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4" r:id="rId6"/>
    <p:sldId id="262" r:id="rId7"/>
    <p:sldId id="259" r:id="rId8"/>
    <p:sldId id="261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700C8D-8CC3-4848-B448-0B0BEC04D6F2}">
          <p14:sldIdLst>
            <p14:sldId id="256"/>
            <p14:sldId id="257"/>
            <p14:sldId id="258"/>
            <p14:sldId id="260"/>
            <p14:sldId id="264"/>
            <p14:sldId id="262"/>
            <p14:sldId id="259"/>
            <p14:sldId id="261"/>
            <p14:sldId id="263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us Guerrero" userId="491912c3aa4fa2a1" providerId="LiveId" clId="{768EA364-A5D1-400D-9F32-56A2EEB862E3}"/>
    <pc:docChg chg="undo custSel addSld modSld sldOrd modSection">
      <pc:chgData name="Jesus Guerrero" userId="491912c3aa4fa2a1" providerId="LiveId" clId="{768EA364-A5D1-400D-9F32-56A2EEB862E3}" dt="2025-10-23T02:47:15.638" v="419" actId="1076"/>
      <pc:docMkLst>
        <pc:docMk/>
      </pc:docMkLst>
      <pc:sldChg chg="addSp delSp modSp mod">
        <pc:chgData name="Jesus Guerrero" userId="491912c3aa4fa2a1" providerId="LiveId" clId="{768EA364-A5D1-400D-9F32-56A2EEB862E3}" dt="2025-10-23T02:47:15.638" v="419" actId="1076"/>
        <pc:sldMkLst>
          <pc:docMk/>
          <pc:sldMk cId="2327106423" sldId="259"/>
        </pc:sldMkLst>
        <pc:spChg chg="mod">
          <ac:chgData name="Jesus Guerrero" userId="491912c3aa4fa2a1" providerId="LiveId" clId="{768EA364-A5D1-400D-9F32-56A2EEB862E3}" dt="2025-10-23T02:42:10.136" v="393" actId="1076"/>
          <ac:spMkLst>
            <pc:docMk/>
            <pc:sldMk cId="2327106423" sldId="259"/>
            <ac:spMk id="2" creationId="{B0B92B6C-AE22-2C98-B103-A3D84D317632}"/>
          </ac:spMkLst>
        </pc:spChg>
        <pc:spChg chg="add del mod">
          <ac:chgData name="Jesus Guerrero" userId="491912c3aa4fa2a1" providerId="LiveId" clId="{768EA364-A5D1-400D-9F32-56A2EEB862E3}" dt="2025-10-23T02:45:56.938" v="408" actId="21"/>
          <ac:spMkLst>
            <pc:docMk/>
            <pc:sldMk cId="2327106423" sldId="259"/>
            <ac:spMk id="22" creationId="{2BF6AD40-CB9D-5C4D-2436-E69E0F1AD1C9}"/>
          </ac:spMkLst>
        </pc:spChg>
        <pc:picChg chg="del">
          <ac:chgData name="Jesus Guerrero" userId="491912c3aa4fa2a1" providerId="LiveId" clId="{768EA364-A5D1-400D-9F32-56A2EEB862E3}" dt="2025-10-23T02:34:41.218" v="336" actId="478"/>
          <ac:picMkLst>
            <pc:docMk/>
            <pc:sldMk cId="2327106423" sldId="259"/>
            <ac:picMk id="12" creationId="{6D518ED4-875D-1F09-FDD4-BD63B4AC7C03}"/>
          </ac:picMkLst>
        </pc:picChg>
        <pc:picChg chg="del mod">
          <ac:chgData name="Jesus Guerrero" userId="491912c3aa4fa2a1" providerId="LiveId" clId="{768EA364-A5D1-400D-9F32-56A2EEB862E3}" dt="2025-10-23T02:45:43.366" v="402" actId="478"/>
          <ac:picMkLst>
            <pc:docMk/>
            <pc:sldMk cId="2327106423" sldId="259"/>
            <ac:picMk id="14" creationId="{8FE36943-C999-C1DB-7160-318EA7E55971}"/>
          </ac:picMkLst>
        </pc:picChg>
        <pc:picChg chg="del mod">
          <ac:chgData name="Jesus Guerrero" userId="491912c3aa4fa2a1" providerId="LiveId" clId="{768EA364-A5D1-400D-9F32-56A2EEB862E3}" dt="2025-10-23T02:46:50.896" v="409" actId="478"/>
          <ac:picMkLst>
            <pc:docMk/>
            <pc:sldMk cId="2327106423" sldId="259"/>
            <ac:picMk id="16" creationId="{FDFC3BA0-C84A-28BA-FDCE-C37845F366ED}"/>
          </ac:picMkLst>
        </pc:picChg>
        <pc:picChg chg="add del mod">
          <ac:chgData name="Jesus Guerrero" userId="491912c3aa4fa2a1" providerId="LiveId" clId="{768EA364-A5D1-400D-9F32-56A2EEB862E3}" dt="2025-10-23T02:41:53.688" v="386" actId="478"/>
          <ac:picMkLst>
            <pc:docMk/>
            <pc:sldMk cId="2327106423" sldId="259"/>
            <ac:picMk id="18" creationId="{D636E060-FAE6-3375-0478-67FB6E5FF1A8}"/>
          </ac:picMkLst>
        </pc:picChg>
        <pc:picChg chg="add mod">
          <ac:chgData name="Jesus Guerrero" userId="491912c3aa4fa2a1" providerId="LiveId" clId="{768EA364-A5D1-400D-9F32-56A2EEB862E3}" dt="2025-10-23T02:42:13.244" v="394" actId="1076"/>
          <ac:picMkLst>
            <pc:docMk/>
            <pc:sldMk cId="2327106423" sldId="259"/>
            <ac:picMk id="20" creationId="{5A329773-FEFB-8A8D-4912-5F20EE4B3545}"/>
          </ac:picMkLst>
        </pc:picChg>
        <pc:picChg chg="add mod">
          <ac:chgData name="Jesus Guerrero" userId="491912c3aa4fa2a1" providerId="LiveId" clId="{768EA364-A5D1-400D-9F32-56A2EEB862E3}" dt="2025-10-23T02:47:13.810" v="418" actId="1076"/>
          <ac:picMkLst>
            <pc:docMk/>
            <pc:sldMk cId="2327106423" sldId="259"/>
            <ac:picMk id="24" creationId="{5F84FA14-93F1-7922-9BA0-D02DCD18CBA8}"/>
          </ac:picMkLst>
        </pc:picChg>
        <pc:picChg chg="add mod">
          <ac:chgData name="Jesus Guerrero" userId="491912c3aa4fa2a1" providerId="LiveId" clId="{768EA364-A5D1-400D-9F32-56A2EEB862E3}" dt="2025-10-23T02:47:15.638" v="419" actId="1076"/>
          <ac:picMkLst>
            <pc:docMk/>
            <pc:sldMk cId="2327106423" sldId="259"/>
            <ac:picMk id="26" creationId="{436B92AB-F02C-78B4-CD50-92B87F16B5D6}"/>
          </ac:picMkLst>
        </pc:picChg>
      </pc:sldChg>
      <pc:sldChg chg="addSp delSp modSp mod">
        <pc:chgData name="Jesus Guerrero" userId="491912c3aa4fa2a1" providerId="LiveId" clId="{768EA364-A5D1-400D-9F32-56A2EEB862E3}" dt="2025-10-23T02:37:04.298" v="385" actId="1076"/>
        <pc:sldMkLst>
          <pc:docMk/>
          <pc:sldMk cId="777690836" sldId="263"/>
        </pc:sldMkLst>
        <pc:spChg chg="add mod">
          <ac:chgData name="Jesus Guerrero" userId="491912c3aa4fa2a1" providerId="LiveId" clId="{768EA364-A5D1-400D-9F32-56A2EEB862E3}" dt="2025-10-23T02:32:53.091" v="323" actId="478"/>
          <ac:spMkLst>
            <pc:docMk/>
            <pc:sldMk cId="777690836" sldId="263"/>
            <ac:spMk id="15" creationId="{DCDC2C26-F884-BB3A-2377-1FFDC09BCD4B}"/>
          </ac:spMkLst>
        </pc:spChg>
        <pc:picChg chg="mod">
          <ac:chgData name="Jesus Guerrero" userId="491912c3aa4fa2a1" providerId="LiveId" clId="{768EA364-A5D1-400D-9F32-56A2EEB862E3}" dt="2025-10-23T02:32:56.983" v="326" actId="1076"/>
          <ac:picMkLst>
            <pc:docMk/>
            <pc:sldMk cId="777690836" sldId="263"/>
            <ac:picMk id="9" creationId="{3D5407AA-5B43-60F8-B73D-9E37EAFF39BC}"/>
          </ac:picMkLst>
        </pc:picChg>
        <pc:picChg chg="del">
          <ac:chgData name="Jesus Guerrero" userId="491912c3aa4fa2a1" providerId="LiveId" clId="{768EA364-A5D1-400D-9F32-56A2EEB862E3}" dt="2025-10-23T02:32:53.091" v="323" actId="478"/>
          <ac:picMkLst>
            <pc:docMk/>
            <pc:sldMk cId="777690836" sldId="263"/>
            <ac:picMk id="11" creationId="{788B1F41-EAC2-B16A-7C18-51E931E8044C}"/>
          </ac:picMkLst>
        </pc:picChg>
        <pc:picChg chg="mod">
          <ac:chgData name="Jesus Guerrero" userId="491912c3aa4fa2a1" providerId="LiveId" clId="{768EA364-A5D1-400D-9F32-56A2EEB862E3}" dt="2025-10-23T02:33:20.984" v="334" actId="1076"/>
          <ac:picMkLst>
            <pc:docMk/>
            <pc:sldMk cId="777690836" sldId="263"/>
            <ac:picMk id="13" creationId="{4BE9E247-80E1-8979-3DED-1963252C1B60}"/>
          </ac:picMkLst>
        </pc:picChg>
        <pc:picChg chg="add mod">
          <ac:chgData name="Jesus Guerrero" userId="491912c3aa4fa2a1" providerId="LiveId" clId="{768EA364-A5D1-400D-9F32-56A2EEB862E3}" dt="2025-10-23T02:37:04.298" v="385" actId="1076"/>
          <ac:picMkLst>
            <pc:docMk/>
            <pc:sldMk cId="777690836" sldId="263"/>
            <ac:picMk id="17" creationId="{19503F9F-AA6C-9C3E-57E4-3B40CD217C8A}"/>
          </ac:picMkLst>
        </pc:picChg>
      </pc:sldChg>
      <pc:sldChg chg="addSp delSp modSp mod">
        <pc:chgData name="Jesus Guerrero" userId="491912c3aa4fa2a1" providerId="LiveId" clId="{768EA364-A5D1-400D-9F32-56A2EEB862E3}" dt="2025-10-23T02:42:53.451" v="401" actId="1076"/>
        <pc:sldMkLst>
          <pc:docMk/>
          <pc:sldMk cId="135358218" sldId="266"/>
        </pc:sldMkLst>
        <pc:spChg chg="del">
          <ac:chgData name="Jesus Guerrero" userId="491912c3aa4fa2a1" providerId="LiveId" clId="{768EA364-A5D1-400D-9F32-56A2EEB862E3}" dt="2025-10-23T02:42:46.916" v="397" actId="22"/>
          <ac:spMkLst>
            <pc:docMk/>
            <pc:sldMk cId="135358218" sldId="266"/>
            <ac:spMk id="6" creationId="{61445ED8-DB4A-E267-2A1B-097CC889598B}"/>
          </ac:spMkLst>
        </pc:spChg>
        <pc:picChg chg="add mod ord">
          <ac:chgData name="Jesus Guerrero" userId="491912c3aa4fa2a1" providerId="LiveId" clId="{768EA364-A5D1-400D-9F32-56A2EEB862E3}" dt="2025-10-23T02:42:53.451" v="401" actId="1076"/>
          <ac:picMkLst>
            <pc:docMk/>
            <pc:sldMk cId="135358218" sldId="266"/>
            <ac:picMk id="8" creationId="{3B1F3E5D-731B-1EB4-C693-24B7DD73B4A3}"/>
          </ac:picMkLst>
        </pc:picChg>
      </pc:sldChg>
      <pc:sldChg chg="addSp delSp modSp new mod ord modClrScheme chgLayout">
        <pc:chgData name="Jesus Guerrero" userId="491912c3aa4fa2a1" providerId="LiveId" clId="{768EA364-A5D1-400D-9F32-56A2EEB862E3}" dt="2025-10-23T02:30:08.459" v="322"/>
        <pc:sldMkLst>
          <pc:docMk/>
          <pc:sldMk cId="3285059390" sldId="268"/>
        </pc:sldMkLst>
        <pc:spChg chg="del mod ord">
          <ac:chgData name="Jesus Guerrero" userId="491912c3aa4fa2a1" providerId="LiveId" clId="{768EA364-A5D1-400D-9F32-56A2EEB862E3}" dt="2025-10-23T02:25:30.001" v="22" actId="700"/>
          <ac:spMkLst>
            <pc:docMk/>
            <pc:sldMk cId="3285059390" sldId="268"/>
            <ac:spMk id="2" creationId="{E1653AC7-586A-85FC-CF01-FF09ADAAAAC3}"/>
          </ac:spMkLst>
        </pc:spChg>
        <pc:spChg chg="add del mod ord">
          <ac:chgData name="Jesus Guerrero" userId="491912c3aa4fa2a1" providerId="LiveId" clId="{768EA364-A5D1-400D-9F32-56A2EEB862E3}" dt="2025-10-23T02:25:30.001" v="22" actId="700"/>
          <ac:spMkLst>
            <pc:docMk/>
            <pc:sldMk cId="3285059390" sldId="268"/>
            <ac:spMk id="3" creationId="{342BF40B-A3CE-3D46-B446-7B7148E8AE58}"/>
          </ac:spMkLst>
        </pc:spChg>
        <pc:spChg chg="del mod ord">
          <ac:chgData name="Jesus Guerrero" userId="491912c3aa4fa2a1" providerId="LiveId" clId="{768EA364-A5D1-400D-9F32-56A2EEB862E3}" dt="2025-10-23T02:25:30.001" v="22" actId="700"/>
          <ac:spMkLst>
            <pc:docMk/>
            <pc:sldMk cId="3285059390" sldId="268"/>
            <ac:spMk id="4" creationId="{19BA6E76-1BBD-E907-80FD-3BFA9CB80575}"/>
          </ac:spMkLst>
        </pc:spChg>
        <pc:spChg chg="add mod ord">
          <ac:chgData name="Jesus Guerrero" userId="491912c3aa4fa2a1" providerId="LiveId" clId="{768EA364-A5D1-400D-9F32-56A2EEB862E3}" dt="2025-10-23T02:29:46.070" v="320" actId="1076"/>
          <ac:spMkLst>
            <pc:docMk/>
            <pc:sldMk cId="3285059390" sldId="268"/>
            <ac:spMk id="11" creationId="{3EAA5D81-018B-65EB-4E91-8D4E05B6120B}"/>
          </ac:spMkLst>
        </pc:spChg>
        <pc:spChg chg="add mod ord">
          <ac:chgData name="Jesus Guerrero" userId="491912c3aa4fa2a1" providerId="LiveId" clId="{768EA364-A5D1-400D-9F32-56A2EEB862E3}" dt="2025-10-23T02:29:25.408" v="315" actId="1076"/>
          <ac:spMkLst>
            <pc:docMk/>
            <pc:sldMk cId="3285059390" sldId="268"/>
            <ac:spMk id="12" creationId="{3D7A2EC7-01F8-5425-83AB-2D534EC08386}"/>
          </ac:spMkLst>
        </pc:spChg>
        <pc:spChg chg="add del mod ord">
          <ac:chgData name="Jesus Guerrero" userId="491912c3aa4fa2a1" providerId="LiveId" clId="{768EA364-A5D1-400D-9F32-56A2EEB862E3}" dt="2025-10-23T02:29:16.188" v="312" actId="14100"/>
          <ac:spMkLst>
            <pc:docMk/>
            <pc:sldMk cId="3285059390" sldId="268"/>
            <ac:spMk id="13" creationId="{C02D5577-9207-C2C1-B89E-3A9FB098559E}"/>
          </ac:spMkLst>
        </pc:spChg>
        <pc:spChg chg="add mod ord">
          <ac:chgData name="Jesus Guerrero" userId="491912c3aa4fa2a1" providerId="LiveId" clId="{768EA364-A5D1-400D-9F32-56A2EEB862E3}" dt="2025-10-23T02:29:22.332" v="314" actId="1076"/>
          <ac:spMkLst>
            <pc:docMk/>
            <pc:sldMk cId="3285059390" sldId="268"/>
            <ac:spMk id="14" creationId="{51A0B49D-34C4-7077-6CAA-40EAA8208FFA}"/>
          </ac:spMkLst>
        </pc:spChg>
        <pc:spChg chg="add mod ord">
          <ac:chgData name="Jesus Guerrero" userId="491912c3aa4fa2a1" providerId="LiveId" clId="{768EA364-A5D1-400D-9F32-56A2EEB862E3}" dt="2025-10-23T02:29:18.735" v="313" actId="14100"/>
          <ac:spMkLst>
            <pc:docMk/>
            <pc:sldMk cId="3285059390" sldId="268"/>
            <ac:spMk id="15" creationId="{59E76108-290C-A901-4AA3-1B316F857869}"/>
          </ac:spMkLst>
        </pc:spChg>
        <pc:picChg chg="add del mod ord">
          <ac:chgData name="Jesus Guerrero" userId="491912c3aa4fa2a1" providerId="LiveId" clId="{768EA364-A5D1-400D-9F32-56A2EEB862E3}" dt="2025-10-23T02:24:35.170" v="2" actId="22"/>
          <ac:picMkLst>
            <pc:docMk/>
            <pc:sldMk cId="3285059390" sldId="268"/>
            <ac:picMk id="6" creationId="{89179558-9E96-E667-84F8-155FA53CD644}"/>
          </ac:picMkLst>
        </pc:picChg>
        <pc:picChg chg="add del">
          <ac:chgData name="Jesus Guerrero" userId="491912c3aa4fa2a1" providerId="LiveId" clId="{768EA364-A5D1-400D-9F32-56A2EEB862E3}" dt="2025-10-23T02:24:40.570" v="4" actId="22"/>
          <ac:picMkLst>
            <pc:docMk/>
            <pc:sldMk cId="3285059390" sldId="268"/>
            <ac:picMk id="8" creationId="{1DC993A8-AF48-AE44-CF9F-CBD7333D71D0}"/>
          </ac:picMkLst>
        </pc:picChg>
        <pc:picChg chg="add del mod">
          <ac:chgData name="Jesus Guerrero" userId="491912c3aa4fa2a1" providerId="LiveId" clId="{768EA364-A5D1-400D-9F32-56A2EEB862E3}" dt="2025-10-23T02:25:22.671" v="21" actId="22"/>
          <ac:picMkLst>
            <pc:docMk/>
            <pc:sldMk cId="3285059390" sldId="268"/>
            <ac:picMk id="10" creationId="{784BC0BD-198D-745B-8B99-FD580C484944}"/>
          </ac:picMkLst>
        </pc:picChg>
        <pc:picChg chg="add mod">
          <ac:chgData name="Jesus Guerrero" userId="491912c3aa4fa2a1" providerId="LiveId" clId="{768EA364-A5D1-400D-9F32-56A2EEB862E3}" dt="2025-10-23T02:29:41.536" v="319" actId="1076"/>
          <ac:picMkLst>
            <pc:docMk/>
            <pc:sldMk cId="3285059390" sldId="268"/>
            <ac:picMk id="17" creationId="{928F954C-AE3B-B5F8-7999-D95E9FC9F9E6}"/>
          </ac:picMkLst>
        </pc:picChg>
        <pc:picChg chg="add del mod ord">
          <ac:chgData name="Jesus Guerrero" userId="491912c3aa4fa2a1" providerId="LiveId" clId="{768EA364-A5D1-400D-9F32-56A2EEB862E3}" dt="2025-10-23T02:25:58.488" v="49" actId="34307"/>
          <ac:picMkLst>
            <pc:docMk/>
            <pc:sldMk cId="3285059390" sldId="268"/>
            <ac:picMk id="18" creationId="{46FA0FFA-8347-D0D6-93B2-C1CCFC7EF7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70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6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38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20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4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36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2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35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7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B6279393-9135-3C03-A453-2FD7FD03CF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730" b="700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572AD2-BD67-FB2F-B983-6EB714363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Group Project 1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“Snow Way”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87003-37F1-DF38-5223-4266B23E9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Jesus Guerrero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Naomi Douglas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Carter Griffin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73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5C719-9B53-B800-023C-BC0B9E9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Recipe/ Nutrition Labels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5CF40E-35A8-FBDF-2763-66029A4B5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69" y="2535378"/>
            <a:ext cx="2463567" cy="38104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CBC0F-1612-2803-1FB0-8C948986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93" y="2073249"/>
            <a:ext cx="4001231" cy="42582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8CA64B-0FAB-69B4-D67B-B221F4623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082" y="2058960"/>
            <a:ext cx="2152950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46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2082FE-E088-76B8-88F9-A8FE3169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Finished Design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B1F3E5D-731B-1EB4-C693-24B7DD73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865" y="1709928"/>
            <a:ext cx="9874269" cy="467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7AFA93-DAB1-4418-B6A7-AF0C3460A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 RUN</a:t>
            </a:r>
          </a:p>
        </p:txBody>
      </p:sp>
    </p:spTree>
    <p:extLst>
      <p:ext uri="{BB962C8B-B14F-4D97-AF65-F5344CB8AC3E}">
        <p14:creationId xmlns:p14="http://schemas.microsoft.com/office/powerpoint/2010/main" val="2023840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EAA5D81-018B-65EB-4E91-8D4E05B6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1038293"/>
            <a:ext cx="3219519" cy="1151728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D7A2EC7-01F8-5425-83AB-2D534EC08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5968" y="4277314"/>
            <a:ext cx="5166360" cy="658368"/>
          </a:xfrm>
        </p:spPr>
        <p:txBody>
          <a:bodyPr/>
          <a:lstStyle/>
          <a:p>
            <a:r>
              <a:rPr lang="en-US" dirty="0"/>
              <a:t>Pros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D5577-9207-C2C1-B89E-3A9FB0985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5091545"/>
            <a:ext cx="5166360" cy="1254390"/>
          </a:xfrm>
        </p:spPr>
        <p:txBody>
          <a:bodyPr/>
          <a:lstStyle/>
          <a:p>
            <a:r>
              <a:rPr lang="en-US" dirty="0"/>
              <a:t>Visible Progress</a:t>
            </a:r>
          </a:p>
          <a:p>
            <a:r>
              <a:rPr lang="en-US" dirty="0"/>
              <a:t>Easily Categorized</a:t>
            </a:r>
          </a:p>
          <a:p>
            <a:r>
              <a:rPr lang="en-US" dirty="0"/>
              <a:t>Adaptability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1A0B49D-34C4-7077-6CAA-40EAA8208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4277314"/>
            <a:ext cx="5166360" cy="658368"/>
          </a:xfrm>
        </p:spPr>
        <p:txBody>
          <a:bodyPr/>
          <a:lstStyle/>
          <a:p>
            <a:r>
              <a:rPr lang="en-US" dirty="0"/>
              <a:t>Cons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59E76108-290C-A901-4AA3-1B316F8578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5091545"/>
            <a:ext cx="5166360" cy="1254390"/>
          </a:xfrm>
        </p:spPr>
        <p:txBody>
          <a:bodyPr/>
          <a:lstStyle/>
          <a:p>
            <a:r>
              <a:rPr lang="en-US" dirty="0"/>
              <a:t>Learning Curve</a:t>
            </a:r>
          </a:p>
          <a:p>
            <a:r>
              <a:rPr lang="en-US" dirty="0"/>
              <a:t>Difficulty Integrating with GitHub</a:t>
            </a:r>
          </a:p>
          <a:p>
            <a:r>
              <a:rPr lang="en-US" dirty="0"/>
              <a:t>Not useful for frequent communication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28F954C-AE3B-B5F8-7999-D95E9FC9F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292" y="1038293"/>
            <a:ext cx="7477740" cy="3239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5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D2A8A-7346-B6BC-4742-A79E9DB1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A2E89-72CF-D849-C329-A1BB3E10F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Definition</a:t>
            </a:r>
          </a:p>
          <a:p>
            <a:pPr marL="0" indent="0">
              <a:buNone/>
            </a:pPr>
            <a:r>
              <a:rPr lang="en-US" dirty="0"/>
              <a:t>	Ice Cream shoppers cannot truly see what they will eat, until it is already served to them.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8" name="Graphic 17" descr="Ice cream">
            <a:extLst>
              <a:ext uri="{FF2B5EF4-FFF2-40B4-BE49-F238E27FC236}">
                <a16:creationId xmlns:a16="http://schemas.microsoft.com/office/drawing/2014/main" id="{C79BEFEA-09CA-28DC-C950-B0E97F73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09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B74F-942A-C09A-4D46-1E19D2D3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General Requirements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8319B2-995E-E19D-1D70-0BF4D766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Recipe Card Animations</a:t>
            </a:r>
          </a:p>
          <a:p>
            <a:r>
              <a:rPr lang="en-US" dirty="0"/>
              <a:t>Step-by-Step Instructions</a:t>
            </a:r>
          </a:p>
          <a:p>
            <a:r>
              <a:rPr lang="en-US" dirty="0"/>
              <a:t>Ingredient Checklist</a:t>
            </a:r>
          </a:p>
          <a:p>
            <a:r>
              <a:rPr lang="en-US" dirty="0"/>
              <a:t>Hover Highlight</a:t>
            </a:r>
          </a:p>
          <a:p>
            <a:r>
              <a:rPr lang="en-US" dirty="0"/>
              <a:t>Responsive 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6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1BE2-24AD-8C10-E6CC-051993DC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8" name="Picture Placeholder 7" descr="A screenshot of a recipe&#10;&#10;AI-generated content may be incorrect.">
            <a:extLst>
              <a:ext uri="{FF2B5EF4-FFF2-40B4-BE49-F238E27FC236}">
                <a16:creationId xmlns:a16="http://schemas.microsoft.com/office/drawing/2014/main" id="{A17E17C4-5662-FE6C-9AD8-1D3E845B2BA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9" r="12749"/>
          <a:stretch>
            <a:fillRect/>
          </a:stretch>
        </p:blipFill>
        <p:spPr/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524A-1FC4-1C7B-C332-FF8EA26A1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52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80B8-A635-3ED5-11C2-BE36217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Class Diagram</a:t>
            </a:r>
          </a:p>
        </p:txBody>
      </p:sp>
      <p:pic>
        <p:nvPicPr>
          <p:cNvPr id="11" name="Picture Placeholder 10" descr="A diagram of a computer&#10;&#10;AI-generated content may be incorrect.">
            <a:extLst>
              <a:ext uri="{FF2B5EF4-FFF2-40B4-BE49-F238E27FC236}">
                <a16:creationId xmlns:a16="http://schemas.microsoft.com/office/drawing/2014/main" id="{7EE41C30-57FA-605B-6A53-FD596A51C07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5" r="4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8774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5D3B89D-6287-9F1C-0C2F-516048FA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E1C6B-69C5-AC59-5B02-37FAADAD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Ingredient Selection</a:t>
            </a:r>
          </a:p>
          <a:p>
            <a:r>
              <a:rPr lang="en-US" dirty="0"/>
              <a:t>Popular Flavors Selection</a:t>
            </a:r>
            <a:endParaRPr lang="en-US" b="1" dirty="0"/>
          </a:p>
          <a:p>
            <a:r>
              <a:rPr lang="en-US" dirty="0"/>
              <a:t>Ice Cream Selection Visual</a:t>
            </a:r>
          </a:p>
          <a:p>
            <a:r>
              <a:rPr lang="en-US" dirty="0"/>
              <a:t>Recipe/ Nutrition Labels</a:t>
            </a:r>
          </a:p>
        </p:txBody>
      </p:sp>
    </p:spTree>
    <p:extLst>
      <p:ext uri="{BB962C8B-B14F-4D97-AF65-F5344CB8AC3E}">
        <p14:creationId xmlns:p14="http://schemas.microsoft.com/office/powerpoint/2010/main" val="373634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2B6C-AE22-2C98-B103-A3D84D31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60" y="662145"/>
            <a:ext cx="3854849" cy="850392"/>
          </a:xfrm>
        </p:spPr>
        <p:txBody>
          <a:bodyPr/>
          <a:lstStyle/>
          <a:p>
            <a:r>
              <a:rPr lang="en-US" dirty="0"/>
              <a:t>Ingredient Selection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A329773-FEFB-8A8D-4912-5F20EE4B3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595" y="794656"/>
            <a:ext cx="6585463" cy="11666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84FA14-93F1-7922-9BA0-D02DCD18C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304" y="2069660"/>
            <a:ext cx="4342043" cy="459289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36B92AB-F02C-78B4-CD50-92B87F16B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118" y="2069660"/>
            <a:ext cx="2983261" cy="45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10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E0F5E0-B294-9721-08A6-998E189C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Flavors Selection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09C5B4-4782-9661-EC69-4C6A54DC3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984" y="978408"/>
            <a:ext cx="1607455" cy="54846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81297F-D9AB-6A31-9EBD-C6A191E51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" y="2986073"/>
            <a:ext cx="5639587" cy="34580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3EE75A-53C0-C5BD-13BB-08C272635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4629" y="1153409"/>
            <a:ext cx="3496163" cy="513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0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8430-480C-0B17-3D2D-163041E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 Cream Selection Visualizer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567C-C507-A7CD-0180-38C1F6912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5407AA-5B43-60F8-B73D-9E37EAFF3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3438144"/>
            <a:ext cx="7154273" cy="31246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E9E247-80E1-8979-3DED-1963252C1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329" y="978408"/>
            <a:ext cx="1991549" cy="2349477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CDC2C26-F884-BB3A-2377-1FFDC09BCD4B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9503F9F-AA6C-9C3E-57E4-3B40CD217C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212" y="1983185"/>
            <a:ext cx="3366862" cy="336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9083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110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Bierstadt</vt:lpstr>
      <vt:lpstr>GestaltVTI</vt:lpstr>
      <vt:lpstr>Group Project 1   “Snow Way”</vt:lpstr>
      <vt:lpstr>USER</vt:lpstr>
      <vt:lpstr>General Requirements</vt:lpstr>
      <vt:lpstr>Design</vt:lpstr>
      <vt:lpstr>UML Class Diagram</vt:lpstr>
      <vt:lpstr>Key Features</vt:lpstr>
      <vt:lpstr>Ingredient Selection</vt:lpstr>
      <vt:lpstr>Popular Flavors Selection</vt:lpstr>
      <vt:lpstr>Ice Cream Selection Visualizer</vt:lpstr>
      <vt:lpstr>Recipe/ Nutrition Labels </vt:lpstr>
      <vt:lpstr>Finished Design</vt:lpstr>
      <vt:lpstr>DEMO RUN</vt:lpstr>
      <vt:lpstr>Jira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Guerrero</dc:creator>
  <cp:lastModifiedBy>Jesus Guerrero</cp:lastModifiedBy>
  <cp:revision>1</cp:revision>
  <dcterms:created xsi:type="dcterms:W3CDTF">2025-10-23T00:11:22Z</dcterms:created>
  <dcterms:modified xsi:type="dcterms:W3CDTF">2025-10-23T02:47:17Z</dcterms:modified>
</cp:coreProperties>
</file>