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4" r:id="rId6"/>
    <p:sldId id="262" r:id="rId7"/>
    <p:sldId id="259" r:id="rId8"/>
    <p:sldId id="261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B700C8D-8CC3-4848-B448-0B0BEC04D6F2}">
          <p14:sldIdLst>
            <p14:sldId id="256"/>
            <p14:sldId id="257"/>
            <p14:sldId id="258"/>
            <p14:sldId id="260"/>
            <p14:sldId id="264"/>
            <p14:sldId id="262"/>
            <p14:sldId id="259"/>
            <p14:sldId id="261"/>
            <p14:sldId id="263"/>
            <p14:sldId id="265"/>
            <p14:sldId id="266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55" autoAdjust="0"/>
    <p:restoredTop sz="94660"/>
  </p:normalViewPr>
  <p:slideViewPr>
    <p:cSldViewPr snapToGrid="0">
      <p:cViewPr varScale="1">
        <p:scale>
          <a:sx n="92" d="100"/>
          <a:sy n="92" d="100"/>
        </p:scale>
        <p:origin x="96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70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66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38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20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145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36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22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3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71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10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7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Gradient pastel colors on a top view">
            <a:extLst>
              <a:ext uri="{FF2B5EF4-FFF2-40B4-BE49-F238E27FC236}">
                <a16:creationId xmlns:a16="http://schemas.microsoft.com/office/drawing/2014/main" id="{B6279393-9135-3C03-A453-2FD7FD03CFE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8730" b="7000"/>
          <a:stretch>
            <a:fillRect/>
          </a:stretch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572AD2-BD67-FB2F-B983-6EB714363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7"/>
            <a:ext cx="5021182" cy="3290107"/>
          </a:xfrm>
        </p:spPr>
        <p:txBody>
          <a:bodyPr anchor="t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Group Project 1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 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“Snow Way”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E87003-37F1-DF38-5223-4266B23E9A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5040785" cy="1724029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Jesus Guerrero</a:t>
            </a:r>
            <a:br>
              <a:rPr lang="en-US" sz="2400" dirty="0">
                <a:solidFill>
                  <a:srgbClr val="FFFFFF"/>
                </a:solidFill>
              </a:rPr>
            </a:br>
            <a:r>
              <a:rPr lang="en-US" sz="2400" dirty="0">
                <a:solidFill>
                  <a:srgbClr val="FFFFFF"/>
                </a:solidFill>
              </a:rPr>
              <a:t>Naomi Douglas</a:t>
            </a:r>
            <a:br>
              <a:rPr lang="en-US" sz="2400" dirty="0">
                <a:solidFill>
                  <a:srgbClr val="FFFFFF"/>
                </a:solidFill>
              </a:rPr>
            </a:br>
            <a:r>
              <a:rPr lang="en-US" sz="2400" dirty="0">
                <a:solidFill>
                  <a:srgbClr val="FFFFFF"/>
                </a:solidFill>
              </a:rPr>
              <a:t>Carter Griffin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73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5C719-9B53-B800-023C-BC0B9E97E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Recipe/ Nutrition Labels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5CF40E-35A8-FBDF-2763-66029A4B5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69" y="2535378"/>
            <a:ext cx="2463567" cy="38104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ACBC0F-1612-2803-1FB0-8C948986F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293" y="2073249"/>
            <a:ext cx="4001231" cy="42582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A8CA64B-0FAB-69B4-D67B-B221F46235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3082" y="2058960"/>
            <a:ext cx="2152950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468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62082FE-E088-76B8-88F9-A8FE31695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Finished Design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445ED8-DB4A-E267-2A1B-097CC8895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58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E7AFA93-DAB1-4418-B6A7-AF0C3460A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DEMO RUN</a:t>
            </a:r>
          </a:p>
        </p:txBody>
      </p:sp>
    </p:spTree>
    <p:extLst>
      <p:ext uri="{BB962C8B-B14F-4D97-AF65-F5344CB8AC3E}">
        <p14:creationId xmlns:p14="http://schemas.microsoft.com/office/powerpoint/2010/main" val="2023840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065D9BE-A58D-6E8A-D4A2-5056F3C5E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D2A8A-7346-B6BC-4742-A79E9DB1C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6263640" cy="1463040"/>
          </a:xfrm>
        </p:spPr>
        <p:txBody>
          <a:bodyPr>
            <a:normAutofit/>
          </a:bodyPr>
          <a:lstStyle/>
          <a:p>
            <a:r>
              <a:rPr lang="en-US"/>
              <a:t>USER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745E793-BC99-8991-71CD-53FFBB6A8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6260" cy="149279"/>
          </a:xfrm>
          <a:custGeom>
            <a:avLst/>
            <a:gdLst>
              <a:gd name="connsiteX0" fmla="*/ 0 w 11156260"/>
              <a:gd name="connsiteY0" fmla="*/ 0 h 149279"/>
              <a:gd name="connsiteX1" fmla="*/ 11156260 w 11156260"/>
              <a:gd name="connsiteY1" fmla="*/ 0 h 149279"/>
              <a:gd name="connsiteX2" fmla="*/ 11156260 w 11156260"/>
              <a:gd name="connsiteY2" fmla="*/ 149279 h 149279"/>
              <a:gd name="connsiteX3" fmla="*/ 0 w 11156260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56260" h="149279">
                <a:moveTo>
                  <a:pt x="0" y="0"/>
                </a:moveTo>
                <a:lnTo>
                  <a:pt x="11156260" y="0"/>
                </a:lnTo>
                <a:lnTo>
                  <a:pt x="11156260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A2E89-72CF-D849-C329-A1BB3E10F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578608"/>
            <a:ext cx="6263640" cy="3767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Problem Definition</a:t>
            </a:r>
          </a:p>
          <a:p>
            <a:pPr marL="0" indent="0">
              <a:buNone/>
            </a:pPr>
            <a:r>
              <a:rPr lang="en-US" dirty="0"/>
              <a:t>	Ice Cream shoppers cannot truly see what they will eat, until it is already served to them.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8" name="Graphic 17" descr="Ice cream">
            <a:extLst>
              <a:ext uri="{FF2B5EF4-FFF2-40B4-BE49-F238E27FC236}">
                <a16:creationId xmlns:a16="http://schemas.microsoft.com/office/drawing/2014/main" id="{C79BEFEA-09CA-28DC-C950-B0E97F73A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06492" y="976160"/>
            <a:ext cx="4364590" cy="436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509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6B74F-942A-C09A-4D46-1E19D2D3D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General Requirements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8319B2-995E-E19D-1D70-0BF4D7667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Recipe Card Animations</a:t>
            </a:r>
          </a:p>
          <a:p>
            <a:r>
              <a:rPr lang="en-US" dirty="0"/>
              <a:t>Step-by-Step Instructions</a:t>
            </a:r>
          </a:p>
          <a:p>
            <a:r>
              <a:rPr lang="en-US" dirty="0"/>
              <a:t>Ingredient Checklist</a:t>
            </a:r>
          </a:p>
          <a:p>
            <a:r>
              <a:rPr lang="en-US" dirty="0"/>
              <a:t>Hover Highlight</a:t>
            </a:r>
          </a:p>
          <a:p>
            <a:r>
              <a:rPr lang="en-US" dirty="0"/>
              <a:t>Responsive Layout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786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31BE2-24AD-8C10-E6CC-051993DC2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pic>
        <p:nvPicPr>
          <p:cNvPr id="8" name="Picture Placeholder 7" descr="A screenshot of a recipe&#10;&#10;AI-generated content may be incorrect.">
            <a:extLst>
              <a:ext uri="{FF2B5EF4-FFF2-40B4-BE49-F238E27FC236}">
                <a16:creationId xmlns:a16="http://schemas.microsoft.com/office/drawing/2014/main" id="{A17E17C4-5662-FE6C-9AD8-1D3E845B2BA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49" r="12749"/>
          <a:stretch>
            <a:fillRect/>
          </a:stretch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3524A-1FC4-1C7B-C332-FF8EA26A1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522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680B8-A635-3ED5-11C2-BE362171B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Class Diagram</a:t>
            </a:r>
          </a:p>
        </p:txBody>
      </p:sp>
      <p:pic>
        <p:nvPicPr>
          <p:cNvPr id="11" name="Picture Placeholder 10" descr="A diagram of a computer&#10;&#10;AI-generated content may be incorrect.">
            <a:extLst>
              <a:ext uri="{FF2B5EF4-FFF2-40B4-BE49-F238E27FC236}">
                <a16:creationId xmlns:a16="http://schemas.microsoft.com/office/drawing/2014/main" id="{7EE41C30-57FA-605B-6A53-FD596A51C07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5" r="474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87747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5D3B89D-6287-9F1C-0C2F-516048FA1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9E1C6B-69C5-AC59-5B02-37FAADAD4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Ingredient Selection</a:t>
            </a:r>
          </a:p>
          <a:p>
            <a:r>
              <a:rPr lang="en-US" dirty="0"/>
              <a:t>Popular Flavors Selection</a:t>
            </a:r>
            <a:endParaRPr lang="en-US" b="1" dirty="0"/>
          </a:p>
          <a:p>
            <a:r>
              <a:rPr lang="en-US" dirty="0"/>
              <a:t>Ice Cream Selection Visual</a:t>
            </a:r>
          </a:p>
          <a:p>
            <a:r>
              <a:rPr lang="en-US" dirty="0"/>
              <a:t>Recipe/ Nutrition Labels</a:t>
            </a:r>
          </a:p>
        </p:txBody>
      </p:sp>
    </p:spTree>
    <p:extLst>
      <p:ext uri="{BB962C8B-B14F-4D97-AF65-F5344CB8AC3E}">
        <p14:creationId xmlns:p14="http://schemas.microsoft.com/office/powerpoint/2010/main" val="3736342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2B6C-AE22-2C98-B103-A3D84D317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Ingredient Selection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8FE36943-C999-C1DB-7160-318EA7E5597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120" r="1120"/>
          <a:stretch/>
        </p:blipFill>
        <p:spPr>
          <a:xfrm>
            <a:off x="4326092" y="1472655"/>
            <a:ext cx="4224311" cy="47405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518ED4-875D-1F09-FDD4-BD63B4AC7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1" y="3932391"/>
            <a:ext cx="3760586" cy="145295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DFC3BA0-C84A-28BA-FDCE-C37845F366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3929" y="1432956"/>
            <a:ext cx="2985460" cy="47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106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E0F5E0-B294-9721-08A6-998E189C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Flavors Selection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09C5B4-4782-9661-EC69-4C6A54DC3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984" y="978408"/>
            <a:ext cx="1607455" cy="54846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81297F-D9AB-6A31-9EBD-C6A191E51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8" y="2986073"/>
            <a:ext cx="5639587" cy="345805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D3EE75A-53C0-C5BD-13BB-08C2726354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4629" y="1153409"/>
            <a:ext cx="3496163" cy="51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406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C8430-480C-0B17-3D2D-163041ED6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Ice Cream Selection Visualizer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788B1F41-EAC2-B16A-7C18-51E931E8044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384" r="1384"/>
          <a:stretch/>
        </p:blipFill>
        <p:spPr>
          <a:xfrm>
            <a:off x="8015352" y="1557047"/>
            <a:ext cx="3557469" cy="453725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9C567C-C507-A7CD-0180-38C1F6912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5407AA-5B43-60F8-B73D-9E37EAFF3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8" y="3438144"/>
            <a:ext cx="7154273" cy="31246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BE9E247-80E1-8979-3DED-1963252C1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3932" y="978408"/>
            <a:ext cx="1991549" cy="234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690836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91</Words>
  <Application>Microsoft Office PowerPoint</Application>
  <PresentationFormat>Widescreen</PresentationFormat>
  <Paragraphs>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Bierstadt</vt:lpstr>
      <vt:lpstr>GestaltVTI</vt:lpstr>
      <vt:lpstr>Group Project 1   “Snow Way”</vt:lpstr>
      <vt:lpstr>USER</vt:lpstr>
      <vt:lpstr>General Requirements</vt:lpstr>
      <vt:lpstr>Design</vt:lpstr>
      <vt:lpstr>UML Class Diagram</vt:lpstr>
      <vt:lpstr>Key Features</vt:lpstr>
      <vt:lpstr>Ingredient Selection</vt:lpstr>
      <vt:lpstr>Popular Flavors Selection</vt:lpstr>
      <vt:lpstr>Ice Cream Selection Visualizer</vt:lpstr>
      <vt:lpstr>Recipe/ Nutrition Labels </vt:lpstr>
      <vt:lpstr>Finished Design</vt:lpstr>
      <vt:lpstr>DEMO RUN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Jesus Guerrero</dc:creator>
  <cp:lastModifiedBy>Jesus Guerrero</cp:lastModifiedBy>
  <cp:revision>1</cp:revision>
  <dcterms:created xsi:type="dcterms:W3CDTF">2025-10-23T00:11:22Z</dcterms:created>
  <dcterms:modified xsi:type="dcterms:W3CDTF">2025-10-23T02:13:36Z</dcterms:modified>
</cp:coreProperties>
</file>