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5345"/>
  </p:normalViewPr>
  <p:slideViewPr>
    <p:cSldViewPr snapToGrid="0" snapToObjects="1">
      <p:cViewPr varScale="1">
        <p:scale>
          <a:sx n="85" d="100"/>
          <a:sy n="8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AEBE-178B-C840-AA59-481FD44730E8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3AA6-71C6-574F-9183-0E2C4FBC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Sompop</a:t>
            </a:r>
            <a:r>
              <a:rPr lang="en-US" dirty="0" smtClean="0"/>
              <a:t> </a:t>
            </a:r>
            <a:r>
              <a:rPr lang="en-US" dirty="0" err="1" smtClean="0"/>
              <a:t>Kulapalanont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Angular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Speed Performance</a:t>
            </a:r>
          </a:p>
          <a:p>
            <a:r>
              <a:rPr lang="en-US" dirty="0" smtClean="0"/>
              <a:t>Great Tool</a:t>
            </a:r>
          </a:p>
          <a:p>
            <a:r>
              <a:rPr lang="en-US" dirty="0" smtClean="0"/>
              <a:t>Google is his daddy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different between NG2 vs NG1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instead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Pipe instead of filter</a:t>
            </a:r>
          </a:p>
          <a:p>
            <a:r>
              <a:rPr lang="en-US" dirty="0" smtClean="0"/>
              <a:t>Angular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going to learn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development tools ( angular-cli, </a:t>
            </a:r>
            <a:r>
              <a:rPr lang="en-US" dirty="0" err="1" smtClean="0"/>
              <a:t>git</a:t>
            </a:r>
            <a:r>
              <a:rPr lang="en-US" dirty="0" smtClean="0"/>
              <a:t>, visual studio code)</a:t>
            </a:r>
          </a:p>
          <a:p>
            <a:r>
              <a:rPr lang="en-US" dirty="0" smtClean="0"/>
              <a:t>Basic Concept of Angular2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Pipe</a:t>
            </a:r>
          </a:p>
          <a:p>
            <a:pPr lvl="1"/>
            <a:r>
              <a:rPr lang="en-US" dirty="0" smtClean="0"/>
              <a:t>Directive</a:t>
            </a:r>
          </a:p>
          <a:p>
            <a:pPr lvl="1"/>
            <a:r>
              <a:rPr lang="en-US" dirty="0" smtClean="0"/>
              <a:t>Http</a:t>
            </a:r>
          </a:p>
          <a:p>
            <a:r>
              <a:rPr lang="en-US" dirty="0" smtClean="0"/>
              <a:t>How to build your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Extra stuff (depending on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have final release 11 days ago</a:t>
            </a:r>
          </a:p>
          <a:p>
            <a:r>
              <a:rPr lang="en-US" dirty="0" smtClean="0"/>
              <a:t>Still not compatible  with lots of library </a:t>
            </a:r>
          </a:p>
          <a:p>
            <a:pPr lvl="1"/>
            <a:r>
              <a:rPr lang="en-US" dirty="0" smtClean="0"/>
              <a:t>(means you could do it but make you </a:t>
            </a:r>
            <a:r>
              <a:rPr lang="en-US" dirty="0" err="1" smtClean="0"/>
              <a:t>wanna</a:t>
            </a:r>
            <a:r>
              <a:rPr lang="en-US" dirty="0" smtClean="0"/>
              <a:t> puke when you doing it)</a:t>
            </a:r>
          </a:p>
          <a:p>
            <a:r>
              <a:rPr lang="en-US" dirty="0" smtClean="0"/>
              <a:t>On a bright side </a:t>
            </a:r>
          </a:p>
          <a:p>
            <a:pPr lvl="1"/>
            <a:r>
              <a:rPr lang="en-US" dirty="0" smtClean="0"/>
              <a:t>it’s update so often and backed by google</a:t>
            </a:r>
          </a:p>
          <a:p>
            <a:pPr lvl="1"/>
            <a:r>
              <a:rPr lang="en-US" dirty="0" smtClean="0"/>
              <a:t>Your code will be a lot easier to maintenance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windows power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Angular 2</vt:lpstr>
      <vt:lpstr>Why does Angular Matter?</vt:lpstr>
      <vt:lpstr>What is big different between NG2 vs NG1</vt:lpstr>
      <vt:lpstr>What we going to learn  </vt:lpstr>
      <vt:lpstr>What should you consider</vt:lpstr>
      <vt:lpstr>Let’s get started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 Service &amp; Component</dc:title>
  <dc:creator>Microsoft Office User</dc:creator>
  <cp:lastModifiedBy>Microsoft Office User</cp:lastModifiedBy>
  <cp:revision>7</cp:revision>
  <dcterms:created xsi:type="dcterms:W3CDTF">2016-09-25T15:17:35Z</dcterms:created>
  <dcterms:modified xsi:type="dcterms:W3CDTF">2016-09-25T22:18:03Z</dcterms:modified>
</cp:coreProperties>
</file>