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14"/>
    <p:restoredTop sz="95345"/>
  </p:normalViewPr>
  <p:slideViewPr>
    <p:cSldViewPr snapToGrid="0" snapToObjects="1">
      <p:cViewPr varScale="1">
        <p:scale>
          <a:sx n="85" d="100"/>
          <a:sy n="85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F0964-09FF-344C-95F1-8360DAE797AE}" type="datetimeFigureOut">
              <a:rPr lang="en-US" smtClean="0"/>
              <a:t>9/26/59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D88F-FA19-124E-AA3D-30849EF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D88F-FA19-124E-AA3D-30849EFB1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D88F-FA19-124E-AA3D-30849EFB1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D88F-FA19-124E-AA3D-30849EFB1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1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4C3F-36A3-7C46-81C0-665D1DFA64F4}" type="datetimeFigureOut">
              <a:rPr lang="en-US" smtClean="0"/>
              <a:t>9/26/59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1428-B19E-D645-B2EF-0C4627778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#0 Angular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get started with angular-cli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20" y="279352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and push your change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485269"/>
              </p:ext>
            </p:extLst>
          </p:nvPr>
        </p:nvGraphicFramePr>
        <p:xfrm>
          <a:off x="838200" y="1825625"/>
          <a:ext cx="10515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Command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$:</a:t>
                      </a:r>
                      <a:r>
                        <a:rPr lang="en-US" sz="3200" baseline="0" dirty="0" smtClean="0"/>
                        <a:t>  </a:t>
                      </a:r>
                      <a:r>
                        <a:rPr lang="en-US" sz="3200" baseline="0" dirty="0" err="1" smtClean="0"/>
                        <a:t>git</a:t>
                      </a:r>
                      <a:r>
                        <a:rPr lang="en-US" sz="3200" baseline="0" dirty="0" smtClean="0"/>
                        <a:t> push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84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6.6 +</a:t>
            </a:r>
          </a:p>
          <a:p>
            <a:r>
              <a:rPr lang="en-US" dirty="0" smtClean="0"/>
              <a:t>Visual Code </a:t>
            </a:r>
            <a:r>
              <a:rPr lang="en-US" dirty="0" smtClean="0"/>
              <a:t> (Editor)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If using windows (Required if going to use angular-cli)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--global windows-build-tools ( on window power shell)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install –g angular-cli (recommend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 project with angular-cli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495367"/>
              </p:ext>
            </p:extLst>
          </p:nvPr>
        </p:nvGraphicFramePr>
        <p:xfrm>
          <a:off x="838200" y="1825625"/>
          <a:ext cx="10515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Command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$:</a:t>
                      </a:r>
                      <a:r>
                        <a:rPr lang="en-US" sz="3200" baseline="0" dirty="0" smtClean="0"/>
                        <a:t>  ng new 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&lt;project-name&gt;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034945"/>
              </p:ext>
            </p:extLst>
          </p:nvPr>
        </p:nvGraphicFramePr>
        <p:xfrm>
          <a:off x="838200" y="4901102"/>
          <a:ext cx="10515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Command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$:</a:t>
                      </a:r>
                      <a:r>
                        <a:rPr lang="en-US" sz="3200" baseline="0" dirty="0" smtClean="0"/>
                        <a:t>  ng new </a:t>
                      </a:r>
                      <a:r>
                        <a:rPr lang="en-US" sz="3200" baseline="0" dirty="0" err="1" smtClean="0"/>
                        <a:t>helloworld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3270" y="4257205"/>
            <a:ext cx="159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process you could skip(If you have files)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2" t="28666" r="38732" b="33095"/>
          <a:stretch/>
        </p:blipFill>
        <p:spPr>
          <a:xfrm>
            <a:off x="1528997" y="1524384"/>
            <a:ext cx="8274571" cy="4710141"/>
          </a:xfrm>
        </p:spPr>
      </p:pic>
      <p:sp>
        <p:nvSpPr>
          <p:cNvPr id="8" name="Rectangle 7"/>
          <p:cNvSpPr/>
          <p:nvPr/>
        </p:nvSpPr>
        <p:spPr>
          <a:xfrm>
            <a:off x="1753849" y="1858781"/>
            <a:ext cx="4017364" cy="40473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89086" y="2480615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Create needed files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3849" y="5906125"/>
            <a:ext cx="4342151" cy="328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25980" y="5861155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Download </a:t>
            </a:r>
            <a:r>
              <a:rPr lang="en-US" dirty="0" smtClean="0">
                <a:solidFill>
                  <a:srgbClr val="C00000"/>
                </a:solidFill>
              </a:rPr>
              <a:t>library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CTRL +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Terminate to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Terminate process and copy </a:t>
            </a:r>
            <a:r>
              <a:rPr lang="en-US" dirty="0" err="1" smtClean="0"/>
              <a:t>node_modules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3" t="12475" r="20431" b="33439"/>
          <a:stretch/>
        </p:blipFill>
        <p:spPr>
          <a:xfrm>
            <a:off x="1935546" y="1571576"/>
            <a:ext cx="7778080" cy="4424490"/>
          </a:xfrm>
        </p:spPr>
      </p:pic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directory to your project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489114"/>
              </p:ext>
            </p:extLst>
          </p:nvPr>
        </p:nvGraphicFramePr>
        <p:xfrm>
          <a:off x="838200" y="1825625"/>
          <a:ext cx="10515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Command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$:</a:t>
                      </a:r>
                      <a:r>
                        <a:rPr lang="en-US" sz="3200" baseline="0" dirty="0" smtClean="0"/>
                        <a:t>  cd </a:t>
                      </a:r>
                      <a:r>
                        <a:rPr lang="en-US" sz="3200" baseline="0" dirty="0" smtClean="0">
                          <a:solidFill>
                            <a:schemeClr val="tx2"/>
                          </a:solidFill>
                        </a:rPr>
                        <a:t>&lt;project-name&gt;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28067"/>
              </p:ext>
            </p:extLst>
          </p:nvPr>
        </p:nvGraphicFramePr>
        <p:xfrm>
          <a:off x="838200" y="4901102"/>
          <a:ext cx="10515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Command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$:</a:t>
                      </a:r>
                      <a:r>
                        <a:rPr lang="en-US" sz="3200" baseline="0" dirty="0" smtClean="0"/>
                        <a:t>  cd </a:t>
                      </a:r>
                      <a:r>
                        <a:rPr lang="en-US" sz="3200" baseline="0" dirty="0" err="1" smtClean="0"/>
                        <a:t>helloworld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3270" y="4257205"/>
            <a:ext cx="159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765404"/>
              </p:ext>
            </p:extLst>
          </p:nvPr>
        </p:nvGraphicFramePr>
        <p:xfrm>
          <a:off x="838200" y="1825625"/>
          <a:ext cx="10515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Command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$:</a:t>
                      </a:r>
                      <a:r>
                        <a:rPr lang="en-US" sz="3200" baseline="0" dirty="0" smtClean="0"/>
                        <a:t>  ng serve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392735"/>
              </p:ext>
            </p:extLst>
          </p:nvPr>
        </p:nvGraphicFramePr>
        <p:xfrm>
          <a:off x="838200" y="3447064"/>
          <a:ext cx="10515600" cy="287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/>
              </a:tblGrid>
              <a:tr h="78429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localhost:4200</a:t>
                      </a:r>
                      <a:endParaRPr lang="en-US" sz="3200" dirty="0"/>
                    </a:p>
                  </a:txBody>
                  <a:tcPr/>
                </a:tc>
              </a:tr>
              <a:tr h="2094498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1000"/>
            <a:ext cx="10515600" cy="47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220" y="279352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Files that matter!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140</Words>
  <Application>Microsoft Macintosh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#0 Angular 2.0</vt:lpstr>
      <vt:lpstr>What you need…</vt:lpstr>
      <vt:lpstr>Start a project with angular-cli</vt:lpstr>
      <vt:lpstr>Some process you could skip(If you have files)</vt:lpstr>
      <vt:lpstr>CTRL + C</vt:lpstr>
      <vt:lpstr>Terminate process and copy node_modules</vt:lpstr>
      <vt:lpstr>Change directory to your project</vt:lpstr>
      <vt:lpstr>Run it</vt:lpstr>
      <vt:lpstr>Files that matter!</vt:lpstr>
      <vt:lpstr>Use Git SVN</vt:lpstr>
      <vt:lpstr>Commit and push your change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 Angular 2.0</dc:title>
  <dc:creator>Microsoft Office User</dc:creator>
  <cp:lastModifiedBy>Microsoft Office User</cp:lastModifiedBy>
  <cp:revision>6</cp:revision>
  <dcterms:created xsi:type="dcterms:W3CDTF">2016-09-25T13:28:00Z</dcterms:created>
  <dcterms:modified xsi:type="dcterms:W3CDTF">2016-09-25T23:34:03Z</dcterms:modified>
</cp:coreProperties>
</file>