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86"/>
  </p:normalViewPr>
  <p:slideViewPr>
    <p:cSldViewPr snapToGrid="0" snapToObjects="1">
      <p:cViewPr varScale="1">
        <p:scale>
          <a:sx n="46" d="100"/>
          <a:sy n="46" d="100"/>
        </p:scale>
        <p:origin x="1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0552-F7F8-9746-B661-65A09985D720}" type="datetimeFigureOut">
              <a:rPr lang="en-US" smtClean="0"/>
              <a:t>9/25/59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2071-7F31-6E41-A3AA-D23D3337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2071-7F31-6E41-A3AA-D23D3337AD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2071-7F31-6E41-A3AA-D23D3337AD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2071-7F31-6E41-A3AA-D23D3337AD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2071-7F31-6E41-A3AA-D23D3337AD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5522-B193-8241-AABC-85153E270ABB}" type="datetimeFigureOut">
              <a:rPr lang="en-US" smtClean="0"/>
              <a:t>9/25/59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F75B-1657-2F41-B563-AA1EA0C2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5522-B193-8241-AABC-85153E270ABB}" type="datetimeFigureOut">
              <a:rPr lang="en-US" smtClean="0"/>
              <a:t>9/25/59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F75B-1657-2F41-B563-AA1EA0C2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5522-B193-8241-AABC-85153E270ABB}" type="datetimeFigureOut">
              <a:rPr lang="en-US" smtClean="0"/>
              <a:t>9/25/59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F75B-1657-2F41-B563-AA1EA0C2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5522-B193-8241-AABC-85153E270ABB}" type="datetimeFigureOut">
              <a:rPr lang="en-US" smtClean="0"/>
              <a:t>9/25/59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F75B-1657-2F41-B563-AA1EA0C2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5522-B193-8241-AABC-85153E270ABB}" type="datetimeFigureOut">
              <a:rPr lang="en-US" smtClean="0"/>
              <a:t>9/25/59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F75B-1657-2F41-B563-AA1EA0C2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5522-B193-8241-AABC-85153E270ABB}" type="datetimeFigureOut">
              <a:rPr lang="en-US" smtClean="0"/>
              <a:t>9/25/59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F75B-1657-2F41-B563-AA1EA0C2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5522-B193-8241-AABC-85153E270ABB}" type="datetimeFigureOut">
              <a:rPr lang="en-US" smtClean="0"/>
              <a:t>9/25/59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F75B-1657-2F41-B563-AA1EA0C2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5522-B193-8241-AABC-85153E270ABB}" type="datetimeFigureOut">
              <a:rPr lang="en-US" smtClean="0"/>
              <a:t>9/25/59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F75B-1657-2F41-B563-AA1EA0C2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5522-B193-8241-AABC-85153E270ABB}" type="datetimeFigureOut">
              <a:rPr lang="en-US" smtClean="0"/>
              <a:t>9/25/59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F75B-1657-2F41-B563-AA1EA0C2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5522-B193-8241-AABC-85153E270ABB}" type="datetimeFigureOut">
              <a:rPr lang="en-US" smtClean="0"/>
              <a:t>9/25/59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F75B-1657-2F41-B563-AA1EA0C2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5522-B193-8241-AABC-85153E270ABB}" type="datetimeFigureOut">
              <a:rPr lang="en-US" smtClean="0"/>
              <a:t>9/25/59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F75B-1657-2F41-B563-AA1EA0C2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5522-B193-8241-AABC-85153E270ABB}" type="datetimeFigureOut">
              <a:rPr lang="en-US" smtClean="0"/>
              <a:t>9/25/59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BF75B-1657-2F41-B563-AA1EA0C2D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#1 Basic Component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Angularjs2 By </a:t>
            </a:r>
            <a:r>
              <a:rPr lang="en-US" dirty="0" err="1" smtClean="0"/>
              <a:t>Sompop</a:t>
            </a:r>
            <a:r>
              <a:rPr lang="en-US" dirty="0" smtClean="0"/>
              <a:t> </a:t>
            </a:r>
            <a:r>
              <a:rPr lang="en-US" dirty="0" err="1" smtClean="0"/>
              <a:t>Kulapalanont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app.component.ts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2" t="12019" r="55148" b="84170"/>
          <a:stretch/>
        </p:blipFill>
        <p:spPr>
          <a:xfrm>
            <a:off x="406388" y="2355273"/>
            <a:ext cx="11785612" cy="1524000"/>
          </a:xfrm>
        </p:spPr>
      </p:pic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app.component.ts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6" t="30002" r="50796" b="41979"/>
          <a:stretch/>
        </p:blipFill>
        <p:spPr>
          <a:xfrm>
            <a:off x="2576945" y="1399312"/>
            <a:ext cx="7065819" cy="5096652"/>
          </a:xfrm>
        </p:spPr>
      </p:pic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en-US" sz="5400" dirty="0" smtClean="0"/>
              <a:t> in typescript will always refer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property of it’s class</a:t>
            </a: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en-US" sz="5400" dirty="0" smtClean="0"/>
              <a:t> in Java Script is not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Debug method via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6" t="14884" r="55726" b="69959"/>
          <a:stretch/>
        </p:blipFill>
        <p:spPr>
          <a:xfrm>
            <a:off x="221671" y="2133600"/>
            <a:ext cx="6539350" cy="3269673"/>
          </a:xfrm>
        </p:spPr>
      </p:pic>
      <p:sp>
        <p:nvSpPr>
          <p:cNvPr id="5" name="Rectangle 4"/>
          <p:cNvSpPr/>
          <p:nvPr/>
        </p:nvSpPr>
        <p:spPr>
          <a:xfrm>
            <a:off x="862446" y="3311236"/>
            <a:ext cx="5257800" cy="91440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0" r="82920" b="43141"/>
          <a:stretch/>
        </p:blipFill>
        <p:spPr>
          <a:xfrm>
            <a:off x="7794914" y="1226797"/>
            <a:ext cx="3879273" cy="56312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94914" y="2770909"/>
            <a:ext cx="3558886" cy="196734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127" y="260956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Add Behavior to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0" t="18037" r="49752" b="66813"/>
          <a:stretch/>
        </p:blipFill>
        <p:spPr>
          <a:xfrm>
            <a:off x="1472045" y="2161308"/>
            <a:ext cx="9247909" cy="3352801"/>
          </a:xfrm>
        </p:spPr>
      </p:pic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Be able to assign data type is one of the strong point of Type Script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774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app.component.ts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t="31847" r="51047" b="53529"/>
          <a:stretch/>
        </p:blipFill>
        <p:spPr>
          <a:xfrm>
            <a:off x="1648691" y="2133600"/>
            <a:ext cx="8894617" cy="3623735"/>
          </a:xfrm>
        </p:spPr>
      </p:pic>
    </p:spTree>
    <p:extLst>
      <p:ext uri="{BB962C8B-B14F-4D97-AF65-F5344CB8AC3E}">
        <p14:creationId xmlns:p14="http://schemas.microsoft.com/office/powerpoint/2010/main" val="166967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app.component.ts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t="31276" r="41244" b="59173"/>
          <a:stretch/>
        </p:blipFill>
        <p:spPr>
          <a:xfrm>
            <a:off x="838200" y="3170470"/>
            <a:ext cx="10124210" cy="1706330"/>
          </a:xfrm>
        </p:spPr>
      </p:pic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127" y="260956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Display data with conditional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055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6" y="1644525"/>
            <a:ext cx="9996055" cy="4738130"/>
          </a:xfrm>
        </p:spPr>
      </p:pic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app.component.ts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0" t="31276" r="48010" b="43889"/>
          <a:stretch/>
        </p:blipFill>
        <p:spPr>
          <a:xfrm>
            <a:off x="2406074" y="1690688"/>
            <a:ext cx="7379852" cy="4427913"/>
          </a:xfrm>
        </p:spPr>
      </p:pic>
    </p:spTree>
    <p:extLst>
      <p:ext uri="{BB962C8B-B14F-4D97-AF65-F5344CB8AC3E}">
        <p14:creationId xmlns:p14="http://schemas.microsoft.com/office/powerpoint/2010/main" val="1503967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app.component.html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6" t="8988" r="40878" b="70635"/>
          <a:stretch/>
        </p:blipFill>
        <p:spPr>
          <a:xfrm>
            <a:off x="838200" y="2411125"/>
            <a:ext cx="7406989" cy="2604655"/>
          </a:xfrm>
        </p:spPr>
      </p:pic>
      <p:sp>
        <p:nvSpPr>
          <p:cNvPr id="7" name="Rectangle 6"/>
          <p:cNvSpPr/>
          <p:nvPr/>
        </p:nvSpPr>
        <p:spPr>
          <a:xfrm>
            <a:off x="1274618" y="2411125"/>
            <a:ext cx="3879273" cy="4429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37854" y="4142943"/>
            <a:ext cx="6109855" cy="42905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6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app.component.html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1" t="27455" r="35274" b="44526"/>
          <a:stretch/>
        </p:blipFill>
        <p:spPr>
          <a:xfrm>
            <a:off x="1844536" y="2147888"/>
            <a:ext cx="7819009" cy="3546764"/>
          </a:xfrm>
        </p:spPr>
      </p:pic>
      <p:sp>
        <p:nvSpPr>
          <p:cNvPr id="7" name="Rectangle 6"/>
          <p:cNvSpPr/>
          <p:nvPr/>
        </p:nvSpPr>
        <p:spPr>
          <a:xfrm>
            <a:off x="1985603" y="2473687"/>
            <a:ext cx="3879273" cy="43576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5999" y="3235253"/>
            <a:ext cx="6109855" cy="42905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22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92" y="377334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Check Health</a:t>
            </a: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62892" y="2761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Lab work </a:t>
            </a:r>
            <a:r>
              <a:rPr lang="en-US" b="1" dirty="0" smtClean="0"/>
              <a:t>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2492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user’s behavior </a:t>
            </a:r>
            <a:r>
              <a:rPr lang="en-US" dirty="0" err="1" smtClean="0"/>
              <a:t>isHealty</a:t>
            </a:r>
            <a:r>
              <a:rPr lang="en-US" dirty="0" smtClean="0"/>
              <a:t>():</a:t>
            </a:r>
            <a:r>
              <a:rPr lang="en-US" dirty="0" err="1" smtClean="0"/>
              <a:t>boolean</a:t>
            </a:r>
            <a:r>
              <a:rPr lang="en-US" dirty="0" smtClean="0"/>
              <a:t> to determine either if user is healthy or not healthy</a:t>
            </a:r>
          </a:p>
          <a:p>
            <a:r>
              <a:rPr lang="en-US" dirty="0" smtClean="0"/>
              <a:t>If user is healthy  3.5 &gt;=  </a:t>
            </a:r>
            <a:r>
              <a:rPr lang="en-US" dirty="0" err="1" smtClean="0"/>
              <a:t>height:weight</a:t>
            </a:r>
            <a:r>
              <a:rPr lang="en-US" dirty="0" smtClean="0"/>
              <a:t> &gt;= 2</a:t>
            </a:r>
          </a:p>
          <a:p>
            <a:r>
              <a:rPr lang="en-US" dirty="0" smtClean="0"/>
              <a:t>Otherwise user is not healthy</a:t>
            </a:r>
          </a:p>
          <a:p>
            <a:r>
              <a:rPr lang="en-US" dirty="0" smtClean="0"/>
              <a:t>add method </a:t>
            </a:r>
            <a:r>
              <a:rPr lang="en-US" dirty="0" err="1" smtClean="0"/>
              <a:t>checkHealth</a:t>
            </a:r>
            <a:r>
              <a:rPr lang="en-US" dirty="0" smtClean="0"/>
              <a:t>() in </a:t>
            </a:r>
            <a:r>
              <a:rPr lang="en-US" dirty="0" err="1" smtClean="0"/>
              <a:t>app.component.ts</a:t>
            </a:r>
            <a:r>
              <a:rPr lang="en-US" dirty="0" smtClean="0"/>
              <a:t> to check if user is healthy</a:t>
            </a:r>
          </a:p>
          <a:p>
            <a:r>
              <a:rPr lang="en-US" dirty="0" smtClean="0"/>
              <a:t>Report the result of </a:t>
            </a:r>
            <a:r>
              <a:rPr lang="en-US" dirty="0" err="1" smtClean="0"/>
              <a:t>checkHealth</a:t>
            </a:r>
            <a:r>
              <a:rPr lang="en-US" dirty="0" smtClean="0"/>
              <a:t>() via alert</a:t>
            </a:r>
          </a:p>
          <a:p>
            <a:r>
              <a:rPr lang="en-US" dirty="0" smtClean="0"/>
              <a:t>Add button to call </a:t>
            </a:r>
            <a:r>
              <a:rPr lang="en-US" dirty="0" err="1" smtClean="0"/>
              <a:t>checkHealth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522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6" y="1644525"/>
            <a:ext cx="9996055" cy="4738130"/>
          </a:xfrm>
        </p:spPr>
      </p:pic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app.component.ts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9" t="26818" r="53583" b="54078"/>
          <a:stretch/>
        </p:blipFill>
        <p:spPr>
          <a:xfrm>
            <a:off x="1759526" y="1690688"/>
            <a:ext cx="8672947" cy="4646226"/>
          </a:xfrm>
        </p:spPr>
      </p:pic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app.component.html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3" t="9624" r="37662" b="61083"/>
          <a:stretch/>
        </p:blipFill>
        <p:spPr>
          <a:xfrm>
            <a:off x="1260464" y="1690688"/>
            <a:ext cx="9671071" cy="4586284"/>
          </a:xfrm>
        </p:spPr>
      </p:pic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127" y="260956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Not 2 ways binding! Why?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app.component.html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3" t="9624" r="37662" b="61083"/>
          <a:stretch/>
        </p:blipFill>
        <p:spPr>
          <a:xfrm>
            <a:off x="1260464" y="1690688"/>
            <a:ext cx="9671071" cy="4586284"/>
          </a:xfrm>
        </p:spPr>
      </p:pic>
      <p:sp>
        <p:nvSpPr>
          <p:cNvPr id="3" name="Oval 2"/>
          <p:cNvSpPr/>
          <p:nvPr/>
        </p:nvSpPr>
        <p:spPr>
          <a:xfrm>
            <a:off x="5015345" y="3789867"/>
            <a:ext cx="4211781" cy="1496291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63345" y="3463637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NG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app.component.html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6" t="25786" r="41266" b="69387"/>
          <a:stretch/>
        </p:blipFill>
        <p:spPr>
          <a:xfrm>
            <a:off x="1274618" y="3131128"/>
            <a:ext cx="9642764" cy="914400"/>
          </a:xfrm>
        </p:spPr>
      </p:pic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app.component.ts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9" t="26818" r="53583" b="54078"/>
          <a:stretch/>
        </p:blipFill>
        <p:spPr>
          <a:xfrm>
            <a:off x="1759526" y="1690688"/>
            <a:ext cx="8672947" cy="4646226"/>
          </a:xfrm>
        </p:spPr>
      </p:pic>
      <p:sp>
        <p:nvSpPr>
          <p:cNvPr id="3" name="Rectangle 2"/>
          <p:cNvSpPr/>
          <p:nvPr/>
        </p:nvSpPr>
        <p:spPr>
          <a:xfrm>
            <a:off x="3352800" y="2576945"/>
            <a:ext cx="4932218" cy="224443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ser.ts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3" t="10001" r="60599" b="75709"/>
          <a:stretch/>
        </p:blipFill>
        <p:spPr>
          <a:xfrm>
            <a:off x="3172690" y="1690688"/>
            <a:ext cx="5846619" cy="3977291"/>
          </a:xfrm>
        </p:spPr>
      </p:pic>
    </p:spTree>
    <p:extLst>
      <p:ext uri="{BB962C8B-B14F-4D97-AF65-F5344CB8AC3E}">
        <p14:creationId xmlns:p14="http://schemas.microsoft.com/office/powerpoint/2010/main" val="26040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161</Words>
  <Application>Microsoft Macintosh PowerPoint</Application>
  <PresentationFormat>Widescreen</PresentationFormat>
  <Paragraphs>42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Arial</vt:lpstr>
      <vt:lpstr>Office Theme</vt:lpstr>
      <vt:lpstr>#1 Basic Component</vt:lpstr>
      <vt:lpstr>What we want to do</vt:lpstr>
      <vt:lpstr>app.component.ts</vt:lpstr>
      <vt:lpstr>app.component.html</vt:lpstr>
      <vt:lpstr>Not 2 ways binding! Why?</vt:lpstr>
      <vt:lpstr>app.component.html</vt:lpstr>
      <vt:lpstr>app.component.html</vt:lpstr>
      <vt:lpstr>app.component.ts</vt:lpstr>
      <vt:lpstr>user.ts</vt:lpstr>
      <vt:lpstr>app.component.ts</vt:lpstr>
      <vt:lpstr>app.component.ts</vt:lpstr>
      <vt:lpstr>Fun Fact</vt:lpstr>
      <vt:lpstr>Simple Debug method via view</vt:lpstr>
      <vt:lpstr>Add Behavior to user</vt:lpstr>
      <vt:lpstr>user.ts</vt:lpstr>
      <vt:lpstr>Fun Fact!</vt:lpstr>
      <vt:lpstr>app.component.ts</vt:lpstr>
      <vt:lpstr>app.component.ts</vt:lpstr>
      <vt:lpstr>Display data with conditional</vt:lpstr>
      <vt:lpstr>app.component.ts</vt:lpstr>
      <vt:lpstr>app.component.html</vt:lpstr>
      <vt:lpstr>app.component.html</vt:lpstr>
      <vt:lpstr>Check Health</vt:lpstr>
      <vt:lpstr>Detail</vt:lpstr>
      <vt:lpstr>What we want to 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#1 Basic Component</dc:title>
  <dc:creator>Microsoft Office User</dc:creator>
  <cp:lastModifiedBy>Microsoft Office User</cp:lastModifiedBy>
  <cp:revision>12</cp:revision>
  <dcterms:created xsi:type="dcterms:W3CDTF">2016-09-25T05:16:46Z</dcterms:created>
  <dcterms:modified xsi:type="dcterms:W3CDTF">2016-09-25T13:28:08Z</dcterms:modified>
</cp:coreProperties>
</file>