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14"/>
    <p:restoredTop sz="50086"/>
  </p:normalViewPr>
  <p:slideViewPr>
    <p:cSldViewPr snapToGrid="0" snapToObjects="1">
      <p:cViewPr varScale="1">
        <p:scale>
          <a:sx n="85" d="100"/>
          <a:sy n="8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9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9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5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3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4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EA285-097F-F347-B78B-F8B3BE8D7D6C}" type="datetimeFigureOut">
              <a:rPr lang="en-US" smtClean="0"/>
              <a:t>9/25/59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960D-A110-4C49-85CF-DE36E1733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#2 Master / Detail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5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Fact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let</a:t>
            </a:r>
            <a:r>
              <a:rPr lang="en-US" dirty="0" smtClean="0"/>
              <a:t> is </a:t>
            </a:r>
            <a:r>
              <a:rPr lang="en-US" dirty="0" err="1" smtClean="0"/>
              <a:t>kinda</a:t>
            </a:r>
            <a:r>
              <a:rPr lang="en-US" dirty="0" smtClean="0"/>
              <a:t> like </a:t>
            </a:r>
            <a:r>
              <a:rPr lang="en-US" dirty="0" err="1" smtClean="0">
                <a:solidFill>
                  <a:schemeClr val="accent1"/>
                </a:solidFill>
              </a:rPr>
              <a:t>var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but make more sense like other programming </a:t>
            </a:r>
            <a:r>
              <a:rPr lang="en-US" dirty="0" err="1" smtClean="0"/>
              <a:t>lang</a:t>
            </a:r>
            <a:endParaRPr lang="en-US" dirty="0" smtClean="0"/>
          </a:p>
          <a:p>
            <a:r>
              <a:rPr lang="en-US" dirty="0" smtClean="0"/>
              <a:t>From my experience </a:t>
            </a:r>
            <a:r>
              <a:rPr lang="en-US" dirty="0" smtClean="0">
                <a:solidFill>
                  <a:srgbClr val="C00000"/>
                </a:solidFill>
              </a:rPr>
              <a:t>Angular 1</a:t>
            </a:r>
            <a:r>
              <a:rPr lang="en-US" dirty="0" smtClean="0"/>
              <a:t> Developer likely to use </a:t>
            </a:r>
            <a:r>
              <a:rPr lang="en-US" dirty="0" smtClean="0">
                <a:solidFill>
                  <a:schemeClr val="accent1"/>
                </a:solidFill>
              </a:rPr>
              <a:t>of</a:t>
            </a:r>
            <a:r>
              <a:rPr lang="en-US" dirty="0" smtClean="0"/>
              <a:t> instead of </a:t>
            </a:r>
            <a:r>
              <a:rPr lang="en-US" dirty="0" smtClean="0">
                <a:solidFill>
                  <a:schemeClr val="accent1"/>
                </a:solidFill>
              </a:rPr>
              <a:t>in</a:t>
            </a:r>
            <a:r>
              <a:rPr lang="en-US" dirty="0" smtClean="0"/>
              <a:t> which make it error. Example </a:t>
            </a:r>
            <a:r>
              <a:rPr lang="en-US" dirty="0" smtClean="0">
                <a:solidFill>
                  <a:schemeClr val="accent1"/>
                </a:solidFill>
              </a:rPr>
              <a:t>let item </a:t>
            </a:r>
            <a:r>
              <a:rPr lang="en-US" dirty="0" smtClean="0">
                <a:solidFill>
                  <a:srgbClr val="C00000"/>
                </a:solidFill>
              </a:rPr>
              <a:t>in</a:t>
            </a:r>
            <a:r>
              <a:rPr lang="en-US" dirty="0" smtClean="0">
                <a:solidFill>
                  <a:schemeClr val="accent1"/>
                </a:solidFill>
              </a:rPr>
              <a:t> items </a:t>
            </a:r>
            <a:r>
              <a:rPr lang="en-US" dirty="0" smtClean="0"/>
              <a:t>instead of </a:t>
            </a:r>
            <a:r>
              <a:rPr lang="en-US" dirty="0" smtClean="0">
                <a:solidFill>
                  <a:schemeClr val="accent1"/>
                </a:solidFill>
              </a:rPr>
              <a:t>item </a:t>
            </a:r>
            <a:r>
              <a:rPr lang="en-US" dirty="0" smtClean="0">
                <a:solidFill>
                  <a:srgbClr val="C00000"/>
                </a:solidFill>
              </a:rPr>
              <a:t>of</a:t>
            </a:r>
            <a:r>
              <a:rPr lang="en-US" dirty="0" smtClean="0">
                <a:solidFill>
                  <a:schemeClr val="accent1"/>
                </a:solidFill>
              </a:rPr>
              <a:t> items</a:t>
            </a:r>
          </a:p>
          <a:p>
            <a:r>
              <a:rPr lang="en-US" dirty="0" smtClean="0"/>
              <a:t>Which mean if you got error from 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err="1" smtClean="0">
                <a:solidFill>
                  <a:schemeClr val="accent1"/>
                </a:solidFill>
              </a:rPr>
              <a:t>ngFor</a:t>
            </a:r>
            <a:r>
              <a:rPr lang="en-US" dirty="0" smtClean="0"/>
              <a:t> make sure it’s </a:t>
            </a:r>
            <a:r>
              <a:rPr lang="en-US" dirty="0" smtClean="0">
                <a:solidFill>
                  <a:schemeClr val="accent1"/>
                </a:solidFill>
              </a:rPr>
              <a:t>of</a:t>
            </a:r>
            <a:r>
              <a:rPr lang="en-US" dirty="0" smtClean="0"/>
              <a:t> not </a:t>
            </a:r>
            <a:r>
              <a:rPr lang="en-US" dirty="0" smtClean="0">
                <a:solidFill>
                  <a:schemeClr val="accent1"/>
                </a:solidFill>
              </a:rPr>
              <a:t>in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37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Event click in item of users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8" t="12129" r="32273" b="75469"/>
          <a:stretch/>
        </p:blipFill>
        <p:spPr>
          <a:xfrm>
            <a:off x="380603" y="1690688"/>
            <a:ext cx="11108108" cy="2104698"/>
          </a:xfrm>
        </p:spPr>
      </p:pic>
      <p:sp>
        <p:nvSpPr>
          <p:cNvPr id="5" name="Rectangle 4"/>
          <p:cNvSpPr/>
          <p:nvPr/>
        </p:nvSpPr>
        <p:spPr>
          <a:xfrm>
            <a:off x="6340839" y="2083633"/>
            <a:ext cx="4572000" cy="40473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7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3.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 some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3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app.component.css</a:t>
            </a:r>
            <a:r>
              <a:rPr lang="en-US" dirty="0" smtClean="0"/>
              <a:t> / </a:t>
            </a:r>
            <a:r>
              <a:rPr lang="en-US" dirty="0" err="1" smtClean="0"/>
              <a:t>app.component.html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3" t="9720" r="52512" b="56864"/>
          <a:stretch/>
        </p:blipFill>
        <p:spPr>
          <a:xfrm>
            <a:off x="838200" y="1690688"/>
            <a:ext cx="4062340" cy="40623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0" t="10253" r="33333" b="72102"/>
          <a:stretch/>
        </p:blipFill>
        <p:spPr>
          <a:xfrm>
            <a:off x="5171607" y="2500157"/>
            <a:ext cx="6804710" cy="19219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79698" y="2455187"/>
            <a:ext cx="2128604" cy="2880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47285" y="3173115"/>
            <a:ext cx="1166735" cy="3345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try to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33" y="1893316"/>
            <a:ext cx="9548734" cy="4526100"/>
          </a:xfrm>
        </p:spPr>
      </p:pic>
    </p:spTree>
    <p:extLst>
      <p:ext uri="{BB962C8B-B14F-4D97-AF65-F5344CB8AC3E}">
        <p14:creationId xmlns:p14="http://schemas.microsoft.com/office/powerpoint/2010/main" val="16515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1.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array of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9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constructor on </a:t>
            </a:r>
            <a:r>
              <a:rPr lang="en-US" dirty="0" err="1" smtClean="0"/>
              <a:t>user.ts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6" t="19365" r="16986" b="48597"/>
          <a:stretch/>
        </p:blipFill>
        <p:spPr>
          <a:xfrm>
            <a:off x="609921" y="1439056"/>
            <a:ext cx="10972158" cy="4017364"/>
          </a:xfrm>
        </p:spPr>
      </p:pic>
      <p:sp>
        <p:nvSpPr>
          <p:cNvPr id="5" name="TextBox 4"/>
          <p:cNvSpPr txBox="1"/>
          <p:nvPr/>
        </p:nvSpPr>
        <p:spPr>
          <a:xfrm>
            <a:off x="2062235" y="5621312"/>
            <a:ext cx="80675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Why? </a:t>
            </a:r>
            <a:br>
              <a:rPr lang="en-US" sz="3200" dirty="0" smtClean="0"/>
            </a:br>
            <a:r>
              <a:rPr lang="en-US" sz="3200" dirty="0" smtClean="0"/>
              <a:t>Because every user need all of these properties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595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USERS on </a:t>
            </a:r>
            <a:r>
              <a:rPr lang="en-US" dirty="0" err="1" smtClean="0"/>
              <a:t>app.component.ts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7" t="18331" r="10527" b="23449"/>
          <a:stretch/>
        </p:blipFill>
        <p:spPr>
          <a:xfrm>
            <a:off x="622843" y="1690688"/>
            <a:ext cx="8290451" cy="4781862"/>
          </a:xfrm>
        </p:spPr>
      </p:pic>
      <p:sp>
        <p:nvSpPr>
          <p:cNvPr id="7" name="Rectangle 6"/>
          <p:cNvSpPr/>
          <p:nvPr/>
        </p:nvSpPr>
        <p:spPr>
          <a:xfrm>
            <a:off x="838200" y="1690688"/>
            <a:ext cx="3523938" cy="147223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5576341"/>
            <a:ext cx="3523938" cy="60210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811842"/>
            <a:ext cx="3523938" cy="2787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template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7" t="10063" r="32488" b="34473"/>
          <a:stretch/>
        </p:blipFill>
        <p:spPr>
          <a:xfrm>
            <a:off x="509665" y="1570767"/>
            <a:ext cx="5951095" cy="5016368"/>
          </a:xfrm>
        </p:spPr>
      </p:pic>
      <p:sp>
        <p:nvSpPr>
          <p:cNvPr id="5" name="TextBox 4"/>
          <p:cNvSpPr txBox="1"/>
          <p:nvPr/>
        </p:nvSpPr>
        <p:spPr>
          <a:xfrm>
            <a:off x="6685612" y="3102964"/>
            <a:ext cx="4970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</a:t>
            </a:r>
            <a:r>
              <a:rPr lang="en-US" sz="4400" dirty="0" smtClean="0"/>
              <a:t>ser =&gt; </a:t>
            </a:r>
            <a:r>
              <a:rPr lang="en-US" sz="4400" dirty="0" err="1" smtClean="0"/>
              <a:t>selectedUser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0880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2.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 a users 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property users in </a:t>
            </a:r>
            <a:r>
              <a:rPr lang="en-US" dirty="0" err="1" smtClean="0"/>
              <a:t>app.component.ts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2" t="24876" r="47775" b="47908"/>
          <a:stretch/>
        </p:blipFill>
        <p:spPr>
          <a:xfrm>
            <a:off x="838200" y="1948721"/>
            <a:ext cx="5533264" cy="3612630"/>
          </a:xfrm>
        </p:spPr>
      </p:pic>
      <p:sp>
        <p:nvSpPr>
          <p:cNvPr id="5" name="Rectangle 4"/>
          <p:cNvSpPr/>
          <p:nvPr/>
        </p:nvSpPr>
        <p:spPr>
          <a:xfrm>
            <a:off x="1319134" y="2923082"/>
            <a:ext cx="2683240" cy="3597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91456" y="4740090"/>
            <a:ext cx="2683240" cy="3597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3527" y="2698071"/>
            <a:ext cx="3687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Declare type of users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3171" y="4627584"/>
            <a:ext cx="2216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Assign users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1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*</a:t>
            </a:r>
            <a:r>
              <a:rPr lang="en-US" dirty="0" err="1" smtClean="0"/>
              <a:t>ngFor</a:t>
            </a:r>
            <a:r>
              <a:rPr lang="en-US" dirty="0" smtClean="0"/>
              <a:t> to display array in </a:t>
            </a:r>
            <a:r>
              <a:rPr lang="en-US" sz="3200" dirty="0" err="1" smtClean="0"/>
              <a:t>app.component.html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3" t="9719" r="43253" b="74090"/>
          <a:stretch/>
        </p:blipFill>
        <p:spPr>
          <a:xfrm>
            <a:off x="1831771" y="2428408"/>
            <a:ext cx="8528458" cy="2863121"/>
          </a:xfrm>
        </p:spPr>
      </p:pic>
    </p:spTree>
    <p:extLst>
      <p:ext uri="{BB962C8B-B14F-4D97-AF65-F5344CB8AC3E}">
        <p14:creationId xmlns:p14="http://schemas.microsoft.com/office/powerpoint/2010/main" val="182470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133</Words>
  <Application>Microsoft Macintosh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Arial</vt:lpstr>
      <vt:lpstr>Office Theme</vt:lpstr>
      <vt:lpstr>#2 Master / Detail</vt:lpstr>
      <vt:lpstr>What we try to do</vt:lpstr>
      <vt:lpstr>Step 1.</vt:lpstr>
      <vt:lpstr>Build constructor on user.ts</vt:lpstr>
      <vt:lpstr>Create USERS on app.component.ts</vt:lpstr>
      <vt:lpstr>Update template </vt:lpstr>
      <vt:lpstr>Step 2.</vt:lpstr>
      <vt:lpstr>Create property users in app.component.ts</vt:lpstr>
      <vt:lpstr>Use *ngFor to display array in app.component.html</vt:lpstr>
      <vt:lpstr>Fun Fact</vt:lpstr>
      <vt:lpstr>Add Event click in item of users</vt:lpstr>
      <vt:lpstr>Step 3.</vt:lpstr>
      <vt:lpstr>app.component.css / app.component.html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#2 Master / Detail</dc:title>
  <dc:creator>Microsoft Office User</dc:creator>
  <cp:lastModifiedBy>Microsoft Office User</cp:lastModifiedBy>
  <cp:revision>5</cp:revision>
  <dcterms:created xsi:type="dcterms:W3CDTF">2016-09-25T14:31:41Z</dcterms:created>
  <dcterms:modified xsi:type="dcterms:W3CDTF">2016-09-25T15:17:09Z</dcterms:modified>
</cp:coreProperties>
</file>