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3765"/>
  </p:normalViewPr>
  <p:slideViewPr>
    <p:cSldViewPr snapToGrid="0" snapToObjects="1">
      <p:cViewPr>
        <p:scale>
          <a:sx n="82" d="100"/>
          <a:sy n="8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893F-C41C-CB46-BC4F-F5468AB80BA9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2EC0-BC3E-394C-A170-DB48ECC4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38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=“{{hello}}”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5159" y="3219646"/>
            <a:ext cx="1007390" cy="79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4014060"/>
            <a:ext cx="48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on Hook Method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>
          <a:xfrm flipH="1" flipV="1">
            <a:off x="2208937" y="2416421"/>
            <a:ext cx="689246" cy="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511" y="226987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on Hook Method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99212" y="2601087"/>
            <a:ext cx="2287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class </a:t>
            </a:r>
            <a:r>
              <a:rPr lang="en-US" dirty="0" err="1" smtClean="0">
                <a:solidFill>
                  <a:schemeClr val="accent1"/>
                </a:solidFill>
              </a:rPr>
              <a:t>AppComponent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      hello = “Hello”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2277" y="1875293"/>
            <a:ext cx="4618495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38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=“{{hello}}”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5159" y="3363132"/>
            <a:ext cx="433953" cy="65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4014060"/>
            <a:ext cx="48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on Hook Method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>
          <a:xfrm flipH="1" flipV="1">
            <a:off x="2208937" y="2416421"/>
            <a:ext cx="689246" cy="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511" y="226987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on Hook Method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28" y="1104940"/>
            <a:ext cx="3646199" cy="51673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65749" y="2231755"/>
            <a:ext cx="3580109" cy="6185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49112" y="2850315"/>
            <a:ext cx="3130657" cy="13497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56881" y="2433234"/>
            <a:ext cx="10228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38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=“{{hello}}”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5159" y="3363132"/>
            <a:ext cx="433953" cy="65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4014060"/>
            <a:ext cx="48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on Hook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8217" y="2601087"/>
            <a:ext cx="3874576" cy="65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Hello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17" y="19470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>
          <a:xfrm flipH="1" flipV="1">
            <a:off x="2208937" y="2416421"/>
            <a:ext cx="689246" cy="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511" y="226987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on Hook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4409" y="4242251"/>
            <a:ext cx="5178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properties have change but wont call 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Lifecycle Hook method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Because don</a:t>
            </a:r>
            <a:r>
              <a:rPr lang="uk-UA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>
                <a:solidFill>
                  <a:srgbClr val="FF0000"/>
                </a:solidFill>
              </a:rPr>
              <a:t>t use directive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[(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ngModel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)]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8217" y="2601087"/>
            <a:ext cx="3874576" cy="65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Hell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17" y="19470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48369" y="3331852"/>
            <a:ext cx="459821" cy="8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03351" y="1751385"/>
            <a:ext cx="1250235" cy="38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02718" y="1506022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 change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899" y="2378214"/>
            <a:ext cx="55044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Angular calls lifecycle hook methods on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directives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algn="ctr"/>
            <a:endParaRPr lang="en-US" sz="36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as </a:t>
            </a:r>
            <a:r>
              <a:rPr lang="en-US" sz="2800" dirty="0"/>
              <a:t>it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r>
              <a:rPr lang="en-US" sz="2800" dirty="0"/>
              <a:t>,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changes</a:t>
            </a:r>
            <a:r>
              <a:rPr lang="en-US" sz="2800" dirty="0"/>
              <a:t>, and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destroys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7217"/>
            <a:ext cx="3646199" cy="5167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4399" y="881658"/>
            <a:ext cx="724692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Angular calls lifecycle hook methods on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directives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algn="ctr"/>
            <a:endParaRPr lang="en-US" sz="36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as </a:t>
            </a:r>
            <a:r>
              <a:rPr lang="en-US" sz="2800" dirty="0"/>
              <a:t>it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r>
              <a:rPr lang="en-US" sz="2800" dirty="0"/>
              <a:t>,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changes</a:t>
            </a:r>
            <a:r>
              <a:rPr lang="en-US" sz="2800" dirty="0"/>
              <a:t>, and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destroys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them.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3181" y="5873857"/>
            <a:ext cx="57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angular.io</a:t>
            </a:r>
            <a:r>
              <a:rPr lang="en-US" dirty="0" smtClean="0"/>
              <a:t>/docs/</a:t>
            </a:r>
            <a:r>
              <a:rPr lang="en-US" dirty="0" err="1" smtClean="0"/>
              <a:t>ts</a:t>
            </a:r>
            <a:r>
              <a:rPr lang="en-US" dirty="0" smtClean="0"/>
              <a:t>/latest/guide/lifecycle-</a:t>
            </a:r>
            <a:r>
              <a:rPr lang="en-US" dirty="0" err="1" smtClean="0"/>
              <a:t>hooks.html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415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ngModel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)]</a:t>
            </a:r>
            <a:r>
              <a:rPr lang="en-US" dirty="0" smtClean="0"/>
              <a:t>=“hello”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5159" y="3363132"/>
            <a:ext cx="433953" cy="65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4014060"/>
            <a:ext cx="481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Directives which make you bind input with </a:t>
            </a:r>
            <a:r>
              <a:rPr lang="en-US" dirty="0" err="1" smtClean="0">
                <a:solidFill>
                  <a:schemeClr val="accent1"/>
                </a:solidFill>
              </a:rPr>
              <a:t>AppComponent.hello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9898" y="4704063"/>
            <a:ext cx="251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 created by angular)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>
          <a:xfrm flipH="1" flipV="1">
            <a:off x="2208937" y="2416421"/>
            <a:ext cx="689246" cy="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511" y="226987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on Hook Method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9212" y="2601087"/>
            <a:ext cx="2287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class </a:t>
            </a:r>
            <a:r>
              <a:rPr lang="en-US" dirty="0" err="1" smtClean="0">
                <a:solidFill>
                  <a:schemeClr val="accent1"/>
                </a:solidFill>
              </a:rPr>
              <a:t>AppComponent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      hello = “Hello”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02277" y="1875293"/>
            <a:ext cx="4618495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415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ngModel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)]</a:t>
            </a:r>
            <a:r>
              <a:rPr lang="en-US" dirty="0" smtClean="0"/>
              <a:t>=“hello”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0711" y="447063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on Hook Method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28" y="1104940"/>
            <a:ext cx="3646199" cy="5167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65749" y="2231755"/>
            <a:ext cx="3580109" cy="6185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21071" y="2850314"/>
            <a:ext cx="2758698" cy="1804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415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ngModel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)]</a:t>
            </a:r>
            <a:r>
              <a:rPr lang="en-US" dirty="0" smtClean="0"/>
              <a:t>=“hello”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5159" y="3363132"/>
            <a:ext cx="433953" cy="65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4014060"/>
            <a:ext cx="481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Directives which make you bind input with </a:t>
            </a:r>
            <a:r>
              <a:rPr lang="en-US" dirty="0" err="1" smtClean="0">
                <a:solidFill>
                  <a:schemeClr val="accent1"/>
                </a:solidFill>
              </a:rPr>
              <a:t>AppComponent.hello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9898" y="4704063"/>
            <a:ext cx="251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(that created by angular)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98217" y="2601087"/>
            <a:ext cx="3874576" cy="65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Hello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17" y="19470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>
          <a:xfrm flipH="1" flipV="1">
            <a:off x="2208937" y="2416421"/>
            <a:ext cx="689246" cy="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511" y="226987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on Hook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4409" y="4242251"/>
            <a:ext cx="3711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some update make</a:t>
            </a:r>
            <a:r>
              <a:rPr lang="en-US" dirty="0"/>
              <a:t> </a:t>
            </a:r>
            <a:r>
              <a:rPr lang="en-US" dirty="0" smtClean="0"/>
              <a:t>Angular call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Lifecycle Hook Method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8217" y="2601087"/>
            <a:ext cx="3874576" cy="65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Hell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17" y="19470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48369" y="3331852"/>
            <a:ext cx="459821" cy="8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886" y="2316367"/>
            <a:ext cx="56666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Angular </a:t>
            </a:r>
            <a:r>
              <a:rPr lang="en-US" u="sng" dirty="0">
                <a:solidFill>
                  <a:srgbClr val="C00000"/>
                </a:solidFill>
              </a:rPr>
              <a:t>calls lifecycle hook methods</a:t>
            </a:r>
            <a:r>
              <a:rPr lang="en-US" u="sng" dirty="0">
                <a:solidFill>
                  <a:schemeClr val="accent1"/>
                </a:solidFill>
              </a:rPr>
              <a:t> </a:t>
            </a:r>
            <a:r>
              <a:rPr lang="en-US" dirty="0"/>
              <a:t>on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directives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algn="ctr"/>
            <a:endParaRPr lang="en-US" sz="36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as </a:t>
            </a:r>
            <a:r>
              <a:rPr lang="en-US" sz="2800" dirty="0"/>
              <a:t>it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r>
              <a:rPr lang="en-US" sz="2800" dirty="0"/>
              <a:t>, </a:t>
            </a:r>
            <a:r>
              <a:rPr lang="en-US" sz="3600" u="sng" dirty="0">
                <a:solidFill>
                  <a:srgbClr val="FF0000"/>
                </a:solidFill>
              </a:rPr>
              <a:t>changes</a:t>
            </a:r>
            <a:r>
              <a:rPr lang="en-US" sz="2800" dirty="0"/>
              <a:t>, and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destroys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them.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48368" y="1751385"/>
            <a:ext cx="1250235" cy="38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47735" y="1506022"/>
            <a:ext cx="254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{{ }} update it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4409" y="4242251"/>
            <a:ext cx="438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properties have change call </a:t>
            </a:r>
            <a:r>
              <a:rPr lang="en-US" dirty="0" err="1" smtClean="0"/>
              <a:t>onChanges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8217" y="2601087"/>
            <a:ext cx="3874576" cy="65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Hell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17" y="19470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48369" y="3331852"/>
            <a:ext cx="459821" cy="8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48368" y="1751385"/>
            <a:ext cx="1250235" cy="38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47735" y="1506022"/>
            <a:ext cx="254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{{ }} update it value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41" y="1506022"/>
            <a:ext cx="3646199" cy="5167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9864" y="2131701"/>
            <a:ext cx="3595607" cy="6114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36907" y="2601087"/>
            <a:ext cx="1572381" cy="1825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09" y="1825625"/>
            <a:ext cx="5371182" cy="4351338"/>
          </a:xfr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860" y="22317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860" y="2850314"/>
            <a:ext cx="38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&lt;input type</a:t>
            </a:r>
            <a:r>
              <a:rPr lang="en-US" dirty="0" smtClean="0"/>
              <a:t>=“text”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=“{{hello}}”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75294"/>
            <a:ext cx="5082153" cy="361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5159" y="3219646"/>
            <a:ext cx="929899" cy="79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98217" y="2601087"/>
            <a:ext cx="3874576" cy="652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Hello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17" y="19470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>
          <a:xfrm flipH="1" flipV="1">
            <a:off x="2208937" y="2416421"/>
            <a:ext cx="689246" cy="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9511" y="2269871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on Hook Method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2189" y="4168356"/>
            <a:ext cx="25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on Hook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317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Life cycle</vt:lpstr>
      <vt:lpstr>Lifecycle Hook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</dc:title>
  <dc:creator>Microsoft Office User</dc:creator>
  <cp:lastModifiedBy>Microsoft Office User</cp:lastModifiedBy>
  <cp:revision>5</cp:revision>
  <dcterms:created xsi:type="dcterms:W3CDTF">2016-09-26T20:03:45Z</dcterms:created>
  <dcterms:modified xsi:type="dcterms:W3CDTF">2016-09-26T20:43:57Z</dcterms:modified>
</cp:coreProperties>
</file>