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337"/>
  </p:normalViewPr>
  <p:slideViewPr>
    <p:cSldViewPr snapToGrid="0" snapToObjects="1">
      <p:cViewPr varScale="1">
        <p:scale>
          <a:sx n="85" d="100"/>
          <a:sy n="8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AB7D-AAF2-2042-BB6B-21CDB438AA8D}" type="datetimeFigureOut">
              <a:rPr lang="en-US" smtClean="0"/>
              <a:t>9/27/59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9AD8-9CC2-BA4B-894B-286EDB7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/>
              <a:t>displayed values within a template.</a:t>
            </a:r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Pipes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3791" y="2405269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3791" y="3318633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Number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3791" y="4171327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96140" y="2892285"/>
            <a:ext cx="3359426" cy="1488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23582" y="3396074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Pipes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3791" y="2405269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3791" y="3318633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3791" y="4171327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96140" y="2892285"/>
            <a:ext cx="3359426" cy="1488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Reference</a:t>
            </a:r>
            <a:br>
              <a:rPr lang="en-US" dirty="0" smtClean="0"/>
            </a:br>
            <a:r>
              <a:rPr lang="en-US" dirty="0" smtClean="0"/>
              <a:t>(replace)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23582" y="3396074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3790" y="5024021"/>
            <a:ext cx="2484783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ImPure</a:t>
            </a:r>
            <a:r>
              <a:rPr lang="en-US" dirty="0" smtClean="0"/>
              <a:t> Pipes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5270" y="2266122"/>
            <a:ext cx="809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 </a:t>
            </a:r>
            <a:r>
              <a:rPr lang="en-US" sz="3600" b="1" i="1" dirty="0"/>
              <a:t>every</a:t>
            </a:r>
            <a:r>
              <a:rPr lang="en-US" sz="3600" b="1" dirty="0"/>
              <a:t> component change detection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2730" y="5287617"/>
            <a:ext cx="2184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 it now!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13509" r="3392" b="35161"/>
          <a:stretch/>
        </p:blipFill>
        <p:spPr>
          <a:xfrm>
            <a:off x="838200" y="1452148"/>
            <a:ext cx="10711070" cy="35386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5" t="76345" r="2767" b="9484"/>
          <a:stretch/>
        </p:blipFill>
        <p:spPr>
          <a:xfrm>
            <a:off x="101364" y="5406887"/>
            <a:ext cx="12090636" cy="10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13509" r="3392" b="35161"/>
          <a:stretch/>
        </p:blipFill>
        <p:spPr>
          <a:xfrm>
            <a:off x="838200" y="1452148"/>
            <a:ext cx="10711070" cy="353869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5" t="76345" r="2767" b="9484"/>
          <a:stretch/>
        </p:blipFill>
        <p:spPr>
          <a:xfrm>
            <a:off x="101364" y="5406887"/>
            <a:ext cx="12090636" cy="10933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72609" y="4134678"/>
            <a:ext cx="1967948" cy="3379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40557" y="5148469"/>
            <a:ext cx="44924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Apr 15, 1988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578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a Pipe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44386" r="3357" b="43280"/>
          <a:stretch/>
        </p:blipFill>
        <p:spPr>
          <a:xfrm>
            <a:off x="131051" y="1690688"/>
            <a:ext cx="11929898" cy="944596"/>
          </a:xfrm>
        </p:spPr>
      </p:pic>
      <p:sp>
        <p:nvSpPr>
          <p:cNvPr id="9" name="Rectangle 8"/>
          <p:cNvSpPr/>
          <p:nvPr/>
        </p:nvSpPr>
        <p:spPr>
          <a:xfrm>
            <a:off x="3538330" y="3960847"/>
            <a:ext cx="44924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04/15/88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87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a Pipe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3" t="38446" r="2707" b="43737"/>
          <a:stretch/>
        </p:blipFill>
        <p:spPr>
          <a:xfrm>
            <a:off x="302771" y="1371601"/>
            <a:ext cx="11781667" cy="1331842"/>
          </a:xfrm>
        </p:spPr>
      </p:pic>
      <p:sp>
        <p:nvSpPr>
          <p:cNvPr id="9" name="Rectangle 8"/>
          <p:cNvSpPr/>
          <p:nvPr/>
        </p:nvSpPr>
        <p:spPr>
          <a:xfrm>
            <a:off x="5903843" y="1284772"/>
            <a:ext cx="44924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/>
              <a:t>APR 15, 1988</a:t>
            </a:r>
            <a:r>
              <a:rPr lang="sk-SK" sz="4400" dirty="0"/>
              <a:t>.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5" t="71760" r="2174" b="13235"/>
          <a:stretch/>
        </p:blipFill>
        <p:spPr>
          <a:xfrm>
            <a:off x="302771" y="4067703"/>
            <a:ext cx="14307940" cy="13590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46855" y="4080266"/>
            <a:ext cx="5837583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/>
              <a:t>FRIDAY, APRIL 15, 1988</a:t>
            </a:r>
            <a:r>
              <a:rPr lang="en-US" sz="4400"/>
              <a:t> 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145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1493" r="2924" b="4906"/>
          <a:stretch/>
        </p:blipFill>
        <p:spPr>
          <a:xfrm>
            <a:off x="1736793" y="1531661"/>
            <a:ext cx="9176371" cy="4924561"/>
          </a:xfrm>
        </p:spPr>
      </p:pic>
    </p:spTree>
    <p:extLst>
      <p:ext uri="{BB962C8B-B14F-4D97-AF65-F5344CB8AC3E}">
        <p14:creationId xmlns:p14="http://schemas.microsoft.com/office/powerpoint/2010/main" val="101001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6" t="9665" r="2924" b="5820"/>
          <a:stretch/>
        </p:blipFill>
        <p:spPr>
          <a:xfrm>
            <a:off x="954156" y="1391479"/>
            <a:ext cx="10336801" cy="5495139"/>
          </a:xfrm>
        </p:spPr>
      </p:pic>
    </p:spTree>
    <p:extLst>
      <p:ext uri="{BB962C8B-B14F-4D97-AF65-F5344CB8AC3E}">
        <p14:creationId xmlns:p14="http://schemas.microsoft.com/office/powerpoint/2010/main" val="209765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and Change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looks for changes to data-bound values through </a:t>
            </a:r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 </a:t>
            </a:r>
            <a:r>
              <a:rPr lang="en-US" sz="36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detection</a:t>
            </a:r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process that runs after every JavaScript event</a:t>
            </a:r>
            <a:r>
              <a:rPr lang="en-US" dirty="0"/>
              <a:t>: every keystroke, mouse move, timer tick, and server response. </a:t>
            </a:r>
            <a:r>
              <a:rPr lang="en-US" b="1" dirty="0">
                <a:solidFill>
                  <a:srgbClr val="FF0000"/>
                </a:solidFill>
              </a:rPr>
              <a:t>This could be expensive.</a:t>
            </a:r>
            <a:r>
              <a:rPr lang="en-US" dirty="0"/>
              <a:t> Angular strives to lower the cost whenever possible and appropriate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Pipe use </a:t>
            </a:r>
            <a:r>
              <a:rPr lang="en-US" b="1" u="sng" dirty="0" smtClean="0"/>
              <a:t>Pure </a:t>
            </a:r>
            <a:r>
              <a:rPr lang="en-US" dirty="0" smtClean="0"/>
              <a:t>or </a:t>
            </a:r>
            <a:r>
              <a:rPr lang="en-US" b="1" u="sng" dirty="0" smtClean="0"/>
              <a:t>Impure</a:t>
            </a:r>
            <a:r>
              <a:rPr lang="en-US" dirty="0" smtClean="0"/>
              <a:t> to determined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yesterday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Array not update </a:t>
            </a:r>
          </a:p>
          <a:p>
            <a:r>
              <a:rPr lang="en-US" dirty="0" smtClean="0"/>
              <a:t>Because </a:t>
            </a:r>
            <a:r>
              <a:rPr lang="en-US" dirty="0"/>
              <a:t>The reference to the array hasn't changed</a:t>
            </a:r>
            <a:r>
              <a:rPr lang="en-US" dirty="0" smtClean="0"/>
              <a:t>.</a:t>
            </a:r>
          </a:p>
          <a:p>
            <a:r>
              <a:rPr lang="en-US" i="1" dirty="0"/>
              <a:t>same array, no change, no display update</a:t>
            </a:r>
            <a:r>
              <a:rPr lang="en-US" dirty="0"/>
              <a:t>.</a:t>
            </a:r>
          </a:p>
          <a:p>
            <a:r>
              <a:rPr lang="en-US" b="1" u="sng" dirty="0" smtClean="0"/>
              <a:t>But if we replace the array it would update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110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Pipe</vt:lpstr>
      <vt:lpstr>Using Pipe</vt:lpstr>
      <vt:lpstr>Using Pipe</vt:lpstr>
      <vt:lpstr>Parameterizing a Pipe</vt:lpstr>
      <vt:lpstr>Chaining a Pipe</vt:lpstr>
      <vt:lpstr>Custom Pipe</vt:lpstr>
      <vt:lpstr>Custom Pipe</vt:lpstr>
      <vt:lpstr>Pipe and Change Detection</vt:lpstr>
      <vt:lpstr>What we did yesterday</vt:lpstr>
      <vt:lpstr>Pure Pipes</vt:lpstr>
      <vt:lpstr>Pure Pipes</vt:lpstr>
      <vt:lpstr>ImPure Pipes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</dc:title>
  <dc:creator>Microsoft Office User</dc:creator>
  <cp:lastModifiedBy>Microsoft Office User</cp:lastModifiedBy>
  <cp:revision>4</cp:revision>
  <dcterms:created xsi:type="dcterms:W3CDTF">2016-09-26T20:44:04Z</dcterms:created>
  <dcterms:modified xsi:type="dcterms:W3CDTF">2016-09-26T21:15:40Z</dcterms:modified>
</cp:coreProperties>
</file>