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8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41"/>
    <p:restoredTop sz="50086"/>
  </p:normalViewPr>
  <p:slideViewPr>
    <p:cSldViewPr snapToGrid="0" snapToObjects="1">
      <p:cViewPr varScale="1">
        <p:scale>
          <a:sx n="64" d="100"/>
          <a:sy n="64" d="100"/>
        </p:scale>
        <p:origin x="1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5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8528D-95D8-8F49-83CC-E0AB5A1D2515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C875-FD56-2540-9E17-B35AD9F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Receipt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4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should look like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551540"/>
            <a:ext cx="2401957" cy="714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Date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48250"/>
              </p:ext>
            </p:extLst>
          </p:nvPr>
        </p:nvGraphicFramePr>
        <p:xfrm>
          <a:off x="1833218" y="287710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MYR 2,000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MYR 2,000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MYR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MYR 15,000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MYR 17,000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MYR 1,700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w/</a:t>
                      </a:r>
                      <a:r>
                        <a:rPr lang="en-US" baseline="0" dirty="0" smtClean="0"/>
                        <a:t> 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MYR 18,700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6986" y="2933836"/>
            <a:ext cx="2218544" cy="80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6883" y="1907528"/>
            <a:ext cx="2218544" cy="80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Item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6883" y="3338570"/>
            <a:ext cx="2218544" cy="80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Item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6883" y="4763286"/>
            <a:ext cx="2218544" cy="80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Item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93704" y="2312262"/>
            <a:ext cx="2743200" cy="102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93704" y="3338570"/>
            <a:ext cx="2743200" cy="40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44606" y="3338570"/>
            <a:ext cx="2792298" cy="182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0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9420" y="1690688"/>
            <a:ext cx="2218544" cy="80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6552" y="3169737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create_time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6552" y="269169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16551" y="3839318"/>
            <a:ext cx="70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5907" y="1690688"/>
            <a:ext cx="2218544" cy="80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Item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4135" y="2703932"/>
            <a:ext cx="61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54135" y="3277040"/>
            <a:ext cx="96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54134" y="382571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unit_price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3" idx="3"/>
          </p:cNvCxnSpPr>
          <p:nvPr/>
        </p:nvCxnSpPr>
        <p:spPr>
          <a:xfrm flipV="1">
            <a:off x="2518282" y="2226365"/>
            <a:ext cx="4717405" cy="179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6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Pipe</a:t>
            </a:r>
          </a:p>
          <a:p>
            <a:pPr lvl="1"/>
            <a:r>
              <a:rPr lang="en-US" dirty="0" smtClean="0"/>
              <a:t>To calculate total of </a:t>
            </a:r>
            <a:r>
              <a:rPr lang="en-US" dirty="0" err="1" smtClean="0"/>
              <a:t>order.items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Tax Pipe</a:t>
            </a:r>
          </a:p>
          <a:p>
            <a:pPr lvl="1"/>
            <a:r>
              <a:rPr lang="en-US" dirty="0" smtClean="0"/>
              <a:t>To calculate tax of </a:t>
            </a:r>
            <a:r>
              <a:rPr lang="en-US" dirty="0" err="1" smtClean="0"/>
              <a:t>order.items</a:t>
            </a:r>
            <a:endParaRPr lang="en-US" dirty="0" smtClean="0"/>
          </a:p>
          <a:p>
            <a:pPr lvl="1"/>
            <a:r>
              <a:rPr lang="en-US" dirty="0" smtClean="0"/>
              <a:t>It could be adjust tax rate</a:t>
            </a:r>
          </a:p>
          <a:p>
            <a:pPr lvl="1"/>
            <a:r>
              <a:rPr lang="en-US" dirty="0" smtClean="0"/>
              <a:t> {{ 100 | taxPipe:10}} // equal to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7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89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Workshop</vt:lpstr>
      <vt:lpstr>What is should look like</vt:lpstr>
      <vt:lpstr>Model</vt:lpstr>
      <vt:lpstr>Model</vt:lpstr>
      <vt:lpstr>Custom Pipe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</dc:title>
  <dc:creator>Microsoft Office User</dc:creator>
  <cp:lastModifiedBy>Microsoft Office User</cp:lastModifiedBy>
  <cp:revision>6</cp:revision>
  <dcterms:created xsi:type="dcterms:W3CDTF">2016-09-26T21:15:29Z</dcterms:created>
  <dcterms:modified xsi:type="dcterms:W3CDTF">2016-09-26T22:10:39Z</dcterms:modified>
</cp:coreProperties>
</file>