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Jeff Shirley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TicketQ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31DB-330B-466F-A5AB-67C9804E0353}"/>
              </a:ext>
            </a:extLst>
          </p:cNvPr>
          <p:cNvSpPr txBox="1"/>
          <p:nvPr/>
        </p:nvSpPr>
        <p:spPr>
          <a:xfrm>
            <a:off x="4434214" y="2205523"/>
            <a:ext cx="7265416" cy="216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TicketQ is a ticket queue system that allows users to: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tickets with a unique ticket number and time stamp of creation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specific tickets using the unique ticket number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tickets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information inside of the ticket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5F04-6BD6-423E-8F87-4D54674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32" y="3128689"/>
            <a:ext cx="3517567" cy="600621"/>
          </a:xfrm>
        </p:spPr>
        <p:txBody>
          <a:bodyPr/>
          <a:lstStyle/>
          <a:p>
            <a:r>
              <a:rPr lang="en-US" dirty="0"/>
              <a:t>TicketQ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C726-087D-4680-B22A-4D2B524F30FC}"/>
              </a:ext>
            </a:extLst>
          </p:cNvPr>
          <p:cNvSpPr txBox="1"/>
          <p:nvPr/>
        </p:nvSpPr>
        <p:spPr>
          <a:xfrm>
            <a:off x="5285984" y="2513592"/>
            <a:ext cx="6375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TicketQ users will be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Employees of a company that wishes to keep better track of customer 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 company that wants to better serve their customers and their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426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9CB-ED8B-4C53-9A9E-1561D088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40" y="3097374"/>
            <a:ext cx="3517567" cy="663251"/>
          </a:xfrm>
        </p:spPr>
        <p:txBody>
          <a:bodyPr/>
          <a:lstStyle/>
          <a:p>
            <a:r>
              <a:rPr lang="en-US" dirty="0"/>
              <a:t>TicketQ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6418A-F6AE-4A78-A4BB-8C66EB5888C9}"/>
              </a:ext>
            </a:extLst>
          </p:cNvPr>
          <p:cNvSpPr txBox="1"/>
          <p:nvPr/>
        </p:nvSpPr>
        <p:spPr>
          <a:xfrm>
            <a:off x="5073040" y="2651863"/>
            <a:ext cx="66513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Today I will be walking you through the process of: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Creating a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Displaying the ticket list</a:t>
            </a:r>
          </a:p>
        </p:txBody>
      </p:sp>
    </p:spTree>
    <p:extLst>
      <p:ext uri="{BB962C8B-B14F-4D97-AF65-F5344CB8AC3E}">
        <p14:creationId xmlns:p14="http://schemas.microsoft.com/office/powerpoint/2010/main" val="1522231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{4188E550-FD29-4C98-AE42-732334EB48EF}tf11429527</Template>
  <TotalTime>0</TotalTime>
  <Words>94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Corbel</vt:lpstr>
      <vt:lpstr>Franklin Gothic Book</vt:lpstr>
      <vt:lpstr>Symbol</vt:lpstr>
      <vt:lpstr>Times New Roman</vt:lpstr>
      <vt:lpstr>1_RetrospectVTI</vt:lpstr>
      <vt:lpstr>TicketQ</vt:lpstr>
      <vt:lpstr>TicketQ</vt:lpstr>
      <vt:lpstr>TicketQ</vt:lpstr>
      <vt:lpstr>TicketQ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2020-04-06T14:47:15Z</dcterms:created>
  <dcterms:modified xsi:type="dcterms:W3CDTF">2020-05-04T22:25:27Z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