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(5:00-5:10) Set out snacks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862c8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862c8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min (6:18-6:19) -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862c827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e862c82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min (6:19-6:25) -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862c82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862c82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min (6:25-6:28) -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2960a07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2960a07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min (6:28-6:30) -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2960a07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2960a07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10min (5:10-5:20) - Circle the room, personal introductions, facilitator starts to set example: Name, Pronouns, Brief Background (born in… grew up in… studying…</a:t>
            </a:r>
            <a:r>
              <a:rPr lang="en"/>
              <a:t>), Project/Research Interests, “I believe I can change the world through…”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2960a07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2960a07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10min (5:20-5:30) - Have students turn to neighbor and engage in brief discussion on each other’s interests and background in more detail, then have everyone return to introduce the person next to them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2960a0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2960a0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5min (5:30-5:35) - Open floor discussion, take ideas from students and write concepts on board, follow-up with more specific questions, encourage quick dialogue on subject but focus on getting a large number and variety of ideas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2960a07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2960a07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10min (5:35-5:45) - Return to concept board, under expectations narrow down to more specific objectives, either by probing expectations for more specificity or adding SMART timelines or scope targets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12960a07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12960a07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10min (5:45-5:55) - Break students into groups of three (not with original partner) and in 5 minutes have them come up with 5-10 ideas on how this specific seminar can achieve our objectives, either in or outside of the seminar time, then bring everyone back in to share their group’s ideas and collectivize a list. Take quick poll on resulting consolidated list to try and prioritize techniques (emphasize that it isn’t the end-all be-all but we have limited time and a lot of ideas)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2960a07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12960a07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10min (5:55-6:05) - Back into small teams, have everyone make a list of their skills and strengths, then share with group on board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2960a07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2960a07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min (6:05-6:10) - Full group discussion on some skills the team wants to learn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2960a07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2960a07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min (6:10-6:15) - Small group breakout on resources the students have found helpful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Scholars Discovery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178200" y="3405500"/>
            <a:ext cx="7376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Week 1: “Hello World” - Introductions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139350" y="1812300"/>
            <a:ext cx="7943400" cy="16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Course Overview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Subject to Change</a:t>
            </a:r>
            <a:endParaRPr b="1" sz="3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Please Share Your Feedback!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139350" y="1194100"/>
            <a:ext cx="7943400" cy="3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lt2"/>
                </a:solidFill>
              </a:rPr>
              <a:t>Assignments:</a:t>
            </a:r>
            <a:endParaRPr b="1" sz="4800" u="sng">
              <a:solidFill>
                <a:schemeClr val="lt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en" sz="3600">
                <a:solidFill>
                  <a:srgbClr val="FFFFFF"/>
                </a:solidFill>
              </a:rPr>
              <a:t>Career / Future Planning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en" sz="3600">
                <a:solidFill>
                  <a:srgbClr val="FFFFFF"/>
                </a:solidFill>
              </a:rPr>
              <a:t>Interim Report (3/18)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en" sz="3600">
                <a:solidFill>
                  <a:srgbClr val="FFFFFF"/>
                </a:solidFill>
              </a:rPr>
              <a:t>Data Science Discovery Guide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en" sz="3600">
                <a:solidFill>
                  <a:srgbClr val="FFFFFF"/>
                </a:solidFill>
              </a:rPr>
              <a:t>Final Report (4/22)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en" sz="3600">
                <a:solidFill>
                  <a:srgbClr val="FFFFFF"/>
                </a:solidFill>
              </a:rPr>
              <a:t>Final Presentation (4/25)</a:t>
            </a:r>
            <a:endParaRPr b="1"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39350" y="1812300"/>
            <a:ext cx="7943400" cy="16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Questions?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Remember, it’s Your Seminar!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88025" y="1745775"/>
            <a:ext cx="7943400" cy="31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Next Week!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Kaggle Case Challenge Launch!</a:t>
            </a:r>
            <a:endParaRPr b="1" sz="36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b="1" lang="en">
                <a:solidFill>
                  <a:srgbClr val="FFFFFF"/>
                </a:solidFill>
              </a:rPr>
              <a:t>Form Teams</a:t>
            </a:r>
            <a:endParaRPr b="1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b="1" lang="en">
                <a:solidFill>
                  <a:srgbClr val="FFFFFF"/>
                </a:solidFill>
              </a:rPr>
              <a:t>Connect</a:t>
            </a:r>
            <a:endParaRPr b="1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b="1" lang="en">
                <a:solidFill>
                  <a:srgbClr val="FFFFFF"/>
                </a:solidFill>
              </a:rPr>
              <a:t>Choose Data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9350" y="950725"/>
            <a:ext cx="8407800" cy="3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Who </a:t>
            </a:r>
            <a:r>
              <a:rPr b="1" lang="en" sz="4800"/>
              <a:t>are we?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Brief </a:t>
            </a:r>
            <a:r>
              <a:rPr b="1" lang="en" sz="3600">
                <a:solidFill>
                  <a:schemeClr val="lt2"/>
                </a:solidFill>
              </a:rPr>
              <a:t>Introductions</a:t>
            </a:r>
            <a:endParaRPr b="1" sz="36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Preferred Name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Major / Field of Interest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Project / Project Interest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Favorite Snack / Party Food!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Anything else you want to share!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39350" y="966950"/>
            <a:ext cx="7259700" cy="3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Who are your teammates?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Partner-Introductions</a:t>
            </a:r>
            <a:endParaRPr b="1" sz="36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2 Truths and a Lie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Share Discovery Buddy Cards if you want!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39350" y="1291450"/>
            <a:ext cx="6777900" cy="26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Why are we here?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Expectations</a:t>
            </a:r>
            <a:endParaRPr b="1" sz="36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Of the Seminar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Of each Other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Of Ourselves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39350" y="1812300"/>
            <a:ext cx="77142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What are our goals?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Setting Group Objectives</a:t>
            </a:r>
            <a:endParaRPr b="1" sz="36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For the Seminar (In-class)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For the Semester (Out-of-class)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For the Program (Long-term)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39350" y="1812300"/>
            <a:ext cx="79434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How do we 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achieve them?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Deciding Seminar Structure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39350" y="1812300"/>
            <a:ext cx="79434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What skills do we already have?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Team Strengths and Assets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39350" y="1812300"/>
            <a:ext cx="79434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What skills do we want to learn?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Team Learning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39350" y="1812300"/>
            <a:ext cx="7943400" cy="16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What resources can we access to get there?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Campus and Community</a:t>
            </a:r>
            <a:endParaRPr b="1" sz="3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Assets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