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260C9F-ABD4-4EEB-884F-F6AC4519D0EE}">
  <a:tblStyle styleId="{AE260C9F-ABD4-4EEB-884F-F6AC4519D0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(5:00-5:10) Set out snacks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58625f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58625f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3min (6:25-6:28) -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58625f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58625f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3min (6:25-6:28) -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862c82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862c82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min (6:25-6:28) -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2960a07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2960a07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min (6:28-6:30) -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58625f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58625f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58625ff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58625ff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3min (6:25-6:28) -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58625f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58625f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58625f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58625f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58625ff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58625f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58625f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58625f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58625f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58625f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3min (6:25-6:28) -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58625f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58625f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-scholars-discovery.github.io/" TargetMode="External"/><Relationship Id="rId4" Type="http://schemas.openxmlformats.org/officeDocument/2006/relationships/hyperlink" Target="https://github.com/Data-Scholars-Discovery/Data-Scholars-Discovery.github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Scholars Discovery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178200" y="3405500"/>
            <a:ext cx="7376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Week 2: Kaggle Case Challenge</a:t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Group Reflection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What were some takeaways from today?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Snack Budget!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What do we do with it?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Comments?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Suggestions?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Remember, it’s Your Seminar!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88025" y="1745775"/>
            <a:ext cx="7943400" cy="31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Next Week!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Kaggle Case Presentations</a:t>
            </a:r>
            <a:endParaRPr b="1" sz="3600">
              <a:solidFill>
                <a:schemeClr val="lt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+"/>
            </a:pPr>
            <a:r>
              <a:rPr b="1" lang="en" sz="3600">
                <a:solidFill>
                  <a:schemeClr val="lt2"/>
                </a:solidFill>
              </a:rPr>
              <a:t>Applying Data Science to “Real World” Problems</a:t>
            </a:r>
            <a:endParaRPr b="1" sz="3600">
              <a:solidFill>
                <a:schemeClr val="lt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+"/>
            </a:pPr>
            <a:r>
              <a:rPr b="1" lang="en" sz="3600">
                <a:solidFill>
                  <a:schemeClr val="lt2"/>
                </a:solidFill>
              </a:rPr>
              <a:t>Online Learning Plans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Roadmap for the Day</a:t>
            </a:r>
            <a:endParaRPr b="1"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22750"/>
            <a:ext cx="70389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Anxieties and Aspirations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Professional Development Overview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 Science Discovery Guide Overview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u="sng"/>
              <a:t>Kaggle Case Challenge Group Work</a:t>
            </a:r>
            <a:endParaRPr sz="2800" u="sng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Group Reflections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Plan Snack Budget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Overview of Next Week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9350" y="1812300"/>
            <a:ext cx="79434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Anxieties and Aspirations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How is everyone doing?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5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Professional Development Activities</a:t>
            </a:r>
            <a:endParaRPr b="1" sz="28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“The world makes way for the [person] who knows where they are going.”</a:t>
            </a:r>
            <a:r>
              <a:rPr lang="en" sz="2400"/>
              <a:t> - Ralph Waldo Emerson</a:t>
            </a:r>
            <a:endParaRPr sz="24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 academic or career objectives for the semester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SMART intermediate goals to achieve them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3-Year personal vision plan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Major academic or career milestones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7-10 role models or potential mentors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Contact info and/or strategy to reach them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5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Professional Development Activities</a:t>
            </a:r>
            <a:endParaRPr b="1" sz="28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 up for at least 1 office hour appointment: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All office hours are T / Th 12pm - 1pm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Additional hours available by appointment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59" name="Google Shape;159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{AE260C9F-ABD4-4EEB-884F-F6AC4519D0EE}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2/12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2/14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2/19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2/21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2/26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2/28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3/5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3/7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3/12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3/14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3/19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FFFFF"/>
                          </a:solidFill>
                        </a:rPr>
                        <a:t>3/21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5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Science Discovery Guide</a:t>
            </a:r>
            <a:endParaRPr b="1" sz="3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16425" y="1307850"/>
            <a:ext cx="7695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Collaborative, online resource for all to learn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Structure your own learning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Help others become data scientists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Built and maintained by Discovery Scholars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Building up our Data Scholars community!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Practice with open-source GitHub web-project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Cool resource to share with friends / colleagues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add to coding / data science portfolio!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5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Science Discovery Guide</a:t>
            </a:r>
            <a:endParaRPr b="1" sz="32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16425" y="1307850"/>
            <a:ext cx="7695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 6 contributions from at least 3 categories: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new resource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and improve an existing resource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template script file for resource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the format of a site page on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Share the Guide with another group at Berkeley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Anything else you think would be cool!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2" name="Google Shape;172;p19"/>
          <p:cNvSpPr txBox="1"/>
          <p:nvPr/>
        </p:nvSpPr>
        <p:spPr>
          <a:xfrm>
            <a:off x="239225" y="4518825"/>
            <a:ext cx="2418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Website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518625" y="4518825"/>
            <a:ext cx="2418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 Repo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39350" y="1812300"/>
            <a:ext cx="7742100" cy="16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2nd Bi-Annual Discovery Scholars Kaggle Case Challenge!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Let the games begin!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5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Suggested Activities for Groups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	</a:t>
            </a:r>
            <a:r>
              <a:rPr b="1" lang="en" sz="2200"/>
              <a:t>Feel free to ignore and do your own thing</a:t>
            </a:r>
            <a:endParaRPr b="1" sz="22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558200" y="1567550"/>
            <a:ext cx="825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Browse data set and explore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Brainstorm potential questions of interest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Hypothesize potential outcomes to questions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for additional related data (ie spatial data, linked data)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potential data science methods for each question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group skills, experiences, roles, etc.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Identify new skills to pick up over next week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list of tasks to complete workflow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 tasks among group, create timeline of implementation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