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8BB-EE8B-4662-A4AC-DE304BD9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7240D-E5A9-45E7-B12D-2B9635B4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75DD-ACA8-4D1E-95FB-D6345048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0081-3955-4E11-8F1D-9D331BD8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3D86-CAB2-44FB-B11A-C61E1E10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0B98-959E-42DB-A27B-5D74631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3F304-B1BE-4BF0-BD3D-F06A1010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CC5C-B8FB-4C83-B1E6-D496934B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27E6-0B4B-45AD-BFB3-EE91D5AD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0B74-A055-4A98-BA31-AB6FC477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B63F3-D76C-4AA1-AA20-2B6BFD0B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8FEAE-B541-4073-AF34-019A35F3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2FF4-3E88-460B-AC64-1ACC4CE6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98AC-6B2A-4007-9CE8-4D25B032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18C3-6129-40D8-A5CF-F8100160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822-7D6A-4F48-814D-141146C8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8E62-3F84-467E-B1C7-51AA00E2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EB86-45EE-47A9-8DE4-B3AB0EB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59B8-BBDE-43AC-A5E3-29AF2A2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20E7-B136-4A48-81F3-0F56E43F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7D60-8932-4EAD-93CE-DD6293DA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A0A6-8BCD-4A4D-A9C8-A5A16D83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123F-B996-4BC0-B496-C88F5DE8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20C-B686-41DB-B7DA-803E0DE5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8A1C-487A-460C-9D51-79E6CE0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7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C401-C035-4ACF-8469-ECD34854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2D7D-60CC-4AAB-AEF6-C6FB4C9AF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1F58-4C19-48A2-8DBB-004814EA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2F47-C8A8-4B64-AC7D-C1A75589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E5B0-01F7-4686-81F2-1EF97B7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02F09-8331-4B4D-B542-7CCBD4DC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9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7600-535D-4C37-BBCC-6871997D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2DA4-91CA-4E1C-9BF7-9668A2778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09C84-EE11-4D51-88DF-DDB6261F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AC7ED-B1A9-4355-BA79-D7E45C04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6EAF7-95FB-4398-9DD9-125330A8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9668E-1DB9-4C48-98A2-7D71F527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EEFB1-A502-43DD-880C-D4532E2E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78D7D-BF18-41AA-B73C-AB1A32F6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8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EE09-8951-48CF-BAD6-076E6438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91CCF-E85B-442C-811B-28AE00C5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BA174-D38E-4FD0-92CC-DD3A292E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22B4-C009-4F40-89D3-63D2C289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17488-2C3B-4554-9646-A1A9CD8C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22AC2-5173-418C-9D02-1FB8B0C3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AE7A-9219-47E8-87C0-DA68BB81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2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5230-B937-4EA5-B2C3-4746383B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D5B3-CBA1-42A7-8310-D0F4F5D4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C2E5E-9CF4-483B-8BA6-34E5BA03E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5770-9546-440E-9C07-E33D4E91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622F9-05B1-4F70-8A93-16519C98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6F6A-6291-4D4E-AAAF-99905F8D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E55-E166-4409-BDFB-B8C2C82E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C3348-B5FE-4F3F-8FF2-491C4E967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2CB7-F580-431F-ACAE-3FD8A9B6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F342-AFF6-40AD-9B84-1A2B9C7C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96C87-66B4-44B8-9C0F-165FABA0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9918B-C522-4CB5-9AA5-8B1760FC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3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86384-0CFF-483C-ABE0-63378F87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AF3B-779F-4A5B-A053-29DEBE89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2D2D-0671-40CC-AF5A-D40BA7B54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5773-84ED-4FEF-B00F-B5CBB061D684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231E-314D-4970-8A9F-B9A15D162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A62A-0D4F-4EE3-B5E4-2A73CCDC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3544-3E03-4379-BDD6-6A1016965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2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920A-E06A-4FDE-A105-DC2C5E43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Impala UDF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8828D-FE27-4F78-BED4-C03617DF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6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0FF5-CF3F-4B4D-A5F7-545DA09C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317"/>
            <a:ext cx="10515600" cy="1325563"/>
          </a:xfrm>
        </p:spPr>
        <p:txBody>
          <a:bodyPr/>
          <a:lstStyle/>
          <a:p>
            <a:r>
              <a:rPr lang="en-US" dirty="0"/>
              <a:t>View created UDF/UDAF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B4CF-9217-486D-BA9A-E64F7B29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user-defined functions for a database, you can use SHOW FUNCTIONS statement with/without LIKE keyword.</a:t>
            </a:r>
          </a:p>
          <a:p>
            <a:r>
              <a:rPr lang="en-US" dirty="0"/>
              <a:t>If you do not see UDF, use REFRESH statement.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B49D5-BB86-4BA3-AC40-3AB826F3EA52}"/>
              </a:ext>
            </a:extLst>
          </p:cNvPr>
          <p:cNvSpPr txBox="1"/>
          <p:nvPr/>
        </p:nvSpPr>
        <p:spPr>
          <a:xfrm>
            <a:off x="5704513" y="3197029"/>
            <a:ext cx="6241411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[quickstart.cloudera:21000] &gt; show functions;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 show functions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+-------------+------------------+-------------+---------------+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return type | signature        | binary type | is persistent |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+-------------+------------------+-------------+---------------+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STRING      |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my_lower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 | JAVA        | false         |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STRING      | test1()          | JAVA        | false         |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+-------------+------------------+-------------+---------------+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Fetched 2 row(s) in 0.01s</a:t>
            </a:r>
            <a:b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[quickstart.cloudera:21000] &gt; show functions like "test1";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 show functions like "test1"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+-------------+-----------+-------------+---------------+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return type | signature | binary type | is persistent |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+-------------+-----------+-------------+---------------+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STRING      | test1()   | JAVA        | false         |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+-------------+-----------+-------------+---------------+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62BC6-64E7-43E8-A775-209738127C8F}"/>
              </a:ext>
            </a:extLst>
          </p:cNvPr>
          <p:cNvSpPr txBox="1"/>
          <p:nvPr/>
        </p:nvSpPr>
        <p:spPr>
          <a:xfrm>
            <a:off x="838199" y="4094905"/>
            <a:ext cx="470272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[quickstart.cloudera:21000] &gt; refresh functions default;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 refresh functions default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submitted at: 2020-04-04 22:41:13 (Coordinator: http://quickstart.cloudera:25000)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progress can be monitored at: http://quickstart.cloudera:25000/query_plan?query_id=a44fb45f5942ae2b:ac1675aa00000000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Fetched 0 row(s) in 0.02s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DB2FD-C9F7-45F4-990D-866C6C3AB44B}"/>
              </a:ext>
            </a:extLst>
          </p:cNvPr>
          <p:cNvSpPr txBox="1"/>
          <p:nvPr/>
        </p:nvSpPr>
        <p:spPr>
          <a:xfrm>
            <a:off x="838201" y="3643297"/>
            <a:ext cx="470272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REFRSH FUNCTIONS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89208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698-C019-4B23-97A0-AFB88C02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UDF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2F9B-22E2-4ED0-AC3A-C4F3603A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Impala allows to drop a UDF by using below syntax.</a:t>
            </a:r>
          </a:p>
          <a:p>
            <a:r>
              <a:rPr lang="en-US" dirty="0"/>
              <a:t>The function name must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IN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05854-4E1A-40EF-8BB9-E8BE9B23165E}"/>
              </a:ext>
            </a:extLst>
          </p:cNvPr>
          <p:cNvSpPr txBox="1"/>
          <p:nvPr/>
        </p:nvSpPr>
        <p:spPr>
          <a:xfrm>
            <a:off x="1864895" y="2937444"/>
            <a:ext cx="720360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DROP FUNCTIONS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database.function_name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()&gt;;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2FC93-0A7C-4E4B-95B0-CD4F57A6F2C9}"/>
              </a:ext>
            </a:extLst>
          </p:cNvPr>
          <p:cNvSpPr txBox="1"/>
          <p:nvPr/>
        </p:nvSpPr>
        <p:spPr>
          <a:xfrm>
            <a:off x="1864894" y="4049263"/>
            <a:ext cx="72036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DROP FUNCTIONS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(STRING);</a:t>
            </a:r>
          </a:p>
        </p:txBody>
      </p:sp>
    </p:spTree>
    <p:extLst>
      <p:ext uri="{BB962C8B-B14F-4D97-AF65-F5344CB8AC3E}">
        <p14:creationId xmlns:p14="http://schemas.microsoft.com/office/powerpoint/2010/main" val="184663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CAF4-2666-4535-A6F9-FDBE96C8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Native C++ Impala UDF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DC23-F730-4571-8269-6266C7E7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 develop UDFs for Impala, basically you need a C++ editor/compiler, and the "impala-</a:t>
            </a:r>
            <a:r>
              <a:rPr lang="en-IN" dirty="0" err="1"/>
              <a:t>udf</a:t>
            </a:r>
            <a:r>
              <a:rPr lang="en-IN" dirty="0"/>
              <a:t>-</a:t>
            </a:r>
            <a:r>
              <a:rPr lang="en-IN" dirty="0" err="1"/>
              <a:t>devel</a:t>
            </a:r>
            <a:r>
              <a:rPr lang="en-IN" dirty="0"/>
              <a:t> package" (RHEL-based distributions) or "impala-</a:t>
            </a:r>
            <a:r>
              <a:rPr lang="en-IN" dirty="0" err="1"/>
              <a:t>udf</a:t>
            </a:r>
            <a:r>
              <a:rPr lang="en-IN" dirty="0"/>
              <a:t>-dev" (Ubuntu and Debian). </a:t>
            </a:r>
          </a:p>
          <a:p>
            <a:r>
              <a:rPr lang="en-IN" dirty="0"/>
              <a:t>This package contains header files, sample source, and build configuration files.</a:t>
            </a:r>
          </a:p>
          <a:p>
            <a:r>
              <a:rPr lang="en-US" dirty="0"/>
              <a:t>The UDF development code does not rely on Impala being installed on the same machine</a:t>
            </a:r>
          </a:p>
          <a:p>
            <a:r>
              <a:rPr lang="en-US" dirty="0"/>
              <a:t>You can write and compile UDFs on a minimal development system, then deploy the jar into the system where the Impala is available. </a:t>
            </a:r>
          </a:p>
          <a:p>
            <a:r>
              <a:rPr lang="en-US" dirty="0"/>
              <a:t>You can also install “boost-</a:t>
            </a:r>
            <a:r>
              <a:rPr lang="en-US" dirty="0" err="1"/>
              <a:t>devel</a:t>
            </a:r>
            <a:r>
              <a:rPr lang="en-US" dirty="0"/>
              <a:t>” library for UDF development  which contains components like date-time, filesystem, regex, system, thread, </a:t>
            </a:r>
            <a:r>
              <a:rPr lang="en-US" dirty="0" err="1"/>
              <a:t>etc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07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B6A4-F9A7-42BF-B0A8-A9F959A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UDF 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1630-5398-4682-B3F1-8C2E06A7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create two file for creating UDF. </a:t>
            </a:r>
          </a:p>
          <a:p>
            <a:pPr lvl="1"/>
            <a:r>
              <a:rPr lang="en-US" dirty="0" err="1"/>
              <a:t>filename.h</a:t>
            </a:r>
            <a:r>
              <a:rPr lang="en-US" dirty="0"/>
              <a:t> -&gt; contains headers/signatures/specification of methods of UDF.</a:t>
            </a:r>
          </a:p>
          <a:p>
            <a:pPr lvl="1"/>
            <a:r>
              <a:rPr lang="en-US" dirty="0"/>
              <a:t>filename.cc -&gt; contains implementation of UDF</a:t>
            </a:r>
          </a:p>
          <a:p>
            <a:r>
              <a:rPr lang="en-US" dirty="0"/>
              <a:t>This header contains the types that need to be used and the </a:t>
            </a:r>
            <a:r>
              <a:rPr lang="en-US" dirty="0" err="1"/>
              <a:t>FunctionContext</a:t>
            </a:r>
            <a:r>
              <a:rPr lang="en-US" dirty="0"/>
              <a:t> object. </a:t>
            </a:r>
          </a:p>
          <a:p>
            <a:r>
              <a:rPr lang="en-US"/>
              <a:t>The context object </a:t>
            </a:r>
            <a:r>
              <a:rPr lang="en-US" dirty="0"/>
              <a:t>serves as the interface object between the UDF/UDA and the impala process.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82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FCD2-94F4-46A2-8AE8-D0451789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udf-sample.h</a:t>
            </a:r>
            <a:r>
              <a:rPr lang="en-IN" dirty="0"/>
              <a:t> and udf-sample.cc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8D7E-60A1-4AF4-A989-FFFC6C39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udf-sample.h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udf-sample.cc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25269-F232-4603-BBFB-8F33899227C0}"/>
              </a:ext>
            </a:extLst>
          </p:cNvPr>
          <p:cNvSpPr txBox="1"/>
          <p:nvPr/>
        </p:nvSpPr>
        <p:spPr>
          <a:xfrm>
            <a:off x="838200" y="2121094"/>
            <a:ext cx="9378891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#</a:t>
            </a:r>
            <a:r>
              <a:rPr lang="en-IN" dirty="0" err="1"/>
              <a:t>ifndef</a:t>
            </a:r>
            <a:r>
              <a:rPr lang="en-IN" dirty="0"/>
              <a:t> IMPALA_UDF_SAMPLE_UDF_H</a:t>
            </a:r>
          </a:p>
          <a:p>
            <a:r>
              <a:rPr lang="en-IN" dirty="0"/>
              <a:t>#define IMPALA_UDF_SAMPLE_UDF_H</a:t>
            </a:r>
          </a:p>
          <a:p>
            <a:endParaRPr lang="en-IN" dirty="0"/>
          </a:p>
          <a:p>
            <a:r>
              <a:rPr lang="en-IN" dirty="0"/>
              <a:t>#include &lt;</a:t>
            </a:r>
            <a:r>
              <a:rPr lang="en-IN" dirty="0" err="1"/>
              <a:t>impala_udf</a:t>
            </a:r>
            <a:r>
              <a:rPr lang="en-IN" dirty="0"/>
              <a:t>/</a:t>
            </a:r>
            <a:r>
              <a:rPr lang="en-IN" dirty="0" err="1"/>
              <a:t>udf.h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using namespace </a:t>
            </a:r>
            <a:r>
              <a:rPr lang="en-IN" dirty="0" err="1"/>
              <a:t>impala_udf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 err="1"/>
              <a:t>IntVal</a:t>
            </a:r>
            <a:r>
              <a:rPr lang="en-IN" dirty="0"/>
              <a:t> </a:t>
            </a:r>
            <a:r>
              <a:rPr lang="en-IN" dirty="0" err="1"/>
              <a:t>AddUdf</a:t>
            </a:r>
            <a:r>
              <a:rPr lang="en-IN" dirty="0"/>
              <a:t>(</a:t>
            </a:r>
            <a:r>
              <a:rPr lang="en-IN" dirty="0" err="1"/>
              <a:t>FunctionContext</a:t>
            </a:r>
            <a:r>
              <a:rPr lang="en-IN" dirty="0"/>
              <a:t>* context,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IntVal</a:t>
            </a:r>
            <a:r>
              <a:rPr lang="en-IN" dirty="0"/>
              <a:t>&amp; arg1,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IntVal</a:t>
            </a:r>
            <a:r>
              <a:rPr lang="en-IN" dirty="0"/>
              <a:t>&amp; arg2);</a:t>
            </a:r>
          </a:p>
          <a:p>
            <a:r>
              <a:rPr lang="en-IN" dirty="0"/>
              <a:t>#endif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D067F-8692-4FF3-800C-3191E480628D}"/>
              </a:ext>
            </a:extLst>
          </p:cNvPr>
          <p:cNvSpPr txBox="1"/>
          <p:nvPr/>
        </p:nvSpPr>
        <p:spPr>
          <a:xfrm>
            <a:off x="838200" y="4344170"/>
            <a:ext cx="9378891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udf-sample.h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In this sample we are declaring a UDF that adds two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returns an int.</a:t>
            </a:r>
          </a:p>
          <a:p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AddUdf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FunctionContext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context,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 arg1,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 arg2) {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(arg1.is_null || arg2.is_null) return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::null();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(arg1.val + arg2.val);</a:t>
            </a: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Multiple UDFs can be defined in the same file</a:t>
            </a:r>
          </a:p>
        </p:txBody>
      </p:sp>
    </p:spTree>
    <p:extLst>
      <p:ext uri="{BB962C8B-B14F-4D97-AF65-F5344CB8AC3E}">
        <p14:creationId xmlns:p14="http://schemas.microsoft.com/office/powerpoint/2010/main" val="397306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F9EA-BF90-4D43-8E83-FCCB4FF9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types defined on the C++ side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F1FB-1780-4A4F-B913-076DCFA12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below datatypes are defined in the header /</a:t>
            </a:r>
            <a:r>
              <a:rPr lang="en-IN" sz="1800" dirty="0" err="1"/>
              <a:t>usr</a:t>
            </a:r>
            <a:r>
              <a:rPr lang="en-IN" sz="1800" dirty="0"/>
              <a:t>/include/</a:t>
            </a:r>
            <a:r>
              <a:rPr lang="en-IN" sz="1800" dirty="0" err="1"/>
              <a:t>impala_udf</a:t>
            </a:r>
            <a:r>
              <a:rPr lang="en-IN" sz="1800" dirty="0"/>
              <a:t>/</a:t>
            </a:r>
            <a:r>
              <a:rPr lang="en-IN" sz="1800" dirty="0" err="1"/>
              <a:t>udf.h</a:t>
            </a:r>
            <a:r>
              <a:rPr lang="en-IN" sz="1800" dirty="0"/>
              <a:t> which was downloaded from "impala-</a:t>
            </a:r>
            <a:r>
              <a:rPr lang="en-IN" sz="1800" dirty="0" err="1"/>
              <a:t>udf</a:t>
            </a:r>
            <a:r>
              <a:rPr lang="en-IN" sz="1800" dirty="0"/>
              <a:t>-</a:t>
            </a:r>
            <a:r>
              <a:rPr lang="en-IN" sz="1800" dirty="0" err="1"/>
              <a:t>devel</a:t>
            </a:r>
            <a:r>
              <a:rPr lang="en-IN" sz="1800" dirty="0"/>
              <a:t>“</a:t>
            </a:r>
          </a:p>
          <a:p>
            <a:endParaRPr lang="en-I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79064D-0107-4440-8215-32AC0885E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4167"/>
              </p:ext>
            </p:extLst>
          </p:nvPr>
        </p:nvGraphicFramePr>
        <p:xfrm>
          <a:off x="1510792" y="269477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47504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4971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Impala defined </a:t>
                      </a:r>
                      <a:r>
                        <a:rPr lang="en-US" dirty="0" err="1"/>
                        <a:t>typetype</a:t>
                      </a:r>
                      <a:r>
                        <a:rPr lang="en-US" dirty="0"/>
                        <a:t> in C++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Impala SQL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9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IntVal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  <a:endParaRPr lang="en-I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SmallIntVal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SMALLINT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TinyIntVal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TINYINT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7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StringVal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BooleanVal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BOOLEAN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5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FloatVal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4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DoubleVal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TimestampVal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TIMESTAMP</a:t>
                      </a:r>
                      <a:r>
                        <a:rPr lang="en-IN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2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1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5B0F-1AD8-45B1-9644-369C40A7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build the sample environment - </a:t>
            </a:r>
            <a:r>
              <a:rPr lang="en-US" dirty="0" err="1"/>
              <a:t>cmake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26585-656B-4354-8E92-367D4E09C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8" b="932"/>
          <a:stretch/>
        </p:blipFill>
        <p:spPr>
          <a:xfrm>
            <a:off x="1342604" y="2357307"/>
            <a:ext cx="10066553" cy="35065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E549D-56F2-4E0C-9CC4-3E8CD0E17AEE}"/>
              </a:ext>
            </a:extLst>
          </p:cNvPr>
          <p:cNvSpPr/>
          <p:nvPr/>
        </p:nvSpPr>
        <p:spPr>
          <a:xfrm>
            <a:off x="7818539" y="2357306"/>
            <a:ext cx="1023457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5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9FA-C320-4E32-8B12-753B57BC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build the sample environment - make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D7DF-516F-4608-9C9F-3F67EDA4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cloudera@quickstart</a:t>
            </a:r>
            <a:r>
              <a:rPr lang="en-IN" dirty="0"/>
              <a:t> impala-</a:t>
            </a:r>
            <a:r>
              <a:rPr lang="en-IN" dirty="0" err="1"/>
              <a:t>udf</a:t>
            </a:r>
            <a:r>
              <a:rPr lang="en-IN" dirty="0"/>
              <a:t>-samples-master]$ make</a:t>
            </a:r>
          </a:p>
          <a:p>
            <a:pPr marL="0" indent="0">
              <a:buNone/>
            </a:pPr>
            <a:r>
              <a:rPr lang="en-IN" dirty="0"/>
              <a:t>Scanning dependencies of target </a:t>
            </a:r>
            <a:r>
              <a:rPr lang="en-IN" dirty="0" err="1"/>
              <a:t>udasample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[ 16%] Building CXX object </a:t>
            </a:r>
            <a:r>
              <a:rPr lang="en-IN" dirty="0" err="1"/>
              <a:t>CMakeFiles</a:t>
            </a:r>
            <a:r>
              <a:rPr lang="en-IN" dirty="0"/>
              <a:t>/</a:t>
            </a:r>
            <a:r>
              <a:rPr lang="en-IN" dirty="0" err="1"/>
              <a:t>udasample.dir</a:t>
            </a:r>
            <a:r>
              <a:rPr lang="en-IN" dirty="0"/>
              <a:t>/</a:t>
            </a:r>
            <a:r>
              <a:rPr lang="en-IN" dirty="0" err="1"/>
              <a:t>uda-sample.cc.o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[ 33%] Building CXX object </a:t>
            </a:r>
            <a:r>
              <a:rPr lang="en-IN" dirty="0" err="1"/>
              <a:t>CMakeFiles</a:t>
            </a:r>
            <a:r>
              <a:rPr lang="en-IN" dirty="0"/>
              <a:t>/</a:t>
            </a:r>
            <a:r>
              <a:rPr lang="en-IN" dirty="0" err="1"/>
              <a:t>udasample.dir</a:t>
            </a:r>
            <a:r>
              <a:rPr lang="en-IN" dirty="0"/>
              <a:t>/</a:t>
            </a:r>
            <a:r>
              <a:rPr lang="en-IN" dirty="0" err="1"/>
              <a:t>hyperloglog-uda.cc.o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[ 50%] Building CXX object </a:t>
            </a:r>
            <a:r>
              <a:rPr lang="en-IN" dirty="0" err="1"/>
              <a:t>CMakeFiles</a:t>
            </a:r>
            <a:r>
              <a:rPr lang="en-IN" dirty="0"/>
              <a:t>/</a:t>
            </a:r>
            <a:r>
              <a:rPr lang="en-IN" dirty="0" err="1"/>
              <a:t>udasample.dir</a:t>
            </a:r>
            <a:r>
              <a:rPr lang="en-IN" dirty="0"/>
              <a:t>/variance-</a:t>
            </a:r>
            <a:r>
              <a:rPr lang="en-IN" dirty="0" err="1"/>
              <a:t>uda.cc.o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Linking CXX shared library build/libudasample.so</a:t>
            </a:r>
          </a:p>
          <a:p>
            <a:pPr marL="0" indent="0">
              <a:buNone/>
            </a:pPr>
            <a:r>
              <a:rPr lang="en-IN" dirty="0"/>
              <a:t>[ 50%] Built target </a:t>
            </a:r>
            <a:r>
              <a:rPr lang="en-IN" dirty="0" err="1"/>
              <a:t>udasample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Scanning dependencies of target </a:t>
            </a:r>
            <a:r>
              <a:rPr lang="en-IN" dirty="0" err="1"/>
              <a:t>uda</a:t>
            </a:r>
            <a:r>
              <a:rPr lang="en-IN" dirty="0"/>
              <a:t>-sample-test</a:t>
            </a:r>
          </a:p>
          <a:p>
            <a:pPr marL="0" indent="0">
              <a:buNone/>
            </a:pPr>
            <a:r>
              <a:rPr lang="en-IN" dirty="0"/>
              <a:t>[ 66%] Building CXX object </a:t>
            </a:r>
            <a:r>
              <a:rPr lang="en-IN" dirty="0" err="1"/>
              <a:t>CMakeFiles</a:t>
            </a:r>
            <a:r>
              <a:rPr lang="en-IN" dirty="0"/>
              <a:t>/</a:t>
            </a:r>
            <a:r>
              <a:rPr lang="en-IN" dirty="0" err="1"/>
              <a:t>uda</a:t>
            </a:r>
            <a:r>
              <a:rPr lang="en-IN" dirty="0"/>
              <a:t>-sample-</a:t>
            </a:r>
            <a:r>
              <a:rPr lang="en-IN" dirty="0" err="1"/>
              <a:t>test.dir</a:t>
            </a:r>
            <a:r>
              <a:rPr lang="en-IN" dirty="0"/>
              <a:t>/</a:t>
            </a:r>
            <a:r>
              <a:rPr lang="en-IN" dirty="0" err="1"/>
              <a:t>uda</a:t>
            </a:r>
            <a:r>
              <a:rPr lang="en-IN" dirty="0"/>
              <a:t>-sample-</a:t>
            </a:r>
            <a:r>
              <a:rPr lang="en-IN" dirty="0" err="1"/>
              <a:t>test.cc.o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Linking CXX executable build/</a:t>
            </a:r>
            <a:r>
              <a:rPr lang="en-IN" dirty="0" err="1"/>
              <a:t>uda</a:t>
            </a:r>
            <a:r>
              <a:rPr lang="en-IN" dirty="0"/>
              <a:t>-sample-test</a:t>
            </a:r>
          </a:p>
          <a:p>
            <a:pPr marL="0" indent="0">
              <a:buNone/>
            </a:pPr>
            <a:r>
              <a:rPr lang="en-IN" dirty="0"/>
              <a:t>[ 66%] Built target </a:t>
            </a:r>
            <a:r>
              <a:rPr lang="en-IN" dirty="0" err="1"/>
              <a:t>uda</a:t>
            </a:r>
            <a:r>
              <a:rPr lang="en-IN" dirty="0"/>
              <a:t>-sample-test</a:t>
            </a:r>
          </a:p>
          <a:p>
            <a:pPr marL="0" indent="0">
              <a:buNone/>
            </a:pPr>
            <a:r>
              <a:rPr lang="en-IN" dirty="0"/>
              <a:t>Scanning dependencies of target </a:t>
            </a:r>
            <a:r>
              <a:rPr lang="en-IN" dirty="0" err="1"/>
              <a:t>udfsample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[ 83%] Building CXX object </a:t>
            </a:r>
            <a:r>
              <a:rPr lang="en-IN" dirty="0" err="1"/>
              <a:t>CMakeFiles</a:t>
            </a:r>
            <a:r>
              <a:rPr lang="en-IN" dirty="0"/>
              <a:t>/</a:t>
            </a:r>
            <a:r>
              <a:rPr lang="en-IN" dirty="0" err="1"/>
              <a:t>udfsample.dir</a:t>
            </a:r>
            <a:r>
              <a:rPr lang="en-IN" dirty="0"/>
              <a:t>/</a:t>
            </a:r>
            <a:r>
              <a:rPr lang="en-IN" dirty="0" err="1"/>
              <a:t>udf-sample.cc.o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Linking CXX shared library build/libudfsample.so</a:t>
            </a:r>
          </a:p>
          <a:p>
            <a:pPr marL="0" indent="0">
              <a:buNone/>
            </a:pPr>
            <a:r>
              <a:rPr lang="en-IN" dirty="0"/>
              <a:t>[ 83%] Built target </a:t>
            </a:r>
            <a:r>
              <a:rPr lang="en-IN" dirty="0" err="1"/>
              <a:t>udfsample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Scanning dependencies of target </a:t>
            </a:r>
            <a:r>
              <a:rPr lang="en-IN" dirty="0" err="1"/>
              <a:t>udf</a:t>
            </a:r>
            <a:r>
              <a:rPr lang="en-IN" dirty="0"/>
              <a:t>-sample-test</a:t>
            </a:r>
          </a:p>
          <a:p>
            <a:pPr marL="0" indent="0">
              <a:buNone/>
            </a:pPr>
            <a:r>
              <a:rPr lang="en-IN" dirty="0"/>
              <a:t>[100%] Building CXX object </a:t>
            </a:r>
            <a:r>
              <a:rPr lang="en-IN" dirty="0" err="1"/>
              <a:t>CMakeFiles</a:t>
            </a:r>
            <a:r>
              <a:rPr lang="en-IN" dirty="0"/>
              <a:t>/</a:t>
            </a:r>
            <a:r>
              <a:rPr lang="en-IN" dirty="0" err="1"/>
              <a:t>udf</a:t>
            </a:r>
            <a:r>
              <a:rPr lang="en-IN" dirty="0"/>
              <a:t>-sample-</a:t>
            </a:r>
            <a:r>
              <a:rPr lang="en-IN" dirty="0" err="1"/>
              <a:t>test.dir</a:t>
            </a:r>
            <a:r>
              <a:rPr lang="en-IN" dirty="0"/>
              <a:t>/</a:t>
            </a:r>
            <a:r>
              <a:rPr lang="en-IN" dirty="0" err="1"/>
              <a:t>udf</a:t>
            </a:r>
            <a:r>
              <a:rPr lang="en-IN" dirty="0"/>
              <a:t>-sample-</a:t>
            </a:r>
            <a:r>
              <a:rPr lang="en-IN" dirty="0" err="1"/>
              <a:t>test.cc.o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Linking CXX executable build/</a:t>
            </a:r>
            <a:r>
              <a:rPr lang="en-IN" dirty="0" err="1"/>
              <a:t>udf</a:t>
            </a:r>
            <a:r>
              <a:rPr lang="en-IN" dirty="0"/>
              <a:t>-sample-test</a:t>
            </a:r>
          </a:p>
          <a:p>
            <a:pPr marL="0" indent="0">
              <a:buNone/>
            </a:pPr>
            <a:r>
              <a:rPr lang="en-IN" dirty="0"/>
              <a:t>[100%] Built target </a:t>
            </a:r>
            <a:r>
              <a:rPr lang="en-IN" dirty="0" err="1"/>
              <a:t>udf</a:t>
            </a:r>
            <a:r>
              <a:rPr lang="en-IN" dirty="0"/>
              <a:t>-sample-test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43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8BBE-7A9F-4E87-A42C-2CBE25CD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0A8D-78FC-4989-B280-D91D2628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[quickstart.cloudera:21000] &gt; show create function HAS_VOWELS;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Query: show create function HAS_VOWELS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+----------------------------------------------------------------------------+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| result                                                                     |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+----------------------------------------------------------------------------+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| CREATE FUNCTION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default.has_vowels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(STRING)                                 |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|  RETURNS BOOLEAN                                                           |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|  LOCATION '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://quickstart.cloudera:8020/user/hive/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/libudfsample.so' |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|  SYMBOL='_Z9HasVowelsPN10impala_udf15FunctionContextERKNS_9StringValE'     |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             |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+----------------------------------------------------------------------------+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Fetched 1 row(s) in 0.01s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6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29A0-83F2-4B42-B1DA-24340751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UDAF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6AD-EC60-4248-B6FB-BCFE73E1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show create aggregate function my_avg4;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 show create aggregate function my_avg4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+------------------------------------------------------------------------------------------+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result                                                                          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+------------------------------------------------------------------------------------------+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CREATE AGGREGATE FUNCTION default.my_avg4(DOUBLE)                               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RETURNS STRING                                                                 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LOCATION '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://quickstart.cloudera:8020/user/hive/</a:t>
            </a:r>
            <a:r>
              <a:rPr lang="en-I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udfs</a:t>
            </a: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/libudasample.so'      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UPDATE_FN='_Z9AvgUpdatePN10impala_udf15FunctionContextERKNS_9DoubleValEPNS_9StringValE'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INIT_FN='_Z7AvgInitPN10impala_udf15FunctionContextEPNS_9StringValE'            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MERGE_FN='_Z8AvgMergePN10impala_udf15FunctionContextERKNS_9StringValEPS2_'     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SERIALIZE_FN='_Z12AvgSerializePN10impala_udf15FunctionContextERKNS_9StringValE'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FINALIZE_FN='_Z11AvgFinalizePN10impala_udf15FunctionContextERKNS_9StringValE'           |</a:t>
            </a:r>
          </a:p>
          <a:p>
            <a:pPr marL="0" indent="0">
              <a:buNone/>
            </a:pPr>
            <a:r>
              <a:rPr lang="en-I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+------------------------------------------------------------------------------------------+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Fetched 1 row(s) in 0.01s</a:t>
            </a:r>
          </a:p>
          <a:p>
            <a:pPr marL="0" indent="0">
              <a:buNone/>
            </a:pP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4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4962-F956-4B7B-9DAB-D685284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UDF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37F4-7620-4C51-963B-D53B5FB6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UDF is a User-Defined Functions are abbreviated as UDF</a:t>
            </a:r>
          </a:p>
          <a:p>
            <a:r>
              <a:rPr lang="en-US" dirty="0"/>
              <a:t>UDFs are used to derive your own application logic for processing column values during in a Query</a:t>
            </a:r>
          </a:p>
          <a:p>
            <a:r>
              <a:rPr lang="en-US" dirty="0"/>
              <a:t>UDFSs are used to simplify query logic when producing the results or transform data from one table to another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5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0702-B3F2-42AE-A571-4A1B7211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to UDF and UDAF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E0CBD5-F6A7-403B-A5EC-2072C4921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285921"/>
              </p:ext>
            </p:extLst>
          </p:nvPr>
        </p:nvGraphicFramePr>
        <p:xfrm>
          <a:off x="838200" y="1825625"/>
          <a:ext cx="10515597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6302584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161572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85722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UDAF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9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Creating a user-functions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FUNCTION HAS_VOWELS (STRING) RETURNS BOOLEAN LOCATION '/user/hive/</a:t>
                      </a:r>
                      <a:r>
                        <a:rPr lang="en-IN" dirty="0" err="1"/>
                        <a:t>udfs</a:t>
                      </a:r>
                      <a:r>
                        <a:rPr lang="en-IN" dirty="0"/>
                        <a:t>/libudfsample.so' SYMBOL='</a:t>
                      </a:r>
                      <a:r>
                        <a:rPr lang="en-IN" dirty="0" err="1"/>
                        <a:t>HasVowels</a:t>
                      </a:r>
                      <a:r>
                        <a:rPr lang="en-IN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AGGREGATE FUNCTION </a:t>
                      </a:r>
                      <a:r>
                        <a:rPr lang="en-IN" dirty="0" err="1"/>
                        <a:t>my_avg</a:t>
                      </a:r>
                      <a:r>
                        <a:rPr lang="en-IN" dirty="0"/>
                        <a:t>(DOUBLE) RETURNS STRING LOCATION '/user/hive/</a:t>
                      </a:r>
                      <a:r>
                        <a:rPr lang="en-IN" dirty="0" err="1"/>
                        <a:t>udfs</a:t>
                      </a:r>
                      <a:r>
                        <a:rPr lang="en-IN" dirty="0"/>
                        <a:t>/libudasample.so' INIT_FN='</a:t>
                      </a:r>
                      <a:r>
                        <a:rPr lang="en-IN" dirty="0" err="1"/>
                        <a:t>AvgInit</a:t>
                      </a:r>
                      <a:r>
                        <a:rPr lang="en-IN" dirty="0"/>
                        <a:t>' UPDATE_FN='</a:t>
                      </a:r>
                      <a:r>
                        <a:rPr lang="en-IN" dirty="0" err="1"/>
                        <a:t>AvgUpdate</a:t>
                      </a:r>
                      <a:r>
                        <a:rPr lang="en-IN" dirty="0"/>
                        <a:t>' MERGE_FN='</a:t>
                      </a:r>
                      <a:r>
                        <a:rPr lang="en-IN" dirty="0" err="1"/>
                        <a:t>AvgMerge</a:t>
                      </a:r>
                      <a:r>
                        <a:rPr lang="en-IN" dirty="0"/>
                        <a:t>' FINALIZE_FN='</a:t>
                      </a:r>
                      <a:r>
                        <a:rPr lang="en-IN" dirty="0" err="1"/>
                        <a:t>AvgFinalize</a:t>
                      </a:r>
                      <a:r>
                        <a:rPr lang="en-IN" dirty="0"/>
                        <a:t>' </a:t>
                      </a:r>
                      <a:r>
                        <a:rPr lang="en-IN" dirty="0" err="1"/>
                        <a:t>serialize_fn</a:t>
                      </a:r>
                      <a:r>
                        <a:rPr lang="en-IN" dirty="0"/>
                        <a:t>='</a:t>
                      </a:r>
                      <a:r>
                        <a:rPr lang="en-IN" dirty="0" err="1"/>
                        <a:t>AvgSerialize</a:t>
                      </a:r>
                      <a:r>
                        <a:rPr lang="en-IN" dirty="0"/>
                        <a:t>';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Showing a user 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FUNCTIONS;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AGGREGATE functions;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Refresh functions of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REFRESH FUNCTIONS &lt;</a:t>
                      </a:r>
                      <a:r>
                        <a:rPr lang="en-IN" dirty="0" err="1"/>
                        <a:t>db_name</a:t>
                      </a:r>
                      <a:r>
                        <a:rPr lang="en-IN" dirty="0"/>
                        <a:t>&gt;;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REFRESH FUNCTIONS &lt;</a:t>
                      </a:r>
                      <a:r>
                        <a:rPr lang="en-IN" dirty="0" err="1"/>
                        <a:t>db_name</a:t>
                      </a:r>
                      <a:r>
                        <a:rPr lang="en-IN" dirty="0"/>
                        <a:t>&gt;;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Viewing 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CREATE FUNCTION </a:t>
                      </a:r>
                      <a:r>
                        <a:rPr lang="en-US" dirty="0" err="1"/>
                        <a:t>has_vowels</a:t>
                      </a:r>
                      <a:r>
                        <a:rPr lang="en-US" dirty="0"/>
                        <a:t>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CREATE AGGREGATE FUNCTION </a:t>
                      </a:r>
                      <a:r>
                        <a:rPr lang="en-US" dirty="0" err="1"/>
                        <a:t>my_avg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6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FUNCTION </a:t>
                      </a:r>
                      <a:r>
                        <a:rPr lang="en-US" dirty="0" err="1"/>
                        <a:t>has_vowels</a:t>
                      </a:r>
                      <a:r>
                        <a:rPr lang="en-US" dirty="0"/>
                        <a:t>(string);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 AGGREGATE FUNCTION my_avg4(DOUBLE);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9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4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CA9-3AC3-47E4-9960-BF55243C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UDF code – Header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A767-5640-42DA-815E-F29F6602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HasVowels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FunctionContext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context,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input); </a:t>
            </a:r>
          </a:p>
          <a:p>
            <a:pPr marL="0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CountVowels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FunctionContext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context,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arg1); </a:t>
            </a:r>
          </a:p>
          <a:p>
            <a:pPr marL="0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StripVowels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FunctionContext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context,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StringVal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arg1);</a:t>
            </a:r>
          </a:p>
        </p:txBody>
      </p:sp>
    </p:spTree>
    <p:extLst>
      <p:ext uri="{BB962C8B-B14F-4D97-AF65-F5344CB8AC3E}">
        <p14:creationId xmlns:p14="http://schemas.microsoft.com/office/powerpoint/2010/main" val="148764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43B-1435-4388-B384-57F5D5A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UDF code – </a:t>
            </a:r>
            <a:r>
              <a:rPr lang="en-US" dirty="0" err="1"/>
              <a:t>Implimentation</a:t>
            </a:r>
            <a:r>
              <a:rPr lang="en-US" dirty="0"/>
              <a:t> file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599C5F-C2E1-4DDB-827C-233723D4F03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98562"/>
              </p:ext>
            </p:extLst>
          </p:nvPr>
        </p:nvGraphicFramePr>
        <p:xfrm>
          <a:off x="2209800" y="1825625"/>
          <a:ext cx="777081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3" imgW="556200" imgH="311400" progId="Package">
                  <p:embed/>
                </p:oleObj>
              </mc:Choice>
              <mc:Fallback>
                <p:oleObj name="Packager Shell Object" showAsIcon="1" r:id="rId3" imgW="55620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825625"/>
                        <a:ext cx="777081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64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479D-0F6E-4F5B-A143-970DCFAB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UDAF code – Header file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6EA9CD4-811E-427E-9B85-D3A4ED890BD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740"/>
              </p:ext>
            </p:extLst>
          </p:nvPr>
        </p:nvGraphicFramePr>
        <p:xfrm>
          <a:off x="2044700" y="1825625"/>
          <a:ext cx="8102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ackager Shell Object" showAsIcon="1" r:id="rId3" imgW="579240" imgH="311400" progId="Package">
                  <p:embed/>
                </p:oleObj>
              </mc:Choice>
              <mc:Fallback>
                <p:oleObj name="Packager Shell Object" showAsIcon="1" r:id="rId3" imgW="57924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4700" y="1825625"/>
                        <a:ext cx="8102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495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A713-3A34-499F-A98F-957C7FD6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UDAF code – Implementation file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B03253-E591-45FD-A4A8-9B2F9A1991F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199991"/>
              </p:ext>
            </p:extLst>
          </p:nvPr>
        </p:nvGraphicFramePr>
        <p:xfrm>
          <a:off x="1800225" y="1825625"/>
          <a:ext cx="85915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ackager Shell Object" showAsIcon="1" r:id="rId3" imgW="614160" imgH="311400" progId="Package">
                  <p:embed/>
                </p:oleObj>
              </mc:Choice>
              <mc:Fallback>
                <p:oleObj name="Packager Shell Object" showAsIcon="1" r:id="rId3" imgW="61416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225" y="1825625"/>
                        <a:ext cx="85915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7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AFEA-7D36-4A0C-9CDF-930127D3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UDFs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BAFB-99DB-46FD-9D05-E6D6D967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 general, UDFs has three types</a:t>
            </a:r>
          </a:p>
          <a:p>
            <a:pPr lvl="1"/>
            <a:r>
              <a:rPr lang="en-US" dirty="0"/>
              <a:t>UDF – User defined function</a:t>
            </a:r>
          </a:p>
          <a:p>
            <a:pPr lvl="1"/>
            <a:r>
              <a:rPr lang="en-US" dirty="0"/>
              <a:t>UDAF – User defined Aggregate function</a:t>
            </a:r>
          </a:p>
          <a:p>
            <a:pPr lvl="1"/>
            <a:r>
              <a:rPr lang="en-US" dirty="0"/>
              <a:t>UDTF – User defined Table function or Window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BB18-B59E-4274-B790-72BD745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Impala UDF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C4F4-E8A3-407D-8A79-82F32A2A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Impala supports UDF, UDAF is available in Impala 1.2 and higher.</a:t>
            </a:r>
          </a:p>
          <a:p>
            <a:r>
              <a:rPr lang="en-IN" dirty="0"/>
              <a:t>Impala can run scalar output UDFs that returns a single value for each row of the result set</a:t>
            </a:r>
          </a:p>
          <a:p>
            <a:r>
              <a:rPr lang="en-IN" dirty="0"/>
              <a:t>Impala can run complex output UDAFs that returns a aggregate value based on a group of rows.</a:t>
            </a:r>
          </a:p>
          <a:p>
            <a:r>
              <a:rPr lang="en-US" dirty="0"/>
              <a:t>Impala currently does not supports UDTF and Windowing functions</a:t>
            </a:r>
          </a:p>
          <a:p>
            <a:r>
              <a:rPr lang="en-US" dirty="0"/>
              <a:t>Impala can run both high-performance native code UDFs written in C++, and Java-based Hive UDFs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9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6E99-4849-47AA-AB11-D3DAFE68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UDFs and UDAFs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5F87-DD47-487E-99B4-9C0B4259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kind of user-defined function (the one typically referred to by the abbreviation UDF) takes a single input value and produces a single output value. </a:t>
            </a:r>
          </a:p>
          <a:p>
            <a:r>
              <a:rPr lang="en-US" dirty="0"/>
              <a:t>When used in a query, it is called once for each row in the result set.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CD2F0-23B4-4260-9F19-5C4919C6C4EA}"/>
              </a:ext>
            </a:extLst>
          </p:cNvPr>
          <p:cNvSpPr txBox="1"/>
          <p:nvPr/>
        </p:nvSpPr>
        <p:spPr>
          <a:xfrm>
            <a:off x="951346" y="4385184"/>
            <a:ext cx="1040245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/>
              <a:t>select </a:t>
            </a:r>
            <a:r>
              <a:rPr lang="en-US" sz="1600" dirty="0" err="1"/>
              <a:t>customer_name</a:t>
            </a:r>
            <a:r>
              <a:rPr lang="en-US" sz="1600" dirty="0"/>
              <a:t>, </a:t>
            </a:r>
            <a:r>
              <a:rPr lang="en-US" sz="1600" b="1" dirty="0" err="1"/>
              <a:t>is_frequent_customer</a:t>
            </a:r>
            <a:r>
              <a:rPr lang="en-US" sz="1600" b="1" dirty="0"/>
              <a:t>(</a:t>
            </a:r>
            <a:r>
              <a:rPr lang="en-US" sz="1600" b="1" dirty="0" err="1"/>
              <a:t>customer_id</a:t>
            </a:r>
            <a:r>
              <a:rPr lang="en-US" sz="1600" b="1" dirty="0"/>
              <a:t>) </a:t>
            </a:r>
            <a:r>
              <a:rPr lang="en-US" sz="1600" dirty="0"/>
              <a:t>from customers;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select </a:t>
            </a:r>
            <a:r>
              <a:rPr lang="en-US" sz="1600" b="1" dirty="0"/>
              <a:t>obfuscate(</a:t>
            </a:r>
            <a:r>
              <a:rPr lang="en-US" sz="1600" b="1" dirty="0" err="1"/>
              <a:t>sensitive_column</a:t>
            </a:r>
            <a:r>
              <a:rPr lang="en-US" sz="1600" b="1" dirty="0"/>
              <a:t>) </a:t>
            </a:r>
            <a:r>
              <a:rPr lang="en-US" sz="1600" dirty="0"/>
              <a:t>from </a:t>
            </a:r>
            <a:r>
              <a:rPr lang="en-US" sz="1600" dirty="0" err="1"/>
              <a:t>sensitive_data</a:t>
            </a:r>
            <a:r>
              <a:rPr lang="en-US" sz="1600" dirty="0"/>
              <a:t>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2452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4030-AB0E-4813-84EC-92CD8625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UDFs and UDAFs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A2-988A-45B6-9A14-5C2D9C02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566"/>
          </a:xfrm>
        </p:spPr>
        <p:txBody>
          <a:bodyPr>
            <a:normAutofit/>
          </a:bodyPr>
          <a:lstStyle/>
          <a:p>
            <a:r>
              <a:rPr lang="en-US" sz="2400" dirty="0"/>
              <a:t>A user-defined aggregate function (UDAF) evaluates multiple rows, however, returns a single value. Example COUNT(), MAX(), MIN()</a:t>
            </a:r>
          </a:p>
          <a:p>
            <a:r>
              <a:rPr lang="en-US" sz="2400" dirty="0"/>
              <a:t>UDAF,  evaluates batches of rows (i.e. GROUP BY) and returns a separate value for each batch. Example SUM(), AVG()</a:t>
            </a:r>
          </a:p>
          <a:p>
            <a:r>
              <a:rPr lang="en-US" sz="2400" dirty="0"/>
              <a:t>For example:</a:t>
            </a:r>
            <a:br>
              <a:rPr lang="en-US" sz="2400" dirty="0"/>
            </a:br>
            <a:endParaRPr lang="en-US" sz="2400" dirty="0"/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CAE8A-44EB-4DFF-B46D-63CBB657FD0F}"/>
              </a:ext>
            </a:extLst>
          </p:cNvPr>
          <p:cNvSpPr txBox="1"/>
          <p:nvPr/>
        </p:nvSpPr>
        <p:spPr>
          <a:xfrm>
            <a:off x="838200" y="4153658"/>
            <a:ext cx="105156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Evaluates multiple rows but returns a single value.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closest_restaurant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(latitude, longitude)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places;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Evaluates batches of rows and returns a separate value for each batch.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most_profitable_location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sales, expenses,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depreciation)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franchise_data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year;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8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A6C7-30CB-410E-AFCE-81D253F9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 Impala UDF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268C-CA52-4452-971D-0C45F258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Impala supports UDFs written in C++, in addition to supporting existing Hive UDFs written in Java. </a:t>
            </a:r>
          </a:p>
          <a:p>
            <a:r>
              <a:rPr lang="en-US" dirty="0"/>
              <a:t>The reason behind it is the compiled native code can yield higher performance because of UDF execution time often 10x faster for a C++ on comparing to Java UDF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74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721-D82A-4669-BC31-8A23F937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Hive UDF with Impala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7712-AF56-4DEF-BCAC-4759EA66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Impala can run Java-based user-defined functions (UDFs), originally written for Hive, with no changes, but subject to the several conditions.</a:t>
            </a:r>
          </a:p>
          <a:p>
            <a:r>
              <a:rPr lang="en-US" dirty="0"/>
              <a:t>The parameters and return value must all use scalar data types supported by Impala. For example, complex or nested types are not supported.</a:t>
            </a:r>
          </a:p>
          <a:p>
            <a:r>
              <a:rPr lang="en-US" dirty="0"/>
              <a:t>Moreover, Impala does not support Hive UDFs that accept or return the TIMESTAMP</a:t>
            </a:r>
          </a:p>
          <a:p>
            <a:r>
              <a:rPr lang="en-US" dirty="0"/>
              <a:t>Both Hive UDAFs and UDTFs are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69295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B84F-3CB4-4A23-8A63-422369EA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Hive UDF in Impala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549F-0BE2-475C-9D48-07EE9896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User defined function are created in a specific database, so mention USE statement or mention </a:t>
            </a:r>
            <a:r>
              <a:rPr lang="en-US" sz="1600" dirty="0" err="1"/>
              <a:t>db_name.function_name</a:t>
            </a:r>
            <a:endParaRPr lang="en-US" sz="1600" dirty="0"/>
          </a:p>
          <a:p>
            <a:r>
              <a:rPr lang="en-US" sz="1600" dirty="0"/>
              <a:t>Impala does not allow same name to create if it was already created or SYSTEM function</a:t>
            </a:r>
          </a:p>
          <a:p>
            <a:r>
              <a:rPr lang="en-US" sz="1600" dirty="0"/>
              <a:t>The CREATE FUNCTION statement requires, the CREATE privilege on the database.</a:t>
            </a:r>
          </a:p>
          <a:p>
            <a:r>
              <a:rPr lang="en-US" sz="1600" dirty="0"/>
              <a:t>To reuse a Java-based UDF (originally written for Hive) in Impala, issue CREATE statement with </a:t>
            </a:r>
          </a:p>
          <a:p>
            <a:pPr lvl="1"/>
            <a:r>
              <a:rPr lang="en-US" sz="1600" dirty="0"/>
              <a:t>FUNCTION clause – Name of the function must have </a:t>
            </a:r>
            <a:r>
              <a:rPr lang="en-US" sz="1600" dirty="0"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/>
              <a:t>LOCATION clause – HDFS path of “.jar” file which created for HIVE UDF</a:t>
            </a:r>
          </a:p>
          <a:p>
            <a:pPr lvl="1"/>
            <a:r>
              <a:rPr lang="en-US" sz="1600" dirty="0"/>
              <a:t>RETURNS clause – Return Datatype of function</a:t>
            </a:r>
          </a:p>
          <a:p>
            <a:pPr lvl="1"/>
            <a:r>
              <a:rPr lang="en-US" sz="1600" dirty="0"/>
              <a:t>SYMBOL clause – Fully qualified Class name</a:t>
            </a:r>
          </a:p>
          <a:p>
            <a:r>
              <a:rPr lang="en-US" sz="1600" dirty="0"/>
              <a:t>Syntax: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Example: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100E9-5393-4AF6-ADF3-633EF0DB7EF3}"/>
              </a:ext>
            </a:extLst>
          </p:cNvPr>
          <p:cNvSpPr txBox="1"/>
          <p:nvPr/>
        </p:nvSpPr>
        <p:spPr>
          <a:xfrm>
            <a:off x="1208014" y="5515324"/>
            <a:ext cx="963056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 RETURNS STRING LOCATION '/user/hive/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/hive-exec-1.1.0-cdh5.13.0.jar' SYMBOL='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org.apache.hadoop.hive.ql.udf.UDFLower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84030-2565-4424-B3CB-6B5F1E108598}"/>
              </a:ext>
            </a:extLst>
          </p:cNvPr>
          <p:cNvSpPr txBox="1"/>
          <p:nvPr/>
        </p:nvSpPr>
        <p:spPr>
          <a:xfrm>
            <a:off x="1208014" y="4696582"/>
            <a:ext cx="963056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FUNCTION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()&gt; RETURNS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LOCATION ‘&lt;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jar_file_hdfs_path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&gt;' SYMBOL=‘&lt;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fully_qualified_class_name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1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1996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Package</vt:lpstr>
      <vt:lpstr>Impala UDF</vt:lpstr>
      <vt:lpstr>Brief about UDF</vt:lpstr>
      <vt:lpstr>Type of UDFs</vt:lpstr>
      <vt:lpstr>Impala UDF Concepts</vt:lpstr>
      <vt:lpstr>UDFs and UDAFs</vt:lpstr>
      <vt:lpstr>UDFs and UDAFs</vt:lpstr>
      <vt:lpstr>Native Impala UDF</vt:lpstr>
      <vt:lpstr>Using Hive UDF with Impala</vt:lpstr>
      <vt:lpstr>Reuse Hive UDF in Impala</vt:lpstr>
      <vt:lpstr>View created UDF/UDAF</vt:lpstr>
      <vt:lpstr>DROP UDF</vt:lpstr>
      <vt:lpstr>Developing Native C++ Impala UDF</vt:lpstr>
      <vt:lpstr>Getting Started with UDF Coding</vt:lpstr>
      <vt:lpstr>udf-sample.h and udf-sample.cc file</vt:lpstr>
      <vt:lpstr>The data types defined on the C++ side</vt:lpstr>
      <vt:lpstr>To build the sample environment - cmake</vt:lpstr>
      <vt:lpstr>To build the sample environment - make</vt:lpstr>
      <vt:lpstr>UDF Definition</vt:lpstr>
      <vt:lpstr>UDAF Definition</vt:lpstr>
      <vt:lpstr>Difference to UDF and UDAF</vt:lpstr>
      <vt:lpstr>Sample UDF code – Header file</vt:lpstr>
      <vt:lpstr>Sample UDF code – Implimentation file</vt:lpstr>
      <vt:lpstr>Sample UDAF code – Header file</vt:lpstr>
      <vt:lpstr>Sample UDAF code – Implementation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Impala UDF</dc:title>
  <dc:creator>Rajesh Jayagopi</dc:creator>
  <cp:lastModifiedBy>Rajesh Jayagopi</cp:lastModifiedBy>
  <cp:revision>44</cp:revision>
  <dcterms:created xsi:type="dcterms:W3CDTF">2020-04-04T13:57:08Z</dcterms:created>
  <dcterms:modified xsi:type="dcterms:W3CDTF">2020-04-06T16:50:07Z</dcterms:modified>
</cp:coreProperties>
</file>