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1407" r:id="rId6"/>
    <p:sldId id="1408" r:id="rId7"/>
    <p:sldId id="1409" r:id="rId8"/>
    <p:sldId id="1410" r:id="rId9"/>
    <p:sldId id="1416" r:id="rId10"/>
    <p:sldId id="1414" r:id="rId11"/>
    <p:sldId id="1418" r:id="rId12"/>
    <p:sldId id="141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4431625"/>
            <a:ext cx="10993549" cy="1969176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RSA Encryption with Diffie HELMAN Key Exchange using AES-256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2828" y="869333"/>
            <a:ext cx="2095746" cy="13447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Karan MODI</a:t>
            </a:r>
          </a:p>
          <a:p>
            <a:r>
              <a:rPr lang="en-US" dirty="0">
                <a:solidFill>
                  <a:srgbClr val="7CEBFF"/>
                </a:solidFill>
              </a:rPr>
              <a:t>VINCENT Loud</a:t>
            </a:r>
          </a:p>
          <a:p>
            <a:r>
              <a:rPr lang="en-US" dirty="0">
                <a:solidFill>
                  <a:srgbClr val="7CEBFF"/>
                </a:solidFill>
              </a:rPr>
              <a:t>AVRO Mukherjee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AA0AE-3C7F-40D3-A866-DA42E373B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1663213"/>
            <a:ext cx="6518800" cy="382570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F3CD8-B10A-4B20-A41F-62C9465E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19" y="2230969"/>
            <a:ext cx="3081576" cy="26901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u="sng" dirty="0">
                <a:solidFill>
                  <a:srgbClr val="FFFFFF"/>
                </a:solidFill>
              </a:rPr>
              <a:t>STEP 1: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Generating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Diffie Hellman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Shared Key</a:t>
            </a:r>
          </a:p>
        </p:txBody>
      </p:sp>
    </p:spTree>
    <p:extLst>
      <p:ext uri="{BB962C8B-B14F-4D97-AF65-F5344CB8AC3E}">
        <p14:creationId xmlns:p14="http://schemas.microsoft.com/office/powerpoint/2010/main" val="31156798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606553-0AD4-4219-BCA2-2C36570D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1990412"/>
            <a:ext cx="6518800" cy="3171307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F3CD8-B10A-4B20-A41F-62C9465E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19" y="1625326"/>
            <a:ext cx="3081576" cy="42454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u="sng" dirty="0">
                <a:solidFill>
                  <a:srgbClr val="FFFFFF"/>
                </a:solidFill>
              </a:rPr>
              <a:t>STEP 2:</a:t>
            </a:r>
            <a:br>
              <a:rPr lang="en-US" sz="4400" b="1" u="sng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Generating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RSA Encryption KEY and Decryption Key</a:t>
            </a:r>
            <a:br>
              <a:rPr lang="en-US" sz="3600" b="1" dirty="0">
                <a:solidFill>
                  <a:srgbClr val="FFFFFF"/>
                </a:solidFill>
              </a:rPr>
            </a:br>
            <a:endParaRPr lang="en-US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627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8C50E-43A3-4A96-968F-5B5CF627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1971438"/>
            <a:ext cx="6518800" cy="3209255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F3CD8-B10A-4B20-A41F-62C9465E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357" y="238606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u="sng" dirty="0">
                <a:solidFill>
                  <a:srgbClr val="FFFFFF"/>
                </a:solidFill>
              </a:rPr>
              <a:t>STEP 3 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SEND e and n from a to b </a:t>
            </a:r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CFBFA14A-8D8B-490B-88FD-B9221CB8269B}"/>
              </a:ext>
            </a:extLst>
          </p:cNvPr>
          <p:cNvSpPr txBox="1">
            <a:spLocks/>
          </p:cNvSpPr>
          <p:nvPr/>
        </p:nvSpPr>
        <p:spPr>
          <a:xfrm>
            <a:off x="943614" y="5401758"/>
            <a:ext cx="6412480" cy="95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We would use AES to Encrypt the Encryption Key “e” and Prime Multiple “n = p* q” and transmit it from A to B</a:t>
            </a:r>
          </a:p>
        </p:txBody>
      </p:sp>
    </p:spTree>
    <p:extLst>
      <p:ext uri="{BB962C8B-B14F-4D97-AF65-F5344CB8AC3E}">
        <p14:creationId xmlns:p14="http://schemas.microsoft.com/office/powerpoint/2010/main" val="1731414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3CD8-B10A-4B20-A41F-62C9465E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u="sng" dirty="0"/>
              <a:t>STEP 4 : </a:t>
            </a:r>
            <a:r>
              <a:rPr lang="en-US" sz="3200" dirty="0"/>
              <a:t>encrypting and Sending enc key</a:t>
            </a:r>
            <a:endParaRPr lang="en-US" sz="40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3F5443-66CB-4721-938F-5232E60F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768" y="2292532"/>
            <a:ext cx="1076158" cy="862742"/>
          </a:xfrm>
        </p:spPr>
        <p:txBody>
          <a:bodyPr/>
          <a:lstStyle/>
          <a:p>
            <a:r>
              <a:rPr lang="en-US" dirty="0"/>
              <a:t>Step a</a:t>
            </a:r>
          </a:p>
        </p:txBody>
      </p:sp>
      <p:sp>
        <p:nvSpPr>
          <p:cNvPr id="57" name="Content Placeholder 11">
            <a:extLst>
              <a:ext uri="{FF2B5EF4-FFF2-40B4-BE49-F238E27FC236}">
                <a16:creationId xmlns:a16="http://schemas.microsoft.com/office/drawing/2014/main" id="{0C2DA68C-AFA1-4D9A-997B-EFE86271CDEB}"/>
              </a:ext>
            </a:extLst>
          </p:cNvPr>
          <p:cNvSpPr txBox="1">
            <a:spLocks/>
          </p:cNvSpPr>
          <p:nvPr/>
        </p:nvSpPr>
        <p:spPr>
          <a:xfrm>
            <a:off x="10165373" y="3755193"/>
            <a:ext cx="1076158" cy="8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b</a:t>
            </a:r>
          </a:p>
        </p:txBody>
      </p:sp>
      <p:sp>
        <p:nvSpPr>
          <p:cNvPr id="58" name="Content Placeholder 11">
            <a:extLst>
              <a:ext uri="{FF2B5EF4-FFF2-40B4-BE49-F238E27FC236}">
                <a16:creationId xmlns:a16="http://schemas.microsoft.com/office/drawing/2014/main" id="{8A1E2B91-8C9C-45F8-AE70-3B4792740C9B}"/>
              </a:ext>
            </a:extLst>
          </p:cNvPr>
          <p:cNvSpPr txBox="1">
            <a:spLocks/>
          </p:cNvSpPr>
          <p:nvPr/>
        </p:nvSpPr>
        <p:spPr>
          <a:xfrm>
            <a:off x="10703452" y="5142045"/>
            <a:ext cx="1076158" cy="8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B7798-857F-4ED6-B1E9-BEB3893B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90" y="2210998"/>
            <a:ext cx="8935697" cy="1009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D0FE1F-E0A3-483B-8AB2-6C07D75B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15" y="3731850"/>
            <a:ext cx="8916644" cy="876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E4EA38-D38C-4E12-B917-9CF69EF81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204" y="5082570"/>
            <a:ext cx="8897592" cy="876422"/>
          </a:xfrm>
          <a:prstGeom prst="rect">
            <a:avLst/>
          </a:prstGeom>
        </p:spPr>
      </p:pic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9825F131-F785-4420-B3B3-68D668BD2CF4}"/>
              </a:ext>
            </a:extLst>
          </p:cNvPr>
          <p:cNvSpPr txBox="1">
            <a:spLocks/>
          </p:cNvSpPr>
          <p:nvPr/>
        </p:nvSpPr>
        <p:spPr>
          <a:xfrm>
            <a:off x="412390" y="5519273"/>
            <a:ext cx="11367219" cy="1808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Similarly, we would use AES to Encrypt n = p* q and transmit it from A to B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6810241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3CD8-B10A-4B20-A41F-62C9465E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u="sng" dirty="0"/>
              <a:t>STEP 5: </a:t>
            </a:r>
            <a:r>
              <a:rPr lang="en-US" sz="3200" dirty="0"/>
              <a:t>decrypting Received enc key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3F5443-66CB-4721-938F-5232E60F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6605" y="2302776"/>
            <a:ext cx="1076158" cy="862742"/>
          </a:xfrm>
        </p:spPr>
        <p:txBody>
          <a:bodyPr/>
          <a:lstStyle/>
          <a:p>
            <a:r>
              <a:rPr lang="en-US" dirty="0"/>
              <a:t>Step a</a:t>
            </a:r>
          </a:p>
        </p:txBody>
      </p:sp>
      <p:sp>
        <p:nvSpPr>
          <p:cNvPr id="57" name="Content Placeholder 11">
            <a:extLst>
              <a:ext uri="{FF2B5EF4-FFF2-40B4-BE49-F238E27FC236}">
                <a16:creationId xmlns:a16="http://schemas.microsoft.com/office/drawing/2014/main" id="{0C2DA68C-AFA1-4D9A-997B-EFE86271CDEB}"/>
              </a:ext>
            </a:extLst>
          </p:cNvPr>
          <p:cNvSpPr txBox="1">
            <a:spLocks/>
          </p:cNvSpPr>
          <p:nvPr/>
        </p:nvSpPr>
        <p:spPr>
          <a:xfrm>
            <a:off x="10291847" y="3752338"/>
            <a:ext cx="1076158" cy="8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b</a:t>
            </a:r>
          </a:p>
        </p:txBody>
      </p:sp>
      <p:sp>
        <p:nvSpPr>
          <p:cNvPr id="58" name="Content Placeholder 11">
            <a:extLst>
              <a:ext uri="{FF2B5EF4-FFF2-40B4-BE49-F238E27FC236}">
                <a16:creationId xmlns:a16="http://schemas.microsoft.com/office/drawing/2014/main" id="{8A1E2B91-8C9C-45F8-AE70-3B4792740C9B}"/>
              </a:ext>
            </a:extLst>
          </p:cNvPr>
          <p:cNvSpPr txBox="1">
            <a:spLocks/>
          </p:cNvSpPr>
          <p:nvPr/>
        </p:nvSpPr>
        <p:spPr>
          <a:xfrm>
            <a:off x="10796505" y="5215580"/>
            <a:ext cx="1076158" cy="8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8723CC-FC5F-471B-955E-8A294C5E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98" y="2282087"/>
            <a:ext cx="8830907" cy="828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B917CF-F1EF-496C-8C12-C42BABFBA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148" y="3731649"/>
            <a:ext cx="8907118" cy="828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9657A-F4DD-47F6-92AD-D66455E23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698" y="5201900"/>
            <a:ext cx="8888065" cy="876422"/>
          </a:xfrm>
          <a:prstGeom prst="rect">
            <a:avLst/>
          </a:prstGeom>
        </p:spPr>
      </p:pic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10EEFF27-7BA1-4096-8288-20276A09BB58}"/>
              </a:ext>
            </a:extLst>
          </p:cNvPr>
          <p:cNvSpPr txBox="1">
            <a:spLocks/>
          </p:cNvSpPr>
          <p:nvPr/>
        </p:nvSpPr>
        <p:spPr>
          <a:xfrm>
            <a:off x="319337" y="5640111"/>
            <a:ext cx="11460273" cy="1808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Similarly, we would use AES to Decrypt n = p* q and transmit it from A to B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5060946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4D35F-04EC-474B-80E8-A3853430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1952707"/>
            <a:ext cx="6518800" cy="3246717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F3CD8-B10A-4B20-A41F-62C9465E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258" y="1923665"/>
            <a:ext cx="3081576" cy="3304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u="sng" dirty="0">
                <a:solidFill>
                  <a:srgbClr val="FFFFFF"/>
                </a:solidFill>
              </a:rPr>
              <a:t>STEP 6 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Encrypting message using Enc key</a:t>
            </a:r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43EE0811-243A-42E1-B2C0-C9CE1CE325DC}"/>
              </a:ext>
            </a:extLst>
          </p:cNvPr>
          <p:cNvSpPr txBox="1">
            <a:spLocks/>
          </p:cNvSpPr>
          <p:nvPr/>
        </p:nvSpPr>
        <p:spPr>
          <a:xfrm>
            <a:off x="943614" y="5401758"/>
            <a:ext cx="6412480" cy="95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We would use the Encryption Key “e” and Prime Multiple “n = p* q” received from A and encrypt the message from B</a:t>
            </a:r>
          </a:p>
        </p:txBody>
      </p:sp>
    </p:spTree>
    <p:extLst>
      <p:ext uri="{BB962C8B-B14F-4D97-AF65-F5344CB8AC3E}">
        <p14:creationId xmlns:p14="http://schemas.microsoft.com/office/powerpoint/2010/main" val="1535736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3CD8-B10A-4B20-A41F-62C9465E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u="sng" dirty="0"/>
              <a:t>STEP 7 : </a:t>
            </a:r>
            <a:r>
              <a:rPr lang="en-US" sz="3600" dirty="0"/>
              <a:t>encrypting and Sending Message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3F5443-66CB-4721-938F-5232E60F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163" y="2097506"/>
            <a:ext cx="1076158" cy="862742"/>
          </a:xfrm>
        </p:spPr>
        <p:txBody>
          <a:bodyPr/>
          <a:lstStyle/>
          <a:p>
            <a:r>
              <a:rPr lang="en-US" dirty="0"/>
              <a:t>Step a</a:t>
            </a:r>
          </a:p>
        </p:txBody>
      </p:sp>
      <p:sp>
        <p:nvSpPr>
          <p:cNvPr id="57" name="Content Placeholder 11">
            <a:extLst>
              <a:ext uri="{FF2B5EF4-FFF2-40B4-BE49-F238E27FC236}">
                <a16:creationId xmlns:a16="http://schemas.microsoft.com/office/drawing/2014/main" id="{0C2DA68C-AFA1-4D9A-997B-EFE86271CDEB}"/>
              </a:ext>
            </a:extLst>
          </p:cNvPr>
          <p:cNvSpPr txBox="1">
            <a:spLocks/>
          </p:cNvSpPr>
          <p:nvPr/>
        </p:nvSpPr>
        <p:spPr>
          <a:xfrm>
            <a:off x="10230014" y="3195837"/>
            <a:ext cx="1076158" cy="8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b</a:t>
            </a:r>
          </a:p>
        </p:txBody>
      </p:sp>
      <p:sp>
        <p:nvSpPr>
          <p:cNvPr id="58" name="Content Placeholder 11">
            <a:extLst>
              <a:ext uri="{FF2B5EF4-FFF2-40B4-BE49-F238E27FC236}">
                <a16:creationId xmlns:a16="http://schemas.microsoft.com/office/drawing/2014/main" id="{8A1E2B91-8C9C-45F8-AE70-3B4792740C9B}"/>
              </a:ext>
            </a:extLst>
          </p:cNvPr>
          <p:cNvSpPr txBox="1">
            <a:spLocks/>
          </p:cNvSpPr>
          <p:nvPr/>
        </p:nvSpPr>
        <p:spPr>
          <a:xfrm>
            <a:off x="10609149" y="4780285"/>
            <a:ext cx="1076158" cy="8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c</a:t>
            </a:r>
          </a:p>
        </p:txBody>
      </p:sp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9825F131-F785-4420-B3B3-68D668BD2CF4}"/>
              </a:ext>
            </a:extLst>
          </p:cNvPr>
          <p:cNvSpPr txBox="1">
            <a:spLocks/>
          </p:cNvSpPr>
          <p:nvPr/>
        </p:nvSpPr>
        <p:spPr>
          <a:xfrm>
            <a:off x="1545160" y="5536657"/>
            <a:ext cx="8916644" cy="1808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Like earlier, we would use AES to decrypt the encrypted Cipher Text at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C988F-C9C4-433B-A02B-508EBEF8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30555"/>
            <a:ext cx="8849960" cy="971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B981E7-5FE9-4D4C-9E7D-E8CF55D09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81" y="3221405"/>
            <a:ext cx="8897592" cy="857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31E0C9-FE01-4BAD-BF81-5D8F8AF57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677" y="4292365"/>
            <a:ext cx="891664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686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2CCE7-8461-48EA-8B34-05E9448A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5" y="1025875"/>
            <a:ext cx="6518800" cy="411978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F3CD8-B10A-4B20-A41F-62C9465E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3304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u="sng" dirty="0">
                <a:solidFill>
                  <a:srgbClr val="FFFFFF"/>
                </a:solidFill>
              </a:rPr>
              <a:t>STEP 8: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Decrypting message using Dec key</a:t>
            </a:r>
          </a:p>
        </p:txBody>
      </p:sp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1A6028FA-B094-48F2-B7C4-82B3DC86757E}"/>
              </a:ext>
            </a:extLst>
          </p:cNvPr>
          <p:cNvSpPr txBox="1">
            <a:spLocks/>
          </p:cNvSpPr>
          <p:nvPr/>
        </p:nvSpPr>
        <p:spPr>
          <a:xfrm>
            <a:off x="637345" y="5103453"/>
            <a:ext cx="7106441" cy="1280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We use the Decryption Key “d” and “n”; and apply it to Cipher Text, to decrypt the RSA Cipher Text and decrypt the Cipher Text to receive the original message.</a:t>
            </a:r>
          </a:p>
        </p:txBody>
      </p:sp>
    </p:spTree>
    <p:extLst>
      <p:ext uri="{BB962C8B-B14F-4D97-AF65-F5344CB8AC3E}">
        <p14:creationId xmlns:p14="http://schemas.microsoft.com/office/powerpoint/2010/main" val="14586514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CE18F530713648AEDD0E66AF46A641" ma:contentTypeVersion="7" ma:contentTypeDescription="Create a new document." ma:contentTypeScope="" ma:versionID="d6cc5aad23e9970a611998439f07d908">
  <xsd:schema xmlns:xsd="http://www.w3.org/2001/XMLSchema" xmlns:xs="http://www.w3.org/2001/XMLSchema" xmlns:p="http://schemas.microsoft.com/office/2006/metadata/properties" xmlns:ns3="66101656-bb23-4eb7-a794-70233a6c2a9c" xmlns:ns4="172f45f6-7e79-4da8-95c3-3fea60780ddd" targetNamespace="http://schemas.microsoft.com/office/2006/metadata/properties" ma:root="true" ma:fieldsID="fcd9b587becadac805c62032facf53e4" ns3:_="" ns4:_="">
    <xsd:import namespace="66101656-bb23-4eb7-a794-70233a6c2a9c"/>
    <xsd:import namespace="172f45f6-7e79-4da8-95c3-3fea60780d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01656-bb23-4eb7-a794-70233a6c2a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2f45f6-7e79-4da8-95c3-3fea60780dd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6101656-bb23-4eb7-a794-70233a6c2a9c" xsi:nil="true"/>
  </documentManagement>
</p:properties>
</file>

<file path=customXml/itemProps1.xml><?xml version="1.0" encoding="utf-8"?>
<ds:datastoreItem xmlns:ds="http://schemas.openxmlformats.org/officeDocument/2006/customXml" ds:itemID="{6341A3D0-A26D-4B46-BDF5-2D1FC0819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101656-bb23-4eb7-a794-70233a6c2a9c"/>
    <ds:schemaRef ds:uri="172f45f6-7e79-4da8-95c3-3fea60780d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172f45f6-7e79-4da8-95c3-3fea60780ddd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66101656-bb23-4eb7-a794-70233a6c2a9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Widescreen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RSA Encryption with Diffie HELMAN Key Exchange using AES-256 algorithm</vt:lpstr>
      <vt:lpstr>STEP 1: Generating  Diffie Hellman Shared Key</vt:lpstr>
      <vt:lpstr>STEP 2: Generating  RSA Encryption KEY and Decryption Key </vt:lpstr>
      <vt:lpstr>STEP 3 : SEND e and n from a to b </vt:lpstr>
      <vt:lpstr>STEP 4 : encrypting and Sending enc key</vt:lpstr>
      <vt:lpstr>STEP 5: decrypting Received enc key</vt:lpstr>
      <vt:lpstr>STEP 6 : Encrypting message using Enc key</vt:lpstr>
      <vt:lpstr>STEP 7 : encrypting and Sending Message</vt:lpstr>
      <vt:lpstr>STEP 8: Decrypting message using Dec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2020-12-15T17:52:31Z</dcterms:created>
  <dcterms:modified xsi:type="dcterms:W3CDTF">2020-12-15T18:30:44Z</dcterms:modified>
</cp:coreProperties>
</file>