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2F2F2F"/>
    <a:srgbClr val="333333"/>
    <a:srgbClr val="3A3838"/>
    <a:srgbClr val="5865E2"/>
    <a:srgbClr val="DC2D2D"/>
    <a:srgbClr val="FF4B91"/>
    <a:srgbClr val="525FE1"/>
    <a:srgbClr val="F86F03"/>
    <a:srgbClr val="FF7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1D4B-99FD-9CC5-7790-9275BAC2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90FDA-0672-569B-00FE-5BC2551B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ECB7-7E28-654E-3E7C-C114FF59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80D2-83DA-C6FC-006C-0FC59FA5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A502-5378-AB7F-BEC2-A719B0ED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6940-4892-9EAD-0423-7C5BE71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6C10-CD9E-D50D-0154-CCAA9F92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B0D5-3C78-B3B1-8798-59AD2E0A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32EB-F07C-F75B-0D4F-E944F576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C76C-1572-AD5A-1DF3-EEEA7307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8351A-FE40-34EB-ED02-8CEA3D673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77D7-6652-BDD7-597E-D524A66A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A6E2-A5AC-186F-7030-82033B69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A6C-514C-7FEE-1C64-6077CCC3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3815-A7C5-1CF9-C27C-EC0DE98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4D1-D34C-6ED2-137F-23FA3CDF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FA6B-75D5-AEA5-A8EA-60662C06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2F3C-3E71-3CDA-502C-D7209D3D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F117-C89F-5C93-3880-B6BA24BE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0BE1-24A4-7C16-39C8-FBBCD163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2AE-E96F-3DA8-2376-85F883AA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1E03-ADAC-D2D8-81EE-3A5C58E4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F855-743E-CA07-A30C-C7BC4B51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5654-7297-B912-397A-57869BB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D22F-DDE6-B3CF-779F-615AFE5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DD7-986D-420B-1C49-F9CE1B60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DDD7-6415-A0A4-04A6-98AF31649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4AAFD-9824-7F2D-71C5-D7C127319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A9D8-DC0C-102F-FA13-7074E7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F613-D27D-220E-90DF-0F3978CE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A7E3-42A0-0157-7BB4-43B0CB74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F8DC-D847-9A33-B71D-F8D9EEFC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CA4E-B080-4811-D9F6-FCBB4C667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970BB-0ECF-E1C6-2B59-DC05298C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4E5FB-211E-FC0A-2E8B-66F9FD517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288E-1299-D136-0982-193C32B7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A55DD-5D1C-3F04-AC29-F1BB2AE9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D8CB-4725-E4D5-5815-90141232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702-CA1D-A08E-5D8D-1610F323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1DF-F1EB-6F76-6CEE-4C8E1C03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1FC88-57C3-5479-9710-F436914B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9A554-7588-C3C1-1E1F-1898744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B07C1-F6C4-2051-0628-67CFEB9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FFC20-D0BE-361A-ADD8-F30B648E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83765-A3FD-324C-7DA4-92823F68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664E-6CEF-53B8-4F58-B259F697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82BD-97D4-CDB8-9B77-8FB754E8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15DD-D5E8-D5D0-368E-702F5F26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354D-D9CE-7A31-6942-AFD4D2B3E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8BE5-7BF2-692D-3E7F-62A9FD19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7F42-8D7C-2F8A-D3EB-5EC839B9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14C3-2AFE-BB83-984C-CC853E4F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C791-2E37-80E7-E853-17019556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4F552-C1F4-35DC-F6A0-26893B16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79452-4521-11B8-8BC5-C589976B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3FDD-6A17-066B-EB2B-6A236E4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6C83-970A-B9A7-5C8A-30B6B7F5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3898-02ED-8CAD-273F-2CE80718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06BDE-089E-29C1-D8C2-8AEAAF6B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C26C-95A1-3A02-2A89-5487A219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5068-A973-B679-94B8-5B68F488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DF7E-D359-41ED-A2BA-CEB982C9DF3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4CA9-04B9-DA62-0F95-172E094F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B9B0-D3BF-8B91-1E0E-58044B5B6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2F8A-24BB-48A8-877A-5D9B3C9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54A-80CA-C02A-6632-BCE1BF6110ED}"/>
              </a:ext>
            </a:extLst>
          </p:cNvPr>
          <p:cNvSpPr/>
          <p:nvPr/>
        </p:nvSpPr>
        <p:spPr>
          <a:xfrm>
            <a:off x="3262353" y="114300"/>
            <a:ext cx="8826130" cy="6629400"/>
          </a:xfrm>
          <a:prstGeom prst="roundRect">
            <a:avLst>
              <a:gd name="adj" fmla="val 127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217E-CD27-D1FF-43A9-B8B7D361D529}"/>
              </a:ext>
            </a:extLst>
          </p:cNvPr>
          <p:cNvSpPr/>
          <p:nvPr/>
        </p:nvSpPr>
        <p:spPr>
          <a:xfrm>
            <a:off x="103517" y="114300"/>
            <a:ext cx="3511296" cy="6629400"/>
          </a:xfrm>
          <a:prstGeom prst="roundRect">
            <a:avLst>
              <a:gd name="adj" fmla="val 36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B8F87-B90B-5F20-FF6E-0723B4E777A0}"/>
              </a:ext>
            </a:extLst>
          </p:cNvPr>
          <p:cNvSpPr/>
          <p:nvPr/>
        </p:nvSpPr>
        <p:spPr>
          <a:xfrm>
            <a:off x="343661" y="251460"/>
            <a:ext cx="2514600" cy="6355080"/>
          </a:xfrm>
          <a:prstGeom prst="roundRect">
            <a:avLst>
              <a:gd name="adj" fmla="val 6952"/>
            </a:avLst>
          </a:prstGeom>
          <a:solidFill>
            <a:srgbClr val="2A2A2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C9181-BD96-3868-7E24-82643470FBBD}"/>
              </a:ext>
            </a:extLst>
          </p:cNvPr>
          <p:cNvSpPr/>
          <p:nvPr/>
        </p:nvSpPr>
        <p:spPr>
          <a:xfrm>
            <a:off x="2774769" y="251460"/>
            <a:ext cx="9252921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6DD8D-FC05-8C19-77C9-91C7CD0F494E}"/>
              </a:ext>
            </a:extLst>
          </p:cNvPr>
          <p:cNvSpPr/>
          <p:nvPr/>
        </p:nvSpPr>
        <p:spPr>
          <a:xfrm>
            <a:off x="739868" y="1071420"/>
            <a:ext cx="2235200" cy="47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F9DE2-6EF1-8907-6C0E-9BFA322DE858}"/>
              </a:ext>
            </a:extLst>
          </p:cNvPr>
          <p:cNvSpPr/>
          <p:nvPr/>
        </p:nvSpPr>
        <p:spPr>
          <a:xfrm>
            <a:off x="2975067" y="499804"/>
            <a:ext cx="5400859" cy="323273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9D53-B9DD-6413-AE0E-AFC291863E00}"/>
              </a:ext>
            </a:extLst>
          </p:cNvPr>
          <p:cNvSpPr/>
          <p:nvPr/>
        </p:nvSpPr>
        <p:spPr>
          <a:xfrm>
            <a:off x="2941563" y="1071420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9F2-5E6B-545E-63D2-0DF0EA687705}"/>
              </a:ext>
            </a:extLst>
          </p:cNvPr>
          <p:cNvSpPr/>
          <p:nvPr/>
        </p:nvSpPr>
        <p:spPr>
          <a:xfrm>
            <a:off x="43465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7AA7-3632-F1D1-706F-73020BE4DB0D}"/>
              </a:ext>
            </a:extLst>
          </p:cNvPr>
          <p:cNvSpPr/>
          <p:nvPr/>
        </p:nvSpPr>
        <p:spPr>
          <a:xfrm>
            <a:off x="57531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02C156-E5CD-8C02-6C13-2D8C286C84EA}"/>
              </a:ext>
            </a:extLst>
          </p:cNvPr>
          <p:cNvSpPr/>
          <p:nvPr/>
        </p:nvSpPr>
        <p:spPr>
          <a:xfrm>
            <a:off x="71597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E9C8D2-50AE-EF4B-94AF-9CDB0C6D67CD}"/>
              </a:ext>
            </a:extLst>
          </p:cNvPr>
          <p:cNvSpPr/>
          <p:nvPr/>
        </p:nvSpPr>
        <p:spPr>
          <a:xfrm>
            <a:off x="2926356" y="2790491"/>
            <a:ext cx="5449570" cy="3647253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E57C-FCF0-6D29-2E6E-0FDC00139679}"/>
              </a:ext>
            </a:extLst>
          </p:cNvPr>
          <p:cNvSpPr/>
          <p:nvPr/>
        </p:nvSpPr>
        <p:spPr>
          <a:xfrm>
            <a:off x="8780018" y="1071420"/>
            <a:ext cx="2996345" cy="1581912"/>
          </a:xfrm>
          <a:prstGeom prst="roundRect">
            <a:avLst>
              <a:gd name="adj" fmla="val 79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69C939-0648-897C-422B-E193A56D5217}"/>
              </a:ext>
            </a:extLst>
          </p:cNvPr>
          <p:cNvSpPr/>
          <p:nvPr/>
        </p:nvSpPr>
        <p:spPr>
          <a:xfrm>
            <a:off x="8780017" y="2790492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F0E28-A317-CDD6-BAED-1157745FA032}"/>
              </a:ext>
            </a:extLst>
          </p:cNvPr>
          <p:cNvSpPr/>
          <p:nvPr/>
        </p:nvSpPr>
        <p:spPr>
          <a:xfrm>
            <a:off x="8825667" y="4614117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04F314-0E09-391F-4B2B-E69A8F3DD244}"/>
              </a:ext>
            </a:extLst>
          </p:cNvPr>
          <p:cNvSpPr/>
          <p:nvPr/>
        </p:nvSpPr>
        <p:spPr>
          <a:xfrm>
            <a:off x="8780017" y="4614116"/>
            <a:ext cx="2996345" cy="1823625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854F2-131A-830F-5382-7A6B5621FE72}"/>
              </a:ext>
            </a:extLst>
          </p:cNvPr>
          <p:cNvSpPr/>
          <p:nvPr/>
        </p:nvSpPr>
        <p:spPr>
          <a:xfrm>
            <a:off x="321035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206C7A-FB13-9241-A964-2F97FBE6967C}"/>
              </a:ext>
            </a:extLst>
          </p:cNvPr>
          <p:cNvSpPr/>
          <p:nvPr/>
        </p:nvSpPr>
        <p:spPr>
          <a:xfrm>
            <a:off x="46166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C89B63-C6A1-84AA-8C37-0276C0657ABF}"/>
              </a:ext>
            </a:extLst>
          </p:cNvPr>
          <p:cNvSpPr/>
          <p:nvPr/>
        </p:nvSpPr>
        <p:spPr>
          <a:xfrm>
            <a:off x="60232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74C4C4-CE40-566A-1D0F-3662394A58D9}"/>
              </a:ext>
            </a:extLst>
          </p:cNvPr>
          <p:cNvSpPr/>
          <p:nvPr/>
        </p:nvSpPr>
        <p:spPr>
          <a:xfrm>
            <a:off x="74298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DF37A3-EBB3-5318-819D-BED987FF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3176" y="1179096"/>
            <a:ext cx="738158" cy="4547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52C03A4-BD1C-AD54-31A3-F6C3E74F1561}"/>
              </a:ext>
            </a:extLst>
          </p:cNvPr>
          <p:cNvSpPr/>
          <p:nvPr/>
        </p:nvSpPr>
        <p:spPr>
          <a:xfrm>
            <a:off x="10032893" y="4610473"/>
            <a:ext cx="581891" cy="5818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D08825F-7639-1356-9BA2-F60DC103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5983" y="4643563"/>
            <a:ext cx="515709" cy="51570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54EB73-565D-AB92-E1F2-ECA1CD52D6FD}"/>
              </a:ext>
            </a:extLst>
          </p:cNvPr>
          <p:cNvSpPr/>
          <p:nvPr/>
        </p:nvSpPr>
        <p:spPr>
          <a:xfrm>
            <a:off x="10926618" y="2216727"/>
            <a:ext cx="772674" cy="351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5831C43-D1D0-EA6A-7F1D-14A5B03D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02" y="2216727"/>
            <a:ext cx="301523" cy="273783"/>
          </a:xfrm>
          <a:prstGeom prst="rect">
            <a:avLst/>
          </a:prstGeom>
        </p:spPr>
      </p:pic>
      <p:pic>
        <p:nvPicPr>
          <p:cNvPr id="40" name="Graphic 39" descr="Box with solid fill">
            <a:extLst>
              <a:ext uri="{FF2B5EF4-FFF2-40B4-BE49-F238E27FC236}">
                <a16:creationId xmlns:a16="http://schemas.microsoft.com/office/drawing/2014/main" id="{CC829C77-9966-6DE2-D569-7ADC0451463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3956" y="1121626"/>
            <a:ext cx="588116" cy="588116"/>
          </a:xfrm>
          <a:prstGeom prst="rect">
            <a:avLst/>
          </a:prstGeom>
        </p:spPr>
      </p:pic>
      <p:pic>
        <p:nvPicPr>
          <p:cNvPr id="59" name="Graphic 58" descr="Bar graph with upward trend with solid fill">
            <a:extLst>
              <a:ext uri="{FF2B5EF4-FFF2-40B4-BE49-F238E27FC236}">
                <a16:creationId xmlns:a16="http://schemas.microsoft.com/office/drawing/2014/main" id="{75BAD4CF-9775-246C-C9A1-0117E3FE78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60" y="1151293"/>
            <a:ext cx="528782" cy="528782"/>
          </a:xfrm>
          <a:prstGeom prst="rect">
            <a:avLst/>
          </a:prstGeom>
        </p:spPr>
      </p:pic>
      <p:pic>
        <p:nvPicPr>
          <p:cNvPr id="61" name="Graphic 60" descr="Money with solid fill">
            <a:extLst>
              <a:ext uri="{FF2B5EF4-FFF2-40B4-BE49-F238E27FC236}">
                <a16:creationId xmlns:a16="http://schemas.microsoft.com/office/drawing/2014/main" id="{1A97795F-B58D-9003-05D6-638A9F7D4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7383" y="1142580"/>
            <a:ext cx="527735" cy="5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54A-80CA-C02A-6632-BCE1BF6110ED}"/>
              </a:ext>
            </a:extLst>
          </p:cNvPr>
          <p:cNvSpPr/>
          <p:nvPr/>
        </p:nvSpPr>
        <p:spPr>
          <a:xfrm>
            <a:off x="3262353" y="114300"/>
            <a:ext cx="8826130" cy="6629400"/>
          </a:xfrm>
          <a:prstGeom prst="roundRect">
            <a:avLst>
              <a:gd name="adj" fmla="val 127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217E-CD27-D1FF-43A9-B8B7D361D529}"/>
              </a:ext>
            </a:extLst>
          </p:cNvPr>
          <p:cNvSpPr/>
          <p:nvPr/>
        </p:nvSpPr>
        <p:spPr>
          <a:xfrm>
            <a:off x="103517" y="114300"/>
            <a:ext cx="3511296" cy="6629400"/>
          </a:xfrm>
          <a:prstGeom prst="roundRect">
            <a:avLst>
              <a:gd name="adj" fmla="val 36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B8F87-B90B-5F20-FF6E-0723B4E777A0}"/>
              </a:ext>
            </a:extLst>
          </p:cNvPr>
          <p:cNvSpPr/>
          <p:nvPr/>
        </p:nvSpPr>
        <p:spPr>
          <a:xfrm>
            <a:off x="343661" y="251460"/>
            <a:ext cx="2514600" cy="6355080"/>
          </a:xfrm>
          <a:prstGeom prst="roundRect">
            <a:avLst>
              <a:gd name="adj" fmla="val 6952"/>
            </a:avLst>
          </a:prstGeom>
          <a:solidFill>
            <a:srgbClr val="2A2A2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C9181-BD96-3868-7E24-82643470FBBD}"/>
              </a:ext>
            </a:extLst>
          </p:cNvPr>
          <p:cNvSpPr/>
          <p:nvPr/>
        </p:nvSpPr>
        <p:spPr>
          <a:xfrm>
            <a:off x="2774769" y="251460"/>
            <a:ext cx="9252921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6DD8D-FC05-8C19-77C9-91C7CD0F494E}"/>
              </a:ext>
            </a:extLst>
          </p:cNvPr>
          <p:cNvSpPr/>
          <p:nvPr/>
        </p:nvSpPr>
        <p:spPr>
          <a:xfrm>
            <a:off x="739868" y="1071420"/>
            <a:ext cx="2235200" cy="47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F9DE2-6EF1-8907-6C0E-9BFA322DE858}"/>
              </a:ext>
            </a:extLst>
          </p:cNvPr>
          <p:cNvSpPr/>
          <p:nvPr/>
        </p:nvSpPr>
        <p:spPr>
          <a:xfrm>
            <a:off x="2975067" y="499804"/>
            <a:ext cx="5400859" cy="323273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9D53-B9DD-6413-AE0E-AFC291863E00}"/>
              </a:ext>
            </a:extLst>
          </p:cNvPr>
          <p:cNvSpPr/>
          <p:nvPr/>
        </p:nvSpPr>
        <p:spPr>
          <a:xfrm>
            <a:off x="2941563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9F2-5E6B-545E-63D2-0DF0EA687705}"/>
              </a:ext>
            </a:extLst>
          </p:cNvPr>
          <p:cNvSpPr/>
          <p:nvPr/>
        </p:nvSpPr>
        <p:spPr>
          <a:xfrm>
            <a:off x="4374284" y="1071420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7AA7-3632-F1D1-706F-73020BE4DB0D}"/>
              </a:ext>
            </a:extLst>
          </p:cNvPr>
          <p:cNvSpPr/>
          <p:nvPr/>
        </p:nvSpPr>
        <p:spPr>
          <a:xfrm>
            <a:off x="57531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02C156-E5CD-8C02-6C13-2D8C286C84EA}"/>
              </a:ext>
            </a:extLst>
          </p:cNvPr>
          <p:cNvSpPr/>
          <p:nvPr/>
        </p:nvSpPr>
        <p:spPr>
          <a:xfrm>
            <a:off x="71597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E9C8D2-50AE-EF4B-94AF-9CDB0C6D67CD}"/>
              </a:ext>
            </a:extLst>
          </p:cNvPr>
          <p:cNvSpPr/>
          <p:nvPr/>
        </p:nvSpPr>
        <p:spPr>
          <a:xfrm>
            <a:off x="2926356" y="2790491"/>
            <a:ext cx="5449570" cy="3647253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E57C-FCF0-6D29-2E6E-0FDC00139679}"/>
              </a:ext>
            </a:extLst>
          </p:cNvPr>
          <p:cNvSpPr/>
          <p:nvPr/>
        </p:nvSpPr>
        <p:spPr>
          <a:xfrm>
            <a:off x="8780018" y="1071420"/>
            <a:ext cx="2996345" cy="1581912"/>
          </a:xfrm>
          <a:prstGeom prst="roundRect">
            <a:avLst>
              <a:gd name="adj" fmla="val 79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69C939-0648-897C-422B-E193A56D5217}"/>
              </a:ext>
            </a:extLst>
          </p:cNvPr>
          <p:cNvSpPr/>
          <p:nvPr/>
        </p:nvSpPr>
        <p:spPr>
          <a:xfrm>
            <a:off x="8780017" y="2790492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F0E28-A317-CDD6-BAED-1157745FA032}"/>
              </a:ext>
            </a:extLst>
          </p:cNvPr>
          <p:cNvSpPr/>
          <p:nvPr/>
        </p:nvSpPr>
        <p:spPr>
          <a:xfrm>
            <a:off x="8825667" y="4614117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04F314-0E09-391F-4B2B-E69A8F3DD244}"/>
              </a:ext>
            </a:extLst>
          </p:cNvPr>
          <p:cNvSpPr/>
          <p:nvPr/>
        </p:nvSpPr>
        <p:spPr>
          <a:xfrm>
            <a:off x="8780017" y="4614116"/>
            <a:ext cx="2996345" cy="1823625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854F2-131A-830F-5382-7A6B5621FE72}"/>
              </a:ext>
            </a:extLst>
          </p:cNvPr>
          <p:cNvSpPr/>
          <p:nvPr/>
        </p:nvSpPr>
        <p:spPr>
          <a:xfrm>
            <a:off x="321035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206C7A-FB13-9241-A964-2F97FBE6967C}"/>
              </a:ext>
            </a:extLst>
          </p:cNvPr>
          <p:cNvSpPr/>
          <p:nvPr/>
        </p:nvSpPr>
        <p:spPr>
          <a:xfrm>
            <a:off x="46166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C89B63-C6A1-84AA-8C37-0276C0657ABF}"/>
              </a:ext>
            </a:extLst>
          </p:cNvPr>
          <p:cNvSpPr/>
          <p:nvPr/>
        </p:nvSpPr>
        <p:spPr>
          <a:xfrm>
            <a:off x="60232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74C4C4-CE40-566A-1D0F-3662394A58D9}"/>
              </a:ext>
            </a:extLst>
          </p:cNvPr>
          <p:cNvSpPr/>
          <p:nvPr/>
        </p:nvSpPr>
        <p:spPr>
          <a:xfrm>
            <a:off x="74298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DF37A3-EBB3-5318-819D-BED987FF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3176" y="1179096"/>
            <a:ext cx="738158" cy="4547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52C03A4-BD1C-AD54-31A3-F6C3E74F1561}"/>
              </a:ext>
            </a:extLst>
          </p:cNvPr>
          <p:cNvSpPr/>
          <p:nvPr/>
        </p:nvSpPr>
        <p:spPr>
          <a:xfrm>
            <a:off x="10032893" y="4610473"/>
            <a:ext cx="581891" cy="5818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D08825F-7639-1356-9BA2-F60DC103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5983" y="4643563"/>
            <a:ext cx="515709" cy="51570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54EB73-565D-AB92-E1F2-ECA1CD52D6FD}"/>
              </a:ext>
            </a:extLst>
          </p:cNvPr>
          <p:cNvSpPr/>
          <p:nvPr/>
        </p:nvSpPr>
        <p:spPr>
          <a:xfrm>
            <a:off x="10926618" y="2216727"/>
            <a:ext cx="772674" cy="351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5831C43-D1D0-EA6A-7F1D-14A5B03D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02" y="2216727"/>
            <a:ext cx="301523" cy="273783"/>
          </a:xfrm>
          <a:prstGeom prst="rect">
            <a:avLst/>
          </a:prstGeom>
        </p:spPr>
      </p:pic>
      <p:pic>
        <p:nvPicPr>
          <p:cNvPr id="40" name="Graphic 39" descr="Box with solid fill">
            <a:extLst>
              <a:ext uri="{FF2B5EF4-FFF2-40B4-BE49-F238E27FC236}">
                <a16:creationId xmlns:a16="http://schemas.microsoft.com/office/drawing/2014/main" id="{CC829C77-9966-6DE2-D569-7ADC0451463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3956" y="1121626"/>
            <a:ext cx="588116" cy="588116"/>
          </a:xfrm>
          <a:prstGeom prst="rect">
            <a:avLst/>
          </a:prstGeom>
        </p:spPr>
      </p:pic>
      <p:pic>
        <p:nvPicPr>
          <p:cNvPr id="59" name="Graphic 58" descr="Bar graph with upward trend with solid fill">
            <a:extLst>
              <a:ext uri="{FF2B5EF4-FFF2-40B4-BE49-F238E27FC236}">
                <a16:creationId xmlns:a16="http://schemas.microsoft.com/office/drawing/2014/main" id="{75BAD4CF-9775-246C-C9A1-0117E3FE78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60" y="1151293"/>
            <a:ext cx="528782" cy="528782"/>
          </a:xfrm>
          <a:prstGeom prst="rect">
            <a:avLst/>
          </a:prstGeom>
        </p:spPr>
      </p:pic>
      <p:pic>
        <p:nvPicPr>
          <p:cNvPr id="61" name="Graphic 60" descr="Money with solid fill">
            <a:extLst>
              <a:ext uri="{FF2B5EF4-FFF2-40B4-BE49-F238E27FC236}">
                <a16:creationId xmlns:a16="http://schemas.microsoft.com/office/drawing/2014/main" id="{1A97795F-B58D-9003-05D6-638A9F7D4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7383" y="1142580"/>
            <a:ext cx="527735" cy="5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54A-80CA-C02A-6632-BCE1BF6110ED}"/>
              </a:ext>
            </a:extLst>
          </p:cNvPr>
          <p:cNvSpPr/>
          <p:nvPr/>
        </p:nvSpPr>
        <p:spPr>
          <a:xfrm>
            <a:off x="3262353" y="114300"/>
            <a:ext cx="8826130" cy="6629400"/>
          </a:xfrm>
          <a:prstGeom prst="roundRect">
            <a:avLst>
              <a:gd name="adj" fmla="val 127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217E-CD27-D1FF-43A9-B8B7D361D529}"/>
              </a:ext>
            </a:extLst>
          </p:cNvPr>
          <p:cNvSpPr/>
          <p:nvPr/>
        </p:nvSpPr>
        <p:spPr>
          <a:xfrm>
            <a:off x="103517" y="114300"/>
            <a:ext cx="3511296" cy="6629400"/>
          </a:xfrm>
          <a:prstGeom prst="roundRect">
            <a:avLst>
              <a:gd name="adj" fmla="val 36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B8F87-B90B-5F20-FF6E-0723B4E777A0}"/>
              </a:ext>
            </a:extLst>
          </p:cNvPr>
          <p:cNvSpPr/>
          <p:nvPr/>
        </p:nvSpPr>
        <p:spPr>
          <a:xfrm>
            <a:off x="343661" y="251460"/>
            <a:ext cx="2514600" cy="6355080"/>
          </a:xfrm>
          <a:prstGeom prst="roundRect">
            <a:avLst>
              <a:gd name="adj" fmla="val 6952"/>
            </a:avLst>
          </a:prstGeom>
          <a:solidFill>
            <a:srgbClr val="2A2A2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C9181-BD96-3868-7E24-82643470FBBD}"/>
              </a:ext>
            </a:extLst>
          </p:cNvPr>
          <p:cNvSpPr/>
          <p:nvPr/>
        </p:nvSpPr>
        <p:spPr>
          <a:xfrm>
            <a:off x="2774769" y="251460"/>
            <a:ext cx="9252921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6DD8D-FC05-8C19-77C9-91C7CD0F494E}"/>
              </a:ext>
            </a:extLst>
          </p:cNvPr>
          <p:cNvSpPr/>
          <p:nvPr/>
        </p:nvSpPr>
        <p:spPr>
          <a:xfrm>
            <a:off x="739868" y="1071420"/>
            <a:ext cx="2235200" cy="47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F9DE2-6EF1-8907-6C0E-9BFA322DE858}"/>
              </a:ext>
            </a:extLst>
          </p:cNvPr>
          <p:cNvSpPr/>
          <p:nvPr/>
        </p:nvSpPr>
        <p:spPr>
          <a:xfrm>
            <a:off x="2975067" y="499804"/>
            <a:ext cx="5400859" cy="323273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9D53-B9DD-6413-AE0E-AFC291863E00}"/>
              </a:ext>
            </a:extLst>
          </p:cNvPr>
          <p:cNvSpPr/>
          <p:nvPr/>
        </p:nvSpPr>
        <p:spPr>
          <a:xfrm>
            <a:off x="2941563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9F2-5E6B-545E-63D2-0DF0EA687705}"/>
              </a:ext>
            </a:extLst>
          </p:cNvPr>
          <p:cNvSpPr/>
          <p:nvPr/>
        </p:nvSpPr>
        <p:spPr>
          <a:xfrm>
            <a:off x="43465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7AA7-3632-F1D1-706F-73020BE4DB0D}"/>
              </a:ext>
            </a:extLst>
          </p:cNvPr>
          <p:cNvSpPr/>
          <p:nvPr/>
        </p:nvSpPr>
        <p:spPr>
          <a:xfrm>
            <a:off x="5753175" y="1071420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02C156-E5CD-8C02-6C13-2D8C286C84EA}"/>
              </a:ext>
            </a:extLst>
          </p:cNvPr>
          <p:cNvSpPr/>
          <p:nvPr/>
        </p:nvSpPr>
        <p:spPr>
          <a:xfrm>
            <a:off x="71597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E9C8D2-50AE-EF4B-94AF-9CDB0C6D67CD}"/>
              </a:ext>
            </a:extLst>
          </p:cNvPr>
          <p:cNvSpPr/>
          <p:nvPr/>
        </p:nvSpPr>
        <p:spPr>
          <a:xfrm>
            <a:off x="2926356" y="2790491"/>
            <a:ext cx="5449570" cy="3647253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E57C-FCF0-6D29-2E6E-0FDC00139679}"/>
              </a:ext>
            </a:extLst>
          </p:cNvPr>
          <p:cNvSpPr/>
          <p:nvPr/>
        </p:nvSpPr>
        <p:spPr>
          <a:xfrm>
            <a:off x="8780018" y="1071420"/>
            <a:ext cx="2996345" cy="1581912"/>
          </a:xfrm>
          <a:prstGeom prst="roundRect">
            <a:avLst>
              <a:gd name="adj" fmla="val 79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69C939-0648-897C-422B-E193A56D5217}"/>
              </a:ext>
            </a:extLst>
          </p:cNvPr>
          <p:cNvSpPr/>
          <p:nvPr/>
        </p:nvSpPr>
        <p:spPr>
          <a:xfrm>
            <a:off x="8780017" y="2790492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F0E28-A317-CDD6-BAED-1157745FA032}"/>
              </a:ext>
            </a:extLst>
          </p:cNvPr>
          <p:cNvSpPr/>
          <p:nvPr/>
        </p:nvSpPr>
        <p:spPr>
          <a:xfrm>
            <a:off x="8825667" y="4614117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04F314-0E09-391F-4B2B-E69A8F3DD244}"/>
              </a:ext>
            </a:extLst>
          </p:cNvPr>
          <p:cNvSpPr/>
          <p:nvPr/>
        </p:nvSpPr>
        <p:spPr>
          <a:xfrm>
            <a:off x="8780017" y="4614116"/>
            <a:ext cx="2996345" cy="1823625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854F2-131A-830F-5382-7A6B5621FE72}"/>
              </a:ext>
            </a:extLst>
          </p:cNvPr>
          <p:cNvSpPr/>
          <p:nvPr/>
        </p:nvSpPr>
        <p:spPr>
          <a:xfrm>
            <a:off x="321035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206C7A-FB13-9241-A964-2F97FBE6967C}"/>
              </a:ext>
            </a:extLst>
          </p:cNvPr>
          <p:cNvSpPr/>
          <p:nvPr/>
        </p:nvSpPr>
        <p:spPr>
          <a:xfrm>
            <a:off x="46166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C89B63-C6A1-84AA-8C37-0276C0657ABF}"/>
              </a:ext>
            </a:extLst>
          </p:cNvPr>
          <p:cNvSpPr/>
          <p:nvPr/>
        </p:nvSpPr>
        <p:spPr>
          <a:xfrm>
            <a:off x="60232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74C4C4-CE40-566A-1D0F-3662394A58D9}"/>
              </a:ext>
            </a:extLst>
          </p:cNvPr>
          <p:cNvSpPr/>
          <p:nvPr/>
        </p:nvSpPr>
        <p:spPr>
          <a:xfrm>
            <a:off x="74298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DF37A3-EBB3-5318-819D-BED987FF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3176" y="1179096"/>
            <a:ext cx="738158" cy="4547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52C03A4-BD1C-AD54-31A3-F6C3E74F1561}"/>
              </a:ext>
            </a:extLst>
          </p:cNvPr>
          <p:cNvSpPr/>
          <p:nvPr/>
        </p:nvSpPr>
        <p:spPr>
          <a:xfrm>
            <a:off x="10032893" y="4610473"/>
            <a:ext cx="581891" cy="5818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D08825F-7639-1356-9BA2-F60DC103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5983" y="4643563"/>
            <a:ext cx="515709" cy="51570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54EB73-565D-AB92-E1F2-ECA1CD52D6FD}"/>
              </a:ext>
            </a:extLst>
          </p:cNvPr>
          <p:cNvSpPr/>
          <p:nvPr/>
        </p:nvSpPr>
        <p:spPr>
          <a:xfrm>
            <a:off x="10926618" y="2216727"/>
            <a:ext cx="772674" cy="351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5831C43-D1D0-EA6A-7F1D-14A5B03D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02" y="2216727"/>
            <a:ext cx="301523" cy="273783"/>
          </a:xfrm>
          <a:prstGeom prst="rect">
            <a:avLst/>
          </a:prstGeom>
        </p:spPr>
      </p:pic>
      <p:pic>
        <p:nvPicPr>
          <p:cNvPr id="40" name="Graphic 39" descr="Box with solid fill">
            <a:extLst>
              <a:ext uri="{FF2B5EF4-FFF2-40B4-BE49-F238E27FC236}">
                <a16:creationId xmlns:a16="http://schemas.microsoft.com/office/drawing/2014/main" id="{CC829C77-9966-6DE2-D569-7ADC0451463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3956" y="1121626"/>
            <a:ext cx="588116" cy="588116"/>
          </a:xfrm>
          <a:prstGeom prst="rect">
            <a:avLst/>
          </a:prstGeom>
        </p:spPr>
      </p:pic>
      <p:pic>
        <p:nvPicPr>
          <p:cNvPr id="59" name="Graphic 58" descr="Bar graph with upward trend with solid fill">
            <a:extLst>
              <a:ext uri="{FF2B5EF4-FFF2-40B4-BE49-F238E27FC236}">
                <a16:creationId xmlns:a16="http://schemas.microsoft.com/office/drawing/2014/main" id="{75BAD4CF-9775-246C-C9A1-0117E3FE78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60" y="1151293"/>
            <a:ext cx="528782" cy="528782"/>
          </a:xfrm>
          <a:prstGeom prst="rect">
            <a:avLst/>
          </a:prstGeom>
        </p:spPr>
      </p:pic>
      <p:pic>
        <p:nvPicPr>
          <p:cNvPr id="61" name="Graphic 60" descr="Money with solid fill">
            <a:extLst>
              <a:ext uri="{FF2B5EF4-FFF2-40B4-BE49-F238E27FC236}">
                <a16:creationId xmlns:a16="http://schemas.microsoft.com/office/drawing/2014/main" id="{1A97795F-B58D-9003-05D6-638A9F7D4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7383" y="1142580"/>
            <a:ext cx="527735" cy="5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54A-80CA-C02A-6632-BCE1BF6110ED}"/>
              </a:ext>
            </a:extLst>
          </p:cNvPr>
          <p:cNvSpPr/>
          <p:nvPr/>
        </p:nvSpPr>
        <p:spPr>
          <a:xfrm>
            <a:off x="3262353" y="114300"/>
            <a:ext cx="8826130" cy="6629400"/>
          </a:xfrm>
          <a:prstGeom prst="roundRect">
            <a:avLst>
              <a:gd name="adj" fmla="val 127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217E-CD27-D1FF-43A9-B8B7D361D529}"/>
              </a:ext>
            </a:extLst>
          </p:cNvPr>
          <p:cNvSpPr/>
          <p:nvPr/>
        </p:nvSpPr>
        <p:spPr>
          <a:xfrm>
            <a:off x="103517" y="114300"/>
            <a:ext cx="3511296" cy="6629400"/>
          </a:xfrm>
          <a:prstGeom prst="roundRect">
            <a:avLst>
              <a:gd name="adj" fmla="val 36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B8F87-B90B-5F20-FF6E-0723B4E777A0}"/>
              </a:ext>
            </a:extLst>
          </p:cNvPr>
          <p:cNvSpPr/>
          <p:nvPr/>
        </p:nvSpPr>
        <p:spPr>
          <a:xfrm>
            <a:off x="343661" y="251460"/>
            <a:ext cx="2514600" cy="6355080"/>
          </a:xfrm>
          <a:prstGeom prst="roundRect">
            <a:avLst>
              <a:gd name="adj" fmla="val 6952"/>
            </a:avLst>
          </a:prstGeom>
          <a:solidFill>
            <a:srgbClr val="2A2A2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C9181-BD96-3868-7E24-82643470FBBD}"/>
              </a:ext>
            </a:extLst>
          </p:cNvPr>
          <p:cNvSpPr/>
          <p:nvPr/>
        </p:nvSpPr>
        <p:spPr>
          <a:xfrm>
            <a:off x="2774769" y="251460"/>
            <a:ext cx="9252921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6DD8D-FC05-8C19-77C9-91C7CD0F494E}"/>
              </a:ext>
            </a:extLst>
          </p:cNvPr>
          <p:cNvSpPr/>
          <p:nvPr/>
        </p:nvSpPr>
        <p:spPr>
          <a:xfrm>
            <a:off x="739868" y="1071420"/>
            <a:ext cx="2235200" cy="47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F9DE2-6EF1-8907-6C0E-9BFA322DE858}"/>
              </a:ext>
            </a:extLst>
          </p:cNvPr>
          <p:cNvSpPr/>
          <p:nvPr/>
        </p:nvSpPr>
        <p:spPr>
          <a:xfrm>
            <a:off x="2975067" y="499804"/>
            <a:ext cx="5400859" cy="323273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9D53-B9DD-6413-AE0E-AFC291863E00}"/>
              </a:ext>
            </a:extLst>
          </p:cNvPr>
          <p:cNvSpPr/>
          <p:nvPr/>
        </p:nvSpPr>
        <p:spPr>
          <a:xfrm>
            <a:off x="2941563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9F2-5E6B-545E-63D2-0DF0EA687705}"/>
              </a:ext>
            </a:extLst>
          </p:cNvPr>
          <p:cNvSpPr/>
          <p:nvPr/>
        </p:nvSpPr>
        <p:spPr>
          <a:xfrm>
            <a:off x="43465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7AA7-3632-F1D1-706F-73020BE4DB0D}"/>
              </a:ext>
            </a:extLst>
          </p:cNvPr>
          <p:cNvSpPr/>
          <p:nvPr/>
        </p:nvSpPr>
        <p:spPr>
          <a:xfrm>
            <a:off x="5753175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02C156-E5CD-8C02-6C13-2D8C286C84EA}"/>
              </a:ext>
            </a:extLst>
          </p:cNvPr>
          <p:cNvSpPr/>
          <p:nvPr/>
        </p:nvSpPr>
        <p:spPr>
          <a:xfrm>
            <a:off x="7159775" y="1071420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E9C8D2-50AE-EF4B-94AF-9CDB0C6D67CD}"/>
              </a:ext>
            </a:extLst>
          </p:cNvPr>
          <p:cNvSpPr/>
          <p:nvPr/>
        </p:nvSpPr>
        <p:spPr>
          <a:xfrm>
            <a:off x="2926356" y="2790491"/>
            <a:ext cx="5449570" cy="3647253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E57C-FCF0-6D29-2E6E-0FDC00139679}"/>
              </a:ext>
            </a:extLst>
          </p:cNvPr>
          <p:cNvSpPr/>
          <p:nvPr/>
        </p:nvSpPr>
        <p:spPr>
          <a:xfrm>
            <a:off x="8780018" y="1071420"/>
            <a:ext cx="2996345" cy="1581912"/>
          </a:xfrm>
          <a:prstGeom prst="roundRect">
            <a:avLst>
              <a:gd name="adj" fmla="val 79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69C939-0648-897C-422B-E193A56D5217}"/>
              </a:ext>
            </a:extLst>
          </p:cNvPr>
          <p:cNvSpPr/>
          <p:nvPr/>
        </p:nvSpPr>
        <p:spPr>
          <a:xfrm>
            <a:off x="8780017" y="2790492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F0E28-A317-CDD6-BAED-1157745FA032}"/>
              </a:ext>
            </a:extLst>
          </p:cNvPr>
          <p:cNvSpPr/>
          <p:nvPr/>
        </p:nvSpPr>
        <p:spPr>
          <a:xfrm>
            <a:off x="8825667" y="4614117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04F314-0E09-391F-4B2B-E69A8F3DD244}"/>
              </a:ext>
            </a:extLst>
          </p:cNvPr>
          <p:cNvSpPr/>
          <p:nvPr/>
        </p:nvSpPr>
        <p:spPr>
          <a:xfrm>
            <a:off x="8780017" y="4614116"/>
            <a:ext cx="2996345" cy="1823625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854F2-131A-830F-5382-7A6B5621FE72}"/>
              </a:ext>
            </a:extLst>
          </p:cNvPr>
          <p:cNvSpPr/>
          <p:nvPr/>
        </p:nvSpPr>
        <p:spPr>
          <a:xfrm>
            <a:off x="321035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206C7A-FB13-9241-A964-2F97FBE6967C}"/>
              </a:ext>
            </a:extLst>
          </p:cNvPr>
          <p:cNvSpPr/>
          <p:nvPr/>
        </p:nvSpPr>
        <p:spPr>
          <a:xfrm>
            <a:off x="46166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C89B63-C6A1-84AA-8C37-0276C0657ABF}"/>
              </a:ext>
            </a:extLst>
          </p:cNvPr>
          <p:cNvSpPr/>
          <p:nvPr/>
        </p:nvSpPr>
        <p:spPr>
          <a:xfrm>
            <a:off x="60232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74C4C4-CE40-566A-1D0F-3662394A58D9}"/>
              </a:ext>
            </a:extLst>
          </p:cNvPr>
          <p:cNvSpPr/>
          <p:nvPr/>
        </p:nvSpPr>
        <p:spPr>
          <a:xfrm>
            <a:off x="74298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DF37A3-EBB3-5318-819D-BED987FF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3176" y="1179096"/>
            <a:ext cx="738158" cy="4547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52C03A4-BD1C-AD54-31A3-F6C3E74F1561}"/>
              </a:ext>
            </a:extLst>
          </p:cNvPr>
          <p:cNvSpPr/>
          <p:nvPr/>
        </p:nvSpPr>
        <p:spPr>
          <a:xfrm>
            <a:off x="10032893" y="4610473"/>
            <a:ext cx="581891" cy="5818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D08825F-7639-1356-9BA2-F60DC103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5983" y="4643563"/>
            <a:ext cx="515709" cy="51570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54EB73-565D-AB92-E1F2-ECA1CD52D6FD}"/>
              </a:ext>
            </a:extLst>
          </p:cNvPr>
          <p:cNvSpPr/>
          <p:nvPr/>
        </p:nvSpPr>
        <p:spPr>
          <a:xfrm>
            <a:off x="10926618" y="2216727"/>
            <a:ext cx="772674" cy="351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5831C43-D1D0-EA6A-7F1D-14A5B03D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02" y="2216727"/>
            <a:ext cx="301523" cy="273783"/>
          </a:xfrm>
          <a:prstGeom prst="rect">
            <a:avLst/>
          </a:prstGeom>
        </p:spPr>
      </p:pic>
      <p:pic>
        <p:nvPicPr>
          <p:cNvPr id="40" name="Graphic 39" descr="Box with solid fill">
            <a:extLst>
              <a:ext uri="{FF2B5EF4-FFF2-40B4-BE49-F238E27FC236}">
                <a16:creationId xmlns:a16="http://schemas.microsoft.com/office/drawing/2014/main" id="{CC829C77-9966-6DE2-D569-7ADC0451463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3956" y="1121626"/>
            <a:ext cx="588116" cy="588116"/>
          </a:xfrm>
          <a:prstGeom prst="rect">
            <a:avLst/>
          </a:prstGeom>
        </p:spPr>
      </p:pic>
      <p:pic>
        <p:nvPicPr>
          <p:cNvPr id="59" name="Graphic 58" descr="Bar graph with upward trend with solid fill">
            <a:extLst>
              <a:ext uri="{FF2B5EF4-FFF2-40B4-BE49-F238E27FC236}">
                <a16:creationId xmlns:a16="http://schemas.microsoft.com/office/drawing/2014/main" id="{75BAD4CF-9775-246C-C9A1-0117E3FE78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60" y="1151293"/>
            <a:ext cx="528782" cy="528782"/>
          </a:xfrm>
          <a:prstGeom prst="rect">
            <a:avLst/>
          </a:prstGeom>
        </p:spPr>
      </p:pic>
      <p:pic>
        <p:nvPicPr>
          <p:cNvPr id="61" name="Graphic 60" descr="Money with solid fill">
            <a:extLst>
              <a:ext uri="{FF2B5EF4-FFF2-40B4-BE49-F238E27FC236}">
                <a16:creationId xmlns:a16="http://schemas.microsoft.com/office/drawing/2014/main" id="{1A97795F-B58D-9003-05D6-638A9F7D4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7383" y="1142580"/>
            <a:ext cx="527735" cy="5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54A-80CA-C02A-6632-BCE1BF6110ED}"/>
              </a:ext>
            </a:extLst>
          </p:cNvPr>
          <p:cNvSpPr/>
          <p:nvPr/>
        </p:nvSpPr>
        <p:spPr>
          <a:xfrm>
            <a:off x="3262353" y="114300"/>
            <a:ext cx="8826130" cy="6629400"/>
          </a:xfrm>
          <a:prstGeom prst="roundRect">
            <a:avLst>
              <a:gd name="adj" fmla="val 127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217E-CD27-D1FF-43A9-B8B7D361D529}"/>
              </a:ext>
            </a:extLst>
          </p:cNvPr>
          <p:cNvSpPr/>
          <p:nvPr/>
        </p:nvSpPr>
        <p:spPr>
          <a:xfrm>
            <a:off x="103517" y="114300"/>
            <a:ext cx="3511296" cy="6629400"/>
          </a:xfrm>
          <a:prstGeom prst="roundRect">
            <a:avLst>
              <a:gd name="adj" fmla="val 36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B8F87-B90B-5F20-FF6E-0723B4E777A0}"/>
              </a:ext>
            </a:extLst>
          </p:cNvPr>
          <p:cNvSpPr/>
          <p:nvPr/>
        </p:nvSpPr>
        <p:spPr>
          <a:xfrm>
            <a:off x="343661" y="251460"/>
            <a:ext cx="2514600" cy="6355080"/>
          </a:xfrm>
          <a:prstGeom prst="roundRect">
            <a:avLst>
              <a:gd name="adj" fmla="val 6952"/>
            </a:avLst>
          </a:prstGeom>
          <a:solidFill>
            <a:srgbClr val="2A2A2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C9181-BD96-3868-7E24-82643470FBBD}"/>
              </a:ext>
            </a:extLst>
          </p:cNvPr>
          <p:cNvSpPr/>
          <p:nvPr/>
        </p:nvSpPr>
        <p:spPr>
          <a:xfrm>
            <a:off x="2774769" y="251460"/>
            <a:ext cx="9252921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F9DE2-6EF1-8907-6C0E-9BFA322DE858}"/>
              </a:ext>
            </a:extLst>
          </p:cNvPr>
          <p:cNvSpPr/>
          <p:nvPr/>
        </p:nvSpPr>
        <p:spPr>
          <a:xfrm>
            <a:off x="2975067" y="499804"/>
            <a:ext cx="5400859" cy="323273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9D53-B9DD-6413-AE0E-AFC291863E00}"/>
              </a:ext>
            </a:extLst>
          </p:cNvPr>
          <p:cNvSpPr/>
          <p:nvPr/>
        </p:nvSpPr>
        <p:spPr>
          <a:xfrm>
            <a:off x="2941563" y="1071420"/>
            <a:ext cx="1216152" cy="1581912"/>
          </a:xfrm>
          <a:prstGeom prst="roundRect">
            <a:avLst/>
          </a:prstGeom>
          <a:solidFill>
            <a:srgbClr val="FF73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9F2-5E6B-545E-63D2-0DF0EA687705}"/>
              </a:ext>
            </a:extLst>
          </p:cNvPr>
          <p:cNvSpPr/>
          <p:nvPr/>
        </p:nvSpPr>
        <p:spPr>
          <a:xfrm>
            <a:off x="4372454" y="107142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7AA7-3632-F1D1-706F-73020BE4DB0D}"/>
              </a:ext>
            </a:extLst>
          </p:cNvPr>
          <p:cNvSpPr/>
          <p:nvPr/>
        </p:nvSpPr>
        <p:spPr>
          <a:xfrm>
            <a:off x="5753175" y="1071420"/>
            <a:ext cx="1216152" cy="1581912"/>
          </a:xfrm>
          <a:prstGeom prst="roundRect">
            <a:avLst/>
          </a:prstGeom>
          <a:solidFill>
            <a:srgbClr val="FF731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E9C8D2-50AE-EF4B-94AF-9CDB0C6D67CD}"/>
              </a:ext>
            </a:extLst>
          </p:cNvPr>
          <p:cNvSpPr/>
          <p:nvPr/>
        </p:nvSpPr>
        <p:spPr>
          <a:xfrm>
            <a:off x="2948417" y="2790492"/>
            <a:ext cx="4708021" cy="3647253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E57C-FCF0-6D29-2E6E-0FDC00139679}"/>
              </a:ext>
            </a:extLst>
          </p:cNvPr>
          <p:cNvSpPr/>
          <p:nvPr/>
        </p:nvSpPr>
        <p:spPr>
          <a:xfrm>
            <a:off x="7256612" y="1071420"/>
            <a:ext cx="4519751" cy="1581912"/>
          </a:xfrm>
          <a:prstGeom prst="roundRect">
            <a:avLst>
              <a:gd name="adj" fmla="val 7909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F0E28-A317-CDD6-BAED-1157745FA032}"/>
              </a:ext>
            </a:extLst>
          </p:cNvPr>
          <p:cNvSpPr/>
          <p:nvPr/>
        </p:nvSpPr>
        <p:spPr>
          <a:xfrm>
            <a:off x="8825667" y="4614117"/>
            <a:ext cx="2996345" cy="158191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04F314-0E09-391F-4B2B-E69A8F3DD244}"/>
              </a:ext>
            </a:extLst>
          </p:cNvPr>
          <p:cNvSpPr/>
          <p:nvPr/>
        </p:nvSpPr>
        <p:spPr>
          <a:xfrm>
            <a:off x="8121961" y="2806310"/>
            <a:ext cx="3690798" cy="3647252"/>
          </a:xfrm>
          <a:prstGeom prst="roundRect">
            <a:avLst>
              <a:gd name="adj" fmla="val 5271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0854F2-131A-830F-5382-7A6B5621FE72}"/>
              </a:ext>
            </a:extLst>
          </p:cNvPr>
          <p:cNvSpPr/>
          <p:nvPr/>
        </p:nvSpPr>
        <p:spPr>
          <a:xfrm>
            <a:off x="3186106" y="1182659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206C7A-FB13-9241-A964-2F97FBE6967C}"/>
              </a:ext>
            </a:extLst>
          </p:cNvPr>
          <p:cNvSpPr/>
          <p:nvPr/>
        </p:nvSpPr>
        <p:spPr>
          <a:xfrm>
            <a:off x="4616698" y="1178233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C89B63-C6A1-84AA-8C37-0276C0657ABF}"/>
              </a:ext>
            </a:extLst>
          </p:cNvPr>
          <p:cNvSpPr/>
          <p:nvPr/>
        </p:nvSpPr>
        <p:spPr>
          <a:xfrm>
            <a:off x="6023298" y="1188332"/>
            <a:ext cx="675906" cy="454705"/>
          </a:xfrm>
          <a:prstGeom prst="roundRect">
            <a:avLst>
              <a:gd name="adj" fmla="val 45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Downward trend graph with solid fill">
            <a:extLst>
              <a:ext uri="{FF2B5EF4-FFF2-40B4-BE49-F238E27FC236}">
                <a16:creationId xmlns:a16="http://schemas.microsoft.com/office/drawing/2014/main" id="{339F94F5-61B6-A8C9-CE5C-6815C1FC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811" y="1168133"/>
            <a:ext cx="474904" cy="474904"/>
          </a:xfrm>
          <a:prstGeom prst="rect">
            <a:avLst/>
          </a:prstGeom>
        </p:spPr>
      </p:pic>
      <p:pic>
        <p:nvPicPr>
          <p:cNvPr id="21" name="Graphic 20" descr="Bar graph with downward trend with solid fill">
            <a:extLst>
              <a:ext uri="{FF2B5EF4-FFF2-40B4-BE49-F238E27FC236}">
                <a16:creationId xmlns:a16="http://schemas.microsoft.com/office/drawing/2014/main" id="{F5FD5E85-3392-36B1-BEC2-987D7FD01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1065" y="1181411"/>
            <a:ext cx="457200" cy="457200"/>
          </a:xfrm>
          <a:prstGeom prst="rect">
            <a:avLst/>
          </a:prstGeom>
        </p:spPr>
      </p:pic>
      <p:pic>
        <p:nvPicPr>
          <p:cNvPr id="23" name="Graphic 22" descr="Bar graph with downward trend outline">
            <a:extLst>
              <a:ext uri="{FF2B5EF4-FFF2-40B4-BE49-F238E27FC236}">
                <a16:creationId xmlns:a16="http://schemas.microsoft.com/office/drawing/2014/main" id="{2C63E82C-20CB-1C82-869A-0FC31E41C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2468" y="1188332"/>
            <a:ext cx="457200" cy="45720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16DEEC4-3D8D-55E4-6B9B-7F751774D161}"/>
              </a:ext>
            </a:extLst>
          </p:cNvPr>
          <p:cNvSpPr/>
          <p:nvPr/>
        </p:nvSpPr>
        <p:spPr>
          <a:xfrm>
            <a:off x="705753" y="1771031"/>
            <a:ext cx="2235200" cy="47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501C65-BF17-E832-8C9B-193235608587}"/>
              </a:ext>
            </a:extLst>
          </p:cNvPr>
          <p:cNvGrpSpPr/>
          <p:nvPr/>
        </p:nvGrpSpPr>
        <p:grpSpPr>
          <a:xfrm>
            <a:off x="5404935" y="2534389"/>
            <a:ext cx="2131938" cy="2264895"/>
            <a:chOff x="3131127" y="1164104"/>
            <a:chExt cx="1770057" cy="2264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F0C2A3-686C-B515-A9D4-C68D92960B6C}"/>
                </a:ext>
              </a:extLst>
            </p:cNvPr>
            <p:cNvSpPr/>
            <p:nvPr/>
          </p:nvSpPr>
          <p:spPr>
            <a:xfrm>
              <a:off x="3131127" y="1164104"/>
              <a:ext cx="1125174" cy="2126349"/>
            </a:xfrm>
            <a:prstGeom prst="rect">
              <a:avLst/>
            </a:prstGeom>
            <a:solidFill>
              <a:srgbClr val="5865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54A8C-AAC8-ABBB-7BCA-D9931CA4E1FF}"/>
                </a:ext>
              </a:extLst>
            </p:cNvPr>
            <p:cNvSpPr/>
            <p:nvPr/>
          </p:nvSpPr>
          <p:spPr>
            <a:xfrm>
              <a:off x="3131127" y="2235200"/>
              <a:ext cx="1642410" cy="1056407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129CEC-ABB2-737D-E0B3-AC04D60A02CF}"/>
                </a:ext>
              </a:extLst>
            </p:cNvPr>
            <p:cNvSpPr/>
            <p:nvPr/>
          </p:nvSpPr>
          <p:spPr>
            <a:xfrm>
              <a:off x="3258774" y="1302650"/>
              <a:ext cx="1642410" cy="2126349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9317B2A-FFC8-AED1-69AF-F61D757E0EB3}"/>
              </a:ext>
            </a:extLst>
          </p:cNvPr>
          <p:cNvSpPr/>
          <p:nvPr/>
        </p:nvSpPr>
        <p:spPr>
          <a:xfrm>
            <a:off x="3117641" y="2672935"/>
            <a:ext cx="1990067" cy="2126349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A9F4AD-D6EF-7D53-B205-C0D3D0E91E2A}"/>
              </a:ext>
            </a:extLst>
          </p:cNvPr>
          <p:cNvSpPr/>
          <p:nvPr/>
        </p:nvSpPr>
        <p:spPr>
          <a:xfrm>
            <a:off x="2240740" y="292758"/>
            <a:ext cx="1313057" cy="591128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6172FD-2E3E-30A9-24B7-096D0999C86B}"/>
              </a:ext>
            </a:extLst>
          </p:cNvPr>
          <p:cNvSpPr/>
          <p:nvPr/>
        </p:nvSpPr>
        <p:spPr>
          <a:xfrm>
            <a:off x="3822838" y="292758"/>
            <a:ext cx="1313057" cy="591128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3D77E2-BBEF-B9EB-5B26-DB04D732FB4A}"/>
              </a:ext>
            </a:extLst>
          </p:cNvPr>
          <p:cNvSpPr/>
          <p:nvPr/>
        </p:nvSpPr>
        <p:spPr>
          <a:xfrm>
            <a:off x="5404935" y="292758"/>
            <a:ext cx="1313057" cy="591128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B65EAC-CD30-AD5B-CCD6-491374B922B5}"/>
              </a:ext>
            </a:extLst>
          </p:cNvPr>
          <p:cNvSpPr/>
          <p:nvPr/>
        </p:nvSpPr>
        <p:spPr>
          <a:xfrm>
            <a:off x="658643" y="292758"/>
            <a:ext cx="1313057" cy="591128"/>
          </a:xfrm>
          <a:prstGeom prst="roundRect">
            <a:avLst/>
          </a:prstGeom>
          <a:solidFill>
            <a:srgbClr val="5865E2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7E8C9-1583-4F92-FD06-58A8ED1C5D39}"/>
              </a:ext>
            </a:extLst>
          </p:cNvPr>
          <p:cNvSpPr/>
          <p:nvPr/>
        </p:nvSpPr>
        <p:spPr>
          <a:xfrm>
            <a:off x="5558679" y="5436270"/>
            <a:ext cx="1978194" cy="591128"/>
          </a:xfrm>
          <a:prstGeom prst="roundRect">
            <a:avLst/>
          </a:prstGeom>
          <a:solidFill>
            <a:srgbClr val="5865E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EDB289E2-A972-C3BF-9916-D8C36DD3A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140" y="3185233"/>
            <a:ext cx="2002339" cy="2032540"/>
          </a:xfrm>
          <a:prstGeom prst="rect">
            <a:avLst/>
          </a:prstGeom>
        </p:spPr>
      </p:pic>
      <p:pic>
        <p:nvPicPr>
          <p:cNvPr id="1026" name="Picture 2" descr="HPN – Turn your pain into Power!">
            <a:extLst>
              <a:ext uri="{FF2B5EF4-FFF2-40B4-BE49-F238E27FC236}">
                <a16:creationId xmlns:a16="http://schemas.microsoft.com/office/drawing/2014/main" id="{851A8B06-E3F6-DFE5-F781-77F11A03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1" b="99722" l="1771" r="98542">
                        <a14:foregroundMark x1="39583" y1="7130" x2="42604" y2="8056"/>
                        <a14:foregroundMark x1="66146" y1="4167" x2="70208" y2="4167"/>
                        <a14:foregroundMark x1="93854" y1="28704" x2="93854" y2="36852"/>
                        <a14:foregroundMark x1="6563" y1="94630" x2="1771" y2="71944"/>
                        <a14:foregroundMark x1="1771" y1="71944" x2="10000" y2="57037"/>
                        <a14:foregroundMark x1="10000" y1="57037" x2="11979" y2="55093"/>
                        <a14:foregroundMark x1="7500" y1="94074" x2="9896" y2="94352"/>
                        <a14:foregroundMark x1="98542" y1="34074" x2="98542" y2="31111"/>
                        <a14:foregroundMark x1="6875" y1="39722" x2="10729" y2="35926"/>
                        <a14:foregroundMark x1="9063" y1="37407" x2="8958" y2="34815"/>
                        <a14:foregroundMark x1="8542" y1="67685" x2="7708" y2="72500"/>
                        <a14:foregroundMark x1="6354" y1="97593" x2="10313" y2="97593"/>
                        <a14:foregroundMark x1="71354" y1="42315" x2="77500" y2="44537"/>
                        <a14:foregroundMark x1="10729" y1="64259" x2="18854" y2="55463"/>
                        <a14:foregroundMark x1="54792" y1="11296" x2="54688" y2="9444"/>
                        <a14:foregroundMark x1="62604" y1="4074" x2="62917" y2="5000"/>
                        <a14:foregroundMark x1="8438" y1="99722" x2="9375" y2="99722"/>
                        <a14:foregroundMark x1="26250" y1="42407" x2="5729" y2="42130"/>
                        <a14:foregroundMark x1="5729" y1="42130" x2="8542" y2="41759"/>
                        <a14:foregroundMark x1="17917" y1="36204" x2="8854" y2="40556"/>
                        <a14:foregroundMark x1="20000" y1="35926" x2="13438" y2="40833"/>
                        <a14:foregroundMark x1="19271" y1="36204" x2="9271" y2="48333"/>
                        <a14:backgroundMark x1="9485" y1="35909" x2="9271" y2="36204"/>
                        <a14:backgroundMark x1="8322" y1="37512" x2="8841" y2="36796"/>
                        <a14:backgroundMark x1="22396" y1="13981" x2="23854" y2="12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27" y="296374"/>
            <a:ext cx="2259973" cy="25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PN – Turn your pain into Power!">
            <a:extLst>
              <a:ext uri="{FF2B5EF4-FFF2-40B4-BE49-F238E27FC236}">
                <a16:creationId xmlns:a16="http://schemas.microsoft.com/office/drawing/2014/main" id="{888DD24E-4E60-E271-76EA-E351F4A4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39" y="5793548"/>
            <a:ext cx="2580742" cy="7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F5716-F75D-AC7A-0902-1CFC788DAD65}"/>
              </a:ext>
            </a:extLst>
          </p:cNvPr>
          <p:cNvGrpSpPr/>
          <p:nvPr/>
        </p:nvGrpSpPr>
        <p:grpSpPr>
          <a:xfrm>
            <a:off x="658643" y="2534389"/>
            <a:ext cx="2065623" cy="2264895"/>
            <a:chOff x="658643" y="2534389"/>
            <a:chExt cx="2065623" cy="22648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0BBDE8-45CD-A01C-B99F-21358A03E14A}"/>
                </a:ext>
              </a:extLst>
            </p:cNvPr>
            <p:cNvGrpSpPr/>
            <p:nvPr/>
          </p:nvGrpSpPr>
          <p:grpSpPr>
            <a:xfrm>
              <a:off x="666217" y="2534389"/>
              <a:ext cx="1770057" cy="2264895"/>
              <a:chOff x="3131127" y="1164104"/>
              <a:chExt cx="1770057" cy="226489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3D520E-D120-BAFD-CD3F-B763EAC0E4EC}"/>
                  </a:ext>
                </a:extLst>
              </p:cNvPr>
              <p:cNvSpPr/>
              <p:nvPr/>
            </p:nvSpPr>
            <p:spPr>
              <a:xfrm>
                <a:off x="3131127" y="1164104"/>
                <a:ext cx="1125174" cy="2126349"/>
              </a:xfrm>
              <a:prstGeom prst="rect">
                <a:avLst/>
              </a:prstGeom>
              <a:solidFill>
                <a:srgbClr val="5865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BB12C6-B24D-F84B-BBBF-B8277BC19145}"/>
                  </a:ext>
                </a:extLst>
              </p:cNvPr>
              <p:cNvSpPr/>
              <p:nvPr/>
            </p:nvSpPr>
            <p:spPr>
              <a:xfrm>
                <a:off x="3131127" y="2235200"/>
                <a:ext cx="1642410" cy="1056407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A421D5-9EB7-8397-1EDB-0DB9793FB7FD}"/>
                  </a:ext>
                </a:extLst>
              </p:cNvPr>
              <p:cNvSpPr/>
              <p:nvPr/>
            </p:nvSpPr>
            <p:spPr>
              <a:xfrm>
                <a:off x="3258774" y="1302650"/>
                <a:ext cx="1642410" cy="2126349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56FF5-F8E4-FBEB-C5B6-4097C596AE85}"/>
                </a:ext>
              </a:extLst>
            </p:cNvPr>
            <p:cNvSpPr/>
            <p:nvPr/>
          </p:nvSpPr>
          <p:spPr>
            <a:xfrm>
              <a:off x="658643" y="2534389"/>
              <a:ext cx="1313057" cy="2126349"/>
            </a:xfrm>
            <a:prstGeom prst="rect">
              <a:avLst/>
            </a:prstGeom>
            <a:solidFill>
              <a:srgbClr val="5865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11E525-8303-6FFB-DC4D-3D9515F8CAED}"/>
                </a:ext>
              </a:extLst>
            </p:cNvPr>
            <p:cNvSpPr/>
            <p:nvPr/>
          </p:nvSpPr>
          <p:spPr>
            <a:xfrm>
              <a:off x="658643" y="3605485"/>
              <a:ext cx="1916661" cy="1056407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929398-6EDF-5009-5B8E-4DE0360081AE}"/>
                </a:ext>
              </a:extLst>
            </p:cNvPr>
            <p:cNvSpPr/>
            <p:nvPr/>
          </p:nvSpPr>
          <p:spPr>
            <a:xfrm>
              <a:off x="807605" y="2672935"/>
              <a:ext cx="1916661" cy="2126349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0C66A9A-34DE-23F9-EBBC-6A3191F261F0}"/>
              </a:ext>
            </a:extLst>
          </p:cNvPr>
          <p:cNvSpPr/>
          <p:nvPr/>
        </p:nvSpPr>
        <p:spPr>
          <a:xfrm>
            <a:off x="5905300" y="4276724"/>
            <a:ext cx="1351398" cy="384014"/>
          </a:xfrm>
          <a:prstGeom prst="roundRect">
            <a:avLst/>
          </a:prstGeom>
          <a:noFill/>
          <a:ln>
            <a:solidFill>
              <a:srgbClr val="5865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5A2BC17-B537-2FA0-9392-B1370EC03090}"/>
              </a:ext>
            </a:extLst>
          </p:cNvPr>
          <p:cNvSpPr/>
          <p:nvPr/>
        </p:nvSpPr>
        <p:spPr>
          <a:xfrm>
            <a:off x="3455412" y="4251162"/>
            <a:ext cx="1351398" cy="384014"/>
          </a:xfrm>
          <a:prstGeom prst="roundRect">
            <a:avLst/>
          </a:prstGeom>
          <a:noFill/>
          <a:ln>
            <a:solidFill>
              <a:srgbClr val="5865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8A163-9006-E753-6887-7E98ECA28D94}"/>
              </a:ext>
            </a:extLst>
          </p:cNvPr>
          <p:cNvSpPr txBox="1"/>
          <p:nvPr/>
        </p:nvSpPr>
        <p:spPr>
          <a:xfrm>
            <a:off x="5681332" y="2672934"/>
            <a:ext cx="1782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Total Gross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Profit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EFB145-DBAA-FEB9-7EE5-8732A69CD081}"/>
              </a:ext>
            </a:extLst>
          </p:cNvPr>
          <p:cNvSpPr txBox="1"/>
          <p:nvPr/>
        </p:nvSpPr>
        <p:spPr>
          <a:xfrm>
            <a:off x="3355269" y="2672935"/>
            <a:ext cx="1551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Total Net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190A4-5BEB-FE26-FD8C-CF827A458390}"/>
              </a:ext>
            </a:extLst>
          </p:cNvPr>
          <p:cNvSpPr txBox="1"/>
          <p:nvPr/>
        </p:nvSpPr>
        <p:spPr>
          <a:xfrm>
            <a:off x="1038225" y="2629639"/>
            <a:ext cx="1551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Ordered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28573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20E36F-87E4-FE15-D54E-E7E1EEC1F7EF}"/>
              </a:ext>
            </a:extLst>
          </p:cNvPr>
          <p:cNvSpPr/>
          <p:nvPr/>
        </p:nvSpPr>
        <p:spPr>
          <a:xfrm>
            <a:off x="5844309" y="961190"/>
            <a:ext cx="6241256" cy="5517248"/>
          </a:xfrm>
          <a:prstGeom prst="roundRect">
            <a:avLst>
              <a:gd name="adj" fmla="val 3012"/>
            </a:avLst>
          </a:prstGeom>
          <a:solidFill>
            <a:srgbClr val="3A383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CA87B-C776-1786-EBF7-15FBC7C1842E}"/>
              </a:ext>
            </a:extLst>
          </p:cNvPr>
          <p:cNvSpPr/>
          <p:nvPr/>
        </p:nvSpPr>
        <p:spPr>
          <a:xfrm>
            <a:off x="6763110" y="1274617"/>
            <a:ext cx="2484408" cy="1330037"/>
          </a:xfrm>
          <a:prstGeom prst="roundRect">
            <a:avLst>
              <a:gd name="adj" fmla="val 10830"/>
            </a:avLst>
          </a:prstGeom>
          <a:solidFill>
            <a:srgbClr val="3A383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E25566-D3F3-C7F1-0CB8-8A4A3C571738}"/>
              </a:ext>
            </a:extLst>
          </p:cNvPr>
          <p:cNvSpPr/>
          <p:nvPr/>
        </p:nvSpPr>
        <p:spPr>
          <a:xfrm>
            <a:off x="9687464" y="1274617"/>
            <a:ext cx="2243609" cy="1330037"/>
          </a:xfrm>
          <a:prstGeom prst="roundRect">
            <a:avLst>
              <a:gd name="adj" fmla="val 10830"/>
            </a:avLst>
          </a:prstGeom>
          <a:solidFill>
            <a:srgbClr val="3A383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A01FFC-FD92-D9C8-1391-6F0267C319BE}"/>
              </a:ext>
            </a:extLst>
          </p:cNvPr>
          <p:cNvSpPr/>
          <p:nvPr/>
        </p:nvSpPr>
        <p:spPr>
          <a:xfrm>
            <a:off x="260927" y="961190"/>
            <a:ext cx="6241256" cy="5517248"/>
          </a:xfrm>
          <a:prstGeom prst="roundRect">
            <a:avLst>
              <a:gd name="adj" fmla="val 3012"/>
            </a:avLst>
          </a:prstGeom>
          <a:solidFill>
            <a:srgbClr val="3A383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Money with solid fill">
            <a:extLst>
              <a:ext uri="{FF2B5EF4-FFF2-40B4-BE49-F238E27FC236}">
                <a16:creationId xmlns:a16="http://schemas.microsoft.com/office/drawing/2014/main" id="{D3808434-DEE3-D1B0-2369-4D417DDB39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110" y="1274617"/>
            <a:ext cx="914400" cy="914400"/>
          </a:xfrm>
          <a:prstGeom prst="rect">
            <a:avLst/>
          </a:prstGeom>
        </p:spPr>
      </p:pic>
      <p:pic>
        <p:nvPicPr>
          <p:cNvPr id="12" name="Graphic 11" descr="Users with solid fill">
            <a:extLst>
              <a:ext uri="{FF2B5EF4-FFF2-40B4-BE49-F238E27FC236}">
                <a16:creationId xmlns:a16="http://schemas.microsoft.com/office/drawing/2014/main" id="{A85A72E2-999E-73D1-345F-37323CEE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7464" y="1274617"/>
            <a:ext cx="765091" cy="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1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Jeshua c</dc:creator>
  <cp:lastModifiedBy>Jeshua c</cp:lastModifiedBy>
  <cp:revision>15</cp:revision>
  <dcterms:created xsi:type="dcterms:W3CDTF">2023-10-28T02:48:34Z</dcterms:created>
  <dcterms:modified xsi:type="dcterms:W3CDTF">2023-10-29T17:21:35Z</dcterms:modified>
</cp:coreProperties>
</file>