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046606" cy="57041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Kota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Jeswanth</a:t>
            </a:r>
            <a:endParaRPr lang="en-US" spc="-105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6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1672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5</cp:revision>
  <dcterms:created xsi:type="dcterms:W3CDTF">2024-03-20T08:56:52Z</dcterms:created>
  <dcterms:modified xsi:type="dcterms:W3CDTF">2024-03-26T06:46:07Z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