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71" r:id="rId9"/>
    <p:sldId id="269" r:id="rId10"/>
    <p:sldId id="268" r:id="rId11"/>
    <p:sldId id="262" r:id="rId12"/>
    <p:sldId id="267" r:id="rId13"/>
    <p:sldId id="266" r:id="rId14"/>
    <p:sldId id="265" r:id="rId15"/>
    <p:sldId id="264" r:id="rId16"/>
    <p:sldId id="263" r:id="rId17"/>
    <p:sldId id="272" r:id="rId18"/>
    <p:sldId id="274" r:id="rId19"/>
    <p:sldId id="273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D40C6-3F01-8BAF-8F67-BFBAFD927AF1}" v="406" dt="2024-12-12T12:32:22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0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0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87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91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65" y="1181101"/>
            <a:ext cx="5992786" cy="20366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Netflix Movies Data Analysis in SQL</a:t>
            </a:r>
          </a:p>
          <a:p>
            <a:pPr>
              <a:lnSpc>
                <a:spcPct val="90000"/>
              </a:lnSpc>
            </a:pPr>
            <a:endParaRPr lang="en-US" sz="4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72F84-40CC-8374-DABF-8E4022C0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3" r="10526" b="-10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D5279-994F-D57A-75F7-81B9CF45C6E2}"/>
              </a:ext>
            </a:extLst>
          </p:cNvPr>
          <p:cNvSpPr txBox="1"/>
          <p:nvPr/>
        </p:nvSpPr>
        <p:spPr>
          <a:xfrm>
            <a:off x="670069" y="5243870"/>
            <a:ext cx="23740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Done By:</a:t>
            </a:r>
          </a:p>
          <a:p>
            <a:pPr algn="l"/>
            <a:r>
              <a:rPr lang="en-US" sz="2400" dirty="0"/>
              <a:t>JESHWANTH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9. Find the total number of titles for each country.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AC048-B1E2-DBFD-BD6F-D21846FC1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857" y="2332026"/>
            <a:ext cx="5882285" cy="3567118"/>
          </a:xfrm>
        </p:spPr>
      </p:pic>
    </p:spTree>
    <p:extLst>
      <p:ext uri="{BB962C8B-B14F-4D97-AF65-F5344CB8AC3E}">
        <p14:creationId xmlns:p14="http://schemas.microsoft.com/office/powerpoint/2010/main" val="134748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10. Categorize titles into Family, Kids, and Adult based on their rating using a CASE statement.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AB599-6B12-6489-482B-D5B6E7EC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418" y="2232094"/>
            <a:ext cx="5903293" cy="3916886"/>
          </a:xfrm>
        </p:spPr>
      </p:pic>
    </p:spTree>
    <p:extLst>
      <p:ext uri="{BB962C8B-B14F-4D97-AF65-F5344CB8AC3E}">
        <p14:creationId xmlns:p14="http://schemas.microsoft.com/office/powerpoint/2010/main" val="332638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11. Add a new column </a:t>
            </a:r>
            <a:r>
              <a:rPr lang="en-US" sz="2400" dirty="0" err="1">
                <a:ea typeface="+mj-lt"/>
                <a:cs typeface="+mj-lt"/>
              </a:rPr>
              <a:t>title_length</a:t>
            </a:r>
            <a:r>
              <a:rPr lang="en-US" sz="2400" dirty="0">
                <a:ea typeface="+mj-lt"/>
                <a:cs typeface="+mj-lt"/>
              </a:rPr>
              <a:t> to the titles table that calculates the length of each title.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F0397-BC59-5F44-3C1E-647B45FDF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446" y="2332026"/>
            <a:ext cx="5327106" cy="3567118"/>
          </a:xfrm>
        </p:spPr>
      </p:pic>
    </p:spTree>
    <p:extLst>
      <p:ext uri="{BB962C8B-B14F-4D97-AF65-F5344CB8AC3E}">
        <p14:creationId xmlns:p14="http://schemas.microsoft.com/office/powerpoint/2010/main" val="391848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12. Find the title with the longest duration in minutes.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67A36-A7DD-821C-5515-C751E1D46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4" y="2462997"/>
            <a:ext cx="8705850" cy="3305175"/>
          </a:xfrm>
        </p:spPr>
      </p:pic>
    </p:spTree>
    <p:extLst>
      <p:ext uri="{BB962C8B-B14F-4D97-AF65-F5344CB8AC3E}">
        <p14:creationId xmlns:p14="http://schemas.microsoft.com/office/powerpoint/2010/main" val="329217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13. Create a view named </a:t>
            </a:r>
            <a:r>
              <a:rPr lang="en-US" sz="2400" dirty="0" err="1">
                <a:ea typeface="+mj-lt"/>
                <a:cs typeface="+mj-lt"/>
              </a:rPr>
              <a:t>RecentTitles</a:t>
            </a:r>
            <a:r>
              <a:rPr lang="en-US" sz="2400" dirty="0">
                <a:ea typeface="+mj-lt"/>
                <a:cs typeface="+mj-lt"/>
              </a:rPr>
              <a:t> that includes titles added in the last 30 days.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4B6D8-AB65-C21E-71C4-CEBCD124E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412" y="2658260"/>
            <a:ext cx="7877175" cy="2914650"/>
          </a:xfrm>
        </p:spPr>
      </p:pic>
    </p:spTree>
    <p:extLst>
      <p:ext uri="{BB962C8B-B14F-4D97-AF65-F5344CB8AC3E}">
        <p14:creationId xmlns:p14="http://schemas.microsoft.com/office/powerpoint/2010/main" val="226557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77" y="872935"/>
            <a:ext cx="9718622" cy="1360898"/>
          </a:xfrm>
        </p:spPr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14. Rank titles based on their </a:t>
            </a:r>
            <a:r>
              <a:rPr lang="en-US" sz="2400" dirty="0" err="1">
                <a:ea typeface="+mj-lt"/>
                <a:cs typeface="+mj-lt"/>
              </a:rPr>
              <a:t>release_year</a:t>
            </a:r>
            <a:r>
              <a:rPr lang="en-US" sz="2400" dirty="0">
                <a:ea typeface="+mj-lt"/>
                <a:cs typeface="+mj-lt"/>
              </a:rPr>
              <a:t> within each country using a window function.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213BD-C7A1-9A90-9FD6-00F05C71D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647" y="2332026"/>
            <a:ext cx="6380705" cy="3567118"/>
          </a:xfrm>
        </p:spPr>
      </p:pic>
    </p:spTree>
    <p:extLst>
      <p:ext uri="{BB962C8B-B14F-4D97-AF65-F5344CB8AC3E}">
        <p14:creationId xmlns:p14="http://schemas.microsoft.com/office/powerpoint/2010/main" val="39286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50" y="872935"/>
            <a:ext cx="9831049" cy="1360898"/>
          </a:xfrm>
        </p:spPr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15. Calculate the cumulative count of titles added each month sorted by </a:t>
            </a:r>
            <a:r>
              <a:rPr lang="en-US" sz="2400" dirty="0" err="1">
                <a:ea typeface="+mj-lt"/>
                <a:cs typeface="+mj-lt"/>
              </a:rPr>
              <a:t>date_added</a:t>
            </a:r>
            <a:endParaRPr lang="en-US" dirty="0" err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2D5E7-BCA7-66C4-FD5F-8DE2762F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744" y="2332026"/>
            <a:ext cx="6862511" cy="3567118"/>
          </a:xfrm>
        </p:spPr>
      </p:pic>
    </p:spTree>
    <p:extLst>
      <p:ext uri="{BB962C8B-B14F-4D97-AF65-F5344CB8AC3E}">
        <p14:creationId xmlns:p14="http://schemas.microsoft.com/office/powerpoint/2010/main" val="315946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16. Create a stored procedure to update the rating of a title given its </a:t>
            </a:r>
            <a:r>
              <a:rPr lang="en-US" sz="2400" dirty="0" err="1">
                <a:ea typeface="+mj-lt"/>
                <a:cs typeface="+mj-lt"/>
              </a:rPr>
              <a:t>show_id</a:t>
            </a:r>
            <a:r>
              <a:rPr lang="en-US" sz="2400" dirty="0">
                <a:ea typeface="+mj-lt"/>
                <a:cs typeface="+mj-lt"/>
              </a:rPr>
              <a:t> and new rating.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15A722-D0AE-3826-ABE4-78541594D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295460"/>
            <a:ext cx="9905999" cy="1640249"/>
          </a:xfrm>
        </p:spPr>
      </p:pic>
    </p:spTree>
    <p:extLst>
      <p:ext uri="{BB962C8B-B14F-4D97-AF65-F5344CB8AC3E}">
        <p14:creationId xmlns:p14="http://schemas.microsoft.com/office/powerpoint/2010/main" val="322011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17. Find the country with the highest average rating for titles.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014B8-8463-5A9C-325B-0345E61FC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25" y="2332026"/>
            <a:ext cx="9310349" cy="3567118"/>
          </a:xfrm>
        </p:spPr>
      </p:pic>
    </p:spTree>
    <p:extLst>
      <p:ext uri="{BB962C8B-B14F-4D97-AF65-F5344CB8AC3E}">
        <p14:creationId xmlns:p14="http://schemas.microsoft.com/office/powerpoint/2010/main" val="306525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18. Find pairs of titles from the same country where one title has a higher rating than the other.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B05E3-EC6A-DC26-FBE6-527BC0E55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616" y="2332026"/>
            <a:ext cx="7714767" cy="3567118"/>
          </a:xfrm>
        </p:spPr>
      </p:pic>
    </p:spTree>
    <p:extLst>
      <p:ext uri="{BB962C8B-B14F-4D97-AF65-F5344CB8AC3E}">
        <p14:creationId xmlns:p14="http://schemas.microsoft.com/office/powerpoint/2010/main" val="346576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/>
                <a:ea typeface="Roboto"/>
                <a:cs typeface="Roboto"/>
              </a:rPr>
              <a:t>1. Write a query to list all titles with their </a:t>
            </a:r>
            <a:r>
              <a:rPr lang="en-US" sz="2400" b="1" err="1">
                <a:latin typeface="Times New Roman"/>
                <a:ea typeface="Roboto"/>
                <a:cs typeface="Roboto"/>
              </a:rPr>
              <a:t>show_id</a:t>
            </a:r>
            <a:r>
              <a:rPr lang="en-US" sz="2400" b="1" dirty="0">
                <a:latin typeface="Times New Roman"/>
                <a:ea typeface="Roboto"/>
                <a:cs typeface="Roboto"/>
              </a:rPr>
              <a:t>, title, and type.</a:t>
            </a:r>
            <a:endParaRPr lang="en-US" sz="2400" u="sng" dirty="0">
              <a:latin typeface="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1961C0-0785-5A8E-A574-4EB939F5B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79877"/>
            <a:ext cx="6096000" cy="4071416"/>
          </a:xfrm>
        </p:spPr>
      </p:pic>
    </p:spTree>
    <p:extLst>
      <p:ext uri="{BB962C8B-B14F-4D97-AF65-F5344CB8AC3E}">
        <p14:creationId xmlns:p14="http://schemas.microsoft.com/office/powerpoint/2010/main" val="9132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A3F9C-894D-7C9A-5762-BD31B814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Conclusion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203FA-3956-6853-9B09-546197E2B785}"/>
              </a:ext>
            </a:extLst>
          </p:cNvPr>
          <p:cNvSpPr txBox="1"/>
          <p:nvPr/>
        </p:nvSpPr>
        <p:spPr>
          <a:xfrm>
            <a:off x="1574351" y="2420970"/>
            <a:ext cx="9048840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/>
              <a:t>Top Insights: </a:t>
            </a:r>
            <a:endParaRPr lang="en-US"/>
          </a:p>
          <a:p>
            <a:pPr marL="342900" indent="-342900">
              <a:buFont typeface="Wingdings"/>
              <a:buChar char="Ø"/>
            </a:pPr>
            <a:r>
              <a:rPr lang="en-US" sz="2400" dirty="0"/>
              <a:t>•Shows that dominates as the top country. 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/>
              <a:t>•Content releases peaked in 2021. 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/>
              <a:t>•Majority of movies cater to mature audiences (TV-MA). </a:t>
            </a:r>
          </a:p>
          <a:p>
            <a:endParaRPr lang="en-US" sz="2400" dirty="0"/>
          </a:p>
          <a:p>
            <a:r>
              <a:rPr lang="en-US" sz="2800" dirty="0"/>
              <a:t>Future Work:</a:t>
            </a:r>
            <a:r>
              <a:rPr lang="en-US" sz="2000" dirty="0"/>
              <a:t> </a:t>
            </a:r>
          </a:p>
          <a:p>
            <a:pPr marL="342900" indent="-342900" algn="l">
              <a:buFont typeface="Wingdings"/>
              <a:buChar char="Ø"/>
            </a:pPr>
            <a:r>
              <a:rPr lang="en-US" sz="2000" dirty="0"/>
              <a:t>Integrate user ratings for quality analysis. </a:t>
            </a:r>
          </a:p>
        </p:txBody>
      </p:sp>
    </p:spTree>
    <p:extLst>
      <p:ext uri="{BB962C8B-B14F-4D97-AF65-F5344CB8AC3E}">
        <p14:creationId xmlns:p14="http://schemas.microsoft.com/office/powerpoint/2010/main" val="264143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00D99B-4596-B4FE-8138-C503594A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92" y="2621787"/>
            <a:ext cx="9905999" cy="1360898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703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/>
                <a:ea typeface="Roboto"/>
                <a:cs typeface="Roboto"/>
              </a:rPr>
              <a:t>2. Write a query to display all columns for titles that are Movies.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D7098E-86AA-06DD-C457-7085E1E3E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984" y="1994294"/>
            <a:ext cx="8906655" cy="4155140"/>
          </a:xfrm>
        </p:spPr>
      </p:pic>
    </p:spTree>
    <p:extLst>
      <p:ext uri="{BB962C8B-B14F-4D97-AF65-F5344CB8AC3E}">
        <p14:creationId xmlns:p14="http://schemas.microsoft.com/office/powerpoint/2010/main" val="162227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>
                <a:latin typeface="Roboto"/>
                <a:ea typeface="Roboto"/>
                <a:cs typeface="Roboto"/>
              </a:rPr>
              <a:t>3. Write a query to list TV shows that were released in the year 2021.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97383C-1909-B645-55AE-AE85AD0AA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03" y="1710049"/>
            <a:ext cx="8819212" cy="4273924"/>
          </a:xfrm>
        </p:spPr>
      </p:pic>
    </p:spTree>
    <p:extLst>
      <p:ext uri="{BB962C8B-B14F-4D97-AF65-F5344CB8AC3E}">
        <p14:creationId xmlns:p14="http://schemas.microsoft.com/office/powerpoint/2010/main" val="284813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92" y="1035328"/>
            <a:ext cx="9905999" cy="1360898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/>
                <a:ea typeface="Roboto"/>
                <a:cs typeface="Roboto"/>
              </a:rPr>
              <a:t>4.Write a query to find all titles where the description contains the word family.</a:t>
            </a:r>
            <a:endParaRPr lang="en-US" sz="2400" dirty="0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 sz="7200">
              <a:latin typeface="Times New Roman"/>
              <a:cs typeface="Times New 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A2169-6A45-9716-2550-2768AEB76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697621"/>
            <a:ext cx="9905999" cy="2835928"/>
          </a:xfrm>
        </p:spPr>
      </p:pic>
    </p:spTree>
    <p:extLst>
      <p:ext uri="{BB962C8B-B14F-4D97-AF65-F5344CB8AC3E}">
        <p14:creationId xmlns:p14="http://schemas.microsoft.com/office/powerpoint/2010/main" val="321075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/>
                <a:ea typeface="Roboto"/>
                <a:cs typeface="Roboto"/>
              </a:rPr>
              <a:t>5. Write a query to count the total number of titles in the dataset.</a:t>
            </a:r>
            <a:endParaRPr lang="en-US" sz="2800" b="1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 sz="8000" b="1">
              <a:latin typeface="Times New Roman"/>
              <a:cs typeface="Times New 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66654-6431-8A23-C904-9A1B917E8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531" y="2104717"/>
            <a:ext cx="10309953" cy="3734424"/>
          </a:xfrm>
        </p:spPr>
      </p:pic>
    </p:spTree>
    <p:extLst>
      <p:ext uri="{BB962C8B-B14F-4D97-AF65-F5344CB8AC3E}">
        <p14:creationId xmlns:p14="http://schemas.microsoft.com/office/powerpoint/2010/main" val="113314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Roboto"/>
                <a:cs typeface="Times New Roman"/>
              </a:rPr>
              <a:t>6. Write a query to find the average duration of all movies (in minutes, wherever the season is mentioned, consider 400 minutes per season).</a:t>
            </a:r>
            <a:endParaRPr lang="en-US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79399-65BB-1672-6335-FD87C531B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018935"/>
            <a:ext cx="9905999" cy="2193299"/>
          </a:xfrm>
        </p:spPr>
      </p:pic>
    </p:spTree>
    <p:extLst>
      <p:ext uri="{BB962C8B-B14F-4D97-AF65-F5344CB8AC3E}">
        <p14:creationId xmlns:p14="http://schemas.microsoft.com/office/powerpoint/2010/main" val="237505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7. List the top 5 latest titles based on the </a:t>
            </a:r>
            <a:r>
              <a:rPr lang="en-US" sz="3200" b="1" err="1">
                <a:ea typeface="+mj-lt"/>
                <a:cs typeface="+mj-lt"/>
              </a:rPr>
              <a:t>date_added</a:t>
            </a:r>
            <a:r>
              <a:rPr lang="en-US" sz="3200" b="1" dirty="0">
                <a:ea typeface="+mj-lt"/>
                <a:cs typeface="+mj-lt"/>
              </a:rPr>
              <a:t>, sorted in descending order.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31C06-5776-5577-1614-74601665D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004008"/>
            <a:ext cx="9905999" cy="2223154"/>
          </a:xfrm>
        </p:spPr>
      </p:pic>
    </p:spTree>
    <p:extLst>
      <p:ext uri="{BB962C8B-B14F-4D97-AF65-F5344CB8AC3E}">
        <p14:creationId xmlns:p14="http://schemas.microsoft.com/office/powerpoint/2010/main" val="128238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7A8-14B4-F256-79E8-94C8F92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a typeface="+mj-lt"/>
                <a:cs typeface="+mj-lt"/>
              </a:rPr>
              <a:t>8. List all titles along with the number of other titles by the same director.</a:t>
            </a:r>
            <a:endParaRPr lang="en-US" b="1" dirty="0">
              <a:ea typeface="+mj-lt"/>
              <a:cs typeface="+mj-lt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6DB1ED-3ADC-E570-92B3-DDEB38B71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182" y="2315438"/>
            <a:ext cx="8248650" cy="3400425"/>
          </a:xfrm>
        </p:spPr>
      </p:pic>
    </p:spTree>
    <p:extLst>
      <p:ext uri="{BB962C8B-B14F-4D97-AF65-F5344CB8AC3E}">
        <p14:creationId xmlns:p14="http://schemas.microsoft.com/office/powerpoint/2010/main" val="355140685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8E4E2"/>
      </a:lt2>
      <a:accent1>
        <a:srgbClr val="33ABE6"/>
      </a:accent1>
      <a:accent2>
        <a:srgbClr val="3AB3A8"/>
      </a:accent2>
      <a:accent3>
        <a:srgbClr val="6F90ED"/>
      </a:accent3>
      <a:accent4>
        <a:srgbClr val="E94F5D"/>
      </a:accent4>
      <a:accent5>
        <a:srgbClr val="EB8A5B"/>
      </a:accent5>
      <a:accent6>
        <a:srgbClr val="C19D37"/>
      </a:accent6>
      <a:hlink>
        <a:srgbClr val="A8765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RegattaVTI</vt:lpstr>
      <vt:lpstr>Netflix Movies Data Analysis in SQL </vt:lpstr>
      <vt:lpstr>1. Write a query to list all titles with their show_id, title, and type.</vt:lpstr>
      <vt:lpstr>2. Write a query to display all columns for titles that are Movies.</vt:lpstr>
      <vt:lpstr>3. Write a query to list TV shows that were released in the year 2021.  </vt:lpstr>
      <vt:lpstr>4.Write a query to find all titles where the description contains the word family.  </vt:lpstr>
      <vt:lpstr>5. Write a query to count the total number of titles in the dataset.  </vt:lpstr>
      <vt:lpstr>6. Write a query to find the average duration of all movies (in minutes, wherever the season is mentioned, consider 400 minutes per season).  </vt:lpstr>
      <vt:lpstr>7. List the top 5 latest titles based on the date_added, sorted in descending order.</vt:lpstr>
      <vt:lpstr>8. List all titles along with the number of other titles by the same director.</vt:lpstr>
      <vt:lpstr>9. Find the total number of titles for each country.</vt:lpstr>
      <vt:lpstr>10. Categorize titles into Family, Kids, and Adult based on their rating using a CASE statement.</vt:lpstr>
      <vt:lpstr>11. Add a new column title_length to the titles table that calculates the length of each title.</vt:lpstr>
      <vt:lpstr>12. Find the title with the longest duration in minutes.</vt:lpstr>
      <vt:lpstr>13. Create a view named RecentTitles that includes titles added in the last 30 days.</vt:lpstr>
      <vt:lpstr>14. Rank titles based on their release_year within each country using a window function.</vt:lpstr>
      <vt:lpstr>15. Calculate the cumulative count of titles added each month sorted by date_added</vt:lpstr>
      <vt:lpstr>16. Create a stored procedure to update the rating of a title given its show_id and new rating.</vt:lpstr>
      <vt:lpstr>17. Find the country with the highest average rating for titles.</vt:lpstr>
      <vt:lpstr>18. Find pairs of titles from the same country where one title has a higher rating than the other.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169</cp:revision>
  <dcterms:created xsi:type="dcterms:W3CDTF">2024-12-12T10:49:38Z</dcterms:created>
  <dcterms:modified xsi:type="dcterms:W3CDTF">2024-12-12T12:32:43Z</dcterms:modified>
</cp:coreProperties>
</file>