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handoutMasterIdLst>
    <p:handoutMasterId r:id="rId10"/>
  </p:handoutMasterIdLst>
  <p:sldIdLst>
    <p:sldId id="269" r:id="rId2"/>
    <p:sldId id="270" r:id="rId3"/>
    <p:sldId id="271" r:id="rId4"/>
    <p:sldId id="272" r:id="rId5"/>
    <p:sldId id="273" r:id="rId6"/>
    <p:sldId id="263" r:id="rId7"/>
    <p:sldId id="274"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98623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31509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14382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88604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355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5/3/2020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040183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5/3/2020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2838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5/3/2020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72353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5/3/2020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17261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5/3/2020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124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5/3/2020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9492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5/3/2020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655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5/3/2020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1932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5/3/2020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3965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5/3/2020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69977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5/3/2020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9453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5/3/2020</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F36C87F6-986D-49E6-AF40-1B3A1EE8064D}" type="slidenum">
              <a:rPr lang="en-US" smtClean="0"/>
              <a:pPr/>
              <a:t>‹#›</a:t>
            </a:fld>
            <a:endParaRPr lang="en-US"/>
          </a:p>
        </p:txBody>
      </p:sp>
      <p:sp>
        <p:nvSpPr>
          <p:cNvPr id="18" name="Rectangle 17">
            <a:extLst>
              <a:ext uri="{FF2B5EF4-FFF2-40B4-BE49-F238E27FC236}">
                <a16:creationId xmlns:a16="http://schemas.microsoft.com/office/drawing/2014/main" id="{443F3D95-692C-45CF-B8C5-202BB9DE3730}"/>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563762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a:bodyPr>
          <a:lstStyle/>
          <a:p>
            <a:pPr marL="0" indent="0" algn="just">
              <a:lnSpc>
                <a:spcPct val="120000"/>
              </a:lnSpc>
              <a:buNone/>
            </a:pPr>
            <a:r>
              <a:rPr lang="en-IN" dirty="0"/>
              <a:t>New York City's demographics show that it is a large and ethnically diverse metropolis. It is the largest city in the United States with a long history of international immigration.   The New York region continues to be by far the leading metropolitan gateway for legal immigrants admitted into the United States. 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in USA. English is least spoken in neighbourhoods such as Flushing, Sunset Park, and Corona.  With its diverse culture, comes diverse food items. There are many restaurants in New York City, each belonging to different categories like Chinese, Indian, and French etc. In USA, there are number of Indians are living and provided with the number of Indian restaurants.</a:t>
            </a:r>
          </a:p>
          <a:p>
            <a:pPr algn="just">
              <a:lnSpc>
                <a:spcPct val="120000"/>
              </a:lnSpc>
            </a:pPr>
            <a:endParaRPr lang="en-IN"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r>
              <a:rPr lang="en-IN" dirty="0"/>
              <a:t> List and visualize all major parts of New York City that has great Indian restaurants.</a:t>
            </a:r>
          </a:p>
          <a:p>
            <a:r>
              <a:rPr lang="en-IN" dirty="0"/>
              <a:t> what is best location in New York City for Indian Cuisine?</a:t>
            </a:r>
          </a:p>
          <a:p>
            <a:r>
              <a:rPr lang="en-IN" dirty="0"/>
              <a:t> which areas have potential Indian Restaurant Market?</a:t>
            </a:r>
          </a:p>
          <a:p>
            <a:r>
              <a:rPr lang="en-IN" dirty="0"/>
              <a:t> which all areas lack Indian Restaurants?</a:t>
            </a:r>
          </a:p>
          <a:p>
            <a:pPr algn="just"/>
            <a:endParaRPr lang="en-IN"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fontScale="85000" lnSpcReduction="10000"/>
          </a:bodyPr>
          <a:lstStyle/>
          <a:p>
            <a:pPr marL="0" indent="0">
              <a:buNone/>
            </a:pPr>
            <a:r>
              <a:rPr lang="en-IN" dirty="0"/>
              <a:t>New York City is a large and ethnically diverse metropolis. With its diverse culture, comes diverse food items. There are number of restaurants in New York City, also there are different types of food item with yummy taste, each belonging to different categories like Chinese, Indian, and French and many more. So to do this project we need some important data. </a:t>
            </a:r>
          </a:p>
          <a:p>
            <a:pPr marL="0" indent="0">
              <a:buNone/>
            </a:pPr>
            <a:r>
              <a:rPr lang="en-IN" dirty="0"/>
              <a:t>The required data for this project is:</a:t>
            </a:r>
          </a:p>
          <a:p>
            <a:pPr marL="0" indent="0">
              <a:buNone/>
            </a:pPr>
            <a:r>
              <a:rPr lang="en-IN" b="1" dirty="0"/>
              <a:t>Data source :</a:t>
            </a:r>
            <a:r>
              <a:rPr lang="en-IN" dirty="0"/>
              <a:t> https://cocl.us/new_york_dataset </a:t>
            </a:r>
          </a:p>
          <a:p>
            <a:pPr marL="0" indent="0">
              <a:buNone/>
            </a:pPr>
            <a:r>
              <a:rPr lang="en-IN" b="1" dirty="0"/>
              <a:t>Description:</a:t>
            </a:r>
            <a:r>
              <a:rPr lang="en-IN" dirty="0"/>
              <a:t> This data set contains the required information which will be used to explore various neighbourhoods of New York City </a:t>
            </a:r>
          </a:p>
          <a:p>
            <a:pPr marL="0" indent="0">
              <a:buNone/>
            </a:pPr>
            <a:r>
              <a:rPr lang="en-IN" dirty="0"/>
              <a:t> </a:t>
            </a:r>
          </a:p>
          <a:p>
            <a:pPr marL="0" indent="0">
              <a:buNone/>
            </a:pPr>
            <a:r>
              <a:rPr lang="en-IN" b="1" dirty="0"/>
              <a:t>Indian restaurants in each neighbourhood of New York City.</a:t>
            </a:r>
            <a:endParaRPr lang="en-IN" dirty="0"/>
          </a:p>
          <a:p>
            <a:pPr marL="0" indent="0">
              <a:buNone/>
            </a:pPr>
            <a:r>
              <a:rPr lang="en-IN" b="1" dirty="0"/>
              <a:t>Data source :</a:t>
            </a:r>
            <a:r>
              <a:rPr lang="en-IN" dirty="0"/>
              <a:t> Foursquare API </a:t>
            </a:r>
          </a:p>
          <a:p>
            <a:pPr marL="0" indent="0">
              <a:buNone/>
            </a:pPr>
            <a:r>
              <a:rPr lang="en-IN" b="1" dirty="0"/>
              <a:t>Description:</a:t>
            </a:r>
            <a:r>
              <a:rPr lang="en-IN" dirty="0"/>
              <a:t> The Foursquare API will provide us each venue in different neighbourhoods. </a:t>
            </a:r>
          </a:p>
          <a:p>
            <a:pPr marL="0" indent="0">
              <a:buNone/>
            </a:pPr>
            <a:r>
              <a:rPr lang="en-IN" dirty="0"/>
              <a:t>  </a:t>
            </a:r>
          </a:p>
          <a:p>
            <a:pPr marL="0" indent="0">
              <a:buNone/>
            </a:pPr>
            <a:r>
              <a:rPr lang="en-IN" b="1" dirty="0"/>
              <a:t> </a:t>
            </a:r>
            <a:endParaRPr lang="en-IN" dirty="0"/>
          </a:p>
          <a:p>
            <a:pPr marL="0" indent="0">
              <a:buNone/>
            </a:pPr>
            <a:r>
              <a:rPr lang="en-IN" b="1" dirty="0" err="1"/>
              <a:t>GeoSpace</a:t>
            </a:r>
            <a:r>
              <a:rPr lang="en-IN" b="1" dirty="0"/>
              <a:t> data </a:t>
            </a:r>
            <a:endParaRPr lang="en-IN" dirty="0"/>
          </a:p>
          <a:p>
            <a:pPr marL="0" indent="0">
              <a:buNone/>
            </a:pPr>
            <a:r>
              <a:rPr lang="en-IN" dirty="0"/>
              <a:t> </a:t>
            </a:r>
            <a:r>
              <a:rPr lang="en-IN" b="1" dirty="0"/>
              <a:t>Data source :</a:t>
            </a:r>
            <a:r>
              <a:rPr lang="en-IN" dirty="0"/>
              <a:t> https://data.cityofnewyork.us/City-Government/BoroughBoundaries/tqmj-j8zm </a:t>
            </a:r>
          </a:p>
          <a:p>
            <a:pPr marL="0" indent="0">
              <a:buNone/>
            </a:pPr>
            <a:r>
              <a:rPr lang="en-IN" b="1" dirty="0"/>
              <a:t> Description:</a:t>
            </a:r>
            <a:r>
              <a:rPr lang="en-IN" dirty="0"/>
              <a:t> The geo space will help us to visualize choropleth map.</a:t>
            </a:r>
          </a:p>
          <a:p>
            <a:pPr marL="0" indent="0">
              <a:buNone/>
            </a:pPr>
            <a:r>
              <a:rPr lang="en-IN" dirty="0"/>
              <a:t> </a:t>
            </a:r>
          </a:p>
          <a:p>
            <a:pPr marL="45720" indent="0" algn="just">
              <a:buNone/>
            </a:pP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indent="-457200" algn="just">
              <a:buFont typeface="+mj-lt"/>
              <a:buAutoNum type="arabicPeriod"/>
            </a:pPr>
            <a:r>
              <a:rPr lang="en-IN" dirty="0"/>
              <a:t>First collect the New York city data: "</a:t>
            </a:r>
            <a:r>
              <a:rPr lang="en-IN" dirty="0">
                <a:hlinkClick r:id="rId3"/>
              </a:rPr>
              <a:t>https://cocl.us/</a:t>
            </a:r>
            <a:r>
              <a:rPr lang="en-IN" dirty="0" err="1">
                <a:hlinkClick r:id="rId3"/>
              </a:rPr>
              <a:t>new_york_dataset</a:t>
            </a:r>
            <a:r>
              <a:rPr lang="en-IN" dirty="0">
                <a:hlinkClick r:id="rId3"/>
              </a:rPr>
              <a:t>"</a:t>
            </a:r>
            <a:endParaRPr lang="en-IN" dirty="0"/>
          </a:p>
          <a:p>
            <a:pPr marL="502920" indent="-457200" algn="just">
              <a:buFont typeface="+mj-lt"/>
              <a:buAutoNum type="arabicPeriod"/>
            </a:pPr>
            <a:r>
              <a:rPr lang="en-IN" dirty="0"/>
              <a:t>Use Foursquare API to find the venues</a:t>
            </a:r>
          </a:p>
          <a:p>
            <a:pPr marL="502920" indent="-457200" algn="just">
              <a:buFont typeface="+mj-lt"/>
              <a:buAutoNum type="arabicPeriod"/>
            </a:pPr>
            <a:r>
              <a:rPr lang="en-IN" dirty="0"/>
              <a:t>then filter out all venues with Indian restaurant for further analysis.</a:t>
            </a:r>
          </a:p>
          <a:p>
            <a:pPr marL="502920" indent="-457200" algn="just">
              <a:buFont typeface="+mj-lt"/>
              <a:buAutoNum type="arabicPeriod"/>
            </a:pPr>
            <a:r>
              <a:rPr lang="en-IN" dirty="0"/>
              <a:t>Then use Foursquare API to find the Ratings, Tips, and Number of Likes for all the Indian Restaurants.</a:t>
            </a:r>
          </a:p>
          <a:p>
            <a:pPr marL="502920" indent="-457200" algn="just">
              <a:buFont typeface="+mj-lt"/>
              <a:buAutoNum type="arabicPeriod"/>
            </a:pPr>
            <a:r>
              <a:rPr lang="en-IN" dirty="0"/>
              <a:t>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Join this dataset to original New York data to get longitude and latitude</a:t>
            </a:r>
          </a:p>
          <a:p>
            <a:pPr marL="502920" indent="-457200" algn="just">
              <a:buFont typeface="+mj-lt"/>
              <a:buAutoNum type="arabicPeriod"/>
            </a:pPr>
            <a:r>
              <a:rPr lang="en-IN" dirty="0"/>
              <a:t>Finally, visualize the Neighbourhoods and Borough based on average Rating using python’s Folium library.</a:t>
            </a:r>
          </a:p>
          <a:p>
            <a:pPr marL="502920" indent="-457200" algn="just">
              <a:buFont typeface="+mj-lt"/>
              <a:buAutoNum type="arabicPeriod"/>
            </a:pP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endParaRPr lang="en-US" dirty="0"/>
          </a:p>
          <a:p>
            <a:pPr marL="331470" indent="-285750"/>
            <a:r>
              <a:rPr lang="en-US" dirty="0"/>
              <a:t>Thus we have successfully analyzed the </a:t>
            </a:r>
            <a:r>
              <a:rPr lang="en-US" dirty="0" err="1"/>
              <a:t>indian</a:t>
            </a:r>
            <a:r>
              <a:rPr lang="en-US" dirty="0"/>
              <a:t> restaurant in New York City using Foursquare API.</a:t>
            </a:r>
            <a:endParaRPr lang="en-IN" dirty="0"/>
          </a:p>
          <a:p>
            <a:pPr marL="274320" lvl="1" indent="0">
              <a:buNone/>
            </a:pPr>
            <a:endParaRPr lang="en-IN" dirty="0"/>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25888-95D3-4541-B962-15803336AEB4}"/>
              </a:ext>
            </a:extLst>
          </p:cNvPr>
          <p:cNvSpPr>
            <a:spLocks noGrp="1"/>
          </p:cNvSpPr>
          <p:nvPr>
            <p:ph idx="1"/>
          </p:nvPr>
        </p:nvSpPr>
        <p:spPr>
          <a:xfrm>
            <a:off x="1269876" y="1196752"/>
            <a:ext cx="8594429" cy="3880773"/>
          </a:xfrm>
        </p:spPr>
        <p:txBody>
          <a:bodyPr>
            <a:normAutofit/>
          </a:bodyPr>
          <a:lstStyle/>
          <a:p>
            <a:pPr marL="0" indent="0" algn="ctr">
              <a:buNone/>
            </a:pPr>
            <a:r>
              <a:rPr lang="en-GB" sz="8000" dirty="0"/>
              <a:t>                    </a:t>
            </a:r>
            <a:r>
              <a:rPr lang="en-GB" sz="8000" b="1" i="1" dirty="0">
                <a:solidFill>
                  <a:schemeClr val="accent2">
                    <a:lumMod val="75000"/>
                  </a:schemeClr>
                </a:solidFill>
              </a:rPr>
              <a:t>Thank You</a:t>
            </a:r>
            <a:endParaRPr lang="en-IN" sz="8000" b="1" i="1" dirty="0">
              <a:solidFill>
                <a:schemeClr val="accent2">
                  <a:lumMod val="75000"/>
                </a:schemeClr>
              </a:solidFill>
            </a:endParaRPr>
          </a:p>
        </p:txBody>
      </p:sp>
    </p:spTree>
    <p:extLst>
      <p:ext uri="{BB962C8B-B14F-4D97-AF65-F5344CB8AC3E}">
        <p14:creationId xmlns:p14="http://schemas.microsoft.com/office/powerpoint/2010/main" val="247128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640</Words>
  <Application>Microsoft Office PowerPoint</Application>
  <PresentationFormat>Custom</PresentationFormat>
  <Paragraphs>47</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Trebuchet MS</vt:lpstr>
      <vt:lpstr>Wingdings 3</vt:lpstr>
      <vt:lpstr>Facet</vt:lpstr>
      <vt:lpstr>The Battle of Neighbourhoods</vt:lpstr>
      <vt:lpstr>Introduction: </vt:lpstr>
      <vt:lpstr>Problem:</vt:lpstr>
      <vt:lpstr>Data Section:</vt:lpstr>
      <vt:lpstr>Methodology: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sunnyshah.222213@outlook.com</cp:lastModifiedBy>
  <cp:revision>6</cp:revision>
  <dcterms:created xsi:type="dcterms:W3CDTF">2020-01-05T08:05:09Z</dcterms:created>
  <dcterms:modified xsi:type="dcterms:W3CDTF">2020-05-03T11:42:33Z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