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4"/>
  </p:sldMasterIdLst>
  <p:sldIdLst>
    <p:sldId id="256" r:id="rId5"/>
    <p:sldId id="257" r:id="rId6"/>
    <p:sldId id="265" r:id="rId7"/>
    <p:sldId id="266" r:id="rId8"/>
    <p:sldId id="284" r:id="rId9"/>
    <p:sldId id="258" r:id="rId10"/>
    <p:sldId id="267" r:id="rId11"/>
    <p:sldId id="268" r:id="rId12"/>
    <p:sldId id="269" r:id="rId13"/>
    <p:sldId id="271" r:id="rId14"/>
    <p:sldId id="270" r:id="rId15"/>
    <p:sldId id="259" r:id="rId16"/>
    <p:sldId id="272" r:id="rId17"/>
    <p:sldId id="281" r:id="rId18"/>
    <p:sldId id="262" r:id="rId19"/>
    <p:sldId id="260" r:id="rId20"/>
    <p:sldId id="280" r:id="rId21"/>
    <p:sldId id="261" r:id="rId22"/>
    <p:sldId id="263" r:id="rId23"/>
    <p:sldId id="264" r:id="rId24"/>
    <p:sldId id="274" r:id="rId25"/>
    <p:sldId id="275" r:id="rId26"/>
    <p:sldId id="277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7AEA4-E373-4FF7-BCE2-2DC0D8074FD1}" v="32" dt="2020-11-30T22:27:30.117"/>
    <p1510:client id="{41CDE734-ED34-494B-BA76-0BB3B11C4EAC}" v="42" dt="2020-11-30T22:19:53.821"/>
    <p1510:client id="{7F20BA64-0031-4E54-B63D-404E02384FD9}" v="3" dt="2020-11-30T21:23:52.823"/>
    <p1510:client id="{83307965-6208-4368-BE0D-8AF6057AC458}" v="58" dt="2020-11-30T18:04:46.497"/>
    <p1510:client id="{8F775AE8-B6B9-4401-BEC2-23288A53B057}" v="3" dt="2020-11-30T20:13:07.541"/>
    <p1510:client id="{9403F4F5-8027-4899-A605-5ADB3A5F9446}" v="76" dt="2020-11-30T12:17:42.449"/>
    <p1510:client id="{B552B36B-4428-4E1D-9278-FF5BB514DB2D}" v="20" dt="2020-11-30T02:27:18.706"/>
    <p1510:client id="{C138DF48-98B2-41C7-BA18-0B98226F557C}" v="343" dt="2020-11-30T17:41:51.429"/>
    <p1510:client id="{C60D1E2F-C8B2-4873-957D-3889C7350902}" v="295" dt="2020-11-30T19:31:34.351"/>
    <p1510:client id="{EDA1FAD2-A72B-4C1A-B894-B131186F918B}" v="17" dt="2020-11-30T21:08:41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SALATIEL RODRIGUES OLIVEIRA" userId="S::jonas41101@unieuro.com.br::f00e6815-b8d5-442b-b7b0-6c4e777e2fa1" providerId="AD" clId="Web-{1497AEA4-E373-4FF7-BCE2-2DC0D8074FD1}"/>
    <pc:docChg chg="modSld">
      <pc:chgData name="JONAS SALATIEL RODRIGUES OLIVEIRA" userId="S::jonas41101@unieuro.com.br::f00e6815-b8d5-442b-b7b0-6c4e777e2fa1" providerId="AD" clId="Web-{1497AEA4-E373-4FF7-BCE2-2DC0D8074FD1}" dt="2020-11-30T22:27:27.773" v="29" actId="20577"/>
      <pc:docMkLst>
        <pc:docMk/>
      </pc:docMkLst>
      <pc:sldChg chg="modSp">
        <pc:chgData name="JONAS SALATIEL RODRIGUES OLIVEIRA" userId="S::jonas41101@unieuro.com.br::f00e6815-b8d5-442b-b7b0-6c4e777e2fa1" providerId="AD" clId="Web-{1497AEA4-E373-4FF7-BCE2-2DC0D8074FD1}" dt="2020-11-30T22:27:25.726" v="27" actId="20577"/>
        <pc:sldMkLst>
          <pc:docMk/>
          <pc:sldMk cId="1997850066" sldId="261"/>
        </pc:sldMkLst>
        <pc:spChg chg="mod">
          <ac:chgData name="JONAS SALATIEL RODRIGUES OLIVEIRA" userId="S::jonas41101@unieuro.com.br::f00e6815-b8d5-442b-b7b0-6c4e777e2fa1" providerId="AD" clId="Web-{1497AEA4-E373-4FF7-BCE2-2DC0D8074FD1}" dt="2020-11-30T22:27:25.726" v="27" actId="20577"/>
          <ac:spMkLst>
            <pc:docMk/>
            <pc:sldMk cId="1997850066" sldId="261"/>
            <ac:spMk id="2" creationId="{00000000-0000-0000-0000-000000000000}"/>
          </ac:spMkLst>
        </pc:spChg>
      </pc:sldChg>
    </pc:docChg>
  </pc:docChgLst>
  <pc:docChgLst>
    <pc:chgData name="JONAS SALATIEL RODRIGUES OLIVEIRA" userId="f00e6815-b8d5-442b-b7b0-6c4e777e2fa1" providerId="ADAL" clId="{681A76C9-0D76-FD46-A874-F85E756B74D0}"/>
    <pc:docChg chg="custSel modSld">
      <pc:chgData name="JONAS SALATIEL RODRIGUES OLIVEIRA" userId="f00e6815-b8d5-442b-b7b0-6c4e777e2fa1" providerId="ADAL" clId="{681A76C9-0D76-FD46-A874-F85E756B74D0}" dt="2020-11-30T09:43:17.594" v="146" actId="27636"/>
      <pc:docMkLst>
        <pc:docMk/>
      </pc:docMkLst>
      <pc:sldChg chg="modSp">
        <pc:chgData name="JONAS SALATIEL RODRIGUES OLIVEIRA" userId="f00e6815-b8d5-442b-b7b0-6c4e777e2fa1" providerId="ADAL" clId="{681A76C9-0D76-FD46-A874-F85E756B74D0}" dt="2020-11-30T09:43:17.594" v="146" actId="27636"/>
        <pc:sldMkLst>
          <pc:docMk/>
          <pc:sldMk cId="1997850066" sldId="261"/>
        </pc:sldMkLst>
        <pc:spChg chg="mod">
          <ac:chgData name="JONAS SALATIEL RODRIGUES OLIVEIRA" userId="f00e6815-b8d5-442b-b7b0-6c4e777e2fa1" providerId="ADAL" clId="{681A76C9-0D76-FD46-A874-F85E756B74D0}" dt="2020-11-30T09:43:17.594" v="146" actId="27636"/>
          <ac:spMkLst>
            <pc:docMk/>
            <pc:sldMk cId="1997850066" sldId="261"/>
            <ac:spMk id="2" creationId="{00000000-0000-0000-0000-000000000000}"/>
          </ac:spMkLst>
        </pc:spChg>
      </pc:sldChg>
    </pc:docChg>
  </pc:docChgLst>
  <pc:docChgLst>
    <pc:chgData name="FELIPE GUILHERME RAMOS DA SILVA" userId="S::felipe40366@unieuro.com.br::fb6fc901-c86e-484d-ba3b-8e4a8294f0f6" providerId="AD" clId="Web-{9403F4F5-8027-4899-A605-5ADB3A5F9446}"/>
    <pc:docChg chg="addSld modSld">
      <pc:chgData name="FELIPE GUILHERME RAMOS DA SILVA" userId="S::felipe40366@unieuro.com.br::fb6fc901-c86e-484d-ba3b-8e4a8294f0f6" providerId="AD" clId="Web-{9403F4F5-8027-4899-A605-5ADB3A5F9446}" dt="2020-11-30T12:17:42.449" v="74" actId="20577"/>
      <pc:docMkLst>
        <pc:docMk/>
      </pc:docMkLst>
      <pc:sldChg chg="modSp add replId">
        <pc:chgData name="FELIPE GUILHERME RAMOS DA SILVA" userId="S::felipe40366@unieuro.com.br::fb6fc901-c86e-484d-ba3b-8e4a8294f0f6" providerId="AD" clId="Web-{9403F4F5-8027-4899-A605-5ADB3A5F9446}" dt="2020-11-30T12:17:42.449" v="73" actId="20577"/>
        <pc:sldMkLst>
          <pc:docMk/>
          <pc:sldMk cId="3770716692" sldId="279"/>
        </pc:sldMkLst>
        <pc:spChg chg="mod">
          <ac:chgData name="FELIPE GUILHERME RAMOS DA SILVA" userId="S::felipe40366@unieuro.com.br::fb6fc901-c86e-484d-ba3b-8e4a8294f0f6" providerId="AD" clId="Web-{9403F4F5-8027-4899-A605-5ADB3A5F9446}" dt="2020-11-30T12:17:42.449" v="73" actId="20577"/>
          <ac:spMkLst>
            <pc:docMk/>
            <pc:sldMk cId="3770716692" sldId="279"/>
            <ac:spMk id="2" creationId="{00000000-0000-0000-0000-000000000000}"/>
          </ac:spMkLst>
        </pc:spChg>
      </pc:sldChg>
    </pc:docChg>
  </pc:docChgLst>
  <pc:docChgLst>
    <pc:chgData name="FELIPE GUILHERME RAMOS DA SILVA" userId="S::felipe40366@unieuro.com.br::fb6fc901-c86e-484d-ba3b-8e4a8294f0f6" providerId="AD" clId="Web-{C60D1E2F-C8B2-4873-957D-3889C7350902}"/>
    <pc:docChg chg="addSld delSld modSld">
      <pc:chgData name="FELIPE GUILHERME RAMOS DA SILVA" userId="S::felipe40366@unieuro.com.br::fb6fc901-c86e-484d-ba3b-8e4a8294f0f6" providerId="AD" clId="Web-{C60D1E2F-C8B2-4873-957D-3889C7350902}" dt="2020-11-30T19:31:34.351" v="284" actId="20577"/>
      <pc:docMkLst>
        <pc:docMk/>
      </pc:docMkLst>
      <pc:sldChg chg="modSp">
        <pc:chgData name="FELIPE GUILHERME RAMOS DA SILVA" userId="S::felipe40366@unieuro.com.br::fb6fc901-c86e-484d-ba3b-8e4a8294f0f6" providerId="AD" clId="Web-{C60D1E2F-C8B2-4873-957D-3889C7350902}" dt="2020-11-30T19:29:06.019" v="227" actId="20577"/>
        <pc:sldMkLst>
          <pc:docMk/>
          <pc:sldMk cId="1997850066" sldId="261"/>
        </pc:sldMkLst>
        <pc:spChg chg="mod">
          <ac:chgData name="FELIPE GUILHERME RAMOS DA SILVA" userId="S::felipe40366@unieuro.com.br::fb6fc901-c86e-484d-ba3b-8e4a8294f0f6" providerId="AD" clId="Web-{C60D1E2F-C8B2-4873-957D-3889C7350902}" dt="2020-11-30T19:29:06.019" v="227" actId="20577"/>
          <ac:spMkLst>
            <pc:docMk/>
            <pc:sldMk cId="1997850066" sldId="261"/>
            <ac:spMk id="2" creationId="{00000000-0000-0000-0000-000000000000}"/>
          </ac:spMkLst>
        </pc:spChg>
      </pc:sldChg>
      <pc:sldChg chg="delSp modSp">
        <pc:chgData name="FELIPE GUILHERME RAMOS DA SILVA" userId="S::felipe40366@unieuro.com.br::fb6fc901-c86e-484d-ba3b-8e4a8294f0f6" providerId="AD" clId="Web-{C60D1E2F-C8B2-4873-957D-3889C7350902}" dt="2020-11-30T19:31:18.882" v="282" actId="20577"/>
        <pc:sldMkLst>
          <pc:docMk/>
          <pc:sldMk cId="746795108" sldId="272"/>
        </pc:sldMkLst>
        <pc:spChg chg="mod">
          <ac:chgData name="FELIPE GUILHERME RAMOS DA SILVA" userId="S::felipe40366@unieuro.com.br::fb6fc901-c86e-484d-ba3b-8e4a8294f0f6" providerId="AD" clId="Web-{C60D1E2F-C8B2-4873-957D-3889C7350902}" dt="2020-11-30T19:31:18.882" v="282" actId="20577"/>
          <ac:spMkLst>
            <pc:docMk/>
            <pc:sldMk cId="746795108" sldId="272"/>
            <ac:spMk id="2" creationId="{00000000-0000-0000-0000-000000000000}"/>
          </ac:spMkLst>
        </pc:spChg>
        <pc:spChg chg="mod">
          <ac:chgData name="FELIPE GUILHERME RAMOS DA SILVA" userId="S::felipe40366@unieuro.com.br::fb6fc901-c86e-484d-ba3b-8e4a8294f0f6" providerId="AD" clId="Web-{C60D1E2F-C8B2-4873-957D-3889C7350902}" dt="2020-11-30T19:22:53.181" v="109" actId="1076"/>
          <ac:spMkLst>
            <pc:docMk/>
            <pc:sldMk cId="746795108" sldId="272"/>
            <ac:spMk id="3" creationId="{00000000-0000-0000-0000-000000000000}"/>
          </ac:spMkLst>
        </pc:spChg>
        <pc:picChg chg="del">
          <ac:chgData name="FELIPE GUILHERME RAMOS DA SILVA" userId="S::felipe40366@unieuro.com.br::fb6fc901-c86e-484d-ba3b-8e4a8294f0f6" providerId="AD" clId="Web-{C60D1E2F-C8B2-4873-957D-3889C7350902}" dt="2020-11-30T19:20:19.630" v="0"/>
          <ac:picMkLst>
            <pc:docMk/>
            <pc:sldMk cId="746795108" sldId="272"/>
            <ac:picMk id="7" creationId="{95C2AA7F-DFFE-4355-BA05-0847FC7409C1}"/>
          </ac:picMkLst>
        </pc:picChg>
      </pc:sldChg>
      <pc:sldChg chg="addSp delSp modSp del">
        <pc:chgData name="FELIPE GUILHERME RAMOS DA SILVA" userId="S::felipe40366@unieuro.com.br::fb6fc901-c86e-484d-ba3b-8e4a8294f0f6" providerId="AD" clId="Web-{C60D1E2F-C8B2-4873-957D-3889C7350902}" dt="2020-11-30T19:26:06.561" v="150"/>
        <pc:sldMkLst>
          <pc:docMk/>
          <pc:sldMk cId="2398908924" sldId="278"/>
        </pc:sldMkLst>
        <pc:spChg chg="add del mod">
          <ac:chgData name="FELIPE GUILHERME RAMOS DA SILVA" userId="S::felipe40366@unieuro.com.br::fb6fc901-c86e-484d-ba3b-8e4a8294f0f6" providerId="AD" clId="Web-{C60D1E2F-C8B2-4873-957D-3889C7350902}" dt="2020-11-30T19:26:01.342" v="149"/>
          <ac:spMkLst>
            <pc:docMk/>
            <pc:sldMk cId="2398908924" sldId="278"/>
            <ac:spMk id="2" creationId="{F62F3DAF-B1D8-49AE-990C-2F8B30CCE1FD}"/>
          </ac:spMkLst>
        </pc:spChg>
        <pc:picChg chg="del">
          <ac:chgData name="FELIPE GUILHERME RAMOS DA SILVA" userId="S::felipe40366@unieuro.com.br::fb6fc901-c86e-484d-ba3b-8e4a8294f0f6" providerId="AD" clId="Web-{C60D1E2F-C8B2-4873-957D-3889C7350902}" dt="2020-11-30T19:25:50.530" v="145"/>
          <ac:picMkLst>
            <pc:docMk/>
            <pc:sldMk cId="2398908924" sldId="278"/>
            <ac:picMk id="6" creationId="{B2C3486B-B8C2-4F6A-B1AC-20622A77D0D2}"/>
          </ac:picMkLst>
        </pc:picChg>
      </pc:sldChg>
      <pc:sldChg chg="modSp del">
        <pc:chgData name="FELIPE GUILHERME RAMOS DA SILVA" userId="S::felipe40366@unieuro.com.br::fb6fc901-c86e-484d-ba3b-8e4a8294f0f6" providerId="AD" clId="Web-{C60D1E2F-C8B2-4873-957D-3889C7350902}" dt="2020-11-30T19:29:50.676" v="239"/>
        <pc:sldMkLst>
          <pc:docMk/>
          <pc:sldMk cId="3770716692" sldId="279"/>
        </pc:sldMkLst>
        <pc:spChg chg="mod">
          <ac:chgData name="FELIPE GUILHERME RAMOS DA SILVA" userId="S::felipe40366@unieuro.com.br::fb6fc901-c86e-484d-ba3b-8e4a8294f0f6" providerId="AD" clId="Web-{C60D1E2F-C8B2-4873-957D-3889C7350902}" dt="2020-11-30T19:29:27.223" v="237" actId="20577"/>
          <ac:spMkLst>
            <pc:docMk/>
            <pc:sldMk cId="3770716692" sldId="279"/>
            <ac:spMk id="2" creationId="{00000000-0000-0000-0000-000000000000}"/>
          </ac:spMkLst>
        </pc:spChg>
      </pc:sldChg>
      <pc:sldChg chg="modSp add replId">
        <pc:chgData name="FELIPE GUILHERME RAMOS DA SILVA" userId="S::felipe40366@unieuro.com.br::fb6fc901-c86e-484d-ba3b-8e4a8294f0f6" providerId="AD" clId="Web-{C60D1E2F-C8B2-4873-957D-3889C7350902}" dt="2020-11-30T19:30:18.552" v="255" actId="20577"/>
        <pc:sldMkLst>
          <pc:docMk/>
          <pc:sldMk cId="2546820597" sldId="281"/>
        </pc:sldMkLst>
        <pc:spChg chg="mod">
          <ac:chgData name="FELIPE GUILHERME RAMOS DA SILVA" userId="S::felipe40366@unieuro.com.br::fb6fc901-c86e-484d-ba3b-8e4a8294f0f6" providerId="AD" clId="Web-{C60D1E2F-C8B2-4873-957D-3889C7350902}" dt="2020-11-30T19:30:18.552" v="255" actId="20577"/>
          <ac:spMkLst>
            <pc:docMk/>
            <pc:sldMk cId="2546820597" sldId="281"/>
            <ac:spMk id="2" creationId="{00000000-0000-0000-0000-000000000000}"/>
          </ac:spMkLst>
        </pc:spChg>
      </pc:sldChg>
      <pc:sldChg chg="modSp add replId">
        <pc:chgData name="FELIPE GUILHERME RAMOS DA SILVA" userId="S::felipe40366@unieuro.com.br::fb6fc901-c86e-484d-ba3b-8e4a8294f0f6" providerId="AD" clId="Web-{C60D1E2F-C8B2-4873-957D-3889C7350902}" dt="2020-11-30T19:29:13.269" v="233" actId="20577"/>
        <pc:sldMkLst>
          <pc:docMk/>
          <pc:sldMk cId="3569802962" sldId="282"/>
        </pc:sldMkLst>
        <pc:spChg chg="mod">
          <ac:chgData name="FELIPE GUILHERME RAMOS DA SILVA" userId="S::felipe40366@unieuro.com.br::fb6fc901-c86e-484d-ba3b-8e4a8294f0f6" providerId="AD" clId="Web-{C60D1E2F-C8B2-4873-957D-3889C7350902}" dt="2020-11-30T19:29:13.269" v="233" actId="20577"/>
          <ac:spMkLst>
            <pc:docMk/>
            <pc:sldMk cId="3569802962" sldId="282"/>
            <ac:spMk id="2" creationId="{00000000-0000-0000-0000-000000000000}"/>
          </ac:spMkLst>
        </pc:spChg>
      </pc:sldChg>
    </pc:docChg>
  </pc:docChgLst>
  <pc:docChgLst>
    <pc:chgData name="FELIPE GUILHERME RAMOS DA SILVA" userId="S::felipe40366@unieuro.com.br::fb6fc901-c86e-484d-ba3b-8e4a8294f0f6" providerId="AD" clId="Web-{B552B36B-4428-4E1D-9278-FF5BB514DB2D}"/>
    <pc:docChg chg="addSld delSld modSld">
      <pc:chgData name="FELIPE GUILHERME RAMOS DA SILVA" userId="S::felipe40366@unieuro.com.br::fb6fc901-c86e-484d-ba3b-8e4a8294f0f6" providerId="AD" clId="Web-{B552B36B-4428-4E1D-9278-FF5BB514DB2D}" dt="2020-11-30T02:27:18.706" v="16" actId="1076"/>
      <pc:docMkLst>
        <pc:docMk/>
      </pc:docMkLst>
      <pc:sldChg chg="addSp delSp modSp">
        <pc:chgData name="FELIPE GUILHERME RAMOS DA SILVA" userId="S::felipe40366@unieuro.com.br::fb6fc901-c86e-484d-ba3b-8e4a8294f0f6" providerId="AD" clId="Web-{B552B36B-4428-4E1D-9278-FF5BB514DB2D}" dt="2020-11-30T02:25:49.548" v="11" actId="20577"/>
        <pc:sldMkLst>
          <pc:docMk/>
          <pc:sldMk cId="746795108" sldId="272"/>
        </pc:sldMkLst>
        <pc:spChg chg="mod">
          <ac:chgData name="FELIPE GUILHERME RAMOS DA SILVA" userId="S::felipe40366@unieuro.com.br::fb6fc901-c86e-484d-ba3b-8e4a8294f0f6" providerId="AD" clId="Web-{B552B36B-4428-4E1D-9278-FF5BB514DB2D}" dt="2020-11-30T02:25:49.548" v="11" actId="20577"/>
          <ac:spMkLst>
            <pc:docMk/>
            <pc:sldMk cId="746795108" sldId="272"/>
            <ac:spMk id="3" creationId="{00000000-0000-0000-0000-000000000000}"/>
          </ac:spMkLst>
        </pc:spChg>
        <pc:picChg chg="del">
          <ac:chgData name="FELIPE GUILHERME RAMOS DA SILVA" userId="S::felipe40366@unieuro.com.br::fb6fc901-c86e-484d-ba3b-8e4a8294f0f6" providerId="AD" clId="Web-{B552B36B-4428-4E1D-9278-FF5BB514DB2D}" dt="2020-11-30T02:24:41.062" v="0"/>
          <ac:picMkLst>
            <pc:docMk/>
            <pc:sldMk cId="746795108" sldId="272"/>
            <ac:picMk id="6" creationId="{00000000-0000-0000-0000-000000000000}"/>
          </ac:picMkLst>
        </pc:picChg>
        <pc:picChg chg="add mod">
          <ac:chgData name="FELIPE GUILHERME RAMOS DA SILVA" userId="S::felipe40366@unieuro.com.br::fb6fc901-c86e-484d-ba3b-8e4a8294f0f6" providerId="AD" clId="Web-{B552B36B-4428-4E1D-9278-FF5BB514DB2D}" dt="2020-11-30T02:25:33.235" v="6" actId="1076"/>
          <ac:picMkLst>
            <pc:docMk/>
            <pc:sldMk cId="746795108" sldId="272"/>
            <ac:picMk id="7" creationId="{95C2AA7F-DFFE-4355-BA05-0847FC7409C1}"/>
          </ac:picMkLst>
        </pc:picChg>
      </pc:sldChg>
      <pc:sldChg chg="new del">
        <pc:chgData name="FELIPE GUILHERME RAMOS DA SILVA" userId="S::felipe40366@unieuro.com.br::fb6fc901-c86e-484d-ba3b-8e4a8294f0f6" providerId="AD" clId="Web-{B552B36B-4428-4E1D-9278-FF5BB514DB2D}" dt="2020-11-30T02:25:00.609" v="2"/>
        <pc:sldMkLst>
          <pc:docMk/>
          <pc:sldMk cId="2343910892" sldId="278"/>
        </pc:sldMkLst>
      </pc:sldChg>
      <pc:sldChg chg="addSp modSp add replId">
        <pc:chgData name="FELIPE GUILHERME RAMOS DA SILVA" userId="S::felipe40366@unieuro.com.br::fb6fc901-c86e-484d-ba3b-8e4a8294f0f6" providerId="AD" clId="Web-{B552B36B-4428-4E1D-9278-FF5BB514DB2D}" dt="2020-11-30T02:27:18.706" v="16" actId="1076"/>
        <pc:sldMkLst>
          <pc:docMk/>
          <pc:sldMk cId="2398908924" sldId="278"/>
        </pc:sldMkLst>
        <pc:picChg chg="add mod">
          <ac:chgData name="FELIPE GUILHERME RAMOS DA SILVA" userId="S::felipe40366@unieuro.com.br::fb6fc901-c86e-484d-ba3b-8e4a8294f0f6" providerId="AD" clId="Web-{B552B36B-4428-4E1D-9278-FF5BB514DB2D}" dt="2020-11-30T02:27:18.706" v="16" actId="1076"/>
          <ac:picMkLst>
            <pc:docMk/>
            <pc:sldMk cId="2398908924" sldId="278"/>
            <ac:picMk id="6" creationId="{B2C3486B-B8C2-4F6A-B1AC-20622A77D0D2}"/>
          </ac:picMkLst>
        </pc:picChg>
      </pc:sldChg>
    </pc:docChg>
  </pc:docChgLst>
  <pc:docChgLst>
    <pc:chgData name="JESIEL CARLOS DA SILVA" userId="S::jesiel40418@unieuro.com.br::f9f9fd4c-23f8-4e24-8c20-2c5ad1c48c0d" providerId="AD" clId="Web-{EDA1FAD2-A72B-4C1A-B894-B131186F918B}"/>
    <pc:docChg chg="addSld delSld modSld">
      <pc:chgData name="JESIEL CARLOS DA SILVA" userId="S::jesiel40418@unieuro.com.br::f9f9fd4c-23f8-4e24-8c20-2c5ad1c48c0d" providerId="AD" clId="Web-{EDA1FAD2-A72B-4C1A-B894-B131186F918B}" dt="2020-11-30T21:08:41.155" v="15" actId="1076"/>
      <pc:docMkLst>
        <pc:docMk/>
      </pc:docMkLst>
      <pc:sldChg chg="new del">
        <pc:chgData name="JESIEL CARLOS DA SILVA" userId="S::jesiel40418@unieuro.com.br::f9f9fd4c-23f8-4e24-8c20-2c5ad1c48c0d" providerId="AD" clId="Web-{EDA1FAD2-A72B-4C1A-B894-B131186F918B}" dt="2020-11-30T21:07:28.779" v="2"/>
        <pc:sldMkLst>
          <pc:docMk/>
          <pc:sldMk cId="503833998" sldId="283"/>
        </pc:sldMkLst>
      </pc:sldChg>
      <pc:sldChg chg="addSp delSp modSp add replId">
        <pc:chgData name="JESIEL CARLOS DA SILVA" userId="S::jesiel40418@unieuro.com.br::f9f9fd4c-23f8-4e24-8c20-2c5ad1c48c0d" providerId="AD" clId="Web-{EDA1FAD2-A72B-4C1A-B894-B131186F918B}" dt="2020-11-30T21:08:41.155" v="15" actId="1076"/>
        <pc:sldMkLst>
          <pc:docMk/>
          <pc:sldMk cId="3244673707" sldId="284"/>
        </pc:sldMkLst>
        <pc:spChg chg="add mod">
          <ac:chgData name="JESIEL CARLOS DA SILVA" userId="S::jesiel40418@unieuro.com.br::f9f9fd4c-23f8-4e24-8c20-2c5ad1c48c0d" providerId="AD" clId="Web-{EDA1FAD2-A72B-4C1A-B894-B131186F918B}" dt="2020-11-30T21:08:41.155" v="15" actId="1076"/>
          <ac:spMkLst>
            <pc:docMk/>
            <pc:sldMk cId="3244673707" sldId="284"/>
            <ac:spMk id="2" creationId="{E4CA0182-1170-4FC3-92AD-2E160C2D84A5}"/>
          </ac:spMkLst>
        </pc:spChg>
        <pc:spChg chg="mod">
          <ac:chgData name="JESIEL CARLOS DA SILVA" userId="S::jesiel40418@unieuro.com.br::f9f9fd4c-23f8-4e24-8c20-2c5ad1c48c0d" providerId="AD" clId="Web-{EDA1FAD2-A72B-4C1A-B894-B131186F918B}" dt="2020-11-30T21:07:49.170" v="7" actId="20577"/>
          <ac:spMkLst>
            <pc:docMk/>
            <pc:sldMk cId="3244673707" sldId="284"/>
            <ac:spMk id="6" creationId="{00000000-0000-0000-0000-000000000000}"/>
          </ac:spMkLst>
        </pc:spChg>
        <pc:picChg chg="add del mod">
          <ac:chgData name="JESIEL CARLOS DA SILVA" userId="S::jesiel40418@unieuro.com.br::f9f9fd4c-23f8-4e24-8c20-2c5ad1c48c0d" providerId="AD" clId="Web-{EDA1FAD2-A72B-4C1A-B894-B131186F918B}" dt="2020-11-30T21:08:24.999" v="14"/>
          <ac:picMkLst>
            <pc:docMk/>
            <pc:sldMk cId="3244673707" sldId="284"/>
            <ac:picMk id="7" creationId="{28302DF1-DE8B-4EA8-A25A-8C9754A0B35A}"/>
          </ac:picMkLst>
        </pc:picChg>
        <pc:picChg chg="del">
          <ac:chgData name="JESIEL CARLOS DA SILVA" userId="S::jesiel40418@unieuro.com.br::f9f9fd4c-23f8-4e24-8c20-2c5ad1c48c0d" providerId="AD" clId="Web-{EDA1FAD2-A72B-4C1A-B894-B131186F918B}" dt="2020-11-30T21:07:43.530" v="3"/>
          <ac:picMkLst>
            <pc:docMk/>
            <pc:sldMk cId="3244673707" sldId="284"/>
            <ac:picMk id="1025" creationId="{00000000-0000-0000-0000-000000000000}"/>
          </ac:picMkLst>
        </pc:picChg>
      </pc:sldChg>
    </pc:docChg>
  </pc:docChgLst>
  <pc:docChgLst>
    <pc:chgData name="JESIEL CARLOS DA SILVA" userId="S::jesiel40418@unieuro.com.br::f9f9fd4c-23f8-4e24-8c20-2c5ad1c48c0d" providerId="AD" clId="Web-{8F775AE8-B6B9-4401-BEC2-23288A53B057}"/>
    <pc:docChg chg="modSld">
      <pc:chgData name="JESIEL CARLOS DA SILVA" userId="S::jesiel40418@unieuro.com.br::f9f9fd4c-23f8-4e24-8c20-2c5ad1c48c0d" providerId="AD" clId="Web-{8F775AE8-B6B9-4401-BEC2-23288A53B057}" dt="2020-11-30T20:13:43.979" v="2"/>
      <pc:docMkLst>
        <pc:docMk/>
      </pc:docMkLst>
      <pc:sldChg chg="addSp delSp modSp mod setBg">
        <pc:chgData name="JESIEL CARLOS DA SILVA" userId="S::jesiel40418@unieuro.com.br::f9f9fd4c-23f8-4e24-8c20-2c5ad1c48c0d" providerId="AD" clId="Web-{8F775AE8-B6B9-4401-BEC2-23288A53B057}" dt="2020-11-30T20:13:43.979" v="2"/>
        <pc:sldMkLst>
          <pc:docMk/>
          <pc:sldMk cId="2758099837" sldId="256"/>
        </pc:sldMkLst>
        <pc:spChg chg="mod">
          <ac:chgData name="JESIEL CARLOS DA SILVA" userId="S::jesiel40418@unieuro.com.br::f9f9fd4c-23f8-4e24-8c20-2c5ad1c48c0d" providerId="AD" clId="Web-{8F775AE8-B6B9-4401-BEC2-23288A53B057}" dt="2020-11-30T20:13:43.979" v="2"/>
          <ac:spMkLst>
            <pc:docMk/>
            <pc:sldMk cId="2758099837" sldId="256"/>
            <ac:spMk id="2" creationId="{00000000-0000-0000-0000-000000000000}"/>
          </ac:spMkLst>
        </pc:spChg>
        <pc:spChg chg="mod">
          <ac:chgData name="JESIEL CARLOS DA SILVA" userId="S::jesiel40418@unieuro.com.br::f9f9fd4c-23f8-4e24-8c20-2c5ad1c48c0d" providerId="AD" clId="Web-{8F775AE8-B6B9-4401-BEC2-23288A53B057}" dt="2020-11-30T20:13:43.979" v="2"/>
          <ac:spMkLst>
            <pc:docMk/>
            <pc:sldMk cId="2758099837" sldId="256"/>
            <ac:spMk id="3" creationId="{00000000-0000-0000-0000-000000000000}"/>
          </ac:spMkLst>
        </pc:spChg>
        <pc:spChg chg="add">
          <ac:chgData name="JESIEL CARLOS DA SILVA" userId="S::jesiel40418@unieuro.com.br::f9f9fd4c-23f8-4e24-8c20-2c5ad1c48c0d" providerId="AD" clId="Web-{8F775AE8-B6B9-4401-BEC2-23288A53B057}" dt="2020-11-30T20:13:43.979" v="2"/>
          <ac:spMkLst>
            <pc:docMk/>
            <pc:sldMk cId="2758099837" sldId="256"/>
            <ac:spMk id="11" creationId="{823AC064-BC96-4F32-8AE1-B2FD38754823}"/>
          </ac:spMkLst>
        </pc:spChg>
        <pc:picChg chg="mod">
          <ac:chgData name="JESIEL CARLOS DA SILVA" userId="S::jesiel40418@unieuro.com.br::f9f9fd4c-23f8-4e24-8c20-2c5ad1c48c0d" providerId="AD" clId="Web-{8F775AE8-B6B9-4401-BEC2-23288A53B057}" dt="2020-11-30T20:13:43.979" v="2"/>
          <ac:picMkLst>
            <pc:docMk/>
            <pc:sldMk cId="2758099837" sldId="256"/>
            <ac:picMk id="4" creationId="{00000000-0000-0000-0000-000000000000}"/>
          </ac:picMkLst>
        </pc:picChg>
        <pc:picChg chg="del">
          <ac:chgData name="JESIEL CARLOS DA SILVA" userId="S::jesiel40418@unieuro.com.br::f9f9fd4c-23f8-4e24-8c20-2c5ad1c48c0d" providerId="AD" clId="Web-{8F775AE8-B6B9-4401-BEC2-23288A53B057}" dt="2020-11-30T20:12:40.338" v="0"/>
          <ac:picMkLst>
            <pc:docMk/>
            <pc:sldMk cId="2758099837" sldId="256"/>
            <ac:picMk id="5" creationId="{00000000-0000-0000-0000-000000000000}"/>
          </ac:picMkLst>
        </pc:picChg>
        <pc:picChg chg="add mod">
          <ac:chgData name="JESIEL CARLOS DA SILVA" userId="S::jesiel40418@unieuro.com.br::f9f9fd4c-23f8-4e24-8c20-2c5ad1c48c0d" providerId="AD" clId="Web-{8F775AE8-B6B9-4401-BEC2-23288A53B057}" dt="2020-11-30T20:13:43.979" v="2"/>
          <ac:picMkLst>
            <pc:docMk/>
            <pc:sldMk cId="2758099837" sldId="256"/>
            <ac:picMk id="6" creationId="{512022D2-FCE7-4909-A5FF-770E44632204}"/>
          </ac:picMkLst>
        </pc:picChg>
        <pc:cxnChg chg="add">
          <ac:chgData name="JESIEL CARLOS DA SILVA" userId="S::jesiel40418@unieuro.com.br::f9f9fd4c-23f8-4e24-8c20-2c5ad1c48c0d" providerId="AD" clId="Web-{8F775AE8-B6B9-4401-BEC2-23288A53B057}" dt="2020-11-30T20:13:43.979" v="2"/>
          <ac:cxnSpMkLst>
            <pc:docMk/>
            <pc:sldMk cId="2758099837" sldId="256"/>
            <ac:cxnSpMk id="13" creationId="{7E7C77BC-7138-40B1-A15B-20F57A494629}"/>
          </ac:cxnSpMkLst>
        </pc:cxnChg>
        <pc:cxnChg chg="add">
          <ac:chgData name="JESIEL CARLOS DA SILVA" userId="S::jesiel40418@unieuro.com.br::f9f9fd4c-23f8-4e24-8c20-2c5ad1c48c0d" providerId="AD" clId="Web-{8F775AE8-B6B9-4401-BEC2-23288A53B057}" dt="2020-11-30T20:13:43.979" v="2"/>
          <ac:cxnSpMkLst>
            <pc:docMk/>
            <pc:sldMk cId="2758099837" sldId="256"/>
            <ac:cxnSpMk id="15" creationId="{DB146403-F3D6-484B-B2ED-97F9565D0370}"/>
          </ac:cxnSpMkLst>
        </pc:cxnChg>
      </pc:sldChg>
    </pc:docChg>
  </pc:docChgLst>
  <pc:docChgLst>
    <pc:chgData name="JESIEL CARLOS DA SILVA" userId="S::jesiel40418@unieuro.com.br::f9f9fd4c-23f8-4e24-8c20-2c5ad1c48c0d" providerId="AD" clId="Web-{41CDE734-ED34-494B-BA76-0BB3B11C4EAC}"/>
    <pc:docChg chg="delSld modSld">
      <pc:chgData name="JESIEL CARLOS DA SILVA" userId="S::jesiel40418@unieuro.com.br::f9f9fd4c-23f8-4e24-8c20-2c5ad1c48c0d" providerId="AD" clId="Web-{41CDE734-ED34-494B-BA76-0BB3B11C4EAC}" dt="2020-11-30T22:19:53.821" v="40"/>
      <pc:docMkLst>
        <pc:docMk/>
      </pc:docMkLst>
      <pc:sldChg chg="modSp">
        <pc:chgData name="JESIEL CARLOS DA SILVA" userId="S::jesiel40418@unieuro.com.br::f9f9fd4c-23f8-4e24-8c20-2c5ad1c48c0d" providerId="AD" clId="Web-{41CDE734-ED34-494B-BA76-0BB3B11C4EAC}" dt="2020-11-30T22:19:51.899" v="38" actId="20577"/>
        <pc:sldMkLst>
          <pc:docMk/>
          <pc:sldMk cId="1997850066" sldId="261"/>
        </pc:sldMkLst>
        <pc:spChg chg="mod">
          <ac:chgData name="JESIEL CARLOS DA SILVA" userId="S::jesiel40418@unieuro.com.br::f9f9fd4c-23f8-4e24-8c20-2c5ad1c48c0d" providerId="AD" clId="Web-{41CDE734-ED34-494B-BA76-0BB3B11C4EAC}" dt="2020-11-30T22:19:51.899" v="38" actId="20577"/>
          <ac:spMkLst>
            <pc:docMk/>
            <pc:sldMk cId="1997850066" sldId="261"/>
            <ac:spMk id="2" creationId="{00000000-0000-0000-0000-000000000000}"/>
          </ac:spMkLst>
        </pc:spChg>
      </pc:sldChg>
      <pc:sldChg chg="del">
        <pc:chgData name="JESIEL CARLOS DA SILVA" userId="S::jesiel40418@unieuro.com.br::f9f9fd4c-23f8-4e24-8c20-2c5ad1c48c0d" providerId="AD" clId="Web-{41CDE734-ED34-494B-BA76-0BB3B11C4EAC}" dt="2020-11-30T22:19:53.821" v="40"/>
        <pc:sldMkLst>
          <pc:docMk/>
          <pc:sldMk cId="3569802962" sldId="282"/>
        </pc:sldMkLst>
      </pc:sldChg>
    </pc:docChg>
  </pc:docChgLst>
  <pc:docChgLst>
    <pc:chgData name="CARLOS HENRIQUE DO PRADO ANDRADE" userId="S::carlos42486@unieuro.com.br::50f1dc7d-b3ae-47e8-ae1d-96f598e7a516" providerId="AD" clId="Web-{C138DF48-98B2-41C7-BA18-0B98226F557C}"/>
    <pc:docChg chg="addSld modSld">
      <pc:chgData name="CARLOS HENRIQUE DO PRADO ANDRADE" userId="S::carlos42486@unieuro.com.br::50f1dc7d-b3ae-47e8-ae1d-96f598e7a516" providerId="AD" clId="Web-{C138DF48-98B2-41C7-BA18-0B98226F557C}" dt="2020-11-30T17:41:51.429" v="312" actId="1076"/>
      <pc:docMkLst>
        <pc:docMk/>
      </pc:docMkLst>
      <pc:sldChg chg="modSp">
        <pc:chgData name="CARLOS HENRIQUE DO PRADO ANDRADE" userId="S::carlos42486@unieuro.com.br::50f1dc7d-b3ae-47e8-ae1d-96f598e7a516" providerId="AD" clId="Web-{C138DF48-98B2-41C7-BA18-0B98226F557C}" dt="2020-11-30T17:34:44.652" v="86" actId="1076"/>
        <pc:sldMkLst>
          <pc:docMk/>
          <pc:sldMk cId="824144885" sldId="262"/>
        </pc:sldMkLst>
        <pc:spChg chg="mod">
          <ac:chgData name="CARLOS HENRIQUE DO PRADO ANDRADE" userId="S::carlos42486@unieuro.com.br::50f1dc7d-b3ae-47e8-ae1d-96f598e7a516" providerId="AD" clId="Web-{C138DF48-98B2-41C7-BA18-0B98226F557C}" dt="2020-11-30T17:34:44.652" v="86" actId="1076"/>
          <ac:spMkLst>
            <pc:docMk/>
            <pc:sldMk cId="824144885" sldId="262"/>
            <ac:spMk id="2" creationId="{00000000-0000-0000-0000-000000000000}"/>
          </ac:spMkLst>
        </pc:spChg>
      </pc:sldChg>
      <pc:sldChg chg="modSp">
        <pc:chgData name="CARLOS HENRIQUE DO PRADO ANDRADE" userId="S::carlos42486@unieuro.com.br::50f1dc7d-b3ae-47e8-ae1d-96f598e7a516" providerId="AD" clId="Web-{C138DF48-98B2-41C7-BA18-0B98226F557C}" dt="2020-11-30T17:27:50.767" v="1" actId="1076"/>
        <pc:sldMkLst>
          <pc:docMk/>
          <pc:sldMk cId="1852374105" sldId="266"/>
        </pc:sldMkLst>
        <pc:picChg chg="mod">
          <ac:chgData name="CARLOS HENRIQUE DO PRADO ANDRADE" userId="S::carlos42486@unieuro.com.br::50f1dc7d-b3ae-47e8-ae1d-96f598e7a516" providerId="AD" clId="Web-{C138DF48-98B2-41C7-BA18-0B98226F557C}" dt="2020-11-30T17:27:50.767" v="1" actId="1076"/>
          <ac:picMkLst>
            <pc:docMk/>
            <pc:sldMk cId="1852374105" sldId="266"/>
            <ac:picMk id="1025" creationId="{00000000-0000-0000-0000-000000000000}"/>
          </ac:picMkLst>
        </pc:picChg>
      </pc:sldChg>
      <pc:sldChg chg="modSp">
        <pc:chgData name="CARLOS HENRIQUE DO PRADO ANDRADE" userId="S::carlos42486@unieuro.com.br::50f1dc7d-b3ae-47e8-ae1d-96f598e7a516" providerId="AD" clId="Web-{C138DF48-98B2-41C7-BA18-0B98226F557C}" dt="2020-11-30T17:31:50.726" v="37"/>
        <pc:sldMkLst>
          <pc:docMk/>
          <pc:sldMk cId="557695663" sldId="269"/>
        </pc:sldMkLst>
        <pc:graphicFrameChg chg="mod modGraphic">
          <ac:chgData name="CARLOS HENRIQUE DO PRADO ANDRADE" userId="S::carlos42486@unieuro.com.br::50f1dc7d-b3ae-47e8-ae1d-96f598e7a516" providerId="AD" clId="Web-{C138DF48-98B2-41C7-BA18-0B98226F557C}" dt="2020-11-30T17:31:50.726" v="37"/>
          <ac:graphicFrameMkLst>
            <pc:docMk/>
            <pc:sldMk cId="557695663" sldId="269"/>
            <ac:graphicFrameMk id="7" creationId="{00000000-0000-0000-0000-000000000000}"/>
          </ac:graphicFrameMkLst>
        </pc:graphicFrameChg>
      </pc:sldChg>
      <pc:sldChg chg="delSp">
        <pc:chgData name="CARLOS HENRIQUE DO PRADO ANDRADE" userId="S::carlos42486@unieuro.com.br::50f1dc7d-b3ae-47e8-ae1d-96f598e7a516" providerId="AD" clId="Web-{C138DF48-98B2-41C7-BA18-0B98226F557C}" dt="2020-11-30T17:32:25.977" v="38"/>
        <pc:sldMkLst>
          <pc:docMk/>
          <pc:sldMk cId="2398908924" sldId="278"/>
        </pc:sldMkLst>
        <pc:spChg chg="del">
          <ac:chgData name="CARLOS HENRIQUE DO PRADO ANDRADE" userId="S::carlos42486@unieuro.com.br::50f1dc7d-b3ae-47e8-ae1d-96f598e7a516" providerId="AD" clId="Web-{C138DF48-98B2-41C7-BA18-0B98226F557C}" dt="2020-11-30T17:32:25.977" v="38"/>
          <ac:spMkLst>
            <pc:docMk/>
            <pc:sldMk cId="2398908924" sldId="278"/>
            <ac:spMk id="2" creationId="{00000000-0000-0000-0000-000000000000}"/>
          </ac:spMkLst>
        </pc:spChg>
      </pc:sldChg>
      <pc:sldChg chg="addSp modSp add replId">
        <pc:chgData name="CARLOS HENRIQUE DO PRADO ANDRADE" userId="S::carlos42486@unieuro.com.br::50f1dc7d-b3ae-47e8-ae1d-96f598e7a516" providerId="AD" clId="Web-{C138DF48-98B2-41C7-BA18-0B98226F557C}" dt="2020-11-30T17:41:51.429" v="312" actId="1076"/>
        <pc:sldMkLst>
          <pc:docMk/>
          <pc:sldMk cId="3178132095" sldId="280"/>
        </pc:sldMkLst>
        <pc:spChg chg="mod">
          <ac:chgData name="CARLOS HENRIQUE DO PRADO ANDRADE" userId="S::carlos42486@unieuro.com.br::50f1dc7d-b3ae-47e8-ae1d-96f598e7a516" providerId="AD" clId="Web-{C138DF48-98B2-41C7-BA18-0B98226F557C}" dt="2020-11-30T17:36:40.359" v="162" actId="20577"/>
          <ac:spMkLst>
            <pc:docMk/>
            <pc:sldMk cId="3178132095" sldId="280"/>
            <ac:spMk id="2" creationId="{00000000-0000-0000-0000-000000000000}"/>
          </ac:spMkLst>
        </pc:spChg>
        <pc:spChg chg="add mod">
          <ac:chgData name="CARLOS HENRIQUE DO PRADO ANDRADE" userId="S::carlos42486@unieuro.com.br::50f1dc7d-b3ae-47e8-ae1d-96f598e7a516" providerId="AD" clId="Web-{C138DF48-98B2-41C7-BA18-0B98226F557C}" dt="2020-11-30T17:41:51.429" v="312" actId="1076"/>
          <ac:spMkLst>
            <pc:docMk/>
            <pc:sldMk cId="3178132095" sldId="280"/>
            <ac:spMk id="3" creationId="{3F0275B2-E334-421F-8A93-70EC87A717E7}"/>
          </ac:spMkLst>
        </pc:spChg>
      </pc:sldChg>
    </pc:docChg>
  </pc:docChgLst>
  <pc:docChgLst>
    <pc:chgData name="JESIEL CARLOS DA SILVA" userId="S::jesiel40418@unieuro.com.br::f9f9fd4c-23f8-4e24-8c20-2c5ad1c48c0d" providerId="AD" clId="Web-{7F20BA64-0031-4E54-B63D-404E02384FD9}"/>
    <pc:docChg chg="modSld">
      <pc:chgData name="JESIEL CARLOS DA SILVA" userId="S::jesiel40418@unieuro.com.br::f9f9fd4c-23f8-4e24-8c20-2c5ad1c48c0d" providerId="AD" clId="Web-{7F20BA64-0031-4E54-B63D-404E02384FD9}" dt="2020-11-30T21:23:52.823" v="2" actId="14100"/>
      <pc:docMkLst>
        <pc:docMk/>
      </pc:docMkLst>
      <pc:sldChg chg="modSp">
        <pc:chgData name="JESIEL CARLOS DA SILVA" userId="S::jesiel40418@unieuro.com.br::f9f9fd4c-23f8-4e24-8c20-2c5ad1c48c0d" providerId="AD" clId="Web-{7F20BA64-0031-4E54-B63D-404E02384FD9}" dt="2020-11-30T21:23:52.823" v="2" actId="14100"/>
        <pc:sldMkLst>
          <pc:docMk/>
          <pc:sldMk cId="3244673707" sldId="284"/>
        </pc:sldMkLst>
        <pc:picChg chg="mod">
          <ac:chgData name="JESIEL CARLOS DA SILVA" userId="S::jesiel40418@unieuro.com.br::f9f9fd4c-23f8-4e24-8c20-2c5ad1c48c0d" providerId="AD" clId="Web-{7F20BA64-0031-4E54-B63D-404E02384FD9}" dt="2020-11-30T21:23:52.823" v="2" actId="14100"/>
          <ac:picMkLst>
            <pc:docMk/>
            <pc:sldMk cId="3244673707" sldId="284"/>
            <ac:picMk id="7" creationId="{00000000-0000-0000-0000-000000000000}"/>
          </ac:picMkLst>
        </pc:picChg>
      </pc:sldChg>
    </pc:docChg>
  </pc:docChgLst>
  <pc:docChgLst>
    <pc:chgData name="JESIEL CARLOS DA SILVA" userId="S::jesiel40418@unieuro.com.br::f9f9fd4c-23f8-4e24-8c20-2c5ad1c48c0d" providerId="AD" clId="Web-{83307965-6208-4368-BE0D-8AF6057AC458}"/>
    <pc:docChg chg="modSld sldOrd">
      <pc:chgData name="JESIEL CARLOS DA SILVA" userId="S::jesiel40418@unieuro.com.br::f9f9fd4c-23f8-4e24-8c20-2c5ad1c48c0d" providerId="AD" clId="Web-{83307965-6208-4368-BE0D-8AF6057AC458}" dt="2020-11-30T18:04:46.497" v="57" actId="1076"/>
      <pc:docMkLst>
        <pc:docMk/>
      </pc:docMkLst>
      <pc:sldChg chg="addSp modSp">
        <pc:chgData name="JESIEL CARLOS DA SILVA" userId="S::jesiel40418@unieuro.com.br::f9f9fd4c-23f8-4e24-8c20-2c5ad1c48c0d" providerId="AD" clId="Web-{83307965-6208-4368-BE0D-8AF6057AC458}" dt="2020-11-30T18:04:46.497" v="57" actId="1076"/>
        <pc:sldMkLst>
          <pc:docMk/>
          <pc:sldMk cId="665206290" sldId="257"/>
        </pc:sldMkLst>
        <pc:spChg chg="mod">
          <ac:chgData name="JESIEL CARLOS DA SILVA" userId="S::jesiel40418@unieuro.com.br::f9f9fd4c-23f8-4e24-8c20-2c5ad1c48c0d" providerId="AD" clId="Web-{83307965-6208-4368-BE0D-8AF6057AC458}" dt="2020-11-30T18:03:52.997" v="47" actId="1076"/>
          <ac:spMkLst>
            <pc:docMk/>
            <pc:sldMk cId="665206290" sldId="257"/>
            <ac:spMk id="2" creationId="{00000000-0000-0000-0000-000000000000}"/>
          </ac:spMkLst>
        </pc:spChg>
        <pc:spChg chg="add mod">
          <ac:chgData name="JESIEL CARLOS DA SILVA" userId="S::jesiel40418@unieuro.com.br::f9f9fd4c-23f8-4e24-8c20-2c5ad1c48c0d" providerId="AD" clId="Web-{83307965-6208-4368-BE0D-8AF6057AC458}" dt="2020-11-30T18:04:46.497" v="57" actId="1076"/>
          <ac:spMkLst>
            <pc:docMk/>
            <pc:sldMk cId="665206290" sldId="257"/>
            <ac:spMk id="3" creationId="{FD629A8F-E00D-4190-9134-9D4A4A66D9A2}"/>
          </ac:spMkLst>
        </pc:spChg>
      </pc:sldChg>
      <pc:sldChg chg="ord">
        <pc:chgData name="JESIEL CARLOS DA SILVA" userId="S::jesiel40418@unieuro.com.br::f9f9fd4c-23f8-4e24-8c20-2c5ad1c48c0d" providerId="AD" clId="Web-{83307965-6208-4368-BE0D-8AF6057AC458}" dt="2020-11-30T18:01:48.043" v="1"/>
        <pc:sldMkLst>
          <pc:docMk/>
          <pc:sldMk cId="824144885" sldId="262"/>
        </pc:sldMkLst>
      </pc:sldChg>
      <pc:sldChg chg="ord">
        <pc:chgData name="JESIEL CARLOS DA SILVA" userId="S::jesiel40418@unieuro.com.br::f9f9fd4c-23f8-4e24-8c20-2c5ad1c48c0d" providerId="AD" clId="Web-{83307965-6208-4368-BE0D-8AF6057AC458}" dt="2020-11-30T18:01:39.621" v="0"/>
        <pc:sldMkLst>
          <pc:docMk/>
          <pc:sldMk cId="3770716692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A3E0-2916-4B0C-9823-89F4F15D42EC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B392-68A2-4ADB-A5EC-FA317D237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20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A3E0-2916-4B0C-9823-89F4F15D42EC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B392-68A2-4ADB-A5EC-FA317D237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5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A3E0-2916-4B0C-9823-89F4F15D42EC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B392-68A2-4ADB-A5EC-FA317D237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22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A3E0-2916-4B0C-9823-89F4F15D42EC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B392-68A2-4ADB-A5EC-FA317D237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56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A3E0-2916-4B0C-9823-89F4F15D42EC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B392-68A2-4ADB-A5EC-FA317D237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83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A3E0-2916-4B0C-9823-89F4F15D42EC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B392-68A2-4ADB-A5EC-FA317D237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01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A3E0-2916-4B0C-9823-89F4F15D42EC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B392-68A2-4ADB-A5EC-FA317D237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20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A3E0-2916-4B0C-9823-89F4F15D42EC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B392-68A2-4ADB-A5EC-FA317D237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44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A3E0-2916-4B0C-9823-89F4F15D42EC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B392-68A2-4ADB-A5EC-FA317D237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9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A3E0-2916-4B0C-9823-89F4F15D42EC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B392-68A2-4ADB-A5EC-FA317D237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36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A3E0-2916-4B0C-9823-89F4F15D42EC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B392-68A2-4ADB-A5EC-FA317D237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57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2A3E0-2916-4B0C-9823-89F4F15D42EC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9B392-68A2-4ADB-A5EC-FA317D237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68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rgbClr val="FFFFFF"/>
                </a:solidFill>
              </a:rPr>
              <a:t> Centro Universitário Euro Americano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endParaRPr lang="pt-BR" sz="2000">
              <a:solidFill>
                <a:srgbClr val="FFAC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96" y="2426818"/>
            <a:ext cx="4612658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6" descr="Uma imagem contendo placa, desenho&#10;&#10;Descrição gerada automaticamente">
            <a:extLst>
              <a:ext uri="{FF2B5EF4-FFF2-40B4-BE49-F238E27FC236}">
                <a16:creationId xmlns:a16="http://schemas.microsoft.com/office/drawing/2014/main" id="{512022D2-FCE7-4909-A5FF-770E44632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764107"/>
            <a:ext cx="5455917" cy="132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99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1308" y="1157604"/>
            <a:ext cx="1530531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RACI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45920" y="368437"/>
            <a:ext cx="10546080" cy="1114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 Centro Universitário Euro Americano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254065"/>
            <a:ext cx="1550126" cy="1343442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85826"/>
              </p:ext>
            </p:extLst>
          </p:nvPr>
        </p:nvGraphicFramePr>
        <p:xfrm>
          <a:off x="3549268" y="1768442"/>
          <a:ext cx="5673108" cy="4528224"/>
        </p:xfrm>
        <a:graphic>
          <a:graphicData uri="http://schemas.openxmlformats.org/drawingml/2006/table">
            <a:tbl>
              <a:tblPr/>
              <a:tblGrid>
                <a:gridCol w="469389">
                  <a:extLst>
                    <a:ext uri="{9D8B030D-6E8A-4147-A177-3AD203B41FA5}">
                      <a16:colId xmlns:a16="http://schemas.microsoft.com/office/drawing/2014/main" val="2142139684"/>
                    </a:ext>
                  </a:extLst>
                </a:gridCol>
                <a:gridCol w="1142834">
                  <a:extLst>
                    <a:ext uri="{9D8B030D-6E8A-4147-A177-3AD203B41FA5}">
                      <a16:colId xmlns:a16="http://schemas.microsoft.com/office/drawing/2014/main" val="2309935642"/>
                    </a:ext>
                  </a:extLst>
                </a:gridCol>
                <a:gridCol w="1444179">
                  <a:extLst>
                    <a:ext uri="{9D8B030D-6E8A-4147-A177-3AD203B41FA5}">
                      <a16:colId xmlns:a16="http://schemas.microsoft.com/office/drawing/2014/main" val="7446721"/>
                    </a:ext>
                  </a:extLst>
                </a:gridCol>
                <a:gridCol w="883818">
                  <a:extLst>
                    <a:ext uri="{9D8B030D-6E8A-4147-A177-3AD203B41FA5}">
                      <a16:colId xmlns:a16="http://schemas.microsoft.com/office/drawing/2014/main" val="3149992655"/>
                    </a:ext>
                  </a:extLst>
                </a:gridCol>
                <a:gridCol w="1164314">
                  <a:extLst>
                    <a:ext uri="{9D8B030D-6E8A-4147-A177-3AD203B41FA5}">
                      <a16:colId xmlns:a16="http://schemas.microsoft.com/office/drawing/2014/main" val="4200848451"/>
                    </a:ext>
                  </a:extLst>
                </a:gridCol>
                <a:gridCol w="568574">
                  <a:extLst>
                    <a:ext uri="{9D8B030D-6E8A-4147-A177-3AD203B41FA5}">
                      <a16:colId xmlns:a16="http://schemas.microsoft.com/office/drawing/2014/main" val="3820490838"/>
                    </a:ext>
                  </a:extLst>
                </a:gridCol>
              </a:tblGrid>
              <a:tr h="988944"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3.1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Preparação do ambiente de desenvolvimento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Jonas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Santana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Santana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Equipe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9860"/>
                  </a:ext>
                </a:extLst>
              </a:tr>
              <a:tr h="507468"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3.2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Cadastrar Pessoas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Felipe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Santana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Santana/Carlos Henrique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Equipe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493570"/>
                  </a:ext>
                </a:extLst>
              </a:tr>
              <a:tr h="507468"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3.3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Cadastrar Produtos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Jesiel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Santana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Santana/Carlos Henrique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Equipe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640172"/>
                  </a:ext>
                </a:extLst>
              </a:tr>
              <a:tr h="507468"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3.4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Vendas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Jonas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Santana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Santana/Carlos Henrique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Equipe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258338"/>
                  </a:ext>
                </a:extLst>
              </a:tr>
              <a:tr h="507468"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3.5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Relatório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Felipe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Santana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Santana/Carlos Henrique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Equipe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297949"/>
                  </a:ext>
                </a:extLst>
              </a:tr>
              <a:tr h="507468"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4.1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Aceite do Aplicativo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Carlos Antônio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Santana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Santana/Equipe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Equipe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045622"/>
                  </a:ext>
                </a:extLst>
              </a:tr>
              <a:tr h="494472"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5.1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Termo de Aceite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Carlos Antônio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Santana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Santana/Equipe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Equipe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191806"/>
                  </a:ext>
                </a:extLst>
              </a:tr>
              <a:tr h="507468"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5.2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Lições Aprendidas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Carlos Antônio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Santana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Santana/Equipe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Equipe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258" marR="612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302689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58370" y="6296667"/>
            <a:ext cx="2127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pt-BR" altLang="pt-BR" sz="900" b="1" i="1">
                <a:solidFill>
                  <a:srgbClr val="000000"/>
                </a:solidFill>
                <a:ea typeface="Times New Roman" panose="02020603050405020304" pitchFamily="18" charset="0"/>
              </a:rPr>
              <a:t>T</a:t>
            </a:r>
            <a:r>
              <a:rPr lang="pt-BR" altLang="pt-BR" sz="900" b="1" i="1" bmk="">
                <a:solidFill>
                  <a:srgbClr val="000000"/>
                </a:solidFill>
                <a:ea typeface="Times New Roman" panose="02020603050405020304" pitchFamily="18" charset="0"/>
              </a:rPr>
              <a:t>abela </a:t>
            </a:r>
            <a:r>
              <a:rPr lang="pt-BR" altLang="pt-BR" sz="900" b="1" i="1" bmk="_Toc57180555">
                <a:solidFill>
                  <a:srgbClr val="000000"/>
                </a:solidFill>
                <a:ea typeface="Times New Roman" panose="02020603050405020304" pitchFamily="18" charset="0"/>
              </a:rPr>
              <a:t>5</a:t>
            </a:r>
            <a:r>
              <a:rPr lang="pt-BR" altLang="pt-BR" sz="900" i="1" bmk="_Toc57180555">
                <a:solidFill>
                  <a:srgbClr val="000000"/>
                </a:solidFill>
                <a:ea typeface="Times New Roman" panose="02020603050405020304" pitchFamily="18" charset="0"/>
              </a:rPr>
              <a:t> - Matriz de responsabilidade</a:t>
            </a:r>
            <a:endParaRPr lang="pt-BR" altLang="pt-BR" sz="900"/>
          </a:p>
          <a:p>
            <a:pPr lvl="0" algn="ctr"/>
            <a:r>
              <a:rPr lang="pt-BR" altLang="pt-BR" sz="900" b="1" i="1">
                <a:solidFill>
                  <a:srgbClr val="000000"/>
                </a:solidFill>
                <a:ea typeface="Times New Roman" panose="02020603050405020304" pitchFamily="18" charset="0"/>
              </a:rPr>
              <a:t>Fonte:</a:t>
            </a:r>
            <a:r>
              <a:rPr lang="pt-BR" altLang="pt-BR" sz="900" i="1">
                <a:solidFill>
                  <a:srgbClr val="000000"/>
                </a:solidFill>
                <a:ea typeface="Times New Roman" panose="02020603050405020304" pitchFamily="18" charset="0"/>
              </a:rPr>
              <a:t> Própria</a:t>
            </a:r>
            <a:endParaRPr lang="pt-BR" altLang="pt-BR" sz="900"/>
          </a:p>
        </p:txBody>
      </p:sp>
    </p:spTree>
    <p:extLst>
      <p:ext uri="{BB962C8B-B14F-4D97-AF65-F5344CB8AC3E}">
        <p14:creationId xmlns:p14="http://schemas.microsoft.com/office/powerpoint/2010/main" val="240240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2803" y="1349193"/>
            <a:ext cx="290648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/>
              <a:t>Cronograma</a:t>
            </a:r>
            <a:br>
              <a:rPr lang="pt-BR"/>
            </a:br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45920" y="368437"/>
            <a:ext cx="10546080" cy="1114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 Centro Universitário Euro Americano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254065"/>
            <a:ext cx="1550126" cy="1343442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0470"/>
              </p:ext>
            </p:extLst>
          </p:nvPr>
        </p:nvGraphicFramePr>
        <p:xfrm>
          <a:off x="3344092" y="2248662"/>
          <a:ext cx="6853646" cy="4065049"/>
        </p:xfrm>
        <a:graphic>
          <a:graphicData uri="http://schemas.openxmlformats.org/drawingml/2006/table">
            <a:tbl>
              <a:tblPr/>
              <a:tblGrid>
                <a:gridCol w="2355708">
                  <a:extLst>
                    <a:ext uri="{9D8B030D-6E8A-4147-A177-3AD203B41FA5}">
                      <a16:colId xmlns:a16="http://schemas.microsoft.com/office/drawing/2014/main" val="2124570348"/>
                    </a:ext>
                  </a:extLst>
                </a:gridCol>
                <a:gridCol w="725233">
                  <a:extLst>
                    <a:ext uri="{9D8B030D-6E8A-4147-A177-3AD203B41FA5}">
                      <a16:colId xmlns:a16="http://schemas.microsoft.com/office/drawing/2014/main" val="2829883277"/>
                    </a:ext>
                  </a:extLst>
                </a:gridCol>
                <a:gridCol w="580187">
                  <a:extLst>
                    <a:ext uri="{9D8B030D-6E8A-4147-A177-3AD203B41FA5}">
                      <a16:colId xmlns:a16="http://schemas.microsoft.com/office/drawing/2014/main" val="2299469651"/>
                    </a:ext>
                  </a:extLst>
                </a:gridCol>
                <a:gridCol w="691761">
                  <a:extLst>
                    <a:ext uri="{9D8B030D-6E8A-4147-A177-3AD203B41FA5}">
                      <a16:colId xmlns:a16="http://schemas.microsoft.com/office/drawing/2014/main" val="2933244802"/>
                    </a:ext>
                  </a:extLst>
                </a:gridCol>
                <a:gridCol w="1193848">
                  <a:extLst>
                    <a:ext uri="{9D8B030D-6E8A-4147-A177-3AD203B41FA5}">
                      <a16:colId xmlns:a16="http://schemas.microsoft.com/office/drawing/2014/main" val="3389815290"/>
                    </a:ext>
                  </a:extLst>
                </a:gridCol>
                <a:gridCol w="1306909">
                  <a:extLst>
                    <a:ext uri="{9D8B030D-6E8A-4147-A177-3AD203B41FA5}">
                      <a16:colId xmlns:a16="http://schemas.microsoft.com/office/drawing/2014/main" val="4148310860"/>
                    </a:ext>
                  </a:extLst>
                </a:gridCol>
              </a:tblGrid>
              <a:tr h="791481"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Nome da tarefa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 b="1">
                          <a:solidFill>
                            <a:srgbClr val="36363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Duração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 b="1">
                          <a:solidFill>
                            <a:srgbClr val="36363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Início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 b="1">
                          <a:solidFill>
                            <a:srgbClr val="36363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Término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 b="1">
                          <a:solidFill>
                            <a:srgbClr val="36363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Nome dos Recursos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 b="1">
                          <a:solidFill>
                            <a:srgbClr val="36363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Orçamento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227515"/>
                  </a:ext>
                </a:extLst>
              </a:tr>
              <a:tr h="409196"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Solução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89 dias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19/08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17/11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R$ 55.000,00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772264"/>
                  </a:ext>
                </a:extLst>
              </a:tr>
              <a:tr h="409196">
                <a:tc>
                  <a:txBody>
                    <a:bodyPr/>
                    <a:lstStyle/>
                    <a:p>
                      <a:pPr marL="342900" marR="1905" lvl="0" indent="-342900" algn="l" fontAlgn="base">
                        <a:lnSpc>
                          <a:spcPct val="148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Planejamento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06 dias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19/08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25/08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R$ 1.900,00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997903"/>
                  </a:ext>
                </a:extLst>
              </a:tr>
              <a:tr h="409196">
                <a:tc>
                  <a:txBody>
                    <a:bodyPr/>
                    <a:lstStyle/>
                    <a:p>
                      <a:pPr marL="0" marR="1905" lvl="0" indent="0" algn="l" fontAlgn="base">
                        <a:lnSpc>
                          <a:spcPct val="148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         Verificação/Validação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 dias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26/08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08/09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R$ 1.720,00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761105"/>
                  </a:ext>
                </a:extLst>
              </a:tr>
              <a:tr h="409196">
                <a:tc>
                  <a:txBody>
                    <a:bodyPr/>
                    <a:lstStyle/>
                    <a:p>
                      <a:pPr marL="0" marR="1905" lvl="0" indent="0" algn="l" fontAlgn="base">
                        <a:lnSpc>
                          <a:spcPct val="148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              Construção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63 dias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09/09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10/11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R$ 49.130,34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69314"/>
                  </a:ext>
                </a:extLst>
              </a:tr>
              <a:tr h="409196">
                <a:tc>
                  <a:txBody>
                    <a:bodyPr/>
                    <a:lstStyle/>
                    <a:p>
                      <a:pPr marL="0" marR="1905" lvl="0" indent="0" algn="l" fontAlgn="base">
                        <a:lnSpc>
                          <a:spcPct val="148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             Homologação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02 dias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14/11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15/11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R$ 300,60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567712"/>
                  </a:ext>
                </a:extLst>
              </a:tr>
              <a:tr h="409196">
                <a:tc>
                  <a:txBody>
                    <a:bodyPr/>
                    <a:lstStyle/>
                    <a:p>
                      <a:pPr marL="0" marR="1905" lvl="0" indent="0" algn="l" fontAlgn="base">
                        <a:lnSpc>
                          <a:spcPct val="148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             Encerramento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02 dias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16/11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17/11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R$ 500.30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739237"/>
                  </a:ext>
                </a:extLst>
              </a:tr>
              <a:tr h="409196">
                <a:tc gridSpan="5">
                  <a:txBody>
                    <a:bodyPr/>
                    <a:lstStyle/>
                    <a:p>
                      <a:pPr marL="502920" marR="1905" indent="-27432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Custo total do projeto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R$ 53.551,24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15720"/>
                  </a:ext>
                </a:extLst>
              </a:tr>
              <a:tr h="409196">
                <a:tc gridSpan="5">
                  <a:txBody>
                    <a:bodyPr/>
                    <a:lstStyle/>
                    <a:p>
                      <a:pPr marL="502920" marR="1905" indent="-27432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Reserva de Contingência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R$ 1.448,76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559" marR="5559" marT="5559" marB="5559" anchor="ctr">
                    <a:lnL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046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93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0743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pt-BR"/>
            </a:br>
            <a:br>
              <a:rPr lang="pt-BR"/>
            </a:br>
            <a:r>
              <a:rPr lang="pt-BR"/>
              <a:t>Requisitos (necessidades x funcionalidades)</a:t>
            </a:r>
            <a:br>
              <a:rPr lang="pt-BR"/>
            </a:br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45920" y="368437"/>
            <a:ext cx="10546080" cy="1114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 Centro Universitário Euro Americano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254065"/>
            <a:ext cx="1550126" cy="134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8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81168"/>
            <a:ext cx="11011359" cy="4887683"/>
          </a:xfrm>
        </p:spPr>
        <p:txBody>
          <a:bodyPr>
            <a:normAutofit/>
          </a:bodyPr>
          <a:lstStyle/>
          <a:p>
            <a:pPr algn="ctr"/>
            <a:r>
              <a:rPr lang="en-US" sz="3200" err="1"/>
              <a:t>Funcionalidades</a:t>
            </a:r>
            <a:r>
              <a:rPr lang="en-US" sz="3200"/>
              <a:t> </a:t>
            </a:r>
            <a:r>
              <a:rPr lang="en-US" sz="3200" err="1"/>
              <a:t>Parceiro</a:t>
            </a:r>
            <a:br>
              <a:rPr lang="en-US" sz="3200">
                <a:ea typeface="+mj-lt"/>
                <a:cs typeface="+mj-lt"/>
              </a:rPr>
            </a:br>
            <a:br>
              <a:rPr lang="en-US" sz="3200">
                <a:ea typeface="+mj-lt"/>
                <a:cs typeface="+mj-lt"/>
              </a:rPr>
            </a:br>
            <a:r>
              <a:rPr lang="en-US" sz="3200" err="1"/>
              <a:t>Cadastrar</a:t>
            </a:r>
            <a:r>
              <a:rPr lang="en-US" sz="3200"/>
              <a:t> </a:t>
            </a:r>
            <a:r>
              <a:rPr lang="en-US" sz="3200" err="1"/>
              <a:t>PetShop</a:t>
            </a:r>
            <a:endParaRPr lang="pt-BR" sz="3200">
              <a:cs typeface="Calibri Light"/>
            </a:endParaRPr>
          </a:p>
          <a:p>
            <a:pPr algn="ctr"/>
            <a:r>
              <a:rPr lang="en-US" sz="3200" err="1"/>
              <a:t>Realizar</a:t>
            </a:r>
            <a:r>
              <a:rPr lang="en-US" sz="3200"/>
              <a:t> login</a:t>
            </a:r>
            <a:endParaRPr lang="en-US" sz="3200">
              <a:cs typeface="Calibri Light"/>
            </a:endParaRPr>
          </a:p>
          <a:p>
            <a:pPr algn="ctr"/>
            <a:r>
              <a:rPr lang="en-US" sz="3200" err="1"/>
              <a:t>Cadastrar</a:t>
            </a:r>
            <a:r>
              <a:rPr lang="en-US" sz="3200"/>
              <a:t> e </a:t>
            </a:r>
            <a:r>
              <a:rPr lang="en-US" sz="3200" err="1"/>
              <a:t>excluir</a:t>
            </a:r>
            <a:r>
              <a:rPr lang="en-US" sz="3200"/>
              <a:t> </a:t>
            </a:r>
            <a:r>
              <a:rPr lang="en-US" sz="3200" err="1"/>
              <a:t>produto</a:t>
            </a:r>
            <a:endParaRPr lang="en-US" sz="3200">
              <a:cs typeface="Calibri Light"/>
            </a:endParaRPr>
          </a:p>
          <a:p>
            <a:pPr algn="ctr"/>
            <a:r>
              <a:rPr lang="en-US" sz="3200" err="1"/>
              <a:t>Enviar</a:t>
            </a:r>
            <a:r>
              <a:rPr lang="en-US" sz="3200"/>
              <a:t> e </a:t>
            </a:r>
            <a:r>
              <a:rPr lang="en-US" sz="3200" err="1"/>
              <a:t>finalizar</a:t>
            </a:r>
            <a:r>
              <a:rPr lang="en-US" sz="3200"/>
              <a:t> </a:t>
            </a:r>
            <a:r>
              <a:rPr lang="en-US" sz="3200" err="1"/>
              <a:t>pedido</a:t>
            </a:r>
            <a:endParaRPr lang="en-US" sz="3200">
              <a:cs typeface="Calibri Light"/>
            </a:endParaRPr>
          </a:p>
          <a:p>
            <a:pPr algn="ctr"/>
            <a:r>
              <a:rPr lang="en-US" sz="3200" err="1"/>
              <a:t>Extrair</a:t>
            </a:r>
            <a:r>
              <a:rPr lang="en-US" sz="3200"/>
              <a:t> </a:t>
            </a:r>
            <a:r>
              <a:rPr lang="en-US" sz="3200" err="1"/>
              <a:t>relatórios</a:t>
            </a:r>
            <a:r>
              <a:rPr lang="en-US" sz="3200"/>
              <a:t> de </a:t>
            </a:r>
            <a:r>
              <a:rPr lang="en-US" sz="3200" err="1"/>
              <a:t>vendas</a:t>
            </a:r>
            <a:endParaRPr lang="en-US" sz="3200">
              <a:cs typeface="Calibri Light"/>
            </a:endParaRPr>
          </a:p>
          <a:p>
            <a:pPr algn="ctr"/>
            <a:r>
              <a:rPr lang="en-US" sz="3200" err="1"/>
              <a:t>Recuperar</a:t>
            </a:r>
            <a:r>
              <a:rPr lang="en-US" sz="3200"/>
              <a:t> </a:t>
            </a:r>
            <a:r>
              <a:rPr lang="en-US" sz="3200" err="1"/>
              <a:t>senha</a:t>
            </a:r>
            <a:endParaRPr lang="en-US" sz="3200">
              <a:cs typeface="Calibri Light"/>
            </a:endParaRPr>
          </a:p>
          <a:p>
            <a:pPr algn="ctr"/>
            <a:r>
              <a:rPr lang="en-US" sz="3200" err="1"/>
              <a:t>Alterar</a:t>
            </a:r>
            <a:r>
              <a:rPr lang="en-US" sz="3200"/>
              <a:t> </a:t>
            </a:r>
            <a:r>
              <a:rPr lang="en-US" sz="3200" err="1"/>
              <a:t>perfil</a:t>
            </a:r>
            <a:endParaRPr lang="pt-BR" sz="3200">
              <a:cs typeface="Calibri Light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45920" y="368437"/>
            <a:ext cx="10546080" cy="1114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 Centro Universitário Euro Americano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254065"/>
            <a:ext cx="1550126" cy="1343442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217397" y="5441643"/>
            <a:ext cx="4423954" cy="2308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6985" marR="3810" indent="-6985" algn="ctr"/>
            <a:endParaRPr lang="pt-BR" sz="900" i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6795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81168"/>
            <a:ext cx="11011359" cy="4887683"/>
          </a:xfrm>
        </p:spPr>
        <p:txBody>
          <a:bodyPr>
            <a:normAutofit/>
          </a:bodyPr>
          <a:lstStyle/>
          <a:p>
            <a:pPr algn="ctr"/>
            <a:r>
              <a:rPr lang="en-US" sz="3200" err="1">
                <a:ea typeface="+mj-lt"/>
                <a:cs typeface="+mj-lt"/>
              </a:rPr>
              <a:t>Funcionalidades</a:t>
            </a:r>
            <a:r>
              <a:rPr lang="en-US" sz="3200">
                <a:ea typeface="+mj-lt"/>
                <a:cs typeface="+mj-lt"/>
              </a:rPr>
              <a:t> </a:t>
            </a:r>
            <a:r>
              <a:rPr lang="en-US" sz="3200" err="1">
                <a:ea typeface="+mj-lt"/>
                <a:cs typeface="+mj-lt"/>
              </a:rPr>
              <a:t>Cliente</a:t>
            </a:r>
            <a:br>
              <a:rPr lang="en-US" sz="3200">
                <a:ea typeface="+mj-lt"/>
                <a:cs typeface="+mj-lt"/>
              </a:rPr>
            </a:br>
            <a:br>
              <a:rPr lang="en-US" sz="3200">
                <a:ea typeface="+mj-lt"/>
                <a:cs typeface="+mj-lt"/>
              </a:rPr>
            </a:br>
            <a:r>
              <a:rPr lang="en-US" sz="3200" err="1">
                <a:ea typeface="+mj-lt"/>
                <a:cs typeface="+mj-lt"/>
              </a:rPr>
              <a:t>Realizar</a:t>
            </a:r>
            <a:r>
              <a:rPr lang="en-US" sz="3200">
                <a:ea typeface="+mj-lt"/>
                <a:cs typeface="+mj-lt"/>
              </a:rPr>
              <a:t> </a:t>
            </a:r>
            <a:r>
              <a:rPr lang="en-US" sz="3200" err="1">
                <a:ea typeface="+mj-lt"/>
                <a:cs typeface="+mj-lt"/>
              </a:rPr>
              <a:t>cadastro</a:t>
            </a:r>
            <a:endParaRPr lang="pt-BR" sz="3200" err="1">
              <a:ea typeface="+mj-lt"/>
              <a:cs typeface="+mj-lt"/>
            </a:endParaRPr>
          </a:p>
          <a:p>
            <a:pPr algn="ctr"/>
            <a:r>
              <a:rPr lang="en-US" sz="3200" err="1">
                <a:ea typeface="+mj-lt"/>
                <a:cs typeface="+mj-lt"/>
              </a:rPr>
              <a:t>Realizar</a:t>
            </a:r>
            <a:r>
              <a:rPr lang="en-US" sz="3200">
                <a:ea typeface="+mj-lt"/>
                <a:cs typeface="+mj-lt"/>
              </a:rPr>
              <a:t> login</a:t>
            </a:r>
          </a:p>
          <a:p>
            <a:pPr algn="ctr"/>
            <a:r>
              <a:rPr lang="en-US" sz="3200" err="1">
                <a:ea typeface="+mj-lt"/>
                <a:cs typeface="+mj-lt"/>
              </a:rPr>
              <a:t>Comprar</a:t>
            </a:r>
            <a:r>
              <a:rPr lang="en-US" sz="3200">
                <a:ea typeface="+mj-lt"/>
                <a:cs typeface="+mj-lt"/>
              </a:rPr>
              <a:t> </a:t>
            </a:r>
            <a:r>
              <a:rPr lang="en-US" sz="3200" err="1">
                <a:ea typeface="+mj-lt"/>
                <a:cs typeface="+mj-lt"/>
              </a:rPr>
              <a:t>produto</a:t>
            </a:r>
          </a:p>
          <a:p>
            <a:pPr algn="ctr"/>
            <a:r>
              <a:rPr lang="en-US" sz="3200" err="1">
                <a:ea typeface="+mj-lt"/>
                <a:cs typeface="+mj-lt"/>
              </a:rPr>
              <a:t>Acompanhar</a:t>
            </a:r>
            <a:r>
              <a:rPr lang="en-US" sz="3200">
                <a:ea typeface="+mj-lt"/>
                <a:cs typeface="+mj-lt"/>
              </a:rPr>
              <a:t> status do(s) </a:t>
            </a:r>
            <a:r>
              <a:rPr lang="en-US" sz="3200" err="1">
                <a:ea typeface="+mj-lt"/>
                <a:cs typeface="+mj-lt"/>
              </a:rPr>
              <a:t>pedidos</a:t>
            </a:r>
            <a:endParaRPr lang="en-US" sz="3200">
              <a:ea typeface="+mj-lt"/>
              <a:cs typeface="+mj-lt"/>
            </a:endParaRPr>
          </a:p>
          <a:p>
            <a:pPr algn="ctr"/>
            <a:r>
              <a:rPr lang="en-US" sz="3200" err="1">
                <a:ea typeface="+mj-lt"/>
                <a:cs typeface="+mj-lt"/>
              </a:rPr>
              <a:t>Avaliar</a:t>
            </a:r>
            <a:r>
              <a:rPr lang="en-US" sz="3200">
                <a:ea typeface="+mj-lt"/>
                <a:cs typeface="+mj-lt"/>
              </a:rPr>
              <a:t> </a:t>
            </a:r>
            <a:r>
              <a:rPr lang="en-US" sz="3200" err="1">
                <a:ea typeface="+mj-lt"/>
                <a:cs typeface="+mj-lt"/>
              </a:rPr>
              <a:t>serviço</a:t>
            </a:r>
            <a:r>
              <a:rPr lang="en-US" sz="3200">
                <a:ea typeface="+mj-lt"/>
                <a:cs typeface="+mj-lt"/>
              </a:rPr>
              <a:t> do </a:t>
            </a:r>
            <a:r>
              <a:rPr lang="en-US" sz="3200" err="1">
                <a:ea typeface="+mj-lt"/>
                <a:cs typeface="+mj-lt"/>
              </a:rPr>
              <a:t>PetShop</a:t>
            </a:r>
            <a:endParaRPr lang="en-US" err="1"/>
          </a:p>
          <a:p>
            <a:pPr algn="ctr"/>
            <a:r>
              <a:rPr lang="en-US" sz="3200" err="1">
                <a:ea typeface="+mj-lt"/>
                <a:cs typeface="+mj-lt"/>
              </a:rPr>
              <a:t>Recuperar</a:t>
            </a:r>
            <a:r>
              <a:rPr lang="en-US" sz="3200">
                <a:ea typeface="+mj-lt"/>
                <a:cs typeface="+mj-lt"/>
              </a:rPr>
              <a:t> </a:t>
            </a:r>
            <a:r>
              <a:rPr lang="en-US" sz="3200" err="1">
                <a:ea typeface="+mj-lt"/>
                <a:cs typeface="+mj-lt"/>
              </a:rPr>
              <a:t>senha</a:t>
            </a:r>
            <a:endParaRPr lang="en-US" err="1">
              <a:ea typeface="+mj-lt"/>
              <a:cs typeface="+mj-lt"/>
            </a:endParaRPr>
          </a:p>
          <a:p>
            <a:pPr algn="ctr"/>
            <a:r>
              <a:rPr lang="en-US" sz="3200" err="1">
                <a:ea typeface="+mj-lt"/>
                <a:cs typeface="+mj-lt"/>
              </a:rPr>
              <a:t>Filtrar</a:t>
            </a:r>
            <a:r>
              <a:rPr lang="en-US" sz="3200">
                <a:ea typeface="+mj-lt"/>
                <a:cs typeface="+mj-lt"/>
              </a:rPr>
              <a:t> </a:t>
            </a:r>
            <a:r>
              <a:rPr lang="en-US" sz="3200" err="1">
                <a:ea typeface="+mj-lt"/>
                <a:cs typeface="+mj-lt"/>
              </a:rPr>
              <a:t>produtos</a:t>
            </a:r>
            <a:endParaRPr lang="en-US" err="1"/>
          </a:p>
          <a:p>
            <a:pPr algn="ctr"/>
            <a:r>
              <a:rPr lang="en-US" sz="3200" err="1">
                <a:ea typeface="+mj-lt"/>
                <a:cs typeface="+mj-lt"/>
              </a:rPr>
              <a:t>Alterar</a:t>
            </a:r>
            <a:r>
              <a:rPr lang="en-US" sz="3200">
                <a:ea typeface="+mj-lt"/>
                <a:cs typeface="+mj-lt"/>
              </a:rPr>
              <a:t> </a:t>
            </a:r>
            <a:r>
              <a:rPr lang="en-US" sz="3200" err="1">
                <a:ea typeface="+mj-lt"/>
                <a:cs typeface="+mj-lt"/>
              </a:rPr>
              <a:t>perfil</a:t>
            </a:r>
            <a:endParaRPr lang="pt-BR" err="1">
              <a:ea typeface="+mj-lt"/>
              <a:cs typeface="+mj-lt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45920" y="368437"/>
            <a:ext cx="10546080" cy="1114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 Centro Universitário Euro Americano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254065"/>
            <a:ext cx="1550126" cy="1343442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217397" y="5441643"/>
            <a:ext cx="4423954" cy="2308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6985" marR="3810" indent="-6985" algn="ctr"/>
            <a:endParaRPr lang="pt-BR" sz="900" i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682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54879" y="2453005"/>
            <a:ext cx="4773386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Manual de Uso</a:t>
            </a:r>
            <a:endParaRPr lang="pt-BR">
              <a:cs typeface="Calibri Light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45920" y="368437"/>
            <a:ext cx="10546080" cy="1114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 Centro Universitário Euro Americano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254065"/>
            <a:ext cx="1550126" cy="134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44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0743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pt-BR"/>
            </a:br>
            <a:br>
              <a:rPr lang="pt-BR"/>
            </a:br>
            <a:r>
              <a:rPr lang="pt-BR"/>
              <a:t>Apresentar a solução - produto final</a:t>
            </a:r>
            <a:br>
              <a:rPr lang="pt-BR"/>
            </a:br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45920" y="368437"/>
            <a:ext cx="10546080" cy="1114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 Centro Universitário Euro Americano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254065"/>
            <a:ext cx="1550126" cy="134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0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2558" y="1582148"/>
            <a:ext cx="6161313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Teste de Software</a:t>
            </a:r>
            <a:endParaRPr lang="pt-BR">
              <a:cs typeface="Calibri Light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45920" y="368437"/>
            <a:ext cx="10546080" cy="1114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 Centro Universitário Euro Americano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254065"/>
            <a:ext cx="1550126" cy="134344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F0275B2-E334-421F-8A93-70EC87A717E7}"/>
              </a:ext>
            </a:extLst>
          </p:cNvPr>
          <p:cNvSpPr txBox="1"/>
          <p:nvPr/>
        </p:nvSpPr>
        <p:spPr>
          <a:xfrm>
            <a:off x="1738859" y="3175416"/>
            <a:ext cx="4267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/>
              <a:t>Teste de Unidade;</a:t>
            </a:r>
            <a:endParaRPr lang="pt-BR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2400">
                <a:cs typeface="Calibri"/>
              </a:rPr>
              <a:t>Teste de Integração;</a:t>
            </a:r>
          </a:p>
          <a:p>
            <a:pPr marL="285750" indent="-285750">
              <a:buFont typeface="Arial"/>
              <a:buChar char="•"/>
            </a:pPr>
            <a:r>
              <a:rPr lang="pt-BR" sz="2400">
                <a:cs typeface="Calibri"/>
              </a:rPr>
              <a:t>Testes do Sistema;</a:t>
            </a:r>
          </a:p>
          <a:p>
            <a:pPr marL="285750" indent="-285750">
              <a:buFont typeface="Arial"/>
              <a:buChar char="•"/>
            </a:pPr>
            <a:r>
              <a:rPr lang="pt-BR" sz="2400">
                <a:cs typeface="Calibri"/>
              </a:rPr>
              <a:t>Testes de aceitação;</a:t>
            </a:r>
          </a:p>
        </p:txBody>
      </p:sp>
    </p:spTree>
    <p:extLst>
      <p:ext uri="{BB962C8B-B14F-4D97-AF65-F5344CB8AC3E}">
        <p14:creationId xmlns:p14="http://schemas.microsoft.com/office/powerpoint/2010/main" val="3178132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66901"/>
            <a:ext cx="10515600" cy="4552524"/>
          </a:xfrm>
        </p:spPr>
        <p:txBody>
          <a:bodyPr>
            <a:normAutofit fontScale="90000"/>
          </a:bodyPr>
          <a:lstStyle/>
          <a:p>
            <a:pPr algn="ctr"/>
            <a:r>
              <a:rPr lang="en-US" err="1"/>
              <a:t>Implementações</a:t>
            </a:r>
            <a:r>
              <a:rPr lang="en-US"/>
              <a:t> </a:t>
            </a:r>
            <a:r>
              <a:rPr lang="en-US" err="1"/>
              <a:t>futuras</a:t>
            </a:r>
            <a:r>
              <a:rPr lang="en-US"/>
              <a:t> 
</a:t>
            </a:r>
            <a:br>
              <a:rPr lang="en-US">
                <a:cs typeface="Calibri Light"/>
              </a:rPr>
            </a:br>
            <a:r>
              <a:rPr lang="en-US" err="1">
                <a:cs typeface="Calibri Light"/>
              </a:rPr>
              <a:t>Cadastrar</a:t>
            </a:r>
            <a:r>
              <a:rPr lang="en-US">
                <a:cs typeface="Calibri Light"/>
              </a:rPr>
              <a:t> PetShop</a:t>
            </a:r>
            <a:br>
              <a:rPr lang="pt-BR"/>
            </a:br>
            <a:r>
              <a:rPr lang="en-US"/>
              <a:t>Extrair relatórios de vendas</a:t>
            </a:r>
            <a:endParaRPr lang="en-US">
              <a:ea typeface="+mj-lt"/>
              <a:cs typeface="+mj-lt"/>
            </a:endParaRPr>
          </a:p>
          <a:p>
            <a:pPr algn="ctr"/>
            <a:r>
              <a:rPr lang="en-US" err="1"/>
              <a:t>Alterar</a:t>
            </a:r>
            <a:r>
              <a:rPr lang="en-US"/>
              <a:t> </a:t>
            </a:r>
            <a:r>
              <a:rPr lang="en-US" err="1"/>
              <a:t>perfil</a:t>
            </a:r>
            <a:br>
              <a:rPr lang="en-US"/>
            </a:br>
            <a:r>
              <a:rPr lang="en-US" err="1"/>
              <a:t>Avaliar</a:t>
            </a:r>
            <a:r>
              <a:rPr lang="en-US"/>
              <a:t> </a:t>
            </a:r>
            <a:r>
              <a:rPr lang="en-US" err="1"/>
              <a:t>parceito</a:t>
            </a:r>
            <a:br>
              <a:rPr lang="en-US"/>
            </a:br>
            <a:r>
              <a:rPr lang="en-US" err="1"/>
              <a:t>Área</a:t>
            </a:r>
            <a:r>
              <a:rPr lang="en-US"/>
              <a:t> do </a:t>
            </a:r>
            <a:r>
              <a:rPr lang="en-US" err="1"/>
              <a:t>administrador</a:t>
            </a:r>
            <a:r>
              <a:rPr lang="en-US"/>
              <a:t>
</a:t>
            </a:r>
            <a:endParaRPr lang="pt-BR">
              <a:cs typeface="Calibri Light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45920" y="368437"/>
            <a:ext cx="10546080" cy="1114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 Centro Universitário Euro Americano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254065"/>
            <a:ext cx="1550126" cy="134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5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0743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pt-BR"/>
            </a:br>
            <a:br>
              <a:rPr lang="pt-BR"/>
            </a:br>
            <a:r>
              <a:rPr lang="pt-BR"/>
              <a:t>Conclusão </a:t>
            </a:r>
            <a:br>
              <a:rPr lang="pt-BR"/>
            </a:br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45920" y="368437"/>
            <a:ext cx="10546080" cy="1114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 Centro Universitário Euro Americano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254065"/>
            <a:ext cx="1550126" cy="134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1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182" y="1302384"/>
            <a:ext cx="2404311" cy="111395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r>
              <a:rPr lang="pt-BR"/>
              <a:t>				Índice</a:t>
            </a: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br>
              <a:rPr lang="pt-BR"/>
            </a:br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45920" y="368437"/>
            <a:ext cx="10546080" cy="1114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 Centro Universitário Euro Americano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254065"/>
            <a:ext cx="1550126" cy="134344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D629A8F-E00D-4190-9134-9D4A4A66D9A2}"/>
              </a:ext>
            </a:extLst>
          </p:cNvPr>
          <p:cNvSpPr txBox="1"/>
          <p:nvPr/>
        </p:nvSpPr>
        <p:spPr>
          <a:xfrm>
            <a:off x="1331190" y="2416343"/>
            <a:ext cx="495901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400">
                <a:ea typeface="+mn-lt"/>
                <a:cs typeface="+mn-lt"/>
              </a:rPr>
              <a:t>Contextualização </a:t>
            </a:r>
            <a:endParaRPr lang="pt-BR" sz="2400">
              <a:cs typeface="Calibri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400">
                <a:ea typeface="+mn-lt"/>
                <a:cs typeface="+mn-lt"/>
              </a:rPr>
              <a:t>Planejamento (Escopo, EAP,RACI e Cronograma) </a:t>
            </a:r>
            <a:endParaRPr lang="pt-BR" sz="2400">
              <a:cs typeface="Calibri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400">
                <a:ea typeface="+mn-lt"/>
                <a:cs typeface="+mn-lt"/>
              </a:rPr>
              <a:t>Requisitos (necessidades x funcionalidades) </a:t>
            </a:r>
            <a:endParaRPr lang="pt-BR" sz="2400">
              <a:cs typeface="Calibri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400">
                <a:ea typeface="+mn-lt"/>
                <a:cs typeface="+mn-lt"/>
              </a:rPr>
              <a:t>Manual de uso </a:t>
            </a:r>
            <a:endParaRPr lang="pt-BR" sz="2400">
              <a:cs typeface="Calibri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400">
                <a:ea typeface="+mn-lt"/>
                <a:cs typeface="+mn-lt"/>
              </a:rPr>
              <a:t>Testes </a:t>
            </a:r>
            <a:endParaRPr lang="pt-BR" sz="2400"/>
          </a:p>
        </p:txBody>
      </p:sp>
      <p:sp>
        <p:nvSpPr>
          <p:cNvPr id="6" name="CaixaDeTexto 5"/>
          <p:cNvSpPr txBox="1"/>
          <p:nvPr/>
        </p:nvSpPr>
        <p:spPr>
          <a:xfrm>
            <a:off x="6659213" y="2327564"/>
            <a:ext cx="51712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/>
              <a:t>6.    Apresentar a solução - produto final​</a:t>
            </a:r>
          </a:p>
          <a:p>
            <a:pPr marL="457200" indent="-457200">
              <a:lnSpc>
                <a:spcPct val="150000"/>
              </a:lnSpc>
              <a:buAutoNum type="arabicPeriod" startAt="7"/>
            </a:pPr>
            <a:r>
              <a:rPr lang="pt-BR" sz="2400"/>
              <a:t>Apresentar implementações futuras​</a:t>
            </a:r>
          </a:p>
          <a:p>
            <a:pPr marL="457200" indent="-457200">
              <a:lnSpc>
                <a:spcPct val="150000"/>
              </a:lnSpc>
              <a:buAutoNum type="arabicPeriod" startAt="7"/>
            </a:pPr>
            <a:r>
              <a:rPr lang="pt-BR" sz="2400"/>
              <a:t>Conclusão ​</a:t>
            </a:r>
          </a:p>
          <a:p>
            <a:pPr marL="457200" indent="-457200">
              <a:lnSpc>
                <a:spcPct val="150000"/>
              </a:lnSpc>
              <a:buAutoNum type="arabicPeriod" startAt="7"/>
            </a:pPr>
            <a:r>
              <a:rPr lang="pt-BR" sz="2400"/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665206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9057" y="1086282"/>
            <a:ext cx="5527766" cy="793705"/>
          </a:xfrm>
        </p:spPr>
        <p:txBody>
          <a:bodyPr>
            <a:normAutofit fontScale="90000"/>
          </a:bodyPr>
          <a:lstStyle/>
          <a:p>
            <a:pPr algn="ctr"/>
            <a:br>
              <a:rPr lang="pt-BR"/>
            </a:br>
            <a:br>
              <a:rPr lang="pt-BR"/>
            </a:br>
            <a:r>
              <a:rPr lang="pt-BR"/>
              <a:t>Referências bibliográficas </a:t>
            </a:r>
            <a:br>
              <a:rPr lang="pt-BR"/>
            </a:br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45920" y="368437"/>
            <a:ext cx="10546080" cy="1114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 Centro Universitário Euro Americano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254065"/>
            <a:ext cx="1550126" cy="134344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837508" y="2019963"/>
            <a:ext cx="8508274" cy="4856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1905" indent="-6350" algn="just">
              <a:lnSpc>
                <a:spcPct val="107000"/>
              </a:lnSpc>
              <a:spcAft>
                <a:spcPts val="790"/>
              </a:spcAft>
            </a:pPr>
            <a:r>
              <a:rPr lang="pt-BR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ABINPET – Associação Brasileira da Indústria de Produtos Para Animais de Estimação. Mercado Pet Brasil 2019. Brasil, 2019. Disponível em &lt; http://abinpet.org.br/mercado/ &gt;.Acesso em: 21 de março de 2020.</a:t>
            </a:r>
            <a:endParaRPr lang="pt-BR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1905" indent="-6350" algn="just">
              <a:lnSpc>
                <a:spcPct val="107000"/>
              </a:lnSpc>
              <a:spcAft>
                <a:spcPts val="790"/>
              </a:spcAft>
            </a:pPr>
            <a:r>
              <a:rPr lang="pt-BR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pt-BR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1905" indent="-6350" algn="just">
              <a:lnSpc>
                <a:spcPct val="107000"/>
              </a:lnSpc>
              <a:spcAft>
                <a:spcPts val="800"/>
              </a:spcAft>
            </a:pPr>
            <a:r>
              <a:rPr lang="pt-BR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ALMEIDA, </a:t>
            </a:r>
            <a:r>
              <a:rPr lang="pt-BR" err="1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Vinicios</a:t>
            </a:r>
            <a:r>
              <a:rPr lang="pt-BR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pt-BR" err="1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Nóbile</a:t>
            </a:r>
            <a:r>
              <a:rPr lang="pt-BR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. O que é Processo de Negócio: entenda a Classificação de Processos em uma organização. Brasil, 2018. Disponível em: https://www.euax.com.br/2018/08/processo-de-negocio/. Acessado dia: 20/05/2020.</a:t>
            </a:r>
            <a:endParaRPr lang="pt-BR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1905" indent="-6350" algn="just">
              <a:lnSpc>
                <a:spcPct val="107000"/>
              </a:lnSpc>
              <a:spcAft>
                <a:spcPts val="800"/>
              </a:spcAft>
            </a:pPr>
            <a:r>
              <a:rPr lang="pt-BR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pt-BR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1905" indent="-6350" algn="just">
              <a:lnSpc>
                <a:spcPct val="107000"/>
              </a:lnSpc>
              <a:spcAft>
                <a:spcPts val="790"/>
              </a:spcAft>
            </a:pPr>
            <a:r>
              <a:rPr lang="pt-BR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Barbosa, Gustavo V. B. </a:t>
            </a:r>
            <a:r>
              <a:rPr lang="pt-BR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Cánovas</a:t>
            </a:r>
            <a:r>
              <a:rPr lang="pt-BR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pt-BR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Ibarz</a:t>
            </a:r>
            <a:r>
              <a:rPr lang="pt-BR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Albert I. Unit </a:t>
            </a:r>
            <a:r>
              <a:rPr lang="pt-BR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Operations</a:t>
            </a:r>
            <a:r>
              <a:rPr lang="pt-BR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in </a:t>
            </a:r>
            <a:r>
              <a:rPr lang="pt-BR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Food</a:t>
            </a:r>
            <a:r>
              <a:rPr lang="pt-BR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t-BR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Engineering</a:t>
            </a:r>
            <a:r>
              <a:rPr lang="pt-BR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Washington, D.C. : CRC Press LLC, 2003.</a:t>
            </a:r>
            <a:endParaRPr lang="pt-BR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1905" indent="-6350" algn="just">
              <a:lnSpc>
                <a:spcPct val="107000"/>
              </a:lnSpc>
              <a:spcAft>
                <a:spcPts val="790"/>
              </a:spcAft>
            </a:pPr>
            <a:r>
              <a:rPr lang="pt-BR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pt-BR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1905" indent="-6350" algn="just">
              <a:lnSpc>
                <a:spcPct val="107000"/>
              </a:lnSpc>
              <a:spcAft>
                <a:spcPts val="790"/>
              </a:spcAft>
            </a:pPr>
            <a:r>
              <a:rPr lang="pt-BR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Censo Pet: 139,3 milhões de animais de estimação no Brasil. Disponível em: &lt;http://institutopetbrasil.com/imprensa/censo-</a:t>
            </a:r>
            <a:r>
              <a:rPr lang="pt-BR" i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pet</a:t>
            </a:r>
            <a:r>
              <a:rPr lang="pt-BR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-1393-milhoes-de-animais-de-estimacao-no-brasil/&gt;. Acesso em: 04 de março de 2020.</a:t>
            </a:r>
            <a:endParaRPr lang="pt-BR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936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9057" y="1086282"/>
            <a:ext cx="5527766" cy="793705"/>
          </a:xfrm>
        </p:spPr>
        <p:txBody>
          <a:bodyPr>
            <a:normAutofit fontScale="90000"/>
          </a:bodyPr>
          <a:lstStyle/>
          <a:p>
            <a:pPr algn="ctr"/>
            <a:br>
              <a:rPr lang="pt-BR"/>
            </a:br>
            <a:br>
              <a:rPr lang="pt-BR"/>
            </a:br>
            <a:r>
              <a:rPr lang="pt-BR"/>
              <a:t>Referências bibliográficas </a:t>
            </a:r>
            <a:br>
              <a:rPr lang="pt-BR"/>
            </a:br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45920" y="368437"/>
            <a:ext cx="10546080" cy="1114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 Centro Universitário Euro Americano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254065"/>
            <a:ext cx="1550126" cy="134344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837508" y="2019963"/>
            <a:ext cx="8508274" cy="454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pt-BR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Estado de Minas, No Brasil, 44,3% dos domicílios possuem pelo menos um cachorro e 17,7%, um gato. Disponível </a:t>
            </a:r>
            <a:r>
              <a:rPr lang="pt-BR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em:https</a:t>
            </a:r>
            <a:r>
              <a:rPr lang="pt-BR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://www.em.com.br/</a:t>
            </a:r>
            <a:r>
              <a:rPr lang="pt-BR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app</a:t>
            </a:r>
            <a:r>
              <a:rPr lang="pt-BR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/noticia/nacional/2016/07/28/interna_nacional,788614/no-brasil-44-3-dos-domicilios-possuem-pelo-menos-um-cachorro-e-17-7.shtml. Acessado em: 18 de maio de 2020.</a:t>
            </a:r>
          </a:p>
          <a:p>
            <a:pPr algn="just"/>
            <a:r>
              <a:rPr lang="pt-BR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algn="just"/>
            <a:r>
              <a:rPr lang="pt-BR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IPB – Instituto Pet Brasil. Mercado pet estima faturar R$ 36,2 bilhões em 2019, alta de 5,4%. Brasil, 2019. Disponível em:&lt; http://institutopetbrasil.com/sem-categoria/mercado-pet-estima-2019/ &gt;. Acesso em: 30 de março de 2020.</a:t>
            </a:r>
          </a:p>
          <a:p>
            <a:pPr algn="just"/>
            <a:r>
              <a:rPr lang="pt-BR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algn="just"/>
            <a:r>
              <a:rPr lang="pt-BR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KOTLER, Philip. Administração de marketing. 9. ed. São Paulo: Atlas, 1998. p. 51.</a:t>
            </a:r>
          </a:p>
          <a:p>
            <a:pPr algn="just"/>
            <a:r>
              <a:rPr lang="pt-BR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algn="just"/>
            <a:r>
              <a:rPr lang="pt-BR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Oliveira, Djalma de P. R. Estrutura organizacional: uma abordagem para resultados e competitividade - 3. Ed - </a:t>
            </a:r>
            <a:r>
              <a:rPr lang="pt-BR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São</a:t>
            </a:r>
            <a:r>
              <a:rPr lang="pt-BR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Paulo: Atlas, 2014.</a:t>
            </a:r>
          </a:p>
          <a:p>
            <a:pPr marL="6350" marR="1905" indent="-6350" algn="just">
              <a:lnSpc>
                <a:spcPct val="107000"/>
              </a:lnSpc>
              <a:spcAft>
                <a:spcPts val="790"/>
              </a:spcAft>
            </a:pPr>
            <a:endParaRPr lang="pt-BR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56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9057" y="1086282"/>
            <a:ext cx="5527766" cy="793705"/>
          </a:xfrm>
        </p:spPr>
        <p:txBody>
          <a:bodyPr>
            <a:normAutofit fontScale="90000"/>
          </a:bodyPr>
          <a:lstStyle/>
          <a:p>
            <a:pPr algn="ctr"/>
            <a:br>
              <a:rPr lang="pt-BR"/>
            </a:br>
            <a:br>
              <a:rPr lang="pt-BR"/>
            </a:br>
            <a:r>
              <a:rPr lang="pt-BR"/>
              <a:t>Referências bibliográficas </a:t>
            </a:r>
            <a:br>
              <a:rPr lang="pt-BR"/>
            </a:br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45920" y="368437"/>
            <a:ext cx="10546080" cy="1114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 Centro Universitário Euro Americano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254065"/>
            <a:ext cx="1550126" cy="134344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837508" y="2019963"/>
            <a:ext cx="8508274" cy="424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OLIVEIRA, Wallace. Entenda definitivamente o que é analise SWOT. Disponível em:&lt;https://www.heflo.com/pt-br/swot/o-que-e-analise-swot/&gt;. Acesso em: 22 de março de 2020.</a:t>
            </a:r>
          </a:p>
          <a:p>
            <a:pPr algn="just"/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Padoveze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, Clóvis L. P.  Planejamento </a:t>
            </a:r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Orçamentário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. 2. ed. </a:t>
            </a:r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São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 Paulo. </a:t>
            </a:r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Cengage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 Learning, 2010.</a:t>
            </a:r>
          </a:p>
          <a:p>
            <a:pPr algn="just"/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Pires, RAPHAEL. Entenda o que é e qual a importância da gestão operacional para a agência. Publicado em:  novembro de 2018.  Disponível em: https://rockcontent.com/blog/gestao-operacional/. Acesso em: 16 de maio de 2020. </a:t>
            </a:r>
          </a:p>
          <a:p>
            <a:pPr algn="just"/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PUBLICIDADE. Dicionário Informal </a:t>
            </a:r>
            <a:r>
              <a:rPr lang="pt-BR" i="1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, 13 mar. 2014. Disponível em &lt;https://www.dicionarioinformal.com.br/publicidade/&gt;. Acesso em 05 de jun. 2020.</a:t>
            </a:r>
          </a:p>
          <a:p>
            <a:pPr marL="6350" marR="1905" indent="-6350" algn="just">
              <a:lnSpc>
                <a:spcPct val="107000"/>
              </a:lnSpc>
              <a:spcAft>
                <a:spcPts val="790"/>
              </a:spcAft>
            </a:pPr>
            <a:endParaRPr lang="pt-BR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10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9057" y="1086282"/>
            <a:ext cx="5527766" cy="793705"/>
          </a:xfrm>
        </p:spPr>
        <p:txBody>
          <a:bodyPr>
            <a:normAutofit fontScale="90000"/>
          </a:bodyPr>
          <a:lstStyle/>
          <a:p>
            <a:pPr algn="ctr"/>
            <a:br>
              <a:rPr lang="pt-BR"/>
            </a:br>
            <a:br>
              <a:rPr lang="pt-BR"/>
            </a:br>
            <a:r>
              <a:rPr lang="pt-BR"/>
              <a:t>Referências bibliográficas </a:t>
            </a:r>
            <a:br>
              <a:rPr lang="pt-BR"/>
            </a:br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45920" y="368437"/>
            <a:ext cx="10546080" cy="1114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 Centro Universitário Euro Americano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254065"/>
            <a:ext cx="1550126" cy="134344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837508" y="2019963"/>
            <a:ext cx="85082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Santos, António J. Robalo. Gestão estratégica: conceitos, modelos e instrumentos, Ed. Escolar Editora, 2008. P. 331.</a:t>
            </a:r>
          </a:p>
          <a:p>
            <a:pPr algn="just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Vazquez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, Carlos; Simões, Guilherme (2016). Engenharia de Requisitos: Software Orientado ao Negócio. [</a:t>
            </a:r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S.l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.]: </a:t>
            </a:r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Brasport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99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0743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pt-BR"/>
            </a:br>
            <a:br>
              <a:rPr lang="pt-BR"/>
            </a:br>
            <a:r>
              <a:rPr lang="pt-BR"/>
              <a:t>Contextualização</a:t>
            </a:r>
            <a:br>
              <a:rPr lang="pt-BR"/>
            </a:br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45920" y="368437"/>
            <a:ext cx="10546080" cy="1114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 Centro Universitário Euro Americano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254065"/>
            <a:ext cx="1550126" cy="134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645920" y="368437"/>
            <a:ext cx="10546080" cy="1114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 Centro Universitário Euro Americano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254065"/>
            <a:ext cx="1550126" cy="13434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752571" y="14831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pt-BR"/>
          </a:p>
        </p:txBody>
      </p:sp>
      <p:pic>
        <p:nvPicPr>
          <p:cNvPr id="1025" name="Picture 18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275" y="1943362"/>
            <a:ext cx="7728403" cy="324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96046" y="5066855"/>
            <a:ext cx="53577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900" b="1" i="1" u="none" strike="noStrike" cap="none" normalizeH="0" baseline="0" bmk="_Toc57180504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900" b="1" i="1" bmk="_Toc57180504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1" u="none" strike="noStrike" cap="none" normalizeH="0" baseline="0" bmk="_Toc57180504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1 -</a:t>
            </a:r>
            <a:r>
              <a:rPr kumimoji="0" lang="pt-BR" altLang="pt-BR" sz="900" b="0" i="1" u="none" strike="noStrike" cap="none" normalizeH="0" baseline="0" bmk="_Toc57180504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Gráfico macro sobre o mercado de pets no mundo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Fonte:</a:t>
            </a:r>
            <a:r>
              <a:rPr kumimoji="0" lang="pt-BR" altLang="pt-BR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Associação Brasileira da Indústria de Produtos Para Animais de Estimação (ABINPET 2018)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7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645920" y="368437"/>
            <a:ext cx="10546080" cy="1114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 Centro Universitário Euro Americano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254065"/>
            <a:ext cx="1550126" cy="13434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752571" y="14831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pt-BR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96046" y="5205354"/>
            <a:ext cx="5357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4CA0182-1170-4FC3-92AD-2E160C2D84A5}"/>
              </a:ext>
            </a:extLst>
          </p:cNvPr>
          <p:cNvSpPr txBox="1"/>
          <p:nvPr/>
        </p:nvSpPr>
        <p:spPr>
          <a:xfrm>
            <a:off x="3300433" y="5066854"/>
            <a:ext cx="52533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  <a:p>
            <a:pPr algn="ctr"/>
            <a:r>
              <a:rPr lang="en-US" sz="900" b="1" i="1" err="1">
                <a:latin typeface="Arial" panose="020B0604020202020204" pitchFamily="34" charset="0"/>
                <a:cs typeface="Arial" panose="020B0604020202020204" pitchFamily="34" charset="0"/>
              </a:rPr>
              <a:t>Figura</a:t>
            </a:r>
            <a:r>
              <a:rPr lang="en-US" sz="900" b="1" i="1">
                <a:latin typeface="Arial" panose="020B0604020202020204" pitchFamily="34" charset="0"/>
                <a:cs typeface="Arial" panose="020B0604020202020204" pitchFamily="34" charset="0"/>
              </a:rPr>
              <a:t> 2 -</a:t>
            </a:r>
            <a:r>
              <a:rPr lang="en-US" sz="9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i="1" err="1">
                <a:latin typeface="Arial" panose="020B0604020202020204" pitchFamily="34" charset="0"/>
                <a:cs typeface="Arial" panose="020B0604020202020204" pitchFamily="34" charset="0"/>
              </a:rPr>
              <a:t>Gráfico</a:t>
            </a:r>
            <a:r>
              <a:rPr lang="en-US" sz="900" i="1">
                <a:latin typeface="Arial" panose="020B0604020202020204" pitchFamily="34" charset="0"/>
                <a:cs typeface="Arial" panose="020B0604020202020204" pitchFamily="34" charset="0"/>
              </a:rPr>
              <a:t> dos dados do </a:t>
            </a:r>
            <a:r>
              <a:rPr lang="en-US" sz="900" i="1" err="1">
                <a:latin typeface="Arial" panose="020B0604020202020204" pitchFamily="34" charset="0"/>
                <a:cs typeface="Arial" panose="020B0604020202020204" pitchFamily="34" charset="0"/>
              </a:rPr>
              <a:t>mercado</a:t>
            </a:r>
            <a:r>
              <a:rPr lang="en-US" sz="9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i="1" err="1">
                <a:latin typeface="Arial" panose="020B0604020202020204" pitchFamily="34" charset="0"/>
                <a:cs typeface="Arial" panose="020B0604020202020204" pitchFamily="34" charset="0"/>
              </a:rPr>
              <a:t>nacional</a:t>
            </a:r>
            <a:endParaRPr lang="en-US" sz="9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b="1" i="1">
                <a:latin typeface="Arial" panose="020B0604020202020204" pitchFamily="34" charset="0"/>
                <a:cs typeface="Arial" panose="020B0604020202020204" pitchFamily="34" charset="0"/>
              </a:rPr>
              <a:t>Fonte:</a:t>
            </a:r>
            <a:r>
              <a:rPr lang="en-US" sz="9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i="1" err="1">
                <a:latin typeface="Arial" panose="020B0604020202020204" pitchFamily="34" charset="0"/>
                <a:cs typeface="Arial" panose="020B0604020202020204" pitchFamily="34" charset="0"/>
              </a:rPr>
              <a:t>Associação</a:t>
            </a:r>
            <a:r>
              <a:rPr lang="en-US" sz="9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i="1" err="1">
                <a:latin typeface="Arial" panose="020B0604020202020204" pitchFamily="34" charset="0"/>
                <a:cs typeface="Arial" panose="020B0604020202020204" pitchFamily="34" charset="0"/>
              </a:rPr>
              <a:t>Brasileira</a:t>
            </a:r>
            <a:r>
              <a:rPr lang="en-US" sz="900" i="1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900" i="1" err="1">
                <a:latin typeface="Arial" panose="020B0604020202020204" pitchFamily="34" charset="0"/>
                <a:cs typeface="Arial" panose="020B0604020202020204" pitchFamily="34" charset="0"/>
              </a:rPr>
              <a:t>Indústria</a:t>
            </a:r>
            <a:r>
              <a:rPr lang="en-US" sz="900" i="1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900" i="1" err="1">
                <a:latin typeface="Arial" panose="020B0604020202020204" pitchFamily="34" charset="0"/>
                <a:cs typeface="Arial" panose="020B0604020202020204" pitchFamily="34" charset="0"/>
              </a:rPr>
              <a:t>Produtos</a:t>
            </a:r>
            <a:r>
              <a:rPr lang="en-US" sz="900" i="1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900" i="1" err="1">
                <a:latin typeface="Arial" panose="020B0604020202020204" pitchFamily="34" charset="0"/>
                <a:cs typeface="Arial" panose="020B0604020202020204" pitchFamily="34" charset="0"/>
              </a:rPr>
              <a:t>Animais</a:t>
            </a:r>
            <a:r>
              <a:rPr lang="en-US" sz="900" i="1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900" i="1" err="1">
                <a:latin typeface="Arial" panose="020B0604020202020204" pitchFamily="34" charset="0"/>
                <a:cs typeface="Arial" panose="020B0604020202020204" pitchFamily="34" charset="0"/>
              </a:rPr>
              <a:t>Estimação</a:t>
            </a:r>
            <a:r>
              <a:rPr lang="en-US" sz="900" i="1">
                <a:latin typeface="Arial" panose="020B0604020202020204" pitchFamily="34" charset="0"/>
                <a:cs typeface="Arial" panose="020B0604020202020204" pitchFamily="34" charset="0"/>
              </a:rPr>
              <a:t> (ABINPET 2018)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756" y="1713751"/>
            <a:ext cx="7131763" cy="34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7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0743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pt-BR"/>
            </a:br>
            <a:br>
              <a:rPr lang="pt-BR"/>
            </a:br>
            <a:r>
              <a:rPr lang="pt-BR"/>
              <a:t>Planejamento (Escopo, EAP,RACI e Cronograma)</a:t>
            </a:r>
            <a:br>
              <a:rPr lang="pt-BR"/>
            </a:br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45920" y="368437"/>
            <a:ext cx="10546080" cy="1114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 Centro Universitário Euro Americano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254065"/>
            <a:ext cx="1550126" cy="134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8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2445" y="1483135"/>
            <a:ext cx="3849189" cy="879566"/>
          </a:xfrm>
        </p:spPr>
        <p:txBody>
          <a:bodyPr>
            <a:normAutofit/>
          </a:bodyPr>
          <a:lstStyle/>
          <a:p>
            <a:pPr algn="ctr"/>
            <a:r>
              <a:rPr lang="pt-BR"/>
              <a:t>Escopo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45920" y="368437"/>
            <a:ext cx="10546080" cy="1114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 Centro Universitário Euro Americano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254065"/>
            <a:ext cx="1550126" cy="134344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000667" y="2918288"/>
            <a:ext cx="87544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/>
              <a:t>Construção de uma solução que ligue a loja de pet aos clientes, </a:t>
            </a:r>
          </a:p>
          <a:p>
            <a:pPr algn="just">
              <a:lnSpc>
                <a:spcPct val="150000"/>
              </a:lnSpc>
            </a:pPr>
            <a:r>
              <a:rPr lang="pt-BR" sz="2400"/>
              <a:t>onde as lojas de pet possam expor os seus produtos alimentícios</a:t>
            </a:r>
          </a:p>
          <a:p>
            <a:pPr algn="just">
              <a:lnSpc>
                <a:spcPct val="150000"/>
              </a:lnSpc>
            </a:pPr>
            <a:r>
              <a:rPr lang="pt-BR" sz="2400"/>
              <a:t> através da plataforma para que seus clientes possam comprar de </a:t>
            </a:r>
          </a:p>
          <a:p>
            <a:pPr algn="just">
              <a:lnSpc>
                <a:spcPct val="150000"/>
              </a:lnSpc>
            </a:pPr>
            <a:r>
              <a:rPr lang="pt-BR" sz="2400"/>
              <a:t>maneira prática e rápida, independentemente de onde esteja. 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20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0" y="1343798"/>
            <a:ext cx="1844040" cy="891525"/>
          </a:xfrm>
        </p:spPr>
        <p:txBody>
          <a:bodyPr>
            <a:normAutofit fontScale="90000"/>
          </a:bodyPr>
          <a:lstStyle/>
          <a:p>
            <a:pPr algn="ctr"/>
            <a:br>
              <a:rPr lang="pt-BR"/>
            </a:br>
            <a:r>
              <a:rPr lang="pt-BR"/>
              <a:t>EAP</a:t>
            </a:r>
            <a:br>
              <a:rPr lang="pt-BR"/>
            </a:br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45920" y="368437"/>
            <a:ext cx="10546080" cy="1114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 Centro Universitário Euro Americano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254065"/>
            <a:ext cx="1550126" cy="1343442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665" y="2155373"/>
            <a:ext cx="7232016" cy="435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5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1308" y="1157604"/>
            <a:ext cx="1530531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RACI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45920" y="368437"/>
            <a:ext cx="10546080" cy="1114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 Centro Universitário Euro Americano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254065"/>
            <a:ext cx="1550126" cy="1343442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95436"/>
              </p:ext>
            </p:extLst>
          </p:nvPr>
        </p:nvGraphicFramePr>
        <p:xfrm>
          <a:off x="2264229" y="2483167"/>
          <a:ext cx="7768046" cy="3163175"/>
        </p:xfrm>
        <a:graphic>
          <a:graphicData uri="http://schemas.openxmlformats.org/drawingml/2006/table">
            <a:tbl>
              <a:tblPr/>
              <a:tblGrid>
                <a:gridCol w="607798">
                  <a:extLst>
                    <a:ext uri="{9D8B030D-6E8A-4147-A177-3AD203B41FA5}">
                      <a16:colId xmlns:a16="http://schemas.microsoft.com/office/drawing/2014/main" val="2903945788"/>
                    </a:ext>
                  </a:extLst>
                </a:gridCol>
                <a:gridCol w="1479823">
                  <a:extLst>
                    <a:ext uri="{9D8B030D-6E8A-4147-A177-3AD203B41FA5}">
                      <a16:colId xmlns:a16="http://schemas.microsoft.com/office/drawing/2014/main" val="3609185871"/>
                    </a:ext>
                  </a:extLst>
                </a:gridCol>
                <a:gridCol w="1870025">
                  <a:extLst>
                    <a:ext uri="{9D8B030D-6E8A-4147-A177-3AD203B41FA5}">
                      <a16:colId xmlns:a16="http://schemas.microsoft.com/office/drawing/2014/main" val="4051863400"/>
                    </a:ext>
                  </a:extLst>
                </a:gridCol>
                <a:gridCol w="1144429">
                  <a:extLst>
                    <a:ext uri="{9D8B030D-6E8A-4147-A177-3AD203B41FA5}">
                      <a16:colId xmlns:a16="http://schemas.microsoft.com/office/drawing/2014/main" val="4254880400"/>
                    </a:ext>
                  </a:extLst>
                </a:gridCol>
                <a:gridCol w="1507636">
                  <a:extLst>
                    <a:ext uri="{9D8B030D-6E8A-4147-A177-3AD203B41FA5}">
                      <a16:colId xmlns:a16="http://schemas.microsoft.com/office/drawing/2014/main" val="3580457879"/>
                    </a:ext>
                  </a:extLst>
                </a:gridCol>
                <a:gridCol w="1158335">
                  <a:extLst>
                    <a:ext uri="{9D8B030D-6E8A-4147-A177-3AD203B41FA5}">
                      <a16:colId xmlns:a16="http://schemas.microsoft.com/office/drawing/2014/main" val="2428785076"/>
                    </a:ext>
                  </a:extLst>
                </a:gridCol>
              </a:tblGrid>
              <a:tr h="790793"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Cód. EAP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Entrega/Pacote de Trabalho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Responsável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Aprovação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Consulta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Informado</a:t>
                      </a:r>
                      <a:endParaRPr lang="pt-BR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442699"/>
                  </a:ext>
                </a:extLst>
              </a:tr>
              <a:tr h="1186191"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1.1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Plano de Projeto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Carlos Antônio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Santana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Santana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Carlos Antônio</a:t>
                      </a:r>
                    </a:p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/Equipe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522121"/>
                  </a:ext>
                </a:extLst>
              </a:tr>
              <a:tr h="395397"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2.1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Requisitos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lvl="0" indent="-6350" algn="just">
                        <a:lnSpc>
                          <a:spcPct val="107000"/>
                        </a:lnSpc>
                        <a:spcAft>
                          <a:spcPts val="790"/>
                        </a:spcAft>
                        <a:buNone/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Arial"/>
                        </a:rPr>
                        <a:t>Felipe Guilherme</a:t>
                      </a:r>
                      <a:endParaRPr lang="pt-BR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Santana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Santana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Equipe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393263"/>
                  </a:ext>
                </a:extLst>
              </a:tr>
              <a:tr h="395397"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2.2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Casos de Uso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lvl="0" indent="-6350" algn="just">
                        <a:lnSpc>
                          <a:spcPct val="107000"/>
                        </a:lnSpc>
                        <a:spcAft>
                          <a:spcPts val="790"/>
                        </a:spcAft>
                        <a:buNone/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Arial"/>
                        </a:rPr>
                        <a:t>Felipe Guilherme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Santana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Santana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Equipe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81967"/>
                  </a:ext>
                </a:extLst>
              </a:tr>
              <a:tr h="395397"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2.3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Prototipação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Carlos Henrique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Santana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Arial"/>
                        </a:rPr>
                        <a:t>Santana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1905" indent="-6350" algn="just">
                        <a:lnSpc>
                          <a:spcPct val="148000"/>
                        </a:lnSpc>
                        <a:spcAft>
                          <a:spcPts val="79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Equipe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500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695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9B8EDF8A5B7647A4F879CFE5623E3C" ma:contentTypeVersion="6" ma:contentTypeDescription="Crie um novo documento." ma:contentTypeScope="" ma:versionID="2d70bd77af6766c9778bbe972165a7d1">
  <xsd:schema xmlns:xsd="http://www.w3.org/2001/XMLSchema" xmlns:xs="http://www.w3.org/2001/XMLSchema" xmlns:p="http://schemas.microsoft.com/office/2006/metadata/properties" xmlns:ns2="03d997a4-17fc-49b5-afc0-102b793cbed1" targetNamespace="http://schemas.microsoft.com/office/2006/metadata/properties" ma:root="true" ma:fieldsID="cede14f48042e0eee5c487eda840148f" ns2:_="">
    <xsd:import namespace="03d997a4-17fc-49b5-afc0-102b793cbe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d997a4-17fc-49b5-afc0-102b793cbe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303DD0-F2B0-4193-9FF7-9CF2E9EE99AC}">
  <ds:schemaRefs>
    <ds:schemaRef ds:uri="03d997a4-17fc-49b5-afc0-102b793cbed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DCABD0F-5619-45AE-9ED4-2F61C0451A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5B2D51-29CA-4C84-AED6-9E7E9BB52E31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Tema do Office</vt:lpstr>
      <vt:lpstr> Centro Universitário Euro Americano</vt:lpstr>
      <vt:lpstr>        Índice      </vt:lpstr>
      <vt:lpstr>  Contextualização </vt:lpstr>
      <vt:lpstr>PowerPoint Presentation</vt:lpstr>
      <vt:lpstr>PowerPoint Presentation</vt:lpstr>
      <vt:lpstr>  Planejamento (Escopo, EAP,RACI e Cronograma) </vt:lpstr>
      <vt:lpstr>Escopo</vt:lpstr>
      <vt:lpstr> EAP </vt:lpstr>
      <vt:lpstr>RACI</vt:lpstr>
      <vt:lpstr>RACI</vt:lpstr>
      <vt:lpstr>Cronograma </vt:lpstr>
      <vt:lpstr>  Requisitos (necessidades x funcionalidades) </vt:lpstr>
      <vt:lpstr>Funcionalidades Parceiro  Cadastrar PetShop Realizar login Cadastrar e excluir produto Enviar e finalizar pedido Extrair relatórios de vendas Recuperar senha Alterar perfil</vt:lpstr>
      <vt:lpstr>Funcionalidades Cliente  Realizar cadastro Realizar login Comprar produto Acompanhar status do(s) pedidos Avaliar serviço do PetShop Recuperar senha Filtrar produtos Alterar perfil</vt:lpstr>
      <vt:lpstr>Manual de Uso</vt:lpstr>
      <vt:lpstr>  Apresentar a solução - produto final </vt:lpstr>
      <vt:lpstr>Teste de Software</vt:lpstr>
      <vt:lpstr>Implementações futuras 
 Cadastrar PetShop Extrair relatórios de vendas Alterar perfil Avaliar parceito Área do administrador
</vt:lpstr>
      <vt:lpstr>  Conclusão  </vt:lpstr>
      <vt:lpstr>  Referências bibliográficas  </vt:lpstr>
      <vt:lpstr>  Referências bibliográficas  </vt:lpstr>
      <vt:lpstr>  Referências bibliográficas  </vt:lpstr>
      <vt:lpstr>  Referências bibliográficas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Universitário Euro Americano</dc:title>
  <dc:creator>JESIEL CARLOS DA SILVA</dc:creator>
  <cp:revision>1</cp:revision>
  <dcterms:created xsi:type="dcterms:W3CDTF">2020-11-26T19:15:43Z</dcterms:created>
  <dcterms:modified xsi:type="dcterms:W3CDTF">2020-11-30T22:28:18Z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0x0101006E9B8EDF8A5B7647A4F879CFE5623E3C</vt:lpwstr>
  </property>
</Properties>
</file>