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2" r:id="rId4"/>
    <p:sldId id="263" r:id="rId5"/>
    <p:sldId id="258" r:id="rId6"/>
    <p:sldId id="267" r:id="rId7"/>
    <p:sldId id="265" r:id="rId8"/>
    <p:sldId id="268" r:id="rId9"/>
    <p:sldId id="269" r:id="rId10"/>
    <p:sldId id="259" r:id="rId11"/>
    <p:sldId id="272" r:id="rId12"/>
    <p:sldId id="271" r:id="rId13"/>
    <p:sldId id="260" r:id="rId14"/>
    <p:sldId id="26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AA8131-E51D-4212-B125-0F9EAD87ED8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E51673DF-CF5D-46D0-BFF3-92C88D5E7C2E}">
      <dgm:prSet phldrT="[Text]" custT="1"/>
      <dgm:spPr/>
      <dgm:t>
        <a:bodyPr vert="horz" lIns="0" rIns="0" anchor="ctr" anchorCtr="0"/>
        <a:lstStyle/>
        <a:p>
          <a:r>
            <a:rPr lang="en-CA" sz="1600" b="0" dirty="0" smtClean="0"/>
            <a:t>1969 – UNIX - AT&amp;T Bell labs</a:t>
          </a:r>
          <a:endParaRPr lang="en-CA" sz="1600" b="0" dirty="0"/>
        </a:p>
      </dgm:t>
    </dgm:pt>
    <dgm:pt modelId="{4FD794F3-5FC8-47F7-985A-4A663E35453A}" type="parTrans" cxnId="{7D824264-626F-4D53-81DC-00EC75BF73F5}">
      <dgm:prSet/>
      <dgm:spPr/>
      <dgm:t>
        <a:bodyPr/>
        <a:lstStyle/>
        <a:p>
          <a:endParaRPr lang="en-CA" sz="2800" b="0"/>
        </a:p>
      </dgm:t>
    </dgm:pt>
    <dgm:pt modelId="{EB039D00-F959-4737-84AF-6BE860FFF9BA}" type="sibTrans" cxnId="{7D824264-626F-4D53-81DC-00EC75BF73F5}">
      <dgm:prSet/>
      <dgm:spPr/>
      <dgm:t>
        <a:bodyPr/>
        <a:lstStyle/>
        <a:p>
          <a:endParaRPr lang="en-CA" sz="2800" b="0"/>
        </a:p>
      </dgm:t>
    </dgm:pt>
    <dgm:pt modelId="{3D7A857B-6F0F-4AD2-9395-A9E8683116EF}">
      <dgm:prSet phldrT="[Text]" custT="1"/>
      <dgm:spPr/>
      <dgm:t>
        <a:bodyPr lIns="0" rIns="0" anchor="ctr" anchorCtr="0"/>
        <a:lstStyle/>
        <a:p>
          <a:r>
            <a:rPr lang="en-CA" sz="1600" b="0" dirty="0" smtClean="0"/>
            <a:t>1983 – Free Software Movement</a:t>
          </a:r>
          <a:endParaRPr lang="en-CA" sz="1600" b="0" dirty="0"/>
        </a:p>
      </dgm:t>
    </dgm:pt>
    <dgm:pt modelId="{D3FCEC09-A5B9-4FFC-A1C5-161A7184385F}" type="parTrans" cxnId="{A2AED746-B6A1-4C81-90FD-0B40F38763DA}">
      <dgm:prSet/>
      <dgm:spPr/>
      <dgm:t>
        <a:bodyPr/>
        <a:lstStyle/>
        <a:p>
          <a:endParaRPr lang="en-CA" sz="2800" b="0"/>
        </a:p>
      </dgm:t>
    </dgm:pt>
    <dgm:pt modelId="{4BC6470F-8F98-43E5-AB6F-E3B47874009F}" type="sibTrans" cxnId="{A2AED746-B6A1-4C81-90FD-0B40F38763DA}">
      <dgm:prSet/>
      <dgm:spPr/>
      <dgm:t>
        <a:bodyPr/>
        <a:lstStyle/>
        <a:p>
          <a:endParaRPr lang="en-CA" sz="2800" b="0"/>
        </a:p>
      </dgm:t>
    </dgm:pt>
    <dgm:pt modelId="{93EC8A2E-BA64-4930-8616-18C71E93630A}">
      <dgm:prSet phldrT="[Text]" custT="1"/>
      <dgm:spPr/>
      <dgm:t>
        <a:bodyPr lIns="0" rIns="0" anchor="ctr" anchorCtr="0"/>
        <a:lstStyle/>
        <a:p>
          <a:r>
            <a:rPr lang="en-CA" sz="1600" b="0" dirty="0" smtClean="0"/>
            <a:t>1991 – Linux created</a:t>
          </a:r>
          <a:endParaRPr lang="en-CA" sz="1600" b="0" dirty="0"/>
        </a:p>
      </dgm:t>
    </dgm:pt>
    <dgm:pt modelId="{101CCFDE-80C7-4F1D-AF14-E98BCAA82167}" type="parTrans" cxnId="{631F746D-514D-4FAB-ADE5-5BB494E47A82}">
      <dgm:prSet/>
      <dgm:spPr/>
      <dgm:t>
        <a:bodyPr/>
        <a:lstStyle/>
        <a:p>
          <a:endParaRPr lang="en-CA" sz="2800" b="0"/>
        </a:p>
      </dgm:t>
    </dgm:pt>
    <dgm:pt modelId="{6900A6BB-FC69-44F6-B6AD-C990D57DEA38}" type="sibTrans" cxnId="{631F746D-514D-4FAB-ADE5-5BB494E47A82}">
      <dgm:prSet/>
      <dgm:spPr/>
      <dgm:t>
        <a:bodyPr/>
        <a:lstStyle/>
        <a:p>
          <a:endParaRPr lang="en-CA" sz="2800" b="0"/>
        </a:p>
      </dgm:t>
    </dgm:pt>
    <dgm:pt modelId="{72203F69-4ED0-48E5-9494-C155CEED0D3B}">
      <dgm:prSet phldrT="[Text]" custT="1"/>
      <dgm:spPr/>
      <dgm:t>
        <a:bodyPr lIns="0" rIns="0" anchor="ctr" anchorCtr="0"/>
        <a:lstStyle/>
        <a:p>
          <a:r>
            <a:rPr lang="en-CA" sz="1600" b="0" dirty="0" smtClean="0"/>
            <a:t>1977 – BSD – UC Berkeley</a:t>
          </a:r>
          <a:endParaRPr lang="en-CA" sz="1600" b="0" dirty="0"/>
        </a:p>
      </dgm:t>
    </dgm:pt>
    <dgm:pt modelId="{69DD2E13-C58A-4732-A5DB-6AF0D94DEBBC}" type="parTrans" cxnId="{00E39DE9-964F-4EC1-8FF8-3FF90780BEF6}">
      <dgm:prSet/>
      <dgm:spPr/>
      <dgm:t>
        <a:bodyPr/>
        <a:lstStyle/>
        <a:p>
          <a:endParaRPr lang="en-CA" sz="2800" b="0"/>
        </a:p>
      </dgm:t>
    </dgm:pt>
    <dgm:pt modelId="{A9866226-8CE9-4F2D-9D28-E88122E0D7E8}" type="sibTrans" cxnId="{00E39DE9-964F-4EC1-8FF8-3FF90780BEF6}">
      <dgm:prSet/>
      <dgm:spPr/>
      <dgm:t>
        <a:bodyPr/>
        <a:lstStyle/>
        <a:p>
          <a:endParaRPr lang="en-CA" sz="2800" b="0"/>
        </a:p>
      </dgm:t>
    </dgm:pt>
    <dgm:pt modelId="{9AE71560-4E87-42D1-98B4-7858AE2C3A98}">
      <dgm:prSet phldrT="[Text]" custT="1"/>
      <dgm:spPr/>
      <dgm:t>
        <a:bodyPr lIns="0" rIns="0" anchor="ctr" anchorCtr="0"/>
        <a:lstStyle/>
        <a:p>
          <a:r>
            <a:rPr lang="en-CA" sz="1600" b="0" dirty="0" smtClean="0"/>
            <a:t>1994 – Red Hat released</a:t>
          </a:r>
          <a:endParaRPr lang="en-CA" sz="1600" b="0" dirty="0"/>
        </a:p>
      </dgm:t>
    </dgm:pt>
    <dgm:pt modelId="{954390CE-07C0-4DCF-A62D-E68F2443DFC8}" type="parTrans" cxnId="{3922ADCC-ECF9-4921-85BC-D883DE10FB59}">
      <dgm:prSet/>
      <dgm:spPr/>
      <dgm:t>
        <a:bodyPr/>
        <a:lstStyle/>
        <a:p>
          <a:endParaRPr lang="en-CA" sz="2800" b="0"/>
        </a:p>
      </dgm:t>
    </dgm:pt>
    <dgm:pt modelId="{E9B1D3DD-5220-4BCD-AF71-2F28F1638CBB}" type="sibTrans" cxnId="{3922ADCC-ECF9-4921-85BC-D883DE10FB59}">
      <dgm:prSet/>
      <dgm:spPr/>
      <dgm:t>
        <a:bodyPr/>
        <a:lstStyle/>
        <a:p>
          <a:endParaRPr lang="en-CA" sz="2800" b="0"/>
        </a:p>
      </dgm:t>
    </dgm:pt>
    <dgm:pt modelId="{328A0AE2-3D83-4F04-9778-8408BB310376}">
      <dgm:prSet phldrT="[Text]" custT="1"/>
      <dgm:spPr/>
      <dgm:t>
        <a:bodyPr lIns="0" rIns="0" anchor="ctr" anchorCtr="0"/>
        <a:lstStyle/>
        <a:p>
          <a:r>
            <a:rPr lang="en-CA" sz="1600" b="0" dirty="0" smtClean="0"/>
            <a:t>1993 – </a:t>
          </a:r>
          <a:r>
            <a:rPr lang="en-CA" sz="1600" b="0" dirty="0" err="1" smtClean="0"/>
            <a:t>Debian</a:t>
          </a:r>
          <a:r>
            <a:rPr lang="en-CA" sz="1600" b="0" dirty="0" smtClean="0"/>
            <a:t> released</a:t>
          </a:r>
          <a:endParaRPr lang="en-CA" sz="1600" b="0" dirty="0"/>
        </a:p>
      </dgm:t>
    </dgm:pt>
    <dgm:pt modelId="{B9225F1D-7F30-4890-953B-8AAF222ABD13}" type="parTrans" cxnId="{6B79B903-46C9-4EAE-8682-6512B9D5A8DA}">
      <dgm:prSet/>
      <dgm:spPr/>
      <dgm:t>
        <a:bodyPr/>
        <a:lstStyle/>
        <a:p>
          <a:endParaRPr lang="en-CA" sz="2800" b="0"/>
        </a:p>
      </dgm:t>
    </dgm:pt>
    <dgm:pt modelId="{8B1AB8E8-DBC5-4275-AE29-AD49D0A7D3DB}" type="sibTrans" cxnId="{6B79B903-46C9-4EAE-8682-6512B9D5A8DA}">
      <dgm:prSet/>
      <dgm:spPr/>
      <dgm:t>
        <a:bodyPr/>
        <a:lstStyle/>
        <a:p>
          <a:endParaRPr lang="en-CA" sz="2800" b="0"/>
        </a:p>
      </dgm:t>
    </dgm:pt>
    <dgm:pt modelId="{C3DC6423-ED04-486E-8A6A-90B19DAA6E86}">
      <dgm:prSet phldrT="[Text]" custT="1"/>
      <dgm:spPr/>
      <dgm:t>
        <a:bodyPr lIns="0" rIns="0" anchor="ctr" anchorCtr="0"/>
        <a:lstStyle/>
        <a:p>
          <a:r>
            <a:rPr lang="en-CA" sz="1600" b="0" dirty="0" smtClean="0"/>
            <a:t>2004 – Ubuntu released</a:t>
          </a:r>
          <a:endParaRPr lang="en-CA" sz="1600" b="0" dirty="0"/>
        </a:p>
      </dgm:t>
    </dgm:pt>
    <dgm:pt modelId="{5A974C8D-3D27-4055-8904-AFA49C3AEE50}" type="parTrans" cxnId="{FA3CAE64-93B8-4C27-B8FF-632151AC5180}">
      <dgm:prSet/>
      <dgm:spPr/>
      <dgm:t>
        <a:bodyPr/>
        <a:lstStyle/>
        <a:p>
          <a:endParaRPr lang="en-CA" sz="2800" b="0"/>
        </a:p>
      </dgm:t>
    </dgm:pt>
    <dgm:pt modelId="{07FCF6E3-C2E9-4A0E-8FBA-1FAF7C3B6A11}" type="sibTrans" cxnId="{FA3CAE64-93B8-4C27-B8FF-632151AC5180}">
      <dgm:prSet/>
      <dgm:spPr/>
      <dgm:t>
        <a:bodyPr/>
        <a:lstStyle/>
        <a:p>
          <a:endParaRPr lang="en-CA" sz="2800" b="0"/>
        </a:p>
      </dgm:t>
    </dgm:pt>
    <dgm:pt modelId="{F405B95E-E936-4556-8D9D-CC0A5C7E658A}">
      <dgm:prSet phldrT="[Text]" custT="1"/>
      <dgm:spPr/>
      <dgm:t>
        <a:bodyPr lIns="0" rIns="0" anchor="ctr" anchorCtr="0"/>
        <a:lstStyle/>
        <a:p>
          <a:r>
            <a:rPr lang="en-CA" sz="1600" b="0" dirty="0" smtClean="0"/>
            <a:t>1979 – First commercial GUI</a:t>
          </a:r>
          <a:endParaRPr lang="en-CA" sz="1600" b="0" dirty="0"/>
        </a:p>
      </dgm:t>
    </dgm:pt>
    <dgm:pt modelId="{758CD75A-C3F8-4F5F-8CDA-D01AC36EC2BA}" type="parTrans" cxnId="{9747F5C4-6307-4C93-B3DA-4DD2E6CDDFAD}">
      <dgm:prSet/>
      <dgm:spPr/>
      <dgm:t>
        <a:bodyPr/>
        <a:lstStyle/>
        <a:p>
          <a:endParaRPr lang="en-CA" sz="2800" b="0"/>
        </a:p>
      </dgm:t>
    </dgm:pt>
    <dgm:pt modelId="{F395FB00-1712-4117-AE20-552BA92041FA}" type="sibTrans" cxnId="{9747F5C4-6307-4C93-B3DA-4DD2E6CDDFAD}">
      <dgm:prSet/>
      <dgm:spPr/>
      <dgm:t>
        <a:bodyPr/>
        <a:lstStyle/>
        <a:p>
          <a:endParaRPr lang="en-CA" sz="2800" b="0"/>
        </a:p>
      </dgm:t>
    </dgm:pt>
    <dgm:pt modelId="{7F4DF1E2-B67D-42F2-8E89-45A6D88EF4A9}">
      <dgm:prSet phldrT="[Text]" custT="1"/>
      <dgm:spPr/>
      <dgm:t>
        <a:bodyPr lIns="0" rIns="0" anchor="ctr" anchorCtr="0"/>
        <a:lstStyle/>
        <a:p>
          <a:r>
            <a:rPr lang="en-CA" sz="1600" b="0" dirty="0" smtClean="0"/>
            <a:t>1984 – Apple Macintosh</a:t>
          </a:r>
          <a:endParaRPr lang="en-CA" sz="1600" b="0" dirty="0"/>
        </a:p>
      </dgm:t>
    </dgm:pt>
    <dgm:pt modelId="{41D5FF03-A874-4787-9DA6-57E753FBD1E7}" type="parTrans" cxnId="{47249D3D-66F2-4651-A301-2D647E23853C}">
      <dgm:prSet/>
      <dgm:spPr/>
      <dgm:t>
        <a:bodyPr/>
        <a:lstStyle/>
        <a:p>
          <a:endParaRPr lang="en-CA" sz="2800" b="0"/>
        </a:p>
      </dgm:t>
    </dgm:pt>
    <dgm:pt modelId="{08376033-F8EF-40DF-A303-CC70C4EA942A}" type="sibTrans" cxnId="{47249D3D-66F2-4651-A301-2D647E23853C}">
      <dgm:prSet/>
      <dgm:spPr/>
      <dgm:t>
        <a:bodyPr/>
        <a:lstStyle/>
        <a:p>
          <a:endParaRPr lang="en-CA" sz="2800" b="0"/>
        </a:p>
      </dgm:t>
    </dgm:pt>
    <dgm:pt modelId="{CD897BD1-2EF3-4C7A-8DE6-67883D21B62F}">
      <dgm:prSet phldrT="[Text]" custT="1"/>
      <dgm:spPr/>
      <dgm:t>
        <a:bodyPr lIns="0" rIns="0" anchor="ctr" anchorCtr="0"/>
        <a:lstStyle/>
        <a:p>
          <a:r>
            <a:rPr lang="en-CA" sz="1600" b="0" dirty="0" smtClean="0"/>
            <a:t>1985 – Microsoft Windows 1.0</a:t>
          </a:r>
          <a:endParaRPr lang="en-CA" sz="1600" b="0" dirty="0"/>
        </a:p>
      </dgm:t>
    </dgm:pt>
    <dgm:pt modelId="{D64E4A2A-BDDC-4ACA-934B-59C2D7DBA822}" type="parTrans" cxnId="{9534B4A7-8242-45AB-9B2C-8A58CBF26697}">
      <dgm:prSet/>
      <dgm:spPr/>
      <dgm:t>
        <a:bodyPr/>
        <a:lstStyle/>
        <a:p>
          <a:endParaRPr lang="en-CA" sz="2800" b="0"/>
        </a:p>
      </dgm:t>
    </dgm:pt>
    <dgm:pt modelId="{9B51F617-1305-4B2B-8180-37DCB9927FA1}" type="sibTrans" cxnId="{9534B4A7-8242-45AB-9B2C-8A58CBF26697}">
      <dgm:prSet/>
      <dgm:spPr/>
      <dgm:t>
        <a:bodyPr/>
        <a:lstStyle/>
        <a:p>
          <a:endParaRPr lang="en-CA" sz="2800" b="0"/>
        </a:p>
      </dgm:t>
    </dgm:pt>
    <dgm:pt modelId="{CD7F7F09-E387-4B67-973D-D0B6B43FF65C}" type="pres">
      <dgm:prSet presAssocID="{CBAA8131-E51D-4212-B125-0F9EAD87ED80}" presName="Name0" presStyleCnt="0">
        <dgm:presLayoutVars>
          <dgm:dir/>
          <dgm:resizeHandles val="exact"/>
        </dgm:presLayoutVars>
      </dgm:prSet>
      <dgm:spPr/>
    </dgm:pt>
    <dgm:pt modelId="{8C871747-FC19-4056-8608-708CD6E3ED1A}" type="pres">
      <dgm:prSet presAssocID="{CBAA8131-E51D-4212-B125-0F9EAD87ED80}" presName="arrow" presStyleLbl="bgShp" presStyleIdx="0" presStyleCnt="1"/>
      <dgm:spPr>
        <a:solidFill>
          <a:schemeClr val="accent3"/>
        </a:solidFill>
      </dgm:spPr>
      <dgm:t>
        <a:bodyPr/>
        <a:lstStyle/>
        <a:p>
          <a:endParaRPr lang="en-CA"/>
        </a:p>
      </dgm:t>
    </dgm:pt>
    <dgm:pt modelId="{C33CF663-526C-4C7E-B710-1E091DD3FC26}" type="pres">
      <dgm:prSet presAssocID="{CBAA8131-E51D-4212-B125-0F9EAD87ED80}" presName="points" presStyleCnt="0"/>
      <dgm:spPr/>
    </dgm:pt>
    <dgm:pt modelId="{D96AEE49-516C-4F16-BAC6-118296874E6A}" type="pres">
      <dgm:prSet presAssocID="{E51673DF-CF5D-46D0-BFF3-92C88D5E7C2E}" presName="compositeA" presStyleCnt="0"/>
      <dgm:spPr/>
    </dgm:pt>
    <dgm:pt modelId="{055AAF1C-C5F8-48E8-AB21-B046D72EBFD5}" type="pres">
      <dgm:prSet presAssocID="{E51673DF-CF5D-46D0-BFF3-92C88D5E7C2E}" presName="textA" presStyleLbl="revTx" presStyleIdx="0" presStyleCnt="1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32558D4-31D6-4D79-96C0-80C3CA123C5E}" type="pres">
      <dgm:prSet presAssocID="{E51673DF-CF5D-46D0-BFF3-92C88D5E7C2E}" presName="circleA" presStyleLbl="node1" presStyleIdx="0" presStyleCnt="10"/>
      <dgm:spPr>
        <a:solidFill>
          <a:schemeClr val="accent4"/>
        </a:solidFill>
      </dgm:spPr>
    </dgm:pt>
    <dgm:pt modelId="{ACF368FD-557E-4730-A193-6C58158BFCDD}" type="pres">
      <dgm:prSet presAssocID="{E51673DF-CF5D-46D0-BFF3-92C88D5E7C2E}" presName="spaceA" presStyleCnt="0"/>
      <dgm:spPr/>
    </dgm:pt>
    <dgm:pt modelId="{0A208FA3-58A3-4266-B40D-BD6DF771519B}" type="pres">
      <dgm:prSet presAssocID="{EB039D00-F959-4737-84AF-6BE860FFF9BA}" presName="space" presStyleCnt="0"/>
      <dgm:spPr/>
    </dgm:pt>
    <dgm:pt modelId="{3C496AE1-8695-4FF8-BF09-5E9246309181}" type="pres">
      <dgm:prSet presAssocID="{72203F69-4ED0-48E5-9494-C155CEED0D3B}" presName="compositeB" presStyleCnt="0"/>
      <dgm:spPr/>
    </dgm:pt>
    <dgm:pt modelId="{5CFD6A68-BC85-4CD7-831D-4A8CE0172E1C}" type="pres">
      <dgm:prSet presAssocID="{72203F69-4ED0-48E5-9494-C155CEED0D3B}" presName="textB" presStyleLbl="revTx" presStyleIdx="1" presStyleCnt="1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CDB2F5-6B46-4D16-9AC0-DDC0D89E2BDC}" type="pres">
      <dgm:prSet presAssocID="{72203F69-4ED0-48E5-9494-C155CEED0D3B}" presName="circleB" presStyleLbl="node1" presStyleIdx="1" presStyleCnt="10"/>
      <dgm:spPr>
        <a:solidFill>
          <a:schemeClr val="accent4"/>
        </a:solidFill>
      </dgm:spPr>
    </dgm:pt>
    <dgm:pt modelId="{7927D0AF-066E-48FE-8206-5D74A5B7C50D}" type="pres">
      <dgm:prSet presAssocID="{72203F69-4ED0-48E5-9494-C155CEED0D3B}" presName="spaceB" presStyleCnt="0"/>
      <dgm:spPr/>
    </dgm:pt>
    <dgm:pt modelId="{A7416CA9-C7F3-4AD3-9307-514E1C8262E4}" type="pres">
      <dgm:prSet presAssocID="{A9866226-8CE9-4F2D-9D28-E88122E0D7E8}" presName="space" presStyleCnt="0"/>
      <dgm:spPr/>
    </dgm:pt>
    <dgm:pt modelId="{F9AE702C-8F35-4277-AEA4-D34B29EF50C9}" type="pres">
      <dgm:prSet presAssocID="{F405B95E-E936-4556-8D9D-CC0A5C7E658A}" presName="compositeA" presStyleCnt="0"/>
      <dgm:spPr/>
    </dgm:pt>
    <dgm:pt modelId="{A33756CC-FBEB-42E9-9629-06C2953CC58D}" type="pres">
      <dgm:prSet presAssocID="{F405B95E-E936-4556-8D9D-CC0A5C7E658A}" presName="textA" presStyleLbl="revTx" presStyleIdx="2" presStyleCnt="10" custScaleX="11819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43ADA41-DB82-4E98-B80F-E3755B33079C}" type="pres">
      <dgm:prSet presAssocID="{F405B95E-E936-4556-8D9D-CC0A5C7E658A}" presName="circleA" presStyleLbl="node1" presStyleIdx="2" presStyleCnt="10"/>
      <dgm:spPr>
        <a:solidFill>
          <a:schemeClr val="accent4"/>
        </a:solidFill>
      </dgm:spPr>
    </dgm:pt>
    <dgm:pt modelId="{3A27A582-E741-4463-BFF0-1B344C069492}" type="pres">
      <dgm:prSet presAssocID="{F405B95E-E936-4556-8D9D-CC0A5C7E658A}" presName="spaceA" presStyleCnt="0"/>
      <dgm:spPr/>
    </dgm:pt>
    <dgm:pt modelId="{E051FB30-AAAC-4D15-9A05-BCD37817528C}" type="pres">
      <dgm:prSet presAssocID="{F395FB00-1712-4117-AE20-552BA92041FA}" presName="space" presStyleCnt="0"/>
      <dgm:spPr/>
    </dgm:pt>
    <dgm:pt modelId="{5FDF856E-79D1-4F93-8EAD-FC83539AEC26}" type="pres">
      <dgm:prSet presAssocID="{3D7A857B-6F0F-4AD2-9395-A9E8683116EF}" presName="compositeB" presStyleCnt="0"/>
      <dgm:spPr/>
    </dgm:pt>
    <dgm:pt modelId="{6B9E9305-9EBF-4862-9F20-FDFD1593F342}" type="pres">
      <dgm:prSet presAssocID="{3D7A857B-6F0F-4AD2-9395-A9E8683116EF}" presName="textB" presStyleLbl="revTx" presStyleIdx="3" presStyleCnt="10" custScaleX="11650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C7FF2D6-F617-401E-81E6-66CE63C714DA}" type="pres">
      <dgm:prSet presAssocID="{3D7A857B-6F0F-4AD2-9395-A9E8683116EF}" presName="circleB" presStyleLbl="node1" presStyleIdx="3" presStyleCnt="10"/>
      <dgm:spPr>
        <a:solidFill>
          <a:schemeClr val="accent4"/>
        </a:solidFill>
      </dgm:spPr>
    </dgm:pt>
    <dgm:pt modelId="{40FBCCB1-779A-4D23-A25B-7FFE3996CE49}" type="pres">
      <dgm:prSet presAssocID="{3D7A857B-6F0F-4AD2-9395-A9E8683116EF}" presName="spaceB" presStyleCnt="0"/>
      <dgm:spPr/>
    </dgm:pt>
    <dgm:pt modelId="{88855554-78F0-4885-8426-6BF45CC6D1BF}" type="pres">
      <dgm:prSet presAssocID="{4BC6470F-8F98-43E5-AB6F-E3B47874009F}" presName="space" presStyleCnt="0"/>
      <dgm:spPr/>
    </dgm:pt>
    <dgm:pt modelId="{35A956A9-9AA9-494F-8106-7548EF4E9581}" type="pres">
      <dgm:prSet presAssocID="{7F4DF1E2-B67D-42F2-8E89-45A6D88EF4A9}" presName="compositeA" presStyleCnt="0"/>
      <dgm:spPr/>
    </dgm:pt>
    <dgm:pt modelId="{49099642-5804-482B-8FC3-446DDA16BC33}" type="pres">
      <dgm:prSet presAssocID="{7F4DF1E2-B67D-42F2-8E89-45A6D88EF4A9}" presName="textA" presStyleLbl="revTx" presStyleIdx="4" presStyleCnt="1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F63983E-1965-4186-A2C7-836805462E37}" type="pres">
      <dgm:prSet presAssocID="{7F4DF1E2-B67D-42F2-8E89-45A6D88EF4A9}" presName="circleA" presStyleLbl="node1" presStyleIdx="4" presStyleCnt="10"/>
      <dgm:spPr>
        <a:solidFill>
          <a:schemeClr val="accent4"/>
        </a:solidFill>
      </dgm:spPr>
    </dgm:pt>
    <dgm:pt modelId="{55F81042-A6D3-448A-822A-FF17074309B1}" type="pres">
      <dgm:prSet presAssocID="{7F4DF1E2-B67D-42F2-8E89-45A6D88EF4A9}" presName="spaceA" presStyleCnt="0"/>
      <dgm:spPr/>
    </dgm:pt>
    <dgm:pt modelId="{BB2AEE0F-B7F4-4C19-A31B-FF7EA9F2BEF0}" type="pres">
      <dgm:prSet presAssocID="{08376033-F8EF-40DF-A303-CC70C4EA942A}" presName="space" presStyleCnt="0"/>
      <dgm:spPr/>
    </dgm:pt>
    <dgm:pt modelId="{5B1BC047-8A31-42FC-A25E-D61BDDEC02D6}" type="pres">
      <dgm:prSet presAssocID="{CD897BD1-2EF3-4C7A-8DE6-67883D21B62F}" presName="compositeB" presStyleCnt="0"/>
      <dgm:spPr/>
    </dgm:pt>
    <dgm:pt modelId="{688D8944-0C9A-4DEF-A6A8-8753AEE28B91}" type="pres">
      <dgm:prSet presAssocID="{CD897BD1-2EF3-4C7A-8DE6-67883D21B62F}" presName="textB" presStyleLbl="revTx" presStyleIdx="5" presStyleCnt="1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8D17893-B4FB-4A10-8FD0-F50493AAD94A}" type="pres">
      <dgm:prSet presAssocID="{CD897BD1-2EF3-4C7A-8DE6-67883D21B62F}" presName="circleB" presStyleLbl="node1" presStyleIdx="5" presStyleCnt="10"/>
      <dgm:spPr>
        <a:solidFill>
          <a:schemeClr val="accent4"/>
        </a:solidFill>
      </dgm:spPr>
    </dgm:pt>
    <dgm:pt modelId="{00BE8A9A-E5A7-402F-8779-1C90E6CF4942}" type="pres">
      <dgm:prSet presAssocID="{CD897BD1-2EF3-4C7A-8DE6-67883D21B62F}" presName="spaceB" presStyleCnt="0"/>
      <dgm:spPr/>
    </dgm:pt>
    <dgm:pt modelId="{B5669CBB-9414-4393-B940-121EDAD11091}" type="pres">
      <dgm:prSet presAssocID="{9B51F617-1305-4B2B-8180-37DCB9927FA1}" presName="space" presStyleCnt="0"/>
      <dgm:spPr/>
    </dgm:pt>
    <dgm:pt modelId="{F2D850AC-4D34-4F26-BA2E-6877F3F7780D}" type="pres">
      <dgm:prSet presAssocID="{93EC8A2E-BA64-4930-8616-18C71E93630A}" presName="compositeA" presStyleCnt="0"/>
      <dgm:spPr/>
    </dgm:pt>
    <dgm:pt modelId="{C3A7CFFD-427F-4357-AF7B-D7B0D1DFE7D1}" type="pres">
      <dgm:prSet presAssocID="{93EC8A2E-BA64-4930-8616-18C71E93630A}" presName="textA" presStyleLbl="revTx" presStyleIdx="6" presStyleCnt="1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607D229-D519-47B7-B7B2-4CCA27FCC1C1}" type="pres">
      <dgm:prSet presAssocID="{93EC8A2E-BA64-4930-8616-18C71E93630A}" presName="circleA" presStyleLbl="node1" presStyleIdx="6" presStyleCnt="10"/>
      <dgm:spPr>
        <a:solidFill>
          <a:schemeClr val="accent4"/>
        </a:solidFill>
      </dgm:spPr>
    </dgm:pt>
    <dgm:pt modelId="{59D056D0-F66E-4254-A3FF-0898C81F507B}" type="pres">
      <dgm:prSet presAssocID="{93EC8A2E-BA64-4930-8616-18C71E93630A}" presName="spaceA" presStyleCnt="0"/>
      <dgm:spPr/>
    </dgm:pt>
    <dgm:pt modelId="{B66DB2AE-3F24-43FE-907D-71D1F41FDE32}" type="pres">
      <dgm:prSet presAssocID="{6900A6BB-FC69-44F6-B6AD-C990D57DEA38}" presName="space" presStyleCnt="0"/>
      <dgm:spPr/>
    </dgm:pt>
    <dgm:pt modelId="{936EFDFD-779B-4BF2-A6B2-97F68CDBF662}" type="pres">
      <dgm:prSet presAssocID="{328A0AE2-3D83-4F04-9778-8408BB310376}" presName="compositeB" presStyleCnt="0"/>
      <dgm:spPr/>
    </dgm:pt>
    <dgm:pt modelId="{141B0C6D-E200-4B1F-967A-88211D92B2AA}" type="pres">
      <dgm:prSet presAssocID="{328A0AE2-3D83-4F04-9778-8408BB310376}" presName="textB" presStyleLbl="revTx" presStyleIdx="7" presStyleCnt="1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6C117B2-D60E-462C-85F8-FF3004BFC1DD}" type="pres">
      <dgm:prSet presAssocID="{328A0AE2-3D83-4F04-9778-8408BB310376}" presName="circleB" presStyleLbl="node1" presStyleIdx="7" presStyleCnt="10"/>
      <dgm:spPr>
        <a:solidFill>
          <a:schemeClr val="accent4"/>
        </a:solidFill>
      </dgm:spPr>
    </dgm:pt>
    <dgm:pt modelId="{18AB191B-F547-4409-A987-DB8E6E0E52F4}" type="pres">
      <dgm:prSet presAssocID="{328A0AE2-3D83-4F04-9778-8408BB310376}" presName="spaceB" presStyleCnt="0"/>
      <dgm:spPr/>
    </dgm:pt>
    <dgm:pt modelId="{C324F285-E927-44F5-9DAC-CD7A4F5D7415}" type="pres">
      <dgm:prSet presAssocID="{8B1AB8E8-DBC5-4275-AE29-AD49D0A7D3DB}" presName="space" presStyleCnt="0"/>
      <dgm:spPr/>
    </dgm:pt>
    <dgm:pt modelId="{B449D6A9-0207-4D5A-AF7A-1136D88DE04B}" type="pres">
      <dgm:prSet presAssocID="{9AE71560-4E87-42D1-98B4-7858AE2C3A98}" presName="compositeA" presStyleCnt="0"/>
      <dgm:spPr/>
    </dgm:pt>
    <dgm:pt modelId="{5E1B2921-609E-41B5-9ADC-BB6DD9B31A75}" type="pres">
      <dgm:prSet presAssocID="{9AE71560-4E87-42D1-98B4-7858AE2C3A98}" presName="textA" presStyleLbl="revTx" presStyleIdx="8" presStyleCnt="1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3E022A7-8E3F-4B75-BF6B-724AC3F2A195}" type="pres">
      <dgm:prSet presAssocID="{9AE71560-4E87-42D1-98B4-7858AE2C3A98}" presName="circleA" presStyleLbl="node1" presStyleIdx="8" presStyleCnt="10"/>
      <dgm:spPr>
        <a:solidFill>
          <a:schemeClr val="accent4"/>
        </a:solidFill>
      </dgm:spPr>
    </dgm:pt>
    <dgm:pt modelId="{D2FC5EC3-CEAA-4722-952B-7F11D9C433D9}" type="pres">
      <dgm:prSet presAssocID="{9AE71560-4E87-42D1-98B4-7858AE2C3A98}" presName="spaceA" presStyleCnt="0"/>
      <dgm:spPr/>
    </dgm:pt>
    <dgm:pt modelId="{545D2640-080F-4630-83F6-75D274098418}" type="pres">
      <dgm:prSet presAssocID="{E9B1D3DD-5220-4BCD-AF71-2F28F1638CBB}" presName="space" presStyleCnt="0"/>
      <dgm:spPr/>
    </dgm:pt>
    <dgm:pt modelId="{D059B623-98DD-41CB-BAAA-4A13DC5BE9B6}" type="pres">
      <dgm:prSet presAssocID="{C3DC6423-ED04-486E-8A6A-90B19DAA6E86}" presName="compositeB" presStyleCnt="0"/>
      <dgm:spPr/>
    </dgm:pt>
    <dgm:pt modelId="{0CFF1272-397A-40AF-87EC-9BD9D56CBD83}" type="pres">
      <dgm:prSet presAssocID="{C3DC6423-ED04-486E-8A6A-90B19DAA6E86}" presName="textB" presStyleLbl="revTx" presStyleIdx="9" presStyleCnt="1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06FDFB7-6057-4B09-8972-8819A97B996E}" type="pres">
      <dgm:prSet presAssocID="{C3DC6423-ED04-486E-8A6A-90B19DAA6E86}" presName="circleB" presStyleLbl="node1" presStyleIdx="9" presStyleCnt="10"/>
      <dgm:spPr>
        <a:solidFill>
          <a:schemeClr val="accent4"/>
        </a:solidFill>
      </dgm:spPr>
    </dgm:pt>
    <dgm:pt modelId="{4237D8F4-0DFA-4847-B44A-BBDD8735D1DB}" type="pres">
      <dgm:prSet presAssocID="{C3DC6423-ED04-486E-8A6A-90B19DAA6E86}" presName="spaceB" presStyleCnt="0"/>
      <dgm:spPr/>
    </dgm:pt>
  </dgm:ptLst>
  <dgm:cxnLst>
    <dgm:cxn modelId="{00E39DE9-964F-4EC1-8FF8-3FF90780BEF6}" srcId="{CBAA8131-E51D-4212-B125-0F9EAD87ED80}" destId="{72203F69-4ED0-48E5-9494-C155CEED0D3B}" srcOrd="1" destOrd="0" parTransId="{69DD2E13-C58A-4732-A5DB-6AF0D94DEBBC}" sibTransId="{A9866226-8CE9-4F2D-9D28-E88122E0D7E8}"/>
    <dgm:cxn modelId="{833B3C72-D606-4A13-817E-1D67C567BA1F}" type="presOf" srcId="{9AE71560-4E87-42D1-98B4-7858AE2C3A98}" destId="{5E1B2921-609E-41B5-9ADC-BB6DD9B31A75}" srcOrd="0" destOrd="0" presId="urn:microsoft.com/office/officeart/2005/8/layout/hProcess11"/>
    <dgm:cxn modelId="{76C1BDB3-19FF-47CB-80F9-2374F0982438}" type="presOf" srcId="{F405B95E-E936-4556-8D9D-CC0A5C7E658A}" destId="{A33756CC-FBEB-42E9-9629-06C2953CC58D}" srcOrd="0" destOrd="0" presId="urn:microsoft.com/office/officeart/2005/8/layout/hProcess11"/>
    <dgm:cxn modelId="{FA3CAE64-93B8-4C27-B8FF-632151AC5180}" srcId="{CBAA8131-E51D-4212-B125-0F9EAD87ED80}" destId="{C3DC6423-ED04-486E-8A6A-90B19DAA6E86}" srcOrd="9" destOrd="0" parTransId="{5A974C8D-3D27-4055-8904-AFA49C3AEE50}" sibTransId="{07FCF6E3-C2E9-4A0E-8FBA-1FAF7C3B6A11}"/>
    <dgm:cxn modelId="{33FBE8EA-7E7F-4346-A089-6A4F04529836}" type="presOf" srcId="{72203F69-4ED0-48E5-9494-C155CEED0D3B}" destId="{5CFD6A68-BC85-4CD7-831D-4A8CE0172E1C}" srcOrd="0" destOrd="0" presId="urn:microsoft.com/office/officeart/2005/8/layout/hProcess11"/>
    <dgm:cxn modelId="{A2AED746-B6A1-4C81-90FD-0B40F38763DA}" srcId="{CBAA8131-E51D-4212-B125-0F9EAD87ED80}" destId="{3D7A857B-6F0F-4AD2-9395-A9E8683116EF}" srcOrd="3" destOrd="0" parTransId="{D3FCEC09-A5B9-4FFC-A1C5-161A7184385F}" sibTransId="{4BC6470F-8F98-43E5-AB6F-E3B47874009F}"/>
    <dgm:cxn modelId="{631F746D-514D-4FAB-ADE5-5BB494E47A82}" srcId="{CBAA8131-E51D-4212-B125-0F9EAD87ED80}" destId="{93EC8A2E-BA64-4930-8616-18C71E93630A}" srcOrd="6" destOrd="0" parTransId="{101CCFDE-80C7-4F1D-AF14-E98BCAA82167}" sibTransId="{6900A6BB-FC69-44F6-B6AD-C990D57DEA38}"/>
    <dgm:cxn modelId="{CF5E3B2C-1621-4C23-A409-39945C23C5D2}" type="presOf" srcId="{328A0AE2-3D83-4F04-9778-8408BB310376}" destId="{141B0C6D-E200-4B1F-967A-88211D92B2AA}" srcOrd="0" destOrd="0" presId="urn:microsoft.com/office/officeart/2005/8/layout/hProcess11"/>
    <dgm:cxn modelId="{7D824264-626F-4D53-81DC-00EC75BF73F5}" srcId="{CBAA8131-E51D-4212-B125-0F9EAD87ED80}" destId="{E51673DF-CF5D-46D0-BFF3-92C88D5E7C2E}" srcOrd="0" destOrd="0" parTransId="{4FD794F3-5FC8-47F7-985A-4A663E35453A}" sibTransId="{EB039D00-F959-4737-84AF-6BE860FFF9BA}"/>
    <dgm:cxn modelId="{6B79B903-46C9-4EAE-8682-6512B9D5A8DA}" srcId="{CBAA8131-E51D-4212-B125-0F9EAD87ED80}" destId="{328A0AE2-3D83-4F04-9778-8408BB310376}" srcOrd="7" destOrd="0" parTransId="{B9225F1D-7F30-4890-953B-8AAF222ABD13}" sibTransId="{8B1AB8E8-DBC5-4275-AE29-AD49D0A7D3DB}"/>
    <dgm:cxn modelId="{F934E780-D3CF-4A60-B04F-1E7F3224ED80}" type="presOf" srcId="{3D7A857B-6F0F-4AD2-9395-A9E8683116EF}" destId="{6B9E9305-9EBF-4862-9F20-FDFD1593F342}" srcOrd="0" destOrd="0" presId="urn:microsoft.com/office/officeart/2005/8/layout/hProcess11"/>
    <dgm:cxn modelId="{9747F5C4-6307-4C93-B3DA-4DD2E6CDDFAD}" srcId="{CBAA8131-E51D-4212-B125-0F9EAD87ED80}" destId="{F405B95E-E936-4556-8D9D-CC0A5C7E658A}" srcOrd="2" destOrd="0" parTransId="{758CD75A-C3F8-4F5F-8CDA-D01AC36EC2BA}" sibTransId="{F395FB00-1712-4117-AE20-552BA92041FA}"/>
    <dgm:cxn modelId="{1C73FC8B-20FF-4595-A442-61AB0948419E}" type="presOf" srcId="{93EC8A2E-BA64-4930-8616-18C71E93630A}" destId="{C3A7CFFD-427F-4357-AF7B-D7B0D1DFE7D1}" srcOrd="0" destOrd="0" presId="urn:microsoft.com/office/officeart/2005/8/layout/hProcess11"/>
    <dgm:cxn modelId="{2EE246A0-61EE-4E8A-B078-E91E8C2C8410}" type="presOf" srcId="{E51673DF-CF5D-46D0-BFF3-92C88D5E7C2E}" destId="{055AAF1C-C5F8-48E8-AB21-B046D72EBFD5}" srcOrd="0" destOrd="0" presId="urn:microsoft.com/office/officeart/2005/8/layout/hProcess11"/>
    <dgm:cxn modelId="{9534B4A7-8242-45AB-9B2C-8A58CBF26697}" srcId="{CBAA8131-E51D-4212-B125-0F9EAD87ED80}" destId="{CD897BD1-2EF3-4C7A-8DE6-67883D21B62F}" srcOrd="5" destOrd="0" parTransId="{D64E4A2A-BDDC-4ACA-934B-59C2D7DBA822}" sibTransId="{9B51F617-1305-4B2B-8180-37DCB9927FA1}"/>
    <dgm:cxn modelId="{07208C28-0B08-496C-A3D2-9AF9E6C59700}" type="presOf" srcId="{C3DC6423-ED04-486E-8A6A-90B19DAA6E86}" destId="{0CFF1272-397A-40AF-87EC-9BD9D56CBD83}" srcOrd="0" destOrd="0" presId="urn:microsoft.com/office/officeart/2005/8/layout/hProcess11"/>
    <dgm:cxn modelId="{3922ADCC-ECF9-4921-85BC-D883DE10FB59}" srcId="{CBAA8131-E51D-4212-B125-0F9EAD87ED80}" destId="{9AE71560-4E87-42D1-98B4-7858AE2C3A98}" srcOrd="8" destOrd="0" parTransId="{954390CE-07C0-4DCF-A62D-E68F2443DFC8}" sibTransId="{E9B1D3DD-5220-4BCD-AF71-2F28F1638CBB}"/>
    <dgm:cxn modelId="{C720DC05-D640-4D55-9F75-4D8A00DD4AFB}" type="presOf" srcId="{7F4DF1E2-B67D-42F2-8E89-45A6D88EF4A9}" destId="{49099642-5804-482B-8FC3-446DDA16BC33}" srcOrd="0" destOrd="0" presId="urn:microsoft.com/office/officeart/2005/8/layout/hProcess11"/>
    <dgm:cxn modelId="{47249D3D-66F2-4651-A301-2D647E23853C}" srcId="{CBAA8131-E51D-4212-B125-0F9EAD87ED80}" destId="{7F4DF1E2-B67D-42F2-8E89-45A6D88EF4A9}" srcOrd="4" destOrd="0" parTransId="{41D5FF03-A874-4787-9DA6-57E753FBD1E7}" sibTransId="{08376033-F8EF-40DF-A303-CC70C4EA942A}"/>
    <dgm:cxn modelId="{A5216BDB-5D67-49DA-B7A4-3E3C1B578D54}" type="presOf" srcId="{CD897BD1-2EF3-4C7A-8DE6-67883D21B62F}" destId="{688D8944-0C9A-4DEF-A6A8-8753AEE28B91}" srcOrd="0" destOrd="0" presId="urn:microsoft.com/office/officeart/2005/8/layout/hProcess11"/>
    <dgm:cxn modelId="{E046686E-6936-43AB-BB3E-3EA50B2D2C05}" type="presOf" srcId="{CBAA8131-E51D-4212-B125-0F9EAD87ED80}" destId="{CD7F7F09-E387-4B67-973D-D0B6B43FF65C}" srcOrd="0" destOrd="0" presId="urn:microsoft.com/office/officeart/2005/8/layout/hProcess11"/>
    <dgm:cxn modelId="{4A52BACA-12CF-486F-8436-36308BB59D1A}" type="presParOf" srcId="{CD7F7F09-E387-4B67-973D-D0B6B43FF65C}" destId="{8C871747-FC19-4056-8608-708CD6E3ED1A}" srcOrd="0" destOrd="0" presId="urn:microsoft.com/office/officeart/2005/8/layout/hProcess11"/>
    <dgm:cxn modelId="{91E4B0E3-6DBF-46ED-BE5C-E4EFCC18E7EB}" type="presParOf" srcId="{CD7F7F09-E387-4B67-973D-D0B6B43FF65C}" destId="{C33CF663-526C-4C7E-B710-1E091DD3FC26}" srcOrd="1" destOrd="0" presId="urn:microsoft.com/office/officeart/2005/8/layout/hProcess11"/>
    <dgm:cxn modelId="{E67FFB66-1B6A-4801-ABA3-1E05132E54AF}" type="presParOf" srcId="{C33CF663-526C-4C7E-B710-1E091DD3FC26}" destId="{D96AEE49-516C-4F16-BAC6-118296874E6A}" srcOrd="0" destOrd="0" presId="urn:microsoft.com/office/officeart/2005/8/layout/hProcess11"/>
    <dgm:cxn modelId="{B912660C-6CCE-4D13-B551-9A18C4F1B069}" type="presParOf" srcId="{D96AEE49-516C-4F16-BAC6-118296874E6A}" destId="{055AAF1C-C5F8-48E8-AB21-B046D72EBFD5}" srcOrd="0" destOrd="0" presId="urn:microsoft.com/office/officeart/2005/8/layout/hProcess11"/>
    <dgm:cxn modelId="{A1335504-20EE-4A13-9ADB-E350880D002A}" type="presParOf" srcId="{D96AEE49-516C-4F16-BAC6-118296874E6A}" destId="{A32558D4-31D6-4D79-96C0-80C3CA123C5E}" srcOrd="1" destOrd="0" presId="urn:microsoft.com/office/officeart/2005/8/layout/hProcess11"/>
    <dgm:cxn modelId="{701A98A0-B5DF-4572-82F2-B0C1F308AAF7}" type="presParOf" srcId="{D96AEE49-516C-4F16-BAC6-118296874E6A}" destId="{ACF368FD-557E-4730-A193-6C58158BFCDD}" srcOrd="2" destOrd="0" presId="urn:microsoft.com/office/officeart/2005/8/layout/hProcess11"/>
    <dgm:cxn modelId="{DA47FC40-CBFA-4889-9AA2-33D730CA5372}" type="presParOf" srcId="{C33CF663-526C-4C7E-B710-1E091DD3FC26}" destId="{0A208FA3-58A3-4266-B40D-BD6DF771519B}" srcOrd="1" destOrd="0" presId="urn:microsoft.com/office/officeart/2005/8/layout/hProcess11"/>
    <dgm:cxn modelId="{2D88C4F9-6717-40A8-A280-702727DEE685}" type="presParOf" srcId="{C33CF663-526C-4C7E-B710-1E091DD3FC26}" destId="{3C496AE1-8695-4FF8-BF09-5E9246309181}" srcOrd="2" destOrd="0" presId="urn:microsoft.com/office/officeart/2005/8/layout/hProcess11"/>
    <dgm:cxn modelId="{90962475-5401-43F8-9DB4-55EBAACED445}" type="presParOf" srcId="{3C496AE1-8695-4FF8-BF09-5E9246309181}" destId="{5CFD6A68-BC85-4CD7-831D-4A8CE0172E1C}" srcOrd="0" destOrd="0" presId="urn:microsoft.com/office/officeart/2005/8/layout/hProcess11"/>
    <dgm:cxn modelId="{0CC7050F-BB12-4A6F-92BA-4D8769169843}" type="presParOf" srcId="{3C496AE1-8695-4FF8-BF09-5E9246309181}" destId="{59CDB2F5-6B46-4D16-9AC0-DDC0D89E2BDC}" srcOrd="1" destOrd="0" presId="urn:microsoft.com/office/officeart/2005/8/layout/hProcess11"/>
    <dgm:cxn modelId="{C2DDB8DC-4780-4E59-9278-FA0AA59359CB}" type="presParOf" srcId="{3C496AE1-8695-4FF8-BF09-5E9246309181}" destId="{7927D0AF-066E-48FE-8206-5D74A5B7C50D}" srcOrd="2" destOrd="0" presId="urn:microsoft.com/office/officeart/2005/8/layout/hProcess11"/>
    <dgm:cxn modelId="{381C56C4-4353-45A7-AE17-3436A5109AD7}" type="presParOf" srcId="{C33CF663-526C-4C7E-B710-1E091DD3FC26}" destId="{A7416CA9-C7F3-4AD3-9307-514E1C8262E4}" srcOrd="3" destOrd="0" presId="urn:microsoft.com/office/officeart/2005/8/layout/hProcess11"/>
    <dgm:cxn modelId="{59329A04-B770-4100-8AC6-0B66C97BD267}" type="presParOf" srcId="{C33CF663-526C-4C7E-B710-1E091DD3FC26}" destId="{F9AE702C-8F35-4277-AEA4-D34B29EF50C9}" srcOrd="4" destOrd="0" presId="urn:microsoft.com/office/officeart/2005/8/layout/hProcess11"/>
    <dgm:cxn modelId="{10F47474-8967-4597-A130-B451B31FFDFF}" type="presParOf" srcId="{F9AE702C-8F35-4277-AEA4-D34B29EF50C9}" destId="{A33756CC-FBEB-42E9-9629-06C2953CC58D}" srcOrd="0" destOrd="0" presId="urn:microsoft.com/office/officeart/2005/8/layout/hProcess11"/>
    <dgm:cxn modelId="{E13B9FA3-F4E2-4294-AFCB-2E6D3C1D0ECE}" type="presParOf" srcId="{F9AE702C-8F35-4277-AEA4-D34B29EF50C9}" destId="{C43ADA41-DB82-4E98-B80F-E3755B33079C}" srcOrd="1" destOrd="0" presId="urn:microsoft.com/office/officeart/2005/8/layout/hProcess11"/>
    <dgm:cxn modelId="{83D13D3E-9B5B-42AA-9C64-803947A837E3}" type="presParOf" srcId="{F9AE702C-8F35-4277-AEA4-D34B29EF50C9}" destId="{3A27A582-E741-4463-BFF0-1B344C069492}" srcOrd="2" destOrd="0" presId="urn:microsoft.com/office/officeart/2005/8/layout/hProcess11"/>
    <dgm:cxn modelId="{ED718060-F152-4CA7-BD2D-CB73EF02F864}" type="presParOf" srcId="{C33CF663-526C-4C7E-B710-1E091DD3FC26}" destId="{E051FB30-AAAC-4D15-9A05-BCD37817528C}" srcOrd="5" destOrd="0" presId="urn:microsoft.com/office/officeart/2005/8/layout/hProcess11"/>
    <dgm:cxn modelId="{CEE1B77B-9234-4273-84E8-865235420542}" type="presParOf" srcId="{C33CF663-526C-4C7E-B710-1E091DD3FC26}" destId="{5FDF856E-79D1-4F93-8EAD-FC83539AEC26}" srcOrd="6" destOrd="0" presId="urn:microsoft.com/office/officeart/2005/8/layout/hProcess11"/>
    <dgm:cxn modelId="{158BD68C-5BF0-4DF9-B02D-B24173D1ABDC}" type="presParOf" srcId="{5FDF856E-79D1-4F93-8EAD-FC83539AEC26}" destId="{6B9E9305-9EBF-4862-9F20-FDFD1593F342}" srcOrd="0" destOrd="0" presId="urn:microsoft.com/office/officeart/2005/8/layout/hProcess11"/>
    <dgm:cxn modelId="{3698C4C3-ED6A-4794-9524-CE8C92BF7619}" type="presParOf" srcId="{5FDF856E-79D1-4F93-8EAD-FC83539AEC26}" destId="{AC7FF2D6-F617-401E-81E6-66CE63C714DA}" srcOrd="1" destOrd="0" presId="urn:microsoft.com/office/officeart/2005/8/layout/hProcess11"/>
    <dgm:cxn modelId="{ABB4A963-A910-4FB9-BBB2-B772B4061520}" type="presParOf" srcId="{5FDF856E-79D1-4F93-8EAD-FC83539AEC26}" destId="{40FBCCB1-779A-4D23-A25B-7FFE3996CE49}" srcOrd="2" destOrd="0" presId="urn:microsoft.com/office/officeart/2005/8/layout/hProcess11"/>
    <dgm:cxn modelId="{AF3A09F2-BC4D-4036-A010-48D8DF28A731}" type="presParOf" srcId="{C33CF663-526C-4C7E-B710-1E091DD3FC26}" destId="{88855554-78F0-4885-8426-6BF45CC6D1BF}" srcOrd="7" destOrd="0" presId="urn:microsoft.com/office/officeart/2005/8/layout/hProcess11"/>
    <dgm:cxn modelId="{8C015BEC-59FA-4448-9107-1978702FAFBC}" type="presParOf" srcId="{C33CF663-526C-4C7E-B710-1E091DD3FC26}" destId="{35A956A9-9AA9-494F-8106-7548EF4E9581}" srcOrd="8" destOrd="0" presId="urn:microsoft.com/office/officeart/2005/8/layout/hProcess11"/>
    <dgm:cxn modelId="{F87F8EFF-FCA8-42D3-934E-EC5AE2224F78}" type="presParOf" srcId="{35A956A9-9AA9-494F-8106-7548EF4E9581}" destId="{49099642-5804-482B-8FC3-446DDA16BC33}" srcOrd="0" destOrd="0" presId="urn:microsoft.com/office/officeart/2005/8/layout/hProcess11"/>
    <dgm:cxn modelId="{832B13A9-BACE-4CEC-84D5-939E83EDEE6D}" type="presParOf" srcId="{35A956A9-9AA9-494F-8106-7548EF4E9581}" destId="{1F63983E-1965-4186-A2C7-836805462E37}" srcOrd="1" destOrd="0" presId="urn:microsoft.com/office/officeart/2005/8/layout/hProcess11"/>
    <dgm:cxn modelId="{3168EB07-E449-4BE8-8A83-EC9395D6F05F}" type="presParOf" srcId="{35A956A9-9AA9-494F-8106-7548EF4E9581}" destId="{55F81042-A6D3-448A-822A-FF17074309B1}" srcOrd="2" destOrd="0" presId="urn:microsoft.com/office/officeart/2005/8/layout/hProcess11"/>
    <dgm:cxn modelId="{6F794DFC-DECB-4CC9-B46C-C28CBDDEADBB}" type="presParOf" srcId="{C33CF663-526C-4C7E-B710-1E091DD3FC26}" destId="{BB2AEE0F-B7F4-4C19-A31B-FF7EA9F2BEF0}" srcOrd="9" destOrd="0" presId="urn:microsoft.com/office/officeart/2005/8/layout/hProcess11"/>
    <dgm:cxn modelId="{06C31A6A-0CDE-488A-BDB6-654F80CA3EE4}" type="presParOf" srcId="{C33CF663-526C-4C7E-B710-1E091DD3FC26}" destId="{5B1BC047-8A31-42FC-A25E-D61BDDEC02D6}" srcOrd="10" destOrd="0" presId="urn:microsoft.com/office/officeart/2005/8/layout/hProcess11"/>
    <dgm:cxn modelId="{69438E4B-0C78-49FF-AEA9-A2702A523892}" type="presParOf" srcId="{5B1BC047-8A31-42FC-A25E-D61BDDEC02D6}" destId="{688D8944-0C9A-4DEF-A6A8-8753AEE28B91}" srcOrd="0" destOrd="0" presId="urn:microsoft.com/office/officeart/2005/8/layout/hProcess11"/>
    <dgm:cxn modelId="{06273B27-70AD-4AD1-8638-92BBE9F05995}" type="presParOf" srcId="{5B1BC047-8A31-42FC-A25E-D61BDDEC02D6}" destId="{18D17893-B4FB-4A10-8FD0-F50493AAD94A}" srcOrd="1" destOrd="0" presId="urn:microsoft.com/office/officeart/2005/8/layout/hProcess11"/>
    <dgm:cxn modelId="{E5F04F47-E116-4971-B398-0DD3987913F5}" type="presParOf" srcId="{5B1BC047-8A31-42FC-A25E-D61BDDEC02D6}" destId="{00BE8A9A-E5A7-402F-8779-1C90E6CF4942}" srcOrd="2" destOrd="0" presId="urn:microsoft.com/office/officeart/2005/8/layout/hProcess11"/>
    <dgm:cxn modelId="{9E494425-4E4F-4DEF-ADB0-894568F6F46D}" type="presParOf" srcId="{C33CF663-526C-4C7E-B710-1E091DD3FC26}" destId="{B5669CBB-9414-4393-B940-121EDAD11091}" srcOrd="11" destOrd="0" presId="urn:microsoft.com/office/officeart/2005/8/layout/hProcess11"/>
    <dgm:cxn modelId="{B4CDC218-8175-4EB1-A3D4-D2681F35E0EE}" type="presParOf" srcId="{C33CF663-526C-4C7E-B710-1E091DD3FC26}" destId="{F2D850AC-4D34-4F26-BA2E-6877F3F7780D}" srcOrd="12" destOrd="0" presId="urn:microsoft.com/office/officeart/2005/8/layout/hProcess11"/>
    <dgm:cxn modelId="{EE5E417A-8E1F-49AA-B59D-4977E976054A}" type="presParOf" srcId="{F2D850AC-4D34-4F26-BA2E-6877F3F7780D}" destId="{C3A7CFFD-427F-4357-AF7B-D7B0D1DFE7D1}" srcOrd="0" destOrd="0" presId="urn:microsoft.com/office/officeart/2005/8/layout/hProcess11"/>
    <dgm:cxn modelId="{C06F39A9-89E0-4ABE-9021-DDDB5FCD1876}" type="presParOf" srcId="{F2D850AC-4D34-4F26-BA2E-6877F3F7780D}" destId="{7607D229-D519-47B7-B7B2-4CCA27FCC1C1}" srcOrd="1" destOrd="0" presId="urn:microsoft.com/office/officeart/2005/8/layout/hProcess11"/>
    <dgm:cxn modelId="{F5B30580-33F0-44DB-8851-8638C67AD719}" type="presParOf" srcId="{F2D850AC-4D34-4F26-BA2E-6877F3F7780D}" destId="{59D056D0-F66E-4254-A3FF-0898C81F507B}" srcOrd="2" destOrd="0" presId="urn:microsoft.com/office/officeart/2005/8/layout/hProcess11"/>
    <dgm:cxn modelId="{643FD434-9D16-4DD1-A875-58DC3CE8677F}" type="presParOf" srcId="{C33CF663-526C-4C7E-B710-1E091DD3FC26}" destId="{B66DB2AE-3F24-43FE-907D-71D1F41FDE32}" srcOrd="13" destOrd="0" presId="urn:microsoft.com/office/officeart/2005/8/layout/hProcess11"/>
    <dgm:cxn modelId="{FCFC2191-928B-41C8-A281-02675DF04F21}" type="presParOf" srcId="{C33CF663-526C-4C7E-B710-1E091DD3FC26}" destId="{936EFDFD-779B-4BF2-A6B2-97F68CDBF662}" srcOrd="14" destOrd="0" presId="urn:microsoft.com/office/officeart/2005/8/layout/hProcess11"/>
    <dgm:cxn modelId="{68F12C4C-6490-43BE-9A05-7AA48BEAE2F2}" type="presParOf" srcId="{936EFDFD-779B-4BF2-A6B2-97F68CDBF662}" destId="{141B0C6D-E200-4B1F-967A-88211D92B2AA}" srcOrd="0" destOrd="0" presId="urn:microsoft.com/office/officeart/2005/8/layout/hProcess11"/>
    <dgm:cxn modelId="{734689EF-B67F-4FC7-9303-F78437F86ADA}" type="presParOf" srcId="{936EFDFD-779B-4BF2-A6B2-97F68CDBF662}" destId="{66C117B2-D60E-462C-85F8-FF3004BFC1DD}" srcOrd="1" destOrd="0" presId="urn:microsoft.com/office/officeart/2005/8/layout/hProcess11"/>
    <dgm:cxn modelId="{F53309D6-7925-42F6-A2E6-507A512B49D4}" type="presParOf" srcId="{936EFDFD-779B-4BF2-A6B2-97F68CDBF662}" destId="{18AB191B-F547-4409-A987-DB8E6E0E52F4}" srcOrd="2" destOrd="0" presId="urn:microsoft.com/office/officeart/2005/8/layout/hProcess11"/>
    <dgm:cxn modelId="{B652DC42-FEFA-46B2-ADDE-257FC514F33E}" type="presParOf" srcId="{C33CF663-526C-4C7E-B710-1E091DD3FC26}" destId="{C324F285-E927-44F5-9DAC-CD7A4F5D7415}" srcOrd="15" destOrd="0" presId="urn:microsoft.com/office/officeart/2005/8/layout/hProcess11"/>
    <dgm:cxn modelId="{48A61440-8B9F-4882-9E3E-B91093B16677}" type="presParOf" srcId="{C33CF663-526C-4C7E-B710-1E091DD3FC26}" destId="{B449D6A9-0207-4D5A-AF7A-1136D88DE04B}" srcOrd="16" destOrd="0" presId="urn:microsoft.com/office/officeart/2005/8/layout/hProcess11"/>
    <dgm:cxn modelId="{237C3E3E-D880-4EA3-A0ED-011F90F0469E}" type="presParOf" srcId="{B449D6A9-0207-4D5A-AF7A-1136D88DE04B}" destId="{5E1B2921-609E-41B5-9ADC-BB6DD9B31A75}" srcOrd="0" destOrd="0" presId="urn:microsoft.com/office/officeart/2005/8/layout/hProcess11"/>
    <dgm:cxn modelId="{C8121B55-E648-4360-95A3-7849A9A39666}" type="presParOf" srcId="{B449D6A9-0207-4D5A-AF7A-1136D88DE04B}" destId="{B3E022A7-8E3F-4B75-BF6B-724AC3F2A195}" srcOrd="1" destOrd="0" presId="urn:microsoft.com/office/officeart/2005/8/layout/hProcess11"/>
    <dgm:cxn modelId="{77F558FC-1B93-4C81-A5B6-704FA963BB8B}" type="presParOf" srcId="{B449D6A9-0207-4D5A-AF7A-1136D88DE04B}" destId="{D2FC5EC3-CEAA-4722-952B-7F11D9C433D9}" srcOrd="2" destOrd="0" presId="urn:microsoft.com/office/officeart/2005/8/layout/hProcess11"/>
    <dgm:cxn modelId="{31FD225D-BA72-49AE-9DDD-AE570B107527}" type="presParOf" srcId="{C33CF663-526C-4C7E-B710-1E091DD3FC26}" destId="{545D2640-080F-4630-83F6-75D274098418}" srcOrd="17" destOrd="0" presId="urn:microsoft.com/office/officeart/2005/8/layout/hProcess11"/>
    <dgm:cxn modelId="{F0FC2777-A8A4-415A-8A4A-71370182A94A}" type="presParOf" srcId="{C33CF663-526C-4C7E-B710-1E091DD3FC26}" destId="{D059B623-98DD-41CB-BAAA-4A13DC5BE9B6}" srcOrd="18" destOrd="0" presId="urn:microsoft.com/office/officeart/2005/8/layout/hProcess11"/>
    <dgm:cxn modelId="{4A80CB57-CC5A-4BA0-95BB-12F79BF0DF02}" type="presParOf" srcId="{D059B623-98DD-41CB-BAAA-4A13DC5BE9B6}" destId="{0CFF1272-397A-40AF-87EC-9BD9D56CBD83}" srcOrd="0" destOrd="0" presId="urn:microsoft.com/office/officeart/2005/8/layout/hProcess11"/>
    <dgm:cxn modelId="{C1A15DC3-B184-45F1-9F81-00DFA233A2E1}" type="presParOf" srcId="{D059B623-98DD-41CB-BAAA-4A13DC5BE9B6}" destId="{706FDFB7-6057-4B09-8972-8819A97B996E}" srcOrd="1" destOrd="0" presId="urn:microsoft.com/office/officeart/2005/8/layout/hProcess11"/>
    <dgm:cxn modelId="{087AD0BD-283D-4CE2-9B8B-89968703D54A}" type="presParOf" srcId="{D059B623-98DD-41CB-BAAA-4A13DC5BE9B6}" destId="{4237D8F4-0DFA-4847-B44A-BBDD8735D1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71747-FC19-4056-8608-708CD6E3ED1A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AAF1C-C5F8-48E8-AB21-B046D72EBFD5}">
      <dsp:nvSpPr>
        <dsp:cNvPr id="0" name=""/>
        <dsp:cNvSpPr/>
      </dsp:nvSpPr>
      <dsp:spPr>
        <a:xfrm>
          <a:off x="4574" y="0"/>
          <a:ext cx="87570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0" kern="1200" dirty="0" smtClean="0"/>
            <a:t>1969 – UNIX - AT&amp;T Bell labs</a:t>
          </a:r>
          <a:endParaRPr lang="en-CA" sz="1600" b="0" kern="1200" dirty="0"/>
        </a:p>
      </dsp:txBody>
      <dsp:txXfrm>
        <a:off x="4574" y="0"/>
        <a:ext cx="875700" cy="1740535"/>
      </dsp:txXfrm>
    </dsp:sp>
    <dsp:sp modelId="{A32558D4-31D6-4D79-96C0-80C3CA123C5E}">
      <dsp:nvSpPr>
        <dsp:cNvPr id="0" name=""/>
        <dsp:cNvSpPr/>
      </dsp:nvSpPr>
      <dsp:spPr>
        <a:xfrm>
          <a:off x="224858" y="1958102"/>
          <a:ext cx="435133" cy="43513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D6A68-BC85-4CD7-831D-4A8CE0172E1C}">
      <dsp:nvSpPr>
        <dsp:cNvPr id="0" name=""/>
        <dsp:cNvSpPr/>
      </dsp:nvSpPr>
      <dsp:spPr>
        <a:xfrm>
          <a:off x="924060" y="2610802"/>
          <a:ext cx="87570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0" kern="1200" dirty="0" smtClean="0"/>
            <a:t>1977 – BSD – UC Berkeley</a:t>
          </a:r>
          <a:endParaRPr lang="en-CA" sz="1600" b="0" kern="1200" dirty="0"/>
        </a:p>
      </dsp:txBody>
      <dsp:txXfrm>
        <a:off x="924060" y="2610802"/>
        <a:ext cx="875700" cy="1740535"/>
      </dsp:txXfrm>
    </dsp:sp>
    <dsp:sp modelId="{59CDB2F5-6B46-4D16-9AC0-DDC0D89E2BDC}">
      <dsp:nvSpPr>
        <dsp:cNvPr id="0" name=""/>
        <dsp:cNvSpPr/>
      </dsp:nvSpPr>
      <dsp:spPr>
        <a:xfrm>
          <a:off x="1144344" y="1958102"/>
          <a:ext cx="435133" cy="43513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756CC-FBEB-42E9-9629-06C2953CC58D}">
      <dsp:nvSpPr>
        <dsp:cNvPr id="0" name=""/>
        <dsp:cNvSpPr/>
      </dsp:nvSpPr>
      <dsp:spPr>
        <a:xfrm>
          <a:off x="1843546" y="0"/>
          <a:ext cx="103499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0" kern="1200" dirty="0" smtClean="0"/>
            <a:t>1979 – First commercial GUI</a:t>
          </a:r>
          <a:endParaRPr lang="en-CA" sz="1600" b="0" kern="1200" dirty="0"/>
        </a:p>
      </dsp:txBody>
      <dsp:txXfrm>
        <a:off x="1843546" y="0"/>
        <a:ext cx="1034990" cy="1740535"/>
      </dsp:txXfrm>
    </dsp:sp>
    <dsp:sp modelId="{C43ADA41-DB82-4E98-B80F-E3755B33079C}">
      <dsp:nvSpPr>
        <dsp:cNvPr id="0" name=""/>
        <dsp:cNvSpPr/>
      </dsp:nvSpPr>
      <dsp:spPr>
        <a:xfrm>
          <a:off x="2143475" y="1958102"/>
          <a:ext cx="435133" cy="43513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E9305-9EBF-4862-9F20-FDFD1593F342}">
      <dsp:nvSpPr>
        <dsp:cNvPr id="0" name=""/>
        <dsp:cNvSpPr/>
      </dsp:nvSpPr>
      <dsp:spPr>
        <a:xfrm>
          <a:off x="2922322" y="2610802"/>
          <a:ext cx="1020226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0" kern="1200" dirty="0" smtClean="0"/>
            <a:t>1983 – Free Software Movement</a:t>
          </a:r>
          <a:endParaRPr lang="en-CA" sz="1600" b="0" kern="1200" dirty="0"/>
        </a:p>
      </dsp:txBody>
      <dsp:txXfrm>
        <a:off x="2922322" y="2610802"/>
        <a:ext cx="1020226" cy="1740535"/>
      </dsp:txXfrm>
    </dsp:sp>
    <dsp:sp modelId="{AC7FF2D6-F617-401E-81E6-66CE63C714DA}">
      <dsp:nvSpPr>
        <dsp:cNvPr id="0" name=""/>
        <dsp:cNvSpPr/>
      </dsp:nvSpPr>
      <dsp:spPr>
        <a:xfrm>
          <a:off x="3214869" y="1958102"/>
          <a:ext cx="435133" cy="43513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99642-5804-482B-8FC3-446DDA16BC33}">
      <dsp:nvSpPr>
        <dsp:cNvPr id="0" name=""/>
        <dsp:cNvSpPr/>
      </dsp:nvSpPr>
      <dsp:spPr>
        <a:xfrm>
          <a:off x="3986334" y="0"/>
          <a:ext cx="87570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0" kern="1200" dirty="0" smtClean="0"/>
            <a:t>1984 – Apple Macintosh</a:t>
          </a:r>
          <a:endParaRPr lang="en-CA" sz="1600" b="0" kern="1200" dirty="0"/>
        </a:p>
      </dsp:txBody>
      <dsp:txXfrm>
        <a:off x="3986334" y="0"/>
        <a:ext cx="875700" cy="1740535"/>
      </dsp:txXfrm>
    </dsp:sp>
    <dsp:sp modelId="{1F63983E-1965-4186-A2C7-836805462E37}">
      <dsp:nvSpPr>
        <dsp:cNvPr id="0" name=""/>
        <dsp:cNvSpPr/>
      </dsp:nvSpPr>
      <dsp:spPr>
        <a:xfrm>
          <a:off x="4206617" y="1958102"/>
          <a:ext cx="435133" cy="43513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D8944-0C9A-4DEF-A6A8-8753AEE28B91}">
      <dsp:nvSpPr>
        <dsp:cNvPr id="0" name=""/>
        <dsp:cNvSpPr/>
      </dsp:nvSpPr>
      <dsp:spPr>
        <a:xfrm>
          <a:off x="4905820" y="2610802"/>
          <a:ext cx="87570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0" kern="1200" dirty="0" smtClean="0"/>
            <a:t>1985 – Microsoft Windows 1.0</a:t>
          </a:r>
          <a:endParaRPr lang="en-CA" sz="1600" b="0" kern="1200" dirty="0"/>
        </a:p>
      </dsp:txBody>
      <dsp:txXfrm>
        <a:off x="4905820" y="2610802"/>
        <a:ext cx="875700" cy="1740535"/>
      </dsp:txXfrm>
    </dsp:sp>
    <dsp:sp modelId="{18D17893-B4FB-4A10-8FD0-F50493AAD94A}">
      <dsp:nvSpPr>
        <dsp:cNvPr id="0" name=""/>
        <dsp:cNvSpPr/>
      </dsp:nvSpPr>
      <dsp:spPr>
        <a:xfrm>
          <a:off x="5126103" y="1958102"/>
          <a:ext cx="435133" cy="43513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7CFFD-427F-4357-AF7B-D7B0D1DFE7D1}">
      <dsp:nvSpPr>
        <dsp:cNvPr id="0" name=""/>
        <dsp:cNvSpPr/>
      </dsp:nvSpPr>
      <dsp:spPr>
        <a:xfrm>
          <a:off x="5825306" y="0"/>
          <a:ext cx="87570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0" kern="1200" dirty="0" smtClean="0"/>
            <a:t>1991 – Linux created</a:t>
          </a:r>
          <a:endParaRPr lang="en-CA" sz="1600" b="0" kern="1200" dirty="0"/>
        </a:p>
      </dsp:txBody>
      <dsp:txXfrm>
        <a:off x="5825306" y="0"/>
        <a:ext cx="875700" cy="1740535"/>
      </dsp:txXfrm>
    </dsp:sp>
    <dsp:sp modelId="{7607D229-D519-47B7-B7B2-4CCA27FCC1C1}">
      <dsp:nvSpPr>
        <dsp:cNvPr id="0" name=""/>
        <dsp:cNvSpPr/>
      </dsp:nvSpPr>
      <dsp:spPr>
        <a:xfrm>
          <a:off x="6045589" y="1958102"/>
          <a:ext cx="435133" cy="43513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B0C6D-E200-4B1F-967A-88211D92B2AA}">
      <dsp:nvSpPr>
        <dsp:cNvPr id="0" name=""/>
        <dsp:cNvSpPr/>
      </dsp:nvSpPr>
      <dsp:spPr>
        <a:xfrm>
          <a:off x="6744792" y="2610802"/>
          <a:ext cx="87570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0" kern="1200" dirty="0" smtClean="0"/>
            <a:t>1993 – </a:t>
          </a:r>
          <a:r>
            <a:rPr lang="en-CA" sz="1600" b="0" kern="1200" dirty="0" err="1" smtClean="0"/>
            <a:t>Debian</a:t>
          </a:r>
          <a:r>
            <a:rPr lang="en-CA" sz="1600" b="0" kern="1200" dirty="0" smtClean="0"/>
            <a:t> released</a:t>
          </a:r>
          <a:endParaRPr lang="en-CA" sz="1600" b="0" kern="1200" dirty="0"/>
        </a:p>
      </dsp:txBody>
      <dsp:txXfrm>
        <a:off x="6744792" y="2610802"/>
        <a:ext cx="875700" cy="1740535"/>
      </dsp:txXfrm>
    </dsp:sp>
    <dsp:sp modelId="{66C117B2-D60E-462C-85F8-FF3004BFC1DD}">
      <dsp:nvSpPr>
        <dsp:cNvPr id="0" name=""/>
        <dsp:cNvSpPr/>
      </dsp:nvSpPr>
      <dsp:spPr>
        <a:xfrm>
          <a:off x="6965075" y="1958102"/>
          <a:ext cx="435133" cy="43513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B2921-609E-41B5-9ADC-BB6DD9B31A75}">
      <dsp:nvSpPr>
        <dsp:cNvPr id="0" name=""/>
        <dsp:cNvSpPr/>
      </dsp:nvSpPr>
      <dsp:spPr>
        <a:xfrm>
          <a:off x="7664278" y="0"/>
          <a:ext cx="87570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0" kern="1200" dirty="0" smtClean="0"/>
            <a:t>1994 – Red Hat released</a:t>
          </a:r>
          <a:endParaRPr lang="en-CA" sz="1600" b="0" kern="1200" dirty="0"/>
        </a:p>
      </dsp:txBody>
      <dsp:txXfrm>
        <a:off x="7664278" y="0"/>
        <a:ext cx="875700" cy="1740535"/>
      </dsp:txXfrm>
    </dsp:sp>
    <dsp:sp modelId="{B3E022A7-8E3F-4B75-BF6B-724AC3F2A195}">
      <dsp:nvSpPr>
        <dsp:cNvPr id="0" name=""/>
        <dsp:cNvSpPr/>
      </dsp:nvSpPr>
      <dsp:spPr>
        <a:xfrm>
          <a:off x="7884561" y="1958102"/>
          <a:ext cx="435133" cy="43513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F1272-397A-40AF-87EC-9BD9D56CBD83}">
      <dsp:nvSpPr>
        <dsp:cNvPr id="0" name=""/>
        <dsp:cNvSpPr/>
      </dsp:nvSpPr>
      <dsp:spPr>
        <a:xfrm>
          <a:off x="8583764" y="2610802"/>
          <a:ext cx="87570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0" kern="1200" dirty="0" smtClean="0"/>
            <a:t>2004 – Ubuntu released</a:t>
          </a:r>
          <a:endParaRPr lang="en-CA" sz="1600" b="0" kern="1200" dirty="0"/>
        </a:p>
      </dsp:txBody>
      <dsp:txXfrm>
        <a:off x="8583764" y="2610802"/>
        <a:ext cx="875700" cy="1740535"/>
      </dsp:txXfrm>
    </dsp:sp>
    <dsp:sp modelId="{706FDFB7-6057-4B09-8972-8819A97B996E}">
      <dsp:nvSpPr>
        <dsp:cNvPr id="0" name=""/>
        <dsp:cNvSpPr/>
      </dsp:nvSpPr>
      <dsp:spPr>
        <a:xfrm>
          <a:off x="8804048" y="1958102"/>
          <a:ext cx="435133" cy="43513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99B13-991D-494D-AFB7-BFA2A3D0D0D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33DDF-3121-4FD5-A000-8670400ACA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26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8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09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8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78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6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1988A17-0680-0E42-ABA7-8D1176F78895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1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6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6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6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1988A17-0680-0E42-ABA7-8D1176F78895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6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i.stack.imgur.com/NZx8g.png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home.e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i.org/" TargetMode="External"/><Relationship Id="rId2" Type="http://schemas.openxmlformats.org/officeDocument/2006/relationships/hyperlink" Target="https://www.redhat.com/en/services/certification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tos.org/" TargetMode="External"/><Relationship Id="rId2" Type="http://schemas.openxmlformats.org/officeDocument/2006/relationships/hyperlink" Target="http://www.redhat.com/e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ubuntu.com/" TargetMode="External"/><Relationship Id="rId5" Type="http://schemas.openxmlformats.org/officeDocument/2006/relationships/hyperlink" Target="https://www.debian.org/" TargetMode="External"/><Relationship Id="rId4" Type="http://schemas.openxmlformats.org/officeDocument/2006/relationships/hyperlink" Target="https://getfedora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y.d.Johnstone@sait.ca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short history of everything (*nix)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The “</a:t>
            </a:r>
            <a:r>
              <a:rPr lang="en-CA" dirty="0" err="1" smtClean="0"/>
              <a:t>Unixes</a:t>
            </a:r>
            <a:r>
              <a:rPr lang="en-CA" dirty="0" smtClean="0"/>
              <a:t>”</a:t>
            </a:r>
          </a:p>
          <a:p>
            <a:r>
              <a:rPr lang="en-CA" dirty="0" smtClean="0"/>
              <a:t>HP-UX</a:t>
            </a:r>
          </a:p>
          <a:p>
            <a:r>
              <a:rPr lang="en-CA" dirty="0" smtClean="0"/>
              <a:t>AIX</a:t>
            </a:r>
          </a:p>
          <a:p>
            <a:r>
              <a:rPr lang="en-CA" dirty="0" smtClean="0"/>
              <a:t>Solaris</a:t>
            </a:r>
          </a:p>
          <a:p>
            <a:r>
              <a:rPr lang="en-CA" dirty="0" smtClean="0"/>
              <a:t>BSD variants</a:t>
            </a:r>
          </a:p>
          <a:p>
            <a:pPr lvl="1"/>
            <a:r>
              <a:rPr lang="en-CA" dirty="0" err="1" smtClean="0"/>
              <a:t>macOS</a:t>
            </a:r>
            <a:r>
              <a:rPr lang="en-CA" dirty="0" smtClean="0"/>
              <a:t> / iOS</a:t>
            </a:r>
          </a:p>
        </p:txBody>
      </p:sp>
    </p:spTree>
    <p:extLst>
      <p:ext uri="{BB962C8B-B14F-4D97-AF65-F5344CB8AC3E}">
        <p14:creationId xmlns:p14="http://schemas.microsoft.com/office/powerpoint/2010/main" val="7310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Today’s distribution “tree”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>
              <a:hlinkClick r:id="rId2"/>
            </a:endParaRPr>
          </a:p>
          <a:p>
            <a:pPr marL="0" indent="0" algn="ctr">
              <a:buNone/>
            </a:pPr>
            <a:endParaRPr lang="en-CA" dirty="0">
              <a:hlinkClick r:id="rId2"/>
            </a:endParaRPr>
          </a:p>
          <a:p>
            <a:pPr marL="0" indent="0" algn="ctr">
              <a:buNone/>
            </a:pPr>
            <a:r>
              <a:rPr lang="en-CA" dirty="0">
                <a:hlinkClick r:id="rId2"/>
              </a:rPr>
              <a:t>http://i.stack.imgur.com/NZx8g.png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Google “Linux timeline” for more of these diagrams…</a:t>
            </a:r>
          </a:p>
        </p:txBody>
      </p:sp>
    </p:spTree>
    <p:extLst>
      <p:ext uri="{BB962C8B-B14F-4D97-AF65-F5344CB8AC3E}">
        <p14:creationId xmlns:p14="http://schemas.microsoft.com/office/powerpoint/2010/main" val="22326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Software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7798"/>
            <a:ext cx="92684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 smtClean="0"/>
              <a:t>1983 – Free Software Movement – Think Free Speech, NOT Free Lunch 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dirty="0" smtClean="0"/>
              <a:t>1998</a:t>
            </a:r>
            <a:r>
              <a:rPr lang="en-US" sz="2200" dirty="0"/>
              <a:t> </a:t>
            </a:r>
            <a:r>
              <a:rPr lang="en-US" sz="2200" dirty="0" smtClean="0"/>
              <a:t>– “</a:t>
            </a:r>
            <a:r>
              <a:rPr lang="en-US" sz="2200" dirty="0"/>
              <a:t>F</a:t>
            </a:r>
            <a:r>
              <a:rPr lang="en-US" sz="2200" dirty="0" smtClean="0"/>
              <a:t>ree </a:t>
            </a:r>
            <a:r>
              <a:rPr lang="en-US" sz="2200" dirty="0"/>
              <a:t>S</a:t>
            </a:r>
            <a:r>
              <a:rPr lang="en-US" sz="2200" dirty="0" smtClean="0"/>
              <a:t>oftware” term replaced with “Open Source Software”</a:t>
            </a:r>
          </a:p>
          <a:p>
            <a:endParaRPr lang="en-US" sz="2200" dirty="0"/>
          </a:p>
          <a:p>
            <a:r>
              <a:rPr lang="en-US" sz="2200" dirty="0"/>
              <a:t>GNU = GNU’s Not Unix; this is a recursive joke by </a:t>
            </a:r>
            <a:r>
              <a:rPr lang="en-US" sz="2200" dirty="0" smtClean="0"/>
              <a:t>geeks</a:t>
            </a:r>
          </a:p>
          <a:p>
            <a:r>
              <a:rPr lang="en-US" sz="2200" dirty="0" smtClean="0">
                <a:hlinkClick r:id="rId3"/>
              </a:rPr>
              <a:t>https://www.gnu.org/home.en.html</a:t>
            </a:r>
            <a:endParaRPr lang="en-US" sz="2200" dirty="0" smtClean="0"/>
          </a:p>
          <a:p>
            <a:r>
              <a:rPr lang="en-US" sz="2200" dirty="0"/>
              <a:t> </a:t>
            </a:r>
          </a:p>
          <a:p>
            <a:r>
              <a:rPr lang="en-US" sz="2200" dirty="0"/>
              <a:t>The value of open source include;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Security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Affordability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Flexibility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Exercise – Learn about Linux…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Minutes of research time</a:t>
            </a:r>
          </a:p>
          <a:p>
            <a:r>
              <a:rPr lang="en-US" dirty="0"/>
              <a:t>Groups of </a:t>
            </a:r>
            <a:r>
              <a:rPr lang="en-US" dirty="0" smtClean="0"/>
              <a:t>~2</a:t>
            </a:r>
            <a:endParaRPr lang="en-US" dirty="0"/>
          </a:p>
          <a:p>
            <a:r>
              <a:rPr lang="en-US" dirty="0"/>
              <a:t>Topics:</a:t>
            </a:r>
          </a:p>
          <a:p>
            <a:pPr lvl="1"/>
            <a:r>
              <a:rPr lang="en-US" dirty="0"/>
              <a:t>GNU / Linux</a:t>
            </a:r>
          </a:p>
          <a:p>
            <a:pPr lvl="1"/>
            <a:r>
              <a:rPr lang="en-US" dirty="0"/>
              <a:t>Windows vs. Linux</a:t>
            </a:r>
          </a:p>
          <a:p>
            <a:pPr lvl="1"/>
            <a:r>
              <a:rPr lang="en-US" dirty="0"/>
              <a:t>UNIX vs. Linux</a:t>
            </a:r>
          </a:p>
          <a:p>
            <a:pPr lvl="1"/>
            <a:r>
              <a:rPr lang="en-US" dirty="0"/>
              <a:t>History of Linux</a:t>
            </a:r>
          </a:p>
          <a:p>
            <a:pPr lvl="1"/>
            <a:r>
              <a:rPr lang="en-US" dirty="0" err="1"/>
              <a:t>Debian</a:t>
            </a:r>
            <a:r>
              <a:rPr lang="en-US" dirty="0"/>
              <a:t> vs. Red Hat</a:t>
            </a:r>
          </a:p>
          <a:p>
            <a:r>
              <a:rPr lang="en-US" dirty="0"/>
              <a:t>5 minute presentation per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Certification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Red Hat:  </a:t>
            </a:r>
            <a:r>
              <a:rPr lang="en-US" dirty="0">
                <a:hlinkClick r:id="rId2"/>
              </a:rPr>
              <a:t>https://www.redhat.com/en/services/certification</a:t>
            </a:r>
            <a:endParaRPr lang="en-US" dirty="0"/>
          </a:p>
          <a:p>
            <a:r>
              <a:rPr lang="en-US" dirty="0"/>
              <a:t>Red Hat Certified System Administrator</a:t>
            </a:r>
          </a:p>
          <a:p>
            <a:r>
              <a:rPr lang="en-US" dirty="0"/>
              <a:t>Red Hat Certified Engineer</a:t>
            </a:r>
          </a:p>
          <a:p>
            <a:r>
              <a:rPr lang="en-US" dirty="0"/>
              <a:t>Advanced level certifications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Linux Professional Institute:  </a:t>
            </a:r>
            <a:r>
              <a:rPr lang="en-US" dirty="0">
                <a:hlinkClick r:id="rId3"/>
              </a:rPr>
              <a:t>https://www.lpi.org</a:t>
            </a:r>
            <a:endParaRPr lang="en-US" dirty="0"/>
          </a:p>
          <a:p>
            <a:r>
              <a:rPr lang="en-US" dirty="0"/>
              <a:t>Linux Essentials</a:t>
            </a:r>
          </a:p>
          <a:p>
            <a:r>
              <a:rPr lang="en-US" dirty="0"/>
              <a:t>LPIC-1 to 3</a:t>
            </a:r>
          </a:p>
        </p:txBody>
      </p:sp>
    </p:spTree>
    <p:extLst>
      <p:ext uri="{BB962C8B-B14F-4D97-AF65-F5344CB8AC3E}">
        <p14:creationId xmlns:p14="http://schemas.microsoft.com/office/powerpoint/2010/main" val="69337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Distribution </a:t>
            </a:r>
            <a:r>
              <a:rPr lang="en-US" dirty="0"/>
              <a:t>“distros” websites</a:t>
            </a:r>
          </a:p>
          <a:p>
            <a:r>
              <a:rPr lang="en-US" dirty="0"/>
              <a:t>Mirror sites</a:t>
            </a:r>
          </a:p>
          <a:p>
            <a:endParaRPr lang="en-US" dirty="0"/>
          </a:p>
          <a:p>
            <a:r>
              <a:rPr lang="en-US" dirty="0"/>
              <a:t>Usually ISOs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http://www.redhat.com/en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https://www.centos.org/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https://getfedora.org/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https://www.debian.org/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http://www.ubuntu.com/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Jay Johnstone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(403) </a:t>
            </a:r>
            <a:r>
              <a:rPr lang="en-US" dirty="0" smtClean="0"/>
              <a:t>284-7243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Jay.Johnstone@sait.ca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days</a:t>
            </a:r>
          </a:p>
          <a:p>
            <a:pPr lvl="1"/>
            <a:r>
              <a:rPr lang="en-US" dirty="0"/>
              <a:t>5 days of lectures and assignments</a:t>
            </a:r>
          </a:p>
          <a:p>
            <a:pPr lvl="2"/>
            <a:r>
              <a:rPr lang="en-US" dirty="0"/>
              <a:t>Installation</a:t>
            </a:r>
          </a:p>
          <a:p>
            <a:pPr lvl="2"/>
            <a:r>
              <a:rPr lang="en-US" dirty="0"/>
              <a:t>File system</a:t>
            </a:r>
          </a:p>
          <a:p>
            <a:pPr lvl="2"/>
            <a:r>
              <a:rPr lang="en-US" dirty="0"/>
              <a:t>Command Line</a:t>
            </a:r>
          </a:p>
          <a:p>
            <a:pPr lvl="2"/>
            <a:r>
              <a:rPr lang="en-US" dirty="0"/>
              <a:t>Security</a:t>
            </a:r>
          </a:p>
          <a:p>
            <a:pPr lvl="2"/>
            <a:r>
              <a:rPr lang="en-US" dirty="0"/>
              <a:t>Shell scripting</a:t>
            </a:r>
          </a:p>
          <a:p>
            <a:pPr lvl="2"/>
            <a:r>
              <a:rPr lang="en-US" dirty="0"/>
              <a:t>Software and Services</a:t>
            </a:r>
          </a:p>
          <a:p>
            <a:pPr lvl="1"/>
            <a:r>
              <a:rPr lang="en-US" dirty="0"/>
              <a:t>1 project day</a:t>
            </a:r>
          </a:p>
          <a:p>
            <a:pPr lvl="1"/>
            <a:r>
              <a:rPr lang="en-US" dirty="0" smtClean="0"/>
              <a:t>Exam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Lab Work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30</a:t>
            </a: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 smtClean="0"/>
              <a:t>Quiz </a:t>
            </a:r>
            <a:r>
              <a:rPr lang="en-US" dirty="0" smtClean="0"/>
              <a:t>– </a:t>
            </a:r>
            <a:r>
              <a:rPr lang="en-US" dirty="0" smtClean="0"/>
              <a:t>10%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Final </a:t>
            </a:r>
            <a:r>
              <a:rPr lang="en-US" dirty="0" smtClean="0"/>
              <a:t>Written Exam – 10%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Final </a:t>
            </a:r>
            <a:r>
              <a:rPr lang="en-US" dirty="0"/>
              <a:t>P</a:t>
            </a:r>
            <a:r>
              <a:rPr lang="en-US" dirty="0" smtClean="0"/>
              <a:t>ractical Exam </a:t>
            </a:r>
            <a:r>
              <a:rPr lang="en-US" dirty="0"/>
              <a:t>– </a:t>
            </a:r>
            <a:r>
              <a:rPr lang="en-US" dirty="0" smtClean="0"/>
              <a:t>40%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Project day – 10</a:t>
            </a:r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3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Linux?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everywhere!</a:t>
            </a:r>
          </a:p>
          <a:p>
            <a:r>
              <a:rPr lang="en-US" dirty="0"/>
              <a:t>Servers</a:t>
            </a:r>
          </a:p>
          <a:p>
            <a:r>
              <a:rPr lang="en-US" dirty="0"/>
              <a:t>Workstations</a:t>
            </a:r>
          </a:p>
          <a:p>
            <a:r>
              <a:rPr lang="en-US" dirty="0"/>
              <a:t>Embedded Appliances</a:t>
            </a:r>
          </a:p>
          <a:p>
            <a:r>
              <a:rPr lang="en-US" dirty="0"/>
              <a:t>Mac OS/X and iOS (sort of…  UNIX, not Linux) </a:t>
            </a:r>
          </a:p>
          <a:p>
            <a:r>
              <a:rPr lang="en-US" dirty="0"/>
              <a:t>Android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1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04181" y="1379714"/>
            <a:ext cx="10291313" cy="493482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37000">
                <a:schemeClr val="accent3">
                  <a:lumMod val="97000"/>
                  <a:lumOff val="3000"/>
                </a:schemeClr>
              </a:gs>
              <a:gs pos="63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600" dirty="0" smtClean="0">
                <a:solidFill>
                  <a:schemeClr val="bg1"/>
                </a:solidFill>
              </a:rPr>
              <a:t>Documentation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659111" y="322977"/>
            <a:ext cx="602399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Linux</a:t>
            </a:r>
          </a:p>
        </p:txBody>
      </p:sp>
      <p:sp>
        <p:nvSpPr>
          <p:cNvPr id="2" name="Oval 1"/>
          <p:cNvSpPr/>
          <p:nvPr/>
        </p:nvSpPr>
        <p:spPr>
          <a:xfrm>
            <a:off x="5214667" y="1403820"/>
            <a:ext cx="1820173" cy="1699403"/>
          </a:xfrm>
          <a:prstGeom prst="ellipse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37000">
                <a:schemeClr val="accent1">
                  <a:lumMod val="97000"/>
                  <a:lumOff val="3000"/>
                </a:schemeClr>
              </a:gs>
              <a:gs pos="79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/>
                </a:solidFill>
              </a:rPr>
              <a:t>Setup / Maintain Servers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714189" y="3340323"/>
            <a:ext cx="2251494" cy="194957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37000">
                <a:schemeClr val="accent1">
                  <a:lumMod val="97000"/>
                  <a:lumOff val="3000"/>
                </a:schemeClr>
              </a:gs>
              <a:gs pos="79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User Management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3690060" y="4662321"/>
            <a:ext cx="2182483" cy="1492370"/>
          </a:xfrm>
          <a:prstGeom prst="ellipse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37000">
                <a:schemeClr val="accent1">
                  <a:lumMod val="97000"/>
                  <a:lumOff val="3000"/>
                </a:schemeClr>
              </a:gs>
              <a:gs pos="79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Monitor Performance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7388481" y="1827261"/>
            <a:ext cx="2208362" cy="1518762"/>
          </a:xfrm>
          <a:prstGeom prst="ellipse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37000">
                <a:schemeClr val="accent1">
                  <a:lumMod val="97000"/>
                  <a:lumOff val="3000"/>
                </a:schemeClr>
              </a:gs>
              <a:gs pos="79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File Management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1355858" y="3544430"/>
            <a:ext cx="2303253" cy="1552755"/>
          </a:xfrm>
          <a:prstGeom prst="ellipse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37000">
                <a:schemeClr val="accent1">
                  <a:lumMod val="97000"/>
                  <a:lumOff val="3000"/>
                </a:schemeClr>
              </a:gs>
              <a:gs pos="79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Software Installation / Maintenance</a:t>
            </a:r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6374920" y="4843476"/>
            <a:ext cx="2442786" cy="1311215"/>
          </a:xfrm>
          <a:prstGeom prst="ellipse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37000">
                <a:schemeClr val="accent1">
                  <a:lumMod val="97000"/>
                  <a:lumOff val="3000"/>
                </a:schemeClr>
              </a:gs>
              <a:gs pos="79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Backup / Recovery</a:t>
            </a:r>
            <a:endParaRPr lang="en-CA" dirty="0"/>
          </a:p>
        </p:txBody>
      </p:sp>
      <p:sp>
        <p:nvSpPr>
          <p:cNvPr id="10" name="Oval 9"/>
          <p:cNvSpPr/>
          <p:nvPr/>
        </p:nvSpPr>
        <p:spPr>
          <a:xfrm>
            <a:off x="2176123" y="1966960"/>
            <a:ext cx="2605178" cy="1413565"/>
          </a:xfrm>
          <a:prstGeom prst="ellipse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37000">
                <a:schemeClr val="accent1">
                  <a:lumMod val="97000"/>
                  <a:lumOff val="3000"/>
                </a:schemeClr>
              </a:gs>
              <a:gs pos="79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Security Policy / Implementation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72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Components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3324" y="16397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3728" y="1639756"/>
            <a:ext cx="103645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Mini-Exercise!</a:t>
            </a:r>
            <a:endParaRPr lang="en-US" sz="2800" b="1" u="sng" dirty="0"/>
          </a:p>
          <a:p>
            <a:endParaRPr lang="en-US" sz="2800" dirty="0" smtClean="0"/>
          </a:p>
          <a:p>
            <a:r>
              <a:rPr lang="en-US" sz="2800" dirty="0" smtClean="0"/>
              <a:t>A Linux Distribution has </a:t>
            </a:r>
            <a:r>
              <a:rPr lang="en-US" sz="2800" dirty="0"/>
              <a:t>three primary </a:t>
            </a:r>
            <a:r>
              <a:rPr lang="en-US" sz="2800" dirty="0" smtClean="0"/>
              <a:t>components: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Kernel</a:t>
            </a:r>
            <a:endParaRPr lang="en-US" sz="28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System </a:t>
            </a:r>
            <a:r>
              <a:rPr lang="en-US" sz="2800" b="1" dirty="0"/>
              <a:t>Library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System </a:t>
            </a:r>
            <a:r>
              <a:rPr lang="en-US" sz="2800" b="1" dirty="0"/>
              <a:t>Utilities</a:t>
            </a:r>
            <a:r>
              <a:rPr lang="en-US" sz="2800" dirty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In 5 minutes, research and draw out the relationship between these 3 components and the hardware the computer is running on.</a:t>
            </a:r>
            <a:endParaRPr lang="en-US" sz="28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49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Linux Components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2715491" y="5269924"/>
            <a:ext cx="7278254" cy="72043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HARDWARE – CPU / RAM / Storage / Networking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2789382" y="1690688"/>
            <a:ext cx="7278254" cy="305680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dirty="0" smtClean="0"/>
              <a:t>Linux Distribution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>
          <a:xfrm>
            <a:off x="2992582" y="3930651"/>
            <a:ext cx="6890327" cy="62807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Kernel + Kernel Modules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2992582" y="3166052"/>
            <a:ext cx="6890327" cy="6096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System Libraries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2992582" y="2401455"/>
            <a:ext cx="6890327" cy="61479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System Utilities + Software packages</a:t>
            </a:r>
            <a:endParaRPr lang="en-CA" dirty="0"/>
          </a:p>
        </p:txBody>
      </p:sp>
      <p:cxnSp>
        <p:nvCxnSpPr>
          <p:cNvPr id="12" name="Straight Connector 11"/>
          <p:cNvCxnSpPr>
            <a:endCxn id="5" idx="0"/>
          </p:cNvCxnSpPr>
          <p:nvPr/>
        </p:nvCxnSpPr>
        <p:spPr>
          <a:xfrm>
            <a:off x="6354618" y="4747491"/>
            <a:ext cx="0" cy="522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 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0837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275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Presentation2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PowerpointPresentation2</Template>
  <TotalTime>457</TotalTime>
  <Words>422</Words>
  <Application>Microsoft Office PowerPoint</Application>
  <PresentationFormat>Widescreen</PresentationFormat>
  <Paragraphs>125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PowerpointPresentation2</vt:lpstr>
      <vt:lpstr>Intro to Linux</vt:lpstr>
      <vt:lpstr>Introductions</vt:lpstr>
      <vt:lpstr>Course Outline</vt:lpstr>
      <vt:lpstr>Marking</vt:lpstr>
      <vt:lpstr>Why Linux?</vt:lpstr>
      <vt:lpstr>Introduction to Linux</vt:lpstr>
      <vt:lpstr>Linux Components</vt:lpstr>
      <vt:lpstr>Linux Components</vt:lpstr>
      <vt:lpstr>Linux Timeline</vt:lpstr>
      <vt:lpstr>A short history of everything (*nix)</vt:lpstr>
      <vt:lpstr>Today’s distribution “tree”</vt:lpstr>
      <vt:lpstr>Open Source Software</vt:lpstr>
      <vt:lpstr>Class Exercise – Learn about Linux…</vt:lpstr>
      <vt:lpstr>Certification Options</vt:lpstr>
      <vt:lpstr>Image distribution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Johnstone</dc:creator>
  <cp:lastModifiedBy>Jay Johnstone</cp:lastModifiedBy>
  <cp:revision>55</cp:revision>
  <dcterms:created xsi:type="dcterms:W3CDTF">2015-09-24T03:27:11Z</dcterms:created>
  <dcterms:modified xsi:type="dcterms:W3CDTF">2019-08-22T13:37:15Z</dcterms:modified>
</cp:coreProperties>
</file>