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83" r:id="rId3"/>
    <p:sldId id="288" r:id="rId4"/>
    <p:sldId id="284" r:id="rId5"/>
    <p:sldId id="285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4131E-E64E-4FDE-990B-B542C3066630}" type="datetimeFigureOut">
              <a:rPr lang="en-CA" smtClean="0"/>
              <a:t>2017-11-01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FEA60-8540-4A04-9E89-C7E57EF72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256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6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2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1988A17-0680-0E42-ABA7-8D1176F7889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9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8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5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 smtClean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1988A17-0680-0E42-ABA7-8D1176F7889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3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GUI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Desktop Environment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/>
              <a:t>X Windows – aka X11 – X.org</a:t>
            </a:r>
          </a:p>
          <a:p>
            <a:pPr lvl="0"/>
            <a:endParaRPr lang="en-US" sz="28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GUI Framework – Windowing System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Architecture Independent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Network protocol built into service</a:t>
            </a:r>
            <a:endParaRPr lang="en-US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D</a:t>
            </a:r>
            <a:r>
              <a:rPr lang="en-US" sz="2800" dirty="0" smtClean="0"/>
              <a:t>esigned </a:t>
            </a:r>
            <a:r>
              <a:rPr lang="en-US" sz="2800" dirty="0"/>
              <a:t>to be used over network connections </a:t>
            </a:r>
            <a:endParaRPr lang="en-US" sz="2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Client / Server relationship is “reversed”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Server accepts graphical output (Windows) from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Server sends user input (keyboard / mouse / touch) to the client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6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Window Managers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Controls placement and appearance of Windows within the GUI</a:t>
            </a:r>
          </a:p>
          <a:p>
            <a:r>
              <a:rPr lang="en-CA" dirty="0" smtClean="0"/>
              <a:t>No additional software included</a:t>
            </a:r>
          </a:p>
          <a:p>
            <a:r>
              <a:rPr lang="en-CA" dirty="0" smtClean="0"/>
              <a:t>Common X Window Managers:</a:t>
            </a:r>
          </a:p>
          <a:p>
            <a:pPr lvl="1"/>
            <a:r>
              <a:rPr lang="en-CA" dirty="0" err="1" smtClean="0"/>
              <a:t>Compiz</a:t>
            </a:r>
            <a:endParaRPr lang="en-CA" dirty="0" smtClean="0"/>
          </a:p>
          <a:p>
            <a:pPr lvl="1"/>
            <a:r>
              <a:rPr lang="en-CA" dirty="0" err="1" smtClean="0"/>
              <a:t>Kwin</a:t>
            </a:r>
            <a:endParaRPr lang="en-CA" dirty="0" smtClean="0"/>
          </a:p>
          <a:p>
            <a:pPr lvl="1"/>
            <a:r>
              <a:rPr lang="en-CA" dirty="0" err="1" smtClean="0"/>
              <a:t>Metacity</a:t>
            </a:r>
            <a:endParaRPr lang="en-CA" dirty="0" smtClean="0"/>
          </a:p>
          <a:p>
            <a:pPr lvl="1"/>
            <a:r>
              <a:rPr lang="en-CA" dirty="0" smtClean="0"/>
              <a:t>Enlightenment</a:t>
            </a:r>
          </a:p>
          <a:p>
            <a:pPr lvl="1"/>
            <a:r>
              <a:rPr lang="en-CA" dirty="0" smtClean="0"/>
              <a:t>MANY other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743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Desktop Environments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103484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/>
              <a:t>GNOME: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Desktop Environment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Window Manager = </a:t>
            </a:r>
            <a:r>
              <a:rPr lang="en-US" sz="2400" dirty="0" smtClean="0"/>
              <a:t>Mutter</a:t>
            </a:r>
            <a:endParaRPr lang="en-US" sz="2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Includes extensive software packages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Free and Open Source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Part of GNU Project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Wide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Red Hat / Fedora / CentOS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Debian</a:t>
            </a:r>
            <a:r>
              <a:rPr lang="en-US" sz="2400" dirty="0" smtClean="0"/>
              <a:t> / Ubuntu / Kali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Oracle 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SteamOS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356" y="1690688"/>
            <a:ext cx="5833954" cy="327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9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GNOME Alternatives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10239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Cinnamon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GNOME, distributed with Linux Mint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KDE</a:t>
            </a:r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Free desktop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Broad support from development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KDE Plasma – current Workspace based desktop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KDE developed utilities and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Wide distribution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Arch Linux / </a:t>
            </a:r>
            <a:r>
              <a:rPr lang="en-US" dirty="0" err="1" smtClean="0"/>
              <a:t>Debian</a:t>
            </a:r>
            <a:r>
              <a:rPr lang="en-US" dirty="0" smtClean="0"/>
              <a:t> / </a:t>
            </a:r>
            <a:r>
              <a:rPr lang="en-US" dirty="0" err="1" smtClean="0"/>
              <a:t>Kubuntu</a:t>
            </a:r>
            <a:r>
              <a:rPr lang="en-US" dirty="0"/>
              <a:t> </a:t>
            </a:r>
            <a:r>
              <a:rPr lang="en-US" dirty="0" smtClean="0"/>
              <a:t>/ Linux Mint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FreeBSD / Gentoo / </a:t>
            </a:r>
            <a:r>
              <a:rPr lang="en-US" dirty="0" err="1" smtClean="0"/>
              <a:t>OpenSUSE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Windows!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96" y="211258"/>
            <a:ext cx="5015780" cy="2821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920" y="3377412"/>
            <a:ext cx="4612256" cy="34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5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6908" y="274638"/>
            <a:ext cx="9223892" cy="114300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GNOME Alternatives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6908" y="1417638"/>
            <a:ext cx="9344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UNIX Desktop Environments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CDE – HP / IBM / Solaris / USL / OpenVMS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VUE – HP-UX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IRIX – Silicon Graphics (SGI)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27" y="3513405"/>
            <a:ext cx="4113452" cy="3076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76" y="2800887"/>
            <a:ext cx="4304582" cy="3228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957" y="274638"/>
            <a:ext cx="4060167" cy="30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3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GNOME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Perform the lab as per the provided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50947232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Presentation2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PowerpointPresentation2</Template>
  <TotalTime>402</TotalTime>
  <Words>217</Words>
  <Application>Microsoft Office PowerPoint</Application>
  <PresentationFormat>Widescreen</PresentationFormat>
  <Paragraphs>60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Verdana</vt:lpstr>
      <vt:lpstr>PowerpointPresentation2</vt:lpstr>
      <vt:lpstr>Linux GUI</vt:lpstr>
      <vt:lpstr>Desktop Environment</vt:lpstr>
      <vt:lpstr>Window Managers</vt:lpstr>
      <vt:lpstr>Desktop Environments</vt:lpstr>
      <vt:lpstr>GNOME Alternatives</vt:lpstr>
      <vt:lpstr>GNOME Alternatives</vt:lpstr>
      <vt:lpstr>GNOME Lab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Johnstone</dc:creator>
  <cp:lastModifiedBy>Jay Johnstone</cp:lastModifiedBy>
  <cp:revision>64</cp:revision>
  <dcterms:created xsi:type="dcterms:W3CDTF">2015-09-24T03:27:11Z</dcterms:created>
  <dcterms:modified xsi:type="dcterms:W3CDTF">2017-11-01T15:47:32Z</dcterms:modified>
</cp:coreProperties>
</file>