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67" r:id="rId3"/>
    <p:sldId id="269" r:id="rId4"/>
    <p:sldId id="272" r:id="rId5"/>
    <p:sldId id="268" r:id="rId6"/>
    <p:sldId id="273" r:id="rId7"/>
    <p:sldId id="274" r:id="rId8"/>
    <p:sldId id="275" r:id="rId9"/>
    <p:sldId id="270" r:id="rId10"/>
    <p:sldId id="276" r:id="rId11"/>
    <p:sldId id="27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9BCB-83DC-484C-9140-309F98E4DAA7}" type="datetimeFigureOut">
              <a:rPr lang="en-CA" smtClean="0"/>
              <a:t>2017-10-26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9483B-0FE6-4A1C-A3DC-FF0F02266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4435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2672" y="1122363"/>
            <a:ext cx="6845328" cy="2387600"/>
          </a:xfrm>
        </p:spPr>
        <p:txBody>
          <a:bodyPr anchor="b">
            <a:normAutofit/>
          </a:bodyPr>
          <a:lstStyle>
            <a:lvl1pPr algn="l"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2672" y="3602038"/>
            <a:ext cx="6845328" cy="1655762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1988A17-0680-0E42-ABA7-8D1176F7889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904252"/>
            <a:ext cx="3708372" cy="47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8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31988A17-0680-0E42-ABA7-8D1176F7889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-27337"/>
            <a:ext cx="2311400" cy="29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6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31988A17-0680-0E42-ABA7-8D1176F7889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horiz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8" y="6176963"/>
            <a:ext cx="165097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6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CA" dirty="0" smtClean="0"/>
              <a:t>Headline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5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Headline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9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799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22672" y="6356350"/>
            <a:ext cx="1231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31988A17-0680-0E42-ABA7-8D1176F7889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2372" y="6356350"/>
            <a:ext cx="5067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7500" y="6356350"/>
            <a:ext cx="87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9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ccess.redhat.com/documentation/en-US/Red_Hat_Enterprise_Linux/7-Beta/html/SELinux_Users_and_Administrators_Guide/index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2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IPtables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Firewall used in the </a:t>
            </a:r>
            <a:r>
              <a:rPr lang="en-CA" dirty="0" err="1" smtClean="0"/>
              <a:t>linux</a:t>
            </a:r>
            <a:r>
              <a:rPr lang="en-CA" dirty="0" smtClean="0"/>
              <a:t> kernel from 2000 as a “front end” to </a:t>
            </a:r>
            <a:r>
              <a:rPr lang="en-CA" dirty="0" err="1" smtClean="0"/>
              <a:t>netfilter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Complicated syntax </a:t>
            </a:r>
          </a:p>
          <a:p>
            <a:endParaRPr lang="en-CA" dirty="0" smtClean="0"/>
          </a:p>
          <a:p>
            <a:r>
              <a:rPr lang="en-CA" dirty="0" smtClean="0"/>
              <a:t>Complicated concepts </a:t>
            </a:r>
          </a:p>
          <a:p>
            <a:pPr lvl="1"/>
            <a:r>
              <a:rPr lang="en-CA" dirty="0" smtClean="0"/>
              <a:t>“chains” of rules for INPUT / OUTPUT </a:t>
            </a:r>
            <a:r>
              <a:rPr lang="en-CA" smtClean="0"/>
              <a:t>/ FORWARD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489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firewalld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for </a:t>
            </a:r>
            <a:r>
              <a:rPr lang="en-US" dirty="0" err="1" smtClean="0"/>
              <a:t>Iptables</a:t>
            </a:r>
            <a:r>
              <a:rPr lang="en-US" dirty="0" smtClean="0"/>
              <a:t> introduced with RHEL 7</a:t>
            </a:r>
          </a:p>
          <a:p>
            <a:r>
              <a:rPr lang="en-US" dirty="0" smtClean="0"/>
              <a:t>More logical syntax</a:t>
            </a:r>
          </a:p>
          <a:p>
            <a:r>
              <a:rPr lang="en-US" dirty="0" smtClean="0"/>
              <a:t>GUI interface</a:t>
            </a:r>
          </a:p>
          <a:p>
            <a:r>
              <a:rPr lang="en-US" dirty="0" smtClean="0"/>
              <a:t>“Zones” somewhat similar to Windows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Firewall-</a:t>
            </a:r>
            <a:r>
              <a:rPr lang="en-US" dirty="0" err="1" smtClean="0"/>
              <a:t>cmd</a:t>
            </a:r>
            <a:r>
              <a:rPr lang="en-US" dirty="0" smtClean="0"/>
              <a:t> --state</a:t>
            </a:r>
          </a:p>
          <a:p>
            <a:pPr marL="0" indent="0">
              <a:buNone/>
            </a:pPr>
            <a:r>
              <a:rPr lang="en-US" dirty="0" smtClean="0"/>
              <a:t>Firewall-</a:t>
            </a:r>
            <a:r>
              <a:rPr lang="en-US" dirty="0" err="1" smtClean="0"/>
              <a:t>cmd</a:t>
            </a:r>
            <a:r>
              <a:rPr lang="en-US" dirty="0" smtClean="0"/>
              <a:t> --get-active-zones</a:t>
            </a:r>
          </a:p>
          <a:p>
            <a:pPr marL="0" indent="0">
              <a:buNone/>
            </a:pPr>
            <a:r>
              <a:rPr lang="en-US" dirty="0" smtClean="0"/>
              <a:t>Firewall-</a:t>
            </a:r>
            <a:r>
              <a:rPr lang="en-US" dirty="0" err="1" smtClean="0"/>
              <a:t>cmd</a:t>
            </a:r>
            <a:r>
              <a:rPr lang="en-US" dirty="0" smtClean="0"/>
              <a:t> --zone=____ --add-service=____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4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Lab Exercise – Security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CA" dirty="0" smtClean="0"/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 smtClean="0"/>
              <a:t>On your lab VM, follow the assignment instructions.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046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Components of Security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User</a:t>
            </a:r>
          </a:p>
          <a:p>
            <a:r>
              <a:rPr lang="en-CA" dirty="0" smtClean="0"/>
              <a:t>System</a:t>
            </a:r>
          </a:p>
          <a:p>
            <a:r>
              <a:rPr lang="en-CA" dirty="0" smtClean="0"/>
              <a:t>Network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112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Password aging</a:t>
            </a:r>
          </a:p>
          <a:p>
            <a:r>
              <a:rPr lang="en-CA" dirty="0" smtClean="0"/>
              <a:t>Management</a:t>
            </a:r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Difficult with multiple machines</a:t>
            </a:r>
          </a:p>
          <a:p>
            <a:r>
              <a:rPr lang="en-CA" dirty="0" smtClean="0"/>
              <a:t>Configuration managers – </a:t>
            </a:r>
            <a:r>
              <a:rPr lang="en-CA" dirty="0" err="1" smtClean="0"/>
              <a:t>Cfengine</a:t>
            </a:r>
            <a:r>
              <a:rPr lang="en-CA" dirty="0" smtClean="0"/>
              <a:t>, Puppet, </a:t>
            </a:r>
            <a:r>
              <a:rPr lang="en-CA" dirty="0" err="1" smtClean="0"/>
              <a:t>Ansible</a:t>
            </a:r>
            <a:endParaRPr lang="en-CA" dirty="0" smtClean="0"/>
          </a:p>
          <a:p>
            <a:r>
              <a:rPr lang="en-CA" dirty="0" smtClean="0"/>
              <a:t>AD / LDAP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772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chage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c</a:t>
            </a:r>
            <a:r>
              <a:rPr lang="en-CA" dirty="0" err="1" smtClean="0"/>
              <a:t>hage</a:t>
            </a:r>
            <a:r>
              <a:rPr lang="en-CA" dirty="0" smtClean="0"/>
              <a:t> –l username =&gt; lists current info</a:t>
            </a:r>
          </a:p>
          <a:p>
            <a:endParaRPr lang="en-CA" dirty="0" smtClean="0"/>
          </a:p>
          <a:p>
            <a:r>
              <a:rPr lang="en-CA" dirty="0" err="1"/>
              <a:t>c</a:t>
            </a:r>
            <a:r>
              <a:rPr lang="en-CA" dirty="0" err="1" smtClean="0"/>
              <a:t>hage</a:t>
            </a:r>
            <a:r>
              <a:rPr lang="en-CA" dirty="0" smtClean="0"/>
              <a:t> –M # username =&gt; # is the maximum days between changes</a:t>
            </a:r>
          </a:p>
          <a:p>
            <a:endParaRPr lang="en-CA" dirty="0" smtClean="0"/>
          </a:p>
          <a:p>
            <a:r>
              <a:rPr lang="en-CA" dirty="0" err="1"/>
              <a:t>c</a:t>
            </a:r>
            <a:r>
              <a:rPr lang="en-CA" dirty="0" err="1" smtClean="0"/>
              <a:t>hage</a:t>
            </a:r>
            <a:r>
              <a:rPr lang="en-CA" dirty="0" smtClean="0"/>
              <a:t> –E YYYY-MM-DD username =&gt; sets the expiry date on the account (set –E -1 to cancel the expiration date)</a:t>
            </a:r>
          </a:p>
        </p:txBody>
      </p:sp>
    </p:spTree>
    <p:extLst>
      <p:ext uri="{BB962C8B-B14F-4D97-AF65-F5344CB8AC3E}">
        <p14:creationId xmlns:p14="http://schemas.microsoft.com/office/powerpoint/2010/main" val="4070708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System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Running services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err="1" smtClean="0"/>
              <a:t>SElinux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Remote access (is this a system issue or a network issue?)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768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Services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Service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Service –status-all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Service network restart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err="1" smtClean="0"/>
              <a:t>Systemctl</a:t>
            </a:r>
            <a:r>
              <a:rPr lang="en-CA" dirty="0" smtClean="0"/>
              <a:t> </a:t>
            </a:r>
            <a:endParaRPr lang="en-CA" dirty="0"/>
          </a:p>
          <a:p>
            <a:pPr marL="0" indent="0">
              <a:buNone/>
            </a:pPr>
            <a:r>
              <a:rPr lang="en-CA" dirty="0" err="1" smtClean="0"/>
              <a:t>Systemctl</a:t>
            </a:r>
            <a:r>
              <a:rPr lang="en-CA" dirty="0" smtClean="0"/>
              <a:t> –a (use with grep)</a:t>
            </a:r>
          </a:p>
          <a:p>
            <a:pPr marL="0" indent="0">
              <a:buNone/>
            </a:pPr>
            <a:r>
              <a:rPr lang="en-CA" dirty="0" err="1" smtClean="0"/>
              <a:t>Systemctl</a:t>
            </a:r>
            <a:r>
              <a:rPr lang="en-CA" dirty="0" smtClean="0"/>
              <a:t> restart network (can also call start, stop, status, </a:t>
            </a:r>
            <a:r>
              <a:rPr lang="en-CA" dirty="0" err="1" smtClean="0"/>
              <a:t>etc</a:t>
            </a:r>
            <a:r>
              <a:rPr lang="en-CA" dirty="0" smtClean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270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SELinux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Security Enhanced Linux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/</a:t>
            </a:r>
            <a:r>
              <a:rPr lang="en-CA" dirty="0" err="1" smtClean="0"/>
              <a:t>etc</a:t>
            </a:r>
            <a:r>
              <a:rPr lang="en-CA" dirty="0" smtClean="0"/>
              <a:t>/</a:t>
            </a:r>
            <a:r>
              <a:rPr lang="en-CA" dirty="0" err="1" smtClean="0"/>
              <a:t>selinux</a:t>
            </a:r>
            <a:r>
              <a:rPr lang="en-CA" dirty="0" smtClean="0"/>
              <a:t>/</a:t>
            </a:r>
            <a:r>
              <a:rPr lang="en-CA" dirty="0" err="1" smtClean="0"/>
              <a:t>config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/>
              <a:t>g</a:t>
            </a:r>
            <a:r>
              <a:rPr lang="en-CA" dirty="0" err="1" smtClean="0"/>
              <a:t>etenforce</a:t>
            </a:r>
            <a:endParaRPr lang="en-CA" dirty="0" smtClean="0"/>
          </a:p>
          <a:p>
            <a:pPr marL="0" indent="0">
              <a:buNone/>
            </a:pPr>
            <a:r>
              <a:rPr lang="en-CA" dirty="0" err="1"/>
              <a:t>s</a:t>
            </a:r>
            <a:r>
              <a:rPr lang="en-CA" dirty="0" err="1" smtClean="0"/>
              <a:t>etenforce</a:t>
            </a:r>
            <a:r>
              <a:rPr lang="en-CA" dirty="0" smtClean="0"/>
              <a:t> {</a:t>
            </a:r>
            <a:r>
              <a:rPr lang="en-CA" dirty="0" err="1" smtClean="0"/>
              <a:t>enforcing,permissive,disabled</a:t>
            </a:r>
            <a:r>
              <a:rPr lang="en-CA" dirty="0" smtClean="0"/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 smtClean="0">
                <a:hlinkClick r:id="rId2"/>
              </a:rPr>
              <a:t>SELinux</a:t>
            </a:r>
            <a:r>
              <a:rPr lang="en-CA" dirty="0" smtClean="0">
                <a:hlinkClick r:id="rId2"/>
              </a:rPr>
              <a:t> Admin Guide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878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Remote access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Services allow remote access…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 smtClean="0"/>
              <a:t>Ssh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err="1" smtClean="0"/>
              <a:t>Vnc</a:t>
            </a:r>
            <a:r>
              <a:rPr lang="en-CA" dirty="0" smtClean="0"/>
              <a:t>-server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 smtClean="0"/>
              <a:t>Systemctl</a:t>
            </a:r>
            <a:r>
              <a:rPr lang="en-CA" dirty="0" smtClean="0"/>
              <a:t> stop </a:t>
            </a:r>
            <a:r>
              <a:rPr lang="en-CA" dirty="0" err="1" smtClean="0"/>
              <a:t>sshd</a:t>
            </a:r>
            <a:endParaRPr lang="en-CA" dirty="0" smtClean="0"/>
          </a:p>
          <a:p>
            <a:pPr marL="0" indent="0">
              <a:buNone/>
            </a:pPr>
            <a:r>
              <a:rPr lang="en-CA" dirty="0" err="1" smtClean="0"/>
              <a:t>Systemctl</a:t>
            </a:r>
            <a:r>
              <a:rPr lang="en-CA" dirty="0" smtClean="0"/>
              <a:t> disable </a:t>
            </a:r>
            <a:r>
              <a:rPr lang="en-CA" dirty="0" err="1" smtClean="0"/>
              <a:t>sshd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705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Network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Firewall</a:t>
            </a:r>
          </a:p>
          <a:p>
            <a:pPr lvl="1"/>
            <a:r>
              <a:rPr lang="en-CA" dirty="0" err="1"/>
              <a:t>i</a:t>
            </a:r>
            <a:r>
              <a:rPr lang="en-CA" dirty="0" err="1" smtClean="0"/>
              <a:t>ptables</a:t>
            </a:r>
            <a:r>
              <a:rPr lang="en-CA" dirty="0" smtClean="0"/>
              <a:t> / </a:t>
            </a:r>
            <a:r>
              <a:rPr lang="en-CA" dirty="0" err="1" smtClean="0"/>
              <a:t>firewalld</a:t>
            </a:r>
            <a:endParaRPr lang="en-CA" dirty="0" smtClean="0"/>
          </a:p>
          <a:p>
            <a:pPr lvl="1"/>
            <a:r>
              <a:rPr lang="en-CA" dirty="0" smtClean="0"/>
              <a:t>GUI</a:t>
            </a:r>
          </a:p>
          <a:p>
            <a:pPr marL="457200" lvl="1" indent="0">
              <a:buNone/>
            </a:pPr>
            <a:endParaRPr lang="en-CA" dirty="0" smtClean="0"/>
          </a:p>
          <a:p>
            <a:r>
              <a:rPr lang="en-CA" dirty="0" smtClean="0"/>
              <a:t>Network services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21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Presentation2">
  <a:themeElements>
    <a:clrScheme name="SAIT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A291C"/>
      </a:accent1>
      <a:accent2>
        <a:srgbClr val="A6192E"/>
      </a:accent2>
      <a:accent3>
        <a:srgbClr val="00A3E0"/>
      </a:accent3>
      <a:accent4>
        <a:srgbClr val="005EB8"/>
      </a:accent4>
      <a:accent5>
        <a:srgbClr val="6D2077"/>
      </a:accent5>
      <a:accent6>
        <a:srgbClr val="222222"/>
      </a:accent6>
      <a:hlink>
        <a:srgbClr val="515151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IT_PPT_Colour_16x9_Template" id="{9343D8A7-6800-F640-AE70-45A3E4AC5BF3}" vid="{216E120B-4FD9-D941-8FC7-0244918ABF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PowerpointPresentation2</Template>
  <TotalTime>336</TotalTime>
  <Words>239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Verdana</vt:lpstr>
      <vt:lpstr>PowerpointPresentation2</vt:lpstr>
      <vt:lpstr>Linux Security</vt:lpstr>
      <vt:lpstr>Components of Security</vt:lpstr>
      <vt:lpstr>Users</vt:lpstr>
      <vt:lpstr>chage</vt:lpstr>
      <vt:lpstr>System</vt:lpstr>
      <vt:lpstr>Services</vt:lpstr>
      <vt:lpstr>SELinux</vt:lpstr>
      <vt:lpstr>Remote access</vt:lpstr>
      <vt:lpstr>Network</vt:lpstr>
      <vt:lpstr>IPtables</vt:lpstr>
      <vt:lpstr>firewalld</vt:lpstr>
      <vt:lpstr>Lab Exercise – Security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Johnstone</dc:creator>
  <cp:lastModifiedBy>Jay Johnstone</cp:lastModifiedBy>
  <cp:revision>65</cp:revision>
  <dcterms:created xsi:type="dcterms:W3CDTF">2015-09-24T03:27:11Z</dcterms:created>
  <dcterms:modified xsi:type="dcterms:W3CDTF">2017-10-26T14:45:07Z</dcterms:modified>
</cp:coreProperties>
</file>