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19BCB-83DC-484C-9140-309F98E4DAA7}" type="datetimeFigureOut">
              <a:rPr lang="en-CA" smtClean="0"/>
              <a:t>2017-07-05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9483B-0FE6-4A1C-A3DC-FF0F02266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4435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2672" y="1122363"/>
            <a:ext cx="6845328" cy="2387600"/>
          </a:xfrm>
        </p:spPr>
        <p:txBody>
          <a:bodyPr anchor="b">
            <a:normAutofit/>
          </a:bodyPr>
          <a:lstStyle>
            <a:lvl1pPr algn="l"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2672" y="3602038"/>
            <a:ext cx="6845328" cy="1655762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1988A17-0680-0E42-ABA7-8D1176F78895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904252"/>
            <a:ext cx="3708372" cy="471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05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fld id="{31988A17-0680-0E42-ABA7-8D1176F78895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-27337"/>
            <a:ext cx="2311400" cy="294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0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fld id="{31988A17-0680-0E42-ABA7-8D1176F78895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horiz_colou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8" y="6176963"/>
            <a:ext cx="165097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9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CA" dirty="0" smtClean="0"/>
              <a:t>Headline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7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Headline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238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22672" y="6356350"/>
            <a:ext cx="1231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31988A17-0680-0E42-ABA7-8D1176F78895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2372" y="6356350"/>
            <a:ext cx="5067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77500" y="6356350"/>
            <a:ext cx="876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4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Linux Software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23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Lab Exercise –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dirty="0"/>
              <a:t>Research a piece of software you find interesting and deploy it on your VM.</a:t>
            </a:r>
          </a:p>
        </p:txBody>
      </p:sp>
    </p:spTree>
    <p:extLst>
      <p:ext uri="{BB962C8B-B14F-4D97-AF65-F5344CB8AC3E}">
        <p14:creationId xmlns:p14="http://schemas.microsoft.com/office/powerpoint/2010/main" val="380046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 people do with Linux?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Server applications</a:t>
            </a:r>
          </a:p>
          <a:p>
            <a:pPr lvl="1"/>
            <a:r>
              <a:rPr lang="en-CA" dirty="0"/>
              <a:t>Web, Mail, DNS, DHCP, SQL DB, Custom applications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r>
              <a:rPr lang="en-CA" dirty="0"/>
              <a:t>Workstation applications</a:t>
            </a:r>
          </a:p>
          <a:p>
            <a:pPr lvl="1"/>
            <a:r>
              <a:rPr lang="en-CA" dirty="0"/>
              <a:t>Pretty much anything you would do in Windows / Mac / </a:t>
            </a:r>
            <a:r>
              <a:rPr lang="en-CA" dirty="0" err="1"/>
              <a:t>etc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6645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Red Hat vs. </a:t>
            </a:r>
            <a:r>
              <a:rPr lang="en-CA" dirty="0" err="1"/>
              <a:t>Debian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YUM vs. APT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RPM vs. DEB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We will focus on YUM and RPM due to higher commercial use.</a:t>
            </a:r>
          </a:p>
        </p:txBody>
      </p:sp>
    </p:spTree>
    <p:extLst>
      <p:ext uri="{BB962C8B-B14F-4D97-AF65-F5344CB8AC3E}">
        <p14:creationId xmlns:p14="http://schemas.microsoft.com/office/powerpoint/2010/main" val="153785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Process of Software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Install</a:t>
            </a:r>
          </a:p>
          <a:p>
            <a:r>
              <a:rPr lang="en-CA" dirty="0"/>
              <a:t>Configure</a:t>
            </a:r>
          </a:p>
          <a:p>
            <a:r>
              <a:rPr lang="en-CA" dirty="0"/>
              <a:t>Start</a:t>
            </a:r>
          </a:p>
          <a:p>
            <a:r>
              <a:rPr lang="en-CA" dirty="0"/>
              <a:t>Enable</a:t>
            </a:r>
          </a:p>
        </p:txBody>
      </p:sp>
    </p:spTree>
    <p:extLst>
      <p:ext uri="{BB962C8B-B14F-4D97-AF65-F5344CB8AC3E}">
        <p14:creationId xmlns:p14="http://schemas.microsoft.com/office/powerpoint/2010/main" val="3928699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Yum install</a:t>
            </a:r>
          </a:p>
          <a:p>
            <a:r>
              <a:rPr lang="en-CA" dirty="0"/>
              <a:t>Yum update</a:t>
            </a:r>
          </a:p>
        </p:txBody>
      </p:sp>
    </p:spTree>
    <p:extLst>
      <p:ext uri="{BB962C8B-B14F-4D97-AF65-F5344CB8AC3E}">
        <p14:creationId xmlns:p14="http://schemas.microsoft.com/office/powerpoint/2010/main" val="403334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Configure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/</a:t>
            </a:r>
            <a:r>
              <a:rPr lang="en-CA" dirty="0" err="1"/>
              <a:t>etc</a:t>
            </a:r>
            <a:endParaRPr lang="en-CA" dirty="0"/>
          </a:p>
          <a:p>
            <a:r>
              <a:rPr lang="en-CA" dirty="0"/>
              <a:t>/</a:t>
            </a:r>
            <a:r>
              <a:rPr lang="en-CA" dirty="0" err="1"/>
              <a:t>var</a:t>
            </a:r>
            <a:endParaRPr lang="en-CA" dirty="0"/>
          </a:p>
          <a:p>
            <a:r>
              <a:rPr lang="en-CA" dirty="0"/>
              <a:t>/opt</a:t>
            </a:r>
          </a:p>
        </p:txBody>
      </p:sp>
    </p:spTree>
    <p:extLst>
      <p:ext uri="{BB962C8B-B14F-4D97-AF65-F5344CB8AC3E}">
        <p14:creationId xmlns:p14="http://schemas.microsoft.com/office/powerpoint/2010/main" val="1819880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Service</a:t>
            </a:r>
          </a:p>
          <a:p>
            <a:pPr lvl="1"/>
            <a:r>
              <a:rPr lang="en-CA" dirty="0" smtClean="0"/>
              <a:t>Service </a:t>
            </a:r>
            <a:r>
              <a:rPr lang="en-CA" i="1" dirty="0" err="1" smtClean="0"/>
              <a:t>sshd</a:t>
            </a:r>
            <a:r>
              <a:rPr lang="en-CA" dirty="0" smtClean="0"/>
              <a:t> {start | stop | status }</a:t>
            </a:r>
            <a:endParaRPr lang="en-CA" dirty="0"/>
          </a:p>
          <a:p>
            <a:r>
              <a:rPr lang="en-CA" dirty="0" err="1" smtClean="0"/>
              <a:t>Systemctl</a:t>
            </a:r>
            <a:endParaRPr lang="en-CA" dirty="0" smtClean="0"/>
          </a:p>
          <a:p>
            <a:pPr lvl="1"/>
            <a:r>
              <a:rPr lang="en-CA" dirty="0" err="1" smtClean="0"/>
              <a:t>Systemctl</a:t>
            </a:r>
            <a:r>
              <a:rPr lang="en-CA" dirty="0" smtClean="0"/>
              <a:t> { start | stop | status } </a:t>
            </a:r>
            <a:r>
              <a:rPr lang="en-CA" i="1" dirty="0" err="1" smtClean="0"/>
              <a:t>sshd</a:t>
            </a:r>
            <a:endParaRPr lang="en-CA" i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0750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Chkconfig</a:t>
            </a:r>
            <a:endParaRPr lang="en-CA" dirty="0" smtClean="0"/>
          </a:p>
          <a:p>
            <a:pPr lvl="1"/>
            <a:r>
              <a:rPr lang="en-CA" dirty="0" err="1" smtClean="0"/>
              <a:t>Chkconfig</a:t>
            </a:r>
            <a:r>
              <a:rPr lang="en-CA" dirty="0" smtClean="0"/>
              <a:t> –list</a:t>
            </a:r>
          </a:p>
          <a:p>
            <a:pPr lvl="1"/>
            <a:r>
              <a:rPr lang="en-CA" dirty="0" err="1" smtClean="0"/>
              <a:t>Chkconfig</a:t>
            </a:r>
            <a:r>
              <a:rPr lang="en-CA" dirty="0" smtClean="0"/>
              <a:t> </a:t>
            </a:r>
            <a:r>
              <a:rPr lang="en-CA" i="1" dirty="0" smtClean="0"/>
              <a:t>service</a:t>
            </a:r>
            <a:r>
              <a:rPr lang="en-CA" dirty="0" smtClean="0"/>
              <a:t> on level --</a:t>
            </a:r>
            <a:r>
              <a:rPr lang="en-CA" i="1" dirty="0" err="1" smtClean="0"/>
              <a:t>runlevels</a:t>
            </a:r>
            <a:endParaRPr lang="en-CA" i="1" dirty="0"/>
          </a:p>
          <a:p>
            <a:r>
              <a:rPr lang="en-CA" dirty="0" err="1" smtClean="0"/>
              <a:t>Systemctl</a:t>
            </a:r>
            <a:endParaRPr lang="en-CA" dirty="0" smtClean="0"/>
          </a:p>
          <a:p>
            <a:pPr lvl="1"/>
            <a:r>
              <a:rPr lang="en-CA" dirty="0" err="1" smtClean="0"/>
              <a:t>Systemctl</a:t>
            </a:r>
            <a:r>
              <a:rPr lang="en-CA" dirty="0" smtClean="0"/>
              <a:t> { enable | disable } </a:t>
            </a:r>
            <a:r>
              <a:rPr lang="en-CA" i="1" dirty="0" smtClean="0"/>
              <a:t>service</a:t>
            </a:r>
            <a:endParaRPr lang="en-CA" i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48688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cron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Used to perform a task on a predetermined schedule</a:t>
            </a:r>
          </a:p>
        </p:txBody>
      </p:sp>
    </p:spTree>
    <p:extLst>
      <p:ext uri="{BB962C8B-B14F-4D97-AF65-F5344CB8AC3E}">
        <p14:creationId xmlns:p14="http://schemas.microsoft.com/office/powerpoint/2010/main" val="1301947819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Presentation2">
  <a:themeElements>
    <a:clrScheme name="SAIT Colou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A291C"/>
      </a:accent1>
      <a:accent2>
        <a:srgbClr val="A6192E"/>
      </a:accent2>
      <a:accent3>
        <a:srgbClr val="00A3E0"/>
      </a:accent3>
      <a:accent4>
        <a:srgbClr val="005EB8"/>
      </a:accent4>
      <a:accent5>
        <a:srgbClr val="6D2077"/>
      </a:accent5>
      <a:accent6>
        <a:srgbClr val="222222"/>
      </a:accent6>
      <a:hlink>
        <a:srgbClr val="515151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IT_PPT_Colour_16x9_Template" id="{9343D8A7-6800-F640-AE70-45A3E4AC5BF3}" vid="{216E120B-4FD9-D941-8FC7-0244918ABF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PowerpointPresentation2</Template>
  <TotalTime>262</TotalTime>
  <Words>153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Verdana</vt:lpstr>
      <vt:lpstr>PowerpointPresentation2</vt:lpstr>
      <vt:lpstr>Linux Software</vt:lpstr>
      <vt:lpstr>What do people do with Linux?</vt:lpstr>
      <vt:lpstr>Red Hat vs. Debian</vt:lpstr>
      <vt:lpstr>Process of Software deployment</vt:lpstr>
      <vt:lpstr>Install</vt:lpstr>
      <vt:lpstr>Configure</vt:lpstr>
      <vt:lpstr>Start</vt:lpstr>
      <vt:lpstr>Enable</vt:lpstr>
      <vt:lpstr>cron</vt:lpstr>
      <vt:lpstr>Lab Exercise – Software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Johnstone</dc:creator>
  <cp:lastModifiedBy>Jay Johnstone</cp:lastModifiedBy>
  <cp:revision>59</cp:revision>
  <dcterms:created xsi:type="dcterms:W3CDTF">2015-09-24T03:27:11Z</dcterms:created>
  <dcterms:modified xsi:type="dcterms:W3CDTF">2017-07-05T21:37:28Z</dcterms:modified>
</cp:coreProperties>
</file>