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-9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95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HB0Z-HUau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Booting</a:t>
            </a:r>
          </a:p>
          <a:p>
            <a:r>
              <a:rPr lang="en-US" dirty="0" smtClean="0"/>
              <a:t>Intro to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YouTube - Linux Boot Process</a:t>
            </a:r>
            <a:endParaRPr lang="en-US" sz="4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Booting Process</a:t>
            </a:r>
          </a:p>
          <a:p>
            <a:r>
              <a:rPr lang="en-US" dirty="0" smtClean="0"/>
              <a:t>POST / MBR</a:t>
            </a:r>
          </a:p>
          <a:p>
            <a:r>
              <a:rPr lang="en-US" dirty="0" smtClean="0"/>
              <a:t>GRUB (</a:t>
            </a:r>
            <a:r>
              <a:rPr lang="en-US" dirty="0" err="1" smtClean="0"/>
              <a:t>GRand</a:t>
            </a:r>
            <a:r>
              <a:rPr lang="en-US" dirty="0" smtClean="0"/>
              <a:t> Unified </a:t>
            </a:r>
            <a:r>
              <a:rPr lang="en-US" dirty="0" err="1" smtClean="0"/>
              <a:t>Bootloader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Kernel (/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… </a:t>
            </a:r>
            <a:r>
              <a:rPr lang="en-US" dirty="0" err="1" smtClean="0"/>
              <a:t>Runlevel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All boot activities are recorded to /</a:t>
            </a:r>
            <a:r>
              <a:rPr lang="en-US" b="1" dirty="0" err="1" smtClean="0"/>
              <a:t>var</a:t>
            </a:r>
            <a:r>
              <a:rPr lang="en-US" b="1" dirty="0" smtClean="0"/>
              <a:t>/log/boot – great file for troubleshooting!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6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0. Power Down -&gt; </a:t>
            </a:r>
            <a:r>
              <a:rPr lang="en-US" dirty="0" err="1" smtClean="0"/>
              <a:t>poweroff.target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User Mode -&gt; </a:t>
            </a:r>
            <a:r>
              <a:rPr lang="en-US" dirty="0" err="1" smtClean="0"/>
              <a:t>rescue.target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Multiuser, no network / NFS -&gt; multi-</a:t>
            </a:r>
            <a:r>
              <a:rPr lang="en-US" dirty="0" err="1" smtClean="0"/>
              <a:t>user.target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Multiuser w/ network</a:t>
            </a:r>
            <a:r>
              <a:rPr lang="en-US" dirty="0"/>
              <a:t> -&gt; multi-</a:t>
            </a:r>
            <a:r>
              <a:rPr lang="en-US" dirty="0" err="1"/>
              <a:t>user.target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used</a:t>
            </a:r>
            <a:r>
              <a:rPr lang="en-US" dirty="0"/>
              <a:t> -&gt; multi-</a:t>
            </a:r>
            <a:r>
              <a:rPr lang="en-US" dirty="0" err="1"/>
              <a:t>user.target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Graphical mode</a:t>
            </a:r>
            <a:r>
              <a:rPr lang="en-US" dirty="0"/>
              <a:t> -&gt; </a:t>
            </a:r>
            <a:r>
              <a:rPr lang="en-US" dirty="0" err="1" smtClean="0"/>
              <a:t>graphical.target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Restart</a:t>
            </a:r>
            <a:r>
              <a:rPr lang="en-US" dirty="0"/>
              <a:t> -&gt; </a:t>
            </a:r>
            <a:r>
              <a:rPr lang="en-US" dirty="0" err="1" smtClean="0"/>
              <a:t>reboot.target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system can boot in any of the said </a:t>
            </a:r>
            <a:r>
              <a:rPr lang="en-US" dirty="0" err="1" smtClean="0"/>
              <a:t>runlevels</a:t>
            </a:r>
            <a:r>
              <a:rPr lang="en-US" dirty="0" smtClean="0"/>
              <a:t> </a:t>
            </a:r>
            <a:r>
              <a:rPr lang="en-US" dirty="0" smtClean="0"/>
              <a:t>once set.  By default, the system will boot in </a:t>
            </a:r>
            <a:r>
              <a:rPr lang="en-US" dirty="0" err="1" smtClean="0"/>
              <a:t>runlevel</a:t>
            </a:r>
            <a:r>
              <a:rPr lang="en-US" dirty="0" smtClean="0"/>
              <a:t> 3 or 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find out run the following</a:t>
            </a:r>
            <a:r>
              <a:rPr lang="en-US" dirty="0"/>
              <a:t> </a:t>
            </a:r>
            <a:r>
              <a:rPr lang="en-US" dirty="0" smtClean="0"/>
              <a:t>on the command prompt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runlevel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8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Right Click -&gt; “Open in Terminal”</a:t>
            </a:r>
          </a:p>
          <a:p>
            <a:pPr marL="0" indent="0">
              <a:buNone/>
            </a:pPr>
            <a:r>
              <a:rPr lang="en-US" sz="3200" dirty="0" smtClean="0"/>
              <a:t>Will be different on other distributions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CASE </a:t>
            </a:r>
            <a:r>
              <a:rPr lang="en-US" sz="3200" dirty="0" err="1" smtClean="0"/>
              <a:t>SenSiTive</a:t>
            </a:r>
            <a:r>
              <a:rPr lang="en-US" sz="3200" dirty="0" smtClean="0"/>
              <a:t>!!!</a:t>
            </a:r>
          </a:p>
          <a:p>
            <a:r>
              <a:rPr lang="en-US" sz="3200" dirty="0" smtClean="0"/>
              <a:t>Spaces = AWFUL</a:t>
            </a:r>
          </a:p>
          <a:p>
            <a:r>
              <a:rPr lang="en-US" dirty="0" smtClean="0"/>
              <a:t>Special characters to avoid: ~, &lt;, &gt;, /, \, $, &amp;, :,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092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IT_PPT_Colour_16x9_Template" id="{9343D8A7-6800-F640-AE70-45A3E4AC5BF3}" vid="{216E120B-4FD9-D941-8FC7-0244918AB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183</TotalTime>
  <Words>160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PowerpointPresentation2</vt:lpstr>
      <vt:lpstr>Intro to Linux</vt:lpstr>
      <vt:lpstr>Booting</vt:lpstr>
      <vt:lpstr>Booting</vt:lpstr>
      <vt:lpstr>Runlevels</vt:lpstr>
      <vt:lpstr>Runlevels</vt:lpstr>
      <vt:lpstr>Command Line 101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monam</cp:lastModifiedBy>
  <cp:revision>20</cp:revision>
  <dcterms:created xsi:type="dcterms:W3CDTF">2015-09-24T03:27:11Z</dcterms:created>
  <dcterms:modified xsi:type="dcterms:W3CDTF">2018-07-13T18:58:45Z</dcterms:modified>
</cp:coreProperties>
</file>