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3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3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6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Getting Help…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World’s biggest help file…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6600" b="1" dirty="0" smtClean="0"/>
              <a:t>Google!</a:t>
            </a:r>
          </a:p>
          <a:p>
            <a:pPr marL="0" indent="0" algn="ctr">
              <a:buNone/>
            </a:pPr>
            <a:endParaRPr lang="en-US" sz="6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 pages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# man </a:t>
            </a:r>
            <a:r>
              <a:rPr lang="en-CA" dirty="0" err="1" smtClean="0"/>
              <a:t>command_name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Pages </a:t>
            </a:r>
            <a:r>
              <a:rPr lang="en-CA" dirty="0" smtClean="0"/>
              <a:t>have multiple sections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apropos </a:t>
            </a:r>
            <a:r>
              <a:rPr lang="en-CA" dirty="0" smtClean="0"/>
              <a:t>command – if it fails, run </a:t>
            </a:r>
            <a:r>
              <a:rPr lang="en-CA" dirty="0" err="1" smtClean="0"/>
              <a:t>mandb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64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Provides a brief description of the command in question.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No details…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6497"/>
            <a:ext cx="6191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3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“dash h”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39"/>
            <a:ext cx="10515600" cy="461402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Most but not all commands come with a built in “help” switch: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913"/>
            <a:ext cx="5860057" cy="39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5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GUI help…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714"/>
            <a:ext cx="10515600" cy="4646249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YMMV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3" y="2071906"/>
            <a:ext cx="6161522" cy="42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5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Exercise – Getting help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On your VM, </a:t>
            </a:r>
            <a:r>
              <a:rPr lang="en-CA" smtClean="0"/>
              <a:t>perform Lab 4.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301</TotalTime>
  <Words>76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PowerpointPresentation2</vt:lpstr>
      <vt:lpstr>Linux  Getting Help…</vt:lpstr>
      <vt:lpstr>World’s biggest help file…</vt:lpstr>
      <vt:lpstr>Man pages</vt:lpstr>
      <vt:lpstr>Whatis</vt:lpstr>
      <vt:lpstr>“dash h”</vt:lpstr>
      <vt:lpstr>GUI help…</vt:lpstr>
      <vt:lpstr>Lab Exercise – Getting 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49</cp:revision>
  <dcterms:created xsi:type="dcterms:W3CDTF">2015-09-24T03:27:11Z</dcterms:created>
  <dcterms:modified xsi:type="dcterms:W3CDTF">2017-11-01T16:58:37Z</dcterms:modified>
</cp:coreProperties>
</file>