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73" r:id="rId4"/>
    <p:sldId id="286" r:id="rId5"/>
    <p:sldId id="280" r:id="rId6"/>
    <p:sldId id="278" r:id="rId7"/>
    <p:sldId id="279" r:id="rId8"/>
    <p:sldId id="301" r:id="rId9"/>
    <p:sldId id="304" r:id="rId10"/>
    <p:sldId id="305" r:id="rId11"/>
    <p:sldId id="302" r:id="rId12"/>
    <p:sldId id="281" r:id="rId13"/>
    <p:sldId id="282" r:id="rId14"/>
    <p:sldId id="283" r:id="rId15"/>
    <p:sldId id="284" r:id="rId16"/>
    <p:sldId id="303" r:id="rId17"/>
    <p:sldId id="292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-72" y="-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BEFE-9848-46AE-8AA0-A9708EAFD3A5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4962F-B48D-4BD2-8BC5-BF5C12BCB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18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2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07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– Command Line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and Directory </a:t>
            </a:r>
            <a:r>
              <a:rPr lang="en-CA" dirty="0" smtClean="0"/>
              <a:t>Ownership and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Lets do the following;</a:t>
            </a:r>
          </a:p>
          <a:p>
            <a:r>
              <a:rPr lang="en-CA" dirty="0" smtClean="0"/>
              <a:t>Create a file</a:t>
            </a:r>
          </a:p>
          <a:p>
            <a:r>
              <a:rPr lang="en-CA" dirty="0" smtClean="0"/>
              <a:t>Create a </a:t>
            </a:r>
            <a:r>
              <a:rPr lang="en-CA" dirty="0" err="1" smtClean="0"/>
              <a:t>directry</a:t>
            </a:r>
            <a:endParaRPr lang="en-CA" dirty="0" smtClean="0"/>
          </a:p>
          <a:p>
            <a:r>
              <a:rPr lang="en-CA" dirty="0" smtClean="0"/>
              <a:t>Change ownership of the group on the directory</a:t>
            </a:r>
          </a:p>
          <a:p>
            <a:r>
              <a:rPr lang="en-CA" dirty="0" smtClean="0"/>
              <a:t>Change </a:t>
            </a:r>
            <a:r>
              <a:rPr lang="en-CA" dirty="0" err="1" smtClean="0"/>
              <a:t>owenership</a:t>
            </a:r>
            <a:r>
              <a:rPr lang="en-CA" dirty="0" smtClean="0"/>
              <a:t> of the user on the file</a:t>
            </a:r>
          </a:p>
          <a:p>
            <a:r>
              <a:rPr lang="en-CA" dirty="0" smtClean="0"/>
              <a:t>The file should have </a:t>
            </a:r>
            <a:r>
              <a:rPr lang="en-CA" dirty="0" err="1" smtClean="0"/>
              <a:t>rwx</a:t>
            </a:r>
            <a:r>
              <a:rPr lang="en-CA" dirty="0" smtClean="0"/>
              <a:t> for owner, </a:t>
            </a:r>
            <a:r>
              <a:rPr lang="en-CA" dirty="0" err="1" smtClean="0"/>
              <a:t>rw</a:t>
            </a:r>
            <a:r>
              <a:rPr lang="en-CA" dirty="0" smtClean="0"/>
              <a:t> for group and no permissions for other.  Do the same for the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Extended Permissions - ACLs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Access Control Lists</a:t>
            </a:r>
            <a:endParaRPr lang="en-CA" dirty="0"/>
          </a:p>
          <a:p>
            <a:r>
              <a:rPr lang="en-CA" dirty="0" smtClean="0"/>
              <a:t>Get file ACL – </a:t>
            </a:r>
            <a:r>
              <a:rPr lang="en-CA" dirty="0" err="1" smtClean="0"/>
              <a:t>getfacl</a:t>
            </a:r>
            <a:endParaRPr lang="en-CA" dirty="0" smtClean="0"/>
          </a:p>
          <a:p>
            <a:r>
              <a:rPr lang="en-CA" dirty="0" smtClean="0"/>
              <a:t>Set file ACL – </a:t>
            </a:r>
            <a:r>
              <a:rPr lang="en-CA" dirty="0" err="1" smtClean="0"/>
              <a:t>setfacl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2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files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42397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</a:t>
            </a:r>
            <a:r>
              <a:rPr lang="en-US" sz="2400" b="1" dirty="0" smtClean="0"/>
              <a:t>rep</a:t>
            </a:r>
            <a:r>
              <a:rPr lang="en-US" sz="2400" dirty="0" smtClean="0"/>
              <a:t> </a:t>
            </a:r>
            <a:r>
              <a:rPr lang="en-US" sz="2400" dirty="0"/>
              <a:t>host domain.xml</a:t>
            </a:r>
          </a:p>
          <a:p>
            <a:endParaRPr lang="en-US" sz="2400" dirty="0"/>
          </a:p>
          <a:p>
            <a:r>
              <a:rPr lang="en-US" sz="2400" b="1" dirty="0"/>
              <a:t>m</a:t>
            </a:r>
            <a:r>
              <a:rPr lang="en-US" sz="2400" b="1" dirty="0" smtClean="0"/>
              <a:t>ore</a:t>
            </a:r>
            <a:r>
              <a:rPr lang="en-US" sz="2400" dirty="0" smtClean="0"/>
              <a:t> </a:t>
            </a:r>
            <a:r>
              <a:rPr lang="en-US" sz="2400" dirty="0"/>
              <a:t>file.txt will display the contents of the file one page at a time </a:t>
            </a:r>
          </a:p>
          <a:p>
            <a:endParaRPr lang="en-US" sz="2400" dirty="0"/>
          </a:p>
          <a:p>
            <a:r>
              <a:rPr lang="en-US" sz="2400" b="1" dirty="0"/>
              <a:t>l</a:t>
            </a:r>
            <a:r>
              <a:rPr lang="en-US" sz="2400" b="1" dirty="0" smtClean="0"/>
              <a:t>ess</a:t>
            </a:r>
            <a:r>
              <a:rPr lang="en-US" sz="2400" dirty="0" smtClean="0"/>
              <a:t> </a:t>
            </a:r>
            <a:r>
              <a:rPr lang="en-US" sz="2400" dirty="0"/>
              <a:t>table1 will display the top of the file up/down arrows to scroll or type line number and g to go back to beginning type g</a:t>
            </a:r>
          </a:p>
          <a:p>
            <a:r>
              <a:rPr lang="en-US" sz="2400" dirty="0"/>
              <a:t>  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ort</a:t>
            </a:r>
            <a:r>
              <a:rPr lang="en-US" sz="2400" dirty="0" smtClean="0"/>
              <a:t> </a:t>
            </a:r>
            <a:r>
              <a:rPr lang="en-US" sz="2400" dirty="0"/>
              <a:t>names.txt will sort the file which has names in it in alphabetical order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iff</a:t>
            </a:r>
            <a:r>
              <a:rPr lang="en-US" sz="2400" dirty="0" smtClean="0"/>
              <a:t> </a:t>
            </a:r>
            <a:r>
              <a:rPr lang="en-US" sz="2400" dirty="0"/>
              <a:t>file1 file2 highlights the differences between the two files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775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50905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</a:t>
            </a:r>
            <a:r>
              <a:rPr lang="en-US" sz="2200" b="1" dirty="0" smtClean="0"/>
              <a:t>u</a:t>
            </a:r>
            <a:r>
              <a:rPr lang="en-US" sz="2200" dirty="0" smtClean="0"/>
              <a:t> </a:t>
            </a:r>
            <a:r>
              <a:rPr lang="en-US" sz="2200" dirty="0"/>
              <a:t>will display the size of each content in the directory.  Hard to read so use du –ah will show u size in kb </a:t>
            </a:r>
            <a:r>
              <a:rPr lang="en-US" sz="2200" dirty="0" err="1"/>
              <a:t>mb</a:t>
            </a:r>
            <a:r>
              <a:rPr lang="en-US" sz="2200" dirty="0"/>
              <a:t> etch</a:t>
            </a:r>
          </a:p>
          <a:p>
            <a:r>
              <a:rPr lang="en-US" sz="2200" dirty="0"/>
              <a:t> </a:t>
            </a:r>
          </a:p>
          <a:p>
            <a:r>
              <a:rPr lang="en-US" sz="2200" b="1" dirty="0" err="1"/>
              <a:t>d</a:t>
            </a:r>
            <a:r>
              <a:rPr lang="en-US" sz="2200" b="1" dirty="0" err="1" smtClean="0"/>
              <a:t>f</a:t>
            </a:r>
            <a:r>
              <a:rPr lang="en-US" sz="2200" dirty="0" smtClean="0"/>
              <a:t> </a:t>
            </a:r>
            <a:r>
              <a:rPr lang="en-US" sz="2200" dirty="0"/>
              <a:t>provides disk space, used, available, and mounts.  Use </a:t>
            </a:r>
            <a:r>
              <a:rPr lang="en-US" sz="2200" dirty="0" err="1"/>
              <a:t>df</a:t>
            </a:r>
            <a:r>
              <a:rPr lang="en-US" sz="2200" dirty="0"/>
              <a:t> –h</a:t>
            </a:r>
          </a:p>
          <a:p>
            <a:r>
              <a:rPr lang="en-US" sz="2200" dirty="0"/>
              <a:t> </a:t>
            </a:r>
          </a:p>
          <a:p>
            <a:r>
              <a:rPr lang="en-US" sz="2200" b="1" dirty="0"/>
              <a:t>h</a:t>
            </a:r>
            <a:r>
              <a:rPr lang="en-US" sz="2200" b="1" dirty="0" smtClean="0"/>
              <a:t>ead</a:t>
            </a:r>
            <a:r>
              <a:rPr lang="en-US" sz="2200" dirty="0" smtClean="0"/>
              <a:t> </a:t>
            </a:r>
            <a:r>
              <a:rPr lang="en-US" sz="2200" dirty="0"/>
              <a:t>file.txt will read the first few lines and writes to </a:t>
            </a:r>
            <a:r>
              <a:rPr lang="en-US" sz="2200" dirty="0" smtClean="0"/>
              <a:t>STOUT. </a:t>
            </a:r>
            <a:r>
              <a:rPr lang="en-US" sz="2200" dirty="0"/>
              <a:t>If you want more lines then do head –n15 filename</a:t>
            </a:r>
          </a:p>
          <a:p>
            <a:r>
              <a:rPr lang="en-US" sz="2200" dirty="0"/>
              <a:t> </a:t>
            </a:r>
          </a:p>
          <a:p>
            <a:r>
              <a:rPr lang="en-US" sz="2200" b="1" dirty="0"/>
              <a:t>t</a:t>
            </a:r>
            <a:r>
              <a:rPr lang="en-US" sz="2200" b="1" dirty="0" smtClean="0"/>
              <a:t>ail</a:t>
            </a:r>
            <a:r>
              <a:rPr lang="en-US" sz="2200" dirty="0" smtClean="0"/>
              <a:t> </a:t>
            </a:r>
            <a:r>
              <a:rPr lang="en-US" sz="2200" dirty="0"/>
              <a:t>file.txt –n 100 shows the last 100 lines or tail -f file.txt displays the last 10 lines but keeps feeding the screen as file is updated live</a:t>
            </a:r>
          </a:p>
          <a:p>
            <a:r>
              <a:rPr lang="en-US" sz="2200" dirty="0"/>
              <a:t>  </a:t>
            </a:r>
          </a:p>
          <a:p>
            <a:r>
              <a:rPr lang="en-US" sz="2200" b="1" dirty="0"/>
              <a:t>a</a:t>
            </a:r>
            <a:r>
              <a:rPr lang="en-US" sz="2200" b="1" dirty="0" smtClean="0"/>
              <a:t>t</a:t>
            </a:r>
            <a:r>
              <a:rPr lang="en-US" sz="2200" dirty="0" smtClean="0"/>
              <a:t> </a:t>
            </a:r>
            <a:r>
              <a:rPr lang="en-US" sz="2200" dirty="0"/>
              <a:t>time enter then enter your command this will schedule the job to run at that time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502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98862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Tape Archive:</a:t>
            </a:r>
          </a:p>
          <a:p>
            <a:endParaRPr lang="en-US" sz="2400" b="1" dirty="0"/>
          </a:p>
          <a:p>
            <a:r>
              <a:rPr lang="en-US" sz="2400" b="1" dirty="0"/>
              <a:t>t</a:t>
            </a:r>
            <a:r>
              <a:rPr lang="en-US" sz="2400" b="1" dirty="0" smtClean="0"/>
              <a:t>ar</a:t>
            </a:r>
            <a:r>
              <a:rPr lang="en-US" sz="2400" dirty="0" smtClean="0"/>
              <a:t> </a:t>
            </a:r>
            <a:r>
              <a:rPr lang="en-US" sz="2400" dirty="0" err="1"/>
              <a:t>xvf</a:t>
            </a:r>
            <a:r>
              <a:rPr lang="en-US" sz="2400" dirty="0"/>
              <a:t> </a:t>
            </a:r>
            <a:r>
              <a:rPr lang="en-US" sz="2400" dirty="0" smtClean="0"/>
              <a:t>extracts</a:t>
            </a:r>
            <a:endParaRPr lang="en-US" sz="2400" dirty="0"/>
          </a:p>
          <a:p>
            <a:r>
              <a:rPr lang="en-US" sz="2400" b="1" dirty="0"/>
              <a:t>t</a:t>
            </a:r>
            <a:r>
              <a:rPr lang="en-US" sz="2400" b="1" dirty="0" smtClean="0"/>
              <a:t>ar</a:t>
            </a:r>
            <a:r>
              <a:rPr lang="en-US" sz="2400" dirty="0" smtClean="0"/>
              <a:t> </a:t>
            </a:r>
            <a:r>
              <a:rPr lang="en-US" sz="2400" dirty="0" err="1"/>
              <a:t>cvf</a:t>
            </a:r>
            <a:r>
              <a:rPr lang="en-US" sz="2400" dirty="0"/>
              <a:t> creates a tar </a:t>
            </a:r>
            <a:r>
              <a:rPr lang="en-US" sz="2400" dirty="0" smtClean="0"/>
              <a:t>file: </a:t>
            </a:r>
          </a:p>
          <a:p>
            <a:r>
              <a:rPr lang="en-US" sz="2400" b="1" dirty="0" smtClean="0"/>
              <a:t>tar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err="1"/>
              <a:t>zcvf</a:t>
            </a:r>
            <a:r>
              <a:rPr lang="en-US" sz="2400" dirty="0"/>
              <a:t> /home/files.tar /</a:t>
            </a:r>
            <a:r>
              <a:rPr lang="en-US" sz="2400" dirty="0" smtClean="0"/>
              <a:t>home/</a:t>
            </a:r>
            <a:r>
              <a:rPr lang="en-US" sz="2400" dirty="0" err="1" smtClean="0"/>
              <a:t>jjohn</a:t>
            </a:r>
            <a:r>
              <a:rPr lang="en-US" sz="2400" dirty="0" smtClean="0"/>
              <a:t>/Files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b="1" dirty="0" smtClean="0"/>
              <a:t>File Compression:</a:t>
            </a:r>
          </a:p>
          <a:p>
            <a:endParaRPr lang="en-US" sz="2400" b="1" dirty="0" smtClean="0"/>
          </a:p>
          <a:p>
            <a:r>
              <a:rPr lang="en-US" sz="2400" b="1" dirty="0" err="1"/>
              <a:t>g</a:t>
            </a:r>
            <a:r>
              <a:rPr lang="en-US" sz="2400" b="1" dirty="0" err="1" smtClean="0"/>
              <a:t>zip</a:t>
            </a:r>
            <a:r>
              <a:rPr lang="en-US" sz="2400" dirty="0" smtClean="0"/>
              <a:t> compresses </a:t>
            </a:r>
            <a:r>
              <a:rPr lang="en-US" sz="2400" dirty="0"/>
              <a:t>a </a:t>
            </a:r>
            <a:r>
              <a:rPr lang="en-US" sz="2400" dirty="0" smtClean="0"/>
              <a:t>file</a:t>
            </a:r>
            <a:endParaRPr lang="en-US" sz="2400" dirty="0"/>
          </a:p>
          <a:p>
            <a:r>
              <a:rPr lang="en-US" sz="2400" b="1" dirty="0" err="1"/>
              <a:t>g</a:t>
            </a:r>
            <a:r>
              <a:rPr lang="en-US" sz="2400" b="1" dirty="0" err="1" smtClean="0"/>
              <a:t>unzip</a:t>
            </a:r>
            <a:r>
              <a:rPr lang="en-US" sz="2400" dirty="0" smtClean="0"/>
              <a:t> </a:t>
            </a:r>
            <a:r>
              <a:rPr lang="en-US" sz="2400" dirty="0"/>
              <a:t>expands</a:t>
            </a:r>
          </a:p>
          <a:p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4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ommands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1078980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dirty="0" smtClean="0"/>
              <a:t>lias </a:t>
            </a:r>
            <a:r>
              <a:rPr lang="en-US" sz="2800" dirty="0" smtClean="0"/>
              <a:t>p</a:t>
            </a:r>
            <a:r>
              <a:rPr lang="en-US" sz="2800" dirty="0"/>
              <a:t>=”</a:t>
            </a:r>
            <a:r>
              <a:rPr lang="en-US" sz="2800" dirty="0" err="1"/>
              <a:t>pwd</a:t>
            </a:r>
            <a:r>
              <a:rPr lang="en-US" sz="2800" dirty="0"/>
              <a:t>”  </a:t>
            </a:r>
            <a:r>
              <a:rPr lang="en-US" sz="2800" dirty="0" smtClean="0"/>
              <a:t>- user enters </a:t>
            </a:r>
            <a:r>
              <a:rPr lang="en-US" sz="2800" dirty="0"/>
              <a:t>p </a:t>
            </a:r>
            <a:r>
              <a:rPr lang="en-US" sz="2800" dirty="0" smtClean="0"/>
              <a:t>and </a:t>
            </a:r>
            <a:r>
              <a:rPr lang="en-US" sz="2800" dirty="0"/>
              <a:t>the </a:t>
            </a:r>
            <a:r>
              <a:rPr lang="en-US" sz="2800" dirty="0" err="1"/>
              <a:t>pwd</a:t>
            </a:r>
            <a:r>
              <a:rPr lang="en-US" sz="2800" dirty="0"/>
              <a:t> </a:t>
            </a:r>
            <a:r>
              <a:rPr lang="en-US" sz="2800" dirty="0" smtClean="0"/>
              <a:t>command runs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u</a:t>
            </a:r>
            <a:r>
              <a:rPr lang="en-US" sz="2800" b="1" dirty="0" err="1" smtClean="0"/>
              <a:t>nalias</a:t>
            </a:r>
            <a:r>
              <a:rPr lang="en-US" sz="2800" dirty="0" smtClean="0"/>
              <a:t> p </a:t>
            </a:r>
            <a:r>
              <a:rPr lang="en-US" sz="2800" dirty="0"/>
              <a:t>will remove the p to </a:t>
            </a:r>
            <a:r>
              <a:rPr lang="en-US" sz="2800" dirty="0" err="1"/>
              <a:t>pwd</a:t>
            </a:r>
            <a:r>
              <a:rPr lang="en-US" sz="2800" dirty="0"/>
              <a:t> mapping</a:t>
            </a:r>
          </a:p>
          <a:p>
            <a:endParaRPr lang="en-US" sz="2800" b="1" dirty="0"/>
          </a:p>
          <a:p>
            <a:r>
              <a:rPr lang="en-US" sz="2800" b="1" dirty="0" err="1"/>
              <a:t>s</a:t>
            </a:r>
            <a:r>
              <a:rPr lang="en-US" sz="2800" b="1" dirty="0" err="1" smtClean="0"/>
              <a:t>wapon</a:t>
            </a:r>
            <a:r>
              <a:rPr lang="en-US" sz="2800" dirty="0" smtClean="0"/>
              <a:t> </a:t>
            </a:r>
            <a:r>
              <a:rPr lang="en-US" sz="2800" dirty="0"/>
              <a:t>used to specify devices which paging and swapping are going to take place</a:t>
            </a:r>
          </a:p>
          <a:p>
            <a:r>
              <a:rPr lang="en-US" sz="2800" b="1" dirty="0"/>
              <a:t> 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9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1078980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mail </a:t>
            </a:r>
            <a:r>
              <a:rPr lang="en-US" sz="2400" dirty="0"/>
              <a:t>me &lt; my_letter.txt </a:t>
            </a:r>
            <a:r>
              <a:rPr lang="en-US" sz="2400" dirty="0" smtClean="0"/>
              <a:t>– input </a:t>
            </a:r>
            <a:r>
              <a:rPr lang="en-US" sz="2400" dirty="0"/>
              <a:t>operator</a:t>
            </a:r>
          </a:p>
          <a:p>
            <a:endParaRPr lang="en-US" sz="2400" b="1" dirty="0" smtClean="0"/>
          </a:p>
          <a:p>
            <a:r>
              <a:rPr lang="en-US" sz="2400" dirty="0" smtClean="0"/>
              <a:t>echo </a:t>
            </a:r>
            <a:r>
              <a:rPr lang="en-US" sz="2400" dirty="0"/>
              <a:t>“test” </a:t>
            </a:r>
            <a:r>
              <a:rPr lang="en-US" sz="2400" dirty="0" smtClean="0"/>
              <a:t>&gt; test.txt – output </a:t>
            </a:r>
            <a:r>
              <a:rPr lang="en-US" sz="2400" dirty="0"/>
              <a:t>operator </a:t>
            </a:r>
          </a:p>
          <a:p>
            <a:endParaRPr lang="en-US" sz="2400" b="1" dirty="0" smtClean="0"/>
          </a:p>
          <a:p>
            <a:r>
              <a:rPr lang="en-US" sz="2400" dirty="0" smtClean="0"/>
              <a:t>echo </a:t>
            </a:r>
            <a:r>
              <a:rPr lang="en-US" sz="2400" dirty="0"/>
              <a:t>“123” </a:t>
            </a:r>
            <a:r>
              <a:rPr lang="en-US" sz="2400" dirty="0" smtClean="0"/>
              <a:t>&gt;&gt; test.txt – append </a:t>
            </a:r>
            <a:r>
              <a:rPr lang="en-US" sz="2400" dirty="0"/>
              <a:t>operator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| </a:t>
            </a:r>
            <a:r>
              <a:rPr lang="en-US" sz="2400" dirty="0"/>
              <a:t>pipe allows you to take the standard out from the </a:t>
            </a:r>
            <a:r>
              <a:rPr lang="en-US" sz="2400" dirty="0" err="1" smtClean="0"/>
              <a:t>preceeding</a:t>
            </a:r>
            <a:r>
              <a:rPr lang="en-US" sz="2400" dirty="0" smtClean="0"/>
              <a:t> </a:t>
            </a:r>
            <a:r>
              <a:rPr lang="en-US" sz="2400" dirty="0"/>
              <a:t>command to be the input of the following command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1791" y="274638"/>
            <a:ext cx="9119009" cy="11430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Vi / vim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48789" y="5301687"/>
            <a:ext cx="7937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</a:t>
            </a:r>
          </a:p>
        </p:txBody>
      </p:sp>
      <p:pic>
        <p:nvPicPr>
          <p:cNvPr id="2050" name="Picture 2" descr="http://www.viemu.com/vi-vim-cheat-she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13" y="733213"/>
            <a:ext cx="7429514" cy="52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Lab </a:t>
            </a:r>
            <a:r>
              <a:rPr lang="en-CA" dirty="0"/>
              <a:t>4</a:t>
            </a:r>
            <a:r>
              <a:rPr lang="en-CA" dirty="0" smtClean="0"/>
              <a:t> 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9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admin</a:t>
            </a:r>
          </a:p>
          <a:p>
            <a:r>
              <a:rPr lang="en-US" dirty="0"/>
              <a:t>Network admin</a:t>
            </a:r>
          </a:p>
          <a:p>
            <a:r>
              <a:rPr lang="en-US" dirty="0"/>
              <a:t>DBA CLI</a:t>
            </a:r>
          </a:p>
          <a:p>
            <a:r>
              <a:rPr lang="en-US" dirty="0"/>
              <a:t>Windows admin - </a:t>
            </a:r>
            <a:r>
              <a:rPr lang="en-US" dirty="0" err="1"/>
              <a:t>Powershell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What IS “the shell”?</a:t>
            </a:r>
          </a:p>
          <a:p>
            <a:pPr marL="0" indent="0">
              <a:buNone/>
            </a:pPr>
            <a:r>
              <a:rPr lang="en-CA" dirty="0"/>
              <a:t>Essentially, a command line interpreter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bit of history…</a:t>
            </a:r>
          </a:p>
          <a:p>
            <a:r>
              <a:rPr lang="en-CA" dirty="0" err="1"/>
              <a:t>Sh</a:t>
            </a:r>
            <a:r>
              <a:rPr lang="en-CA" dirty="0"/>
              <a:t> – </a:t>
            </a:r>
            <a:r>
              <a:rPr lang="en-CA" dirty="0" err="1"/>
              <a:t>bourne</a:t>
            </a:r>
            <a:r>
              <a:rPr lang="en-CA" dirty="0"/>
              <a:t> shell, “the original”</a:t>
            </a:r>
          </a:p>
          <a:p>
            <a:r>
              <a:rPr lang="en-CA" dirty="0" err="1"/>
              <a:t>Csh</a:t>
            </a:r>
            <a:r>
              <a:rPr lang="en-CA" dirty="0"/>
              <a:t> – C shell, written as part of BSD</a:t>
            </a:r>
          </a:p>
          <a:p>
            <a:r>
              <a:rPr lang="en-CA" dirty="0" err="1"/>
              <a:t>Ksh</a:t>
            </a:r>
            <a:r>
              <a:rPr lang="en-CA" dirty="0"/>
              <a:t> – developed at Bell labs</a:t>
            </a:r>
          </a:p>
          <a:p>
            <a:r>
              <a:rPr lang="en-CA" dirty="0"/>
              <a:t>Bash – today’s standard shell</a:t>
            </a:r>
          </a:p>
          <a:p>
            <a:r>
              <a:rPr lang="en-CA" dirty="0"/>
              <a:t>Many others…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64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7471" y="274638"/>
            <a:ext cx="914332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Login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71" y="1417640"/>
            <a:ext cx="914332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System boot / Initialization completes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g</a:t>
            </a:r>
            <a:r>
              <a:rPr lang="en-US" sz="2000" dirty="0" err="1" smtClean="0"/>
              <a:t>etty</a:t>
            </a:r>
            <a:r>
              <a:rPr lang="en-US" sz="2000" dirty="0" smtClean="0"/>
              <a:t> (get </a:t>
            </a:r>
            <a:r>
              <a:rPr lang="en-US" sz="2000" dirty="0" err="1" smtClean="0"/>
              <a:t>tty</a:t>
            </a:r>
            <a:r>
              <a:rPr lang="en-US" sz="2000" dirty="0" smtClean="0"/>
              <a:t> / terminal) process starts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User presented with login prompt (username / password)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Login process runs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Checks submitted username in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passwd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Creates password hash based on username and password entered by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Compares password hash against hash in /</a:t>
            </a:r>
            <a:r>
              <a:rPr lang="en-US" sz="2000" dirty="0" err="1" smtClean="0"/>
              <a:t>etc</a:t>
            </a:r>
            <a:r>
              <a:rPr lang="en-US" sz="2000" dirty="0" smtClean="0"/>
              <a:t>/shadow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If username and password match, login is successful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Shell process is created based on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passwd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User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Primary and supplemental Group ID(s)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Home directory location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Terminal shell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Shell properties loaded from configuration files in user home directory and /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Prompt displayed and user can interact with system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2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am I and what am I </a:t>
            </a:r>
            <a:r>
              <a:rPr lang="en-CA" dirty="0" smtClean="0"/>
              <a:t>doing?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Where am I?</a:t>
            </a:r>
          </a:p>
          <a:p>
            <a:pPr marL="0" indent="0">
              <a:buNone/>
            </a:pPr>
            <a:r>
              <a:rPr lang="en-CA" dirty="0" err="1"/>
              <a:t>p</a:t>
            </a:r>
            <a:r>
              <a:rPr lang="en-CA" dirty="0" err="1" smtClean="0"/>
              <a:t>wd</a:t>
            </a:r>
            <a:r>
              <a:rPr lang="en-CA" dirty="0" smtClean="0"/>
              <a:t> </a:t>
            </a:r>
            <a:r>
              <a:rPr lang="en-CA" dirty="0"/>
              <a:t>= print working directory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What’s in here?</a:t>
            </a:r>
          </a:p>
          <a:p>
            <a:pPr marL="0" indent="0">
              <a:buNone/>
            </a:pPr>
            <a:r>
              <a:rPr lang="en-CA" dirty="0"/>
              <a:t>l</a:t>
            </a:r>
            <a:r>
              <a:rPr lang="en-CA" dirty="0" smtClean="0"/>
              <a:t>s </a:t>
            </a:r>
            <a:r>
              <a:rPr lang="en-CA" dirty="0"/>
              <a:t>= list (and a whole bunch of flags)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want to move out of here</a:t>
            </a:r>
          </a:p>
          <a:p>
            <a:pPr marL="0" indent="0">
              <a:buNone/>
            </a:pPr>
            <a:r>
              <a:rPr lang="en-CA" dirty="0"/>
              <a:t>Relative vs. absolute</a:t>
            </a:r>
          </a:p>
          <a:p>
            <a:pPr marL="0" indent="0">
              <a:buNone/>
            </a:pPr>
            <a:r>
              <a:rPr lang="en-CA" dirty="0"/>
              <a:t>. and ..</a:t>
            </a:r>
          </a:p>
        </p:txBody>
      </p:sp>
    </p:spTree>
    <p:extLst>
      <p:ext uri="{BB962C8B-B14F-4D97-AF65-F5344CB8AC3E}">
        <p14:creationId xmlns:p14="http://schemas.microsoft.com/office/powerpoint/2010/main" val="38953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do you do with files?</a:t>
            </a:r>
          </a:p>
          <a:p>
            <a:r>
              <a:rPr lang="en-CA" dirty="0"/>
              <a:t>Create – touch</a:t>
            </a:r>
          </a:p>
          <a:p>
            <a:r>
              <a:rPr lang="en-CA" dirty="0"/>
              <a:t>Delete – </a:t>
            </a:r>
            <a:r>
              <a:rPr lang="en-CA" dirty="0" err="1"/>
              <a:t>rm</a:t>
            </a:r>
            <a:endParaRPr lang="en-CA" dirty="0"/>
          </a:p>
          <a:p>
            <a:r>
              <a:rPr lang="en-CA" dirty="0"/>
              <a:t>Copy – </a:t>
            </a:r>
            <a:r>
              <a:rPr lang="en-CA" dirty="0" err="1"/>
              <a:t>cp</a:t>
            </a:r>
            <a:endParaRPr lang="en-CA" dirty="0"/>
          </a:p>
          <a:p>
            <a:r>
              <a:rPr lang="en-CA" dirty="0"/>
              <a:t>Move – mv </a:t>
            </a:r>
          </a:p>
          <a:p>
            <a:r>
              <a:rPr lang="en-CA" dirty="0"/>
              <a:t>Rename – mv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2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do you do with directories?</a:t>
            </a:r>
          </a:p>
          <a:p>
            <a:r>
              <a:rPr lang="en-CA" dirty="0"/>
              <a:t>Create – </a:t>
            </a:r>
            <a:r>
              <a:rPr lang="en-CA" dirty="0" err="1"/>
              <a:t>mkdir</a:t>
            </a:r>
            <a:endParaRPr lang="en-CA" dirty="0"/>
          </a:p>
          <a:p>
            <a:r>
              <a:rPr lang="en-CA" dirty="0"/>
              <a:t>Remove – </a:t>
            </a:r>
            <a:r>
              <a:rPr lang="en-CA" dirty="0" err="1"/>
              <a:t>rmdir</a:t>
            </a:r>
            <a:endParaRPr lang="en-CA" dirty="0"/>
          </a:p>
          <a:p>
            <a:r>
              <a:rPr lang="en-CA" dirty="0"/>
              <a:t>Move them – mv </a:t>
            </a:r>
          </a:p>
        </p:txBody>
      </p:sp>
    </p:spTree>
    <p:extLst>
      <p:ext uri="{BB962C8B-B14F-4D97-AF65-F5344CB8AC3E}">
        <p14:creationId xmlns:p14="http://schemas.microsoft.com/office/powerpoint/2010/main" val="40150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Ownership and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UGO = User / Group / Other</a:t>
            </a:r>
          </a:p>
          <a:p>
            <a:pPr marL="0" indent="0">
              <a:buNone/>
            </a:pPr>
            <a:r>
              <a:rPr lang="en-CA" dirty="0" smtClean="0"/>
              <a:t>RWX = Read / Write / </a:t>
            </a:r>
            <a:r>
              <a:rPr lang="en-CA" dirty="0" err="1" smtClean="0"/>
              <a:t>eXecute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File Ownership</a:t>
            </a:r>
            <a:endParaRPr lang="en-CA" dirty="0"/>
          </a:p>
          <a:p>
            <a:r>
              <a:rPr lang="en-CA" dirty="0" smtClean="0"/>
              <a:t>Change owner - </a:t>
            </a:r>
            <a:r>
              <a:rPr lang="en-CA" dirty="0" err="1" smtClean="0"/>
              <a:t>chown</a:t>
            </a:r>
            <a:endParaRPr lang="en-CA" dirty="0" smtClean="0"/>
          </a:p>
          <a:p>
            <a:r>
              <a:rPr lang="en-CA" dirty="0" smtClean="0"/>
              <a:t>Change group - </a:t>
            </a:r>
            <a:r>
              <a:rPr lang="en-CA" dirty="0" err="1" smtClean="0"/>
              <a:t>chgrp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File Permissions</a:t>
            </a:r>
            <a:endParaRPr lang="en-CA" dirty="0"/>
          </a:p>
          <a:p>
            <a:r>
              <a:rPr lang="en-CA" dirty="0" smtClean="0"/>
              <a:t>Modify permissions - </a:t>
            </a:r>
            <a:r>
              <a:rPr lang="en-CA" dirty="0" err="1" smtClean="0"/>
              <a:t>chmod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99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and Directory </a:t>
            </a:r>
            <a:r>
              <a:rPr lang="en-CA" dirty="0" smtClean="0"/>
              <a:t>Ownership and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ls </a:t>
            </a:r>
            <a:r>
              <a:rPr lang="en-US" b="1" dirty="0"/>
              <a:t>–la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nl-NL" dirty="0"/>
              <a:t>rwxrw-r-- 10 root root 2048 Jan 13 07:11 afile</a:t>
            </a:r>
          </a:p>
          <a:p>
            <a:endParaRPr lang="en-US" dirty="0"/>
          </a:p>
          <a:p>
            <a:r>
              <a:rPr lang="en-US" dirty="0" smtClean="0"/>
              <a:t>First row “–” represents that this is a file a “d” is directory an “l” is a link</a:t>
            </a:r>
          </a:p>
          <a:p>
            <a:r>
              <a:rPr lang="en-US" dirty="0" smtClean="0"/>
              <a:t>Second </a:t>
            </a:r>
            <a:r>
              <a:rPr lang="en-US" dirty="0"/>
              <a:t>row --</a:t>
            </a:r>
            <a:r>
              <a:rPr lang="en-US" dirty="0" err="1"/>
              <a:t>rwxrw</a:t>
            </a:r>
            <a:r>
              <a:rPr lang="en-US" dirty="0"/>
              <a:t>-r– represents file permissions.  Owner has </a:t>
            </a:r>
            <a:r>
              <a:rPr lang="en-US" dirty="0" err="1"/>
              <a:t>rwx</a:t>
            </a:r>
            <a:r>
              <a:rPr lang="en-US" dirty="0"/>
              <a:t>, group has </a:t>
            </a:r>
            <a:r>
              <a:rPr lang="en-US" dirty="0" err="1"/>
              <a:t>rw</a:t>
            </a:r>
            <a:r>
              <a:rPr lang="en-US" dirty="0"/>
              <a:t>, and other/everyone have r. </a:t>
            </a:r>
          </a:p>
          <a:p>
            <a:r>
              <a:rPr lang="en-US" dirty="0"/>
              <a:t>Third row -- 10 means the number of links, </a:t>
            </a:r>
          </a:p>
          <a:p>
            <a:r>
              <a:rPr lang="en-US" dirty="0"/>
              <a:t>Fourth -- row owner name and group name</a:t>
            </a:r>
          </a:p>
          <a:p>
            <a:r>
              <a:rPr lang="en-US" dirty="0"/>
              <a:t>Fifth row -- file size in kb</a:t>
            </a:r>
          </a:p>
          <a:p>
            <a:r>
              <a:rPr lang="en-US" dirty="0"/>
              <a:t>Sixth row – time of last modification</a:t>
            </a:r>
          </a:p>
          <a:p>
            <a:r>
              <a:rPr lang="en-US" dirty="0"/>
              <a:t>Seventh row – file/directory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3337</TotalTime>
  <Words>643</Words>
  <Application>Microsoft Office PowerPoint</Application>
  <PresentationFormat>Custom</PresentationFormat>
  <Paragraphs>151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PowerpointPresentation2</vt:lpstr>
      <vt:lpstr>Linux – Command Line Skills</vt:lpstr>
      <vt:lpstr>Why do we need CLI</vt:lpstr>
      <vt:lpstr>The Shell</vt:lpstr>
      <vt:lpstr>Login Process</vt:lpstr>
      <vt:lpstr>Where am I and what am I doing?</vt:lpstr>
      <vt:lpstr>File management</vt:lpstr>
      <vt:lpstr>Directory management</vt:lpstr>
      <vt:lpstr>File Ownership and Permissions</vt:lpstr>
      <vt:lpstr>File and Directory Ownership and Permissions</vt:lpstr>
      <vt:lpstr>File and Directory Ownership and Permissions</vt:lpstr>
      <vt:lpstr>Extended Permissions - ACLs</vt:lpstr>
      <vt:lpstr>Handling files</vt:lpstr>
      <vt:lpstr>Commands</vt:lpstr>
      <vt:lpstr>Commands</vt:lpstr>
      <vt:lpstr>Commands</vt:lpstr>
      <vt:lpstr>Redirection</vt:lpstr>
      <vt:lpstr>Vi / vim</vt:lpstr>
      <vt:lpstr>Lab 4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monam</cp:lastModifiedBy>
  <cp:revision>91</cp:revision>
  <dcterms:created xsi:type="dcterms:W3CDTF">2015-09-24T03:27:11Z</dcterms:created>
  <dcterms:modified xsi:type="dcterms:W3CDTF">2018-07-13T19:28:24Z</dcterms:modified>
</cp:coreProperties>
</file>