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F8867-BF72-49C1-8BFF-03E5ABEA6295}" type="datetimeFigureOut">
              <a:rPr lang="en-CA" smtClean="0"/>
              <a:t>2017-11-01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1C17A-A543-4802-867F-BC8F0A7E51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806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08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1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0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17B435B4-783B-4BEB-810E-A23F285F00E9}" type="datetimeFigureOut">
              <a:rPr lang="en-CA" smtClean="0"/>
              <a:t>2017-11-01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697B859-78CC-493B-946B-8E75BE6B62B0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3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17B435B4-783B-4BEB-810E-A23F285F00E9}" type="datetimeFigureOut">
              <a:rPr lang="en-CA" smtClean="0"/>
              <a:t>2017-11-01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4697B859-78CC-493B-946B-8E75BE6B62B0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0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17B435B4-783B-4BEB-810E-A23F285F00E9}" type="datetimeFigureOut">
              <a:rPr lang="en-CA" smtClean="0"/>
              <a:t>2017-11-01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4697B859-78CC-493B-946B-8E75BE6B62B0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0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97B859-78CC-493B-946B-8E75BE6B62B0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 smtClean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5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97B859-78CC-493B-946B-8E75BE6B62B0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2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04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17B435B4-783B-4BEB-810E-A23F285F00E9}" type="datetimeFigureOut">
              <a:rPr lang="en-CA" smtClean="0"/>
              <a:t>2017-11-01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4697B859-78CC-493B-946B-8E75BE6B6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912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DG3kCDx53c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Regular Expressions</a:t>
            </a:r>
            <a:endParaRPr lang="en-CA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36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6092" y="274638"/>
            <a:ext cx="9054708" cy="1143000"/>
          </a:xfrm>
        </p:spPr>
        <p:txBody>
          <a:bodyPr>
            <a:normAutofit/>
          </a:bodyPr>
          <a:lstStyle/>
          <a:p>
            <a:r>
              <a:rPr lang="en-US" dirty="0"/>
              <a:t>Regular Expressions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156092" y="1417638"/>
          <a:ext cx="9840470" cy="4290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5" imgW="6187650" imgH="3082812" progId="Word.Document.12">
                  <p:embed/>
                </p:oleObj>
              </mc:Choice>
              <mc:Fallback>
                <p:oleObj name="Document" r:id="rId5" imgW="6187650" imgH="30828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6092" y="1417638"/>
                        <a:ext cx="9840470" cy="4290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43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5098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Regex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8199" y="1690688"/>
            <a:ext cx="106953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err="1"/>
              <a:t>grep</a:t>
            </a:r>
            <a:r>
              <a:rPr lang="fr-FR" sz="2400" b="1" dirty="0"/>
              <a:t> -E '[a-z]{11}’ file1</a:t>
            </a:r>
          </a:p>
          <a:p>
            <a:endParaRPr lang="fr-FR" sz="2400" dirty="0"/>
          </a:p>
          <a:p>
            <a:r>
              <a:rPr lang="fr-FR" sz="2400" dirty="0" err="1" smtClean="0"/>
              <a:t>Search</a:t>
            </a:r>
            <a:r>
              <a:rPr lang="fr-FR" sz="2400" dirty="0" smtClean="0"/>
              <a:t> for and </a:t>
            </a:r>
            <a:r>
              <a:rPr lang="fr-FR" sz="2400" dirty="0" err="1" smtClean="0"/>
              <a:t>print</a:t>
            </a:r>
            <a:r>
              <a:rPr lang="fr-FR" sz="2400" dirty="0" smtClean="0"/>
              <a:t> out </a:t>
            </a:r>
            <a:r>
              <a:rPr lang="fr-FR" sz="2400" dirty="0" err="1"/>
              <a:t>lowercase</a:t>
            </a:r>
            <a:r>
              <a:rPr lang="fr-FR" sz="2400" dirty="0"/>
              <a:t> 11-character </a:t>
            </a:r>
            <a:r>
              <a:rPr lang="fr-FR" sz="2400" dirty="0" smtClean="0"/>
              <a:t>strings in file1</a:t>
            </a:r>
            <a:endParaRPr lang="fr-FR" sz="2400" dirty="0"/>
          </a:p>
          <a:p>
            <a:endParaRPr lang="fr-FR" sz="2400" dirty="0" smtClean="0"/>
          </a:p>
          <a:p>
            <a:r>
              <a:rPr lang="fr-FR" sz="2400" b="1" dirty="0" err="1" smtClean="0"/>
              <a:t>Character</a:t>
            </a:r>
            <a:r>
              <a:rPr lang="fr-FR" sz="2400" b="1" dirty="0" smtClean="0"/>
              <a:t> </a:t>
            </a:r>
            <a:r>
              <a:rPr lang="fr-FR" sz="2400" b="1" dirty="0"/>
              <a:t>classes </a:t>
            </a:r>
            <a:r>
              <a:rPr lang="fr-FR" sz="2400" dirty="0"/>
              <a:t>are </a:t>
            </a:r>
            <a:r>
              <a:rPr lang="fr-FR" sz="2400" dirty="0" smtClean="0"/>
              <a:t>[:</a:t>
            </a:r>
            <a:r>
              <a:rPr lang="fr-FR" sz="2400" dirty="0" err="1"/>
              <a:t>upper</a:t>
            </a:r>
            <a:r>
              <a:rPr lang="fr-FR" sz="2400" dirty="0"/>
              <a:t>:] [:alpha:] [:</a:t>
            </a:r>
            <a:r>
              <a:rPr lang="fr-FR" sz="2400" dirty="0" err="1"/>
              <a:t>alnum</a:t>
            </a:r>
            <a:r>
              <a:rPr lang="fr-FR" sz="2400" dirty="0"/>
              <a:t>] [:</a:t>
            </a:r>
            <a:r>
              <a:rPr lang="fr-FR" sz="2400" dirty="0" err="1"/>
              <a:t>lower</a:t>
            </a:r>
            <a:r>
              <a:rPr lang="fr-FR" sz="2400" dirty="0"/>
              <a:t>:] [:digit:]</a:t>
            </a:r>
          </a:p>
          <a:p>
            <a:endParaRPr lang="fr-FR" sz="2400" dirty="0"/>
          </a:p>
          <a:p>
            <a:r>
              <a:rPr lang="fr-FR" sz="2400" b="1" i="1" dirty="0" err="1"/>
              <a:t>Example</a:t>
            </a:r>
            <a:r>
              <a:rPr lang="fr-FR" sz="2400" b="1" i="1" dirty="0"/>
              <a:t> </a:t>
            </a:r>
            <a:r>
              <a:rPr lang="fr-FR" sz="2400" b="1" i="1" dirty="0" err="1"/>
              <a:t>using</a:t>
            </a:r>
            <a:r>
              <a:rPr lang="fr-FR" sz="2400" b="1" i="1" dirty="0"/>
              <a:t> </a:t>
            </a:r>
            <a:r>
              <a:rPr lang="fr-FR" sz="2400" b="1" i="1" dirty="0" err="1"/>
              <a:t>alnum</a:t>
            </a:r>
            <a:endParaRPr lang="fr-FR" sz="2400" b="1" i="1" dirty="0"/>
          </a:p>
          <a:p>
            <a:r>
              <a:rPr lang="pl-PL" sz="2400" dirty="0" err="1"/>
              <a:t>grep</a:t>
            </a:r>
            <a:r>
              <a:rPr lang="pl-PL" sz="2400" dirty="0"/>
              <a:t> -</a:t>
            </a:r>
            <a:r>
              <a:rPr lang="pl-PL" sz="2400" dirty="0" err="1"/>
              <a:t>srhw</a:t>
            </a:r>
            <a:r>
              <a:rPr lang="pl-PL" sz="2400" dirty="0"/>
              <a:t> "[[:</a:t>
            </a:r>
            <a:r>
              <a:rPr lang="pl-PL" sz="2400" dirty="0" err="1"/>
              <a:t>alnum</a:t>
            </a:r>
            <a:r>
              <a:rPr lang="pl-PL" sz="2400" dirty="0"/>
              <a:t>:]]*@[[:</a:t>
            </a:r>
            <a:r>
              <a:rPr lang="pl-PL" sz="2400" dirty="0" err="1"/>
              <a:t>alnum</a:t>
            </a:r>
            <a:r>
              <a:rPr lang="pl-PL" sz="2400" dirty="0"/>
              <a:t>:]]*" /</a:t>
            </a:r>
            <a:r>
              <a:rPr lang="pl-PL" sz="2400" dirty="0" err="1"/>
              <a:t>etc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U</a:t>
            </a:r>
            <a:r>
              <a:rPr lang="en-US" sz="2400" dirty="0"/>
              <a:t>sing </a:t>
            </a:r>
            <a:r>
              <a:rPr lang="en-US" sz="2400" dirty="0" err="1"/>
              <a:t>alnum</a:t>
            </a:r>
            <a:r>
              <a:rPr lang="en-US" sz="2400" dirty="0"/>
              <a:t> is better then having to write [a-zA-Z0-9]</a:t>
            </a:r>
          </a:p>
        </p:txBody>
      </p:sp>
    </p:spTree>
    <p:extLst>
      <p:ext uri="{BB962C8B-B14F-4D97-AF65-F5344CB8AC3E}">
        <p14:creationId xmlns:p14="http://schemas.microsoft.com/office/powerpoint/2010/main" val="381721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Regex – Escaping special characters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8200" y="1690688"/>
            <a:ext cx="9509819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Display any lines starting with a dot and digit:</a:t>
            </a:r>
          </a:p>
          <a:p>
            <a:r>
              <a:rPr lang="en-US" sz="2400" dirty="0" err="1"/>
              <a:t>grep</a:t>
            </a:r>
            <a:r>
              <a:rPr lang="en-US" sz="2400" dirty="0"/>
              <a:t> '^\.[0-9]' filename</a:t>
            </a:r>
          </a:p>
          <a:p>
            <a:endParaRPr lang="en-US" sz="2400" dirty="0"/>
          </a:p>
          <a:p>
            <a:r>
              <a:rPr lang="en-US" sz="2400" dirty="0"/>
              <a:t>Escaping the dot</a:t>
            </a:r>
          </a:p>
          <a:p>
            <a:endParaRPr lang="en-US" sz="2400" dirty="0"/>
          </a:p>
          <a:p>
            <a:r>
              <a:rPr lang="en-US" sz="2400" dirty="0"/>
              <a:t>The following regex to find an IP address will not always work:</a:t>
            </a:r>
          </a:p>
          <a:p>
            <a:r>
              <a:rPr lang="en-US" sz="2400" dirty="0"/>
              <a:t>grep ‘127.0.0.1' /</a:t>
            </a:r>
            <a:r>
              <a:rPr lang="en-US" sz="2400" dirty="0" err="1"/>
              <a:t>etc</a:t>
            </a:r>
            <a:r>
              <a:rPr lang="en-US" sz="2400" dirty="0"/>
              <a:t>/hosts</a:t>
            </a:r>
          </a:p>
          <a:p>
            <a:endParaRPr lang="en-US" sz="2400" dirty="0"/>
          </a:p>
          <a:p>
            <a:r>
              <a:rPr lang="en-US" sz="2400" dirty="0"/>
              <a:t>All three dots need to be escaped:</a:t>
            </a:r>
          </a:p>
          <a:p>
            <a:r>
              <a:rPr lang="en-US" sz="2400" dirty="0"/>
              <a:t>grep 127\.0\.0\.1' /</a:t>
            </a:r>
            <a:r>
              <a:rPr lang="en-US" sz="2400" dirty="0" err="1"/>
              <a:t>etc</a:t>
            </a:r>
            <a:r>
              <a:rPr lang="en-US" sz="2400" dirty="0"/>
              <a:t>/hosts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1142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Regex - Anchors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8200" y="1690688"/>
            <a:ext cx="102985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Start of the line:</a:t>
            </a:r>
            <a:endParaRPr lang="en-US" sz="2400" dirty="0"/>
          </a:p>
          <a:p>
            <a:r>
              <a:rPr lang="en-US" sz="2400" dirty="0" err="1"/>
              <a:t>grep</a:t>
            </a:r>
            <a:r>
              <a:rPr lang="en-US" sz="2400" dirty="0"/>
              <a:t> '^</a:t>
            </a:r>
            <a:r>
              <a:rPr lang="en-US" sz="2400" dirty="0" err="1"/>
              <a:t>th</a:t>
            </a:r>
            <a:r>
              <a:rPr lang="en-US" sz="2400" dirty="0"/>
              <a:t>’ file1</a:t>
            </a:r>
          </a:p>
          <a:p>
            <a:r>
              <a:rPr lang="en-US" sz="2400" dirty="0"/>
              <a:t>Output: this</a:t>
            </a:r>
          </a:p>
          <a:p>
            <a:endParaRPr lang="en-US" sz="2400" dirty="0" smtClean="0"/>
          </a:p>
          <a:p>
            <a:r>
              <a:rPr lang="en-US" sz="2400" dirty="0" smtClean="0"/>
              <a:t>End of the line:</a:t>
            </a:r>
            <a:endParaRPr lang="en-US" sz="2400" dirty="0"/>
          </a:p>
          <a:p>
            <a:r>
              <a:rPr lang="en-US" sz="2400" dirty="0" err="1"/>
              <a:t>grep</a:t>
            </a:r>
            <a:r>
              <a:rPr lang="en-US" sz="2400" dirty="0"/>
              <a:t> ‘</a:t>
            </a:r>
            <a:r>
              <a:rPr lang="en-US" sz="2400" dirty="0" err="1"/>
              <a:t>i</a:t>
            </a:r>
            <a:r>
              <a:rPr lang="en-US" sz="2400" dirty="0"/>
              <a:t>$’ file1</a:t>
            </a:r>
          </a:p>
          <a:p>
            <a:r>
              <a:rPr lang="en-US" sz="2400" dirty="0"/>
              <a:t>Output:  Hi</a:t>
            </a:r>
          </a:p>
          <a:p>
            <a:endParaRPr lang="en-US" sz="2400" dirty="0"/>
          </a:p>
          <a:p>
            <a:r>
              <a:rPr lang="en-US" sz="2400" dirty="0" smtClean="0"/>
              <a:t>Start of a word:</a:t>
            </a:r>
            <a:endParaRPr lang="en-US" sz="2400" dirty="0"/>
          </a:p>
          <a:p>
            <a:r>
              <a:rPr lang="en-US" sz="2400" dirty="0"/>
              <a:t>Grep ‘&lt;\</a:t>
            </a:r>
            <a:r>
              <a:rPr lang="en-US" sz="2400" dirty="0" err="1"/>
              <a:t>fe</a:t>
            </a:r>
            <a:r>
              <a:rPr lang="en-US" sz="2400" dirty="0"/>
              <a:t>’ </a:t>
            </a:r>
            <a:r>
              <a:rPr lang="en-US" sz="2400" dirty="0" smtClean="0"/>
              <a:t>file1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643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Regex – YouTube tutorial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dirty="0" smtClean="0">
              <a:hlinkClick r:id="rId2"/>
            </a:endParaRPr>
          </a:p>
          <a:p>
            <a:pPr marL="0" indent="0" algn="ctr">
              <a:buNone/>
            </a:pPr>
            <a:endParaRPr lang="en-CA" dirty="0">
              <a:hlinkClick r:id="rId2"/>
            </a:endParaRPr>
          </a:p>
          <a:p>
            <a:pPr marL="0" indent="0" algn="ctr">
              <a:buNone/>
            </a:pPr>
            <a:endParaRPr lang="en-CA" dirty="0" smtClean="0">
              <a:hlinkClick r:id="rId2"/>
            </a:endParaRPr>
          </a:p>
          <a:p>
            <a:pPr marL="0" indent="0" algn="ctr">
              <a:buNone/>
            </a:pPr>
            <a:r>
              <a:rPr lang="en-CA" dirty="0" smtClean="0">
                <a:hlinkClick r:id="rId2"/>
              </a:rPr>
              <a:t>Intro to Regex - Programming from A to Z</a:t>
            </a:r>
            <a:endParaRPr lang="en-CA" dirty="0" smtClean="0"/>
          </a:p>
          <a:p>
            <a:pPr marL="0" indent="0" algn="ctr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333406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Presentation2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Widescreen</PresentationFormat>
  <Paragraphs>45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Verdana</vt:lpstr>
      <vt:lpstr>PowerpointPresentation2</vt:lpstr>
      <vt:lpstr>Document</vt:lpstr>
      <vt:lpstr>Regular Expressions</vt:lpstr>
      <vt:lpstr>Regular Expressions</vt:lpstr>
      <vt:lpstr>Regex</vt:lpstr>
      <vt:lpstr>Regex – Escaping special characters</vt:lpstr>
      <vt:lpstr>Regex - Anchors</vt:lpstr>
      <vt:lpstr>Regex – YouTube tutorial</vt:lpstr>
    </vt:vector>
  </TitlesOfParts>
  <Company>SAIT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Jay Johnstone</dc:creator>
  <cp:lastModifiedBy>Jay Johnstone</cp:lastModifiedBy>
  <cp:revision>1</cp:revision>
  <dcterms:created xsi:type="dcterms:W3CDTF">2017-11-01T15:58:23Z</dcterms:created>
  <dcterms:modified xsi:type="dcterms:W3CDTF">2017-11-01T15:58:37Z</dcterms:modified>
</cp:coreProperties>
</file>