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76" r:id="rId3"/>
    <p:sldId id="281" r:id="rId4"/>
    <p:sldId id="277" r:id="rId5"/>
    <p:sldId id="278" r:id="rId6"/>
    <p:sldId id="279" r:id="rId7"/>
    <p:sldId id="280" r:id="rId8"/>
    <p:sldId id="271" r:id="rId9"/>
    <p:sldId id="272" r:id="rId10"/>
    <p:sldId id="282" r:id="rId11"/>
    <p:sldId id="273" r:id="rId12"/>
    <p:sldId id="274" r:id="rId13"/>
    <p:sldId id="283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91" d="100"/>
          <a:sy n="91" d="100"/>
        </p:scale>
        <p:origin x="-92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9BCB-83DC-484C-9140-309F98E4DAA7}" type="datetimeFigureOut">
              <a:rPr lang="en-CA" smtClean="0"/>
              <a:t>2018-07-13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9483B-0FE6-4A1C-A3DC-FF0F02266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435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16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66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72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11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1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2672" y="1122363"/>
            <a:ext cx="6845328" cy="2387600"/>
          </a:xfrm>
        </p:spPr>
        <p:txBody>
          <a:bodyPr anchor="b">
            <a:normAutofit/>
          </a:bodyPr>
          <a:lstStyle>
            <a:lvl1pPr algn="l"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2672" y="3602038"/>
            <a:ext cx="6845328" cy="1655762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1988A17-0680-0E42-ABA7-8D1176F78895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904252"/>
            <a:ext cx="3708372" cy="47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6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31988A17-0680-0E42-ABA7-8D1176F78895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-27337"/>
            <a:ext cx="2311400" cy="29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2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31988A17-0680-0E42-ABA7-8D1176F78895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horiz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8" y="6176963"/>
            <a:ext cx="165097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8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CA" dirty="0" smtClean="0"/>
              <a:t>Headline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7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Headline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1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22672" y="6356350"/>
            <a:ext cx="1231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1988A17-0680-0E42-ABA7-8D1176F78895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2372" y="6356350"/>
            <a:ext cx="5067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7500" y="6356350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35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86804" y="274638"/>
            <a:ext cx="6023996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Process Management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0804" y="1417639"/>
            <a:ext cx="908005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 edit </a:t>
            </a:r>
            <a:r>
              <a:rPr lang="en-US" dirty="0" err="1" smtClean="0"/>
              <a:t>crontab</a:t>
            </a:r>
            <a:r>
              <a:rPr lang="en-US" dirty="0" smtClean="0"/>
              <a:t>, use </a:t>
            </a:r>
          </a:p>
          <a:p>
            <a:r>
              <a:rPr lang="en-US" dirty="0" err="1" smtClean="0"/>
              <a:t>Crontab</a:t>
            </a:r>
            <a:r>
              <a:rPr lang="en-US" dirty="0" smtClean="0"/>
              <a:t> –e </a:t>
            </a:r>
          </a:p>
          <a:p>
            <a:r>
              <a:rPr lang="en-US" dirty="0" smtClean="0"/>
              <a:t>This will allow you to edit </a:t>
            </a:r>
            <a:r>
              <a:rPr lang="en-US" dirty="0" err="1" smtClean="0"/>
              <a:t>crontab</a:t>
            </a:r>
            <a:r>
              <a:rPr lang="en-US" dirty="0"/>
              <a:t> </a:t>
            </a:r>
            <a:r>
              <a:rPr lang="en-US" dirty="0" smtClean="0"/>
              <a:t>as the user without the need to specify the username in the </a:t>
            </a:r>
            <a:r>
              <a:rPr lang="en-US" dirty="0" err="1" smtClean="0"/>
              <a:t>crontab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You will also notice there is a system wide </a:t>
            </a:r>
            <a:r>
              <a:rPr lang="en-US" dirty="0" err="1" smtClean="0"/>
              <a:t>crontab</a:t>
            </a:r>
            <a:r>
              <a:rPr lang="en-US" dirty="0" smtClean="0"/>
              <a:t> in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crontab</a:t>
            </a:r>
            <a:r>
              <a:rPr lang="en-US" dirty="0" smtClean="0"/>
              <a:t>.  To edit this you would have to use vim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crontab</a:t>
            </a:r>
            <a:r>
              <a:rPr lang="en-US" dirty="0" smtClean="0"/>
              <a:t>.  However, you will need to identify which user is going to run this process. </a:t>
            </a:r>
          </a:p>
          <a:p>
            <a:endParaRPr lang="en-US" dirty="0"/>
          </a:p>
          <a:p>
            <a:r>
              <a:rPr lang="en-US" dirty="0" smtClean="0"/>
              <a:t>In addition there are </a:t>
            </a:r>
          </a:p>
          <a:p>
            <a:r>
              <a:rPr lang="en-US" b="1" dirty="0" smtClean="0"/>
              <a:t>/</a:t>
            </a:r>
            <a:r>
              <a:rPr lang="en-US" b="1" dirty="0" err="1" smtClean="0"/>
              <a:t>etc</a:t>
            </a:r>
            <a:r>
              <a:rPr lang="en-US" b="1" dirty="0" smtClean="0"/>
              <a:t>/</a:t>
            </a:r>
            <a:r>
              <a:rPr lang="en-US" b="1" dirty="0" err="1" smtClean="0"/>
              <a:t>cron.daily</a:t>
            </a:r>
            <a:endParaRPr lang="en-US" b="1" dirty="0" smtClean="0"/>
          </a:p>
          <a:p>
            <a:r>
              <a:rPr lang="en-US" b="1" dirty="0" smtClean="0"/>
              <a:t>/</a:t>
            </a:r>
            <a:r>
              <a:rPr lang="en-US" b="1" dirty="0" err="1" smtClean="0"/>
              <a:t>etc</a:t>
            </a:r>
            <a:r>
              <a:rPr lang="en-US" b="1" dirty="0" smtClean="0"/>
              <a:t>/</a:t>
            </a:r>
            <a:r>
              <a:rPr lang="en-US" b="1" dirty="0" err="1" smtClean="0"/>
              <a:t>cron.hourly</a:t>
            </a:r>
            <a:endParaRPr lang="en-US" b="1" dirty="0" smtClean="0"/>
          </a:p>
          <a:p>
            <a:r>
              <a:rPr lang="en-US" b="1" dirty="0" smtClean="0"/>
              <a:t>/</a:t>
            </a:r>
            <a:r>
              <a:rPr lang="en-US" b="1" dirty="0" err="1" smtClean="0"/>
              <a:t>etc</a:t>
            </a:r>
            <a:r>
              <a:rPr lang="en-US" b="1" dirty="0" smtClean="0"/>
              <a:t>/</a:t>
            </a:r>
            <a:r>
              <a:rPr lang="en-US" b="1" dirty="0" err="1" smtClean="0"/>
              <a:t>cron.weekly</a:t>
            </a:r>
            <a:endParaRPr lang="en-US" b="1" dirty="0" smtClean="0"/>
          </a:p>
          <a:p>
            <a:r>
              <a:rPr lang="en-US" b="1" dirty="0" smtClean="0"/>
              <a:t>/</a:t>
            </a:r>
            <a:r>
              <a:rPr lang="en-US" b="1" dirty="0" err="1" smtClean="0"/>
              <a:t>etc</a:t>
            </a:r>
            <a:r>
              <a:rPr lang="en-US" b="1" dirty="0" smtClean="0"/>
              <a:t>/</a:t>
            </a:r>
            <a:r>
              <a:rPr lang="en-US" b="1" dirty="0" err="1" smtClean="0"/>
              <a:t>cron.monthly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The preferred is that you can use the </a:t>
            </a:r>
            <a:r>
              <a:rPr lang="en-US" dirty="0" err="1" smtClean="0"/>
              <a:t>crontab</a:t>
            </a:r>
            <a:r>
              <a:rPr lang="en-US" dirty="0" smtClean="0"/>
              <a:t> belonging to the user</a:t>
            </a:r>
            <a:endParaRPr lang="en-US" dirty="0"/>
          </a:p>
          <a:p>
            <a:r>
              <a:rPr lang="en-US" dirty="0" smtClean="0"/>
              <a:t>Once completing the edits, you will need to restart </a:t>
            </a:r>
            <a:r>
              <a:rPr lang="en-US" dirty="0" err="1" smtClean="0"/>
              <a:t>crond</a:t>
            </a:r>
            <a:r>
              <a:rPr lang="en-US" dirty="0" smtClean="0"/>
              <a:t> daemon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service </a:t>
            </a:r>
            <a:r>
              <a:rPr lang="en-US" dirty="0" err="1" smtClean="0"/>
              <a:t>crond</a:t>
            </a:r>
            <a:r>
              <a:rPr lang="en-US" dirty="0" smtClean="0"/>
              <a:t> restart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service </a:t>
            </a:r>
            <a:r>
              <a:rPr lang="en-US" dirty="0" err="1" smtClean="0"/>
              <a:t>crond</a:t>
            </a:r>
            <a:r>
              <a:rPr lang="en-US" smtClean="0"/>
              <a:t>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6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86804" y="274638"/>
            <a:ext cx="6023996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Process Management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0804" y="1371746"/>
            <a:ext cx="876719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*  *  *  *  * </a:t>
            </a:r>
          </a:p>
          <a:p>
            <a:r>
              <a:rPr lang="en-US" b="1" dirty="0"/>
              <a:t>Specific time jobs</a:t>
            </a:r>
            <a:endParaRPr lang="en-US" dirty="0"/>
          </a:p>
          <a:p>
            <a:r>
              <a:rPr lang="en-US" dirty="0"/>
              <a:t>30 08 10 06 * /home/</a:t>
            </a:r>
            <a:r>
              <a:rPr lang="en-US" dirty="0" err="1"/>
              <a:t>ramesh</a:t>
            </a:r>
            <a:r>
              <a:rPr lang="en-US" dirty="0"/>
              <a:t>/full-backup</a:t>
            </a:r>
          </a:p>
          <a:p>
            <a:pPr lvl="0"/>
            <a:r>
              <a:rPr lang="en-US" b="1" dirty="0"/>
              <a:t>30</a:t>
            </a:r>
            <a:r>
              <a:rPr lang="en-US" dirty="0"/>
              <a:t> – 30th Minute</a:t>
            </a:r>
          </a:p>
          <a:p>
            <a:pPr lvl="0"/>
            <a:r>
              <a:rPr lang="en-US" b="1" dirty="0"/>
              <a:t>08</a:t>
            </a:r>
            <a:r>
              <a:rPr lang="en-US" dirty="0"/>
              <a:t> – 08 AM</a:t>
            </a:r>
          </a:p>
          <a:p>
            <a:pPr lvl="0"/>
            <a:r>
              <a:rPr lang="en-US" b="1" dirty="0"/>
              <a:t>10</a:t>
            </a:r>
            <a:r>
              <a:rPr lang="en-US" dirty="0"/>
              <a:t> – 10th Day</a:t>
            </a:r>
          </a:p>
          <a:p>
            <a:pPr lvl="0"/>
            <a:r>
              <a:rPr lang="en-US" b="1" dirty="0"/>
              <a:t>06</a:t>
            </a:r>
            <a:r>
              <a:rPr lang="en-US" dirty="0"/>
              <a:t> – 6th Month (June)</a:t>
            </a:r>
          </a:p>
          <a:p>
            <a:pPr marL="285750" indent="-285750">
              <a:buFontTx/>
              <a:buChar char="•"/>
            </a:pPr>
            <a:r>
              <a:rPr lang="en-US" dirty="0"/>
              <a:t>– Every day of the </a:t>
            </a:r>
            <a:r>
              <a:rPr lang="en-US" dirty="0" smtClean="0"/>
              <a:t>week (this is not read as you have stated 10</a:t>
            </a:r>
            <a:r>
              <a:rPr lang="en-US" baseline="30000" dirty="0" smtClean="0"/>
              <a:t>th</a:t>
            </a:r>
            <a:r>
              <a:rPr lang="en-US" dirty="0" smtClean="0"/>
              <a:t> Day and that day only occurs once in a month) </a:t>
            </a:r>
            <a:endParaRPr lang="en-US" dirty="0"/>
          </a:p>
          <a:p>
            <a:pPr marL="285750" indent="-285750">
              <a:buFontTx/>
              <a:buChar char="•"/>
            </a:pPr>
            <a:endParaRPr lang="en-US" dirty="0"/>
          </a:p>
          <a:p>
            <a:r>
              <a:rPr lang="en-US" b="1" dirty="0"/>
              <a:t>twice a day job</a:t>
            </a:r>
            <a:endParaRPr lang="en-US" dirty="0"/>
          </a:p>
          <a:p>
            <a:r>
              <a:rPr lang="en-US" dirty="0"/>
              <a:t>00 11,16 * * * /home/</a:t>
            </a:r>
            <a:r>
              <a:rPr lang="en-US" dirty="0" err="1"/>
              <a:t>ramesh</a:t>
            </a:r>
            <a:r>
              <a:rPr lang="en-US" dirty="0"/>
              <a:t>/bin/incremental-backup</a:t>
            </a:r>
          </a:p>
          <a:p>
            <a:pPr lvl="0"/>
            <a:r>
              <a:rPr lang="en-US" b="1" dirty="0"/>
              <a:t>00</a:t>
            </a:r>
            <a:r>
              <a:rPr lang="en-US" dirty="0"/>
              <a:t> – 0th Minute (Top of the hour)</a:t>
            </a:r>
          </a:p>
          <a:p>
            <a:pPr lvl="0"/>
            <a:r>
              <a:rPr lang="en-US" b="1" dirty="0"/>
              <a:t>11,16</a:t>
            </a:r>
            <a:r>
              <a:rPr lang="en-US" dirty="0"/>
              <a:t> – 11 AM and 4 PM</a:t>
            </a:r>
          </a:p>
          <a:p>
            <a:pPr lvl="0"/>
            <a:r>
              <a:rPr lang="en-US" b="1" dirty="0"/>
              <a:t>*</a:t>
            </a:r>
            <a:r>
              <a:rPr lang="en-US" dirty="0"/>
              <a:t> – Every day</a:t>
            </a:r>
          </a:p>
          <a:p>
            <a:pPr lvl="0"/>
            <a:r>
              <a:rPr lang="en-US" b="1" dirty="0"/>
              <a:t>*</a:t>
            </a:r>
            <a:r>
              <a:rPr lang="en-US" dirty="0"/>
              <a:t> – Every month</a:t>
            </a:r>
          </a:p>
          <a:p>
            <a:pPr lvl="0"/>
            <a:r>
              <a:rPr lang="en-US" b="1" dirty="0"/>
              <a:t>*</a:t>
            </a:r>
            <a:r>
              <a:rPr lang="en-US" dirty="0"/>
              <a:t> – Every day of the week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06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86804" y="274638"/>
            <a:ext cx="602399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 Management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26284" y="1442840"/>
            <a:ext cx="84845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weekly job</a:t>
            </a:r>
            <a:endParaRPr lang="en-US" dirty="0"/>
          </a:p>
          <a:p>
            <a:r>
              <a:rPr lang="en-US" dirty="0"/>
              <a:t>00 09-18 * * 1-5 /home/</a:t>
            </a:r>
            <a:r>
              <a:rPr lang="en-US" dirty="0" err="1"/>
              <a:t>ramesh</a:t>
            </a:r>
            <a:r>
              <a:rPr lang="en-US" dirty="0"/>
              <a:t>/bin/check-</a:t>
            </a:r>
            <a:r>
              <a:rPr lang="en-US" dirty="0" err="1"/>
              <a:t>db</a:t>
            </a:r>
            <a:r>
              <a:rPr lang="en-US" dirty="0"/>
              <a:t>-status</a:t>
            </a:r>
          </a:p>
          <a:p>
            <a:pPr lvl="0"/>
            <a:r>
              <a:rPr lang="en-US" b="1" dirty="0"/>
              <a:t>00</a:t>
            </a:r>
            <a:r>
              <a:rPr lang="en-US" dirty="0"/>
              <a:t> – 0th Minute (Top of the hour)</a:t>
            </a:r>
          </a:p>
          <a:p>
            <a:pPr lvl="0"/>
            <a:r>
              <a:rPr lang="en-US" b="1" dirty="0"/>
              <a:t>09-18</a:t>
            </a:r>
            <a:r>
              <a:rPr lang="en-US" dirty="0"/>
              <a:t> – 9 am, 10 am,11 am, 12 am, 1 pm, 2 pm, 3 pm, 4 pm, 5 pm, 6 pm</a:t>
            </a:r>
          </a:p>
          <a:p>
            <a:pPr lvl="0"/>
            <a:r>
              <a:rPr lang="en-US" b="1" dirty="0"/>
              <a:t>*</a:t>
            </a:r>
            <a:r>
              <a:rPr lang="en-US" dirty="0"/>
              <a:t> – Every day</a:t>
            </a:r>
          </a:p>
          <a:p>
            <a:pPr lvl="0"/>
            <a:r>
              <a:rPr lang="en-US" b="1" dirty="0"/>
              <a:t>*</a:t>
            </a:r>
            <a:r>
              <a:rPr lang="en-US" dirty="0"/>
              <a:t> – Every month</a:t>
            </a:r>
          </a:p>
          <a:p>
            <a:r>
              <a:rPr lang="en-US" b="1" dirty="0"/>
              <a:t>1-5</a:t>
            </a:r>
            <a:r>
              <a:rPr lang="en-US" dirty="0"/>
              <a:t> -Mon, Tue, Wed, Thu and Fri (Every Weekday)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Services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Service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Service –status-all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Service </a:t>
            </a:r>
            <a:r>
              <a:rPr lang="en-CA" dirty="0" err="1" smtClean="0"/>
              <a:t>crond</a:t>
            </a:r>
            <a:r>
              <a:rPr lang="en-CA" dirty="0" smtClean="0"/>
              <a:t> restart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err="1" smtClean="0"/>
              <a:t>Systemctl</a:t>
            </a:r>
            <a:r>
              <a:rPr lang="en-CA" dirty="0" smtClean="0"/>
              <a:t> </a:t>
            </a:r>
            <a:endParaRPr lang="en-CA" dirty="0"/>
          </a:p>
          <a:p>
            <a:pPr marL="0" indent="0">
              <a:buNone/>
            </a:pPr>
            <a:r>
              <a:rPr lang="en-CA" dirty="0" err="1" smtClean="0"/>
              <a:t>Systemctl</a:t>
            </a:r>
            <a:r>
              <a:rPr lang="en-CA" dirty="0" smtClean="0"/>
              <a:t> –a (use with grep)</a:t>
            </a:r>
          </a:p>
          <a:p>
            <a:pPr marL="0" indent="0">
              <a:buNone/>
            </a:pPr>
            <a:r>
              <a:rPr lang="en-CA" dirty="0" err="1" smtClean="0"/>
              <a:t>Systemctl</a:t>
            </a:r>
            <a:r>
              <a:rPr lang="en-CA" dirty="0" smtClean="0"/>
              <a:t> restart network (can also call start, stop, status, </a:t>
            </a:r>
            <a:r>
              <a:rPr lang="en-CA" dirty="0" err="1" smtClean="0"/>
              <a:t>etc</a:t>
            </a:r>
            <a:r>
              <a:rPr lang="en-CA" dirty="0" smtClean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5931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mtClean="0"/>
              <a:t>Lab </a:t>
            </a:r>
            <a:r>
              <a:rPr lang="en-CA"/>
              <a:t>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046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Starting a Process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 smtClean="0"/>
              <a:t>You can run the command </a:t>
            </a:r>
            <a:r>
              <a:rPr lang="en-CA" dirty="0" err="1" smtClean="0"/>
              <a:t>env</a:t>
            </a:r>
            <a:r>
              <a:rPr lang="en-CA" dirty="0" smtClean="0"/>
              <a:t> to see all the environment variables.</a:t>
            </a:r>
          </a:p>
          <a:p>
            <a:pPr marL="0" indent="0">
              <a:buNone/>
            </a:pP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nv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PWD=/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/spool/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XMODIFIERS=@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=none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LANG=en_US.UTF-8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GDM_LANG=en_US.UTF-8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GDMSESSION=gnome-classic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HISTCONTROL=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ignoredups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XDG_SEAT=seat0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HOME=/root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272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Starting a Process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To see the PATH variable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cho $PATH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Starting a process such as a script</a:t>
            </a:r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programname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/opt/program/bin/program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26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Displaying Running Processes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/>
              <a:t>p</a:t>
            </a:r>
            <a:r>
              <a:rPr lang="en-CA" dirty="0" err="1" smtClean="0"/>
              <a:t>s</a:t>
            </a:r>
            <a:r>
              <a:rPr lang="en-CA" dirty="0" smtClean="0"/>
              <a:t> command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ef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Outputs list of all running processes, IDs, Parent IDs, </a:t>
            </a:r>
            <a:r>
              <a:rPr lang="en-CA" dirty="0" err="1" smtClean="0"/>
              <a:t>etc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42454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Job Control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dirty="0" smtClean="0"/>
              <a:t>Job = Program</a:t>
            </a:r>
          </a:p>
          <a:p>
            <a:pPr marL="0" indent="0">
              <a:buNone/>
            </a:pPr>
            <a:r>
              <a:rPr lang="en-CA" dirty="0" smtClean="0"/>
              <a:t>if you have a program running, you can suspend it with (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ctrl-z)</a:t>
            </a:r>
            <a:r>
              <a:rPr lang="en-CA" dirty="0" smtClean="0"/>
              <a:t> sending it to the background</a:t>
            </a:r>
          </a:p>
          <a:p>
            <a:pPr marL="0" indent="0">
              <a:buNone/>
            </a:pPr>
            <a:r>
              <a:rPr lang="en-CA" dirty="0" smtClean="0"/>
              <a:t>To bring the program to the foreground do the following</a:t>
            </a:r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jobs –l  </a:t>
            </a:r>
            <a:r>
              <a:rPr lang="en-CA" dirty="0" smtClean="0"/>
              <a:t>=&gt; Lists running jobs</a:t>
            </a:r>
          </a:p>
          <a:p>
            <a:pPr marL="0" indent="0">
              <a:buNone/>
            </a:pP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%job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Start a job in the background this is great for large scripts:</a:t>
            </a:r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/opt/software/bin/program 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72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Process Terms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 smtClean="0"/>
              <a:t>Parent</a:t>
            </a:r>
            <a:r>
              <a:rPr lang="en-CA" dirty="0" smtClean="0"/>
              <a:t> – The process which spawns another process.  All processes except “the swapper” – process 0 have a parent.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b="1" dirty="0" smtClean="0"/>
              <a:t>Child</a:t>
            </a:r>
            <a:r>
              <a:rPr lang="en-CA" dirty="0" smtClean="0"/>
              <a:t> –  Process created by another process.  Inherits most attributes from parent.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b="1" dirty="0" smtClean="0"/>
              <a:t>Orphan</a:t>
            </a:r>
            <a:r>
              <a:rPr lang="en-CA" dirty="0" smtClean="0"/>
              <a:t> – Process which is running after parent process has terminated.  Still consuming resources on system.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b="1" dirty="0" smtClean="0"/>
              <a:t>Zombie</a:t>
            </a:r>
            <a:r>
              <a:rPr lang="en-CA" dirty="0" smtClean="0"/>
              <a:t> – Process which has been terminated or failed on it’s own, but still holds an entry in the process table.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935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Terminating a Process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ill</a:t>
            </a:r>
            <a:r>
              <a:rPr lang="en-CA" sz="2400" dirty="0" smtClean="0"/>
              <a:t> command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 smtClean="0"/>
              <a:t>On it’s own, performs a “controlled” shutdown of a responsive process.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 smtClean="0"/>
              <a:t>Used with arguments, can be used to “revive” or “force kill” a process.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kill -9</a:t>
            </a:r>
            <a:r>
              <a:rPr lang="en-CA" sz="2400" dirty="0" smtClean="0"/>
              <a:t> =&gt; force kills process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4021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86804" y="274638"/>
            <a:ext cx="6023996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Archiving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84286" y="1527024"/>
            <a:ext cx="85265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Describe and demonstrate the usage of the tar command.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To create an archive:</a:t>
            </a:r>
          </a:p>
          <a:p>
            <a:r>
              <a:rPr lang="en-US" dirty="0" smtClean="0"/>
              <a:t>tar </a:t>
            </a:r>
            <a:r>
              <a:rPr lang="en-US" dirty="0"/>
              <a:t>–</a:t>
            </a:r>
            <a:r>
              <a:rPr lang="en-US" dirty="0" err="1"/>
              <a:t>cvf</a:t>
            </a:r>
            <a:r>
              <a:rPr lang="en-US" dirty="0"/>
              <a:t> destination.tar source</a:t>
            </a:r>
          </a:p>
          <a:p>
            <a:endParaRPr lang="en-US" dirty="0"/>
          </a:p>
          <a:p>
            <a:r>
              <a:rPr lang="en-US" dirty="0"/>
              <a:t>tar –</a:t>
            </a:r>
            <a:r>
              <a:rPr lang="en-US" dirty="0" err="1"/>
              <a:t>cvf</a:t>
            </a:r>
            <a:r>
              <a:rPr lang="en-US" dirty="0"/>
              <a:t> </a:t>
            </a:r>
            <a:r>
              <a:rPr lang="en-US" dirty="0" err="1"/>
              <a:t>etc.tar</a:t>
            </a:r>
            <a:r>
              <a:rPr lang="en-US" dirty="0"/>
              <a:t> /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To extract </a:t>
            </a:r>
            <a:r>
              <a:rPr lang="en-US" b="1" dirty="0" smtClean="0"/>
              <a:t>from an archive:</a:t>
            </a:r>
            <a:endParaRPr lang="en-US" b="1" dirty="0"/>
          </a:p>
          <a:p>
            <a:r>
              <a:rPr lang="en-US" dirty="0"/>
              <a:t>tar –</a:t>
            </a:r>
            <a:r>
              <a:rPr lang="en-US" dirty="0" err="1"/>
              <a:t>xvf</a:t>
            </a:r>
            <a:r>
              <a:rPr lang="en-US" dirty="0"/>
              <a:t> </a:t>
            </a:r>
            <a:r>
              <a:rPr lang="en-US" dirty="0" err="1"/>
              <a:t>etc.tar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To </a:t>
            </a:r>
            <a:r>
              <a:rPr lang="en-US" b="1" dirty="0" smtClean="0"/>
              <a:t>display the contents of an archive:</a:t>
            </a:r>
            <a:endParaRPr lang="en-US" b="1" dirty="0"/>
          </a:p>
          <a:p>
            <a:r>
              <a:rPr lang="en-US" dirty="0"/>
              <a:t>tar –</a:t>
            </a:r>
            <a:r>
              <a:rPr lang="en-US" dirty="0" err="1"/>
              <a:t>tvf</a:t>
            </a:r>
            <a:r>
              <a:rPr lang="en-US" dirty="0"/>
              <a:t> </a:t>
            </a:r>
            <a:r>
              <a:rPr lang="en-US" dirty="0" err="1"/>
              <a:t>etc.tar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86804" y="274638"/>
            <a:ext cx="6023996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Process Management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0804" y="1417639"/>
            <a:ext cx="90800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Schedule and manage tasks using the at facility.</a:t>
            </a:r>
            <a:endParaRPr lang="en-US" dirty="0"/>
          </a:p>
          <a:p>
            <a:r>
              <a:rPr lang="en-US" dirty="0"/>
              <a:t>at 12:49 –m</a:t>
            </a:r>
          </a:p>
          <a:p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dirty="0" err="1" smtClean="0"/>
              <a:t>afile</a:t>
            </a:r>
            <a:r>
              <a:rPr lang="en-US" dirty="0" smtClean="0"/>
              <a:t>  </a:t>
            </a:r>
          </a:p>
          <a:p>
            <a:r>
              <a:rPr lang="en-US" dirty="0" smtClean="0"/>
              <a:t>Ctrl-d</a:t>
            </a:r>
            <a:endParaRPr lang="en-US" dirty="0"/>
          </a:p>
          <a:p>
            <a:r>
              <a:rPr lang="en-US" dirty="0"/>
              <a:t>at 12:32 -m -f /</a:t>
            </a:r>
            <a:r>
              <a:rPr lang="en-US" dirty="0" err="1"/>
              <a:t>usr</a:t>
            </a:r>
            <a:r>
              <a:rPr lang="en-US" dirty="0"/>
              <a:t>/local/bin/backup-script-&gt;execute the script from a file</a:t>
            </a:r>
          </a:p>
          <a:p>
            <a:r>
              <a:rPr lang="en-US" b="1" dirty="0" smtClean="0"/>
              <a:t>To display at jobs, use </a:t>
            </a:r>
            <a:r>
              <a:rPr lang="en-US" b="1" dirty="0" err="1" smtClean="0"/>
              <a:t>atq</a:t>
            </a:r>
            <a:endParaRPr lang="en-US" b="1" dirty="0" smtClean="0"/>
          </a:p>
          <a:p>
            <a:endParaRPr lang="en-US" b="1" dirty="0"/>
          </a:p>
          <a:p>
            <a:r>
              <a:rPr lang="en-US" b="1" u="sng" dirty="0"/>
              <a:t>Describe the syntax of the </a:t>
            </a:r>
            <a:r>
              <a:rPr lang="en-US" b="1" u="sng" dirty="0" err="1"/>
              <a:t>crontab</a:t>
            </a:r>
            <a:r>
              <a:rPr lang="en-US" b="1" u="sng" dirty="0"/>
              <a:t>.</a:t>
            </a:r>
            <a:endParaRPr lang="en-US" dirty="0"/>
          </a:p>
          <a:p>
            <a:r>
              <a:rPr lang="en-US" dirty="0"/>
              <a:t># Example of job definition:</a:t>
            </a:r>
          </a:p>
          <a:p>
            <a:r>
              <a:rPr lang="en-US" dirty="0"/>
              <a:t># .---------------- minute (0 - 59)</a:t>
            </a:r>
          </a:p>
          <a:p>
            <a:r>
              <a:rPr lang="en-US" dirty="0"/>
              <a:t># |  .------------- hour (0 - 23)</a:t>
            </a:r>
          </a:p>
          <a:p>
            <a:r>
              <a:rPr lang="en-US" dirty="0"/>
              <a:t># |  |  .---------- day of month (1 - 31)</a:t>
            </a:r>
          </a:p>
          <a:p>
            <a:r>
              <a:rPr lang="en-US" dirty="0"/>
              <a:t># |  |  |  .------- month (1 - 12) OR </a:t>
            </a:r>
            <a:r>
              <a:rPr lang="en-US" dirty="0" err="1"/>
              <a:t>jan,feb,mar,apr</a:t>
            </a:r>
            <a:r>
              <a:rPr lang="en-US" dirty="0"/>
              <a:t> ...</a:t>
            </a:r>
          </a:p>
          <a:p>
            <a:r>
              <a:rPr lang="en-US" dirty="0"/>
              <a:t># |  |  |  |  .---- day of week (0 - 6) (Sunday=0 or 7) OR </a:t>
            </a:r>
            <a:r>
              <a:rPr lang="en-US" dirty="0" err="1" smtClean="0"/>
              <a:t>sun,mon,tue,wed,thu,fri,sat</a:t>
            </a:r>
            <a:endParaRPr lang="en-US" dirty="0"/>
          </a:p>
          <a:p>
            <a:r>
              <a:rPr lang="en-US" dirty="0"/>
              <a:t># |  |  |  |  |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2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Presentation2">
  <a:themeElements>
    <a:clrScheme name="SAIT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A291C"/>
      </a:accent1>
      <a:accent2>
        <a:srgbClr val="A6192E"/>
      </a:accent2>
      <a:accent3>
        <a:srgbClr val="00A3E0"/>
      </a:accent3>
      <a:accent4>
        <a:srgbClr val="005EB8"/>
      </a:accent4>
      <a:accent5>
        <a:srgbClr val="6D2077"/>
      </a:accent5>
      <a:accent6>
        <a:srgbClr val="222222"/>
      </a:accent6>
      <a:hlink>
        <a:srgbClr val="515151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AIT_PPT_Colour_16x9_Template" id="{9343D8A7-6800-F640-AE70-45A3E4AC5BF3}" vid="{216E120B-4FD9-D941-8FC7-0244918ABF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PowerpointPresentation2</Template>
  <TotalTime>830</TotalTime>
  <Words>673</Words>
  <Application>Microsoft Office PowerPoint</Application>
  <PresentationFormat>Custom</PresentationFormat>
  <Paragraphs>136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PowerpointPresentation2</vt:lpstr>
      <vt:lpstr>Process Management</vt:lpstr>
      <vt:lpstr>Starting a Process</vt:lpstr>
      <vt:lpstr>Starting a Process</vt:lpstr>
      <vt:lpstr>Displaying Running Processes</vt:lpstr>
      <vt:lpstr>Job Control</vt:lpstr>
      <vt:lpstr>Process Terms</vt:lpstr>
      <vt:lpstr>Terminating a Process</vt:lpstr>
      <vt:lpstr>Archiving</vt:lpstr>
      <vt:lpstr>Process Management</vt:lpstr>
      <vt:lpstr>Process Management</vt:lpstr>
      <vt:lpstr>Process Management</vt:lpstr>
      <vt:lpstr>Process Management</vt:lpstr>
      <vt:lpstr>Services</vt:lpstr>
      <vt:lpstr>Lab 6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Johnstone</dc:creator>
  <cp:lastModifiedBy>monam</cp:lastModifiedBy>
  <cp:revision>79</cp:revision>
  <dcterms:created xsi:type="dcterms:W3CDTF">2015-09-24T03:27:11Z</dcterms:created>
  <dcterms:modified xsi:type="dcterms:W3CDTF">2018-07-13T19:59:02Z</dcterms:modified>
</cp:coreProperties>
</file>