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9" r:id="rId4"/>
    <p:sldId id="280" r:id="rId5"/>
    <p:sldId id="268" r:id="rId6"/>
    <p:sldId id="271" r:id="rId7"/>
    <p:sldId id="276" r:id="rId8"/>
    <p:sldId id="270" r:id="rId9"/>
    <p:sldId id="277" r:id="rId10"/>
    <p:sldId id="272" r:id="rId11"/>
    <p:sldId id="278" r:id="rId12"/>
    <p:sldId id="275" r:id="rId13"/>
    <p:sldId id="27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1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making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the last slide, what if no arguments were passed?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$# -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“the first argument is $1”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Also </a:t>
            </a:r>
            <a:r>
              <a:rPr lang="en-CA" dirty="0" err="1" smtClean="0"/>
              <a:t>elif</a:t>
            </a:r>
            <a:r>
              <a:rPr lang="en-CA" dirty="0" smtClean="0"/>
              <a:t> and else can be added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5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making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What if there are many options for a variable?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“$1” in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Canada)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“hello, eh!”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“howdy!”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“Hi!”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loop – used on a list of items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NAMES=“bob sally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wilma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in $NAMES; do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“Hello, $N!”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Counter / While </a:t>
            </a:r>
            <a:r>
              <a:rPr lang="en-CA" dirty="0" smtClean="0"/>
              <a:t>loop 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$X –le 10 ]; do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“The count is $X”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X=$[$X+1]   </a:t>
            </a: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spaces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problem on the increment statement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Exercise – Scripting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On your lab VM, create a script as per the </a:t>
            </a:r>
            <a:r>
              <a:rPr lang="en-CA" smtClean="0"/>
              <a:t>lab instructions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script?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Small text based program</a:t>
            </a:r>
          </a:p>
          <a:p>
            <a:r>
              <a:rPr lang="en-CA" dirty="0" smtClean="0"/>
              <a:t>Collection of shell commands</a:t>
            </a:r>
          </a:p>
          <a:p>
            <a:r>
              <a:rPr lang="en-CA" dirty="0" smtClean="0"/>
              <a:t>Executable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1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Scripting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Bash</a:t>
            </a:r>
          </a:p>
          <a:p>
            <a:r>
              <a:rPr lang="en-CA" dirty="0" smtClean="0"/>
              <a:t>Perl</a:t>
            </a:r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Powershell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7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Script file must be</a:t>
            </a:r>
            <a:r>
              <a:rPr lang="en-CA" dirty="0"/>
              <a:t> </a:t>
            </a:r>
            <a:r>
              <a:rPr lang="en-CA" b="1" i="1" dirty="0" smtClean="0"/>
              <a:t>executable.</a:t>
            </a:r>
          </a:p>
          <a:p>
            <a:pPr marL="0" indent="0">
              <a:buNone/>
            </a:pPr>
            <a:endParaRPr lang="en-CA" b="1" i="1" dirty="0"/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hmod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script.sh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hmod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777 script.sh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it can be launched using the “</a:t>
            </a:r>
            <a:r>
              <a:rPr lang="en-C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</a:t>
            </a:r>
            <a:r>
              <a:rPr lang="en-C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command</a:t>
            </a:r>
          </a:p>
          <a:p>
            <a:pPr marL="0" indent="0">
              <a:buNone/>
            </a:pP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sh</a:t>
            </a:r>
            <a:r>
              <a:rPr lang="en-CA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script.sh</a:t>
            </a:r>
          </a:p>
        </p:txBody>
      </p:sp>
    </p:spTree>
    <p:extLst>
      <p:ext uri="{BB962C8B-B14F-4D97-AF65-F5344CB8AC3E}">
        <p14:creationId xmlns:p14="http://schemas.microsoft.com/office/powerpoint/2010/main" val="39738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Hello, World!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#! = “shebang”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6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Usually all CAPS to make it obvious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SUBJECT=Linux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“My favorite subject is $SUBJECT”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use the output of a shell command as the value in a variable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CURRENT_DIR=`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  #note – these are “back ticks”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“Your current directory is $CURRENT_DIR”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you actually want a user to interact with your script?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“What country are you in?”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“Hello, $COUNTRY!”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about passing in an argument?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“You passed me $# Arguments”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 first argument was $1”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02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290</TotalTime>
  <Words>294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PowerpointPresentation2</vt:lpstr>
      <vt:lpstr>Shell Scripting</vt:lpstr>
      <vt:lpstr>What is a script?</vt:lpstr>
      <vt:lpstr>Scripting languages</vt:lpstr>
      <vt:lpstr>File permissions</vt:lpstr>
      <vt:lpstr>Basic format</vt:lpstr>
      <vt:lpstr>Variables </vt:lpstr>
      <vt:lpstr>Variables </vt:lpstr>
      <vt:lpstr>User interaction</vt:lpstr>
      <vt:lpstr>User interaction</vt:lpstr>
      <vt:lpstr>Decision making</vt:lpstr>
      <vt:lpstr>Decision making</vt:lpstr>
      <vt:lpstr>Loops </vt:lpstr>
      <vt:lpstr>Loops </vt:lpstr>
      <vt:lpstr>Lab Exercise – Scripting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64</cp:revision>
  <dcterms:created xsi:type="dcterms:W3CDTF">2015-09-24T03:27:11Z</dcterms:created>
  <dcterms:modified xsi:type="dcterms:W3CDTF">2017-10-25T21:48:12Z</dcterms:modified>
</cp:coreProperties>
</file>