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3" r:id="rId3"/>
    <p:sldId id="277" r:id="rId4"/>
    <p:sldId id="274" r:id="rId5"/>
    <p:sldId id="275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-9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9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35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System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SSH</a:t>
            </a:r>
          </a:p>
          <a:p>
            <a:r>
              <a:rPr lang="en-CA" dirty="0"/>
              <a:t>telnet</a:t>
            </a:r>
          </a:p>
          <a:p>
            <a:r>
              <a:rPr lang="en-CA" dirty="0"/>
              <a:t>VNC</a:t>
            </a:r>
          </a:p>
          <a:p>
            <a:r>
              <a:rPr lang="en-CA" dirty="0"/>
              <a:t>Remote X session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6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SSH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856"/>
            <a:ext cx="10515600" cy="4340107"/>
          </a:xfrm>
        </p:spPr>
        <p:txBody>
          <a:bodyPr/>
          <a:lstStyle/>
          <a:p>
            <a:r>
              <a:rPr lang="en-CA" dirty="0"/>
              <a:t>TCP port 22</a:t>
            </a:r>
          </a:p>
          <a:p>
            <a:r>
              <a:rPr lang="en-CA" dirty="0"/>
              <a:t>Secure </a:t>
            </a:r>
            <a:r>
              <a:rPr lang="en-CA" dirty="0" err="1"/>
              <a:t>SHell</a:t>
            </a:r>
            <a:endParaRPr lang="en-CA" dirty="0"/>
          </a:p>
          <a:p>
            <a:pPr lvl="1"/>
            <a:r>
              <a:rPr lang="en-CA" dirty="0"/>
              <a:t>Encrypted, reliable remote </a:t>
            </a:r>
            <a:r>
              <a:rPr lang="en-CA" dirty="0" smtClean="0"/>
              <a:t>access</a:t>
            </a:r>
          </a:p>
          <a:p>
            <a:pPr lvl="1"/>
            <a:r>
              <a:rPr lang="en-CA" dirty="0" smtClean="0"/>
              <a:t>Authentication required by default</a:t>
            </a:r>
            <a:endParaRPr lang="en-CA" dirty="0"/>
          </a:p>
          <a:p>
            <a:r>
              <a:rPr lang="en-CA" dirty="0"/>
              <a:t>SSH using key pairs</a:t>
            </a:r>
          </a:p>
          <a:p>
            <a:pPr lvl="1"/>
            <a:r>
              <a:rPr lang="en-CA" dirty="0" err="1"/>
              <a:t>s</a:t>
            </a:r>
            <a:r>
              <a:rPr lang="en-CA" dirty="0" err="1" smtClean="0"/>
              <a:t>sh-keygen</a:t>
            </a:r>
            <a:endParaRPr lang="en-CA" dirty="0"/>
          </a:p>
          <a:p>
            <a:pPr lvl="1"/>
            <a:r>
              <a:rPr lang="en-CA" dirty="0" err="1"/>
              <a:t>s</a:t>
            </a:r>
            <a:r>
              <a:rPr lang="en-CA" dirty="0" err="1" smtClean="0"/>
              <a:t>sh</a:t>
            </a:r>
            <a:r>
              <a:rPr lang="en-CA" dirty="0" smtClean="0"/>
              <a:t>-copy-id </a:t>
            </a:r>
            <a:r>
              <a:rPr lang="en-CA" dirty="0" err="1"/>
              <a:t>user@host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940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Telnet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TCP port 23</a:t>
            </a:r>
          </a:p>
          <a:p>
            <a:r>
              <a:rPr lang="en-CA" dirty="0"/>
              <a:t>No encryption by default</a:t>
            </a:r>
          </a:p>
          <a:p>
            <a:r>
              <a:rPr lang="en-CA" dirty="0"/>
              <a:t>No authentication by default</a:t>
            </a:r>
          </a:p>
          <a:p>
            <a:r>
              <a:rPr lang="en-CA" dirty="0"/>
              <a:t>“quick and dirty” way to access a remote network resource</a:t>
            </a:r>
          </a:p>
          <a:p>
            <a:r>
              <a:rPr lang="en-CA" dirty="0"/>
              <a:t>Often blocked by system admins due to it’s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181403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8377"/>
            <a:ext cx="10515600" cy="4408586"/>
          </a:xfrm>
        </p:spPr>
        <p:txBody>
          <a:bodyPr/>
          <a:lstStyle/>
          <a:p>
            <a:r>
              <a:rPr lang="en-CA" dirty="0"/>
              <a:t>Virtual Network Computing</a:t>
            </a:r>
          </a:p>
          <a:p>
            <a:r>
              <a:rPr lang="en-CA" dirty="0"/>
              <a:t>Requires the installation of a VNC server application on your Linux installation</a:t>
            </a:r>
          </a:p>
          <a:p>
            <a:r>
              <a:rPr lang="en-CA" dirty="0"/>
              <a:t>Many client packages available</a:t>
            </a:r>
          </a:p>
        </p:txBody>
      </p:sp>
    </p:spTree>
    <p:extLst>
      <p:ext uri="{BB962C8B-B14F-4D97-AF65-F5344CB8AC3E}">
        <p14:creationId xmlns:p14="http://schemas.microsoft.com/office/powerpoint/2010/main" val="84475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Remote X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Requires the use of third party software (</a:t>
            </a:r>
            <a:r>
              <a:rPr lang="en-CA" dirty="0" err="1"/>
              <a:t>xming</a:t>
            </a:r>
            <a:r>
              <a:rPr lang="en-CA" dirty="0"/>
              <a:t>) for Windows</a:t>
            </a:r>
          </a:p>
          <a:p>
            <a:r>
              <a:rPr lang="en-CA" dirty="0"/>
              <a:t>With VNC available, not used extensively</a:t>
            </a:r>
          </a:p>
        </p:txBody>
      </p:sp>
    </p:spTree>
    <p:extLst>
      <p:ext uri="{BB962C8B-B14F-4D97-AF65-F5344CB8AC3E}">
        <p14:creationId xmlns:p14="http://schemas.microsoft.com/office/powerpoint/2010/main" val="282100746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IT_PPT_Colour_16x9_Template" id="{9343D8A7-6800-F640-AE70-45A3E4AC5BF3}" vid="{216E120B-4FD9-D941-8FC7-0244918AB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265</TotalTime>
  <Words>109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PowerpointPresentation2</vt:lpstr>
      <vt:lpstr>Remote System Access</vt:lpstr>
      <vt:lpstr>Options?</vt:lpstr>
      <vt:lpstr>SSH </vt:lpstr>
      <vt:lpstr>Telnet</vt:lpstr>
      <vt:lpstr>VNC</vt:lpstr>
      <vt:lpstr>Remote X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monam</cp:lastModifiedBy>
  <cp:revision>50</cp:revision>
  <dcterms:created xsi:type="dcterms:W3CDTF">2015-09-24T03:27:11Z</dcterms:created>
  <dcterms:modified xsi:type="dcterms:W3CDTF">2018-06-22T20:57:58Z</dcterms:modified>
</cp:coreProperties>
</file>