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69" r:id="rId4"/>
    <p:sldId id="272" r:id="rId5"/>
    <p:sldId id="268" r:id="rId6"/>
    <p:sldId id="274" r:id="rId7"/>
    <p:sldId id="275" r:id="rId8"/>
    <p:sldId id="270" r:id="rId9"/>
    <p:sldId id="276" r:id="rId10"/>
    <p:sldId id="27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1" d="100"/>
          <a:sy n="91" d="100"/>
        </p:scale>
        <p:origin x="-92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9BCB-83DC-484C-9140-309F98E4DAA7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483B-0FE6-4A1C-A3DC-FF0F022664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43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8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6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5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9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99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1988A17-0680-0E42-ABA7-8D1176F78895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E766E03-3983-D14E-929E-3CCEA47E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9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.redhat.com/documentation/en-US/Red_Hat_Enterprise_Linux/7-Beta/html/SELinux_Users_and_Administrators_Guide/index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firewalld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for </a:t>
            </a:r>
            <a:r>
              <a:rPr lang="en-US" dirty="0" err="1" smtClean="0"/>
              <a:t>Iptables</a:t>
            </a:r>
            <a:r>
              <a:rPr lang="en-US" dirty="0" smtClean="0"/>
              <a:t> introduced with RHEL 7</a:t>
            </a:r>
          </a:p>
          <a:p>
            <a:r>
              <a:rPr lang="en-US" dirty="0" smtClean="0"/>
              <a:t>More logical syntax</a:t>
            </a:r>
          </a:p>
          <a:p>
            <a:r>
              <a:rPr lang="en-US" dirty="0" smtClean="0"/>
              <a:t>GUI interface</a:t>
            </a:r>
          </a:p>
          <a:p>
            <a:r>
              <a:rPr lang="en-US" dirty="0" smtClean="0"/>
              <a:t>“Zones” somewhat similar to Windows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Firewall-</a:t>
            </a:r>
            <a:r>
              <a:rPr lang="en-US" dirty="0" err="1" smtClean="0"/>
              <a:t>cmd</a:t>
            </a:r>
            <a:r>
              <a:rPr lang="en-US" dirty="0" smtClean="0"/>
              <a:t> --state</a:t>
            </a:r>
          </a:p>
          <a:p>
            <a:pPr marL="0" indent="0">
              <a:buNone/>
            </a:pPr>
            <a:r>
              <a:rPr lang="en-US" dirty="0" smtClean="0"/>
              <a:t>Firewall-</a:t>
            </a:r>
            <a:r>
              <a:rPr lang="en-US" dirty="0" err="1" smtClean="0"/>
              <a:t>cmd</a:t>
            </a:r>
            <a:r>
              <a:rPr lang="en-US" dirty="0" smtClean="0"/>
              <a:t> --get-active-zones</a:t>
            </a:r>
          </a:p>
          <a:p>
            <a:pPr marL="0" indent="0">
              <a:buNone/>
            </a:pPr>
            <a:r>
              <a:rPr lang="en-US" dirty="0" smtClean="0"/>
              <a:t>Firewall-</a:t>
            </a:r>
            <a:r>
              <a:rPr lang="en-US" dirty="0" err="1" smtClean="0"/>
              <a:t>cmd</a:t>
            </a:r>
            <a:r>
              <a:rPr lang="en-US" dirty="0" smtClean="0"/>
              <a:t> --zone=____ --add-service=____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Lab 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0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Components of Security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User</a:t>
            </a:r>
          </a:p>
          <a:p>
            <a:r>
              <a:rPr lang="en-CA" dirty="0" smtClean="0"/>
              <a:t>System</a:t>
            </a:r>
          </a:p>
          <a:p>
            <a:r>
              <a:rPr lang="en-CA" dirty="0" smtClean="0"/>
              <a:t>Network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112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Password aging</a:t>
            </a:r>
          </a:p>
          <a:p>
            <a:r>
              <a:rPr lang="en-CA" dirty="0" smtClean="0"/>
              <a:t>Management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Difficult with multiple machines</a:t>
            </a:r>
          </a:p>
          <a:p>
            <a:r>
              <a:rPr lang="en-CA" dirty="0" smtClean="0"/>
              <a:t>Configuration managers – </a:t>
            </a:r>
            <a:r>
              <a:rPr lang="en-CA" dirty="0" err="1" smtClean="0"/>
              <a:t>Cfengine</a:t>
            </a:r>
            <a:r>
              <a:rPr lang="en-CA" dirty="0" smtClean="0"/>
              <a:t>, Puppet, </a:t>
            </a:r>
            <a:r>
              <a:rPr lang="en-CA" dirty="0" err="1" smtClean="0"/>
              <a:t>Ansible</a:t>
            </a:r>
            <a:endParaRPr lang="en-CA" dirty="0" smtClean="0"/>
          </a:p>
          <a:p>
            <a:r>
              <a:rPr lang="en-CA" dirty="0" smtClean="0"/>
              <a:t>AD / LDAP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772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chage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</a:t>
            </a:r>
            <a:r>
              <a:rPr lang="en-CA" dirty="0" err="1" smtClean="0"/>
              <a:t>hage</a:t>
            </a:r>
            <a:r>
              <a:rPr lang="en-CA" dirty="0" smtClean="0"/>
              <a:t> –l username =&gt; lists current info</a:t>
            </a:r>
          </a:p>
          <a:p>
            <a:endParaRPr lang="en-CA" dirty="0" smtClean="0"/>
          </a:p>
          <a:p>
            <a:r>
              <a:rPr lang="en-CA" dirty="0" err="1"/>
              <a:t>c</a:t>
            </a:r>
            <a:r>
              <a:rPr lang="en-CA" dirty="0" err="1" smtClean="0"/>
              <a:t>hage</a:t>
            </a:r>
            <a:r>
              <a:rPr lang="en-CA" dirty="0" smtClean="0"/>
              <a:t> –M # username =&gt; # is the maximum days between changes</a:t>
            </a:r>
          </a:p>
          <a:p>
            <a:endParaRPr lang="en-CA" dirty="0" smtClean="0"/>
          </a:p>
          <a:p>
            <a:r>
              <a:rPr lang="en-CA" dirty="0" err="1"/>
              <a:t>c</a:t>
            </a:r>
            <a:r>
              <a:rPr lang="en-CA" dirty="0" err="1" smtClean="0"/>
              <a:t>hage</a:t>
            </a:r>
            <a:r>
              <a:rPr lang="en-CA" dirty="0" smtClean="0"/>
              <a:t> –E YYYY-MM-DD username =&gt; sets the expiry date on the account (set –E -1 to cancel the expiration date)</a:t>
            </a:r>
          </a:p>
        </p:txBody>
      </p:sp>
    </p:spTree>
    <p:extLst>
      <p:ext uri="{BB962C8B-B14F-4D97-AF65-F5344CB8AC3E}">
        <p14:creationId xmlns:p14="http://schemas.microsoft.com/office/powerpoint/2010/main" val="407070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Running services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err="1" smtClean="0"/>
              <a:t>SElinux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Remote access (is this a system issue or a network issue?)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768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SELinux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Security Enhanced Linux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/</a:t>
            </a:r>
            <a:r>
              <a:rPr lang="en-CA" dirty="0" err="1" smtClean="0"/>
              <a:t>etc</a:t>
            </a:r>
            <a:r>
              <a:rPr lang="en-CA" dirty="0" smtClean="0"/>
              <a:t>/</a:t>
            </a:r>
            <a:r>
              <a:rPr lang="en-CA" dirty="0" err="1" smtClean="0"/>
              <a:t>selinux</a:t>
            </a:r>
            <a:r>
              <a:rPr lang="en-CA" dirty="0" smtClean="0"/>
              <a:t>/</a:t>
            </a:r>
            <a:r>
              <a:rPr lang="en-CA" dirty="0" err="1" smtClean="0"/>
              <a:t>config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g</a:t>
            </a:r>
            <a:r>
              <a:rPr lang="en-CA" dirty="0" err="1" smtClean="0"/>
              <a:t>etenforce</a:t>
            </a:r>
            <a:endParaRPr lang="en-CA" dirty="0" smtClean="0"/>
          </a:p>
          <a:p>
            <a:pPr marL="0" indent="0">
              <a:buNone/>
            </a:pPr>
            <a:r>
              <a:rPr lang="en-CA" dirty="0" err="1"/>
              <a:t>s</a:t>
            </a:r>
            <a:r>
              <a:rPr lang="en-CA" dirty="0" err="1" smtClean="0"/>
              <a:t>etenforce</a:t>
            </a:r>
            <a:r>
              <a:rPr lang="en-CA" dirty="0" smtClean="0"/>
              <a:t> {</a:t>
            </a:r>
            <a:r>
              <a:rPr lang="en-CA" dirty="0" err="1" smtClean="0"/>
              <a:t>enforcing,permissive,disabled</a:t>
            </a:r>
            <a:r>
              <a:rPr lang="en-CA" dirty="0" smtClean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 smtClean="0">
                <a:hlinkClick r:id="rId2"/>
              </a:rPr>
              <a:t>SELinux</a:t>
            </a:r>
            <a:r>
              <a:rPr lang="en-CA" dirty="0" smtClean="0">
                <a:hlinkClick r:id="rId2"/>
              </a:rPr>
              <a:t> Admin Guide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878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Remote access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Services allow remote access…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 smtClean="0"/>
              <a:t>Ssh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Edit the </a:t>
            </a:r>
            <a:r>
              <a:rPr lang="en-CA" dirty="0" err="1" smtClean="0"/>
              <a:t>ssh_config</a:t>
            </a:r>
            <a:r>
              <a:rPr lang="en-CA" dirty="0" smtClean="0"/>
              <a:t> file the restart the service</a:t>
            </a:r>
          </a:p>
          <a:p>
            <a:pPr marL="0" indent="0">
              <a:buNone/>
            </a:pPr>
            <a:r>
              <a:rPr lang="en-CA" dirty="0" err="1" smtClean="0"/>
              <a:t>Systemctl</a:t>
            </a:r>
            <a:r>
              <a:rPr lang="en-CA" dirty="0" smtClean="0"/>
              <a:t> stop </a:t>
            </a:r>
            <a:r>
              <a:rPr lang="en-CA" dirty="0" err="1" smtClean="0"/>
              <a:t>sshd</a:t>
            </a:r>
            <a:endParaRPr lang="en-CA" dirty="0" smtClean="0"/>
          </a:p>
          <a:p>
            <a:pPr marL="0" indent="0">
              <a:buNone/>
            </a:pPr>
            <a:r>
              <a:rPr lang="en-CA" dirty="0" err="1" smtClean="0"/>
              <a:t>Systemctl</a:t>
            </a:r>
            <a:r>
              <a:rPr lang="en-CA" dirty="0" smtClean="0"/>
              <a:t> disable </a:t>
            </a:r>
            <a:r>
              <a:rPr lang="en-CA" dirty="0" err="1" smtClean="0"/>
              <a:t>sshd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 smtClean="0"/>
              <a:t>Vnc</a:t>
            </a:r>
            <a:r>
              <a:rPr lang="en-CA" dirty="0" smtClean="0"/>
              <a:t>-server 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705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Network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Firewall</a:t>
            </a:r>
          </a:p>
          <a:p>
            <a:pPr lvl="1"/>
            <a:r>
              <a:rPr lang="en-CA" dirty="0" err="1"/>
              <a:t>i</a:t>
            </a:r>
            <a:r>
              <a:rPr lang="en-CA" dirty="0" err="1" smtClean="0"/>
              <a:t>ptables</a:t>
            </a:r>
            <a:r>
              <a:rPr lang="en-CA" dirty="0" smtClean="0"/>
              <a:t> / </a:t>
            </a:r>
            <a:r>
              <a:rPr lang="en-CA" dirty="0" err="1" smtClean="0"/>
              <a:t>firewalld</a:t>
            </a:r>
            <a:endParaRPr lang="en-CA" dirty="0" smtClean="0"/>
          </a:p>
          <a:p>
            <a:pPr lvl="1"/>
            <a:r>
              <a:rPr lang="en-CA" dirty="0" smtClean="0"/>
              <a:t>GUI</a:t>
            </a:r>
          </a:p>
          <a:p>
            <a:pPr marL="457200" lvl="1" indent="0">
              <a:buNone/>
            </a:pPr>
            <a:endParaRPr lang="en-CA" dirty="0" smtClean="0"/>
          </a:p>
          <a:p>
            <a:r>
              <a:rPr lang="en-CA" dirty="0" smtClean="0"/>
              <a:t>Network services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21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IPtables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Firewall used in the </a:t>
            </a:r>
            <a:r>
              <a:rPr lang="en-CA" dirty="0" err="1" smtClean="0"/>
              <a:t>linux</a:t>
            </a:r>
            <a:r>
              <a:rPr lang="en-CA" dirty="0" smtClean="0"/>
              <a:t> kernel from 2000 as a “front end” to </a:t>
            </a:r>
            <a:r>
              <a:rPr lang="en-CA" dirty="0" err="1" smtClean="0"/>
              <a:t>netfilter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Complicated syntax </a:t>
            </a:r>
          </a:p>
          <a:p>
            <a:endParaRPr lang="en-CA" dirty="0" smtClean="0"/>
          </a:p>
          <a:p>
            <a:r>
              <a:rPr lang="en-CA" dirty="0" smtClean="0"/>
              <a:t>Complicated concepts </a:t>
            </a:r>
          </a:p>
          <a:p>
            <a:pPr lvl="1"/>
            <a:r>
              <a:rPr lang="en-CA" dirty="0" smtClean="0"/>
              <a:t>“chains” of rules for INPUT / OUTPUT </a:t>
            </a:r>
            <a:r>
              <a:rPr lang="en-CA" smtClean="0"/>
              <a:t>/ FORWARD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8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Presentation2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PowerpointPresentation2</Template>
  <TotalTime>339</TotalTime>
  <Words>203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PowerpointPresentation2</vt:lpstr>
      <vt:lpstr>Linux Security</vt:lpstr>
      <vt:lpstr>Components of Security</vt:lpstr>
      <vt:lpstr>Users</vt:lpstr>
      <vt:lpstr>chage</vt:lpstr>
      <vt:lpstr>System</vt:lpstr>
      <vt:lpstr>SELinux</vt:lpstr>
      <vt:lpstr>Remote access</vt:lpstr>
      <vt:lpstr>Network</vt:lpstr>
      <vt:lpstr>IPtables</vt:lpstr>
      <vt:lpstr>firewalld</vt:lpstr>
      <vt:lpstr>Lab 8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Johnstone</dc:creator>
  <cp:lastModifiedBy>monam</cp:lastModifiedBy>
  <cp:revision>68</cp:revision>
  <dcterms:created xsi:type="dcterms:W3CDTF">2015-09-24T03:27:11Z</dcterms:created>
  <dcterms:modified xsi:type="dcterms:W3CDTF">2018-07-13T19:28:47Z</dcterms:modified>
</cp:coreProperties>
</file>