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9BCB-83DC-484C-9140-309F98E4DAA7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483B-0FE6-4A1C-A3DC-FF0F02266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0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9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7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3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people do with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Server applications</a:t>
            </a:r>
          </a:p>
          <a:p>
            <a:pPr lvl="1"/>
            <a:r>
              <a:rPr lang="en-CA" dirty="0"/>
              <a:t>Web, Mail, DNS, DHCP, SQL DB, Custom applications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Workstation applications</a:t>
            </a:r>
          </a:p>
          <a:p>
            <a:pPr lvl="1"/>
            <a:r>
              <a:rPr lang="en-CA" dirty="0"/>
              <a:t>Pretty much anything you would do in Windows / Mac / </a:t>
            </a:r>
            <a:r>
              <a:rPr lang="en-CA" dirty="0" err="1"/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64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 Hat vs. </a:t>
            </a:r>
            <a:r>
              <a:rPr lang="en-CA" dirty="0" err="1"/>
              <a:t>Debian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YUM vs. APT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RPM vs. DEB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 will focus on YUM and RPM due to higher commercial use.</a:t>
            </a:r>
          </a:p>
        </p:txBody>
      </p:sp>
    </p:spTree>
    <p:extLst>
      <p:ext uri="{BB962C8B-B14F-4D97-AF65-F5344CB8AC3E}">
        <p14:creationId xmlns:p14="http://schemas.microsoft.com/office/powerpoint/2010/main" val="15378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of Software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</a:t>
            </a:r>
          </a:p>
          <a:p>
            <a:r>
              <a:rPr lang="en-CA" dirty="0"/>
              <a:t>Configure</a:t>
            </a:r>
          </a:p>
          <a:p>
            <a:r>
              <a:rPr lang="en-CA" dirty="0"/>
              <a:t>Start</a:t>
            </a:r>
          </a:p>
          <a:p>
            <a:r>
              <a:rPr lang="en-CA" dirty="0"/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392869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Yum install</a:t>
            </a:r>
          </a:p>
          <a:p>
            <a:r>
              <a:rPr lang="en-CA" dirty="0"/>
              <a:t>Yum update</a:t>
            </a:r>
          </a:p>
        </p:txBody>
      </p:sp>
    </p:spTree>
    <p:extLst>
      <p:ext uri="{BB962C8B-B14F-4D97-AF65-F5344CB8AC3E}">
        <p14:creationId xmlns:p14="http://schemas.microsoft.com/office/powerpoint/2010/main" val="40333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/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/</a:t>
            </a:r>
            <a:r>
              <a:rPr lang="en-CA" dirty="0" err="1"/>
              <a:t>var</a:t>
            </a:r>
            <a:endParaRPr lang="en-CA" dirty="0"/>
          </a:p>
          <a:p>
            <a:r>
              <a:rPr lang="en-CA" dirty="0"/>
              <a:t>/opt</a:t>
            </a:r>
          </a:p>
        </p:txBody>
      </p:sp>
    </p:spTree>
    <p:extLst>
      <p:ext uri="{BB962C8B-B14F-4D97-AF65-F5344CB8AC3E}">
        <p14:creationId xmlns:p14="http://schemas.microsoft.com/office/powerpoint/2010/main" val="181988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Service</a:t>
            </a:r>
          </a:p>
          <a:p>
            <a:pPr lvl="1"/>
            <a:r>
              <a:rPr lang="en-CA" dirty="0" smtClean="0"/>
              <a:t>Service </a:t>
            </a:r>
            <a:r>
              <a:rPr lang="en-CA" i="1" dirty="0" err="1" smtClean="0"/>
              <a:t>sshd</a:t>
            </a:r>
            <a:r>
              <a:rPr lang="en-CA" dirty="0" smtClean="0"/>
              <a:t> {start | stop | status }</a:t>
            </a:r>
            <a:endParaRPr lang="en-CA" dirty="0"/>
          </a:p>
          <a:p>
            <a:r>
              <a:rPr lang="en-CA" dirty="0" err="1" smtClean="0"/>
              <a:t>Systemctl</a:t>
            </a:r>
            <a:endParaRPr lang="en-CA" dirty="0" smtClean="0"/>
          </a:p>
          <a:p>
            <a:pPr lvl="1"/>
            <a:r>
              <a:rPr lang="en-CA" dirty="0" err="1" smtClean="0"/>
              <a:t>Systemctl</a:t>
            </a:r>
            <a:r>
              <a:rPr lang="en-CA" dirty="0" smtClean="0"/>
              <a:t> { start | stop | status } </a:t>
            </a:r>
            <a:r>
              <a:rPr lang="en-CA" i="1" dirty="0" err="1" smtClean="0"/>
              <a:t>sshd</a:t>
            </a:r>
            <a:endParaRPr lang="en-CA" i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07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Chkconfig</a:t>
            </a:r>
            <a:endParaRPr lang="en-CA" dirty="0" smtClean="0"/>
          </a:p>
          <a:p>
            <a:pPr lvl="1"/>
            <a:r>
              <a:rPr lang="en-CA" dirty="0" err="1" smtClean="0"/>
              <a:t>Chkconfig</a:t>
            </a:r>
            <a:r>
              <a:rPr lang="en-CA" dirty="0" smtClean="0"/>
              <a:t> –list</a:t>
            </a:r>
          </a:p>
          <a:p>
            <a:pPr lvl="1"/>
            <a:r>
              <a:rPr lang="en-CA" dirty="0" err="1" smtClean="0"/>
              <a:t>Chkconfig</a:t>
            </a:r>
            <a:r>
              <a:rPr lang="en-CA" dirty="0" smtClean="0"/>
              <a:t> </a:t>
            </a:r>
            <a:r>
              <a:rPr lang="en-CA" i="1" dirty="0" smtClean="0"/>
              <a:t>service</a:t>
            </a:r>
            <a:r>
              <a:rPr lang="en-CA" dirty="0" smtClean="0"/>
              <a:t> on level --</a:t>
            </a:r>
            <a:r>
              <a:rPr lang="en-CA" i="1" dirty="0" err="1" smtClean="0"/>
              <a:t>runlevels</a:t>
            </a:r>
            <a:endParaRPr lang="en-CA" i="1" dirty="0"/>
          </a:p>
          <a:p>
            <a:r>
              <a:rPr lang="en-CA" dirty="0" err="1" smtClean="0"/>
              <a:t>Systemctl</a:t>
            </a:r>
            <a:endParaRPr lang="en-CA" dirty="0" smtClean="0"/>
          </a:p>
          <a:p>
            <a:pPr lvl="1"/>
            <a:r>
              <a:rPr lang="en-CA" dirty="0" err="1" smtClean="0"/>
              <a:t>Systemctl</a:t>
            </a:r>
            <a:r>
              <a:rPr lang="en-CA" dirty="0" smtClean="0"/>
              <a:t> { enable | disable } </a:t>
            </a:r>
            <a:r>
              <a:rPr lang="en-CA" i="1" dirty="0" smtClean="0"/>
              <a:t>service</a:t>
            </a:r>
            <a:endParaRPr lang="en-CA" i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86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cron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perform a task on a predetermined schedule</a:t>
            </a:r>
          </a:p>
        </p:txBody>
      </p:sp>
    </p:spTree>
    <p:extLst>
      <p:ext uri="{BB962C8B-B14F-4D97-AF65-F5344CB8AC3E}">
        <p14:creationId xmlns:p14="http://schemas.microsoft.com/office/powerpoint/2010/main" val="130194781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262</TotalTime>
  <Words>134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PowerpointPresentation2</vt:lpstr>
      <vt:lpstr>Linux Software</vt:lpstr>
      <vt:lpstr>What do people do with Linux?</vt:lpstr>
      <vt:lpstr>Red Hat vs. Debian</vt:lpstr>
      <vt:lpstr>Process of Software deployment</vt:lpstr>
      <vt:lpstr>Install</vt:lpstr>
      <vt:lpstr>Configure</vt:lpstr>
      <vt:lpstr>Start</vt:lpstr>
      <vt:lpstr>Enable</vt:lpstr>
      <vt:lpstr>cron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Mona Maarabouni</cp:lastModifiedBy>
  <cp:revision>60</cp:revision>
  <dcterms:created xsi:type="dcterms:W3CDTF">2015-09-24T03:27:11Z</dcterms:created>
  <dcterms:modified xsi:type="dcterms:W3CDTF">2018-07-10T20:21:48Z</dcterms:modified>
</cp:coreProperties>
</file>