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61A7A5-1BBA-4F61-9C15-2EDEE82EEFDD}" v="21" dt="2025-04-22T01:46:57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ri V Nair" userId="ce22dd2d07392e7e" providerId="LiveId" clId="{9761A7A5-1BBA-4F61-9C15-2EDEE82EEFDD}"/>
    <pc:docChg chg="custSel addSld modSld">
      <pc:chgData name="Gauri V Nair" userId="ce22dd2d07392e7e" providerId="LiveId" clId="{9761A7A5-1BBA-4F61-9C15-2EDEE82EEFDD}" dt="2025-04-22T01:49:29.756" v="108" actId="20577"/>
      <pc:docMkLst>
        <pc:docMk/>
      </pc:docMkLst>
      <pc:sldChg chg="delSp modSp mod">
        <pc:chgData name="Gauri V Nair" userId="ce22dd2d07392e7e" providerId="LiveId" clId="{9761A7A5-1BBA-4F61-9C15-2EDEE82EEFDD}" dt="2025-04-22T01:35:03.842" v="13" actId="478"/>
        <pc:sldMkLst>
          <pc:docMk/>
          <pc:sldMk cId="2532068065" sldId="257"/>
        </pc:sldMkLst>
        <pc:spChg chg="del">
          <ac:chgData name="Gauri V Nair" userId="ce22dd2d07392e7e" providerId="LiveId" clId="{9761A7A5-1BBA-4F61-9C15-2EDEE82EEFDD}" dt="2025-04-22T01:35:02.090" v="12" actId="478"/>
          <ac:spMkLst>
            <pc:docMk/>
            <pc:sldMk cId="2532068065" sldId="257"/>
            <ac:spMk id="7" creationId="{38AF38C1-8953-4435-6DDB-2F96A924A4E2}"/>
          </ac:spMkLst>
        </pc:spChg>
        <pc:spChg chg="del">
          <ac:chgData name="Gauri V Nair" userId="ce22dd2d07392e7e" providerId="LiveId" clId="{9761A7A5-1BBA-4F61-9C15-2EDEE82EEFDD}" dt="2025-04-22T01:34:37.084" v="0" actId="478"/>
          <ac:spMkLst>
            <pc:docMk/>
            <pc:sldMk cId="2532068065" sldId="257"/>
            <ac:spMk id="13" creationId="{E843A981-7DBF-CF79-ECF1-63FDE77BA64D}"/>
          </ac:spMkLst>
        </pc:spChg>
        <pc:spChg chg="del">
          <ac:chgData name="Gauri V Nair" userId="ce22dd2d07392e7e" providerId="LiveId" clId="{9761A7A5-1BBA-4F61-9C15-2EDEE82EEFDD}" dt="2025-04-22T01:34:50.180" v="5" actId="478"/>
          <ac:spMkLst>
            <pc:docMk/>
            <pc:sldMk cId="2532068065" sldId="257"/>
            <ac:spMk id="18" creationId="{86C2F73C-B12D-BAD3-21A4-6E2CFD11C476}"/>
          </ac:spMkLst>
        </pc:spChg>
        <pc:spChg chg="del">
          <ac:chgData name="Gauri V Nair" userId="ce22dd2d07392e7e" providerId="LiveId" clId="{9761A7A5-1BBA-4F61-9C15-2EDEE82EEFDD}" dt="2025-04-22T01:34:51.834" v="6" actId="478"/>
          <ac:spMkLst>
            <pc:docMk/>
            <pc:sldMk cId="2532068065" sldId="257"/>
            <ac:spMk id="57" creationId="{9788AE7D-00CE-81C8-0E51-9B08E3FFA1EA}"/>
          </ac:spMkLst>
        </pc:spChg>
        <pc:spChg chg="del mod">
          <ac:chgData name="Gauri V Nair" userId="ce22dd2d07392e7e" providerId="LiveId" clId="{9761A7A5-1BBA-4F61-9C15-2EDEE82EEFDD}" dt="2025-04-22T01:34:42.897" v="2" actId="478"/>
          <ac:spMkLst>
            <pc:docMk/>
            <pc:sldMk cId="2532068065" sldId="257"/>
            <ac:spMk id="151" creationId="{DF48FFA5-C04F-4CB4-DC18-B555A11081C6}"/>
          </ac:spMkLst>
        </pc:spChg>
        <pc:spChg chg="del">
          <ac:chgData name="Gauri V Nair" userId="ce22dd2d07392e7e" providerId="LiveId" clId="{9761A7A5-1BBA-4F61-9C15-2EDEE82EEFDD}" dt="2025-04-22T01:35:00.405" v="11" actId="478"/>
          <ac:spMkLst>
            <pc:docMk/>
            <pc:sldMk cId="2532068065" sldId="257"/>
            <ac:spMk id="156" creationId="{0948FD9D-40CB-2B91-7926-2168412C32A0}"/>
          </ac:spMkLst>
        </pc:spChg>
        <pc:cxnChg chg="del mod">
          <ac:chgData name="Gauri V Nair" userId="ce22dd2d07392e7e" providerId="LiveId" clId="{9761A7A5-1BBA-4F61-9C15-2EDEE82EEFDD}" dt="2025-04-22T01:34:45.777" v="3" actId="478"/>
          <ac:cxnSpMkLst>
            <pc:docMk/>
            <pc:sldMk cId="2532068065" sldId="257"/>
            <ac:cxnSpMk id="15" creationId="{C4ECE38E-2C68-9952-07B6-9E44E5F107BE}"/>
          </ac:cxnSpMkLst>
        </pc:cxnChg>
        <pc:cxnChg chg="del mod">
          <ac:chgData name="Gauri V Nair" userId="ce22dd2d07392e7e" providerId="LiveId" clId="{9761A7A5-1BBA-4F61-9C15-2EDEE82EEFDD}" dt="2025-04-22T01:34:47.433" v="4" actId="478"/>
          <ac:cxnSpMkLst>
            <pc:docMk/>
            <pc:sldMk cId="2532068065" sldId="257"/>
            <ac:cxnSpMk id="17" creationId="{C46AA349-1CA5-AA32-C3BE-43FD8A854D5A}"/>
          </ac:cxnSpMkLst>
        </pc:cxnChg>
        <pc:cxnChg chg="del mod">
          <ac:chgData name="Gauri V Nair" userId="ce22dd2d07392e7e" providerId="LiveId" clId="{9761A7A5-1BBA-4F61-9C15-2EDEE82EEFDD}" dt="2025-04-22T01:34:56.080" v="9" actId="478"/>
          <ac:cxnSpMkLst>
            <pc:docMk/>
            <pc:sldMk cId="2532068065" sldId="257"/>
            <ac:cxnSpMk id="20" creationId="{51C6B7F9-AEA6-8FD5-2A99-44D5C8AAEB56}"/>
          </ac:cxnSpMkLst>
        </pc:cxnChg>
        <pc:cxnChg chg="del mod">
          <ac:chgData name="Gauri V Nair" userId="ce22dd2d07392e7e" providerId="LiveId" clId="{9761A7A5-1BBA-4F61-9C15-2EDEE82EEFDD}" dt="2025-04-22T01:34:53.309" v="7" actId="478"/>
          <ac:cxnSpMkLst>
            <pc:docMk/>
            <pc:sldMk cId="2532068065" sldId="257"/>
            <ac:cxnSpMk id="23" creationId="{37A35441-3E01-3604-0534-A917FB7B9D6A}"/>
          </ac:cxnSpMkLst>
        </pc:cxnChg>
        <pc:cxnChg chg="del mod">
          <ac:chgData name="Gauri V Nair" userId="ce22dd2d07392e7e" providerId="LiveId" clId="{9761A7A5-1BBA-4F61-9C15-2EDEE82EEFDD}" dt="2025-04-22T01:34:54.676" v="8" actId="478"/>
          <ac:cxnSpMkLst>
            <pc:docMk/>
            <pc:sldMk cId="2532068065" sldId="257"/>
            <ac:cxnSpMk id="36" creationId="{9F1C8A87-4820-51A7-4338-4ED8D8E93E5A}"/>
          </ac:cxnSpMkLst>
        </pc:cxnChg>
        <pc:cxnChg chg="del mod">
          <ac:chgData name="Gauri V Nair" userId="ce22dd2d07392e7e" providerId="LiveId" clId="{9761A7A5-1BBA-4F61-9C15-2EDEE82EEFDD}" dt="2025-04-22T01:34:57.073" v="10" actId="478"/>
          <ac:cxnSpMkLst>
            <pc:docMk/>
            <pc:sldMk cId="2532068065" sldId="257"/>
            <ac:cxnSpMk id="59" creationId="{0DAD30B9-1E5A-A847-AC9F-A517C8736EE8}"/>
          </ac:cxnSpMkLst>
        </pc:cxnChg>
        <pc:cxnChg chg="del mod">
          <ac:chgData name="Gauri V Nair" userId="ce22dd2d07392e7e" providerId="LiveId" clId="{9761A7A5-1BBA-4F61-9C15-2EDEE82EEFDD}" dt="2025-04-22T01:35:03.842" v="13" actId="478"/>
          <ac:cxnSpMkLst>
            <pc:docMk/>
            <pc:sldMk cId="2532068065" sldId="257"/>
            <ac:cxnSpMk id="61" creationId="{B3D625AC-A2D9-70D7-D49A-47689CEC6870}"/>
          </ac:cxnSpMkLst>
        </pc:cxnChg>
      </pc:sldChg>
      <pc:sldChg chg="addSp modSp new mod">
        <pc:chgData name="Gauri V Nair" userId="ce22dd2d07392e7e" providerId="LiveId" clId="{9761A7A5-1BBA-4F61-9C15-2EDEE82EEFDD}" dt="2025-04-22T01:49:29.756" v="108" actId="20577"/>
        <pc:sldMkLst>
          <pc:docMk/>
          <pc:sldMk cId="3756132670" sldId="258"/>
        </pc:sldMkLst>
        <pc:spChg chg="add mod">
          <ac:chgData name="Gauri V Nair" userId="ce22dd2d07392e7e" providerId="LiveId" clId="{9761A7A5-1BBA-4F61-9C15-2EDEE82EEFDD}" dt="2025-04-22T01:36:59.310" v="26" actId="1076"/>
          <ac:spMkLst>
            <pc:docMk/>
            <pc:sldMk cId="3756132670" sldId="258"/>
            <ac:spMk id="2" creationId="{0173E977-21D4-A248-816A-9E48EA597C92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3" creationId="{A81FCCBA-77C9-F37D-EDD2-816AEE74C99E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4" creationId="{F93E2F9E-A030-E60E-1E10-37C9707CD830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13" creationId="{83FC8085-A3FD-3D27-9175-DE3BED6A197D}"/>
          </ac:spMkLst>
        </pc:spChg>
        <pc:spChg chg="add mod">
          <ac:chgData name="Gauri V Nair" userId="ce22dd2d07392e7e" providerId="LiveId" clId="{9761A7A5-1BBA-4F61-9C15-2EDEE82EEFDD}" dt="2025-04-22T01:48:14.579" v="90" actId="1076"/>
          <ac:spMkLst>
            <pc:docMk/>
            <pc:sldMk cId="3756132670" sldId="258"/>
            <ac:spMk id="14" creationId="{3F3BDDC5-7F17-2CA2-7810-87ADF75F95CE}"/>
          </ac:spMkLst>
        </pc:spChg>
        <pc:spChg chg="add mod">
          <ac:chgData name="Gauri V Nair" userId="ce22dd2d07392e7e" providerId="LiveId" clId="{9761A7A5-1BBA-4F61-9C15-2EDEE82EEFDD}" dt="2025-04-22T01:48:24.742" v="91" actId="1076"/>
          <ac:spMkLst>
            <pc:docMk/>
            <pc:sldMk cId="3756132670" sldId="258"/>
            <ac:spMk id="15" creationId="{50FA9EF8-EC09-133F-5702-F8EDF7CC99DF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16" creationId="{771B5B5D-779C-306E-85E4-CC16FF2572EC}"/>
          </ac:spMkLst>
        </pc:spChg>
        <pc:spChg chg="add mod">
          <ac:chgData name="Gauri V Nair" userId="ce22dd2d07392e7e" providerId="LiveId" clId="{9761A7A5-1BBA-4F61-9C15-2EDEE82EEFDD}" dt="2025-04-22T01:48:49.814" v="92" actId="14100"/>
          <ac:spMkLst>
            <pc:docMk/>
            <pc:sldMk cId="3756132670" sldId="258"/>
            <ac:spMk id="17" creationId="{1079DCA8-F151-9571-3AFD-DC5725C370FF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18" creationId="{9D2EC3F8-3054-AE81-E07A-49BD6AC70647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19" creationId="{69A1CBB7-CF52-28E6-996F-049C7E0B58E6}"/>
          </ac:spMkLst>
        </pc:spChg>
        <pc:spChg chg="add mod">
          <ac:chgData name="Gauri V Nair" userId="ce22dd2d07392e7e" providerId="LiveId" clId="{9761A7A5-1BBA-4F61-9C15-2EDEE82EEFDD}" dt="2025-04-22T01:39:58.753" v="51" actId="1076"/>
          <ac:spMkLst>
            <pc:docMk/>
            <pc:sldMk cId="3756132670" sldId="258"/>
            <ac:spMk id="20" creationId="{E54FFB6E-3912-1D45-CDEE-DA562E50410E}"/>
          </ac:spMkLst>
        </pc:spChg>
        <pc:spChg chg="add mod">
          <ac:chgData name="Gauri V Nair" userId="ce22dd2d07392e7e" providerId="LiveId" clId="{9761A7A5-1BBA-4F61-9C15-2EDEE82EEFDD}" dt="2025-04-22T01:48:04.659" v="89" actId="20577"/>
          <ac:spMkLst>
            <pc:docMk/>
            <pc:sldMk cId="3756132670" sldId="258"/>
            <ac:spMk id="42" creationId="{DABD0381-5279-0EB0-F7B8-FFDA3E69D760}"/>
          </ac:spMkLst>
        </pc:spChg>
        <pc:spChg chg="add mod">
          <ac:chgData name="Gauri V Nair" userId="ce22dd2d07392e7e" providerId="LiveId" clId="{9761A7A5-1BBA-4F61-9C15-2EDEE82EEFDD}" dt="2025-04-22T01:49:29.756" v="108" actId="20577"/>
          <ac:spMkLst>
            <pc:docMk/>
            <pc:sldMk cId="3756132670" sldId="258"/>
            <ac:spMk id="43" creationId="{04989FD4-BAF7-6E28-77A8-C73776BCC9BB}"/>
          </ac:spMkLst>
        </pc:spChg>
        <pc:spChg chg="add mod">
          <ac:chgData name="Gauri V Nair" userId="ce22dd2d07392e7e" providerId="LiveId" clId="{9761A7A5-1BBA-4F61-9C15-2EDEE82EEFDD}" dt="2025-04-22T01:47:53.215" v="85" actId="20577"/>
          <ac:spMkLst>
            <pc:docMk/>
            <pc:sldMk cId="3756132670" sldId="258"/>
            <ac:spMk id="44" creationId="{36FD3AFB-48DD-5F5E-1C47-91B44B8CB7B4}"/>
          </ac:spMkLst>
        </pc:spChg>
        <pc:spChg chg="add mod">
          <ac:chgData name="Gauri V Nair" userId="ce22dd2d07392e7e" providerId="LiveId" clId="{9761A7A5-1BBA-4F61-9C15-2EDEE82EEFDD}" dt="2025-04-22T01:49:20.342" v="99" actId="20577"/>
          <ac:spMkLst>
            <pc:docMk/>
            <pc:sldMk cId="3756132670" sldId="258"/>
            <ac:spMk id="45" creationId="{CF648DFD-67AD-A739-935A-6A018439E406}"/>
          </ac:spMkLst>
        </pc:spChg>
        <pc:spChg chg="add mod">
          <ac:chgData name="Gauri V Nair" userId="ce22dd2d07392e7e" providerId="LiveId" clId="{9761A7A5-1BBA-4F61-9C15-2EDEE82EEFDD}" dt="2025-04-22T01:47:45.636" v="84" actId="1076"/>
          <ac:spMkLst>
            <pc:docMk/>
            <pc:sldMk cId="3756132670" sldId="258"/>
            <ac:spMk id="46" creationId="{612939C1-4504-D581-8BBB-B97B7DB8410C}"/>
          </ac:spMkLst>
        </pc:spChg>
        <pc:cxnChg chg="add mod">
          <ac:chgData name="Gauri V Nair" userId="ce22dd2d07392e7e" providerId="LiveId" clId="{9761A7A5-1BBA-4F61-9C15-2EDEE82EEFDD}" dt="2025-04-22T01:36:59.310" v="26" actId="1076"/>
          <ac:cxnSpMkLst>
            <pc:docMk/>
            <pc:sldMk cId="3756132670" sldId="258"/>
            <ac:cxnSpMk id="5" creationId="{D5D2200D-8814-098A-C38E-344CB3D92F9D}"/>
          </ac:cxnSpMkLst>
        </pc:cxnChg>
        <pc:cxnChg chg="add mod">
          <ac:chgData name="Gauri V Nair" userId="ce22dd2d07392e7e" providerId="LiveId" clId="{9761A7A5-1BBA-4F61-9C15-2EDEE82EEFDD}" dt="2025-04-22T01:37:10.810" v="30" actId="1076"/>
          <ac:cxnSpMkLst>
            <pc:docMk/>
            <pc:sldMk cId="3756132670" sldId="258"/>
            <ac:cxnSpMk id="9" creationId="{0A49EB75-6622-919F-2825-B2C73FB5CA92}"/>
          </ac:cxnSpMkLst>
        </pc:cxnChg>
        <pc:cxnChg chg="add mod">
          <ac:chgData name="Gauri V Nair" userId="ce22dd2d07392e7e" providerId="LiveId" clId="{9761A7A5-1BBA-4F61-9C15-2EDEE82EEFDD}" dt="2025-04-22T01:48:49.814" v="92" actId="14100"/>
          <ac:cxnSpMkLst>
            <pc:docMk/>
            <pc:sldMk cId="3756132670" sldId="258"/>
            <ac:cxnSpMk id="21" creationId="{E128F786-870B-1C73-169F-22459F8705F0}"/>
          </ac:cxnSpMkLst>
        </pc:cxnChg>
        <pc:cxnChg chg="add mod">
          <ac:chgData name="Gauri V Nair" userId="ce22dd2d07392e7e" providerId="LiveId" clId="{9761A7A5-1BBA-4F61-9C15-2EDEE82EEFDD}" dt="2025-04-22T01:40:43.886" v="60" actId="14100"/>
          <ac:cxnSpMkLst>
            <pc:docMk/>
            <pc:sldMk cId="3756132670" sldId="258"/>
            <ac:cxnSpMk id="26" creationId="{D4DD3B57-6473-7C96-D434-E204804DCFDD}"/>
          </ac:cxnSpMkLst>
        </pc:cxnChg>
        <pc:cxnChg chg="add mod">
          <ac:chgData name="Gauri V Nair" userId="ce22dd2d07392e7e" providerId="LiveId" clId="{9761A7A5-1BBA-4F61-9C15-2EDEE82EEFDD}" dt="2025-04-22T01:41:04.942" v="64" actId="14100"/>
          <ac:cxnSpMkLst>
            <pc:docMk/>
            <pc:sldMk cId="3756132670" sldId="258"/>
            <ac:cxnSpMk id="29" creationId="{EC80CAB0-2B2B-B4CE-DE36-FDB91C625DEE}"/>
          </ac:cxnSpMkLst>
        </pc:cxnChg>
        <pc:cxnChg chg="add mod">
          <ac:chgData name="Gauri V Nair" userId="ce22dd2d07392e7e" providerId="LiveId" clId="{9761A7A5-1BBA-4F61-9C15-2EDEE82EEFDD}" dt="2025-04-22T01:48:49.814" v="92" actId="14100"/>
          <ac:cxnSpMkLst>
            <pc:docMk/>
            <pc:sldMk cId="3756132670" sldId="258"/>
            <ac:cxnSpMk id="32" creationId="{D4D69988-A8C9-3172-114B-98CAAF539AB9}"/>
          </ac:cxnSpMkLst>
        </pc:cxnChg>
        <pc:cxnChg chg="add mod">
          <ac:chgData name="Gauri V Nair" userId="ce22dd2d07392e7e" providerId="LiveId" clId="{9761A7A5-1BBA-4F61-9C15-2EDEE82EEFDD}" dt="2025-04-22T01:41:44.229" v="71" actId="14100"/>
          <ac:cxnSpMkLst>
            <pc:docMk/>
            <pc:sldMk cId="3756132670" sldId="258"/>
            <ac:cxnSpMk id="35" creationId="{C083D83B-64EB-B6A5-1886-7F2196C68AEF}"/>
          </ac:cxnSpMkLst>
        </pc:cxnChg>
        <pc:cxnChg chg="add mod">
          <ac:chgData name="Gauri V Nair" userId="ce22dd2d07392e7e" providerId="LiveId" clId="{9761A7A5-1BBA-4F61-9C15-2EDEE82EEFDD}" dt="2025-04-22T01:42:28.005" v="74" actId="14100"/>
          <ac:cxnSpMkLst>
            <pc:docMk/>
            <pc:sldMk cId="3756132670" sldId="258"/>
            <ac:cxnSpMk id="38" creationId="{0A839352-9516-1AA0-D44D-D1057F148A66}"/>
          </ac:cxnSpMkLst>
        </pc:cxnChg>
        <pc:cxnChg chg="add mod">
          <ac:chgData name="Gauri V Nair" userId="ce22dd2d07392e7e" providerId="LiveId" clId="{9761A7A5-1BBA-4F61-9C15-2EDEE82EEFDD}" dt="2025-04-22T01:42:39.937" v="77" actId="14100"/>
          <ac:cxnSpMkLst>
            <pc:docMk/>
            <pc:sldMk cId="3756132670" sldId="258"/>
            <ac:cxnSpMk id="40" creationId="{E54D3F8E-1AD0-A2B2-57C5-1997728C56B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A8B2A-7130-E3B5-FB58-C85715359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7AACBA-1EC1-E490-437E-F12E62227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1F6B5-B8A0-15AC-49FC-01FBA8661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867714-6409-EDDA-BF01-923FE1FD1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7120B-FFE5-0825-1F14-EFA84591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00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5FFA-3362-60D5-F46B-82B4803D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191C8-D5A1-C529-FCDD-312FC26E7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DD088-9B4B-D73E-028E-5422128F0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7A2EF-2B20-A98A-A959-8B46EBB86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B48CE-5D33-975D-F258-0EF5953B8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277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AD5ABE-902D-04CE-B3F1-59E9384F79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D9C23-2014-365B-CDB6-08021DDF8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081D7-6CAF-583E-193D-1C5E3061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3B5EF-92DA-0830-403A-84F6D7C6E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67A84-A486-77EE-E8CD-192842897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23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14D14-6EDA-4BCB-E887-B8300FAB4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771C-81A7-B917-10E0-367D9D1B9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27BAB-A4D4-E427-A2DB-87560A28D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3C55-7119-35AC-5953-6C77B1CAA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F53B1-3D57-E5BD-7350-FD02DB5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55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2FB88-F4CB-A894-1899-187E4B99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5FB87-7E74-8E21-B650-F4023EC3B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5FF-C22A-8FFB-EABE-558E2C80C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EBED9-75AC-9ACA-B01E-900DEA58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FA193-3ECC-1D02-DFE8-F49DFC4A0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040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450D6-5806-F208-8C7F-F526FEC33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B2DF7-DFA4-46AC-FA27-E41DED56B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B8B72-7FB2-E0BA-43C9-D638BA73E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5566F6-417E-1337-A673-045BA73EC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76A2C-4525-3C59-0FF6-6094E3A31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6992C-0D75-D376-9588-35690350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27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5704-15D1-0637-6668-FBBFB6358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DAB9-0B53-35D7-AF3A-A65E3B45D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43D69-DD67-53A2-C36D-E3A4259E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0A67EB-A50D-57E2-A675-70535BD766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4A43C-7BC4-C6C2-EFC8-5AE4BB9BA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CA69E-5674-1195-8323-F8033A43B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553EB-3944-92CF-3357-42A7813E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CCC9F1-B5DB-17B3-242C-1F4DE83F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293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592FC-3DD4-09FC-F03E-0B417BBA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A3753-7910-E1CE-041C-218FEBC9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85C43-BE9B-990E-D716-15BFD0FEA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BC096-CA7E-CA2E-CF45-4D71CF69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9950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6DC30-B713-52C3-F689-B347253A0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7731E-F042-B881-7A0C-6A4878E98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B1231-DD3C-A005-946C-986820614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42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1A934-363D-2BF0-3CF2-429F42F5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DBDF0-522D-9426-741F-68D28F5C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A63ED0-D5B5-1440-E794-203FE3216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6242C-CFAF-7561-2C45-31712186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8D7AF-FACF-9947-1973-B1B85572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74BBDF-CBD6-E119-537E-F47C42FCB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88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2A90-C50A-17AD-9A6D-68077EE7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485C88-A88D-B74B-5AE4-CF4307F8D8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1B1E82-62F0-D31F-761B-B292E5040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4AB1B4-6F4D-3407-2EE5-AD1023091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EC805-4176-05FF-370E-146B3804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1EFA48-2B7C-48FA-98D9-5AD73503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812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59D742-45A6-6520-8322-59BBD3C7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885C92-08B8-E213-9953-18AFCFF01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9433A-C706-0839-A706-60038AECB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951E-1680-4521-BF21-8C4308220DEE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4AE5-1059-AE58-9EF8-F0CF8D2B78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147D0-19CB-FC75-DD0D-F8162678E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468786-C18F-43C6-A632-C15F87A486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1409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222297-ECA2-6DEF-FF4B-13A51A815655}"/>
              </a:ext>
            </a:extLst>
          </p:cNvPr>
          <p:cNvSpPr/>
          <p:nvPr/>
        </p:nvSpPr>
        <p:spPr>
          <a:xfrm>
            <a:off x="3735106" y="3031975"/>
            <a:ext cx="1097280" cy="88798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 Decision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088B7C8-EE39-07D8-D4A0-CA59712E1F12}"/>
              </a:ext>
            </a:extLst>
          </p:cNvPr>
          <p:cNvSpPr/>
          <p:nvPr/>
        </p:nvSpPr>
        <p:spPr>
          <a:xfrm>
            <a:off x="3680579" y="1226914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Rate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7DE5EEC-46C3-9843-8741-36AD4A457E5D}"/>
              </a:ext>
            </a:extLst>
          </p:cNvPr>
          <p:cNvCxnSpPr>
            <a:cxnSpLocks/>
            <a:stCxn id="3" idx="4"/>
            <a:endCxn id="2" idx="0"/>
          </p:cNvCxnSpPr>
          <p:nvPr/>
        </p:nvCxnSpPr>
        <p:spPr>
          <a:xfrm>
            <a:off x="4283746" y="2301948"/>
            <a:ext cx="0" cy="73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F6501EE-BD5C-B15C-8535-44E6D6743637}"/>
              </a:ext>
            </a:extLst>
          </p:cNvPr>
          <p:cNvSpPr/>
          <p:nvPr/>
        </p:nvSpPr>
        <p:spPr>
          <a:xfrm>
            <a:off x="3680579" y="4556467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and Climate Conditions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283633E-BBD8-71FA-08BA-70F05BDDFFFE}"/>
              </a:ext>
            </a:extLst>
          </p:cNvPr>
          <p:cNvCxnSpPr>
            <a:stCxn id="10" idx="0"/>
            <a:endCxn id="2" idx="2"/>
          </p:cNvCxnSpPr>
          <p:nvPr/>
        </p:nvCxnSpPr>
        <p:spPr>
          <a:xfrm flipV="1">
            <a:off x="4283746" y="3919963"/>
            <a:ext cx="0" cy="636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E01F395-316B-98AE-5FC1-1579684F481B}"/>
              </a:ext>
            </a:extLst>
          </p:cNvPr>
          <p:cNvSpPr/>
          <p:nvPr/>
        </p:nvSpPr>
        <p:spPr>
          <a:xfrm>
            <a:off x="8523852" y="1226914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Power Plants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A319692-E00A-ED4F-BFF6-AB855D0BBF00}"/>
              </a:ext>
            </a:extLst>
          </p:cNvPr>
          <p:cNvSpPr/>
          <p:nvPr/>
        </p:nvSpPr>
        <p:spPr>
          <a:xfrm>
            <a:off x="6076274" y="4898430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 Degradation 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9F0DB5E-FF2D-5963-BE07-4ECF8A8D2CF7}"/>
              </a:ext>
            </a:extLst>
          </p:cNvPr>
          <p:cNvCxnSpPr>
            <a:stCxn id="10" idx="6"/>
            <a:endCxn id="28" idx="2"/>
          </p:cNvCxnSpPr>
          <p:nvPr/>
        </p:nvCxnSpPr>
        <p:spPr>
          <a:xfrm>
            <a:off x="4886913" y="5093984"/>
            <a:ext cx="1189361" cy="34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7BD5637-EA41-877D-76C8-C35192CBA439}"/>
              </a:ext>
            </a:extLst>
          </p:cNvPr>
          <p:cNvSpPr/>
          <p:nvPr/>
        </p:nvSpPr>
        <p:spPr>
          <a:xfrm>
            <a:off x="8523852" y="3622650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92E0E6-6030-917E-15E7-32A8EE8855B2}"/>
              </a:ext>
            </a:extLst>
          </p:cNvPr>
          <p:cNvCxnSpPr>
            <a:cxnSpLocks/>
            <a:stCxn id="28" idx="6"/>
            <a:endCxn id="32" idx="3"/>
          </p:cNvCxnSpPr>
          <p:nvPr/>
        </p:nvCxnSpPr>
        <p:spPr>
          <a:xfrm flipV="1">
            <a:off x="7282608" y="4540249"/>
            <a:ext cx="1417908" cy="89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FC736E-64FD-1E64-D6F6-6E70E42B930E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4832386" y="3919963"/>
            <a:ext cx="1420552" cy="113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4E32AF9-B6E0-D829-EAF7-89BDD3F08CDE}"/>
              </a:ext>
            </a:extLst>
          </p:cNvPr>
          <p:cNvSpPr/>
          <p:nvPr/>
        </p:nvSpPr>
        <p:spPr>
          <a:xfrm>
            <a:off x="5926004" y="896441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Energy Consumption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496D284-E5A9-B184-21BC-9F07F1E6453A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4821664" y="1433958"/>
            <a:ext cx="1104340" cy="1613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B3F701B-701B-5C79-1963-76D8664F777C}"/>
              </a:ext>
            </a:extLst>
          </p:cNvPr>
          <p:cNvCxnSpPr>
            <a:cxnSpLocks/>
            <a:stCxn id="49" idx="7"/>
            <a:endCxn id="21" idx="1"/>
          </p:cNvCxnSpPr>
          <p:nvPr/>
        </p:nvCxnSpPr>
        <p:spPr>
          <a:xfrm>
            <a:off x="6955674" y="1053876"/>
            <a:ext cx="1744842" cy="330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Diamond 61">
            <a:extLst>
              <a:ext uri="{FF2B5EF4-FFF2-40B4-BE49-F238E27FC236}">
                <a16:creationId xmlns:a16="http://schemas.microsoft.com/office/drawing/2014/main" id="{C03BDD82-EFF9-8D35-C747-B3DDF5817053}"/>
              </a:ext>
            </a:extLst>
          </p:cNvPr>
          <p:cNvSpPr/>
          <p:nvPr/>
        </p:nvSpPr>
        <p:spPr>
          <a:xfrm>
            <a:off x="9730186" y="2494458"/>
            <a:ext cx="1423796" cy="1075034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Financial Outcome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DE10B9F-07C2-6CCA-2B6C-78CFD6BCCB19}"/>
              </a:ext>
            </a:extLst>
          </p:cNvPr>
          <p:cNvCxnSpPr>
            <a:cxnSpLocks/>
            <a:stCxn id="21" idx="6"/>
            <a:endCxn id="62" idx="0"/>
          </p:cNvCxnSpPr>
          <p:nvPr/>
        </p:nvCxnSpPr>
        <p:spPr>
          <a:xfrm>
            <a:off x="9730186" y="1764431"/>
            <a:ext cx="711898" cy="730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6FD3CB-9493-111E-BC33-4CC75CB3A4FA}"/>
              </a:ext>
            </a:extLst>
          </p:cNvPr>
          <p:cNvCxnSpPr>
            <a:cxnSpLocks/>
            <a:stCxn id="32" idx="6"/>
            <a:endCxn id="62" idx="2"/>
          </p:cNvCxnSpPr>
          <p:nvPr/>
        </p:nvCxnSpPr>
        <p:spPr>
          <a:xfrm flipV="1">
            <a:off x="9730186" y="3569492"/>
            <a:ext cx="711898" cy="590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C187A0B4-C5E0-3ECE-2D01-479396134241}"/>
              </a:ext>
            </a:extLst>
          </p:cNvPr>
          <p:cNvSpPr txBox="1"/>
          <p:nvPr/>
        </p:nvSpPr>
        <p:spPr>
          <a:xfrm>
            <a:off x="2429350" y="4833821"/>
            <a:ext cx="1242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Solar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Solar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F198297E-03CB-3E2F-FA4D-66EFA245479A}"/>
              </a:ext>
            </a:extLst>
          </p:cNvPr>
          <p:cNvSpPr txBox="1"/>
          <p:nvPr/>
        </p:nvSpPr>
        <p:spPr>
          <a:xfrm>
            <a:off x="1911506" y="1464349"/>
            <a:ext cx="17027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 low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 high/expected to rise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895B280-4F2B-7419-7591-EAFE74F9292A}"/>
              </a:ext>
            </a:extLst>
          </p:cNvPr>
          <p:cNvSpPr txBox="1"/>
          <p:nvPr/>
        </p:nvSpPr>
        <p:spPr>
          <a:xfrm>
            <a:off x="5765846" y="78805"/>
            <a:ext cx="1516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Consumption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Consumption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Consumption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4F49A36F-85A4-7A58-645D-3A8AEA0BA697}"/>
              </a:ext>
            </a:extLst>
          </p:cNvPr>
          <p:cNvSpPr txBox="1"/>
          <p:nvPr/>
        </p:nvSpPr>
        <p:spPr>
          <a:xfrm>
            <a:off x="8754000" y="4749182"/>
            <a:ext cx="95410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22957DE-E0E4-892F-7B3A-FCD989DC29A1}"/>
              </a:ext>
            </a:extLst>
          </p:cNvPr>
          <p:cNvSpPr txBox="1"/>
          <p:nvPr/>
        </p:nvSpPr>
        <p:spPr>
          <a:xfrm>
            <a:off x="3165214" y="2353726"/>
            <a:ext cx="8980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Install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89E02D-FAB5-3E45-1B48-427DA1D27E8A}"/>
              </a:ext>
            </a:extLst>
          </p:cNvPr>
          <p:cNvSpPr txBox="1"/>
          <p:nvPr/>
        </p:nvSpPr>
        <p:spPr>
          <a:xfrm>
            <a:off x="8523852" y="420229"/>
            <a:ext cx="12939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Participate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Partially Participate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Participation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50A8D-5A19-5CBB-A1B9-9F4589CC29C1}"/>
              </a:ext>
            </a:extLst>
          </p:cNvPr>
          <p:cNvSpPr txBox="1"/>
          <p:nvPr/>
        </p:nvSpPr>
        <p:spPr>
          <a:xfrm>
            <a:off x="6037605" y="5967743"/>
            <a:ext cx="14542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Degradation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Moderate Degradation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Degradation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A0B148-CC55-94B4-D72D-157884787726}"/>
              </a:ext>
            </a:extLst>
          </p:cNvPr>
          <p:cNvSpPr txBox="1"/>
          <p:nvPr/>
        </p:nvSpPr>
        <p:spPr>
          <a:xfrm>
            <a:off x="11232001" y="2816531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253206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173E977-21D4-A248-816A-9E48EA597C92}"/>
              </a:ext>
            </a:extLst>
          </p:cNvPr>
          <p:cNvSpPr/>
          <p:nvPr/>
        </p:nvSpPr>
        <p:spPr>
          <a:xfrm>
            <a:off x="2841944" y="902132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Rate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1FCCBA-77C9-F37D-EDD2-816AEE74C99E}"/>
              </a:ext>
            </a:extLst>
          </p:cNvPr>
          <p:cNvSpPr/>
          <p:nvPr/>
        </p:nvSpPr>
        <p:spPr>
          <a:xfrm>
            <a:off x="5547360" y="995655"/>
            <a:ext cx="1097280" cy="88798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Installment Decision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3E2F9E-A030-E60E-1E10-37C9707CD830}"/>
              </a:ext>
            </a:extLst>
          </p:cNvPr>
          <p:cNvSpPr/>
          <p:nvPr/>
        </p:nvSpPr>
        <p:spPr>
          <a:xfrm>
            <a:off x="8143722" y="905719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and Climate Conditions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5D2200D-8814-098A-C38E-344CB3D92F9D}"/>
              </a:ext>
            </a:extLst>
          </p:cNvPr>
          <p:cNvCxnSpPr>
            <a:cxnSpLocks/>
            <a:stCxn id="2" idx="6"/>
            <a:endCxn id="3" idx="1"/>
          </p:cNvCxnSpPr>
          <p:nvPr/>
        </p:nvCxnSpPr>
        <p:spPr>
          <a:xfrm>
            <a:off x="4048278" y="1439649"/>
            <a:ext cx="14990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A49EB75-6622-919F-2825-B2C73FB5CA92}"/>
              </a:ext>
            </a:extLst>
          </p:cNvPr>
          <p:cNvCxnSpPr>
            <a:cxnSpLocks/>
            <a:stCxn id="4" idx="2"/>
            <a:endCxn id="3" idx="3"/>
          </p:cNvCxnSpPr>
          <p:nvPr/>
        </p:nvCxnSpPr>
        <p:spPr>
          <a:xfrm flipH="1" flipV="1">
            <a:off x="6644640" y="1439649"/>
            <a:ext cx="1499082" cy="3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FC8085-A3FD-3D27-9175-DE3BED6A197D}"/>
              </a:ext>
            </a:extLst>
          </p:cNvPr>
          <p:cNvSpPr txBox="1"/>
          <p:nvPr/>
        </p:nvSpPr>
        <p:spPr>
          <a:xfrm>
            <a:off x="1342862" y="602050"/>
            <a:ext cx="17027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 low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Rates high/expected to rise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3BDDC5-7F17-2CA2-7810-87ADF75F95CE}"/>
              </a:ext>
            </a:extLst>
          </p:cNvPr>
          <p:cNvSpPr txBox="1"/>
          <p:nvPr/>
        </p:nvSpPr>
        <p:spPr>
          <a:xfrm>
            <a:off x="5646998" y="319801"/>
            <a:ext cx="89800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Install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FA9EF8-EC09-133F-5702-F8EDF7CC99DF}"/>
              </a:ext>
            </a:extLst>
          </p:cNvPr>
          <p:cNvSpPr txBox="1"/>
          <p:nvPr/>
        </p:nvSpPr>
        <p:spPr>
          <a:xfrm>
            <a:off x="9455204" y="602050"/>
            <a:ext cx="1242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Solar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Ideal for Solar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71B5B5D-779C-306E-85E4-CC16FF2572EC}"/>
              </a:ext>
            </a:extLst>
          </p:cNvPr>
          <p:cNvSpPr/>
          <p:nvPr/>
        </p:nvSpPr>
        <p:spPr>
          <a:xfrm>
            <a:off x="6937388" y="2376116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Solar Panel Degradation 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79DCA8-F151-9571-3AFD-DC5725C370FF}"/>
              </a:ext>
            </a:extLst>
          </p:cNvPr>
          <p:cNvSpPr/>
          <p:nvPr/>
        </p:nvSpPr>
        <p:spPr>
          <a:xfrm>
            <a:off x="4048278" y="2376116"/>
            <a:ext cx="1260280" cy="1075033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Household Energy Consumption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D2EC3F8-3054-AE81-E07A-49BD6AC70647}"/>
              </a:ext>
            </a:extLst>
          </p:cNvPr>
          <p:cNvSpPr/>
          <p:nvPr/>
        </p:nvSpPr>
        <p:spPr>
          <a:xfrm>
            <a:off x="4048278" y="3970114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Power Plants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9A1CBB7-CF52-28E6-996F-049C7E0B58E6}"/>
              </a:ext>
            </a:extLst>
          </p:cNvPr>
          <p:cNvSpPr/>
          <p:nvPr/>
        </p:nvSpPr>
        <p:spPr>
          <a:xfrm>
            <a:off x="6937388" y="3970114"/>
            <a:ext cx="1206334" cy="1075034"/>
          </a:xfrm>
          <a:prstGeom prst="ellipse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</a:t>
            </a: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E54FFB6E-3912-1D45-CDEE-DA562E50410E}"/>
              </a:ext>
            </a:extLst>
          </p:cNvPr>
          <p:cNvSpPr/>
          <p:nvPr/>
        </p:nvSpPr>
        <p:spPr>
          <a:xfrm>
            <a:off x="5384101" y="5312468"/>
            <a:ext cx="1423796" cy="1075034"/>
          </a:xfrm>
          <a:prstGeom prst="diamond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 Financial Outcome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28F786-870B-1C73-169F-22459F8705F0}"/>
              </a:ext>
            </a:extLst>
          </p:cNvPr>
          <p:cNvCxnSpPr>
            <a:cxnSpLocks/>
            <a:stCxn id="3" idx="2"/>
            <a:endCxn id="17" idx="7"/>
          </p:cNvCxnSpPr>
          <p:nvPr/>
        </p:nvCxnSpPr>
        <p:spPr>
          <a:xfrm flipH="1">
            <a:off x="5123994" y="1883643"/>
            <a:ext cx="972006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4DD3B57-6473-7C96-D434-E204804DCFDD}"/>
              </a:ext>
            </a:extLst>
          </p:cNvPr>
          <p:cNvCxnSpPr>
            <a:cxnSpLocks/>
            <a:stCxn id="3" idx="2"/>
            <a:endCxn id="16" idx="1"/>
          </p:cNvCxnSpPr>
          <p:nvPr/>
        </p:nvCxnSpPr>
        <p:spPr>
          <a:xfrm>
            <a:off x="6096000" y="1883643"/>
            <a:ext cx="1018052" cy="64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0CAB0-2B2B-B4CE-DE36-FDB91C625DEE}"/>
              </a:ext>
            </a:extLst>
          </p:cNvPr>
          <p:cNvCxnSpPr>
            <a:cxnSpLocks/>
            <a:stCxn id="4" idx="4"/>
            <a:endCxn id="16" idx="7"/>
          </p:cNvCxnSpPr>
          <p:nvPr/>
        </p:nvCxnSpPr>
        <p:spPr>
          <a:xfrm flipH="1">
            <a:off x="7967058" y="1980753"/>
            <a:ext cx="779831" cy="552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4D69988-A8C9-3172-114B-98CAAF539AB9}"/>
              </a:ext>
            </a:extLst>
          </p:cNvPr>
          <p:cNvCxnSpPr>
            <a:cxnSpLocks/>
            <a:stCxn id="17" idx="4"/>
            <a:endCxn id="18" idx="0"/>
          </p:cNvCxnSpPr>
          <p:nvPr/>
        </p:nvCxnSpPr>
        <p:spPr>
          <a:xfrm flipH="1">
            <a:off x="4651445" y="3451149"/>
            <a:ext cx="26973" cy="518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83D83B-64EB-B6A5-1886-7F2196C68AEF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7540555" y="3451150"/>
            <a:ext cx="0" cy="51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A839352-9516-1AA0-D44D-D1057F148A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651445" y="5045148"/>
            <a:ext cx="732656" cy="804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4D3F8E-1AD0-A2B2-57C5-1997728C56B4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807897" y="5045147"/>
            <a:ext cx="732656" cy="8048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ABD0381-5279-0EB0-F7B8-FFDA3E69D760}"/>
              </a:ext>
            </a:extLst>
          </p:cNvPr>
          <p:cNvSpPr txBox="1"/>
          <p:nvPr/>
        </p:nvSpPr>
        <p:spPr>
          <a:xfrm>
            <a:off x="2836421" y="2376116"/>
            <a:ext cx="126028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Consumption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Consumption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89FD4-BAF7-6E28-77A8-C73776BCC9BB}"/>
              </a:ext>
            </a:extLst>
          </p:cNvPr>
          <p:cNvSpPr txBox="1"/>
          <p:nvPr/>
        </p:nvSpPr>
        <p:spPr>
          <a:xfrm>
            <a:off x="8143722" y="4023527"/>
            <a:ext cx="95410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Cost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FD3AFB-48DD-5F5E-1C47-91B44B8CB7B4}"/>
              </a:ext>
            </a:extLst>
          </p:cNvPr>
          <p:cNvSpPr txBox="1"/>
          <p:nvPr/>
        </p:nvSpPr>
        <p:spPr>
          <a:xfrm>
            <a:off x="2887106" y="4122910"/>
            <a:ext cx="111601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Participate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Participation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F648DFD-67AD-A739-935A-6A018439E406}"/>
              </a:ext>
            </a:extLst>
          </p:cNvPr>
          <p:cNvSpPr txBox="1"/>
          <p:nvPr/>
        </p:nvSpPr>
        <p:spPr>
          <a:xfrm>
            <a:off x="8284943" y="2533551"/>
            <a:ext cx="123303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Degradation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Degradation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12939C1-4504-D581-8BBB-B97B7DB8410C}"/>
              </a:ext>
            </a:extLst>
          </p:cNvPr>
          <p:cNvSpPr txBox="1"/>
          <p:nvPr/>
        </p:nvSpPr>
        <p:spPr>
          <a:xfrm>
            <a:off x="5780848" y="6387502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</a:p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ROI</a:t>
            </a:r>
          </a:p>
        </p:txBody>
      </p:sp>
    </p:spTree>
    <p:extLst>
      <p:ext uri="{BB962C8B-B14F-4D97-AF65-F5344CB8AC3E}">
        <p14:creationId xmlns:p14="http://schemas.microsoft.com/office/powerpoint/2010/main" val="375613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135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Gauri V Nair</dc:creator>
  <cp:lastModifiedBy>Gauri V Nair</cp:lastModifiedBy>
  <cp:revision>3</cp:revision>
  <dcterms:created xsi:type="dcterms:W3CDTF">2025-03-27T04:13:18Z</dcterms:created>
  <dcterms:modified xsi:type="dcterms:W3CDTF">2025-04-22T01:49:34Z</dcterms:modified>
</cp:coreProperties>
</file>