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0" r:id="rId6"/>
    <p:sldId id="273" r:id="rId7"/>
    <p:sldId id="264" r:id="rId8"/>
    <p:sldId id="266" r:id="rId9"/>
    <p:sldId id="263" r:id="rId10"/>
    <p:sldId id="261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lenovo.es/compartirias-tus-datos-por-dinero-por-cuant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ccm.net/contents/252-el-concepto-de-re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9" name="Freeform: Shape 22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DC37B-B595-0A74-A03B-763B4A5A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917717" cy="1615977"/>
          </a:xfrm>
        </p:spPr>
        <p:txBody>
          <a:bodyPr anchor="ctr">
            <a:normAutofit/>
          </a:bodyPr>
          <a:lstStyle/>
          <a:p>
            <a:r>
              <a:rPr lang="es-MX" dirty="0"/>
              <a:t>Low </a:t>
            </a:r>
            <a:r>
              <a:rPr lang="es-MX" dirty="0" err="1"/>
              <a:t>Density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CECA1-6AF9-1445-39F4-229EA2FF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84" y="727258"/>
            <a:ext cx="3907017" cy="1615977"/>
          </a:xfrm>
        </p:spPr>
        <p:txBody>
          <a:bodyPr anchor="ctr">
            <a:normAutofit/>
          </a:bodyPr>
          <a:lstStyle/>
          <a:p>
            <a:r>
              <a:rPr lang="es-MX" dirty="0"/>
              <a:t>Una alternativa descentralizada a la nube</a:t>
            </a:r>
          </a:p>
        </p:txBody>
      </p:sp>
      <p:pic>
        <p:nvPicPr>
          <p:cNvPr id="5" name="Imagen 4" descr="Imagen que contiene oscuro, luz, iluminado, paraguas&#10;&#10;Descripción generada automáticamente">
            <a:extLst>
              <a:ext uri="{FF2B5EF4-FFF2-40B4-BE49-F238E27FC236}">
                <a16:creationId xmlns:a16="http://schemas.microsoft.com/office/drawing/2014/main" id="{5E457F5B-1A10-3BBA-7FFD-88555856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34" y="2847874"/>
            <a:ext cx="335126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4B2F6-7C4E-ADF1-E0A0-FB8DD414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s-MX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88BD9-5ADF-CFB5-F4C4-3F68D2D5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s-MX" dirty="0"/>
              <a:t>Nuestro alcance seria global ya que el proyecto aprovecha, una tecnología en surgimiento que seria el Sistema de archivos interplanetario (IPFS)</a:t>
            </a:r>
          </a:p>
        </p:txBody>
      </p:sp>
      <p:pic>
        <p:nvPicPr>
          <p:cNvPr id="7" name="Graphic 6" descr="Cuaderno de estrategias">
            <a:extLst>
              <a:ext uri="{FF2B5EF4-FFF2-40B4-BE49-F238E27FC236}">
                <a16:creationId xmlns:a16="http://schemas.microsoft.com/office/drawing/2014/main" id="{740079B0-E57A-9F18-5EAD-F506BDF3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0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64B4E1FF-27B4-DE95-CC60-FE649CDC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A19CC2-B49E-FAAD-8D2C-AFC5409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70" y="2459740"/>
            <a:ext cx="4927425" cy="1938525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 descr="Imagen de la pantalla de una computadora&#10;&#10;Descripción generada automáticamente con confianza baja">
            <a:extLst>
              <a:ext uri="{FF2B5EF4-FFF2-40B4-BE49-F238E27FC236}">
                <a16:creationId xmlns:a16="http://schemas.microsoft.com/office/drawing/2014/main" id="{66C68A4B-2090-C59C-35FA-CA93D2B91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060" r="5404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4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5C55F-5F5A-6EAF-228A-337322B5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Reto: El acceso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4A916-A111-2A60-96E3-18EC8662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/>
                <a:latin typeface="Arial" panose="020B0604020202020204" pitchFamily="34" charset="0"/>
              </a:rPr>
              <a:t>La digitalización de los entornos laborales, acompañada por la demanda cada vez más alta por datos conectados, significa que ahora las empresas deben poder contar con sistemas robustos y que puedan ser accesibles para todos lo trabajadores.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En este sentido, pocos sistemas se adaptan tanto a este esquema como la nube. Los esquemas híbridos y la pandemia han significado que ahora los trabajadores deben tener acceso a todas las herramientas de manera completamente remota, lo que se convertirá en un estándar a medida que los procesos de digitalización se expandan.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En 2022 será clave que las empresas puedan garantizar este acceso de manera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segura y confiable para alcanzar la mejor productividad, ya sea utilizando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tecnologías como la nube u otras alternativas.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72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636B8-5ABC-A42E-9544-DC59766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Situación B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861F0A-5057-0B49-9EDD-75AF95A1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40" y="1693615"/>
            <a:ext cx="6382411" cy="34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C102AE-2C87-45D1-8671-2DB35F5D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4F2B13-634E-4981-8787-53C36848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A2770F-EC37-4C6D-AF2E-4C627D59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F23D8E-4428-4843-9AED-EB6F2118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EF4188-48A8-4B39-ABE7-0BB04E010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0A877F-1F7D-4FF1-A9FC-E241322B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098F9C-4191-478C-BA3F-F91330FA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B8C79F-AE9B-4C98-80BA-22D6CB799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B4B37A-4DA6-4751-8A4F-BDD49DE82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DE79CE-1525-4410-9E5E-943FFF3FB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66FA12-7AC6-45DB-851F-C05B980B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F6784E-F83E-4CE8-A535-394503AB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6C37B5-5333-46F6-A306-A5DA69EA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D81EBC-F02B-4676-BD19-32CE34494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2D4645-1213-45DD-9C45-EF3DB6320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E23053-C167-49AA-8930-08DD2C0BA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A32F82-F4F6-4868-9657-99747918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ED0F55-FDB0-4995-8333-D9231BDC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BEC92D-46AB-4AA4-A94B-88496BE4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2E4197-8221-4F7C-92CE-CD83D0A9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DB4C14-DE46-4F94-B655-80B6ACCF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515E4D-1037-431C-BCD9-3E724CBF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BF35AE-07C8-48AF-9CD0-62C0F890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B698526-9971-4674-81FD-285F4E55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00789B-A8DE-41E5-B0F0-8FE0EE357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3EDEFF-CCCD-45BA-AC62-3D5E6720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D9B8D6D-E48B-49A5-A953-D4E530AB6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FFBE7D-6816-492B-A638-798A78CDD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5F3BEE-01E6-4031-A09D-B2408B62B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76FC9D-3995-440A-9BAA-4EBA06719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593D24-05C3-486E-B1EE-7E8DE3A7E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541A72-3242-4354-B1FF-3FB97487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9A4D7B-9FDC-C1A3-3EA1-085B36EF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" y="343432"/>
            <a:ext cx="10930829" cy="6370624"/>
          </a:xfrm>
        </p:spPr>
      </p:pic>
    </p:spTree>
    <p:extLst>
      <p:ext uri="{BB962C8B-B14F-4D97-AF65-F5344CB8AC3E}">
        <p14:creationId xmlns:p14="http://schemas.microsoft.com/office/powerpoint/2010/main" val="21297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F629E-F9EE-352A-220F-D033C03E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pic>
        <p:nvPicPr>
          <p:cNvPr id="5" name="Marcador de contenido 4" descr="Imagen que contiene oscuro, luz, iluminado, paraguas&#10;&#10;Descripción generada automáticamente">
            <a:extLst>
              <a:ext uri="{FF2B5EF4-FFF2-40B4-BE49-F238E27FC236}">
                <a16:creationId xmlns:a16="http://schemas.microsoft.com/office/drawing/2014/main" id="{35DD75CB-30ED-5BBE-89D5-2D69990A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40" y="2161038"/>
            <a:ext cx="3625920" cy="3563938"/>
          </a:xfrm>
        </p:spPr>
      </p:pic>
    </p:spTree>
    <p:extLst>
      <p:ext uri="{BB962C8B-B14F-4D97-AF65-F5344CB8AC3E}">
        <p14:creationId xmlns:p14="http://schemas.microsoft.com/office/powerpoint/2010/main" val="382568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" name="Picture 4" descr="Una puerta blanca y abierta">
            <a:extLst>
              <a:ext uri="{FF2B5EF4-FFF2-40B4-BE49-F238E27FC236}">
                <a16:creationId xmlns:a16="http://schemas.microsoft.com/office/drawing/2014/main" id="{E53291F5-3B90-157D-B3A2-A2FA602BB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5" b="1147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5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B3DC6-A0FC-4282-C77F-70FE75B9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Abierto y transparente</a:t>
            </a:r>
          </a:p>
        </p:txBody>
      </p:sp>
    </p:spTree>
    <p:extLst>
      <p:ext uri="{BB962C8B-B14F-4D97-AF65-F5344CB8AC3E}">
        <p14:creationId xmlns:p14="http://schemas.microsoft.com/office/powerpoint/2010/main" val="20098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juego de computadora&#10;&#10;Descripción generada automáticamente con confianza baja">
            <a:extLst>
              <a:ext uri="{FF2B5EF4-FFF2-40B4-BE49-F238E27FC236}">
                <a16:creationId xmlns:a16="http://schemas.microsoft.com/office/drawing/2014/main" id="{6EE72CFF-6A89-7127-5190-505F8A84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60" b="1075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2C6D2-FD77-912D-46B6-51AB14C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131" y="746841"/>
            <a:ext cx="4783048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Ningún punto único de falla</a:t>
            </a:r>
          </a:p>
        </p:txBody>
      </p:sp>
    </p:spTree>
    <p:extLst>
      <p:ext uri="{BB962C8B-B14F-4D97-AF65-F5344CB8AC3E}">
        <p14:creationId xmlns:p14="http://schemas.microsoft.com/office/powerpoint/2010/main" val="359434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" name="Picture 4" descr="Candado encima de placa base de ordenador">
            <a:extLst>
              <a:ext uri="{FF2B5EF4-FFF2-40B4-BE49-F238E27FC236}">
                <a16:creationId xmlns:a16="http://schemas.microsoft.com/office/drawing/2014/main" id="{0907B9CC-1589-0BD8-77FA-8427E043F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5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4CB6C-601E-54D3-2076-EFB57449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Mayor seguridad a través de la inmutabilidad de los datos</a:t>
            </a:r>
          </a:p>
        </p:txBody>
      </p:sp>
    </p:spTree>
    <p:extLst>
      <p:ext uri="{BB962C8B-B14F-4D97-AF65-F5344CB8AC3E}">
        <p14:creationId xmlns:p14="http://schemas.microsoft.com/office/powerpoint/2010/main" val="228180305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0B1AC15D3384F9F0F07B643328829" ma:contentTypeVersion="7" ma:contentTypeDescription="Create a new document." ma:contentTypeScope="" ma:versionID="3caef67791b965ae3f58416a58707f8b">
  <xsd:schema xmlns:xsd="http://www.w3.org/2001/XMLSchema" xmlns:xs="http://www.w3.org/2001/XMLSchema" xmlns:p="http://schemas.microsoft.com/office/2006/metadata/properties" xmlns:ns3="c2882c14-ef76-4ce0-aaca-e5236911f517" xmlns:ns4="51123e4a-6372-46c7-9df4-8f263c254817" targetNamespace="http://schemas.microsoft.com/office/2006/metadata/properties" ma:root="true" ma:fieldsID="4bf717fdcd716069ac23ef6b53fb1b13" ns3:_="" ns4:_="">
    <xsd:import namespace="c2882c14-ef76-4ce0-aaca-e5236911f517"/>
    <xsd:import namespace="51123e4a-6372-46c7-9df4-8f263c2548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82c14-ef76-4ce0-aaca-e5236911f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23e4a-6372-46c7-9df4-8f263c2548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EFCD9-0250-49A7-8763-424F4CF35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82c14-ef76-4ce0-aaca-e5236911f517"/>
    <ds:schemaRef ds:uri="51123e4a-6372-46c7-9df4-8f263c254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E0CA5-106B-4A6E-9B39-83DB14B95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EDA8F-3F5A-418A-A384-5DBA696E345B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1123e4a-6372-46c7-9df4-8f263c254817"/>
    <ds:schemaRef ds:uri="c2882c14-ef76-4ce0-aaca-e5236911f517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195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Low Density </vt:lpstr>
      <vt:lpstr>Introducción</vt:lpstr>
      <vt:lpstr>Reto: El acceso global</vt:lpstr>
      <vt:lpstr>Situación B</vt:lpstr>
      <vt:lpstr>Presentación de PowerPoint</vt:lpstr>
      <vt:lpstr>Solución</vt:lpstr>
      <vt:lpstr>Abierto y transparente</vt:lpstr>
      <vt:lpstr>Ningún punto único de falla</vt:lpstr>
      <vt:lpstr>Mayor seguridad a través de la inmutabilidad de los datos</vt:lpstr>
      <vt:lpstr>Alcance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Density</dc:title>
  <dc:creator>Christian Gibran  Espituñal Villanueva</dc:creator>
  <cp:lastModifiedBy>Christian Gibran  Espituñal Villanueva</cp:lastModifiedBy>
  <cp:revision>7</cp:revision>
  <dcterms:created xsi:type="dcterms:W3CDTF">2022-11-23T22:43:47Z</dcterms:created>
  <dcterms:modified xsi:type="dcterms:W3CDTF">2022-11-24T20:41:47Z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0x010100D4F0B1AC15D3384F9F0F07B643328829</vt:lpwstr>
  </property>
</Properties>
</file>