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0" r:id="rId6"/>
    <p:sldId id="262" r:id="rId7"/>
    <p:sldId id="257" r:id="rId8"/>
    <p:sldId id="265" r:id="rId9"/>
    <p:sldId id="264" r:id="rId10"/>
    <p:sldId id="266" r:id="rId11"/>
    <p:sldId id="263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90AE0-5795-4F73-925F-2A153467C2C0}" v="4" dt="2022-11-24T11:56:1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Fallas el ultimo año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B0-4E81-8E88-076D713EB4F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B0-4E81-8E88-076D713EB4F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B0-4E81-8E88-076D713EB4F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B0-4E81-8E88-076D713EB4F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B0-4E81-8E88-076D713EB4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BBVA</c:v>
                </c:pt>
                <c:pt idx="1">
                  <c:v>Citibanamex</c:v>
                </c:pt>
                <c:pt idx="2">
                  <c:v>Banorte</c:v>
                </c:pt>
                <c:pt idx="3">
                  <c:v>Santander</c:v>
                </c:pt>
                <c:pt idx="4">
                  <c:v>HSBC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35.03</c:v>
                </c:pt>
                <c:pt idx="1">
                  <c:v>31.85</c:v>
                </c:pt>
                <c:pt idx="2">
                  <c:v>16.239999999999998</c:v>
                </c:pt>
                <c:pt idx="3">
                  <c:v>9.74</c:v>
                </c:pt>
                <c:pt idx="4">
                  <c:v>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4-46DA-B889-329A1E6212F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5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ccm.net/contents/252-el-concepto-de-red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lenovo.es/compartirias-tus-datos-por-dinero-por-cuant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9" name="Freeform: Shape 22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DC37B-B595-0A74-A03B-763B4A5A7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917717" cy="1615977"/>
          </a:xfrm>
        </p:spPr>
        <p:txBody>
          <a:bodyPr anchor="ctr">
            <a:normAutofit/>
          </a:bodyPr>
          <a:lstStyle/>
          <a:p>
            <a:r>
              <a:rPr lang="es-MX" dirty="0"/>
              <a:t>Low </a:t>
            </a:r>
            <a:r>
              <a:rPr lang="es-MX" dirty="0" err="1"/>
              <a:t>Density</a:t>
            </a:r>
            <a:r>
              <a:rPr lang="es-MX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CECA1-6AF9-1445-39F4-229EA2FF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84" y="727258"/>
            <a:ext cx="3907017" cy="1615977"/>
          </a:xfrm>
        </p:spPr>
        <p:txBody>
          <a:bodyPr anchor="ctr">
            <a:normAutofit/>
          </a:bodyPr>
          <a:lstStyle/>
          <a:p>
            <a:r>
              <a:rPr lang="es-MX" dirty="0"/>
              <a:t>Una alternativa descentralizada a la nube</a:t>
            </a:r>
          </a:p>
        </p:txBody>
      </p:sp>
      <p:pic>
        <p:nvPicPr>
          <p:cNvPr id="5" name="Imagen 4" descr="Imagen que contiene oscuro, luz, iluminado, paraguas&#10;&#10;Descripción generada automáticamente">
            <a:extLst>
              <a:ext uri="{FF2B5EF4-FFF2-40B4-BE49-F238E27FC236}">
                <a16:creationId xmlns:a16="http://schemas.microsoft.com/office/drawing/2014/main" id="{5E457F5B-1A10-3BBA-7FFD-88555856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34" y="2847874"/>
            <a:ext cx="3351268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Marcador de contenido 4" descr="Un juego de computadora&#10;&#10;Descripción generada automáticamente con confianza baja">
            <a:extLst>
              <a:ext uri="{FF2B5EF4-FFF2-40B4-BE49-F238E27FC236}">
                <a16:creationId xmlns:a16="http://schemas.microsoft.com/office/drawing/2014/main" id="{6EE72CFF-6A89-7127-5190-505F8A84C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660" b="1075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C2C6D2-FD77-912D-46B6-51AB14CE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131" y="746841"/>
            <a:ext cx="4783048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Ningún punto único de falla</a:t>
            </a:r>
          </a:p>
        </p:txBody>
      </p:sp>
    </p:spTree>
    <p:extLst>
      <p:ext uri="{BB962C8B-B14F-4D97-AF65-F5344CB8AC3E}">
        <p14:creationId xmlns:p14="http://schemas.microsoft.com/office/powerpoint/2010/main" val="359434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4" name="Picture 4" descr="Candado encima de placa base de ordenador">
            <a:extLst>
              <a:ext uri="{FF2B5EF4-FFF2-40B4-BE49-F238E27FC236}">
                <a16:creationId xmlns:a16="http://schemas.microsoft.com/office/drawing/2014/main" id="{0907B9CC-1589-0BD8-77FA-8427E043F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5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4CB6C-601E-54D3-2076-EFB57449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Mayor seguridad a través de la inmutabilidad de los datos</a:t>
            </a:r>
          </a:p>
        </p:txBody>
      </p:sp>
    </p:spTree>
    <p:extLst>
      <p:ext uri="{BB962C8B-B14F-4D97-AF65-F5344CB8AC3E}">
        <p14:creationId xmlns:p14="http://schemas.microsoft.com/office/powerpoint/2010/main" val="22818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EA19CC2-B49E-FAAD-8D2C-AFC5409F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70" y="2459740"/>
            <a:ext cx="4927425" cy="1938525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Introducción</a:t>
            </a:r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Marcador de contenido 4" descr="Imagen de la pantalla de una computadora&#10;&#10;Descripción generada automáticamente con confianza baja">
            <a:extLst>
              <a:ext uri="{FF2B5EF4-FFF2-40B4-BE49-F238E27FC236}">
                <a16:creationId xmlns:a16="http://schemas.microsoft.com/office/drawing/2014/main" id="{66C68A4B-2090-C59C-35FA-CA93D2B91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060" r="5404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4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DF380-1BC0-8556-61BB-CA054FFC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Situación A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BD40A59-95D0-5626-D9A6-29A64D83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27" y="714591"/>
            <a:ext cx="2439227" cy="54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0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12">
            <a:extLst>
              <a:ext uri="{FF2B5EF4-FFF2-40B4-BE49-F238E27FC236}">
                <a16:creationId xmlns:a16="http://schemas.microsoft.com/office/drawing/2014/main" id="{4473D18E-8239-4237-AAE3-669A5DC9E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3084D0-F791-4BDB-BE05-646AC3992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D6DCF6-A86F-4F3E-B05B-A185C88FE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606F2D-64E8-4F47-8BFB-9E5461D0C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0BCEF1D-5A57-437F-8B18-A4BB5E7E2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E40050-1642-4F32-97F7-A55F55224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6092F7-3842-40E2-9AA0-F5ABE8530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3861C-1632-4B71-A9D1-6217F7056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89946E-7E68-4423-850D-B2685741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D9B59D-7EA5-4D09-A4D1-8FE116E6E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7DC543-FB49-4917-A784-F22671D8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D4C969-ABA8-42BF-8A5A-376D6150A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41CF9EE-FFBB-4B80-9067-B93664D1E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70F89B-6A43-4899-80C1-71EF00FF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17414-9CE6-4C62-9907-FFB76367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1CBAD0-0A82-491E-B189-9B9EE284B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FBDB97-63E3-4080-9C98-C3AC95812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ABAF5A-A1AF-407F-954C-AEC005C1D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FFB3E1-F883-4DC4-AB15-C9DF8FF45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70EECF-B2B1-4E98-9FA1-E6EAFD81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D9282E-1351-4A7C-B825-55857E6CF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2B53C5-26FB-44BD-BA0E-8C9DC2B73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EA48D3-2D0C-42DB-8DA4-683C7BA8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94B642-22AE-4405-AF09-BCF2EFA66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4703B3-6CD3-454A-A370-2FC677832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E6017-E992-4244-9DD2-23A81C98D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25D51B-D8CF-4443-9F54-922ED4F3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0D1508-2D27-4EB4-B6E9-4F05F233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19548D-9DB1-4973-AFAF-A1714BF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2B8E7E-308F-4C70-BB63-AA6E7F270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DB524C-34E5-4795-8662-91C3DD835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3D1937-AA87-4E61-A0ED-D20D7472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5">
            <a:extLst>
              <a:ext uri="{FF2B5EF4-FFF2-40B4-BE49-F238E27FC236}">
                <a16:creationId xmlns:a16="http://schemas.microsoft.com/office/drawing/2014/main" id="{EA51299F-406B-4318-AEA1-08F10590E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D7F818-4D80-5ED8-C2CA-AD5472DB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0"/>
            <a:ext cx="5412263" cy="5436630"/>
          </a:xfrm>
        </p:spPr>
        <p:txBody>
          <a:bodyPr anchor="ctr">
            <a:normAutofit/>
          </a:bodyPr>
          <a:lstStyle/>
          <a:p>
            <a:r>
              <a:rPr lang="es-MX" dirty="0"/>
              <a:t>Estabilidad de las apps bancarias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0D1687E-B4FC-0EFC-196E-02DA58D20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764135"/>
              </p:ext>
            </p:extLst>
          </p:nvPr>
        </p:nvGraphicFramePr>
        <p:xfrm>
          <a:off x="6630597" y="695421"/>
          <a:ext cx="5352202" cy="546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05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38E9B1-90A2-40BD-A0F4-87F26F4D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06F52-E764-495B-845B-DEB11226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8088103-DEE8-411A-A4E4-6F4C1D83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8959EA-C69F-42AC-8E32-ECB8B495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81D739-9DD7-43FC-8E19-C05127E37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6F1D018-5105-44EF-A4D1-098DEB63F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8208F5-827D-4DAB-9D4C-7264BE62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8EA79B-BDEA-42CE-BE09-39A01B127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75A2DF-EDE4-4E77-BE95-EEF4C59A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906DFB-0739-4431-B65A-97523AB5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6F2606E-29A4-4636-A81E-798A552C5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F897EA-C9A9-4EB3-BC65-F7446EAFE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39496E-0BF8-40C7-845B-9AE701327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088E4F4-3D8F-4D87-8D4F-40BF011B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69F1A1-5816-4416-A9F5-87978681D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17C4C1-CADA-4F09-9AF2-6B8C8D8C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E8180E-0D54-47BF-8E8B-5221B42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AECD2FE-009C-4029-9B00-7884465E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58E68E-42A6-4A51-B4D5-33DB9ABF3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D281A2-52B2-4873-9305-FCB308AD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4FB3078-A466-4FFD-ABEF-C9A7574E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A1524F-1F21-4721-A86E-E85A5F1F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709EB5-FD9B-437B-A1F2-8F349D5D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2EC2B2C-60AD-4659-B06F-8092836C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27BC99E-9BB9-42A0-AAB7-A8A1EEA9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9A7D6B4-18DB-4681-986D-444AADDB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A4624BA-1001-48B7-BC11-037D364FC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4EF434-B04C-4DCD-BC8F-D7916D263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82F9A28-9196-4D80-90EE-5C0F8C1F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8862482-841F-43A1-BC57-EFF29F16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8421A5-3C31-41EF-8AC3-BB5F23A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5FE1E5-EDBF-4999-95A7-A4D1A20E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5F35E4-9A8A-06F9-7A2A-19BD82D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424633" cy="1921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Problemas de BBVA en las ultimas 24hrs.</a:t>
            </a:r>
            <a:endParaRPr lang="es-MX"/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E09DA9F-86A5-44E6-BA6F-EA76B7E6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0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EB272F-DF9F-BDA8-FAC1-B80DF593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86115"/>
            <a:ext cx="4424633" cy="326228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67D52FD-FC2F-04E1-4658-0ECB5B87E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" b="2485"/>
          <a:stretch/>
        </p:blipFill>
        <p:spPr>
          <a:xfrm>
            <a:off x="5532153" y="3238420"/>
            <a:ext cx="5900368" cy="32622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846B9F0-A79D-42AF-3CA0-71D0CC99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34" y="269557"/>
            <a:ext cx="707806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3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636B8-5ABC-A42E-9544-DC59766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Situación B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9861F0A-5057-0B49-9EDD-75AF95A1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40" y="1693615"/>
            <a:ext cx="6382411" cy="34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C102AE-2C87-45D1-8671-2DB35F5D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4F2B13-634E-4981-8787-53C36848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A2770F-EC37-4C6D-AF2E-4C627D59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F23D8E-4428-4843-9AED-EB6F2118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EF4188-48A8-4B39-ABE7-0BB04E010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0A877F-1F7D-4FF1-A9FC-E241322BD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098F9C-4191-478C-BA3F-F91330FA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B8C79F-AE9B-4C98-80BA-22D6CB799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B4B37A-4DA6-4751-8A4F-BDD49DE82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DE79CE-1525-4410-9E5E-943FFF3FB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66FA12-7AC6-45DB-851F-C05B980B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F6784E-F83E-4CE8-A535-394503AB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6C37B5-5333-46F6-A306-A5DA69EA4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D81EBC-F02B-4676-BD19-32CE34494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2D4645-1213-45DD-9C45-EF3DB6320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E23053-C167-49AA-8930-08DD2C0BA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A32F82-F4F6-4868-9657-99747918F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ED0F55-FDB0-4995-8333-D9231BDC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BEC92D-46AB-4AA4-A94B-88496BE4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2E4197-8221-4F7C-92CE-CD83D0A9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BDB4C14-DE46-4F94-B655-80B6ACCF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515E4D-1037-431C-BCD9-3E724CBFF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BF35AE-07C8-48AF-9CD0-62C0F890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B698526-9971-4674-81FD-285F4E55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00789B-A8DE-41E5-B0F0-8FE0EE357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3EDEFF-CCCD-45BA-AC62-3D5E6720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D9B8D6D-E48B-49A5-A953-D4E530AB6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FFBE7D-6816-492B-A638-798A78CDD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5F3BEE-01E6-4031-A09D-B2408B62B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76FC9D-3995-440A-9BAA-4EBA06719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593D24-05C3-486E-B1EE-7E8DE3A7E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541A72-3242-4354-B1FF-3FB97487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9A4D7B-9FDC-C1A3-3EA1-085B36EF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" y="343432"/>
            <a:ext cx="10930829" cy="6370624"/>
          </a:xfrm>
        </p:spPr>
      </p:pic>
    </p:spTree>
    <p:extLst>
      <p:ext uri="{BB962C8B-B14F-4D97-AF65-F5344CB8AC3E}">
        <p14:creationId xmlns:p14="http://schemas.microsoft.com/office/powerpoint/2010/main" val="21297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F629E-F9EE-352A-220F-D033C03E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pic>
        <p:nvPicPr>
          <p:cNvPr id="5" name="Marcador de contenido 4" descr="Imagen que contiene oscuro, luz, iluminado, paraguas&#10;&#10;Descripción generada automáticamente">
            <a:extLst>
              <a:ext uri="{FF2B5EF4-FFF2-40B4-BE49-F238E27FC236}">
                <a16:creationId xmlns:a16="http://schemas.microsoft.com/office/drawing/2014/main" id="{35DD75CB-30ED-5BBE-89D5-2D69990A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40" y="2161038"/>
            <a:ext cx="3625920" cy="3563938"/>
          </a:xfrm>
        </p:spPr>
      </p:pic>
    </p:spTree>
    <p:extLst>
      <p:ext uri="{BB962C8B-B14F-4D97-AF65-F5344CB8AC3E}">
        <p14:creationId xmlns:p14="http://schemas.microsoft.com/office/powerpoint/2010/main" val="38256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4" name="Picture 4" descr="Una puerta blanca y abierta">
            <a:extLst>
              <a:ext uri="{FF2B5EF4-FFF2-40B4-BE49-F238E27FC236}">
                <a16:creationId xmlns:a16="http://schemas.microsoft.com/office/drawing/2014/main" id="{E53291F5-3B90-157D-B3A2-A2FA602BB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5" b="1147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5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B3DC6-A0FC-4282-C77F-70FE75B9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Abierto y transparente</a:t>
            </a:r>
          </a:p>
        </p:txBody>
      </p:sp>
    </p:spTree>
    <p:extLst>
      <p:ext uri="{BB962C8B-B14F-4D97-AF65-F5344CB8AC3E}">
        <p14:creationId xmlns:p14="http://schemas.microsoft.com/office/powerpoint/2010/main" val="20098915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0B1AC15D3384F9F0F07B643328829" ma:contentTypeVersion="7" ma:contentTypeDescription="Create a new document." ma:contentTypeScope="" ma:versionID="3caef67791b965ae3f58416a58707f8b">
  <xsd:schema xmlns:xsd="http://www.w3.org/2001/XMLSchema" xmlns:xs="http://www.w3.org/2001/XMLSchema" xmlns:p="http://schemas.microsoft.com/office/2006/metadata/properties" xmlns:ns3="c2882c14-ef76-4ce0-aaca-e5236911f517" xmlns:ns4="51123e4a-6372-46c7-9df4-8f263c254817" targetNamespace="http://schemas.microsoft.com/office/2006/metadata/properties" ma:root="true" ma:fieldsID="4bf717fdcd716069ac23ef6b53fb1b13" ns3:_="" ns4:_="">
    <xsd:import namespace="c2882c14-ef76-4ce0-aaca-e5236911f517"/>
    <xsd:import namespace="51123e4a-6372-46c7-9df4-8f263c2548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82c14-ef76-4ce0-aaca-e5236911f5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23e4a-6372-46c7-9df4-8f263c2548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1EFCD9-0250-49A7-8763-424F4CF35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882c14-ef76-4ce0-aaca-e5236911f517"/>
    <ds:schemaRef ds:uri="51123e4a-6372-46c7-9df4-8f263c254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E0CA5-106B-4A6E-9B39-83DB14B95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7EDA8F-3F5A-418A-A384-5DBA696E345B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1123e4a-6372-46c7-9df4-8f263c254817"/>
    <ds:schemaRef ds:uri="c2882c14-ef76-4ce0-aaca-e5236911f517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50</Words>
  <Application>Microsoft Office PowerPoint</Application>
  <PresentationFormat>Panorámica</PresentationFormat>
  <Paragraphs>12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Low Density </vt:lpstr>
      <vt:lpstr>Introducción</vt:lpstr>
      <vt:lpstr>Situación A</vt:lpstr>
      <vt:lpstr>Estabilidad de las apps bancarias</vt:lpstr>
      <vt:lpstr>Problemas de BBVA en las ultimas 24hrs.</vt:lpstr>
      <vt:lpstr>Situación B</vt:lpstr>
      <vt:lpstr>Presentación de PowerPoint</vt:lpstr>
      <vt:lpstr>Solución</vt:lpstr>
      <vt:lpstr>Abierto y transparente</vt:lpstr>
      <vt:lpstr>Ningún punto único de falla</vt:lpstr>
      <vt:lpstr>Mayor seguridad a través de la inmutabilidad de 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Density</dc:title>
  <dc:creator>Christian Gibran  Espituñal Villanueva</dc:creator>
  <cp:lastModifiedBy>Christian Gibran  Espituñal Villanueva</cp:lastModifiedBy>
  <cp:revision>2</cp:revision>
  <dcterms:created xsi:type="dcterms:W3CDTF">2022-11-23T22:43:47Z</dcterms:created>
  <dcterms:modified xsi:type="dcterms:W3CDTF">2022-11-24T11:56:10Z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0x010100D4F0B1AC15D3384F9F0F07B643328829</vt:lpwstr>
  </property>
</Properties>
</file>