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58" r:id="rId5"/>
    <p:sldId id="259" r:id="rId6"/>
    <p:sldId id="271" r:id="rId7"/>
    <p:sldId id="260" r:id="rId8"/>
    <p:sldId id="261" r:id="rId9"/>
    <p:sldId id="262" r:id="rId10"/>
    <p:sldId id="263" r:id="rId11"/>
    <p:sldId id="267" r:id="rId12"/>
    <p:sldId id="272" r:id="rId13"/>
    <p:sldId id="268" r:id="rId14"/>
    <p:sldId id="273" r:id="rId15"/>
    <p:sldId id="269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A43F52-40EA-48A2-13AC-468E2DE905A5}" name="Jessica Carretta" initials="JC" userId="S::jessica.carretta@studenti.unipd.it::61749785-288b-40bf-bc28-e0a62da057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A40"/>
    <a:srgbClr val="9B0014"/>
    <a:srgbClr val="333333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jp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jp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C98B0-B666-4F79-96D7-5710D01B7EF3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83A47BC3-E645-467B-B5AF-AB386C23AD32}">
      <dgm:prSet phldrT="[Text]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b="1">
              <a:latin typeface="Arial" panose="020B0604020202020204" pitchFamily="34" charset="0"/>
              <a:cs typeface="Arial" panose="020B0604020202020204" pitchFamily="34" charset="0"/>
            </a:rPr>
            <a:t>Obiettivi legati alla ricerca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67BF39-F4C5-414A-9C32-378A1BD3D529}" type="parTrans" cxnId="{90BAA24E-780E-4D84-BF2C-1D98E199F8D5}">
      <dgm:prSet/>
      <dgm:spPr/>
      <dgm:t>
        <a:bodyPr/>
        <a:lstStyle/>
        <a:p>
          <a:endParaRPr lang="it-IT"/>
        </a:p>
      </dgm:t>
    </dgm:pt>
    <dgm:pt modelId="{C945F6D3-37C3-4CA2-80A7-774D3D13F2B9}" type="sibTrans" cxnId="{90BAA24E-780E-4D84-BF2C-1D98E199F8D5}">
      <dgm:prSet/>
      <dgm:spPr/>
      <dgm:t>
        <a:bodyPr/>
        <a:lstStyle/>
        <a:p>
          <a:endParaRPr lang="it-IT"/>
        </a:p>
      </dgm:t>
    </dgm:pt>
    <dgm:pt modelId="{2193525F-CAA9-4B10-A56C-BF261106EAFF}">
      <dgm:prSet phldrT="[Text]"/>
      <dgm:spPr>
        <a:solidFill>
          <a:srgbClr val="9B0014">
            <a:alpha val="20000"/>
          </a:srgbClr>
        </a:solidFill>
        <a:ln>
          <a:noFill/>
        </a:ln>
      </dgm:spPr>
      <dgm:t>
        <a:bodyPr/>
        <a:lstStyle/>
        <a:p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Comprendere i principi fondamentali della Data </a:t>
          </a:r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Visualization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75F968-4285-4782-A384-29D7AF0EC618}" type="parTrans" cxnId="{06AC2768-627F-4CF2-AF84-5B94D676C8CC}">
      <dgm:prSet/>
      <dgm:spPr/>
      <dgm:t>
        <a:bodyPr/>
        <a:lstStyle/>
        <a:p>
          <a:endParaRPr lang="it-IT"/>
        </a:p>
      </dgm:t>
    </dgm:pt>
    <dgm:pt modelId="{BC623521-D52F-48CD-B4B9-C02B1895AE94}" type="sibTrans" cxnId="{06AC2768-627F-4CF2-AF84-5B94D676C8CC}">
      <dgm:prSet/>
      <dgm:spPr/>
      <dgm:t>
        <a:bodyPr/>
        <a:lstStyle/>
        <a:p>
          <a:endParaRPr lang="it-IT"/>
        </a:p>
      </dgm:t>
    </dgm:pt>
    <dgm:pt modelId="{7B0BDA43-28E5-4E8C-9673-6BFCAA517969}">
      <dgm:prSet phldrT="[Text]"/>
      <dgm:spPr>
        <a:solidFill>
          <a:srgbClr val="9B0014">
            <a:alpha val="20000"/>
          </a:srgbClr>
        </a:solidFill>
        <a:ln>
          <a:noFill/>
        </a:ln>
      </dgm:spPr>
      <dgm:t>
        <a:bodyPr/>
        <a:lstStyle/>
        <a:p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Selezionare il grafico più adatto per tipo di struttura dati e obiettivo della visualizzazione</a:t>
          </a:r>
        </a:p>
      </dgm:t>
    </dgm:pt>
    <dgm:pt modelId="{3F5C982D-25C8-4EA9-88EB-2F7A2D48D737}" type="parTrans" cxnId="{9D4FCDB7-60E7-4403-B109-6D2377BD0F4E}">
      <dgm:prSet/>
      <dgm:spPr/>
      <dgm:t>
        <a:bodyPr/>
        <a:lstStyle/>
        <a:p>
          <a:endParaRPr lang="it-IT"/>
        </a:p>
      </dgm:t>
    </dgm:pt>
    <dgm:pt modelId="{CA1C1D34-F89D-4816-B0B7-76396E265ACA}" type="sibTrans" cxnId="{9D4FCDB7-60E7-4403-B109-6D2377BD0F4E}">
      <dgm:prSet/>
      <dgm:spPr/>
      <dgm:t>
        <a:bodyPr/>
        <a:lstStyle/>
        <a:p>
          <a:endParaRPr lang="it-IT"/>
        </a:p>
      </dgm:t>
    </dgm:pt>
    <dgm:pt modelId="{D987A8AD-E2BA-41F1-A919-EE74D3CD00FC}">
      <dgm:prSet phldrT="[Text]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b="1" dirty="0">
              <a:latin typeface="Arial" panose="020B0604020202020204" pitchFamily="34" charset="0"/>
              <a:cs typeface="Arial" panose="020B0604020202020204" pitchFamily="34" charset="0"/>
            </a:rPr>
            <a:t>Obiettivi legati alla pratica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65E13F-BC0E-4991-9BDA-32B507549F35}" type="parTrans" cxnId="{807BD122-BE51-429A-8B7E-849B673B0D2C}">
      <dgm:prSet/>
      <dgm:spPr/>
      <dgm:t>
        <a:bodyPr/>
        <a:lstStyle/>
        <a:p>
          <a:endParaRPr lang="it-IT"/>
        </a:p>
      </dgm:t>
    </dgm:pt>
    <dgm:pt modelId="{768F8EE6-25D5-4B6C-BD32-1FE6289355E3}" type="sibTrans" cxnId="{807BD122-BE51-429A-8B7E-849B673B0D2C}">
      <dgm:prSet/>
      <dgm:spPr/>
      <dgm:t>
        <a:bodyPr/>
        <a:lstStyle/>
        <a:p>
          <a:endParaRPr lang="it-IT"/>
        </a:p>
      </dgm:t>
    </dgm:pt>
    <dgm:pt modelId="{2D5B103A-4252-4133-9E60-C25C278E14CF}">
      <dgm:prSet phldrT="[Text]"/>
      <dgm:spPr>
        <a:solidFill>
          <a:srgbClr val="9B0014">
            <a:alpha val="20000"/>
          </a:srgbClr>
        </a:solidFill>
        <a:ln>
          <a:noFill/>
        </a:ln>
      </dgm:spPr>
      <dgm:t>
        <a:bodyPr/>
        <a:lstStyle/>
        <a:p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Realizzare grafici informativi e interattivi utilizzando D3.js</a:t>
          </a:r>
        </a:p>
      </dgm:t>
    </dgm:pt>
    <dgm:pt modelId="{0CFD3797-6551-4BDB-9918-4B54A09C2BD0}" type="parTrans" cxnId="{55BF1296-50CB-489E-B432-CAB9E4DF78A9}">
      <dgm:prSet/>
      <dgm:spPr/>
      <dgm:t>
        <a:bodyPr/>
        <a:lstStyle/>
        <a:p>
          <a:endParaRPr lang="it-IT"/>
        </a:p>
      </dgm:t>
    </dgm:pt>
    <dgm:pt modelId="{97C4FB36-BDC5-49A4-8F1C-21A83BEA991A}" type="sibTrans" cxnId="{55BF1296-50CB-489E-B432-CAB9E4DF78A9}">
      <dgm:prSet/>
      <dgm:spPr/>
      <dgm:t>
        <a:bodyPr/>
        <a:lstStyle/>
        <a:p>
          <a:endParaRPr lang="it-IT"/>
        </a:p>
      </dgm:t>
    </dgm:pt>
    <dgm:pt modelId="{DA1AC142-FB94-428F-9D0F-2104C5412A4E}">
      <dgm:prSet phldrT="[Text]"/>
      <dgm:spPr>
        <a:solidFill>
          <a:srgbClr val="9B0014">
            <a:alpha val="20000"/>
          </a:srgbClr>
        </a:solidFill>
        <a:ln>
          <a:noFill/>
        </a:ln>
      </dgm:spPr>
      <dgm:t>
        <a:bodyPr/>
        <a:lstStyle/>
        <a:p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AEF1BF-D439-46DC-8B28-6E83D081B76B}" type="parTrans" cxnId="{71DB88A2-E3AF-44E9-BAD1-3A1A8E2841D4}">
      <dgm:prSet/>
      <dgm:spPr/>
      <dgm:t>
        <a:bodyPr/>
        <a:lstStyle/>
        <a:p>
          <a:endParaRPr lang="it-IT"/>
        </a:p>
      </dgm:t>
    </dgm:pt>
    <dgm:pt modelId="{373D4896-E2B3-47CD-B100-CAFAD5FED539}" type="sibTrans" cxnId="{71DB88A2-E3AF-44E9-BAD1-3A1A8E2841D4}">
      <dgm:prSet/>
      <dgm:spPr/>
      <dgm:t>
        <a:bodyPr/>
        <a:lstStyle/>
        <a:p>
          <a:endParaRPr lang="it-IT"/>
        </a:p>
      </dgm:t>
    </dgm:pt>
    <dgm:pt modelId="{1E44FD18-A5B5-42EE-8C76-84AC9F4C8C86}">
      <dgm:prSet/>
      <dgm:spPr>
        <a:solidFill>
          <a:srgbClr val="9B0014">
            <a:alpha val="20000"/>
          </a:srgbClr>
        </a:solidFill>
        <a:ln>
          <a:noFill/>
        </a:ln>
      </dgm:spPr>
      <dgm:t>
        <a:bodyPr/>
        <a:lstStyle/>
        <a:p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Realizzare un’infografica web funzionante in HTML, CSS e JS che visualizzi i risultati degli algoritmi di Intelligenza Artificiale e Machine Learning</a:t>
          </a:r>
        </a:p>
      </dgm:t>
    </dgm:pt>
    <dgm:pt modelId="{17451B22-D673-4B1E-95C8-6DFACD5A949C}" type="parTrans" cxnId="{C450EBAA-724D-4735-A7AB-64CA43848818}">
      <dgm:prSet/>
      <dgm:spPr/>
      <dgm:t>
        <a:bodyPr/>
        <a:lstStyle/>
        <a:p>
          <a:endParaRPr lang="it-IT"/>
        </a:p>
      </dgm:t>
    </dgm:pt>
    <dgm:pt modelId="{A0945822-426B-4FD8-AAAC-1821EEA06046}" type="sibTrans" cxnId="{C450EBAA-724D-4735-A7AB-64CA43848818}">
      <dgm:prSet/>
      <dgm:spPr/>
      <dgm:t>
        <a:bodyPr/>
        <a:lstStyle/>
        <a:p>
          <a:endParaRPr lang="it-IT"/>
        </a:p>
      </dgm:t>
    </dgm:pt>
    <dgm:pt modelId="{31661E39-A21E-4623-94FC-F81A6DB6D064}">
      <dgm:prSet/>
      <dgm:spPr>
        <a:solidFill>
          <a:srgbClr val="9B0014">
            <a:alpha val="20000"/>
          </a:srgbClr>
        </a:solidFill>
        <a:ln>
          <a:noFill/>
        </a:ln>
      </dgm:spPr>
      <dgm:t>
        <a:bodyPr/>
        <a:lstStyle/>
        <a:p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Creare un template dell’infografica</a:t>
          </a:r>
        </a:p>
      </dgm:t>
    </dgm:pt>
    <dgm:pt modelId="{9903E05B-DADA-4EAD-99B1-EACD99DF6500}" type="parTrans" cxnId="{BCF57B8C-B7DE-4225-9FF7-09D65F6C5466}">
      <dgm:prSet/>
      <dgm:spPr/>
      <dgm:t>
        <a:bodyPr/>
        <a:lstStyle/>
        <a:p>
          <a:endParaRPr lang="it-IT"/>
        </a:p>
      </dgm:t>
    </dgm:pt>
    <dgm:pt modelId="{A2B2E2AD-1A5D-4EC8-ADF6-93949D386A07}" type="sibTrans" cxnId="{BCF57B8C-B7DE-4225-9FF7-09D65F6C5466}">
      <dgm:prSet/>
      <dgm:spPr/>
      <dgm:t>
        <a:bodyPr/>
        <a:lstStyle/>
        <a:p>
          <a:endParaRPr lang="it-IT"/>
        </a:p>
      </dgm:t>
    </dgm:pt>
    <dgm:pt modelId="{079F6734-1921-4046-ADB1-B9C6610183CF}">
      <dgm:prSet/>
      <dgm:spPr>
        <a:solidFill>
          <a:srgbClr val="9B0014">
            <a:alpha val="20000"/>
          </a:srgbClr>
        </a:solidFill>
        <a:ln>
          <a:noFill/>
        </a:ln>
      </dgm:spPr>
      <dgm:t>
        <a:bodyPr/>
        <a:lstStyle/>
        <a:p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Individuare dei metodi di validazione dell’infografica*</a:t>
          </a:r>
        </a:p>
      </dgm:t>
    </dgm:pt>
    <dgm:pt modelId="{3F562B5D-8593-4480-9B92-D55A3EE735F5}" type="parTrans" cxnId="{CD7AB2F8-F324-482A-9F72-FDB9E5C34B2D}">
      <dgm:prSet/>
      <dgm:spPr/>
      <dgm:t>
        <a:bodyPr/>
        <a:lstStyle/>
        <a:p>
          <a:endParaRPr lang="it-IT"/>
        </a:p>
      </dgm:t>
    </dgm:pt>
    <dgm:pt modelId="{16EC82A4-73B3-480F-A7A0-F532BD916BA8}" type="sibTrans" cxnId="{CD7AB2F8-F324-482A-9F72-FDB9E5C34B2D}">
      <dgm:prSet/>
      <dgm:spPr/>
      <dgm:t>
        <a:bodyPr/>
        <a:lstStyle/>
        <a:p>
          <a:endParaRPr lang="it-IT"/>
        </a:p>
      </dgm:t>
    </dgm:pt>
    <dgm:pt modelId="{74A7B9C1-9416-47A4-9007-CCA3590B270A}" type="pres">
      <dgm:prSet presAssocID="{6F5C98B0-B666-4F79-96D7-5710D01B7EF3}" presName="Name0" presStyleCnt="0">
        <dgm:presLayoutVars>
          <dgm:dir/>
          <dgm:animLvl val="lvl"/>
          <dgm:resizeHandles val="exact"/>
        </dgm:presLayoutVars>
      </dgm:prSet>
      <dgm:spPr/>
    </dgm:pt>
    <dgm:pt modelId="{3B252C34-72C7-474D-93BA-491B556BA87F}" type="pres">
      <dgm:prSet presAssocID="{83A47BC3-E645-467B-B5AF-AB386C23AD32}" presName="composite" presStyleCnt="0"/>
      <dgm:spPr/>
    </dgm:pt>
    <dgm:pt modelId="{325A1F46-14D1-46FB-AA57-BA95B85064B9}" type="pres">
      <dgm:prSet presAssocID="{83A47BC3-E645-467B-B5AF-AB386C23AD3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CF6938A-0FAC-4869-8E89-2018ED5AC96F}" type="pres">
      <dgm:prSet presAssocID="{83A47BC3-E645-467B-B5AF-AB386C23AD32}" presName="desTx" presStyleLbl="alignAccFollowNode1" presStyleIdx="0" presStyleCnt="2">
        <dgm:presLayoutVars>
          <dgm:bulletEnabled val="1"/>
        </dgm:presLayoutVars>
      </dgm:prSet>
      <dgm:spPr/>
    </dgm:pt>
    <dgm:pt modelId="{2B3DB9C5-4910-4443-8EB9-741011FB0FC3}" type="pres">
      <dgm:prSet presAssocID="{C945F6D3-37C3-4CA2-80A7-774D3D13F2B9}" presName="space" presStyleCnt="0"/>
      <dgm:spPr/>
    </dgm:pt>
    <dgm:pt modelId="{DDE97FC8-3B5B-42EF-AF49-43E3BF869D27}" type="pres">
      <dgm:prSet presAssocID="{D987A8AD-E2BA-41F1-A919-EE74D3CD00FC}" presName="composite" presStyleCnt="0"/>
      <dgm:spPr/>
    </dgm:pt>
    <dgm:pt modelId="{9B140392-478C-4453-9F69-5545746E32E0}" type="pres">
      <dgm:prSet presAssocID="{D987A8AD-E2BA-41F1-A919-EE74D3CD00F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6AF3389-87FC-4A9C-9D16-9B9C33AE8FE6}" type="pres">
      <dgm:prSet presAssocID="{D987A8AD-E2BA-41F1-A919-EE74D3CD00F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07BD122-BE51-429A-8B7E-849B673B0D2C}" srcId="{6F5C98B0-B666-4F79-96D7-5710D01B7EF3}" destId="{D987A8AD-E2BA-41F1-A919-EE74D3CD00FC}" srcOrd="1" destOrd="0" parTransId="{A165E13F-BC0E-4991-9BDA-32B507549F35}" sibTransId="{768F8EE6-25D5-4B6C-BD32-1FE6289355E3}"/>
    <dgm:cxn modelId="{3C201028-D392-4EB0-9B1A-C29950DC578E}" type="presOf" srcId="{6F5C98B0-B666-4F79-96D7-5710D01B7EF3}" destId="{74A7B9C1-9416-47A4-9007-CCA3590B270A}" srcOrd="0" destOrd="0" presId="urn:microsoft.com/office/officeart/2005/8/layout/hList1"/>
    <dgm:cxn modelId="{06AC2768-627F-4CF2-AF84-5B94D676C8CC}" srcId="{83A47BC3-E645-467B-B5AF-AB386C23AD32}" destId="{2193525F-CAA9-4B10-A56C-BF261106EAFF}" srcOrd="0" destOrd="0" parTransId="{0175F968-4285-4782-A384-29D7AF0EC618}" sibTransId="{BC623521-D52F-48CD-B4B9-C02B1895AE94}"/>
    <dgm:cxn modelId="{F8AFC669-10B3-4E9D-B54D-B1677BB5ECD5}" type="presOf" srcId="{2D5B103A-4252-4133-9E60-C25C278E14CF}" destId="{16AF3389-87FC-4A9C-9D16-9B9C33AE8FE6}" srcOrd="0" destOrd="0" presId="urn:microsoft.com/office/officeart/2005/8/layout/hList1"/>
    <dgm:cxn modelId="{90BAA24E-780E-4D84-BF2C-1D98E199F8D5}" srcId="{6F5C98B0-B666-4F79-96D7-5710D01B7EF3}" destId="{83A47BC3-E645-467B-B5AF-AB386C23AD32}" srcOrd="0" destOrd="0" parTransId="{F367BF39-F4C5-414A-9C32-378A1BD3D529}" sibTransId="{C945F6D3-37C3-4CA2-80A7-774D3D13F2B9}"/>
    <dgm:cxn modelId="{E211CD6F-647E-4EBB-AB87-5E409FDF7828}" type="presOf" srcId="{31661E39-A21E-4623-94FC-F81A6DB6D064}" destId="{16AF3389-87FC-4A9C-9D16-9B9C33AE8FE6}" srcOrd="0" destOrd="2" presId="urn:microsoft.com/office/officeart/2005/8/layout/hList1"/>
    <dgm:cxn modelId="{4AF12381-7B14-4269-8F95-A89720CBECCF}" type="presOf" srcId="{DA1AC142-FB94-428F-9D0F-2104C5412A4E}" destId="{16AF3389-87FC-4A9C-9D16-9B9C33AE8FE6}" srcOrd="0" destOrd="4" presId="urn:microsoft.com/office/officeart/2005/8/layout/hList1"/>
    <dgm:cxn modelId="{BCF57B8C-B7DE-4225-9FF7-09D65F6C5466}" srcId="{D987A8AD-E2BA-41F1-A919-EE74D3CD00FC}" destId="{31661E39-A21E-4623-94FC-F81A6DB6D064}" srcOrd="2" destOrd="0" parTransId="{9903E05B-DADA-4EAD-99B1-EACD99DF6500}" sibTransId="{A2B2E2AD-1A5D-4EC8-ADF6-93949D386A07}"/>
    <dgm:cxn modelId="{A86C6695-0212-4D95-8FCC-B921060C180E}" type="presOf" srcId="{7B0BDA43-28E5-4E8C-9673-6BFCAA517969}" destId="{3CF6938A-0FAC-4869-8E89-2018ED5AC96F}" srcOrd="0" destOrd="1" presId="urn:microsoft.com/office/officeart/2005/8/layout/hList1"/>
    <dgm:cxn modelId="{55BF1296-50CB-489E-B432-CAB9E4DF78A9}" srcId="{D987A8AD-E2BA-41F1-A919-EE74D3CD00FC}" destId="{2D5B103A-4252-4133-9E60-C25C278E14CF}" srcOrd="0" destOrd="0" parTransId="{0CFD3797-6551-4BDB-9918-4B54A09C2BD0}" sibTransId="{97C4FB36-BDC5-49A4-8F1C-21A83BEA991A}"/>
    <dgm:cxn modelId="{71DB88A2-E3AF-44E9-BAD1-3A1A8E2841D4}" srcId="{D987A8AD-E2BA-41F1-A919-EE74D3CD00FC}" destId="{DA1AC142-FB94-428F-9D0F-2104C5412A4E}" srcOrd="4" destOrd="0" parTransId="{2AAEF1BF-D439-46DC-8B28-6E83D081B76B}" sibTransId="{373D4896-E2B3-47CD-B100-CAFAD5FED539}"/>
    <dgm:cxn modelId="{22DE00AA-F68E-4B7B-BA0D-D7EFB5A8B742}" type="presOf" srcId="{1E44FD18-A5B5-42EE-8C76-84AC9F4C8C86}" destId="{16AF3389-87FC-4A9C-9D16-9B9C33AE8FE6}" srcOrd="0" destOrd="1" presId="urn:microsoft.com/office/officeart/2005/8/layout/hList1"/>
    <dgm:cxn modelId="{C450EBAA-724D-4735-A7AB-64CA43848818}" srcId="{D987A8AD-E2BA-41F1-A919-EE74D3CD00FC}" destId="{1E44FD18-A5B5-42EE-8C76-84AC9F4C8C86}" srcOrd="1" destOrd="0" parTransId="{17451B22-D673-4B1E-95C8-6DFACD5A949C}" sibTransId="{A0945822-426B-4FD8-AAAC-1821EEA06046}"/>
    <dgm:cxn modelId="{5DAF4CAE-89B7-44BB-8E8B-B2ACD712A789}" type="presOf" srcId="{079F6734-1921-4046-ADB1-B9C6610183CF}" destId="{16AF3389-87FC-4A9C-9D16-9B9C33AE8FE6}" srcOrd="0" destOrd="3" presId="urn:microsoft.com/office/officeart/2005/8/layout/hList1"/>
    <dgm:cxn modelId="{9D4FCDB7-60E7-4403-B109-6D2377BD0F4E}" srcId="{83A47BC3-E645-467B-B5AF-AB386C23AD32}" destId="{7B0BDA43-28E5-4E8C-9673-6BFCAA517969}" srcOrd="1" destOrd="0" parTransId="{3F5C982D-25C8-4EA9-88EB-2F7A2D48D737}" sibTransId="{CA1C1D34-F89D-4816-B0B7-76396E265ACA}"/>
    <dgm:cxn modelId="{4D1141CF-FC89-415F-8917-91494C2B6844}" type="presOf" srcId="{2193525F-CAA9-4B10-A56C-BF261106EAFF}" destId="{3CF6938A-0FAC-4869-8E89-2018ED5AC96F}" srcOrd="0" destOrd="0" presId="urn:microsoft.com/office/officeart/2005/8/layout/hList1"/>
    <dgm:cxn modelId="{854C5DDA-1D64-4879-A61C-7C8121527262}" type="presOf" srcId="{83A47BC3-E645-467B-B5AF-AB386C23AD32}" destId="{325A1F46-14D1-46FB-AA57-BA95B85064B9}" srcOrd="0" destOrd="0" presId="urn:microsoft.com/office/officeart/2005/8/layout/hList1"/>
    <dgm:cxn modelId="{D9A723F3-E5AD-4A58-921F-EDC003DD35BA}" type="presOf" srcId="{D987A8AD-E2BA-41F1-A919-EE74D3CD00FC}" destId="{9B140392-478C-4453-9F69-5545746E32E0}" srcOrd="0" destOrd="0" presId="urn:microsoft.com/office/officeart/2005/8/layout/hList1"/>
    <dgm:cxn modelId="{CD7AB2F8-F324-482A-9F72-FDB9E5C34B2D}" srcId="{D987A8AD-E2BA-41F1-A919-EE74D3CD00FC}" destId="{079F6734-1921-4046-ADB1-B9C6610183CF}" srcOrd="3" destOrd="0" parTransId="{3F562B5D-8593-4480-9B92-D55A3EE735F5}" sibTransId="{16EC82A4-73B3-480F-A7A0-F532BD916BA8}"/>
    <dgm:cxn modelId="{B6BF1A7A-025D-4BA9-B03D-6436CFFE1AC8}" type="presParOf" srcId="{74A7B9C1-9416-47A4-9007-CCA3590B270A}" destId="{3B252C34-72C7-474D-93BA-491B556BA87F}" srcOrd="0" destOrd="0" presId="urn:microsoft.com/office/officeart/2005/8/layout/hList1"/>
    <dgm:cxn modelId="{B8A10CCF-E51E-439B-9557-8C818EA4A610}" type="presParOf" srcId="{3B252C34-72C7-474D-93BA-491B556BA87F}" destId="{325A1F46-14D1-46FB-AA57-BA95B85064B9}" srcOrd="0" destOrd="0" presId="urn:microsoft.com/office/officeart/2005/8/layout/hList1"/>
    <dgm:cxn modelId="{1C683CB3-CE59-4649-977C-20BDA633C032}" type="presParOf" srcId="{3B252C34-72C7-474D-93BA-491B556BA87F}" destId="{3CF6938A-0FAC-4869-8E89-2018ED5AC96F}" srcOrd="1" destOrd="0" presId="urn:microsoft.com/office/officeart/2005/8/layout/hList1"/>
    <dgm:cxn modelId="{60643956-D2B2-45FC-9467-291D13D3B466}" type="presParOf" srcId="{74A7B9C1-9416-47A4-9007-CCA3590B270A}" destId="{2B3DB9C5-4910-4443-8EB9-741011FB0FC3}" srcOrd="1" destOrd="0" presId="urn:microsoft.com/office/officeart/2005/8/layout/hList1"/>
    <dgm:cxn modelId="{AE6A602A-4D72-422D-B47C-94EFF82B4F41}" type="presParOf" srcId="{74A7B9C1-9416-47A4-9007-CCA3590B270A}" destId="{DDE97FC8-3B5B-42EF-AF49-43E3BF869D27}" srcOrd="2" destOrd="0" presId="urn:microsoft.com/office/officeart/2005/8/layout/hList1"/>
    <dgm:cxn modelId="{F92DE5A7-810B-4E19-B582-C8F83370DD69}" type="presParOf" srcId="{DDE97FC8-3B5B-42EF-AF49-43E3BF869D27}" destId="{9B140392-478C-4453-9F69-5545746E32E0}" srcOrd="0" destOrd="0" presId="urn:microsoft.com/office/officeart/2005/8/layout/hList1"/>
    <dgm:cxn modelId="{D962D0AD-8A74-442D-AA75-42843076113F}" type="presParOf" srcId="{DDE97FC8-3B5B-42EF-AF49-43E3BF869D27}" destId="{16AF3389-87FC-4A9C-9D16-9B9C33AE8F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ECD2ED-8DA3-4E39-A64C-5CF5F9A55522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F918A17-ABFD-43F6-BDB6-54CCC0DAC890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r>
            <a:rPr lang="it-IT" sz="1800" b="1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FASE 3 </a:t>
          </a:r>
        </a:p>
        <a:p>
          <a:pPr>
            <a:spcAft>
              <a:spcPct val="35000"/>
            </a:spcAft>
          </a:pPr>
          <a:r>
            <a:rPr lang="it-IT" sz="1800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Identificazione del dataset</a:t>
          </a:r>
        </a:p>
      </dgm:t>
    </dgm:pt>
    <dgm:pt modelId="{63F38614-294F-4621-9FBB-E32F2393E362}" type="parTrans" cxnId="{033245A9-8A78-41AF-B8C1-155C3A8E66B3}">
      <dgm:prSet/>
      <dgm:spPr/>
      <dgm:t>
        <a:bodyPr/>
        <a:lstStyle/>
        <a:p>
          <a:endParaRPr lang="it-IT"/>
        </a:p>
      </dgm:t>
    </dgm:pt>
    <dgm:pt modelId="{5643E0D6-8588-4BC3-BD8E-2BDDD7F44B81}" type="sibTrans" cxnId="{033245A9-8A78-41AF-B8C1-155C3A8E66B3}">
      <dgm:prSet/>
      <dgm:spPr/>
      <dgm:t>
        <a:bodyPr/>
        <a:lstStyle/>
        <a:p>
          <a:endParaRPr lang="it-IT"/>
        </a:p>
      </dgm:t>
    </dgm:pt>
    <dgm:pt modelId="{13AB6092-C56A-48E4-81CB-950F987A7EF6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r>
            <a:rPr lang="it-IT" sz="1800" b="1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FASE 4</a:t>
          </a:r>
          <a:endParaRPr lang="it-IT" sz="1800" dirty="0">
            <a:solidFill>
              <a:srgbClr val="F0F0F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spcAft>
              <a:spcPct val="35000"/>
            </a:spcAft>
          </a:pPr>
          <a:r>
            <a:rPr lang="it-IT" sz="1800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Analisi dei dati</a:t>
          </a:r>
        </a:p>
      </dgm:t>
    </dgm:pt>
    <dgm:pt modelId="{43C921A0-947B-4024-9E9B-3DD3A81F42AC}" type="parTrans" cxnId="{940607F9-33EB-4069-9E63-7796EE0E474A}">
      <dgm:prSet/>
      <dgm:spPr/>
      <dgm:t>
        <a:bodyPr/>
        <a:lstStyle/>
        <a:p>
          <a:endParaRPr lang="it-IT"/>
        </a:p>
      </dgm:t>
    </dgm:pt>
    <dgm:pt modelId="{57A23FE8-51BF-4439-BF56-158BF47E4750}" type="sibTrans" cxnId="{940607F9-33EB-4069-9E63-7796EE0E474A}">
      <dgm:prSet/>
      <dgm:spPr/>
      <dgm:t>
        <a:bodyPr/>
        <a:lstStyle/>
        <a:p>
          <a:endParaRPr lang="it-IT"/>
        </a:p>
      </dgm:t>
    </dgm:pt>
    <dgm:pt modelId="{1B0D68B4-432C-4008-86CF-D084D5CFE554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Dati forniti dai report dell’</a:t>
          </a:r>
          <a:r>
            <a:rPr lang="it-IT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Università</a:t>
          </a:r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 e dalle statistiche di </a:t>
          </a:r>
          <a:r>
            <a:rPr lang="it-IT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Almalaurea</a:t>
          </a:r>
        </a:p>
      </dgm:t>
    </dgm:pt>
    <dgm:pt modelId="{2140BE2B-8856-4058-993C-E4212E1645BF}" type="parTrans" cxnId="{83AF7D18-3DFD-49FA-9E05-EF1B93FE5E27}">
      <dgm:prSet/>
      <dgm:spPr/>
      <dgm:t>
        <a:bodyPr/>
        <a:lstStyle/>
        <a:p>
          <a:endParaRPr lang="it-IT"/>
        </a:p>
      </dgm:t>
    </dgm:pt>
    <dgm:pt modelId="{B958D3EA-E922-4E3D-ABCA-263D05728B3C}" type="sibTrans" cxnId="{83AF7D18-3DFD-49FA-9E05-EF1B93FE5E27}">
      <dgm:prSet/>
      <dgm:spPr/>
      <dgm:t>
        <a:bodyPr/>
        <a:lstStyle/>
        <a:p>
          <a:endParaRPr lang="it-IT"/>
        </a:p>
      </dgm:t>
    </dgm:pt>
    <dgm:pt modelId="{D3EEFCF0-E8C6-4A11-ACD0-DB590B68DBD7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Dati ricavati manualmente dalla </a:t>
          </a:r>
          <a:r>
            <a:rPr lang="it-IT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pagina ufficiale del </a:t>
          </a:r>
          <a:r>
            <a:rPr lang="it-IT" sz="1400" b="1" dirty="0" err="1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CdL</a:t>
          </a:r>
          <a:endParaRPr lang="it-IT" sz="1400" b="1" dirty="0">
            <a:solidFill>
              <a:srgbClr val="33333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A0F8D7-E640-4112-B8F3-7BA65D4E81C1}" type="parTrans" cxnId="{28EACD16-9B15-4626-9B4B-DEA108790924}">
      <dgm:prSet/>
      <dgm:spPr/>
      <dgm:t>
        <a:bodyPr/>
        <a:lstStyle/>
        <a:p>
          <a:endParaRPr lang="it-IT"/>
        </a:p>
      </dgm:t>
    </dgm:pt>
    <dgm:pt modelId="{97BE2B9E-C97F-444D-8D89-6E0887EDD357}" type="sibTrans" cxnId="{28EACD16-9B15-4626-9B4B-DEA108790924}">
      <dgm:prSet/>
      <dgm:spPr/>
      <dgm:t>
        <a:bodyPr/>
        <a:lstStyle/>
        <a:p>
          <a:endParaRPr lang="it-IT"/>
        </a:p>
      </dgm:t>
    </dgm:pt>
    <dgm:pt modelId="{FB981468-0B88-4947-970F-7DA503B80B1D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Si effettua il </a:t>
          </a:r>
          <a:r>
            <a:rPr lang="it-IT" sz="1400" dirty="0" err="1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parsing</a:t>
          </a:r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 dei dati</a:t>
          </a:r>
        </a:p>
      </dgm:t>
    </dgm:pt>
    <dgm:pt modelId="{B874A423-9422-4843-A205-07EDA066395C}" type="parTrans" cxnId="{5AFEE796-92E0-4A9B-A13E-BB1D3209CD21}">
      <dgm:prSet/>
      <dgm:spPr/>
      <dgm:t>
        <a:bodyPr/>
        <a:lstStyle/>
        <a:p>
          <a:endParaRPr lang="it-IT"/>
        </a:p>
      </dgm:t>
    </dgm:pt>
    <dgm:pt modelId="{36FC889E-82B1-4CB9-97BF-C419D0850D7C}" type="sibTrans" cxnId="{5AFEE796-92E0-4A9B-A13E-BB1D3209CD21}">
      <dgm:prSet/>
      <dgm:spPr/>
      <dgm:t>
        <a:bodyPr/>
        <a:lstStyle/>
        <a:p>
          <a:endParaRPr lang="it-IT"/>
        </a:p>
      </dgm:t>
    </dgm:pt>
    <dgm:pt modelId="{1EA0AEAE-D2AA-4BD7-AA97-5A7B03170AE1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Dall’obiettivo generale dell’infografica si intuisce il layout a </a:t>
          </a:r>
          <a:r>
            <a:rPr lang="it-IT" sz="1400" b="1" dirty="0" err="1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spiral</a:t>
          </a:r>
          <a:r>
            <a:rPr lang="it-IT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it-IT" sz="1400" b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che allinea simmetricamente elementi a destra e sinistra</a:t>
          </a:r>
        </a:p>
      </dgm:t>
    </dgm:pt>
    <dgm:pt modelId="{A8134B10-AEB2-4763-8D8B-541FF4542688}" type="parTrans" cxnId="{9EE6CAC2-1C83-4FD1-AA29-ED27230CE326}">
      <dgm:prSet/>
      <dgm:spPr/>
      <dgm:t>
        <a:bodyPr/>
        <a:lstStyle/>
        <a:p>
          <a:endParaRPr lang="it-IT"/>
        </a:p>
      </dgm:t>
    </dgm:pt>
    <dgm:pt modelId="{A54B80B0-6C48-4717-9825-CE36A341D510}" type="sibTrans" cxnId="{9EE6CAC2-1C83-4FD1-AA29-ED27230CE326}">
      <dgm:prSet/>
      <dgm:spPr/>
      <dgm:t>
        <a:bodyPr/>
        <a:lstStyle/>
        <a:p>
          <a:endParaRPr lang="it-IT"/>
        </a:p>
      </dgm:t>
    </dgm:pt>
    <dgm:pt modelId="{3A39D3B9-55D4-4EDB-88F8-6F17BF4DBB02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Si ricava la palette di </a:t>
          </a:r>
          <a:r>
            <a:rPr lang="it-IT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colori dal logo dell’Università</a:t>
          </a:r>
        </a:p>
      </dgm:t>
    </dgm:pt>
    <dgm:pt modelId="{CA28B9C8-2924-4D5F-BBD7-6252036E2BAC}" type="parTrans" cxnId="{6F161BF5-DB30-461C-9DD2-BA8F181664E8}">
      <dgm:prSet/>
      <dgm:spPr/>
      <dgm:t>
        <a:bodyPr/>
        <a:lstStyle/>
        <a:p>
          <a:endParaRPr lang="it-IT"/>
        </a:p>
      </dgm:t>
    </dgm:pt>
    <dgm:pt modelId="{01DD63C1-46A5-4C19-9398-AAEC7810CFC5}" type="sibTrans" cxnId="{6F161BF5-DB30-461C-9DD2-BA8F181664E8}">
      <dgm:prSet/>
      <dgm:spPr/>
      <dgm:t>
        <a:bodyPr/>
        <a:lstStyle/>
        <a:p>
          <a:endParaRPr lang="it-IT"/>
        </a:p>
      </dgm:t>
    </dgm:pt>
    <dgm:pt modelId="{254C59F8-0F9D-4FB3-AF9A-C9D61127BA11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Si utilizzano caratteri </a:t>
          </a:r>
          <a:r>
            <a:rPr lang="it-IT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sans-serif</a:t>
          </a:r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, più leggibili</a:t>
          </a:r>
        </a:p>
      </dgm:t>
    </dgm:pt>
    <dgm:pt modelId="{6BBFA107-B9D3-464B-A4FC-02C819CD22A1}" type="parTrans" cxnId="{0025C017-AE63-4678-A451-391474D6D2FA}">
      <dgm:prSet/>
      <dgm:spPr/>
      <dgm:t>
        <a:bodyPr/>
        <a:lstStyle/>
        <a:p>
          <a:endParaRPr lang="it-IT"/>
        </a:p>
      </dgm:t>
    </dgm:pt>
    <dgm:pt modelId="{0D9752B8-43DD-4FCB-A9C4-52DBC3B8F334}" type="sibTrans" cxnId="{0025C017-AE63-4678-A451-391474D6D2FA}">
      <dgm:prSet/>
      <dgm:spPr/>
      <dgm:t>
        <a:bodyPr/>
        <a:lstStyle/>
        <a:p>
          <a:endParaRPr lang="it-IT"/>
        </a:p>
      </dgm:t>
    </dgm:pt>
    <dgm:pt modelId="{0042ACEF-6158-41E0-9CF9-D696CE1B74DD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Si dà maggiore importanza agli </a:t>
          </a:r>
          <a:r>
            <a:rPr lang="it-IT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elementi di risposta alla domanda ‘cosa?’, </a:t>
          </a:r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realizzandoli </a:t>
          </a:r>
          <a:r>
            <a:rPr lang="it-IT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di una grandezza maggiore</a:t>
          </a:r>
        </a:p>
      </dgm:t>
    </dgm:pt>
    <dgm:pt modelId="{19CE3804-83B6-4710-A562-E53031D3EE9D}" type="parTrans" cxnId="{1AF04838-5975-4492-BA2A-DB8EBF38F57A}">
      <dgm:prSet/>
      <dgm:spPr/>
      <dgm:t>
        <a:bodyPr/>
        <a:lstStyle/>
        <a:p>
          <a:endParaRPr lang="it-IT"/>
        </a:p>
      </dgm:t>
    </dgm:pt>
    <dgm:pt modelId="{801E01BC-F266-446A-A893-84104A8E4A97}" type="sibTrans" cxnId="{1AF04838-5975-4492-BA2A-DB8EBF38F57A}">
      <dgm:prSet/>
      <dgm:spPr/>
      <dgm:t>
        <a:bodyPr/>
        <a:lstStyle/>
        <a:p>
          <a:endParaRPr lang="it-IT"/>
        </a:p>
      </dgm:t>
    </dgm:pt>
    <dgm:pt modelId="{4AF1214D-244E-4528-B1A6-7E608F089E80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Si inseriscono elementi grafici quali </a:t>
          </a:r>
          <a:r>
            <a:rPr lang="it-IT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icone</a:t>
          </a:r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, piuttosto che immagini realistiche</a:t>
          </a:r>
        </a:p>
      </dgm:t>
    </dgm:pt>
    <dgm:pt modelId="{6297AEBC-4F20-41E1-A40A-F29CAB35E8E9}" type="parTrans" cxnId="{10340E8B-6CE4-4E78-8589-DDC617D07EAC}">
      <dgm:prSet/>
      <dgm:spPr/>
      <dgm:t>
        <a:bodyPr/>
        <a:lstStyle/>
        <a:p>
          <a:endParaRPr lang="it-IT"/>
        </a:p>
      </dgm:t>
    </dgm:pt>
    <dgm:pt modelId="{816EE792-FB4D-4ADF-89CA-B3E94D72ED56}" type="sibTrans" cxnId="{10340E8B-6CE4-4E78-8589-DDC617D07EAC}">
      <dgm:prSet/>
      <dgm:spPr/>
      <dgm:t>
        <a:bodyPr/>
        <a:lstStyle/>
        <a:p>
          <a:endParaRPr lang="it-IT"/>
        </a:p>
      </dgm:t>
    </dgm:pt>
    <dgm:pt modelId="{4225136F-E1A9-42A0-8E1E-E63F9A5E3D2F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Si inseriscono </a:t>
          </a:r>
          <a:r>
            <a:rPr lang="it-IT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blocchi di testo coincisi </a:t>
          </a:r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divisi tra le varie sezioni</a:t>
          </a:r>
        </a:p>
      </dgm:t>
    </dgm:pt>
    <dgm:pt modelId="{F0F54769-5C47-4057-981A-3039015E71FB}" type="parTrans" cxnId="{FC870766-0E1C-4160-AE34-668F119E004D}">
      <dgm:prSet/>
      <dgm:spPr/>
      <dgm:t>
        <a:bodyPr/>
        <a:lstStyle/>
        <a:p>
          <a:endParaRPr lang="it-IT"/>
        </a:p>
      </dgm:t>
    </dgm:pt>
    <dgm:pt modelId="{D47794E6-B6FE-4B0D-8B6B-A1BF567568CC}" type="sibTrans" cxnId="{FC870766-0E1C-4160-AE34-668F119E004D}">
      <dgm:prSet/>
      <dgm:spPr/>
      <dgm:t>
        <a:bodyPr/>
        <a:lstStyle/>
        <a:p>
          <a:endParaRPr lang="it-IT"/>
        </a:p>
      </dgm:t>
    </dgm:pt>
    <dgm:pt modelId="{C3879FED-EF4D-4773-A458-4105420FF362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Si inseriscono elementi di interattività (</a:t>
          </a:r>
          <a:r>
            <a:rPr lang="it-IT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pan, zoom, filtro, ricerca, piccole animazioni</a:t>
          </a:r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ED2C8708-B918-4CA4-9866-D3368C30E031}" type="parTrans" cxnId="{5EF60CA4-3DED-46AF-955F-25DBE53EA1B9}">
      <dgm:prSet/>
      <dgm:spPr/>
      <dgm:t>
        <a:bodyPr/>
        <a:lstStyle/>
        <a:p>
          <a:endParaRPr lang="it-IT"/>
        </a:p>
      </dgm:t>
    </dgm:pt>
    <dgm:pt modelId="{E9341B01-EA65-44A0-9539-D4581E45564D}" type="sibTrans" cxnId="{5EF60CA4-3DED-46AF-955F-25DBE53EA1B9}">
      <dgm:prSet/>
      <dgm:spPr/>
      <dgm:t>
        <a:bodyPr/>
        <a:lstStyle/>
        <a:p>
          <a:endParaRPr lang="it-IT"/>
        </a:p>
      </dgm:t>
    </dgm:pt>
    <dgm:pt modelId="{3EFBCC86-7D7B-4F8C-8EF5-25F9AC4A0CDF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r>
            <a:rPr lang="it-IT" sz="1800" b="1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FASE 5</a:t>
          </a:r>
        </a:p>
        <a:p>
          <a:pPr>
            <a:spcAft>
              <a:spcPct val="35000"/>
            </a:spcAft>
          </a:pPr>
          <a:r>
            <a:rPr lang="it-IT" sz="1800" b="0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Rappresentazione della </a:t>
          </a:r>
          <a:r>
            <a:rPr lang="it-IT" sz="1800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storia</a:t>
          </a:r>
          <a:endParaRPr lang="it-IT" sz="1800" dirty="0">
            <a:solidFill>
              <a:srgbClr val="33333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ECC804-C9DA-48CA-BC36-7519B1AFC30E}" type="parTrans" cxnId="{C64826E6-A562-4877-BB0E-206605AF2ECE}">
      <dgm:prSet/>
      <dgm:spPr/>
      <dgm:t>
        <a:bodyPr/>
        <a:lstStyle/>
        <a:p>
          <a:endParaRPr lang="it-IT"/>
        </a:p>
      </dgm:t>
    </dgm:pt>
    <dgm:pt modelId="{92DE97A7-0997-484C-A48A-743571BDAE62}" type="sibTrans" cxnId="{C64826E6-A562-4877-BB0E-206605AF2ECE}">
      <dgm:prSet/>
      <dgm:spPr/>
      <dgm:t>
        <a:bodyPr/>
        <a:lstStyle/>
        <a:p>
          <a:endParaRPr lang="it-IT"/>
        </a:p>
      </dgm:t>
    </dgm:pt>
    <dgm:pt modelId="{CD620E02-DFDC-4C01-865A-2A623238C4D2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endParaRPr lang="it-IT" sz="1400" b="0" dirty="0">
            <a:solidFill>
              <a:srgbClr val="33333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F62C8F-15EF-4CC6-998D-5AB9AAFFDFE2}" type="parTrans" cxnId="{D84CAB6C-EABD-487F-A501-5BF60F57B063}">
      <dgm:prSet/>
      <dgm:spPr/>
      <dgm:t>
        <a:bodyPr/>
        <a:lstStyle/>
        <a:p>
          <a:endParaRPr lang="it-IT"/>
        </a:p>
      </dgm:t>
    </dgm:pt>
    <dgm:pt modelId="{2639339E-FAFC-4FE1-AAB9-1BB798ACDDB6}" type="sibTrans" cxnId="{D84CAB6C-EABD-487F-A501-5BF60F57B063}">
      <dgm:prSet/>
      <dgm:spPr/>
      <dgm:t>
        <a:bodyPr/>
        <a:lstStyle/>
        <a:p>
          <a:endParaRPr lang="it-IT"/>
        </a:p>
      </dgm:t>
    </dgm:pt>
    <dgm:pt modelId="{2BE75492-1418-4BE2-BDA3-F8A7756E1CC1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endParaRPr lang="it-IT" sz="1400" dirty="0">
            <a:solidFill>
              <a:srgbClr val="33333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7ED60D-171E-4A03-B7DC-FF3A87CF34FF}" type="parTrans" cxnId="{0FF7003A-8BE0-469A-9714-87BFAA436E7C}">
      <dgm:prSet/>
      <dgm:spPr/>
      <dgm:t>
        <a:bodyPr/>
        <a:lstStyle/>
        <a:p>
          <a:endParaRPr lang="it-IT"/>
        </a:p>
      </dgm:t>
    </dgm:pt>
    <dgm:pt modelId="{C77241A2-CE18-4467-A953-513638782219}" type="sibTrans" cxnId="{0FF7003A-8BE0-469A-9714-87BFAA436E7C}">
      <dgm:prSet/>
      <dgm:spPr/>
      <dgm:t>
        <a:bodyPr/>
        <a:lstStyle/>
        <a:p>
          <a:endParaRPr lang="it-IT"/>
        </a:p>
      </dgm:t>
    </dgm:pt>
    <dgm:pt modelId="{65495E07-CAF8-4273-B603-76E1366ECD4F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Si analizzano i dati con </a:t>
          </a:r>
          <a:r>
            <a:rPr lang="it-IT" sz="1400" i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Chart-</a:t>
          </a:r>
          <a:r>
            <a:rPr lang="it-IT" sz="1400" i="1" dirty="0" err="1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chooser</a:t>
          </a:r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 per la scelta del grafico</a:t>
          </a:r>
        </a:p>
      </dgm:t>
    </dgm:pt>
    <dgm:pt modelId="{93809BEB-F382-4D91-9A09-39B93A3BA6EA}" type="parTrans" cxnId="{657CFFA2-AC87-4347-8374-D321E8D908A3}">
      <dgm:prSet/>
      <dgm:spPr/>
      <dgm:t>
        <a:bodyPr/>
        <a:lstStyle/>
        <a:p>
          <a:endParaRPr lang="it-IT"/>
        </a:p>
      </dgm:t>
    </dgm:pt>
    <dgm:pt modelId="{C343A9B1-4680-4EAB-AB58-194807844DAA}" type="sibTrans" cxnId="{657CFFA2-AC87-4347-8374-D321E8D908A3}">
      <dgm:prSet/>
      <dgm:spPr/>
      <dgm:t>
        <a:bodyPr/>
        <a:lstStyle/>
        <a:p>
          <a:endParaRPr lang="it-IT"/>
        </a:p>
      </dgm:t>
    </dgm:pt>
    <dgm:pt modelId="{3C31AF14-9CC7-44B0-8133-6783DDCE3CB4}" type="pres">
      <dgm:prSet presAssocID="{0CECD2ED-8DA3-4E39-A64C-5CF5F9A55522}" presName="Name0" presStyleCnt="0">
        <dgm:presLayoutVars>
          <dgm:dir/>
          <dgm:animLvl val="lvl"/>
          <dgm:resizeHandles val="exact"/>
        </dgm:presLayoutVars>
      </dgm:prSet>
      <dgm:spPr/>
    </dgm:pt>
    <dgm:pt modelId="{9F9B4009-58F0-46C2-A2AC-3545A1FF8DB0}" type="pres">
      <dgm:prSet presAssocID="{BF918A17-ABFD-43F6-BDB6-54CCC0DAC890}" presName="linNode" presStyleCnt="0"/>
      <dgm:spPr/>
    </dgm:pt>
    <dgm:pt modelId="{DDBA8A80-DFF1-4B5C-B620-EB30277122C9}" type="pres">
      <dgm:prSet presAssocID="{BF918A17-ABFD-43F6-BDB6-54CCC0DAC890}" presName="parTx" presStyleLbl="revTx" presStyleIdx="0" presStyleCnt="3">
        <dgm:presLayoutVars>
          <dgm:chMax val="1"/>
          <dgm:bulletEnabled val="1"/>
        </dgm:presLayoutVars>
      </dgm:prSet>
      <dgm:spPr/>
    </dgm:pt>
    <dgm:pt modelId="{592F282B-8CBC-4363-A07A-15288E3FEC21}" type="pres">
      <dgm:prSet presAssocID="{BF918A17-ABFD-43F6-BDB6-54CCC0DAC890}" presName="bracket" presStyleLbl="parChTrans1D1" presStyleIdx="0" presStyleCnt="3" custLinFactNeighborX="49129" custLinFactNeighborY="-727"/>
      <dgm:spPr>
        <a:ln>
          <a:solidFill>
            <a:srgbClr val="D94A40"/>
          </a:solidFill>
        </a:ln>
      </dgm:spPr>
    </dgm:pt>
    <dgm:pt modelId="{24F8DBBF-897D-4964-8963-37B7FA8FA5BE}" type="pres">
      <dgm:prSet presAssocID="{BF918A17-ABFD-43F6-BDB6-54CCC0DAC890}" presName="spH" presStyleCnt="0"/>
      <dgm:spPr/>
    </dgm:pt>
    <dgm:pt modelId="{DD5E4DB0-C772-4CB5-8B86-AC835D4DD356}" type="pres">
      <dgm:prSet presAssocID="{BF918A17-ABFD-43F6-BDB6-54CCC0DAC890}" presName="desTx" presStyleLbl="node1" presStyleIdx="0" presStyleCnt="3">
        <dgm:presLayoutVars>
          <dgm:bulletEnabled val="1"/>
        </dgm:presLayoutVars>
      </dgm:prSet>
      <dgm:spPr/>
    </dgm:pt>
    <dgm:pt modelId="{8EBF8D51-CE6F-4C52-8CF2-2BD3A04DC4F5}" type="pres">
      <dgm:prSet presAssocID="{5643E0D6-8588-4BC3-BD8E-2BDDD7F44B81}" presName="spV" presStyleCnt="0"/>
      <dgm:spPr/>
    </dgm:pt>
    <dgm:pt modelId="{C2547D30-FB0B-409D-A752-907BE17C4CDF}" type="pres">
      <dgm:prSet presAssocID="{13AB6092-C56A-48E4-81CB-950F987A7EF6}" presName="linNode" presStyleCnt="0"/>
      <dgm:spPr/>
    </dgm:pt>
    <dgm:pt modelId="{31B08BB1-6E36-42B2-BC76-D917AB4C6B60}" type="pres">
      <dgm:prSet presAssocID="{13AB6092-C56A-48E4-81CB-950F987A7EF6}" presName="parTx" presStyleLbl="revTx" presStyleIdx="1" presStyleCnt="3">
        <dgm:presLayoutVars>
          <dgm:chMax val="1"/>
          <dgm:bulletEnabled val="1"/>
        </dgm:presLayoutVars>
      </dgm:prSet>
      <dgm:spPr/>
    </dgm:pt>
    <dgm:pt modelId="{DC79D62F-65C4-4276-B814-D26FBA92494A}" type="pres">
      <dgm:prSet presAssocID="{13AB6092-C56A-48E4-81CB-950F987A7EF6}" presName="bracket" presStyleLbl="parChTrans1D1" presStyleIdx="1" presStyleCnt="3" custLinFactNeighborX="49129" custLinFactNeighborY="-727"/>
      <dgm:spPr>
        <a:ln>
          <a:solidFill>
            <a:srgbClr val="D94A40"/>
          </a:solidFill>
        </a:ln>
      </dgm:spPr>
    </dgm:pt>
    <dgm:pt modelId="{25525BCF-5D34-443A-B4F4-696FDC32B6AC}" type="pres">
      <dgm:prSet presAssocID="{13AB6092-C56A-48E4-81CB-950F987A7EF6}" presName="spH" presStyleCnt="0"/>
      <dgm:spPr/>
    </dgm:pt>
    <dgm:pt modelId="{4D8766E1-134C-4D36-8052-19B6ED8D2D46}" type="pres">
      <dgm:prSet presAssocID="{13AB6092-C56A-48E4-81CB-950F987A7EF6}" presName="desTx" presStyleLbl="node1" presStyleIdx="1" presStyleCnt="3">
        <dgm:presLayoutVars>
          <dgm:bulletEnabled val="1"/>
        </dgm:presLayoutVars>
      </dgm:prSet>
      <dgm:spPr/>
    </dgm:pt>
    <dgm:pt modelId="{40247B9A-F43A-48B1-9FBB-0D6499BF5A39}" type="pres">
      <dgm:prSet presAssocID="{57A23FE8-51BF-4439-BF56-158BF47E4750}" presName="spV" presStyleCnt="0"/>
      <dgm:spPr/>
    </dgm:pt>
    <dgm:pt modelId="{8444F8A2-8779-4841-A8F2-BE4452CDD55C}" type="pres">
      <dgm:prSet presAssocID="{3EFBCC86-7D7B-4F8C-8EF5-25F9AC4A0CDF}" presName="linNode" presStyleCnt="0"/>
      <dgm:spPr/>
    </dgm:pt>
    <dgm:pt modelId="{6B83A8DB-F08B-4C60-810A-EDC4FE74996E}" type="pres">
      <dgm:prSet presAssocID="{3EFBCC86-7D7B-4F8C-8EF5-25F9AC4A0CDF}" presName="parTx" presStyleLbl="revTx" presStyleIdx="2" presStyleCnt="3" custScaleY="126077">
        <dgm:presLayoutVars>
          <dgm:chMax val="1"/>
          <dgm:bulletEnabled val="1"/>
        </dgm:presLayoutVars>
      </dgm:prSet>
      <dgm:spPr/>
    </dgm:pt>
    <dgm:pt modelId="{BC57E21B-D859-445D-8DCF-6893FFE3AF47}" type="pres">
      <dgm:prSet presAssocID="{3EFBCC86-7D7B-4F8C-8EF5-25F9AC4A0CDF}" presName="bracket" presStyleLbl="parChTrans1D1" presStyleIdx="2" presStyleCnt="3" custLinFactNeighborX="49129" custLinFactNeighborY="-394"/>
      <dgm:spPr>
        <a:ln>
          <a:solidFill>
            <a:srgbClr val="D94A40"/>
          </a:solidFill>
        </a:ln>
      </dgm:spPr>
    </dgm:pt>
    <dgm:pt modelId="{61BF015D-C341-4E61-B699-5F6A75FAE192}" type="pres">
      <dgm:prSet presAssocID="{3EFBCC86-7D7B-4F8C-8EF5-25F9AC4A0CDF}" presName="spH" presStyleCnt="0"/>
      <dgm:spPr/>
    </dgm:pt>
    <dgm:pt modelId="{B25117B1-3FF3-40A9-B24E-ED74CADA6D5C}" type="pres">
      <dgm:prSet presAssocID="{3EFBCC86-7D7B-4F8C-8EF5-25F9AC4A0CDF}" presName="desTx" presStyleLbl="node1" presStyleIdx="2" presStyleCnt="3">
        <dgm:presLayoutVars>
          <dgm:bulletEnabled val="1"/>
        </dgm:presLayoutVars>
      </dgm:prSet>
      <dgm:spPr/>
    </dgm:pt>
  </dgm:ptLst>
  <dgm:cxnLst>
    <dgm:cxn modelId="{84B4360D-4B98-423B-B202-6E2F1A317303}" type="presOf" srcId="{BF918A17-ABFD-43F6-BDB6-54CCC0DAC890}" destId="{DDBA8A80-DFF1-4B5C-B620-EB30277122C9}" srcOrd="0" destOrd="0" presId="urn:diagrams.loki3.com/BracketList"/>
    <dgm:cxn modelId="{FA6B2A0F-7803-48FD-94A8-5D420ADF8FA9}" type="presOf" srcId="{1B0D68B4-432C-4008-86CF-D084D5CFE554}" destId="{DD5E4DB0-C772-4CB5-8B86-AC835D4DD356}" srcOrd="0" destOrd="0" presId="urn:diagrams.loki3.com/BracketList"/>
    <dgm:cxn modelId="{28EACD16-9B15-4626-9B4B-DEA108790924}" srcId="{BF918A17-ABFD-43F6-BDB6-54CCC0DAC890}" destId="{D3EEFCF0-E8C6-4A11-ACD0-DB590B68DBD7}" srcOrd="1" destOrd="0" parTransId="{25A0F8D7-E640-4112-B8F3-7BA65D4E81C1}" sibTransId="{97BE2B9E-C97F-444D-8D89-6E0887EDD357}"/>
    <dgm:cxn modelId="{0025C017-AE63-4678-A451-391474D6D2FA}" srcId="{3EFBCC86-7D7B-4F8C-8EF5-25F9AC4A0CDF}" destId="{254C59F8-0F9D-4FB3-AF9A-C9D61127BA11}" srcOrd="3" destOrd="0" parTransId="{6BBFA107-B9D3-464B-A4FC-02C819CD22A1}" sibTransId="{0D9752B8-43DD-4FCB-A9C4-52DBC3B8F334}"/>
    <dgm:cxn modelId="{83AF7D18-3DFD-49FA-9E05-EF1B93FE5E27}" srcId="{BF918A17-ABFD-43F6-BDB6-54CCC0DAC890}" destId="{1B0D68B4-432C-4008-86CF-D084D5CFE554}" srcOrd="0" destOrd="0" parTransId="{2140BE2B-8856-4058-993C-E4212E1645BF}" sibTransId="{B958D3EA-E922-4E3D-ABCA-263D05728B3C}"/>
    <dgm:cxn modelId="{BE5BAF24-ACD0-45BC-8762-9D8A107498E2}" type="presOf" srcId="{3EFBCC86-7D7B-4F8C-8EF5-25F9AC4A0CDF}" destId="{6B83A8DB-F08B-4C60-810A-EDC4FE74996E}" srcOrd="0" destOrd="0" presId="urn:diagrams.loki3.com/BracketList"/>
    <dgm:cxn modelId="{2868232D-4C7F-4666-A3E0-F056844E74CD}" type="presOf" srcId="{2BE75492-1418-4BE2-BDA3-F8A7756E1CC1}" destId="{B25117B1-3FF3-40A9-B24E-ED74CADA6D5C}" srcOrd="0" destOrd="8" presId="urn:diagrams.loki3.com/BracketList"/>
    <dgm:cxn modelId="{1AF04838-5975-4492-BA2A-DB8EBF38F57A}" srcId="{3EFBCC86-7D7B-4F8C-8EF5-25F9AC4A0CDF}" destId="{0042ACEF-6158-41E0-9CF9-D696CE1B74DD}" srcOrd="4" destOrd="0" parTransId="{19CE3804-83B6-4710-A562-E53031D3EE9D}" sibTransId="{801E01BC-F266-446A-A893-84104A8E4A97}"/>
    <dgm:cxn modelId="{0FF7003A-8BE0-469A-9714-87BFAA436E7C}" srcId="{3EFBCC86-7D7B-4F8C-8EF5-25F9AC4A0CDF}" destId="{2BE75492-1418-4BE2-BDA3-F8A7756E1CC1}" srcOrd="8" destOrd="0" parTransId="{3A7ED60D-171E-4A03-B7DC-FF3A87CF34FF}" sibTransId="{C77241A2-CE18-4467-A953-513638782219}"/>
    <dgm:cxn modelId="{D755E861-8CD8-462F-A3E2-C31C64DBEE72}" type="presOf" srcId="{FB981468-0B88-4947-970F-7DA503B80B1D}" destId="{4D8766E1-134C-4D36-8052-19B6ED8D2D46}" srcOrd="0" destOrd="0" presId="urn:diagrams.loki3.com/BracketList"/>
    <dgm:cxn modelId="{C07AF965-2B0A-4687-A2DD-6F61597E34AD}" type="presOf" srcId="{CD620E02-DFDC-4C01-865A-2A623238C4D2}" destId="{B25117B1-3FF3-40A9-B24E-ED74CADA6D5C}" srcOrd="0" destOrd="0" presId="urn:diagrams.loki3.com/BracketList"/>
    <dgm:cxn modelId="{FC870766-0E1C-4160-AE34-668F119E004D}" srcId="{3EFBCC86-7D7B-4F8C-8EF5-25F9AC4A0CDF}" destId="{4225136F-E1A9-42A0-8E1E-E63F9A5E3D2F}" srcOrd="6" destOrd="0" parTransId="{F0F54769-5C47-4057-981A-3039015E71FB}" sibTransId="{D47794E6-B6FE-4B0D-8B6B-A1BF567568CC}"/>
    <dgm:cxn modelId="{D84CAB6C-EABD-487F-A501-5BF60F57B063}" srcId="{3EFBCC86-7D7B-4F8C-8EF5-25F9AC4A0CDF}" destId="{CD620E02-DFDC-4C01-865A-2A623238C4D2}" srcOrd="0" destOrd="0" parTransId="{5FF62C8F-15EF-4CC6-998D-5AB9AAFFDFE2}" sibTransId="{2639339E-FAFC-4FE1-AAB9-1BB798ACDDB6}"/>
    <dgm:cxn modelId="{35177070-3CA3-4D30-9551-EC10A05B18D3}" type="presOf" srcId="{C3879FED-EF4D-4773-A458-4105420FF362}" destId="{B25117B1-3FF3-40A9-B24E-ED74CADA6D5C}" srcOrd="0" destOrd="7" presId="urn:diagrams.loki3.com/BracketList"/>
    <dgm:cxn modelId="{1A503689-63B9-4CDC-8AE8-337DEC8A3C8B}" type="presOf" srcId="{0042ACEF-6158-41E0-9CF9-D696CE1B74DD}" destId="{B25117B1-3FF3-40A9-B24E-ED74CADA6D5C}" srcOrd="0" destOrd="4" presId="urn:diagrams.loki3.com/BracketList"/>
    <dgm:cxn modelId="{A9010F8A-A986-4D72-806F-A96D20868371}" type="presOf" srcId="{4AF1214D-244E-4528-B1A6-7E608F089E80}" destId="{B25117B1-3FF3-40A9-B24E-ED74CADA6D5C}" srcOrd="0" destOrd="5" presId="urn:diagrams.loki3.com/BracketList"/>
    <dgm:cxn modelId="{10340E8B-6CE4-4E78-8589-DDC617D07EAC}" srcId="{3EFBCC86-7D7B-4F8C-8EF5-25F9AC4A0CDF}" destId="{4AF1214D-244E-4528-B1A6-7E608F089E80}" srcOrd="5" destOrd="0" parTransId="{6297AEBC-4F20-41E1-A40A-F29CAB35E8E9}" sibTransId="{816EE792-FB4D-4ADF-89CA-B3E94D72ED56}"/>
    <dgm:cxn modelId="{14603390-14FF-40C3-AFFD-F941E4650A56}" type="presOf" srcId="{D3EEFCF0-E8C6-4A11-ACD0-DB590B68DBD7}" destId="{DD5E4DB0-C772-4CB5-8B86-AC835D4DD356}" srcOrd="0" destOrd="1" presId="urn:diagrams.loki3.com/BracketList"/>
    <dgm:cxn modelId="{A4EC4596-854B-4FDD-B11F-D20C3789F8B1}" type="presOf" srcId="{254C59F8-0F9D-4FB3-AF9A-C9D61127BA11}" destId="{B25117B1-3FF3-40A9-B24E-ED74CADA6D5C}" srcOrd="0" destOrd="3" presId="urn:diagrams.loki3.com/BracketList"/>
    <dgm:cxn modelId="{5AFEE796-92E0-4A9B-A13E-BB1D3209CD21}" srcId="{13AB6092-C56A-48E4-81CB-950F987A7EF6}" destId="{FB981468-0B88-4947-970F-7DA503B80B1D}" srcOrd="0" destOrd="0" parTransId="{B874A423-9422-4843-A205-07EDA066395C}" sibTransId="{36FC889E-82B1-4CB9-97BF-C419D0850D7C}"/>
    <dgm:cxn modelId="{1BC6CD98-9E2D-457F-9936-A40654F38F73}" type="presOf" srcId="{3A39D3B9-55D4-4EDB-88F8-6F17BF4DBB02}" destId="{B25117B1-3FF3-40A9-B24E-ED74CADA6D5C}" srcOrd="0" destOrd="2" presId="urn:diagrams.loki3.com/BracketList"/>
    <dgm:cxn modelId="{657CFFA2-AC87-4347-8374-D321E8D908A3}" srcId="{13AB6092-C56A-48E4-81CB-950F987A7EF6}" destId="{65495E07-CAF8-4273-B603-76E1366ECD4F}" srcOrd="1" destOrd="0" parTransId="{93809BEB-F382-4D91-9A09-39B93A3BA6EA}" sibTransId="{C343A9B1-4680-4EAB-AB58-194807844DAA}"/>
    <dgm:cxn modelId="{5EF60CA4-3DED-46AF-955F-25DBE53EA1B9}" srcId="{3EFBCC86-7D7B-4F8C-8EF5-25F9AC4A0CDF}" destId="{C3879FED-EF4D-4773-A458-4105420FF362}" srcOrd="7" destOrd="0" parTransId="{ED2C8708-B918-4CA4-9866-D3368C30E031}" sibTransId="{E9341B01-EA65-44A0-9539-D4581E45564D}"/>
    <dgm:cxn modelId="{033245A9-8A78-41AF-B8C1-155C3A8E66B3}" srcId="{0CECD2ED-8DA3-4E39-A64C-5CF5F9A55522}" destId="{BF918A17-ABFD-43F6-BDB6-54CCC0DAC890}" srcOrd="0" destOrd="0" parTransId="{63F38614-294F-4621-9FBB-E32F2393E362}" sibTransId="{5643E0D6-8588-4BC3-BD8E-2BDDD7F44B81}"/>
    <dgm:cxn modelId="{F1DAEBB9-EDD0-4FE0-A187-851320139314}" type="presOf" srcId="{0CECD2ED-8DA3-4E39-A64C-5CF5F9A55522}" destId="{3C31AF14-9CC7-44B0-8133-6783DDCE3CB4}" srcOrd="0" destOrd="0" presId="urn:diagrams.loki3.com/BracketList"/>
    <dgm:cxn modelId="{4D0366BD-8B9A-48DE-B6CD-1DF0ECFBE9E2}" type="presOf" srcId="{1EA0AEAE-D2AA-4BD7-AA97-5A7B03170AE1}" destId="{B25117B1-3FF3-40A9-B24E-ED74CADA6D5C}" srcOrd="0" destOrd="1" presId="urn:diagrams.loki3.com/BracketList"/>
    <dgm:cxn modelId="{708AACBD-7936-4391-BA93-F845605F5217}" type="presOf" srcId="{4225136F-E1A9-42A0-8E1E-E63F9A5E3D2F}" destId="{B25117B1-3FF3-40A9-B24E-ED74CADA6D5C}" srcOrd="0" destOrd="6" presId="urn:diagrams.loki3.com/BracketList"/>
    <dgm:cxn modelId="{9EE6CAC2-1C83-4FD1-AA29-ED27230CE326}" srcId="{3EFBCC86-7D7B-4F8C-8EF5-25F9AC4A0CDF}" destId="{1EA0AEAE-D2AA-4BD7-AA97-5A7B03170AE1}" srcOrd="1" destOrd="0" parTransId="{A8134B10-AEB2-4763-8D8B-541FF4542688}" sibTransId="{A54B80B0-6C48-4717-9825-CE36A341D510}"/>
    <dgm:cxn modelId="{CFF379D9-BC6B-466F-8C3A-A9D6F395CDE6}" type="presOf" srcId="{13AB6092-C56A-48E4-81CB-950F987A7EF6}" destId="{31B08BB1-6E36-42B2-BC76-D917AB4C6B60}" srcOrd="0" destOrd="0" presId="urn:diagrams.loki3.com/BracketList"/>
    <dgm:cxn modelId="{BC7D02DD-DF4D-45DA-ACC2-BE7C5906D006}" type="presOf" srcId="{65495E07-CAF8-4273-B603-76E1366ECD4F}" destId="{4D8766E1-134C-4D36-8052-19B6ED8D2D46}" srcOrd="0" destOrd="1" presId="urn:diagrams.loki3.com/BracketList"/>
    <dgm:cxn modelId="{C64826E6-A562-4877-BB0E-206605AF2ECE}" srcId="{0CECD2ED-8DA3-4E39-A64C-5CF5F9A55522}" destId="{3EFBCC86-7D7B-4F8C-8EF5-25F9AC4A0CDF}" srcOrd="2" destOrd="0" parTransId="{45ECC804-C9DA-48CA-BC36-7519B1AFC30E}" sibTransId="{92DE97A7-0997-484C-A48A-743571BDAE62}"/>
    <dgm:cxn modelId="{6F161BF5-DB30-461C-9DD2-BA8F181664E8}" srcId="{3EFBCC86-7D7B-4F8C-8EF5-25F9AC4A0CDF}" destId="{3A39D3B9-55D4-4EDB-88F8-6F17BF4DBB02}" srcOrd="2" destOrd="0" parTransId="{CA28B9C8-2924-4D5F-BBD7-6252036E2BAC}" sibTransId="{01DD63C1-46A5-4C19-9398-AAEC7810CFC5}"/>
    <dgm:cxn modelId="{940607F9-33EB-4069-9E63-7796EE0E474A}" srcId="{0CECD2ED-8DA3-4E39-A64C-5CF5F9A55522}" destId="{13AB6092-C56A-48E4-81CB-950F987A7EF6}" srcOrd="1" destOrd="0" parTransId="{43C921A0-947B-4024-9E9B-3DD3A81F42AC}" sibTransId="{57A23FE8-51BF-4439-BF56-158BF47E4750}"/>
    <dgm:cxn modelId="{53C08A1D-F9A5-4505-8973-C4F41D26B1AD}" type="presParOf" srcId="{3C31AF14-9CC7-44B0-8133-6783DDCE3CB4}" destId="{9F9B4009-58F0-46C2-A2AC-3545A1FF8DB0}" srcOrd="0" destOrd="0" presId="urn:diagrams.loki3.com/BracketList"/>
    <dgm:cxn modelId="{F20430E7-C282-4773-8AFE-A2C1FC3C79AD}" type="presParOf" srcId="{9F9B4009-58F0-46C2-A2AC-3545A1FF8DB0}" destId="{DDBA8A80-DFF1-4B5C-B620-EB30277122C9}" srcOrd="0" destOrd="0" presId="urn:diagrams.loki3.com/BracketList"/>
    <dgm:cxn modelId="{311BBB7D-1C6B-4347-B87F-5FA49E77C44C}" type="presParOf" srcId="{9F9B4009-58F0-46C2-A2AC-3545A1FF8DB0}" destId="{592F282B-8CBC-4363-A07A-15288E3FEC21}" srcOrd="1" destOrd="0" presId="urn:diagrams.loki3.com/BracketList"/>
    <dgm:cxn modelId="{8B82FD9E-E897-4682-9769-C08AA0264522}" type="presParOf" srcId="{9F9B4009-58F0-46C2-A2AC-3545A1FF8DB0}" destId="{24F8DBBF-897D-4964-8963-37B7FA8FA5BE}" srcOrd="2" destOrd="0" presId="urn:diagrams.loki3.com/BracketList"/>
    <dgm:cxn modelId="{78877707-58DE-45D1-8F6B-1051E55C9633}" type="presParOf" srcId="{9F9B4009-58F0-46C2-A2AC-3545A1FF8DB0}" destId="{DD5E4DB0-C772-4CB5-8B86-AC835D4DD356}" srcOrd="3" destOrd="0" presId="urn:diagrams.loki3.com/BracketList"/>
    <dgm:cxn modelId="{5DDAE33C-9317-4917-9DD8-E15ACE5A4C4E}" type="presParOf" srcId="{3C31AF14-9CC7-44B0-8133-6783DDCE3CB4}" destId="{8EBF8D51-CE6F-4C52-8CF2-2BD3A04DC4F5}" srcOrd="1" destOrd="0" presId="urn:diagrams.loki3.com/BracketList"/>
    <dgm:cxn modelId="{B2613177-DCD4-4E91-9AA3-1225423953EE}" type="presParOf" srcId="{3C31AF14-9CC7-44B0-8133-6783DDCE3CB4}" destId="{C2547D30-FB0B-409D-A752-907BE17C4CDF}" srcOrd="2" destOrd="0" presId="urn:diagrams.loki3.com/BracketList"/>
    <dgm:cxn modelId="{4978B962-3AB9-4FA1-9CF3-E59A77A828D1}" type="presParOf" srcId="{C2547D30-FB0B-409D-A752-907BE17C4CDF}" destId="{31B08BB1-6E36-42B2-BC76-D917AB4C6B60}" srcOrd="0" destOrd="0" presId="urn:diagrams.loki3.com/BracketList"/>
    <dgm:cxn modelId="{FB04F5C2-2C45-4E33-8864-41BC0F24CEA7}" type="presParOf" srcId="{C2547D30-FB0B-409D-A752-907BE17C4CDF}" destId="{DC79D62F-65C4-4276-B814-D26FBA92494A}" srcOrd="1" destOrd="0" presId="urn:diagrams.loki3.com/BracketList"/>
    <dgm:cxn modelId="{7B5FBA3D-89BC-475C-A165-B1919867E04D}" type="presParOf" srcId="{C2547D30-FB0B-409D-A752-907BE17C4CDF}" destId="{25525BCF-5D34-443A-B4F4-696FDC32B6AC}" srcOrd="2" destOrd="0" presId="urn:diagrams.loki3.com/BracketList"/>
    <dgm:cxn modelId="{3DD1C15A-8D15-4BCF-BCCB-FBD944A187B2}" type="presParOf" srcId="{C2547D30-FB0B-409D-A752-907BE17C4CDF}" destId="{4D8766E1-134C-4D36-8052-19B6ED8D2D46}" srcOrd="3" destOrd="0" presId="urn:diagrams.loki3.com/BracketList"/>
    <dgm:cxn modelId="{F2DD5D5E-2517-4752-BF7F-3280DACE77D8}" type="presParOf" srcId="{3C31AF14-9CC7-44B0-8133-6783DDCE3CB4}" destId="{40247B9A-F43A-48B1-9FBB-0D6499BF5A39}" srcOrd="3" destOrd="0" presId="urn:diagrams.loki3.com/BracketList"/>
    <dgm:cxn modelId="{9DFAA47F-B909-40C2-B719-36D192442E12}" type="presParOf" srcId="{3C31AF14-9CC7-44B0-8133-6783DDCE3CB4}" destId="{8444F8A2-8779-4841-A8F2-BE4452CDD55C}" srcOrd="4" destOrd="0" presId="urn:diagrams.loki3.com/BracketList"/>
    <dgm:cxn modelId="{008E7BCE-5C04-459C-B441-0EF8F2A48CAE}" type="presParOf" srcId="{8444F8A2-8779-4841-A8F2-BE4452CDD55C}" destId="{6B83A8DB-F08B-4C60-810A-EDC4FE74996E}" srcOrd="0" destOrd="0" presId="urn:diagrams.loki3.com/BracketList"/>
    <dgm:cxn modelId="{C262B8F1-811E-4B99-857D-D6E656B95EF0}" type="presParOf" srcId="{8444F8A2-8779-4841-A8F2-BE4452CDD55C}" destId="{BC57E21B-D859-445D-8DCF-6893FFE3AF47}" srcOrd="1" destOrd="0" presId="urn:diagrams.loki3.com/BracketList"/>
    <dgm:cxn modelId="{750BE613-C053-4DB5-B6FC-65D929DD73C4}" type="presParOf" srcId="{8444F8A2-8779-4841-A8F2-BE4452CDD55C}" destId="{61BF015D-C341-4E61-B699-5F6A75FAE192}" srcOrd="2" destOrd="0" presId="urn:diagrams.loki3.com/BracketList"/>
    <dgm:cxn modelId="{283879CB-6F9B-4933-B5F4-E5352271547D}" type="presParOf" srcId="{8444F8A2-8779-4841-A8F2-BE4452CDD55C}" destId="{B25117B1-3FF3-40A9-B24E-ED74CADA6D5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CE15511-B41C-432A-BA18-C2C6C78D0EC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7044053-91AB-49B9-88AB-CBA8209F5A9F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r>
            <a:rPr lang="it-IT" sz="1800" b="1" dirty="0">
              <a:latin typeface="Arial" panose="020B0604020202020204" pitchFamily="34" charset="0"/>
              <a:cs typeface="Arial" panose="020B0604020202020204" pitchFamily="34" charset="0"/>
            </a:rPr>
            <a:t>Struttura, stile e interattività</a:t>
          </a:r>
        </a:p>
      </dgm:t>
    </dgm:pt>
    <dgm:pt modelId="{61CEB7CF-0A51-4B83-B7C4-2C2B2462D473}" type="parTrans" cxnId="{61609FB6-1C50-4337-ABD4-83ED9753DB0A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DD2BFAED-4E71-4E88-9015-7618D55A7B91}" type="sibTrans" cxnId="{61609FB6-1C50-4337-ABD4-83ED9753DB0A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D72B4A69-C337-4B65-A6CC-C9390AE3E379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r>
            <a:rPr lang="it-IT" sz="1800" b="1" dirty="0">
              <a:latin typeface="Arial" panose="020B0604020202020204" pitchFamily="34" charset="0"/>
              <a:cs typeface="Arial" panose="020B0604020202020204" pitchFamily="34" charset="0"/>
            </a:rPr>
            <a:t>Data </a:t>
          </a:r>
          <a:r>
            <a:rPr lang="it-IT" sz="1800" b="1" dirty="0" err="1">
              <a:latin typeface="Arial" panose="020B0604020202020204" pitchFamily="34" charset="0"/>
              <a:cs typeface="Arial" panose="020B0604020202020204" pitchFamily="34" charset="0"/>
            </a:rPr>
            <a:t>visualization</a:t>
          </a:r>
          <a:endParaRPr lang="it-IT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490D80-042E-45F8-9ACA-9CD6959007D9}" type="parTrans" cxnId="{E0F8D10D-827A-4018-ACDA-ABDDB0BE3F4F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1461A436-8876-4152-AF89-96BE58E34B9A}" type="sibTrans" cxnId="{E0F8D10D-827A-4018-ACDA-ABDDB0BE3F4F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531D2C24-E7D3-4809-9F67-80099564328F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400" b="1" dirty="0">
              <a:latin typeface="Arial" panose="020B0604020202020204" pitchFamily="34" charset="0"/>
              <a:cs typeface="Arial" panose="020B0604020202020204" pitchFamily="34" charset="0"/>
            </a:rPr>
            <a:t>D3.js </a:t>
          </a:r>
          <a:r>
            <a:rPr lang="it-IT" sz="1400" dirty="0">
              <a:latin typeface="Arial" panose="020B0604020202020204" pitchFamily="34" charset="0"/>
              <a:cs typeface="Arial" panose="020B0604020202020204" pitchFamily="34" charset="0"/>
            </a:rPr>
            <a:t>(con d3-sankey e d3-legend)</a:t>
          </a:r>
        </a:p>
      </dgm:t>
    </dgm:pt>
    <dgm:pt modelId="{BCCCFB35-05D2-4FAC-B35F-244E28771DF4}" type="parTrans" cxnId="{248A5094-011A-47F7-88FE-578EA8832C11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DBDA3DE8-A226-4AB7-9731-C0256554263D}" type="sibTrans" cxnId="{248A5094-011A-47F7-88FE-578EA8832C11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8E715D62-1125-413E-9EEB-21C3F8D7D543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400" b="1" dirty="0">
              <a:latin typeface="Arial" panose="020B0604020202020204" pitchFamily="34" charset="0"/>
              <a:cs typeface="Arial" panose="020B0604020202020204" pitchFamily="34" charset="0"/>
            </a:rPr>
            <a:t>Venn.js</a:t>
          </a:r>
        </a:p>
      </dgm:t>
    </dgm:pt>
    <dgm:pt modelId="{AD831802-D5F7-4164-9FC0-F50D2116A149}" type="parTrans" cxnId="{52910095-8070-400C-B5E7-DED2815DA09E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8F5CEF7A-8FBD-4BE6-8BB2-16251BC05C2E}" type="sibTrans" cxnId="{52910095-8070-400C-B5E7-DED2815DA09E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B5436E64-AFD5-4D88-9147-E674853166CB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400" b="1" dirty="0">
              <a:latin typeface="Arial" panose="020B0604020202020204" pitchFamily="34" charset="0"/>
              <a:cs typeface="Arial" panose="020B0604020202020204" pitchFamily="34" charset="0"/>
            </a:rPr>
            <a:t>CSS</a:t>
          </a:r>
        </a:p>
      </dgm:t>
    </dgm:pt>
    <dgm:pt modelId="{53AB24D8-43AC-402A-A323-E51DF3F19DBC}" type="parTrans" cxnId="{2AE4D172-DFC7-4F40-B305-F5EB9769B6D9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BFD871A9-5309-4E3D-AD33-C603DAC7A4E3}" type="sibTrans" cxnId="{2AE4D172-DFC7-4F40-B305-F5EB9769B6D9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DD57CAD4-5B09-4FC3-9D2F-2F118A2C3F2D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400" b="1" dirty="0"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</a:p>
      </dgm:t>
    </dgm:pt>
    <dgm:pt modelId="{5339D94A-001A-44DB-B0DB-4CFFCD5AE4ED}" type="parTrans" cxnId="{E59D2858-34BB-42CC-9EF7-6985D77ABFC6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72C27F32-A998-4F64-BC87-0128C4FA008D}" type="sibTrans" cxnId="{E59D2858-34BB-42CC-9EF7-6985D77ABFC6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490DDA7E-60CA-454C-984A-77473050A43D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400" b="1">
              <a:latin typeface="Arial" panose="020B0604020202020204" pitchFamily="34" charset="0"/>
              <a:cs typeface="Arial" panose="020B0604020202020204" pitchFamily="34" charset="0"/>
            </a:rPr>
            <a:t>HTML</a:t>
          </a:r>
          <a:endParaRPr lang="it-IT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B0B3BE-C556-4CA5-A1AB-2EAFF23BD63B}" type="parTrans" cxnId="{7F2C2B56-E6E3-4563-89FC-C395BAC8360F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E6FB33F3-BE8F-4A08-933E-CF79AD9E9D7C}" type="sibTrans" cxnId="{7F2C2B56-E6E3-4563-89FC-C395BAC8360F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5FBBCE47-97D9-4EB6-A322-DF9497F4A4EC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400" b="1" dirty="0" err="1">
              <a:latin typeface="Arial" panose="020B0604020202020204" pitchFamily="34" charset="0"/>
              <a:cs typeface="Arial" panose="020B0604020202020204" pitchFamily="34" charset="0"/>
            </a:rPr>
            <a:t>Leaflet</a:t>
          </a:r>
          <a:r>
            <a:rPr lang="it-IT" sz="1400" dirty="0">
              <a:latin typeface="Arial" panose="020B0604020202020204" pitchFamily="34" charset="0"/>
              <a:cs typeface="Arial" panose="020B0604020202020204" pitchFamily="34" charset="0"/>
            </a:rPr>
            <a:t> (con </a:t>
          </a:r>
          <a:r>
            <a:rPr lang="it-IT" sz="1400" dirty="0" err="1">
              <a:latin typeface="Arial" panose="020B0604020202020204" pitchFamily="34" charset="0"/>
              <a:cs typeface="Arial" panose="020B0604020202020204" pitchFamily="34" charset="0"/>
            </a:rPr>
            <a:t>OverlappingMarkerSpiderfier</a:t>
          </a:r>
          <a:r>
            <a:rPr lang="it-IT" sz="14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D819DBFF-7FE4-4AF9-824D-DF0C34F58A8B}" type="parTrans" cxnId="{4D71119F-8E2B-414B-B3B4-482748AA9CD0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D0C7C9F5-F472-4248-BBF9-8EC80AAB97F7}" type="sibTrans" cxnId="{4D71119F-8E2B-414B-B3B4-482748AA9CD0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B365F147-A662-4549-A250-43E2F88D8850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r>
            <a:rPr lang="it-IT" sz="1800" b="1" dirty="0">
              <a:latin typeface="Arial" panose="020B0604020202020204" pitchFamily="34" charset="0"/>
              <a:cs typeface="Arial" panose="020B0604020202020204" pitchFamily="34" charset="0"/>
            </a:rPr>
            <a:t>Chatbot e altro</a:t>
          </a:r>
        </a:p>
      </dgm:t>
    </dgm:pt>
    <dgm:pt modelId="{63BA6F37-F95A-41DD-9B64-9E08E22BCC58}" type="parTrans" cxnId="{3E07EC5D-5957-44E6-8D2B-70762F6526DA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7E483EB5-36C8-4232-88DB-74D83F6DD8CB}" type="sibTrans" cxnId="{3E07EC5D-5957-44E6-8D2B-70762F6526DA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08C075EF-AEE6-4E15-B91F-9A5E664FE544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pPr>
            <a:buNone/>
          </a:pPr>
          <a:r>
            <a:rPr lang="it-IT" sz="1400" dirty="0">
              <a:latin typeface="Arial" panose="020B0604020202020204" pitchFamily="34" charset="0"/>
              <a:cs typeface="Arial" panose="020B0604020202020204" pitchFamily="34" charset="0"/>
            </a:rPr>
            <a:t>Per </a:t>
          </a:r>
          <a:r>
            <a:rPr lang="it-IT" sz="1400" i="1" dirty="0">
              <a:latin typeface="Arial" panose="020B0604020202020204" pitchFamily="34" charset="0"/>
              <a:cs typeface="Arial" panose="020B0604020202020204" pitchFamily="34" charset="0"/>
            </a:rPr>
            <a:t>versione base:</a:t>
          </a:r>
        </a:p>
      </dgm:t>
    </dgm:pt>
    <dgm:pt modelId="{36FD1B41-F99E-4F24-969A-852233E827A5}" type="parTrans" cxnId="{526093E0-FEF5-408F-8F16-32921353F884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2CB44F58-49E9-492B-BC61-CD4CE7F795F5}" type="sibTrans" cxnId="{526093E0-FEF5-408F-8F16-32921353F884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48BE71C0-4353-47D6-BD30-DB89CEAA67C1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pPr>
            <a:buFont typeface="Aptos" panose="020B0004020202020204" pitchFamily="34" charset="0"/>
            <a:buChar char="→"/>
          </a:pPr>
          <a:r>
            <a:rPr lang="it-IT" sz="1400" b="1" dirty="0">
              <a:latin typeface="Arial" panose="020B0604020202020204" pitchFamily="34" charset="0"/>
              <a:cs typeface="Arial" panose="020B0604020202020204" pitchFamily="34" charset="0"/>
            </a:rPr>
            <a:t>Node.js </a:t>
          </a:r>
          <a:r>
            <a:rPr lang="it-IT" sz="1400" dirty="0">
              <a:latin typeface="Arial" panose="020B0604020202020204" pitchFamily="34" charset="0"/>
              <a:cs typeface="Arial" panose="020B0604020202020204" pitchFamily="34" charset="0"/>
            </a:rPr>
            <a:t>(con http-server)</a:t>
          </a:r>
        </a:p>
      </dgm:t>
    </dgm:pt>
    <dgm:pt modelId="{E3BBDE33-6CF0-4BF6-B10B-551E50AA2492}" type="parTrans" cxnId="{8A6E7879-BC55-45E6-BA61-CC78D134FCD8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B1B00A4B-7F38-4CF9-9C7F-F5BD4EBF0DF2}" type="sibTrans" cxnId="{8A6E7879-BC55-45E6-BA61-CC78D134FCD8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A5E6E94D-1046-40D2-9918-D853576488B8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pPr>
            <a:buNone/>
          </a:pPr>
          <a:r>
            <a:rPr lang="it-IT" sz="1400" dirty="0">
              <a:latin typeface="Arial" panose="020B0604020202020204" pitchFamily="34" charset="0"/>
              <a:cs typeface="Arial" panose="020B0604020202020204" pitchFamily="34" charset="0"/>
            </a:rPr>
            <a:t>Per </a:t>
          </a:r>
          <a:r>
            <a:rPr lang="it-IT" sz="1400" i="1" dirty="0">
              <a:latin typeface="Arial" panose="020B0604020202020204" pitchFamily="34" charset="0"/>
              <a:cs typeface="Arial" panose="020B0604020202020204" pitchFamily="34" charset="0"/>
            </a:rPr>
            <a:t>versione integrata:</a:t>
          </a:r>
        </a:p>
      </dgm:t>
    </dgm:pt>
    <dgm:pt modelId="{0F74ABFC-F633-4267-B377-52AC002D4A88}" type="parTrans" cxnId="{C7683442-BFCA-4A1C-B039-D4602276E7F6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581F805D-33CC-41B1-9FED-46FC938E5241}" type="sibTrans" cxnId="{C7683442-BFCA-4A1C-B039-D4602276E7F6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9E27F61C-EDF8-4C0E-9FF2-5E6E6E39D273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pPr>
            <a:buFont typeface="Aptos" panose="020B0004020202020204" pitchFamily="34" charset="0"/>
            <a:buChar char="→"/>
          </a:pPr>
          <a:r>
            <a:rPr lang="it-IT" sz="1400" b="1" dirty="0">
              <a:latin typeface="Arial" panose="020B0604020202020204" pitchFamily="34" charset="0"/>
              <a:cs typeface="Arial" panose="020B0604020202020204" pitchFamily="34" charset="0"/>
            </a:rPr>
            <a:t>Python</a:t>
          </a:r>
          <a:r>
            <a:rPr lang="it-IT" sz="1400" dirty="0">
              <a:latin typeface="Arial" panose="020B0604020202020204" pitchFamily="34" charset="0"/>
              <a:cs typeface="Arial" panose="020B0604020202020204" pitchFamily="34" charset="0"/>
            </a:rPr>
            <a:t> (con psycopg2, </a:t>
          </a:r>
          <a:r>
            <a:rPr lang="it-IT" sz="1400" dirty="0" err="1">
              <a:latin typeface="Arial" panose="020B0604020202020204" pitchFamily="34" charset="0"/>
              <a:cs typeface="Arial" panose="020B0604020202020204" pitchFamily="34" charset="0"/>
            </a:rPr>
            <a:t>txtai</a:t>
          </a:r>
          <a:r>
            <a:rPr lang="it-IT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it-IT" sz="1400" dirty="0" err="1">
              <a:latin typeface="Arial" panose="020B0604020202020204" pitchFamily="34" charset="0"/>
              <a:cs typeface="Arial" panose="020B0604020202020204" pitchFamily="34" charset="0"/>
            </a:rPr>
            <a:t>flask</a:t>
          </a:r>
          <a:r>
            <a:rPr lang="it-IT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it-IT" sz="1400" dirty="0" err="1">
              <a:latin typeface="Arial" panose="020B0604020202020204" pitchFamily="34" charset="0"/>
              <a:cs typeface="Arial" panose="020B0604020202020204" pitchFamily="34" charset="0"/>
            </a:rPr>
            <a:t>flask</a:t>
          </a:r>
          <a:r>
            <a:rPr lang="it-IT" sz="1400" dirty="0">
              <a:latin typeface="Arial" panose="020B0604020202020204" pitchFamily="34" charset="0"/>
              <a:cs typeface="Arial" panose="020B0604020202020204" pitchFamily="34" charset="0"/>
            </a:rPr>
            <a:t>-CORS)</a:t>
          </a:r>
        </a:p>
      </dgm:t>
    </dgm:pt>
    <dgm:pt modelId="{D6BF9212-B4BD-4EA8-B851-C95810A79982}" type="parTrans" cxnId="{A4BAD716-C834-44B9-A1DF-AF0F09FD1FC5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C7E55FBA-0F6D-4423-AA0B-B9642CD31333}" type="sibTrans" cxnId="{A4BAD716-C834-44B9-A1DF-AF0F09FD1FC5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F9F03760-F61C-4286-9D1F-117EFA651CF6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pPr>
            <a:buFont typeface="Aptos" panose="020B0004020202020204" pitchFamily="34" charset="0"/>
            <a:buChar char="→"/>
          </a:pPr>
          <a:r>
            <a:rPr lang="it-IT" sz="1400" b="1" dirty="0" err="1">
              <a:latin typeface="Arial" panose="020B0604020202020204" pitchFamily="34" charset="0"/>
              <a:cs typeface="Arial" panose="020B0604020202020204" pitchFamily="34" charset="0"/>
            </a:rPr>
            <a:t>PostgreSQL</a:t>
          </a:r>
          <a:r>
            <a:rPr lang="it-IT" sz="1400" dirty="0">
              <a:latin typeface="Arial" panose="020B0604020202020204" pitchFamily="34" charset="0"/>
              <a:cs typeface="Arial" panose="020B0604020202020204" pitchFamily="34" charset="0"/>
            </a:rPr>
            <a:t> (con </a:t>
          </a:r>
          <a:r>
            <a:rPr lang="it-IT" sz="1400" dirty="0" err="1">
              <a:latin typeface="Arial" panose="020B0604020202020204" pitchFamily="34" charset="0"/>
              <a:cs typeface="Arial" panose="020B0604020202020204" pitchFamily="34" charset="0"/>
            </a:rPr>
            <a:t>pgvector</a:t>
          </a:r>
          <a:r>
            <a:rPr lang="it-IT" sz="14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A093EAB2-5A83-4D19-9F7F-E652C3156267}" type="parTrans" cxnId="{A742239B-892B-465B-89B0-D2C07D8C3B21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C06C0B86-B59A-4DA5-911C-CA14A65BDB52}" type="sibTrans" cxnId="{A742239B-892B-465B-89B0-D2C07D8C3B21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A9F85815-685E-4923-AD8A-A0F241232825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pPr>
            <a:buFont typeface="Aptos" panose="020B0004020202020204" pitchFamily="34" charset="0"/>
            <a:buChar char="→"/>
          </a:pPr>
          <a:r>
            <a:rPr lang="it-IT" sz="1400" b="1" dirty="0" err="1">
              <a:latin typeface="Arial" panose="020B0604020202020204" pitchFamily="34" charset="0"/>
              <a:cs typeface="Arial" panose="020B0604020202020204" pitchFamily="34" charset="0"/>
            </a:rPr>
            <a:t>pgAdmin</a:t>
          </a:r>
          <a:endParaRPr lang="it-IT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6CAD84-215C-4406-A571-5CFC3E84F3DE}" type="parTrans" cxnId="{D2FF917B-D21A-4BF7-A38C-34FA916B85CE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FBB5915B-D3A4-41A8-867C-5AA39907F5B2}" type="sibTrans" cxnId="{D2FF917B-D21A-4BF7-A38C-34FA916B85CE}">
      <dgm:prSet/>
      <dgm:spPr/>
      <dgm:t>
        <a:bodyPr/>
        <a:lstStyle/>
        <a:p>
          <a:endParaRPr lang="it-IT">
            <a:latin typeface="Bahnschrift" panose="020B0502040204020203" pitchFamily="34" charset="0"/>
          </a:endParaRPr>
        </a:p>
      </dgm:t>
    </dgm:pt>
    <dgm:pt modelId="{F9F8E350-83EE-44FE-880F-2933B38D5F4B}" type="pres">
      <dgm:prSet presAssocID="{BCE15511-B41C-432A-BA18-C2C6C78D0EC9}" presName="theList" presStyleCnt="0">
        <dgm:presLayoutVars>
          <dgm:dir/>
          <dgm:animLvl val="lvl"/>
          <dgm:resizeHandles val="exact"/>
        </dgm:presLayoutVars>
      </dgm:prSet>
      <dgm:spPr/>
    </dgm:pt>
    <dgm:pt modelId="{5355F933-0808-4098-A230-FEFF49D3AB61}" type="pres">
      <dgm:prSet presAssocID="{E7044053-91AB-49B9-88AB-CBA8209F5A9F}" presName="compNode" presStyleCnt="0"/>
      <dgm:spPr/>
    </dgm:pt>
    <dgm:pt modelId="{9FF4420A-1E9E-4F42-A8CF-A0FDDBEC2CE9}" type="pres">
      <dgm:prSet presAssocID="{E7044053-91AB-49B9-88AB-CBA8209F5A9F}" presName="aNode" presStyleLbl="bgShp" presStyleIdx="0" presStyleCnt="3"/>
      <dgm:spPr/>
    </dgm:pt>
    <dgm:pt modelId="{A9CA8994-A672-40F7-A265-6DF9FDEB2831}" type="pres">
      <dgm:prSet presAssocID="{E7044053-91AB-49B9-88AB-CBA8209F5A9F}" presName="textNode" presStyleLbl="bgShp" presStyleIdx="0" presStyleCnt="3"/>
      <dgm:spPr/>
    </dgm:pt>
    <dgm:pt modelId="{95E9B7A0-0350-48A8-A9FE-76FE9A2D8BAC}" type="pres">
      <dgm:prSet presAssocID="{E7044053-91AB-49B9-88AB-CBA8209F5A9F}" presName="compChildNode" presStyleCnt="0"/>
      <dgm:spPr/>
    </dgm:pt>
    <dgm:pt modelId="{40048FCA-0B0D-456F-8887-55096FEE19F8}" type="pres">
      <dgm:prSet presAssocID="{E7044053-91AB-49B9-88AB-CBA8209F5A9F}" presName="theInnerList" presStyleCnt="0"/>
      <dgm:spPr/>
    </dgm:pt>
    <dgm:pt modelId="{12CBDBD1-B053-4EE1-B40D-BCC594B435A2}" type="pres">
      <dgm:prSet presAssocID="{490DDA7E-60CA-454C-984A-77473050A43D}" presName="childNode" presStyleLbl="node1" presStyleIdx="0" presStyleCnt="8" custLinFactY="-388" custLinFactNeighborX="0" custLinFactNeighborY="-100000">
        <dgm:presLayoutVars>
          <dgm:bulletEnabled val="1"/>
        </dgm:presLayoutVars>
      </dgm:prSet>
      <dgm:spPr/>
    </dgm:pt>
    <dgm:pt modelId="{552C7623-2857-4FBF-A277-7FF37402722C}" type="pres">
      <dgm:prSet presAssocID="{490DDA7E-60CA-454C-984A-77473050A43D}" presName="aSpace2" presStyleCnt="0"/>
      <dgm:spPr/>
    </dgm:pt>
    <dgm:pt modelId="{02A4DB8A-DE4B-438C-A4E3-B7BEFE63DDF5}" type="pres">
      <dgm:prSet presAssocID="{B5436E64-AFD5-4D88-9147-E674853166CB}" presName="childNode" presStyleLbl="node1" presStyleIdx="1" presStyleCnt="8" custLinFactY="-388" custLinFactNeighborX="0" custLinFactNeighborY="-100000">
        <dgm:presLayoutVars>
          <dgm:bulletEnabled val="1"/>
        </dgm:presLayoutVars>
      </dgm:prSet>
      <dgm:spPr/>
    </dgm:pt>
    <dgm:pt modelId="{D74B69A1-7F02-4213-864F-A7FEF458F72F}" type="pres">
      <dgm:prSet presAssocID="{B5436E64-AFD5-4D88-9147-E674853166CB}" presName="aSpace2" presStyleCnt="0"/>
      <dgm:spPr/>
    </dgm:pt>
    <dgm:pt modelId="{AE86498B-224A-4455-8BC6-F0175E142077}" type="pres">
      <dgm:prSet presAssocID="{DD57CAD4-5B09-4FC3-9D2F-2F118A2C3F2D}" presName="childNode" presStyleLbl="node1" presStyleIdx="2" presStyleCnt="8" custLinFactY="-388" custLinFactNeighborX="0" custLinFactNeighborY="-100000">
        <dgm:presLayoutVars>
          <dgm:bulletEnabled val="1"/>
        </dgm:presLayoutVars>
      </dgm:prSet>
      <dgm:spPr/>
    </dgm:pt>
    <dgm:pt modelId="{816E194C-9877-4487-8B0E-93D07082F45E}" type="pres">
      <dgm:prSet presAssocID="{E7044053-91AB-49B9-88AB-CBA8209F5A9F}" presName="aSpace" presStyleCnt="0"/>
      <dgm:spPr/>
    </dgm:pt>
    <dgm:pt modelId="{EFED4272-EEA5-4186-BAD4-85A3D1038E13}" type="pres">
      <dgm:prSet presAssocID="{D72B4A69-C337-4B65-A6CC-C9390AE3E379}" presName="compNode" presStyleCnt="0"/>
      <dgm:spPr/>
    </dgm:pt>
    <dgm:pt modelId="{6C9D85F9-FCEF-47EF-90F5-DFA3EF445B92}" type="pres">
      <dgm:prSet presAssocID="{D72B4A69-C337-4B65-A6CC-C9390AE3E379}" presName="aNode" presStyleLbl="bgShp" presStyleIdx="1" presStyleCnt="3"/>
      <dgm:spPr/>
    </dgm:pt>
    <dgm:pt modelId="{BCB16FA7-5514-4798-8E5B-7FC527B2DEBD}" type="pres">
      <dgm:prSet presAssocID="{D72B4A69-C337-4B65-A6CC-C9390AE3E379}" presName="textNode" presStyleLbl="bgShp" presStyleIdx="1" presStyleCnt="3"/>
      <dgm:spPr/>
    </dgm:pt>
    <dgm:pt modelId="{E6381B28-AC23-4951-98C0-F67BE2360656}" type="pres">
      <dgm:prSet presAssocID="{D72B4A69-C337-4B65-A6CC-C9390AE3E379}" presName="compChildNode" presStyleCnt="0"/>
      <dgm:spPr/>
    </dgm:pt>
    <dgm:pt modelId="{F2909F61-5C7C-44FF-9138-DEE8E49E1131}" type="pres">
      <dgm:prSet presAssocID="{D72B4A69-C337-4B65-A6CC-C9390AE3E379}" presName="theInnerList" presStyleCnt="0"/>
      <dgm:spPr/>
    </dgm:pt>
    <dgm:pt modelId="{37882B08-2ED1-4B3A-8B58-70581FFE30D4}" type="pres">
      <dgm:prSet presAssocID="{531D2C24-E7D3-4809-9F67-80099564328F}" presName="childNode" presStyleLbl="node1" presStyleIdx="3" presStyleCnt="8" custLinFactY="-388" custLinFactNeighborX="0" custLinFactNeighborY="-100000">
        <dgm:presLayoutVars>
          <dgm:bulletEnabled val="1"/>
        </dgm:presLayoutVars>
      </dgm:prSet>
      <dgm:spPr/>
    </dgm:pt>
    <dgm:pt modelId="{869A8EEC-6E5E-4373-888A-1BE0BAC3A735}" type="pres">
      <dgm:prSet presAssocID="{531D2C24-E7D3-4809-9F67-80099564328F}" presName="aSpace2" presStyleCnt="0"/>
      <dgm:spPr/>
    </dgm:pt>
    <dgm:pt modelId="{99B5E9E9-AF43-451B-A834-721808B6D1C5}" type="pres">
      <dgm:prSet presAssocID="{8E715D62-1125-413E-9EEB-21C3F8D7D543}" presName="childNode" presStyleLbl="node1" presStyleIdx="4" presStyleCnt="8" custLinFactY="-388" custLinFactNeighborX="0" custLinFactNeighborY="-100000">
        <dgm:presLayoutVars>
          <dgm:bulletEnabled val="1"/>
        </dgm:presLayoutVars>
      </dgm:prSet>
      <dgm:spPr/>
    </dgm:pt>
    <dgm:pt modelId="{C810A8A6-AFE5-41D3-9735-BBE6DA9D062A}" type="pres">
      <dgm:prSet presAssocID="{8E715D62-1125-413E-9EEB-21C3F8D7D543}" presName="aSpace2" presStyleCnt="0"/>
      <dgm:spPr/>
    </dgm:pt>
    <dgm:pt modelId="{4FC20F44-0145-4ACF-A1D9-A1B7F582F504}" type="pres">
      <dgm:prSet presAssocID="{5FBBCE47-97D9-4EB6-A322-DF9497F4A4EC}" presName="childNode" presStyleLbl="node1" presStyleIdx="5" presStyleCnt="8" custLinFactY="-388" custLinFactNeighborX="0" custLinFactNeighborY="-100000">
        <dgm:presLayoutVars>
          <dgm:bulletEnabled val="1"/>
        </dgm:presLayoutVars>
      </dgm:prSet>
      <dgm:spPr/>
    </dgm:pt>
    <dgm:pt modelId="{E157458E-D3A5-4B76-B1B2-8FEE178B1676}" type="pres">
      <dgm:prSet presAssocID="{D72B4A69-C337-4B65-A6CC-C9390AE3E379}" presName="aSpace" presStyleCnt="0"/>
      <dgm:spPr/>
    </dgm:pt>
    <dgm:pt modelId="{6ADBC071-2E2B-4AE5-9FCC-E5465B6DADC4}" type="pres">
      <dgm:prSet presAssocID="{B365F147-A662-4549-A250-43E2F88D8850}" presName="compNode" presStyleCnt="0"/>
      <dgm:spPr/>
    </dgm:pt>
    <dgm:pt modelId="{880FF37D-3ED9-4624-917E-21259335CDBF}" type="pres">
      <dgm:prSet presAssocID="{B365F147-A662-4549-A250-43E2F88D8850}" presName="aNode" presStyleLbl="bgShp" presStyleIdx="2" presStyleCnt="3" custLinFactNeighborX="21589" custLinFactNeighborY="12719"/>
      <dgm:spPr/>
    </dgm:pt>
    <dgm:pt modelId="{8A0BDDE0-2E26-4514-8925-F23BE2F8873A}" type="pres">
      <dgm:prSet presAssocID="{B365F147-A662-4549-A250-43E2F88D8850}" presName="textNode" presStyleLbl="bgShp" presStyleIdx="2" presStyleCnt="3"/>
      <dgm:spPr/>
    </dgm:pt>
    <dgm:pt modelId="{52C06DE6-18C2-4D7F-A896-0814FF451A25}" type="pres">
      <dgm:prSet presAssocID="{B365F147-A662-4549-A250-43E2F88D8850}" presName="compChildNode" presStyleCnt="0"/>
      <dgm:spPr/>
    </dgm:pt>
    <dgm:pt modelId="{FFBFB3BC-0A8E-404F-A0C2-D429F7171361}" type="pres">
      <dgm:prSet presAssocID="{B365F147-A662-4549-A250-43E2F88D8850}" presName="theInnerList" presStyleCnt="0"/>
      <dgm:spPr/>
    </dgm:pt>
    <dgm:pt modelId="{1DF124AD-C300-4E8A-900A-CF92EC03B3C4}" type="pres">
      <dgm:prSet presAssocID="{08C075EF-AEE6-4E15-B91F-9A5E664FE544}" presName="childNode" presStyleLbl="node1" presStyleIdx="6" presStyleCnt="8" custLinFactY="-604" custLinFactNeighborX="-865" custLinFactNeighborY="-100000">
        <dgm:presLayoutVars>
          <dgm:bulletEnabled val="1"/>
        </dgm:presLayoutVars>
      </dgm:prSet>
      <dgm:spPr/>
    </dgm:pt>
    <dgm:pt modelId="{06AE5CEA-535C-413D-A222-FDBAA16E36FF}" type="pres">
      <dgm:prSet presAssocID="{08C075EF-AEE6-4E15-B91F-9A5E664FE544}" presName="aSpace2" presStyleCnt="0"/>
      <dgm:spPr/>
    </dgm:pt>
    <dgm:pt modelId="{8481839C-C2F3-4801-9622-FAFE47F58004}" type="pres">
      <dgm:prSet presAssocID="{A5E6E94D-1046-40D2-9918-D853576488B8}" presName="childNode" presStyleLbl="node1" presStyleIdx="7" presStyleCnt="8" custScaleY="227028" custLinFactNeighborX="-865" custLinFactNeighborY="-91247">
        <dgm:presLayoutVars>
          <dgm:bulletEnabled val="1"/>
        </dgm:presLayoutVars>
      </dgm:prSet>
      <dgm:spPr/>
    </dgm:pt>
  </dgm:ptLst>
  <dgm:cxnLst>
    <dgm:cxn modelId="{5351FC00-A0D8-4970-9C9A-906ABE2EBC1E}" type="presOf" srcId="{490DDA7E-60CA-454C-984A-77473050A43D}" destId="{12CBDBD1-B053-4EE1-B40D-BCC594B435A2}" srcOrd="0" destOrd="0" presId="urn:microsoft.com/office/officeart/2005/8/layout/lProcess2"/>
    <dgm:cxn modelId="{EB7CC10B-84DA-429C-80B8-7D1ADFFEE70D}" type="presOf" srcId="{E7044053-91AB-49B9-88AB-CBA8209F5A9F}" destId="{9FF4420A-1E9E-4F42-A8CF-A0FDDBEC2CE9}" srcOrd="0" destOrd="0" presId="urn:microsoft.com/office/officeart/2005/8/layout/lProcess2"/>
    <dgm:cxn modelId="{E0F8D10D-827A-4018-ACDA-ABDDB0BE3F4F}" srcId="{BCE15511-B41C-432A-BA18-C2C6C78D0EC9}" destId="{D72B4A69-C337-4B65-A6CC-C9390AE3E379}" srcOrd="1" destOrd="0" parTransId="{88490D80-042E-45F8-9ACA-9CD6959007D9}" sibTransId="{1461A436-8876-4152-AF89-96BE58E34B9A}"/>
    <dgm:cxn modelId="{41C46510-ED72-4439-989D-5F0A68AC093B}" type="presOf" srcId="{A5E6E94D-1046-40D2-9918-D853576488B8}" destId="{8481839C-C2F3-4801-9622-FAFE47F58004}" srcOrd="0" destOrd="0" presId="urn:microsoft.com/office/officeart/2005/8/layout/lProcess2"/>
    <dgm:cxn modelId="{A4BAD716-C834-44B9-A1DF-AF0F09FD1FC5}" srcId="{A5E6E94D-1046-40D2-9918-D853576488B8}" destId="{9E27F61C-EDF8-4C0E-9FF2-5E6E6E39D273}" srcOrd="0" destOrd="0" parTransId="{D6BF9212-B4BD-4EA8-B851-C95810A79982}" sibTransId="{C7E55FBA-0F6D-4423-AA0B-B9642CD31333}"/>
    <dgm:cxn modelId="{8F09F920-13CF-493E-8275-425440DAD723}" type="presOf" srcId="{B5436E64-AFD5-4D88-9147-E674853166CB}" destId="{02A4DB8A-DE4B-438C-A4E3-B7BEFE63DDF5}" srcOrd="0" destOrd="0" presId="urn:microsoft.com/office/officeart/2005/8/layout/lProcess2"/>
    <dgm:cxn modelId="{F8D2D12D-A9B3-4ECA-8B62-40F0748BE365}" type="presOf" srcId="{D72B4A69-C337-4B65-A6CC-C9390AE3E379}" destId="{BCB16FA7-5514-4798-8E5B-7FC527B2DEBD}" srcOrd="1" destOrd="0" presId="urn:microsoft.com/office/officeart/2005/8/layout/lProcess2"/>
    <dgm:cxn modelId="{A5B1842F-C51E-4082-B04F-4322D87CC65F}" type="presOf" srcId="{9E27F61C-EDF8-4C0E-9FF2-5E6E6E39D273}" destId="{8481839C-C2F3-4801-9622-FAFE47F58004}" srcOrd="0" destOrd="1" presId="urn:microsoft.com/office/officeart/2005/8/layout/lProcess2"/>
    <dgm:cxn modelId="{3E07EC5D-5957-44E6-8D2B-70762F6526DA}" srcId="{BCE15511-B41C-432A-BA18-C2C6C78D0EC9}" destId="{B365F147-A662-4549-A250-43E2F88D8850}" srcOrd="2" destOrd="0" parTransId="{63BA6F37-F95A-41DD-9B64-9E08E22BCC58}" sibTransId="{7E483EB5-36C8-4232-88DB-74D83F6DD8CB}"/>
    <dgm:cxn modelId="{C7683442-BFCA-4A1C-B039-D4602276E7F6}" srcId="{B365F147-A662-4549-A250-43E2F88D8850}" destId="{A5E6E94D-1046-40D2-9918-D853576488B8}" srcOrd="1" destOrd="0" parTransId="{0F74ABFC-F633-4267-B377-52AC002D4A88}" sibTransId="{581F805D-33CC-41B1-9FED-46FC938E5241}"/>
    <dgm:cxn modelId="{6E517C62-B769-4F1B-8FE2-5F98824C30E7}" type="presOf" srcId="{B365F147-A662-4549-A250-43E2F88D8850}" destId="{880FF37D-3ED9-4624-917E-21259335CDBF}" srcOrd="0" destOrd="0" presId="urn:microsoft.com/office/officeart/2005/8/layout/lProcess2"/>
    <dgm:cxn modelId="{45653046-FE0C-4D30-8507-FBAC564F6312}" type="presOf" srcId="{08C075EF-AEE6-4E15-B91F-9A5E664FE544}" destId="{1DF124AD-C300-4E8A-900A-CF92EC03B3C4}" srcOrd="0" destOrd="0" presId="urn:microsoft.com/office/officeart/2005/8/layout/lProcess2"/>
    <dgm:cxn modelId="{1CAA2F4F-AE06-46FC-95F2-6A607E9408AB}" type="presOf" srcId="{E7044053-91AB-49B9-88AB-CBA8209F5A9F}" destId="{A9CA8994-A672-40F7-A265-6DF9FDEB2831}" srcOrd="1" destOrd="0" presId="urn:microsoft.com/office/officeart/2005/8/layout/lProcess2"/>
    <dgm:cxn modelId="{201B3F70-FAC9-458E-880C-C4FEF18F7AA8}" type="presOf" srcId="{DD57CAD4-5B09-4FC3-9D2F-2F118A2C3F2D}" destId="{AE86498B-224A-4455-8BC6-F0175E142077}" srcOrd="0" destOrd="0" presId="urn:microsoft.com/office/officeart/2005/8/layout/lProcess2"/>
    <dgm:cxn modelId="{2AE4D172-DFC7-4F40-B305-F5EB9769B6D9}" srcId="{E7044053-91AB-49B9-88AB-CBA8209F5A9F}" destId="{B5436E64-AFD5-4D88-9147-E674853166CB}" srcOrd="1" destOrd="0" parTransId="{53AB24D8-43AC-402A-A323-E51DF3F19DBC}" sibTransId="{BFD871A9-5309-4E3D-AD33-C603DAC7A4E3}"/>
    <dgm:cxn modelId="{7F2C2B56-E6E3-4563-89FC-C395BAC8360F}" srcId="{E7044053-91AB-49B9-88AB-CBA8209F5A9F}" destId="{490DDA7E-60CA-454C-984A-77473050A43D}" srcOrd="0" destOrd="0" parTransId="{2FB0B3BE-C556-4CA5-A1AB-2EAFF23BD63B}" sibTransId="{E6FB33F3-BE8F-4A08-933E-CF79AD9E9D7C}"/>
    <dgm:cxn modelId="{E59D2858-34BB-42CC-9EF7-6985D77ABFC6}" srcId="{E7044053-91AB-49B9-88AB-CBA8209F5A9F}" destId="{DD57CAD4-5B09-4FC3-9D2F-2F118A2C3F2D}" srcOrd="2" destOrd="0" parTransId="{5339D94A-001A-44DB-B0DB-4CFFCD5AE4ED}" sibTransId="{72C27F32-A998-4F64-BC87-0128C4FA008D}"/>
    <dgm:cxn modelId="{8A6E7879-BC55-45E6-BA61-CC78D134FCD8}" srcId="{08C075EF-AEE6-4E15-B91F-9A5E664FE544}" destId="{48BE71C0-4353-47D6-BD30-DB89CEAA67C1}" srcOrd="0" destOrd="0" parTransId="{E3BBDE33-6CF0-4BF6-B10B-551E50AA2492}" sibTransId="{B1B00A4B-7F38-4CF9-9C7F-F5BD4EBF0DF2}"/>
    <dgm:cxn modelId="{D2FF917B-D21A-4BF7-A38C-34FA916B85CE}" srcId="{A5E6E94D-1046-40D2-9918-D853576488B8}" destId="{A9F85815-685E-4923-AD8A-A0F241232825}" srcOrd="2" destOrd="0" parTransId="{9E6CAD84-215C-4406-A571-5CFC3E84F3DE}" sibTransId="{FBB5915B-D3A4-41A8-867C-5AA39907F5B2}"/>
    <dgm:cxn modelId="{25395B7C-59D3-4AB5-9E24-4B04211BB83B}" type="presOf" srcId="{D72B4A69-C337-4B65-A6CC-C9390AE3E379}" destId="{6C9D85F9-FCEF-47EF-90F5-DFA3EF445B92}" srcOrd="0" destOrd="0" presId="urn:microsoft.com/office/officeart/2005/8/layout/lProcess2"/>
    <dgm:cxn modelId="{1C458990-0AA0-4C60-AFDB-64F28086F70F}" type="presOf" srcId="{A9F85815-685E-4923-AD8A-A0F241232825}" destId="{8481839C-C2F3-4801-9622-FAFE47F58004}" srcOrd="0" destOrd="3" presId="urn:microsoft.com/office/officeart/2005/8/layout/lProcess2"/>
    <dgm:cxn modelId="{248A5094-011A-47F7-88FE-578EA8832C11}" srcId="{D72B4A69-C337-4B65-A6CC-C9390AE3E379}" destId="{531D2C24-E7D3-4809-9F67-80099564328F}" srcOrd="0" destOrd="0" parTransId="{BCCCFB35-05D2-4FAC-B35F-244E28771DF4}" sibTransId="{DBDA3DE8-A226-4AB7-9731-C0256554263D}"/>
    <dgm:cxn modelId="{52910095-8070-400C-B5E7-DED2815DA09E}" srcId="{D72B4A69-C337-4B65-A6CC-C9390AE3E379}" destId="{8E715D62-1125-413E-9EEB-21C3F8D7D543}" srcOrd="1" destOrd="0" parTransId="{AD831802-D5F7-4164-9FC0-F50D2116A149}" sibTransId="{8F5CEF7A-8FBD-4BE6-8BB2-16251BC05C2E}"/>
    <dgm:cxn modelId="{A742239B-892B-465B-89B0-D2C07D8C3B21}" srcId="{A5E6E94D-1046-40D2-9918-D853576488B8}" destId="{F9F03760-F61C-4286-9D1F-117EFA651CF6}" srcOrd="1" destOrd="0" parTransId="{A093EAB2-5A83-4D19-9F7F-E652C3156267}" sibTransId="{C06C0B86-B59A-4DA5-911C-CA14A65BDB52}"/>
    <dgm:cxn modelId="{4D71119F-8E2B-414B-B3B4-482748AA9CD0}" srcId="{D72B4A69-C337-4B65-A6CC-C9390AE3E379}" destId="{5FBBCE47-97D9-4EB6-A322-DF9497F4A4EC}" srcOrd="2" destOrd="0" parTransId="{D819DBFF-7FE4-4AF9-824D-DF0C34F58A8B}" sibTransId="{D0C7C9F5-F472-4248-BBF9-8EC80AAB97F7}"/>
    <dgm:cxn modelId="{130603A1-951D-4613-8D38-C38B1D89C1A2}" type="presOf" srcId="{8E715D62-1125-413E-9EEB-21C3F8D7D543}" destId="{99B5E9E9-AF43-451B-A834-721808B6D1C5}" srcOrd="0" destOrd="0" presId="urn:microsoft.com/office/officeart/2005/8/layout/lProcess2"/>
    <dgm:cxn modelId="{AA2E35AA-C6AE-4E96-B279-E657F62409E2}" type="presOf" srcId="{48BE71C0-4353-47D6-BD30-DB89CEAA67C1}" destId="{1DF124AD-C300-4E8A-900A-CF92EC03B3C4}" srcOrd="0" destOrd="1" presId="urn:microsoft.com/office/officeart/2005/8/layout/lProcess2"/>
    <dgm:cxn modelId="{B76A71AC-E14D-49E7-93A8-EBD86398CD14}" type="presOf" srcId="{5FBBCE47-97D9-4EB6-A322-DF9497F4A4EC}" destId="{4FC20F44-0145-4ACF-A1D9-A1B7F582F504}" srcOrd="0" destOrd="0" presId="urn:microsoft.com/office/officeart/2005/8/layout/lProcess2"/>
    <dgm:cxn modelId="{61609FB6-1C50-4337-ABD4-83ED9753DB0A}" srcId="{BCE15511-B41C-432A-BA18-C2C6C78D0EC9}" destId="{E7044053-91AB-49B9-88AB-CBA8209F5A9F}" srcOrd="0" destOrd="0" parTransId="{61CEB7CF-0A51-4B83-B7C4-2C2B2462D473}" sibTransId="{DD2BFAED-4E71-4E88-9015-7618D55A7B91}"/>
    <dgm:cxn modelId="{A0B8ACD2-89E0-42F0-AF38-2C8264BF9841}" type="presOf" srcId="{B365F147-A662-4549-A250-43E2F88D8850}" destId="{8A0BDDE0-2E26-4514-8925-F23BE2F8873A}" srcOrd="1" destOrd="0" presId="urn:microsoft.com/office/officeart/2005/8/layout/lProcess2"/>
    <dgm:cxn modelId="{39B52EDF-003F-4AE4-8E9B-926A3EB23F4D}" type="presOf" srcId="{F9F03760-F61C-4286-9D1F-117EFA651CF6}" destId="{8481839C-C2F3-4801-9622-FAFE47F58004}" srcOrd="0" destOrd="2" presId="urn:microsoft.com/office/officeart/2005/8/layout/lProcess2"/>
    <dgm:cxn modelId="{526093E0-FEF5-408F-8F16-32921353F884}" srcId="{B365F147-A662-4549-A250-43E2F88D8850}" destId="{08C075EF-AEE6-4E15-B91F-9A5E664FE544}" srcOrd="0" destOrd="0" parTransId="{36FD1B41-F99E-4F24-969A-852233E827A5}" sibTransId="{2CB44F58-49E9-492B-BC61-CD4CE7F795F5}"/>
    <dgm:cxn modelId="{CC441DE1-A5C9-47F0-9809-8D779CFC35BD}" type="presOf" srcId="{BCE15511-B41C-432A-BA18-C2C6C78D0EC9}" destId="{F9F8E350-83EE-44FE-880F-2933B38D5F4B}" srcOrd="0" destOrd="0" presId="urn:microsoft.com/office/officeart/2005/8/layout/lProcess2"/>
    <dgm:cxn modelId="{3E6674E7-ED41-4690-8D37-95C947ACB1F3}" type="presOf" srcId="{531D2C24-E7D3-4809-9F67-80099564328F}" destId="{37882B08-2ED1-4B3A-8B58-70581FFE30D4}" srcOrd="0" destOrd="0" presId="urn:microsoft.com/office/officeart/2005/8/layout/lProcess2"/>
    <dgm:cxn modelId="{16390552-DDE2-47D9-BF16-A2FB3562EE5F}" type="presParOf" srcId="{F9F8E350-83EE-44FE-880F-2933B38D5F4B}" destId="{5355F933-0808-4098-A230-FEFF49D3AB61}" srcOrd="0" destOrd="0" presId="urn:microsoft.com/office/officeart/2005/8/layout/lProcess2"/>
    <dgm:cxn modelId="{CB7CF814-B75B-42BB-A4AF-2AC81E37FC40}" type="presParOf" srcId="{5355F933-0808-4098-A230-FEFF49D3AB61}" destId="{9FF4420A-1E9E-4F42-A8CF-A0FDDBEC2CE9}" srcOrd="0" destOrd="0" presId="urn:microsoft.com/office/officeart/2005/8/layout/lProcess2"/>
    <dgm:cxn modelId="{E282DDC1-64E9-4D53-A587-CCBBFD57C9EA}" type="presParOf" srcId="{5355F933-0808-4098-A230-FEFF49D3AB61}" destId="{A9CA8994-A672-40F7-A265-6DF9FDEB2831}" srcOrd="1" destOrd="0" presId="urn:microsoft.com/office/officeart/2005/8/layout/lProcess2"/>
    <dgm:cxn modelId="{67E30BE5-13CA-4BB9-8739-A4795E42A4B8}" type="presParOf" srcId="{5355F933-0808-4098-A230-FEFF49D3AB61}" destId="{95E9B7A0-0350-48A8-A9FE-76FE9A2D8BAC}" srcOrd="2" destOrd="0" presId="urn:microsoft.com/office/officeart/2005/8/layout/lProcess2"/>
    <dgm:cxn modelId="{797AF8C2-1FB3-4126-BA60-0BB4AAC4CB64}" type="presParOf" srcId="{95E9B7A0-0350-48A8-A9FE-76FE9A2D8BAC}" destId="{40048FCA-0B0D-456F-8887-55096FEE19F8}" srcOrd="0" destOrd="0" presId="urn:microsoft.com/office/officeart/2005/8/layout/lProcess2"/>
    <dgm:cxn modelId="{C0CAA1B2-793F-4BD3-91CD-12AD0999944B}" type="presParOf" srcId="{40048FCA-0B0D-456F-8887-55096FEE19F8}" destId="{12CBDBD1-B053-4EE1-B40D-BCC594B435A2}" srcOrd="0" destOrd="0" presId="urn:microsoft.com/office/officeart/2005/8/layout/lProcess2"/>
    <dgm:cxn modelId="{518A656E-DA71-4A4B-9E0F-FECA04162DA8}" type="presParOf" srcId="{40048FCA-0B0D-456F-8887-55096FEE19F8}" destId="{552C7623-2857-4FBF-A277-7FF37402722C}" srcOrd="1" destOrd="0" presId="urn:microsoft.com/office/officeart/2005/8/layout/lProcess2"/>
    <dgm:cxn modelId="{66E80B10-C951-4FF9-A89F-D82221B6C9B5}" type="presParOf" srcId="{40048FCA-0B0D-456F-8887-55096FEE19F8}" destId="{02A4DB8A-DE4B-438C-A4E3-B7BEFE63DDF5}" srcOrd="2" destOrd="0" presId="urn:microsoft.com/office/officeart/2005/8/layout/lProcess2"/>
    <dgm:cxn modelId="{EAD35491-1C06-4365-8C76-EF3215B3348B}" type="presParOf" srcId="{40048FCA-0B0D-456F-8887-55096FEE19F8}" destId="{D74B69A1-7F02-4213-864F-A7FEF458F72F}" srcOrd="3" destOrd="0" presId="urn:microsoft.com/office/officeart/2005/8/layout/lProcess2"/>
    <dgm:cxn modelId="{FFCA6A62-8F68-4126-85AB-0A313D057BF2}" type="presParOf" srcId="{40048FCA-0B0D-456F-8887-55096FEE19F8}" destId="{AE86498B-224A-4455-8BC6-F0175E142077}" srcOrd="4" destOrd="0" presId="urn:microsoft.com/office/officeart/2005/8/layout/lProcess2"/>
    <dgm:cxn modelId="{835A737B-0B21-4C95-AAD8-C245BD08032F}" type="presParOf" srcId="{F9F8E350-83EE-44FE-880F-2933B38D5F4B}" destId="{816E194C-9877-4487-8B0E-93D07082F45E}" srcOrd="1" destOrd="0" presId="urn:microsoft.com/office/officeart/2005/8/layout/lProcess2"/>
    <dgm:cxn modelId="{45203FE2-A0E4-4CFB-ADD0-A47B42DDA6DF}" type="presParOf" srcId="{F9F8E350-83EE-44FE-880F-2933B38D5F4B}" destId="{EFED4272-EEA5-4186-BAD4-85A3D1038E13}" srcOrd="2" destOrd="0" presId="urn:microsoft.com/office/officeart/2005/8/layout/lProcess2"/>
    <dgm:cxn modelId="{F4B65692-E870-42E2-82E3-8327D9C3EE2A}" type="presParOf" srcId="{EFED4272-EEA5-4186-BAD4-85A3D1038E13}" destId="{6C9D85F9-FCEF-47EF-90F5-DFA3EF445B92}" srcOrd="0" destOrd="0" presId="urn:microsoft.com/office/officeart/2005/8/layout/lProcess2"/>
    <dgm:cxn modelId="{ECAFCFAD-1EE7-4B97-B105-602FF915A38E}" type="presParOf" srcId="{EFED4272-EEA5-4186-BAD4-85A3D1038E13}" destId="{BCB16FA7-5514-4798-8E5B-7FC527B2DEBD}" srcOrd="1" destOrd="0" presId="urn:microsoft.com/office/officeart/2005/8/layout/lProcess2"/>
    <dgm:cxn modelId="{DE6E6C4A-AE79-4A76-B551-423BC3BDE730}" type="presParOf" srcId="{EFED4272-EEA5-4186-BAD4-85A3D1038E13}" destId="{E6381B28-AC23-4951-98C0-F67BE2360656}" srcOrd="2" destOrd="0" presId="urn:microsoft.com/office/officeart/2005/8/layout/lProcess2"/>
    <dgm:cxn modelId="{57FCCC55-6F24-45CB-A0CF-FE80ED04DAEB}" type="presParOf" srcId="{E6381B28-AC23-4951-98C0-F67BE2360656}" destId="{F2909F61-5C7C-44FF-9138-DEE8E49E1131}" srcOrd="0" destOrd="0" presId="urn:microsoft.com/office/officeart/2005/8/layout/lProcess2"/>
    <dgm:cxn modelId="{8AABA05C-0D8D-4571-B6BF-A91D10D252C4}" type="presParOf" srcId="{F2909F61-5C7C-44FF-9138-DEE8E49E1131}" destId="{37882B08-2ED1-4B3A-8B58-70581FFE30D4}" srcOrd="0" destOrd="0" presId="urn:microsoft.com/office/officeart/2005/8/layout/lProcess2"/>
    <dgm:cxn modelId="{33CA38E8-B23D-4703-B5FE-8C3E600DA960}" type="presParOf" srcId="{F2909F61-5C7C-44FF-9138-DEE8E49E1131}" destId="{869A8EEC-6E5E-4373-888A-1BE0BAC3A735}" srcOrd="1" destOrd="0" presId="urn:microsoft.com/office/officeart/2005/8/layout/lProcess2"/>
    <dgm:cxn modelId="{F201B4A2-00AC-42E4-9FCD-A7382BD433E5}" type="presParOf" srcId="{F2909F61-5C7C-44FF-9138-DEE8E49E1131}" destId="{99B5E9E9-AF43-451B-A834-721808B6D1C5}" srcOrd="2" destOrd="0" presId="urn:microsoft.com/office/officeart/2005/8/layout/lProcess2"/>
    <dgm:cxn modelId="{D35AD120-C44E-4335-A765-5BE8603255DB}" type="presParOf" srcId="{F2909F61-5C7C-44FF-9138-DEE8E49E1131}" destId="{C810A8A6-AFE5-41D3-9735-BBE6DA9D062A}" srcOrd="3" destOrd="0" presId="urn:microsoft.com/office/officeart/2005/8/layout/lProcess2"/>
    <dgm:cxn modelId="{EA14E4C9-E0FE-46CD-B893-67E359F90177}" type="presParOf" srcId="{F2909F61-5C7C-44FF-9138-DEE8E49E1131}" destId="{4FC20F44-0145-4ACF-A1D9-A1B7F582F504}" srcOrd="4" destOrd="0" presId="urn:microsoft.com/office/officeart/2005/8/layout/lProcess2"/>
    <dgm:cxn modelId="{E2DB65FE-7E88-4E0B-B59A-75D233C49BA7}" type="presParOf" srcId="{F9F8E350-83EE-44FE-880F-2933B38D5F4B}" destId="{E157458E-D3A5-4B76-B1B2-8FEE178B1676}" srcOrd="3" destOrd="0" presId="urn:microsoft.com/office/officeart/2005/8/layout/lProcess2"/>
    <dgm:cxn modelId="{7451EBA2-EFAB-42C2-AD60-022EF3688430}" type="presParOf" srcId="{F9F8E350-83EE-44FE-880F-2933B38D5F4B}" destId="{6ADBC071-2E2B-4AE5-9FCC-E5465B6DADC4}" srcOrd="4" destOrd="0" presId="urn:microsoft.com/office/officeart/2005/8/layout/lProcess2"/>
    <dgm:cxn modelId="{7A729D81-A49D-4AE7-A738-357F95A6CB39}" type="presParOf" srcId="{6ADBC071-2E2B-4AE5-9FCC-E5465B6DADC4}" destId="{880FF37D-3ED9-4624-917E-21259335CDBF}" srcOrd="0" destOrd="0" presId="urn:microsoft.com/office/officeart/2005/8/layout/lProcess2"/>
    <dgm:cxn modelId="{9C59537C-B053-4C09-BB1C-D0FE3E4126B4}" type="presParOf" srcId="{6ADBC071-2E2B-4AE5-9FCC-E5465B6DADC4}" destId="{8A0BDDE0-2E26-4514-8925-F23BE2F8873A}" srcOrd="1" destOrd="0" presId="urn:microsoft.com/office/officeart/2005/8/layout/lProcess2"/>
    <dgm:cxn modelId="{C84BDD36-2631-4121-ADEE-C5DB0B404D5A}" type="presParOf" srcId="{6ADBC071-2E2B-4AE5-9FCC-E5465B6DADC4}" destId="{52C06DE6-18C2-4D7F-A896-0814FF451A25}" srcOrd="2" destOrd="0" presId="urn:microsoft.com/office/officeart/2005/8/layout/lProcess2"/>
    <dgm:cxn modelId="{2A7BEC75-A29E-4814-BE09-B60C7213480B}" type="presParOf" srcId="{52C06DE6-18C2-4D7F-A896-0814FF451A25}" destId="{FFBFB3BC-0A8E-404F-A0C2-D429F7171361}" srcOrd="0" destOrd="0" presId="urn:microsoft.com/office/officeart/2005/8/layout/lProcess2"/>
    <dgm:cxn modelId="{9A14B11F-3A7E-48EC-85DF-1D756C8C92EA}" type="presParOf" srcId="{FFBFB3BC-0A8E-404F-A0C2-D429F7171361}" destId="{1DF124AD-C300-4E8A-900A-CF92EC03B3C4}" srcOrd="0" destOrd="0" presId="urn:microsoft.com/office/officeart/2005/8/layout/lProcess2"/>
    <dgm:cxn modelId="{47B7F2AB-EE8A-4AA6-99C6-7B2A2E01C625}" type="presParOf" srcId="{FFBFB3BC-0A8E-404F-A0C2-D429F7171361}" destId="{06AE5CEA-535C-413D-A222-FDBAA16E36FF}" srcOrd="1" destOrd="0" presId="urn:microsoft.com/office/officeart/2005/8/layout/lProcess2"/>
    <dgm:cxn modelId="{6629CCE2-06FD-4191-9D03-3C66A9D22E29}" type="presParOf" srcId="{FFBFB3BC-0A8E-404F-A0C2-D429F7171361}" destId="{8481839C-C2F3-4801-9622-FAFE47F5800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CFD6E-A629-4490-8C19-94C1FE60A3C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A188F83-A3BF-45C0-8F2E-73A7EDEEBCF8}">
      <dgm:prSet phldrT="[Text]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Dati</a:t>
          </a:r>
        </a:p>
      </dgm:t>
    </dgm:pt>
    <dgm:pt modelId="{D2C4F726-607B-46C5-A1F7-FD46F4E23E37}" type="parTrans" cxnId="{9C040375-DB64-4A2A-A375-295F7BA18859}">
      <dgm:prSet/>
      <dgm:spPr/>
      <dgm:t>
        <a:bodyPr/>
        <a:lstStyle/>
        <a:p>
          <a:endParaRPr lang="it-IT"/>
        </a:p>
      </dgm:t>
    </dgm:pt>
    <dgm:pt modelId="{1D10BB37-AE10-4FE2-BD64-A04BA96E490B}" type="sibTrans" cxnId="{9C040375-DB64-4A2A-A375-295F7BA18859}">
      <dgm:prSet/>
      <dgm:spPr>
        <a:solidFill>
          <a:srgbClr val="D94A40"/>
        </a:solidFill>
        <a:ln>
          <a:noFill/>
        </a:ln>
      </dgm:spPr>
      <dgm:t>
        <a:bodyPr/>
        <a:lstStyle/>
        <a:p>
          <a:endParaRPr lang="it-IT"/>
        </a:p>
      </dgm:t>
    </dgm:pt>
    <dgm:pt modelId="{A69383F2-897E-4CA2-8B21-B920C8399C5B}">
      <dgm:prSet phldrT="[Text]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Informazione strutturata</a:t>
          </a:r>
        </a:p>
      </dgm:t>
    </dgm:pt>
    <dgm:pt modelId="{CCD5CF06-0A5B-4A71-AC43-A2AF7BFD3BF8}" type="parTrans" cxnId="{9AA4E7D9-A782-47F9-B260-D35A3F092A39}">
      <dgm:prSet/>
      <dgm:spPr/>
      <dgm:t>
        <a:bodyPr/>
        <a:lstStyle/>
        <a:p>
          <a:endParaRPr lang="it-IT"/>
        </a:p>
      </dgm:t>
    </dgm:pt>
    <dgm:pt modelId="{8559E03F-0807-4708-9B70-844F5485FABC}" type="sibTrans" cxnId="{9AA4E7D9-A782-47F9-B260-D35A3F092A39}">
      <dgm:prSet/>
      <dgm:spPr>
        <a:solidFill>
          <a:srgbClr val="D94A40"/>
        </a:solidFill>
        <a:ln>
          <a:noFill/>
        </a:ln>
      </dgm:spPr>
      <dgm:t>
        <a:bodyPr/>
        <a:lstStyle/>
        <a:p>
          <a:endParaRPr lang="it-IT"/>
        </a:p>
      </dgm:t>
    </dgm:pt>
    <dgm:pt modelId="{7875A041-F2FB-4CF7-BBFB-E663656B9443}">
      <dgm:prSet phldrT="[Text]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Conoscenza</a:t>
          </a:r>
        </a:p>
      </dgm:t>
    </dgm:pt>
    <dgm:pt modelId="{645533F3-5E43-428C-8C8D-6CE779A40667}" type="parTrans" cxnId="{D6803895-FD51-4A85-BD36-1A22EE70F08D}">
      <dgm:prSet/>
      <dgm:spPr/>
      <dgm:t>
        <a:bodyPr/>
        <a:lstStyle/>
        <a:p>
          <a:endParaRPr lang="it-IT"/>
        </a:p>
      </dgm:t>
    </dgm:pt>
    <dgm:pt modelId="{6C440833-9E9A-4394-8DE4-08B1A8772FB7}" type="sibTrans" cxnId="{D6803895-FD51-4A85-BD36-1A22EE70F08D}">
      <dgm:prSet/>
      <dgm:spPr>
        <a:solidFill>
          <a:srgbClr val="D94A40"/>
        </a:solidFill>
        <a:ln>
          <a:noFill/>
        </a:ln>
      </dgm:spPr>
      <dgm:t>
        <a:bodyPr/>
        <a:lstStyle/>
        <a:p>
          <a:endParaRPr lang="it-IT"/>
        </a:p>
      </dgm:t>
    </dgm:pt>
    <dgm:pt modelId="{7CE55FF7-3B6E-4D45-8A34-B148A41550B4}">
      <dgm:prSet phldrT="[Text]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Saggezza</a:t>
          </a:r>
        </a:p>
      </dgm:t>
    </dgm:pt>
    <dgm:pt modelId="{C5E11F13-11E2-4EFF-8377-26B0B86D35E3}" type="parTrans" cxnId="{21FBA7FD-7EEB-4028-B738-7E1EC5295A36}">
      <dgm:prSet/>
      <dgm:spPr/>
      <dgm:t>
        <a:bodyPr/>
        <a:lstStyle/>
        <a:p>
          <a:endParaRPr lang="it-IT"/>
        </a:p>
      </dgm:t>
    </dgm:pt>
    <dgm:pt modelId="{B785F6FC-017B-4EDD-8FB6-C069B2F5FD13}" type="sibTrans" cxnId="{21FBA7FD-7EEB-4028-B738-7E1EC5295A36}">
      <dgm:prSet/>
      <dgm:spPr/>
      <dgm:t>
        <a:bodyPr/>
        <a:lstStyle/>
        <a:p>
          <a:endParaRPr lang="it-IT"/>
        </a:p>
      </dgm:t>
    </dgm:pt>
    <dgm:pt modelId="{03792418-1CC1-4092-BDF9-8991DE70366A}" type="pres">
      <dgm:prSet presAssocID="{6C7CFD6E-A629-4490-8C19-94C1FE60A3C4}" presName="Name0" presStyleCnt="0">
        <dgm:presLayoutVars>
          <dgm:dir/>
          <dgm:resizeHandles val="exact"/>
        </dgm:presLayoutVars>
      </dgm:prSet>
      <dgm:spPr/>
    </dgm:pt>
    <dgm:pt modelId="{D02C50B8-0182-467E-84BE-9577F0DDC371}" type="pres">
      <dgm:prSet presAssocID="{2A188F83-A3BF-45C0-8F2E-73A7EDEEBCF8}" presName="node" presStyleLbl="node1" presStyleIdx="0" presStyleCnt="4">
        <dgm:presLayoutVars>
          <dgm:bulletEnabled val="1"/>
        </dgm:presLayoutVars>
      </dgm:prSet>
      <dgm:spPr/>
    </dgm:pt>
    <dgm:pt modelId="{C8027B3D-E8EE-4964-A890-6E67C3FE74DA}" type="pres">
      <dgm:prSet presAssocID="{1D10BB37-AE10-4FE2-BD64-A04BA96E490B}" presName="sibTrans" presStyleLbl="sibTrans2D1" presStyleIdx="0" presStyleCnt="3"/>
      <dgm:spPr/>
    </dgm:pt>
    <dgm:pt modelId="{3A8C7584-407A-4A58-80E8-05761C301B86}" type="pres">
      <dgm:prSet presAssocID="{1D10BB37-AE10-4FE2-BD64-A04BA96E490B}" presName="connectorText" presStyleLbl="sibTrans2D1" presStyleIdx="0" presStyleCnt="3"/>
      <dgm:spPr/>
    </dgm:pt>
    <dgm:pt modelId="{BD09977C-4AD4-49E1-9224-E414A0A91791}" type="pres">
      <dgm:prSet presAssocID="{A69383F2-897E-4CA2-8B21-B920C8399C5B}" presName="node" presStyleLbl="node1" presStyleIdx="1" presStyleCnt="4">
        <dgm:presLayoutVars>
          <dgm:bulletEnabled val="1"/>
        </dgm:presLayoutVars>
      </dgm:prSet>
      <dgm:spPr/>
    </dgm:pt>
    <dgm:pt modelId="{7389CBC5-D171-4A80-825D-CA685826FAC9}" type="pres">
      <dgm:prSet presAssocID="{8559E03F-0807-4708-9B70-844F5485FABC}" presName="sibTrans" presStyleLbl="sibTrans2D1" presStyleIdx="1" presStyleCnt="3"/>
      <dgm:spPr/>
    </dgm:pt>
    <dgm:pt modelId="{F77AD38A-3348-4A09-B19A-120E8BCC6649}" type="pres">
      <dgm:prSet presAssocID="{8559E03F-0807-4708-9B70-844F5485FABC}" presName="connectorText" presStyleLbl="sibTrans2D1" presStyleIdx="1" presStyleCnt="3"/>
      <dgm:spPr/>
    </dgm:pt>
    <dgm:pt modelId="{DD5B743E-2F50-4040-A643-31B5C6303C7A}" type="pres">
      <dgm:prSet presAssocID="{7875A041-F2FB-4CF7-BBFB-E663656B9443}" presName="node" presStyleLbl="node1" presStyleIdx="2" presStyleCnt="4">
        <dgm:presLayoutVars>
          <dgm:bulletEnabled val="1"/>
        </dgm:presLayoutVars>
      </dgm:prSet>
      <dgm:spPr/>
    </dgm:pt>
    <dgm:pt modelId="{733C10E2-5DAB-4259-AC1B-038788C6ADAB}" type="pres">
      <dgm:prSet presAssocID="{6C440833-9E9A-4394-8DE4-08B1A8772FB7}" presName="sibTrans" presStyleLbl="sibTrans2D1" presStyleIdx="2" presStyleCnt="3"/>
      <dgm:spPr/>
    </dgm:pt>
    <dgm:pt modelId="{46B92FF6-3148-44D4-A6FE-449F973535F6}" type="pres">
      <dgm:prSet presAssocID="{6C440833-9E9A-4394-8DE4-08B1A8772FB7}" presName="connectorText" presStyleLbl="sibTrans2D1" presStyleIdx="2" presStyleCnt="3"/>
      <dgm:spPr/>
    </dgm:pt>
    <dgm:pt modelId="{3C22DE4B-9F60-4082-B7FC-B69B136597A3}" type="pres">
      <dgm:prSet presAssocID="{7CE55FF7-3B6E-4D45-8A34-B148A41550B4}" presName="node" presStyleLbl="node1" presStyleIdx="3" presStyleCnt="4">
        <dgm:presLayoutVars>
          <dgm:bulletEnabled val="1"/>
        </dgm:presLayoutVars>
      </dgm:prSet>
      <dgm:spPr/>
    </dgm:pt>
  </dgm:ptLst>
  <dgm:cxnLst>
    <dgm:cxn modelId="{1CEA8119-7007-4D8E-8CC8-789A9E14A849}" type="presOf" srcId="{6C7CFD6E-A629-4490-8C19-94C1FE60A3C4}" destId="{03792418-1CC1-4092-BDF9-8991DE70366A}" srcOrd="0" destOrd="0" presId="urn:microsoft.com/office/officeart/2005/8/layout/process1"/>
    <dgm:cxn modelId="{A1104A2B-10E2-4EA9-8E9E-A6326666003A}" type="presOf" srcId="{2A188F83-A3BF-45C0-8F2E-73A7EDEEBCF8}" destId="{D02C50B8-0182-467E-84BE-9577F0DDC371}" srcOrd="0" destOrd="0" presId="urn:microsoft.com/office/officeart/2005/8/layout/process1"/>
    <dgm:cxn modelId="{670C9839-E93D-4ECF-AE64-23B601DFF9B2}" type="presOf" srcId="{6C440833-9E9A-4394-8DE4-08B1A8772FB7}" destId="{46B92FF6-3148-44D4-A6FE-449F973535F6}" srcOrd="1" destOrd="0" presId="urn:microsoft.com/office/officeart/2005/8/layout/process1"/>
    <dgm:cxn modelId="{9C040375-DB64-4A2A-A375-295F7BA18859}" srcId="{6C7CFD6E-A629-4490-8C19-94C1FE60A3C4}" destId="{2A188F83-A3BF-45C0-8F2E-73A7EDEEBCF8}" srcOrd="0" destOrd="0" parTransId="{D2C4F726-607B-46C5-A1F7-FD46F4E23E37}" sibTransId="{1D10BB37-AE10-4FE2-BD64-A04BA96E490B}"/>
    <dgm:cxn modelId="{76BF3758-608B-46B3-BE2C-D7B98FD3A97B}" type="presOf" srcId="{A69383F2-897E-4CA2-8B21-B920C8399C5B}" destId="{BD09977C-4AD4-49E1-9224-E414A0A91791}" srcOrd="0" destOrd="0" presId="urn:microsoft.com/office/officeart/2005/8/layout/process1"/>
    <dgm:cxn modelId="{B39FE678-D485-4F8D-8927-7549534AC8EE}" type="presOf" srcId="{1D10BB37-AE10-4FE2-BD64-A04BA96E490B}" destId="{3A8C7584-407A-4A58-80E8-05761C301B86}" srcOrd="1" destOrd="0" presId="urn:microsoft.com/office/officeart/2005/8/layout/process1"/>
    <dgm:cxn modelId="{D6803895-FD51-4A85-BD36-1A22EE70F08D}" srcId="{6C7CFD6E-A629-4490-8C19-94C1FE60A3C4}" destId="{7875A041-F2FB-4CF7-BBFB-E663656B9443}" srcOrd="2" destOrd="0" parTransId="{645533F3-5E43-428C-8C8D-6CE779A40667}" sibTransId="{6C440833-9E9A-4394-8DE4-08B1A8772FB7}"/>
    <dgm:cxn modelId="{60594D9F-FFDD-4A4A-A9BB-FC12479054B8}" type="presOf" srcId="{6C440833-9E9A-4394-8DE4-08B1A8772FB7}" destId="{733C10E2-5DAB-4259-AC1B-038788C6ADAB}" srcOrd="0" destOrd="0" presId="urn:microsoft.com/office/officeart/2005/8/layout/process1"/>
    <dgm:cxn modelId="{5EC4BAA0-A95E-471D-A4D8-0D5277DDE45F}" type="presOf" srcId="{7875A041-F2FB-4CF7-BBFB-E663656B9443}" destId="{DD5B743E-2F50-4040-A643-31B5C6303C7A}" srcOrd="0" destOrd="0" presId="urn:microsoft.com/office/officeart/2005/8/layout/process1"/>
    <dgm:cxn modelId="{B2A55FB5-239E-497F-96AF-87B990D51631}" type="presOf" srcId="{7CE55FF7-3B6E-4D45-8A34-B148A41550B4}" destId="{3C22DE4B-9F60-4082-B7FC-B69B136597A3}" srcOrd="0" destOrd="0" presId="urn:microsoft.com/office/officeart/2005/8/layout/process1"/>
    <dgm:cxn modelId="{69D499B6-D7A5-4E04-8B6C-4A746B06F18C}" type="presOf" srcId="{8559E03F-0807-4708-9B70-844F5485FABC}" destId="{7389CBC5-D171-4A80-825D-CA685826FAC9}" srcOrd="0" destOrd="0" presId="urn:microsoft.com/office/officeart/2005/8/layout/process1"/>
    <dgm:cxn modelId="{4677E5D2-E18E-4D04-9514-34FBA8398B0F}" type="presOf" srcId="{8559E03F-0807-4708-9B70-844F5485FABC}" destId="{F77AD38A-3348-4A09-B19A-120E8BCC6649}" srcOrd="1" destOrd="0" presId="urn:microsoft.com/office/officeart/2005/8/layout/process1"/>
    <dgm:cxn modelId="{9AA4E7D9-A782-47F9-B260-D35A3F092A39}" srcId="{6C7CFD6E-A629-4490-8C19-94C1FE60A3C4}" destId="{A69383F2-897E-4CA2-8B21-B920C8399C5B}" srcOrd="1" destOrd="0" parTransId="{CCD5CF06-0A5B-4A71-AC43-A2AF7BFD3BF8}" sibTransId="{8559E03F-0807-4708-9B70-844F5485FABC}"/>
    <dgm:cxn modelId="{261E6DF4-CBE1-4E18-9692-F44366A2884E}" type="presOf" srcId="{1D10BB37-AE10-4FE2-BD64-A04BA96E490B}" destId="{C8027B3D-E8EE-4964-A890-6E67C3FE74DA}" srcOrd="0" destOrd="0" presId="urn:microsoft.com/office/officeart/2005/8/layout/process1"/>
    <dgm:cxn modelId="{21FBA7FD-7EEB-4028-B738-7E1EC5295A36}" srcId="{6C7CFD6E-A629-4490-8C19-94C1FE60A3C4}" destId="{7CE55FF7-3B6E-4D45-8A34-B148A41550B4}" srcOrd="3" destOrd="0" parTransId="{C5E11F13-11E2-4EFF-8377-26B0B86D35E3}" sibTransId="{B785F6FC-017B-4EDD-8FB6-C069B2F5FD13}"/>
    <dgm:cxn modelId="{9BD4FF4E-FDE1-4D98-BF40-46F3D3378625}" type="presParOf" srcId="{03792418-1CC1-4092-BDF9-8991DE70366A}" destId="{D02C50B8-0182-467E-84BE-9577F0DDC371}" srcOrd="0" destOrd="0" presId="urn:microsoft.com/office/officeart/2005/8/layout/process1"/>
    <dgm:cxn modelId="{292CEA7F-F894-496D-B4AE-C72C2243C8A3}" type="presParOf" srcId="{03792418-1CC1-4092-BDF9-8991DE70366A}" destId="{C8027B3D-E8EE-4964-A890-6E67C3FE74DA}" srcOrd="1" destOrd="0" presId="urn:microsoft.com/office/officeart/2005/8/layout/process1"/>
    <dgm:cxn modelId="{40F69F54-FEE7-4189-BD24-DE86FABC8976}" type="presParOf" srcId="{C8027B3D-E8EE-4964-A890-6E67C3FE74DA}" destId="{3A8C7584-407A-4A58-80E8-05761C301B86}" srcOrd="0" destOrd="0" presId="urn:microsoft.com/office/officeart/2005/8/layout/process1"/>
    <dgm:cxn modelId="{C3932DFC-137B-4F99-A05B-653F7031B54D}" type="presParOf" srcId="{03792418-1CC1-4092-BDF9-8991DE70366A}" destId="{BD09977C-4AD4-49E1-9224-E414A0A91791}" srcOrd="2" destOrd="0" presId="urn:microsoft.com/office/officeart/2005/8/layout/process1"/>
    <dgm:cxn modelId="{B903B1B4-8D9F-497B-AE52-4B511309D7EB}" type="presParOf" srcId="{03792418-1CC1-4092-BDF9-8991DE70366A}" destId="{7389CBC5-D171-4A80-825D-CA685826FAC9}" srcOrd="3" destOrd="0" presId="urn:microsoft.com/office/officeart/2005/8/layout/process1"/>
    <dgm:cxn modelId="{E9F56CB1-944C-472C-A568-3FE316321160}" type="presParOf" srcId="{7389CBC5-D171-4A80-825D-CA685826FAC9}" destId="{F77AD38A-3348-4A09-B19A-120E8BCC6649}" srcOrd="0" destOrd="0" presId="urn:microsoft.com/office/officeart/2005/8/layout/process1"/>
    <dgm:cxn modelId="{8EC3A398-FDEC-45FA-BE1F-C5F0C21B3761}" type="presParOf" srcId="{03792418-1CC1-4092-BDF9-8991DE70366A}" destId="{DD5B743E-2F50-4040-A643-31B5C6303C7A}" srcOrd="4" destOrd="0" presId="urn:microsoft.com/office/officeart/2005/8/layout/process1"/>
    <dgm:cxn modelId="{35E6A970-E18E-431C-8FB6-4C585B722B94}" type="presParOf" srcId="{03792418-1CC1-4092-BDF9-8991DE70366A}" destId="{733C10E2-5DAB-4259-AC1B-038788C6ADAB}" srcOrd="5" destOrd="0" presId="urn:microsoft.com/office/officeart/2005/8/layout/process1"/>
    <dgm:cxn modelId="{8EB3E999-0C66-461B-9798-DDBD59AC763F}" type="presParOf" srcId="{733C10E2-5DAB-4259-AC1B-038788C6ADAB}" destId="{46B92FF6-3148-44D4-A6FE-449F973535F6}" srcOrd="0" destOrd="0" presId="urn:microsoft.com/office/officeart/2005/8/layout/process1"/>
    <dgm:cxn modelId="{5B26BAB3-71D4-4C59-8C8A-9751CFAFE475}" type="presParOf" srcId="{03792418-1CC1-4092-BDF9-8991DE70366A}" destId="{3C22DE4B-9F60-4082-B7FC-B69B136597A3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07B967-449D-4794-BB11-44FB46B1A174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4A9AAD1-7948-43C6-9A73-71FFA29327CD}">
      <dgm:prSet phldrT="[Text]" custT="1"/>
      <dgm:spPr/>
      <dgm:t>
        <a:bodyPr/>
        <a:lstStyle/>
        <a:p>
          <a:r>
            <a:rPr lang="it-IT" sz="16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Divergenza</a:t>
          </a:r>
        </a:p>
      </dgm:t>
    </dgm:pt>
    <dgm:pt modelId="{466F08AA-61E0-44B4-9A7A-8AA2C12E6085}" type="parTrans" cxnId="{4D90914B-BD42-4A2E-B818-A1453C176390}">
      <dgm:prSet/>
      <dgm:spPr/>
      <dgm:t>
        <a:bodyPr/>
        <a:lstStyle/>
        <a:p>
          <a:endParaRPr lang="it-IT"/>
        </a:p>
      </dgm:t>
    </dgm:pt>
    <dgm:pt modelId="{3EDBD6DE-3D7E-4B79-9FF9-D930E64B7A45}" type="sibTrans" cxnId="{4D90914B-BD42-4A2E-B818-A1453C176390}">
      <dgm:prSet/>
      <dgm:spPr/>
      <dgm:t>
        <a:bodyPr/>
        <a:lstStyle/>
        <a:p>
          <a:endParaRPr lang="it-IT"/>
        </a:p>
      </dgm:t>
    </dgm:pt>
    <dgm:pt modelId="{057C8944-AC93-41DB-A443-3D2A9317D145}">
      <dgm:prSet phldrT="[Text]" custT="1"/>
      <dgm:spPr/>
      <dgm:t>
        <a:bodyPr/>
        <a:lstStyle/>
        <a:p>
          <a:r>
            <a:rPr lang="it-IT" sz="16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Correlazione</a:t>
          </a:r>
        </a:p>
      </dgm:t>
    </dgm:pt>
    <dgm:pt modelId="{360DC2F1-252B-4699-88B1-0550E1A8DB75}" type="parTrans" cxnId="{5D660404-E42D-4EB0-A6B2-57D76FF9B4E3}">
      <dgm:prSet/>
      <dgm:spPr/>
      <dgm:t>
        <a:bodyPr/>
        <a:lstStyle/>
        <a:p>
          <a:endParaRPr lang="it-IT"/>
        </a:p>
      </dgm:t>
    </dgm:pt>
    <dgm:pt modelId="{AD21CA17-F4C0-4238-8900-D5CE576537DD}" type="sibTrans" cxnId="{5D660404-E42D-4EB0-A6B2-57D76FF9B4E3}">
      <dgm:prSet/>
      <dgm:spPr/>
      <dgm:t>
        <a:bodyPr/>
        <a:lstStyle/>
        <a:p>
          <a:endParaRPr lang="it-IT"/>
        </a:p>
      </dgm:t>
    </dgm:pt>
    <dgm:pt modelId="{5A2CA08D-3860-4D45-9257-DDE91DB462A5}">
      <dgm:prSet phldrT="[Text]" custT="1"/>
      <dgm:spPr/>
      <dgm:t>
        <a:bodyPr/>
        <a:lstStyle/>
        <a:p>
          <a:r>
            <a:rPr lang="it-IT" sz="16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Ranking</a:t>
          </a:r>
        </a:p>
      </dgm:t>
    </dgm:pt>
    <dgm:pt modelId="{89CD559F-EACE-49BE-A229-88E5B06B01C5}" type="parTrans" cxnId="{2C10BFED-0AE2-48E3-BFC1-06F966A9C0B0}">
      <dgm:prSet/>
      <dgm:spPr/>
      <dgm:t>
        <a:bodyPr/>
        <a:lstStyle/>
        <a:p>
          <a:endParaRPr lang="it-IT"/>
        </a:p>
      </dgm:t>
    </dgm:pt>
    <dgm:pt modelId="{BD0F46FD-2661-4561-B300-CEA20D08586B}" type="sibTrans" cxnId="{2C10BFED-0AE2-48E3-BFC1-06F966A9C0B0}">
      <dgm:prSet/>
      <dgm:spPr/>
      <dgm:t>
        <a:bodyPr/>
        <a:lstStyle/>
        <a:p>
          <a:endParaRPr lang="it-IT"/>
        </a:p>
      </dgm:t>
    </dgm:pt>
    <dgm:pt modelId="{A86909CD-8F17-4244-BC59-F5139DA383C6}">
      <dgm:prSet phldrT="[Text]" custT="1"/>
      <dgm:spPr/>
      <dgm:t>
        <a:bodyPr/>
        <a:lstStyle/>
        <a:p>
          <a:r>
            <a:rPr lang="it-IT" sz="16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Distribuzione</a:t>
          </a:r>
        </a:p>
      </dgm:t>
    </dgm:pt>
    <dgm:pt modelId="{CC65F4F7-B545-408A-B7A6-C2BFF257E13C}" type="parTrans" cxnId="{253CB683-A440-48DA-8ACE-B13602613BEF}">
      <dgm:prSet/>
      <dgm:spPr/>
      <dgm:t>
        <a:bodyPr/>
        <a:lstStyle/>
        <a:p>
          <a:endParaRPr lang="it-IT"/>
        </a:p>
      </dgm:t>
    </dgm:pt>
    <dgm:pt modelId="{07E56114-F415-4583-81EC-51EA2D1B0288}" type="sibTrans" cxnId="{253CB683-A440-48DA-8ACE-B13602613BEF}">
      <dgm:prSet/>
      <dgm:spPr/>
      <dgm:t>
        <a:bodyPr/>
        <a:lstStyle/>
        <a:p>
          <a:endParaRPr lang="it-IT"/>
        </a:p>
      </dgm:t>
    </dgm:pt>
    <dgm:pt modelId="{FDD2B6A1-AF5B-41BD-B640-0599D340DD90}">
      <dgm:prSet phldrT="[Text]" custT="1"/>
      <dgm:spPr/>
      <dgm:t>
        <a:bodyPr/>
        <a:lstStyle/>
        <a:p>
          <a:r>
            <a:rPr lang="it-IT" sz="16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Cambiamento nel tempo</a:t>
          </a:r>
        </a:p>
      </dgm:t>
    </dgm:pt>
    <dgm:pt modelId="{4915A0CA-9D8A-4A7A-8ED0-55911B3CB277}" type="parTrans" cxnId="{DFDBD708-CDD1-4E06-AEB9-B6FB3EF96984}">
      <dgm:prSet/>
      <dgm:spPr/>
      <dgm:t>
        <a:bodyPr/>
        <a:lstStyle/>
        <a:p>
          <a:endParaRPr lang="it-IT"/>
        </a:p>
      </dgm:t>
    </dgm:pt>
    <dgm:pt modelId="{A5DBBBBD-0307-466C-89DB-BB85AD252A94}" type="sibTrans" cxnId="{DFDBD708-CDD1-4E06-AEB9-B6FB3EF96984}">
      <dgm:prSet/>
      <dgm:spPr/>
      <dgm:t>
        <a:bodyPr/>
        <a:lstStyle/>
        <a:p>
          <a:endParaRPr lang="it-IT"/>
        </a:p>
      </dgm:t>
    </dgm:pt>
    <dgm:pt modelId="{E6AB234B-EEB3-40A5-A869-B1B9DF95795A}">
      <dgm:prSet phldrT="[Text]" custT="1"/>
      <dgm:spPr/>
      <dgm:t>
        <a:bodyPr/>
        <a:lstStyle/>
        <a:p>
          <a:r>
            <a:rPr lang="it-IT" sz="16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Grandezze</a:t>
          </a:r>
        </a:p>
      </dgm:t>
    </dgm:pt>
    <dgm:pt modelId="{9B159479-93B7-428A-B2A3-78D6D2C59729}" type="parTrans" cxnId="{0ACE7A36-76C1-4EE0-B223-AE994C8E8031}">
      <dgm:prSet/>
      <dgm:spPr/>
      <dgm:t>
        <a:bodyPr/>
        <a:lstStyle/>
        <a:p>
          <a:endParaRPr lang="it-IT"/>
        </a:p>
      </dgm:t>
    </dgm:pt>
    <dgm:pt modelId="{EDA32F84-4192-43A5-9E0A-9A933EF186C6}" type="sibTrans" cxnId="{0ACE7A36-76C1-4EE0-B223-AE994C8E8031}">
      <dgm:prSet/>
      <dgm:spPr/>
      <dgm:t>
        <a:bodyPr/>
        <a:lstStyle/>
        <a:p>
          <a:endParaRPr lang="it-IT"/>
        </a:p>
      </dgm:t>
    </dgm:pt>
    <dgm:pt modelId="{B1629FB8-4942-4DDE-BD5D-0A7A02115470}">
      <dgm:prSet phldrT="[Text]" custT="1"/>
      <dgm:spPr/>
      <dgm:t>
        <a:bodyPr/>
        <a:lstStyle/>
        <a:p>
          <a:r>
            <a:rPr lang="it-IT" sz="16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Spazi</a:t>
          </a:r>
        </a:p>
      </dgm:t>
    </dgm:pt>
    <dgm:pt modelId="{7375456D-10D4-4CB2-A998-44096988DEC3}" type="parTrans" cxnId="{79EBFF18-F166-4FA5-ABA1-7C05497A0EF1}">
      <dgm:prSet/>
      <dgm:spPr/>
      <dgm:t>
        <a:bodyPr/>
        <a:lstStyle/>
        <a:p>
          <a:endParaRPr lang="it-IT"/>
        </a:p>
      </dgm:t>
    </dgm:pt>
    <dgm:pt modelId="{03006F4E-116F-4206-821E-791E69490995}" type="sibTrans" cxnId="{79EBFF18-F166-4FA5-ABA1-7C05497A0EF1}">
      <dgm:prSet/>
      <dgm:spPr/>
      <dgm:t>
        <a:bodyPr/>
        <a:lstStyle/>
        <a:p>
          <a:endParaRPr lang="it-IT"/>
        </a:p>
      </dgm:t>
    </dgm:pt>
    <dgm:pt modelId="{361B95D8-0BD3-4309-9BBA-162B085D2A74}">
      <dgm:prSet phldrT="[Text]" custT="1"/>
      <dgm:spPr/>
      <dgm:t>
        <a:bodyPr/>
        <a:lstStyle/>
        <a:p>
          <a:r>
            <a:rPr lang="it-IT" sz="16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Flussi</a:t>
          </a:r>
        </a:p>
      </dgm:t>
    </dgm:pt>
    <dgm:pt modelId="{F0FDA5F6-2A11-41A1-A447-D1C89E38EAF8}" type="parTrans" cxnId="{46D1FEB6-1FAB-462C-BF6C-08338358E310}">
      <dgm:prSet/>
      <dgm:spPr/>
      <dgm:t>
        <a:bodyPr/>
        <a:lstStyle/>
        <a:p>
          <a:endParaRPr lang="it-IT"/>
        </a:p>
      </dgm:t>
    </dgm:pt>
    <dgm:pt modelId="{3A51FB38-F7F5-4613-A6F7-C232A61C79FD}" type="sibTrans" cxnId="{46D1FEB6-1FAB-462C-BF6C-08338358E310}">
      <dgm:prSet/>
      <dgm:spPr/>
      <dgm:t>
        <a:bodyPr/>
        <a:lstStyle/>
        <a:p>
          <a:endParaRPr lang="it-IT"/>
        </a:p>
      </dgm:t>
    </dgm:pt>
    <dgm:pt modelId="{013BDC26-209A-4A7A-ADE9-D68D58096883}">
      <dgm:prSet phldrT="[Text]" custT="1"/>
      <dgm:spPr/>
      <dgm:t>
        <a:bodyPr/>
        <a:lstStyle/>
        <a:p>
          <a:r>
            <a:rPr lang="it-IT" sz="16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Composizione</a:t>
          </a:r>
        </a:p>
      </dgm:t>
    </dgm:pt>
    <dgm:pt modelId="{FE845967-1774-4127-A468-C35FE20FFB2C}" type="parTrans" cxnId="{E8146FB5-8849-4D7E-BAC5-75FF94660912}">
      <dgm:prSet/>
      <dgm:spPr/>
      <dgm:t>
        <a:bodyPr/>
        <a:lstStyle/>
        <a:p>
          <a:endParaRPr lang="it-IT"/>
        </a:p>
      </dgm:t>
    </dgm:pt>
    <dgm:pt modelId="{888435C1-28D5-424D-BA95-CB692C7D5CD7}" type="sibTrans" cxnId="{E8146FB5-8849-4D7E-BAC5-75FF94660912}">
      <dgm:prSet/>
      <dgm:spPr/>
      <dgm:t>
        <a:bodyPr/>
        <a:lstStyle/>
        <a:p>
          <a:endParaRPr lang="it-IT"/>
        </a:p>
      </dgm:t>
    </dgm:pt>
    <dgm:pt modelId="{1355F6ED-7299-4B3E-B1DA-FEB5E4EE7889}" type="pres">
      <dgm:prSet presAssocID="{8F07B967-449D-4794-BB11-44FB46B1A174}" presName="Name0" presStyleCnt="0">
        <dgm:presLayoutVars>
          <dgm:dir/>
          <dgm:resizeHandles val="exact"/>
        </dgm:presLayoutVars>
      </dgm:prSet>
      <dgm:spPr/>
    </dgm:pt>
    <dgm:pt modelId="{73189F73-4227-4980-BF5C-22429D5C54E3}" type="pres">
      <dgm:prSet presAssocID="{A4A9AAD1-7948-43C6-9A73-71FFA29327CD}" presName="compNode" presStyleCnt="0"/>
      <dgm:spPr/>
    </dgm:pt>
    <dgm:pt modelId="{51E7B370-3E71-44BF-B203-FE1078E1431B}" type="pres">
      <dgm:prSet presAssocID="{A4A9AAD1-7948-43C6-9A73-71FFA29327CD}" presName="pictRect" presStyleLbl="node1" presStyleIdx="0" presStyleCnt="9" custScaleX="147622" custScaleY="151744" custLinFactNeighborX="52259" custLinFactNeighborY="-25783"/>
      <dgm:spPr>
        <a:blipFill rotWithShape="1">
          <a:blip xmlns:r="http://schemas.openxmlformats.org/officeDocument/2006/relationships" r:embed="rId1"/>
          <a:srcRect/>
          <a:stretch>
            <a:fillRect t="-22000" b="-22000"/>
          </a:stretch>
        </a:blipFill>
        <a:ln>
          <a:solidFill>
            <a:srgbClr val="9B0014"/>
          </a:solidFill>
        </a:ln>
      </dgm:spPr>
    </dgm:pt>
    <dgm:pt modelId="{FB78A93D-9C03-4231-9E5B-A82C1BC0042F}" type="pres">
      <dgm:prSet presAssocID="{A4A9AAD1-7948-43C6-9A73-71FFA29327CD}" presName="textRect" presStyleLbl="revTx" presStyleIdx="0" presStyleCnt="9" custLinFactNeighborX="51495" custLinFactNeighborY="-925">
        <dgm:presLayoutVars>
          <dgm:bulletEnabled val="1"/>
        </dgm:presLayoutVars>
      </dgm:prSet>
      <dgm:spPr/>
    </dgm:pt>
    <dgm:pt modelId="{43B407D0-FE54-4C74-8A80-22726395BC14}" type="pres">
      <dgm:prSet presAssocID="{3EDBD6DE-3D7E-4B79-9FF9-D930E64B7A45}" presName="sibTrans" presStyleLbl="sibTrans2D1" presStyleIdx="0" presStyleCnt="0"/>
      <dgm:spPr/>
    </dgm:pt>
    <dgm:pt modelId="{9A28424C-559A-4672-99F2-E7129F1B4BDF}" type="pres">
      <dgm:prSet presAssocID="{057C8944-AC93-41DB-A443-3D2A9317D145}" presName="compNode" presStyleCnt="0"/>
      <dgm:spPr/>
    </dgm:pt>
    <dgm:pt modelId="{A170DBB6-37E4-4759-8421-C2458EBA6461}" type="pres">
      <dgm:prSet presAssocID="{057C8944-AC93-41DB-A443-3D2A9317D145}" presName="pictRect" presStyleLbl="node1" presStyleIdx="1" presStyleCnt="9" custScaleX="147622" custScaleY="151744" custLinFactNeighborX="72663" custLinFactNeighborY="-26024"/>
      <dgm:spPr>
        <a:blipFill rotWithShape="1">
          <a:blip xmlns:r="http://schemas.openxmlformats.org/officeDocument/2006/relationships" r:embed="rId2"/>
          <a:srcRect/>
          <a:stretch>
            <a:fillRect t="-5000" b="-5000"/>
          </a:stretch>
        </a:blipFill>
        <a:ln>
          <a:solidFill>
            <a:srgbClr val="9B0014"/>
          </a:solidFill>
        </a:ln>
      </dgm:spPr>
    </dgm:pt>
    <dgm:pt modelId="{579DE1B3-5985-4075-A8BD-6274F035663F}" type="pres">
      <dgm:prSet presAssocID="{057C8944-AC93-41DB-A443-3D2A9317D145}" presName="textRect" presStyleLbl="revTx" presStyleIdx="1" presStyleCnt="9" custLinFactNeighborX="74366" custLinFactNeighborY="-925">
        <dgm:presLayoutVars>
          <dgm:bulletEnabled val="1"/>
        </dgm:presLayoutVars>
      </dgm:prSet>
      <dgm:spPr/>
    </dgm:pt>
    <dgm:pt modelId="{D3BE96FB-941D-4011-B3A0-87DF8B660725}" type="pres">
      <dgm:prSet presAssocID="{AD21CA17-F4C0-4238-8900-D5CE576537DD}" presName="sibTrans" presStyleLbl="sibTrans2D1" presStyleIdx="0" presStyleCnt="0"/>
      <dgm:spPr/>
    </dgm:pt>
    <dgm:pt modelId="{CD23847C-17EB-4AB4-9CF4-22570496F3EB}" type="pres">
      <dgm:prSet presAssocID="{5A2CA08D-3860-4D45-9257-DDE91DB462A5}" presName="compNode" presStyleCnt="0"/>
      <dgm:spPr/>
    </dgm:pt>
    <dgm:pt modelId="{318CBCB2-AD3A-43AC-98D5-13C9B46ED15E}" type="pres">
      <dgm:prSet presAssocID="{5A2CA08D-3860-4D45-9257-DDE91DB462A5}" presName="pictRect" presStyleLbl="node1" presStyleIdx="2" presStyleCnt="9" custScaleX="147622" custScaleY="151744" custLinFactNeighborX="90764" custLinFactNeighborY="-25783"/>
      <dgm:spPr>
        <a:blipFill rotWithShape="1">
          <a:blip xmlns:r="http://schemas.openxmlformats.org/officeDocument/2006/relationships" r:embed="rId3"/>
          <a:srcRect/>
          <a:stretch>
            <a:fillRect l="-8000" r="-8000"/>
          </a:stretch>
        </a:blipFill>
        <a:ln>
          <a:solidFill>
            <a:srgbClr val="9B0014"/>
          </a:solidFill>
        </a:ln>
      </dgm:spPr>
    </dgm:pt>
    <dgm:pt modelId="{A17FAC63-327F-49A2-8F93-52EA8BB475C1}" type="pres">
      <dgm:prSet presAssocID="{5A2CA08D-3860-4D45-9257-DDE91DB462A5}" presName="textRect" presStyleLbl="revTx" presStyleIdx="2" presStyleCnt="9" custLinFactNeighborX="93248" custLinFactNeighborY="-925">
        <dgm:presLayoutVars>
          <dgm:bulletEnabled val="1"/>
        </dgm:presLayoutVars>
      </dgm:prSet>
      <dgm:spPr/>
    </dgm:pt>
    <dgm:pt modelId="{025C87D7-330A-4C59-A264-9201FA6E0862}" type="pres">
      <dgm:prSet presAssocID="{BD0F46FD-2661-4561-B300-CEA20D08586B}" presName="sibTrans" presStyleLbl="sibTrans2D1" presStyleIdx="0" presStyleCnt="0"/>
      <dgm:spPr/>
    </dgm:pt>
    <dgm:pt modelId="{39059877-C8A0-4A0A-814B-021157B56938}" type="pres">
      <dgm:prSet presAssocID="{A86909CD-8F17-4244-BC59-F5139DA383C6}" presName="compNode" presStyleCnt="0"/>
      <dgm:spPr/>
    </dgm:pt>
    <dgm:pt modelId="{966CCC2D-C729-4130-8495-D65B8D14CA95}" type="pres">
      <dgm:prSet presAssocID="{A86909CD-8F17-4244-BC59-F5139DA383C6}" presName="pictRect" presStyleLbl="node1" presStyleIdx="3" presStyleCnt="9" custScaleX="147622" custScaleY="151744" custLinFactX="11978" custLinFactNeighborX="100000" custLinFactNeighborY="-30278"/>
      <dgm:spPr>
        <a:blipFill rotWithShape="1">
          <a:blip xmlns:r="http://schemas.openxmlformats.org/officeDocument/2006/relationships" r:embed="rId4"/>
          <a:srcRect/>
          <a:stretch>
            <a:fillRect t="-4000" b="-4000"/>
          </a:stretch>
        </a:blipFill>
        <a:ln>
          <a:solidFill>
            <a:srgbClr val="9B0014"/>
          </a:solidFill>
        </a:ln>
      </dgm:spPr>
    </dgm:pt>
    <dgm:pt modelId="{FEC02322-E712-404C-8E5A-FFB785605D2B}" type="pres">
      <dgm:prSet presAssocID="{A86909CD-8F17-4244-BC59-F5139DA383C6}" presName="textRect" presStyleLbl="revTx" presStyleIdx="3" presStyleCnt="9" custScaleX="112150" custLinFactX="12732" custLinFactNeighborX="100000" custLinFactNeighborY="-925">
        <dgm:presLayoutVars>
          <dgm:bulletEnabled val="1"/>
        </dgm:presLayoutVars>
      </dgm:prSet>
      <dgm:spPr/>
    </dgm:pt>
    <dgm:pt modelId="{34D9E327-A5BD-4057-869F-0B8851ECA9A3}" type="pres">
      <dgm:prSet presAssocID="{07E56114-F415-4583-81EC-51EA2D1B0288}" presName="sibTrans" presStyleLbl="sibTrans2D1" presStyleIdx="0" presStyleCnt="0"/>
      <dgm:spPr/>
    </dgm:pt>
    <dgm:pt modelId="{559BA848-27BC-4F1E-AAE1-D52D9F92E113}" type="pres">
      <dgm:prSet presAssocID="{FDD2B6A1-AF5B-41BD-B640-0599D340DD90}" presName="compNode" presStyleCnt="0"/>
      <dgm:spPr/>
    </dgm:pt>
    <dgm:pt modelId="{D47D43DB-B23D-482A-8B97-938C2AA36ED6}" type="pres">
      <dgm:prSet presAssocID="{FDD2B6A1-AF5B-41BD-B640-0599D340DD90}" presName="pictRect" presStyleLbl="node1" presStyleIdx="4" presStyleCnt="9" custScaleX="147622" custScaleY="151744" custLinFactX="-300000" custLinFactY="83233" custLinFactNeighborX="-330959" custLinFactNeighborY="100000"/>
      <dgm:spPr>
        <a:blipFill rotWithShape="1">
          <a:blip xmlns:r="http://schemas.openxmlformats.org/officeDocument/2006/relationships" r:embed="rId5"/>
          <a:srcRect/>
          <a:stretch>
            <a:fillRect t="-7000" b="-7000"/>
          </a:stretch>
        </a:blipFill>
        <a:ln>
          <a:solidFill>
            <a:srgbClr val="9B0014"/>
          </a:solidFill>
        </a:ln>
      </dgm:spPr>
    </dgm:pt>
    <dgm:pt modelId="{99E94149-6A06-46AB-BE0C-B8CC5E349603}" type="pres">
      <dgm:prSet presAssocID="{FDD2B6A1-AF5B-41BD-B640-0599D340DD90}" presName="textRect" presStyleLbl="revTx" presStyleIdx="4" presStyleCnt="9" custScaleX="109336" custLinFactX="-300000" custLinFactY="188337" custLinFactNeighborX="-331524" custLinFactNeighborY="200000">
        <dgm:presLayoutVars>
          <dgm:bulletEnabled val="1"/>
        </dgm:presLayoutVars>
      </dgm:prSet>
      <dgm:spPr/>
    </dgm:pt>
    <dgm:pt modelId="{7506871A-7594-47B1-BEB6-314778DA8F78}" type="pres">
      <dgm:prSet presAssocID="{A5DBBBBD-0307-466C-89DB-BB85AD252A94}" presName="sibTrans" presStyleLbl="sibTrans2D1" presStyleIdx="0" presStyleCnt="0"/>
      <dgm:spPr/>
    </dgm:pt>
    <dgm:pt modelId="{7AB29F9D-6112-43E6-9780-8C7E62E60F61}" type="pres">
      <dgm:prSet presAssocID="{013BDC26-209A-4A7A-ADE9-D68D58096883}" presName="compNode" presStyleCnt="0"/>
      <dgm:spPr/>
    </dgm:pt>
    <dgm:pt modelId="{3546B3DB-F77A-4EF1-B220-64484CDEAE98}" type="pres">
      <dgm:prSet presAssocID="{013BDC26-209A-4A7A-ADE9-D68D58096883}" presName="pictRect" presStyleLbl="node1" presStyleIdx="5" presStyleCnt="9" custScaleX="147622" custScaleY="151744" custLinFactNeighborX="77799" custLinFactNeighborY="-10999"/>
      <dgm:spPr>
        <a:blipFill rotWithShape="1">
          <a:blip xmlns:r="http://schemas.openxmlformats.org/officeDocument/2006/relationships" r:embed="rId6"/>
          <a:srcRect/>
          <a:stretch>
            <a:fillRect t="-14000" b="-14000"/>
          </a:stretch>
        </a:blipFill>
        <a:ln>
          <a:solidFill>
            <a:srgbClr val="9B0014"/>
          </a:solidFill>
        </a:ln>
      </dgm:spPr>
    </dgm:pt>
    <dgm:pt modelId="{61C71C9F-8CB7-4832-8D60-8DAF4DFD93F3}" type="pres">
      <dgm:prSet presAssocID="{013BDC26-209A-4A7A-ADE9-D68D58096883}" presName="textRect" presStyleLbl="revTx" presStyleIdx="5" presStyleCnt="9" custScaleX="112492" custLinFactNeighborX="75859" custLinFactNeighborY="27621">
        <dgm:presLayoutVars>
          <dgm:bulletEnabled val="1"/>
        </dgm:presLayoutVars>
      </dgm:prSet>
      <dgm:spPr/>
    </dgm:pt>
    <dgm:pt modelId="{BC545BEA-8194-41AB-A678-ADFC6B80C3AA}" type="pres">
      <dgm:prSet presAssocID="{888435C1-28D5-424D-BA95-CB692C7D5CD7}" presName="sibTrans" presStyleLbl="sibTrans2D1" presStyleIdx="0" presStyleCnt="0"/>
      <dgm:spPr/>
    </dgm:pt>
    <dgm:pt modelId="{1BE909AE-1F0D-4D9B-B5F7-DC500A553DC4}" type="pres">
      <dgm:prSet presAssocID="{E6AB234B-EEB3-40A5-A869-B1B9DF95795A}" presName="compNode" presStyleCnt="0"/>
      <dgm:spPr/>
    </dgm:pt>
    <dgm:pt modelId="{106D6474-1A6D-4C70-9B24-5236AD943245}" type="pres">
      <dgm:prSet presAssocID="{E6AB234B-EEB3-40A5-A869-B1B9DF95795A}" presName="pictRect" presStyleLbl="node1" presStyleIdx="6" presStyleCnt="9" custScaleX="147622" custScaleY="151744" custLinFactNeighborX="78813" custLinFactNeighborY="-10999"/>
      <dgm:spPr>
        <a:blipFill rotWithShape="1">
          <a:blip xmlns:r="http://schemas.openxmlformats.org/officeDocument/2006/relationships" r:embed="rId7"/>
          <a:srcRect/>
          <a:stretch>
            <a:fillRect l="-1000" r="-1000"/>
          </a:stretch>
        </a:blipFill>
        <a:ln>
          <a:solidFill>
            <a:srgbClr val="9B0014"/>
          </a:solidFill>
        </a:ln>
      </dgm:spPr>
    </dgm:pt>
    <dgm:pt modelId="{5D0381AA-088F-4F6D-BB19-52057E68E859}" type="pres">
      <dgm:prSet presAssocID="{E6AB234B-EEB3-40A5-A869-B1B9DF95795A}" presName="textRect" presStyleLbl="revTx" presStyleIdx="6" presStyleCnt="9" custLinFactNeighborX="78813" custLinFactNeighborY="24657">
        <dgm:presLayoutVars>
          <dgm:bulletEnabled val="1"/>
        </dgm:presLayoutVars>
      </dgm:prSet>
      <dgm:spPr/>
    </dgm:pt>
    <dgm:pt modelId="{6089A69C-278F-41B0-B676-EEEAE7376987}" type="pres">
      <dgm:prSet presAssocID="{EDA32F84-4192-43A5-9E0A-9A933EF186C6}" presName="sibTrans" presStyleLbl="sibTrans2D1" presStyleIdx="0" presStyleCnt="0"/>
      <dgm:spPr/>
    </dgm:pt>
    <dgm:pt modelId="{8A042B6D-15C6-493F-A2A5-F86015765A31}" type="pres">
      <dgm:prSet presAssocID="{B1629FB8-4942-4DDE-BD5D-0A7A02115470}" presName="compNode" presStyleCnt="0"/>
      <dgm:spPr/>
    </dgm:pt>
    <dgm:pt modelId="{BC7953C9-FB89-4D6F-A7F9-B590FEFA2C1A}" type="pres">
      <dgm:prSet presAssocID="{B1629FB8-4942-4DDE-BD5D-0A7A02115470}" presName="pictRect" presStyleLbl="node1" presStyleIdx="7" presStyleCnt="9" custScaleX="147622" custScaleY="151744" custLinFactNeighborX="78432" custLinFactNeighborY="-10999"/>
      <dgm:spPr>
        <a:blipFill rotWithShape="1">
          <a:blip xmlns:r="http://schemas.openxmlformats.org/officeDocument/2006/relationships" r:embed="rId8"/>
          <a:srcRect/>
          <a:stretch>
            <a:fillRect t="-23000" b="-23000"/>
          </a:stretch>
        </a:blipFill>
        <a:ln>
          <a:solidFill>
            <a:srgbClr val="9B0014"/>
          </a:solidFill>
        </a:ln>
      </dgm:spPr>
    </dgm:pt>
    <dgm:pt modelId="{A809CBAB-A1EF-4079-999C-1A9F5916BB2E}" type="pres">
      <dgm:prSet presAssocID="{B1629FB8-4942-4DDE-BD5D-0A7A02115470}" presName="textRect" presStyleLbl="revTx" presStyleIdx="7" presStyleCnt="9" custLinFactNeighborX="79267" custLinFactNeighborY="24657">
        <dgm:presLayoutVars>
          <dgm:bulletEnabled val="1"/>
        </dgm:presLayoutVars>
      </dgm:prSet>
      <dgm:spPr/>
    </dgm:pt>
    <dgm:pt modelId="{AC4FBC5E-AC44-4846-B445-35AD1145D7D9}" type="pres">
      <dgm:prSet presAssocID="{03006F4E-116F-4206-821E-791E69490995}" presName="sibTrans" presStyleLbl="sibTrans2D1" presStyleIdx="0" presStyleCnt="0"/>
      <dgm:spPr/>
    </dgm:pt>
    <dgm:pt modelId="{B1A3C485-5BE7-41C7-9169-3F98B53339C2}" type="pres">
      <dgm:prSet presAssocID="{361B95D8-0BD3-4309-9BBA-162B085D2A74}" presName="compNode" presStyleCnt="0"/>
      <dgm:spPr/>
    </dgm:pt>
    <dgm:pt modelId="{E3F0D3D3-A177-4DED-BBCD-649F078C64F7}" type="pres">
      <dgm:prSet presAssocID="{361B95D8-0BD3-4309-9BBA-162B085D2A74}" presName="pictRect" presStyleLbl="node1" presStyleIdx="8" presStyleCnt="9" custScaleX="147622" custScaleY="151744" custLinFactNeighborX="79267" custLinFactNeighborY="-10999"/>
      <dgm:spPr>
        <a:blipFill rotWithShape="1">
          <a:blip xmlns:r="http://schemas.openxmlformats.org/officeDocument/2006/relationships" r:embed="rId9"/>
          <a:srcRect/>
          <a:stretch>
            <a:fillRect t="-19000" b="-19000"/>
          </a:stretch>
        </a:blipFill>
        <a:ln>
          <a:solidFill>
            <a:srgbClr val="9B0014"/>
          </a:solidFill>
        </a:ln>
      </dgm:spPr>
    </dgm:pt>
    <dgm:pt modelId="{88D1225F-065A-4536-A906-36B40D4B656D}" type="pres">
      <dgm:prSet presAssocID="{361B95D8-0BD3-4309-9BBA-162B085D2A74}" presName="textRect" presStyleLbl="revTx" presStyleIdx="8" presStyleCnt="9" custLinFactNeighborX="77646" custLinFactNeighborY="27507">
        <dgm:presLayoutVars>
          <dgm:bulletEnabled val="1"/>
        </dgm:presLayoutVars>
      </dgm:prSet>
      <dgm:spPr/>
    </dgm:pt>
  </dgm:ptLst>
  <dgm:cxnLst>
    <dgm:cxn modelId="{27B27F02-EEBA-419A-BEE1-65E38CC64323}" type="presOf" srcId="{07E56114-F415-4583-81EC-51EA2D1B0288}" destId="{34D9E327-A5BD-4057-869F-0B8851ECA9A3}" srcOrd="0" destOrd="0" presId="urn:microsoft.com/office/officeart/2005/8/layout/pList1"/>
    <dgm:cxn modelId="{5D660404-E42D-4EB0-A6B2-57D76FF9B4E3}" srcId="{8F07B967-449D-4794-BB11-44FB46B1A174}" destId="{057C8944-AC93-41DB-A443-3D2A9317D145}" srcOrd="1" destOrd="0" parTransId="{360DC2F1-252B-4699-88B1-0550E1A8DB75}" sibTransId="{AD21CA17-F4C0-4238-8900-D5CE576537DD}"/>
    <dgm:cxn modelId="{DFDBD708-CDD1-4E06-AEB9-B6FB3EF96984}" srcId="{8F07B967-449D-4794-BB11-44FB46B1A174}" destId="{FDD2B6A1-AF5B-41BD-B640-0599D340DD90}" srcOrd="4" destOrd="0" parTransId="{4915A0CA-9D8A-4A7A-8ED0-55911B3CB277}" sibTransId="{A5DBBBBD-0307-466C-89DB-BB85AD252A94}"/>
    <dgm:cxn modelId="{79EBFF18-F166-4FA5-ABA1-7C05497A0EF1}" srcId="{8F07B967-449D-4794-BB11-44FB46B1A174}" destId="{B1629FB8-4942-4DDE-BD5D-0A7A02115470}" srcOrd="7" destOrd="0" parTransId="{7375456D-10D4-4CB2-A998-44096988DEC3}" sibTransId="{03006F4E-116F-4206-821E-791E69490995}"/>
    <dgm:cxn modelId="{F0E8762F-D531-46D6-BBDD-9B192D4B0444}" type="presOf" srcId="{361B95D8-0BD3-4309-9BBA-162B085D2A74}" destId="{88D1225F-065A-4536-A906-36B40D4B656D}" srcOrd="0" destOrd="0" presId="urn:microsoft.com/office/officeart/2005/8/layout/pList1"/>
    <dgm:cxn modelId="{0ACE7A36-76C1-4EE0-B223-AE994C8E8031}" srcId="{8F07B967-449D-4794-BB11-44FB46B1A174}" destId="{E6AB234B-EEB3-40A5-A869-B1B9DF95795A}" srcOrd="6" destOrd="0" parTransId="{9B159479-93B7-428A-B2A3-78D6D2C59729}" sibTransId="{EDA32F84-4192-43A5-9E0A-9A933EF186C6}"/>
    <dgm:cxn modelId="{2AAE1F3F-77F0-4C2F-B0E4-F02FB265D1A6}" type="presOf" srcId="{A4A9AAD1-7948-43C6-9A73-71FFA29327CD}" destId="{FB78A93D-9C03-4231-9E5B-A82C1BC0042F}" srcOrd="0" destOrd="0" presId="urn:microsoft.com/office/officeart/2005/8/layout/pList1"/>
    <dgm:cxn modelId="{9DE62B5B-6568-4B4F-BE5E-0D0B084DF60C}" type="presOf" srcId="{B1629FB8-4942-4DDE-BD5D-0A7A02115470}" destId="{A809CBAB-A1EF-4079-999C-1A9F5916BB2E}" srcOrd="0" destOrd="0" presId="urn:microsoft.com/office/officeart/2005/8/layout/pList1"/>
    <dgm:cxn modelId="{66166E5D-6239-469E-8180-DC26A261A9F1}" type="presOf" srcId="{3EDBD6DE-3D7E-4B79-9FF9-D930E64B7A45}" destId="{43B407D0-FE54-4C74-8A80-22726395BC14}" srcOrd="0" destOrd="0" presId="urn:microsoft.com/office/officeart/2005/8/layout/pList1"/>
    <dgm:cxn modelId="{4D90914B-BD42-4A2E-B818-A1453C176390}" srcId="{8F07B967-449D-4794-BB11-44FB46B1A174}" destId="{A4A9AAD1-7948-43C6-9A73-71FFA29327CD}" srcOrd="0" destOrd="0" parTransId="{466F08AA-61E0-44B4-9A7A-8AA2C12E6085}" sibTransId="{3EDBD6DE-3D7E-4B79-9FF9-D930E64B7A45}"/>
    <dgm:cxn modelId="{CF72204F-0BD1-4609-A83D-E47E5A35422B}" type="presOf" srcId="{AD21CA17-F4C0-4238-8900-D5CE576537DD}" destId="{D3BE96FB-941D-4011-B3A0-87DF8B660725}" srcOrd="0" destOrd="0" presId="urn:microsoft.com/office/officeart/2005/8/layout/pList1"/>
    <dgm:cxn modelId="{E506D552-9A4D-4038-9C78-5D232CA1F187}" type="presOf" srcId="{FDD2B6A1-AF5B-41BD-B640-0599D340DD90}" destId="{99E94149-6A06-46AB-BE0C-B8CC5E349603}" srcOrd="0" destOrd="0" presId="urn:microsoft.com/office/officeart/2005/8/layout/pList1"/>
    <dgm:cxn modelId="{E881B25A-AEE7-4F83-9C73-C44C5C205F2E}" type="presOf" srcId="{A86909CD-8F17-4244-BC59-F5139DA383C6}" destId="{FEC02322-E712-404C-8E5A-FFB785605D2B}" srcOrd="0" destOrd="0" presId="urn:microsoft.com/office/officeart/2005/8/layout/pList1"/>
    <dgm:cxn modelId="{253CB683-A440-48DA-8ACE-B13602613BEF}" srcId="{8F07B967-449D-4794-BB11-44FB46B1A174}" destId="{A86909CD-8F17-4244-BC59-F5139DA383C6}" srcOrd="3" destOrd="0" parTransId="{CC65F4F7-B545-408A-B7A6-C2BFF257E13C}" sibTransId="{07E56114-F415-4583-81EC-51EA2D1B0288}"/>
    <dgm:cxn modelId="{18C51792-C051-4B03-A199-11EFBB1C10E5}" type="presOf" srcId="{057C8944-AC93-41DB-A443-3D2A9317D145}" destId="{579DE1B3-5985-4075-A8BD-6274F035663F}" srcOrd="0" destOrd="0" presId="urn:microsoft.com/office/officeart/2005/8/layout/pList1"/>
    <dgm:cxn modelId="{8267F5A4-C6B4-4C97-B638-5618240D261C}" type="presOf" srcId="{EDA32F84-4192-43A5-9E0A-9A933EF186C6}" destId="{6089A69C-278F-41B0-B676-EEEAE7376987}" srcOrd="0" destOrd="0" presId="urn:microsoft.com/office/officeart/2005/8/layout/pList1"/>
    <dgm:cxn modelId="{B4DBBEA6-7C2B-49A9-8380-98791ABA6EB9}" type="presOf" srcId="{013BDC26-209A-4A7A-ADE9-D68D58096883}" destId="{61C71C9F-8CB7-4832-8D60-8DAF4DFD93F3}" srcOrd="0" destOrd="0" presId="urn:microsoft.com/office/officeart/2005/8/layout/pList1"/>
    <dgm:cxn modelId="{D3EFCDAC-E144-4855-9F3B-AF3B32A2E2E7}" type="presOf" srcId="{03006F4E-116F-4206-821E-791E69490995}" destId="{AC4FBC5E-AC44-4846-B445-35AD1145D7D9}" srcOrd="0" destOrd="0" presId="urn:microsoft.com/office/officeart/2005/8/layout/pList1"/>
    <dgm:cxn modelId="{71B897B0-B1B2-4D9A-B912-60B5693C7F08}" type="presOf" srcId="{E6AB234B-EEB3-40A5-A869-B1B9DF95795A}" destId="{5D0381AA-088F-4F6D-BB19-52057E68E859}" srcOrd="0" destOrd="0" presId="urn:microsoft.com/office/officeart/2005/8/layout/pList1"/>
    <dgm:cxn modelId="{9888B9B1-1136-42D3-B2F5-97CADFB0E1DE}" type="presOf" srcId="{A5DBBBBD-0307-466C-89DB-BB85AD252A94}" destId="{7506871A-7594-47B1-BEB6-314778DA8F78}" srcOrd="0" destOrd="0" presId="urn:microsoft.com/office/officeart/2005/8/layout/pList1"/>
    <dgm:cxn modelId="{E8146FB5-8849-4D7E-BAC5-75FF94660912}" srcId="{8F07B967-449D-4794-BB11-44FB46B1A174}" destId="{013BDC26-209A-4A7A-ADE9-D68D58096883}" srcOrd="5" destOrd="0" parTransId="{FE845967-1774-4127-A468-C35FE20FFB2C}" sibTransId="{888435C1-28D5-424D-BA95-CB692C7D5CD7}"/>
    <dgm:cxn modelId="{46D1FEB6-1FAB-462C-BF6C-08338358E310}" srcId="{8F07B967-449D-4794-BB11-44FB46B1A174}" destId="{361B95D8-0BD3-4309-9BBA-162B085D2A74}" srcOrd="8" destOrd="0" parTransId="{F0FDA5F6-2A11-41A1-A447-D1C89E38EAF8}" sibTransId="{3A51FB38-F7F5-4613-A6F7-C232A61C79FD}"/>
    <dgm:cxn modelId="{4F2B7CBA-572C-44E7-BBCE-48E89A449F84}" type="presOf" srcId="{888435C1-28D5-424D-BA95-CB692C7D5CD7}" destId="{BC545BEA-8194-41AB-A678-ADFC6B80C3AA}" srcOrd="0" destOrd="0" presId="urn:microsoft.com/office/officeart/2005/8/layout/pList1"/>
    <dgm:cxn modelId="{F2F769E0-982F-42AA-A839-1E7D1FC6C080}" type="presOf" srcId="{8F07B967-449D-4794-BB11-44FB46B1A174}" destId="{1355F6ED-7299-4B3E-B1DA-FEB5E4EE7889}" srcOrd="0" destOrd="0" presId="urn:microsoft.com/office/officeart/2005/8/layout/pList1"/>
    <dgm:cxn modelId="{ADCEA5ED-6CC7-4B2E-8517-EB9593D065E4}" type="presOf" srcId="{5A2CA08D-3860-4D45-9257-DDE91DB462A5}" destId="{A17FAC63-327F-49A2-8F93-52EA8BB475C1}" srcOrd="0" destOrd="0" presId="urn:microsoft.com/office/officeart/2005/8/layout/pList1"/>
    <dgm:cxn modelId="{2C10BFED-0AE2-48E3-BFC1-06F966A9C0B0}" srcId="{8F07B967-449D-4794-BB11-44FB46B1A174}" destId="{5A2CA08D-3860-4D45-9257-DDE91DB462A5}" srcOrd="2" destOrd="0" parTransId="{89CD559F-EACE-49BE-A229-88E5B06B01C5}" sibTransId="{BD0F46FD-2661-4561-B300-CEA20D08586B}"/>
    <dgm:cxn modelId="{2830C8F9-D193-4B18-B38C-47F6931D0176}" type="presOf" srcId="{BD0F46FD-2661-4561-B300-CEA20D08586B}" destId="{025C87D7-330A-4C59-A264-9201FA6E0862}" srcOrd="0" destOrd="0" presId="urn:microsoft.com/office/officeart/2005/8/layout/pList1"/>
    <dgm:cxn modelId="{3E261248-F8DB-4BE0-8838-B5D4E5E6B25D}" type="presParOf" srcId="{1355F6ED-7299-4B3E-B1DA-FEB5E4EE7889}" destId="{73189F73-4227-4980-BF5C-22429D5C54E3}" srcOrd="0" destOrd="0" presId="urn:microsoft.com/office/officeart/2005/8/layout/pList1"/>
    <dgm:cxn modelId="{4A304915-10F2-4A47-B629-980D3B7FA5CC}" type="presParOf" srcId="{73189F73-4227-4980-BF5C-22429D5C54E3}" destId="{51E7B370-3E71-44BF-B203-FE1078E1431B}" srcOrd="0" destOrd="0" presId="urn:microsoft.com/office/officeart/2005/8/layout/pList1"/>
    <dgm:cxn modelId="{F84AF70E-86C7-43B1-A340-988AFFEF5E07}" type="presParOf" srcId="{73189F73-4227-4980-BF5C-22429D5C54E3}" destId="{FB78A93D-9C03-4231-9E5B-A82C1BC0042F}" srcOrd="1" destOrd="0" presId="urn:microsoft.com/office/officeart/2005/8/layout/pList1"/>
    <dgm:cxn modelId="{576DF09E-0E98-440B-B7EB-60E7BCE74490}" type="presParOf" srcId="{1355F6ED-7299-4B3E-B1DA-FEB5E4EE7889}" destId="{43B407D0-FE54-4C74-8A80-22726395BC14}" srcOrd="1" destOrd="0" presId="urn:microsoft.com/office/officeart/2005/8/layout/pList1"/>
    <dgm:cxn modelId="{F05A8C82-FB0B-4B79-A542-352F8E8BB4F8}" type="presParOf" srcId="{1355F6ED-7299-4B3E-B1DA-FEB5E4EE7889}" destId="{9A28424C-559A-4672-99F2-E7129F1B4BDF}" srcOrd="2" destOrd="0" presId="urn:microsoft.com/office/officeart/2005/8/layout/pList1"/>
    <dgm:cxn modelId="{2E6C522B-C931-4FCA-982C-CE2F95F002AF}" type="presParOf" srcId="{9A28424C-559A-4672-99F2-E7129F1B4BDF}" destId="{A170DBB6-37E4-4759-8421-C2458EBA6461}" srcOrd="0" destOrd="0" presId="urn:microsoft.com/office/officeart/2005/8/layout/pList1"/>
    <dgm:cxn modelId="{7B7DE1C0-243F-4D2C-AFD3-7BE6A30BD36B}" type="presParOf" srcId="{9A28424C-559A-4672-99F2-E7129F1B4BDF}" destId="{579DE1B3-5985-4075-A8BD-6274F035663F}" srcOrd="1" destOrd="0" presId="urn:microsoft.com/office/officeart/2005/8/layout/pList1"/>
    <dgm:cxn modelId="{B3568378-7BD3-4312-A2D3-972FA0952B39}" type="presParOf" srcId="{1355F6ED-7299-4B3E-B1DA-FEB5E4EE7889}" destId="{D3BE96FB-941D-4011-B3A0-87DF8B660725}" srcOrd="3" destOrd="0" presId="urn:microsoft.com/office/officeart/2005/8/layout/pList1"/>
    <dgm:cxn modelId="{7156EDAA-872D-4533-9ACE-C80B7C14AA98}" type="presParOf" srcId="{1355F6ED-7299-4B3E-B1DA-FEB5E4EE7889}" destId="{CD23847C-17EB-4AB4-9CF4-22570496F3EB}" srcOrd="4" destOrd="0" presId="urn:microsoft.com/office/officeart/2005/8/layout/pList1"/>
    <dgm:cxn modelId="{C30A23C7-D7F9-4FB5-90D9-57BBD5F2F25B}" type="presParOf" srcId="{CD23847C-17EB-4AB4-9CF4-22570496F3EB}" destId="{318CBCB2-AD3A-43AC-98D5-13C9B46ED15E}" srcOrd="0" destOrd="0" presId="urn:microsoft.com/office/officeart/2005/8/layout/pList1"/>
    <dgm:cxn modelId="{EE6F3734-FDDC-498D-9D4D-6ACACDE8AFB6}" type="presParOf" srcId="{CD23847C-17EB-4AB4-9CF4-22570496F3EB}" destId="{A17FAC63-327F-49A2-8F93-52EA8BB475C1}" srcOrd="1" destOrd="0" presId="urn:microsoft.com/office/officeart/2005/8/layout/pList1"/>
    <dgm:cxn modelId="{6B2B2680-7FCA-4F3F-8685-95AB879E5A61}" type="presParOf" srcId="{1355F6ED-7299-4B3E-B1DA-FEB5E4EE7889}" destId="{025C87D7-330A-4C59-A264-9201FA6E0862}" srcOrd="5" destOrd="0" presId="urn:microsoft.com/office/officeart/2005/8/layout/pList1"/>
    <dgm:cxn modelId="{87F7632F-B05F-4554-86E8-521EA1CEDEDC}" type="presParOf" srcId="{1355F6ED-7299-4B3E-B1DA-FEB5E4EE7889}" destId="{39059877-C8A0-4A0A-814B-021157B56938}" srcOrd="6" destOrd="0" presId="urn:microsoft.com/office/officeart/2005/8/layout/pList1"/>
    <dgm:cxn modelId="{65DCB643-A273-4286-874D-B358211C2F15}" type="presParOf" srcId="{39059877-C8A0-4A0A-814B-021157B56938}" destId="{966CCC2D-C729-4130-8495-D65B8D14CA95}" srcOrd="0" destOrd="0" presId="urn:microsoft.com/office/officeart/2005/8/layout/pList1"/>
    <dgm:cxn modelId="{43CE8050-3B9D-4E13-B958-BD4067C1F734}" type="presParOf" srcId="{39059877-C8A0-4A0A-814B-021157B56938}" destId="{FEC02322-E712-404C-8E5A-FFB785605D2B}" srcOrd="1" destOrd="0" presId="urn:microsoft.com/office/officeart/2005/8/layout/pList1"/>
    <dgm:cxn modelId="{377C1D44-CF81-41E7-BBB2-798123864723}" type="presParOf" srcId="{1355F6ED-7299-4B3E-B1DA-FEB5E4EE7889}" destId="{34D9E327-A5BD-4057-869F-0B8851ECA9A3}" srcOrd="7" destOrd="0" presId="urn:microsoft.com/office/officeart/2005/8/layout/pList1"/>
    <dgm:cxn modelId="{8415F8D2-B1EF-4C0D-B4AF-D188978CBEB9}" type="presParOf" srcId="{1355F6ED-7299-4B3E-B1DA-FEB5E4EE7889}" destId="{559BA848-27BC-4F1E-AAE1-D52D9F92E113}" srcOrd="8" destOrd="0" presId="urn:microsoft.com/office/officeart/2005/8/layout/pList1"/>
    <dgm:cxn modelId="{D35B6BAE-6909-4474-9106-4232D4422910}" type="presParOf" srcId="{559BA848-27BC-4F1E-AAE1-D52D9F92E113}" destId="{D47D43DB-B23D-482A-8B97-938C2AA36ED6}" srcOrd="0" destOrd="0" presId="urn:microsoft.com/office/officeart/2005/8/layout/pList1"/>
    <dgm:cxn modelId="{20320CBC-6D76-4C4C-99B2-E6F93428793C}" type="presParOf" srcId="{559BA848-27BC-4F1E-AAE1-D52D9F92E113}" destId="{99E94149-6A06-46AB-BE0C-B8CC5E349603}" srcOrd="1" destOrd="0" presId="urn:microsoft.com/office/officeart/2005/8/layout/pList1"/>
    <dgm:cxn modelId="{FEED2B1D-C88B-4175-8F32-280730153248}" type="presParOf" srcId="{1355F6ED-7299-4B3E-B1DA-FEB5E4EE7889}" destId="{7506871A-7594-47B1-BEB6-314778DA8F78}" srcOrd="9" destOrd="0" presId="urn:microsoft.com/office/officeart/2005/8/layout/pList1"/>
    <dgm:cxn modelId="{4F281582-83C0-46B6-AA5E-D7B4CF5251EF}" type="presParOf" srcId="{1355F6ED-7299-4B3E-B1DA-FEB5E4EE7889}" destId="{7AB29F9D-6112-43E6-9780-8C7E62E60F61}" srcOrd="10" destOrd="0" presId="urn:microsoft.com/office/officeart/2005/8/layout/pList1"/>
    <dgm:cxn modelId="{9E0AAAFE-BA43-44D1-8301-BCF4B8C35C4D}" type="presParOf" srcId="{7AB29F9D-6112-43E6-9780-8C7E62E60F61}" destId="{3546B3DB-F77A-4EF1-B220-64484CDEAE98}" srcOrd="0" destOrd="0" presId="urn:microsoft.com/office/officeart/2005/8/layout/pList1"/>
    <dgm:cxn modelId="{368E7303-2C54-47B6-977D-D658FC8960CB}" type="presParOf" srcId="{7AB29F9D-6112-43E6-9780-8C7E62E60F61}" destId="{61C71C9F-8CB7-4832-8D60-8DAF4DFD93F3}" srcOrd="1" destOrd="0" presId="urn:microsoft.com/office/officeart/2005/8/layout/pList1"/>
    <dgm:cxn modelId="{8573BEDE-929C-4621-810B-574C9184AA4C}" type="presParOf" srcId="{1355F6ED-7299-4B3E-B1DA-FEB5E4EE7889}" destId="{BC545BEA-8194-41AB-A678-ADFC6B80C3AA}" srcOrd="11" destOrd="0" presId="urn:microsoft.com/office/officeart/2005/8/layout/pList1"/>
    <dgm:cxn modelId="{F6743360-9D0A-4979-B175-E3B583611F20}" type="presParOf" srcId="{1355F6ED-7299-4B3E-B1DA-FEB5E4EE7889}" destId="{1BE909AE-1F0D-4D9B-B5F7-DC500A553DC4}" srcOrd="12" destOrd="0" presId="urn:microsoft.com/office/officeart/2005/8/layout/pList1"/>
    <dgm:cxn modelId="{A981BEAC-AB55-45B8-A431-528100795AF0}" type="presParOf" srcId="{1BE909AE-1F0D-4D9B-B5F7-DC500A553DC4}" destId="{106D6474-1A6D-4C70-9B24-5236AD943245}" srcOrd="0" destOrd="0" presId="urn:microsoft.com/office/officeart/2005/8/layout/pList1"/>
    <dgm:cxn modelId="{FB3C4795-E8CD-4213-9B77-897D8EF692B4}" type="presParOf" srcId="{1BE909AE-1F0D-4D9B-B5F7-DC500A553DC4}" destId="{5D0381AA-088F-4F6D-BB19-52057E68E859}" srcOrd="1" destOrd="0" presId="urn:microsoft.com/office/officeart/2005/8/layout/pList1"/>
    <dgm:cxn modelId="{4E50AF90-406F-4D0C-9213-D2F009FD0126}" type="presParOf" srcId="{1355F6ED-7299-4B3E-B1DA-FEB5E4EE7889}" destId="{6089A69C-278F-41B0-B676-EEEAE7376987}" srcOrd="13" destOrd="0" presId="urn:microsoft.com/office/officeart/2005/8/layout/pList1"/>
    <dgm:cxn modelId="{79D89D12-9E59-4062-9D20-E8CC5C4CA779}" type="presParOf" srcId="{1355F6ED-7299-4B3E-B1DA-FEB5E4EE7889}" destId="{8A042B6D-15C6-493F-A2A5-F86015765A31}" srcOrd="14" destOrd="0" presId="urn:microsoft.com/office/officeart/2005/8/layout/pList1"/>
    <dgm:cxn modelId="{8B039630-DF51-4C37-A7E4-6747DE888A22}" type="presParOf" srcId="{8A042B6D-15C6-493F-A2A5-F86015765A31}" destId="{BC7953C9-FB89-4D6F-A7F9-B590FEFA2C1A}" srcOrd="0" destOrd="0" presId="urn:microsoft.com/office/officeart/2005/8/layout/pList1"/>
    <dgm:cxn modelId="{DF567D8F-845A-496A-8BCE-4A67599D6867}" type="presParOf" srcId="{8A042B6D-15C6-493F-A2A5-F86015765A31}" destId="{A809CBAB-A1EF-4079-999C-1A9F5916BB2E}" srcOrd="1" destOrd="0" presId="urn:microsoft.com/office/officeart/2005/8/layout/pList1"/>
    <dgm:cxn modelId="{540636AC-52FB-4BAC-9E66-A321144A9B59}" type="presParOf" srcId="{1355F6ED-7299-4B3E-B1DA-FEB5E4EE7889}" destId="{AC4FBC5E-AC44-4846-B445-35AD1145D7D9}" srcOrd="15" destOrd="0" presId="urn:microsoft.com/office/officeart/2005/8/layout/pList1"/>
    <dgm:cxn modelId="{8BE08E51-B994-439A-BCF7-1181AE32E7FA}" type="presParOf" srcId="{1355F6ED-7299-4B3E-B1DA-FEB5E4EE7889}" destId="{B1A3C485-5BE7-41C7-9169-3F98B53339C2}" srcOrd="16" destOrd="0" presId="urn:microsoft.com/office/officeart/2005/8/layout/pList1"/>
    <dgm:cxn modelId="{CA4DEA9D-9DA7-4F95-A8F2-0C48369BD3B8}" type="presParOf" srcId="{B1A3C485-5BE7-41C7-9169-3F98B53339C2}" destId="{E3F0D3D3-A177-4DED-BBCD-649F078C64F7}" srcOrd="0" destOrd="0" presId="urn:microsoft.com/office/officeart/2005/8/layout/pList1"/>
    <dgm:cxn modelId="{A5C96DBA-98A4-4BB1-BDB3-56E85F814376}" type="presParOf" srcId="{B1A3C485-5BE7-41C7-9169-3F98B53339C2}" destId="{88D1225F-065A-4536-A906-36B40D4B656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690A15-6A2B-46D7-8EB8-033D58E2A23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6056F61-A3ED-47F1-9AD9-A4A6A53EDA92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600" dirty="0">
              <a:latin typeface="Arial" panose="020B0604020202020204" pitchFamily="34" charset="0"/>
              <a:cs typeface="Arial" panose="020B0604020202020204" pitchFamily="34" charset="0"/>
            </a:rPr>
            <a:t>Dati numerici</a:t>
          </a:r>
        </a:p>
      </dgm:t>
    </dgm:pt>
    <dgm:pt modelId="{644809E9-23FE-4099-B126-B7FD21682E77}" type="parTrans" cxnId="{71AF4F6D-65C9-4A36-8A38-7D8DBA8912A5}">
      <dgm:prSet/>
      <dgm:spPr/>
      <dgm:t>
        <a:bodyPr/>
        <a:lstStyle/>
        <a:p>
          <a:endParaRPr lang="it-IT"/>
        </a:p>
      </dgm:t>
    </dgm:pt>
    <dgm:pt modelId="{8C2430A9-7C57-4EAF-A637-064786BE7AB2}" type="sibTrans" cxnId="{71AF4F6D-65C9-4A36-8A38-7D8DBA8912A5}">
      <dgm:prSet/>
      <dgm:spPr/>
      <dgm:t>
        <a:bodyPr/>
        <a:lstStyle/>
        <a:p>
          <a:endParaRPr lang="it-IT"/>
        </a:p>
      </dgm:t>
    </dgm:pt>
    <dgm:pt modelId="{A80837D7-8C08-492F-831C-E6EF670AF962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600" dirty="0" err="1">
              <a:latin typeface="Arial" panose="020B0604020202020204" pitchFamily="34" charset="0"/>
              <a:cs typeface="Arial" panose="020B0604020202020204" pitchFamily="34" charset="0"/>
            </a:rPr>
            <a:t>Univariati</a:t>
          </a:r>
          <a:endParaRPr lang="it-IT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06FEE4-8BAF-449E-BAB3-73E98DDEFBD6}" type="parTrans" cxnId="{D539F32D-DFE9-470B-8358-90B4267F2D01}">
      <dgm:prSet/>
      <dgm:spPr>
        <a:solidFill>
          <a:srgbClr val="D94A40"/>
        </a:solidFill>
        <a:ln>
          <a:solidFill>
            <a:srgbClr val="D94A40"/>
          </a:solidFill>
        </a:ln>
      </dgm:spPr>
      <dgm:t>
        <a:bodyPr/>
        <a:lstStyle/>
        <a:p>
          <a:endParaRPr lang="it-IT"/>
        </a:p>
      </dgm:t>
    </dgm:pt>
    <dgm:pt modelId="{9241DDEC-A35F-4A81-8648-B8EF745D3123}" type="sibTrans" cxnId="{D539F32D-DFE9-470B-8358-90B4267F2D01}">
      <dgm:prSet/>
      <dgm:spPr/>
      <dgm:t>
        <a:bodyPr/>
        <a:lstStyle/>
        <a:p>
          <a:endParaRPr lang="it-IT"/>
        </a:p>
      </dgm:t>
    </dgm:pt>
    <dgm:pt modelId="{4D4C7152-44BC-476D-8D7C-51C5F07828EE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600" dirty="0">
              <a:latin typeface="Arial" panose="020B0604020202020204" pitchFamily="34" charset="0"/>
              <a:cs typeface="Arial" panose="020B0604020202020204" pitchFamily="34" charset="0"/>
            </a:rPr>
            <a:t>Multivariati</a:t>
          </a:r>
        </a:p>
      </dgm:t>
    </dgm:pt>
    <dgm:pt modelId="{7824AF0F-0800-4D65-ADAF-7C847EAE974B}" type="parTrans" cxnId="{38F1591F-A77E-456F-8367-16A5127ECF68}">
      <dgm:prSet/>
      <dgm:spPr>
        <a:solidFill>
          <a:srgbClr val="D94A40"/>
        </a:solidFill>
        <a:ln>
          <a:solidFill>
            <a:srgbClr val="D94A40"/>
          </a:solidFill>
        </a:ln>
      </dgm:spPr>
      <dgm:t>
        <a:bodyPr/>
        <a:lstStyle/>
        <a:p>
          <a:endParaRPr lang="it-IT"/>
        </a:p>
      </dgm:t>
    </dgm:pt>
    <dgm:pt modelId="{DE400A99-73F7-4532-8A0C-05B8E4A6E970}" type="sibTrans" cxnId="{38F1591F-A77E-456F-8367-16A5127ECF68}">
      <dgm:prSet/>
      <dgm:spPr/>
      <dgm:t>
        <a:bodyPr/>
        <a:lstStyle/>
        <a:p>
          <a:endParaRPr lang="it-IT"/>
        </a:p>
      </dgm:t>
    </dgm:pt>
    <dgm:pt modelId="{48D07634-A074-4276-8621-81778A3057C6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600" dirty="0">
              <a:latin typeface="Arial" panose="020B0604020202020204" pitchFamily="34" charset="0"/>
              <a:cs typeface="Arial" panose="020B0604020202020204" pitchFamily="34" charset="0"/>
            </a:rPr>
            <a:t>Ordinati</a:t>
          </a:r>
        </a:p>
      </dgm:t>
    </dgm:pt>
    <dgm:pt modelId="{426D5729-E64E-4AB0-87BE-AD3B343FA979}" type="parTrans" cxnId="{0C5E2D4C-A0D3-4AD0-BB3F-05B88AF36662}">
      <dgm:prSet/>
      <dgm:spPr>
        <a:solidFill>
          <a:srgbClr val="D94A40"/>
        </a:solidFill>
        <a:ln>
          <a:solidFill>
            <a:srgbClr val="D94A40"/>
          </a:solidFill>
        </a:ln>
      </dgm:spPr>
      <dgm:t>
        <a:bodyPr/>
        <a:lstStyle/>
        <a:p>
          <a:endParaRPr lang="it-IT"/>
        </a:p>
      </dgm:t>
    </dgm:pt>
    <dgm:pt modelId="{B647859C-08EE-416A-BE6C-7743EB09D36A}" type="sibTrans" cxnId="{0C5E2D4C-A0D3-4AD0-BB3F-05B88AF36662}">
      <dgm:prSet/>
      <dgm:spPr/>
      <dgm:t>
        <a:bodyPr/>
        <a:lstStyle/>
        <a:p>
          <a:endParaRPr lang="it-IT"/>
        </a:p>
      </dgm:t>
    </dgm:pt>
    <dgm:pt modelId="{31DB4E8F-F475-4581-AB34-62C5F9666D00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600" dirty="0">
              <a:latin typeface="Arial" panose="020B0604020202020204" pitchFamily="34" charset="0"/>
              <a:cs typeface="Arial" panose="020B0604020202020204" pitchFamily="34" charset="0"/>
            </a:rPr>
            <a:t>Non ordinati</a:t>
          </a:r>
        </a:p>
      </dgm:t>
    </dgm:pt>
    <dgm:pt modelId="{037CE5CB-AECB-454D-B564-CBA6E5A25EB4}" type="parTrans" cxnId="{2288DBD4-94CF-4C8E-B6A6-9B57272F1B7B}">
      <dgm:prSet/>
      <dgm:spPr>
        <a:solidFill>
          <a:srgbClr val="D94A40"/>
        </a:solidFill>
        <a:ln>
          <a:solidFill>
            <a:srgbClr val="D94A40"/>
          </a:solidFill>
        </a:ln>
      </dgm:spPr>
      <dgm:t>
        <a:bodyPr/>
        <a:lstStyle/>
        <a:p>
          <a:endParaRPr lang="it-IT"/>
        </a:p>
      </dgm:t>
    </dgm:pt>
    <dgm:pt modelId="{6A34638C-0279-4F5E-977C-331372E9150D}" type="sibTrans" cxnId="{2288DBD4-94CF-4C8E-B6A6-9B57272F1B7B}">
      <dgm:prSet/>
      <dgm:spPr/>
      <dgm:t>
        <a:bodyPr/>
        <a:lstStyle/>
        <a:p>
          <a:endParaRPr lang="it-IT"/>
        </a:p>
      </dgm:t>
    </dgm:pt>
    <dgm:pt modelId="{13431631-B01F-4C7E-A30E-6AD8C9D61198}" type="pres">
      <dgm:prSet presAssocID="{D1690A15-6A2B-46D7-8EB8-033D58E2A2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63CBB5C-C962-47EA-A54D-66758B8E21BB}" type="pres">
      <dgm:prSet presAssocID="{26056F61-A3ED-47F1-9AD9-A4A6A53EDA92}" presName="hierRoot1" presStyleCnt="0">
        <dgm:presLayoutVars>
          <dgm:hierBranch val="init"/>
        </dgm:presLayoutVars>
      </dgm:prSet>
      <dgm:spPr/>
    </dgm:pt>
    <dgm:pt modelId="{9032B1C7-D371-4CD9-9177-28C70DEE8B14}" type="pres">
      <dgm:prSet presAssocID="{26056F61-A3ED-47F1-9AD9-A4A6A53EDA92}" presName="rootComposite1" presStyleCnt="0"/>
      <dgm:spPr/>
    </dgm:pt>
    <dgm:pt modelId="{788AE48A-90DC-4BCC-971E-48A61D8305E0}" type="pres">
      <dgm:prSet presAssocID="{26056F61-A3ED-47F1-9AD9-A4A6A53EDA92}" presName="rootText1" presStyleLbl="node0" presStyleIdx="0" presStyleCnt="1">
        <dgm:presLayoutVars>
          <dgm:chPref val="3"/>
        </dgm:presLayoutVars>
      </dgm:prSet>
      <dgm:spPr/>
    </dgm:pt>
    <dgm:pt modelId="{8E063454-07FC-477D-BBD9-A26AB5B7C00B}" type="pres">
      <dgm:prSet presAssocID="{26056F61-A3ED-47F1-9AD9-A4A6A53EDA92}" presName="rootConnector1" presStyleLbl="node1" presStyleIdx="0" presStyleCnt="0"/>
      <dgm:spPr/>
    </dgm:pt>
    <dgm:pt modelId="{4DAA78BE-14AD-4269-A7C1-8CDE95D23B51}" type="pres">
      <dgm:prSet presAssocID="{26056F61-A3ED-47F1-9AD9-A4A6A53EDA92}" presName="hierChild2" presStyleCnt="0"/>
      <dgm:spPr/>
    </dgm:pt>
    <dgm:pt modelId="{6B2D51D7-5610-44EF-A30D-2919B1905A07}" type="pres">
      <dgm:prSet presAssocID="{4606FEE4-8BAF-449E-BAB3-73E98DDEFBD6}" presName="Name37" presStyleLbl="parChTrans1D2" presStyleIdx="0" presStyleCnt="2"/>
      <dgm:spPr/>
    </dgm:pt>
    <dgm:pt modelId="{2057671A-68FD-4D30-A758-FBE2F987ED17}" type="pres">
      <dgm:prSet presAssocID="{A80837D7-8C08-492F-831C-E6EF670AF962}" presName="hierRoot2" presStyleCnt="0">
        <dgm:presLayoutVars>
          <dgm:hierBranch val="init"/>
        </dgm:presLayoutVars>
      </dgm:prSet>
      <dgm:spPr/>
    </dgm:pt>
    <dgm:pt modelId="{8D84C7B6-4BCE-4191-94B1-992E70EFBF41}" type="pres">
      <dgm:prSet presAssocID="{A80837D7-8C08-492F-831C-E6EF670AF962}" presName="rootComposite" presStyleCnt="0"/>
      <dgm:spPr/>
    </dgm:pt>
    <dgm:pt modelId="{3AE02D95-4CAD-49A9-89F9-40C841966FCC}" type="pres">
      <dgm:prSet presAssocID="{A80837D7-8C08-492F-831C-E6EF670AF962}" presName="rootText" presStyleLbl="node2" presStyleIdx="0" presStyleCnt="2">
        <dgm:presLayoutVars>
          <dgm:chPref val="3"/>
        </dgm:presLayoutVars>
      </dgm:prSet>
      <dgm:spPr/>
    </dgm:pt>
    <dgm:pt modelId="{A919E083-F7BD-44FD-9E9C-FE23D8E1C814}" type="pres">
      <dgm:prSet presAssocID="{A80837D7-8C08-492F-831C-E6EF670AF962}" presName="rootConnector" presStyleLbl="node2" presStyleIdx="0" presStyleCnt="2"/>
      <dgm:spPr/>
    </dgm:pt>
    <dgm:pt modelId="{75DC5A62-200A-4972-A9A6-ED74654BB9C1}" type="pres">
      <dgm:prSet presAssocID="{A80837D7-8C08-492F-831C-E6EF670AF962}" presName="hierChild4" presStyleCnt="0"/>
      <dgm:spPr/>
    </dgm:pt>
    <dgm:pt modelId="{564D7EE8-A55D-477A-856B-F7D3059A5C1C}" type="pres">
      <dgm:prSet presAssocID="{A80837D7-8C08-492F-831C-E6EF670AF962}" presName="hierChild5" presStyleCnt="0"/>
      <dgm:spPr/>
    </dgm:pt>
    <dgm:pt modelId="{4102DA82-B814-4B09-9F5D-C72F1CB5FC14}" type="pres">
      <dgm:prSet presAssocID="{7824AF0F-0800-4D65-ADAF-7C847EAE974B}" presName="Name37" presStyleLbl="parChTrans1D2" presStyleIdx="1" presStyleCnt="2"/>
      <dgm:spPr/>
    </dgm:pt>
    <dgm:pt modelId="{F404185A-D846-4DF5-BA0A-4549D5163ED0}" type="pres">
      <dgm:prSet presAssocID="{4D4C7152-44BC-476D-8D7C-51C5F07828EE}" presName="hierRoot2" presStyleCnt="0">
        <dgm:presLayoutVars>
          <dgm:hierBranch val="init"/>
        </dgm:presLayoutVars>
      </dgm:prSet>
      <dgm:spPr/>
    </dgm:pt>
    <dgm:pt modelId="{E3560EDE-A7A9-4133-A3B4-404335F0FE35}" type="pres">
      <dgm:prSet presAssocID="{4D4C7152-44BC-476D-8D7C-51C5F07828EE}" presName="rootComposite" presStyleCnt="0"/>
      <dgm:spPr/>
    </dgm:pt>
    <dgm:pt modelId="{D9C68B86-2F40-4910-AEF6-6733BC464B22}" type="pres">
      <dgm:prSet presAssocID="{4D4C7152-44BC-476D-8D7C-51C5F07828EE}" presName="rootText" presStyleLbl="node2" presStyleIdx="1" presStyleCnt="2">
        <dgm:presLayoutVars>
          <dgm:chPref val="3"/>
        </dgm:presLayoutVars>
      </dgm:prSet>
      <dgm:spPr/>
    </dgm:pt>
    <dgm:pt modelId="{21273154-4B52-4E20-9CFA-4879725335F0}" type="pres">
      <dgm:prSet presAssocID="{4D4C7152-44BC-476D-8D7C-51C5F07828EE}" presName="rootConnector" presStyleLbl="node2" presStyleIdx="1" presStyleCnt="2"/>
      <dgm:spPr/>
    </dgm:pt>
    <dgm:pt modelId="{74493528-E6CB-44C0-A9B4-182EC69FA169}" type="pres">
      <dgm:prSet presAssocID="{4D4C7152-44BC-476D-8D7C-51C5F07828EE}" presName="hierChild4" presStyleCnt="0"/>
      <dgm:spPr/>
    </dgm:pt>
    <dgm:pt modelId="{80D46A2E-C564-449A-AC23-F3558BFA5D5C}" type="pres">
      <dgm:prSet presAssocID="{426D5729-E64E-4AB0-87BE-AD3B343FA979}" presName="Name37" presStyleLbl="parChTrans1D3" presStyleIdx="0" presStyleCnt="2"/>
      <dgm:spPr/>
    </dgm:pt>
    <dgm:pt modelId="{6A21995D-7A66-4B93-AA56-8F97B5313B78}" type="pres">
      <dgm:prSet presAssocID="{48D07634-A074-4276-8621-81778A3057C6}" presName="hierRoot2" presStyleCnt="0">
        <dgm:presLayoutVars>
          <dgm:hierBranch val="init"/>
        </dgm:presLayoutVars>
      </dgm:prSet>
      <dgm:spPr/>
    </dgm:pt>
    <dgm:pt modelId="{0C0CDA98-B5E9-4F03-8E37-B42D8958DF26}" type="pres">
      <dgm:prSet presAssocID="{48D07634-A074-4276-8621-81778A3057C6}" presName="rootComposite" presStyleCnt="0"/>
      <dgm:spPr/>
    </dgm:pt>
    <dgm:pt modelId="{9947E634-9330-41ED-9104-33844E3ADE64}" type="pres">
      <dgm:prSet presAssocID="{48D07634-A074-4276-8621-81778A3057C6}" presName="rootText" presStyleLbl="node3" presStyleIdx="0" presStyleCnt="2">
        <dgm:presLayoutVars>
          <dgm:chPref val="3"/>
        </dgm:presLayoutVars>
      </dgm:prSet>
      <dgm:spPr/>
    </dgm:pt>
    <dgm:pt modelId="{250BAADD-6D26-46CE-8D35-F43EF29B7F8B}" type="pres">
      <dgm:prSet presAssocID="{48D07634-A074-4276-8621-81778A3057C6}" presName="rootConnector" presStyleLbl="node3" presStyleIdx="0" presStyleCnt="2"/>
      <dgm:spPr/>
    </dgm:pt>
    <dgm:pt modelId="{8EC46601-803E-435D-AC56-BCBF06C52CB8}" type="pres">
      <dgm:prSet presAssocID="{48D07634-A074-4276-8621-81778A3057C6}" presName="hierChild4" presStyleCnt="0"/>
      <dgm:spPr/>
    </dgm:pt>
    <dgm:pt modelId="{28CC3D30-3424-4D40-859F-C987BADD01E5}" type="pres">
      <dgm:prSet presAssocID="{48D07634-A074-4276-8621-81778A3057C6}" presName="hierChild5" presStyleCnt="0"/>
      <dgm:spPr/>
    </dgm:pt>
    <dgm:pt modelId="{E356E37F-A9E0-43C4-9ADB-8B4C831916A0}" type="pres">
      <dgm:prSet presAssocID="{037CE5CB-AECB-454D-B564-CBA6E5A25EB4}" presName="Name37" presStyleLbl="parChTrans1D3" presStyleIdx="1" presStyleCnt="2"/>
      <dgm:spPr/>
    </dgm:pt>
    <dgm:pt modelId="{4BD349D3-F9D4-4741-8D28-3660578DB5BB}" type="pres">
      <dgm:prSet presAssocID="{31DB4E8F-F475-4581-AB34-62C5F9666D00}" presName="hierRoot2" presStyleCnt="0">
        <dgm:presLayoutVars>
          <dgm:hierBranch val="init"/>
        </dgm:presLayoutVars>
      </dgm:prSet>
      <dgm:spPr/>
    </dgm:pt>
    <dgm:pt modelId="{47DA97D8-9D1D-43E4-8B09-4CF6FD23EC6A}" type="pres">
      <dgm:prSet presAssocID="{31DB4E8F-F475-4581-AB34-62C5F9666D00}" presName="rootComposite" presStyleCnt="0"/>
      <dgm:spPr/>
    </dgm:pt>
    <dgm:pt modelId="{07FB1CDD-37C0-475A-BE20-8E37E8AF756F}" type="pres">
      <dgm:prSet presAssocID="{31DB4E8F-F475-4581-AB34-62C5F9666D00}" presName="rootText" presStyleLbl="node3" presStyleIdx="1" presStyleCnt="2">
        <dgm:presLayoutVars>
          <dgm:chPref val="3"/>
        </dgm:presLayoutVars>
      </dgm:prSet>
      <dgm:spPr/>
    </dgm:pt>
    <dgm:pt modelId="{29BF8F5A-3F44-4EB2-8787-2B33EB7AD9EF}" type="pres">
      <dgm:prSet presAssocID="{31DB4E8F-F475-4581-AB34-62C5F9666D00}" presName="rootConnector" presStyleLbl="node3" presStyleIdx="1" presStyleCnt="2"/>
      <dgm:spPr/>
    </dgm:pt>
    <dgm:pt modelId="{A34CC820-2AB8-4827-8BAB-FDED75AE9473}" type="pres">
      <dgm:prSet presAssocID="{31DB4E8F-F475-4581-AB34-62C5F9666D00}" presName="hierChild4" presStyleCnt="0"/>
      <dgm:spPr/>
    </dgm:pt>
    <dgm:pt modelId="{0EC238DE-FCE6-4A5F-8468-0EA633DBDD1C}" type="pres">
      <dgm:prSet presAssocID="{31DB4E8F-F475-4581-AB34-62C5F9666D00}" presName="hierChild5" presStyleCnt="0"/>
      <dgm:spPr/>
    </dgm:pt>
    <dgm:pt modelId="{E292F399-1A09-4C1B-B692-B9A73C6D556F}" type="pres">
      <dgm:prSet presAssocID="{4D4C7152-44BC-476D-8D7C-51C5F07828EE}" presName="hierChild5" presStyleCnt="0"/>
      <dgm:spPr/>
    </dgm:pt>
    <dgm:pt modelId="{60722F2B-015E-422E-97EC-0E8CBBBF9284}" type="pres">
      <dgm:prSet presAssocID="{26056F61-A3ED-47F1-9AD9-A4A6A53EDA92}" presName="hierChild3" presStyleCnt="0"/>
      <dgm:spPr/>
    </dgm:pt>
  </dgm:ptLst>
  <dgm:cxnLst>
    <dgm:cxn modelId="{FFE3160C-F69E-4D9A-9AD4-CECF40EA46EA}" type="presOf" srcId="{4606FEE4-8BAF-449E-BAB3-73E98DDEFBD6}" destId="{6B2D51D7-5610-44EF-A30D-2919B1905A07}" srcOrd="0" destOrd="0" presId="urn:microsoft.com/office/officeart/2005/8/layout/orgChart1"/>
    <dgm:cxn modelId="{D78F2716-509C-47D0-A69C-E98E98DB4F1E}" type="presOf" srcId="{D1690A15-6A2B-46D7-8EB8-033D58E2A23B}" destId="{13431631-B01F-4C7E-A30E-6AD8C9D61198}" srcOrd="0" destOrd="0" presId="urn:microsoft.com/office/officeart/2005/8/layout/orgChart1"/>
    <dgm:cxn modelId="{38F1591F-A77E-456F-8367-16A5127ECF68}" srcId="{26056F61-A3ED-47F1-9AD9-A4A6A53EDA92}" destId="{4D4C7152-44BC-476D-8D7C-51C5F07828EE}" srcOrd="1" destOrd="0" parTransId="{7824AF0F-0800-4D65-ADAF-7C847EAE974B}" sibTransId="{DE400A99-73F7-4532-8A0C-05B8E4A6E970}"/>
    <dgm:cxn modelId="{186F6524-6EFE-430C-AF69-33A25644C799}" type="presOf" srcId="{26056F61-A3ED-47F1-9AD9-A4A6A53EDA92}" destId="{8E063454-07FC-477D-BBD9-A26AB5B7C00B}" srcOrd="1" destOrd="0" presId="urn:microsoft.com/office/officeart/2005/8/layout/orgChart1"/>
    <dgm:cxn modelId="{D0B6972B-C3B5-4D13-9D3D-3E3BB123B056}" type="presOf" srcId="{7824AF0F-0800-4D65-ADAF-7C847EAE974B}" destId="{4102DA82-B814-4B09-9F5D-C72F1CB5FC14}" srcOrd="0" destOrd="0" presId="urn:microsoft.com/office/officeart/2005/8/layout/orgChart1"/>
    <dgm:cxn modelId="{D539F32D-DFE9-470B-8358-90B4267F2D01}" srcId="{26056F61-A3ED-47F1-9AD9-A4A6A53EDA92}" destId="{A80837D7-8C08-492F-831C-E6EF670AF962}" srcOrd="0" destOrd="0" parTransId="{4606FEE4-8BAF-449E-BAB3-73E98DDEFBD6}" sibTransId="{9241DDEC-A35F-4A81-8648-B8EF745D3123}"/>
    <dgm:cxn modelId="{40A5283B-04F7-4D07-BEB3-28CBB20BBE00}" type="presOf" srcId="{4D4C7152-44BC-476D-8D7C-51C5F07828EE}" destId="{21273154-4B52-4E20-9CFA-4879725335F0}" srcOrd="1" destOrd="0" presId="urn:microsoft.com/office/officeart/2005/8/layout/orgChart1"/>
    <dgm:cxn modelId="{EA2C3E46-33A6-4A3D-ACDA-3CE7B4736ADF}" type="presOf" srcId="{48D07634-A074-4276-8621-81778A3057C6}" destId="{250BAADD-6D26-46CE-8D35-F43EF29B7F8B}" srcOrd="1" destOrd="0" presId="urn:microsoft.com/office/officeart/2005/8/layout/orgChart1"/>
    <dgm:cxn modelId="{0C5E2D4C-A0D3-4AD0-BB3F-05B88AF36662}" srcId="{4D4C7152-44BC-476D-8D7C-51C5F07828EE}" destId="{48D07634-A074-4276-8621-81778A3057C6}" srcOrd="0" destOrd="0" parTransId="{426D5729-E64E-4AB0-87BE-AD3B343FA979}" sibTransId="{B647859C-08EE-416A-BE6C-7743EB09D36A}"/>
    <dgm:cxn modelId="{71AF4F6D-65C9-4A36-8A38-7D8DBA8912A5}" srcId="{D1690A15-6A2B-46D7-8EB8-033D58E2A23B}" destId="{26056F61-A3ED-47F1-9AD9-A4A6A53EDA92}" srcOrd="0" destOrd="0" parTransId="{644809E9-23FE-4099-B126-B7FD21682E77}" sibTransId="{8C2430A9-7C57-4EAF-A637-064786BE7AB2}"/>
    <dgm:cxn modelId="{96F9237A-F7A4-48FB-A196-8AF79FCD32B2}" type="presOf" srcId="{A80837D7-8C08-492F-831C-E6EF670AF962}" destId="{A919E083-F7BD-44FD-9E9C-FE23D8E1C814}" srcOrd="1" destOrd="0" presId="urn:microsoft.com/office/officeart/2005/8/layout/orgChart1"/>
    <dgm:cxn modelId="{00742283-2BA7-4727-88D5-616EAACCC48A}" type="presOf" srcId="{31DB4E8F-F475-4581-AB34-62C5F9666D00}" destId="{29BF8F5A-3F44-4EB2-8787-2B33EB7AD9EF}" srcOrd="1" destOrd="0" presId="urn:microsoft.com/office/officeart/2005/8/layout/orgChart1"/>
    <dgm:cxn modelId="{1AEEECA0-B127-4F01-9483-28A93755B986}" type="presOf" srcId="{426D5729-E64E-4AB0-87BE-AD3B343FA979}" destId="{80D46A2E-C564-449A-AC23-F3558BFA5D5C}" srcOrd="0" destOrd="0" presId="urn:microsoft.com/office/officeart/2005/8/layout/orgChart1"/>
    <dgm:cxn modelId="{1C3C55A7-3BD4-4957-A642-D8868EBA6696}" type="presOf" srcId="{26056F61-A3ED-47F1-9AD9-A4A6A53EDA92}" destId="{788AE48A-90DC-4BCC-971E-48A61D8305E0}" srcOrd="0" destOrd="0" presId="urn:microsoft.com/office/officeart/2005/8/layout/orgChart1"/>
    <dgm:cxn modelId="{393EA9B4-08D3-4466-A973-3B3E7945B4E2}" type="presOf" srcId="{31DB4E8F-F475-4581-AB34-62C5F9666D00}" destId="{07FB1CDD-37C0-475A-BE20-8E37E8AF756F}" srcOrd="0" destOrd="0" presId="urn:microsoft.com/office/officeart/2005/8/layout/orgChart1"/>
    <dgm:cxn modelId="{FDD7CDC8-AAD9-495C-840C-87449FE7C7DB}" type="presOf" srcId="{48D07634-A074-4276-8621-81778A3057C6}" destId="{9947E634-9330-41ED-9104-33844E3ADE64}" srcOrd="0" destOrd="0" presId="urn:microsoft.com/office/officeart/2005/8/layout/orgChart1"/>
    <dgm:cxn modelId="{E1902ACE-2E3B-43CB-939A-D6A04F716482}" type="presOf" srcId="{037CE5CB-AECB-454D-B564-CBA6E5A25EB4}" destId="{E356E37F-A9E0-43C4-9ADB-8B4C831916A0}" srcOrd="0" destOrd="0" presId="urn:microsoft.com/office/officeart/2005/8/layout/orgChart1"/>
    <dgm:cxn modelId="{2288DBD4-94CF-4C8E-B6A6-9B57272F1B7B}" srcId="{4D4C7152-44BC-476D-8D7C-51C5F07828EE}" destId="{31DB4E8F-F475-4581-AB34-62C5F9666D00}" srcOrd="1" destOrd="0" parTransId="{037CE5CB-AECB-454D-B564-CBA6E5A25EB4}" sibTransId="{6A34638C-0279-4F5E-977C-331372E9150D}"/>
    <dgm:cxn modelId="{78964CF2-A119-45DF-87A8-4696E1227D87}" type="presOf" srcId="{A80837D7-8C08-492F-831C-E6EF670AF962}" destId="{3AE02D95-4CAD-49A9-89F9-40C841966FCC}" srcOrd="0" destOrd="0" presId="urn:microsoft.com/office/officeart/2005/8/layout/orgChart1"/>
    <dgm:cxn modelId="{7ED507FF-D2C7-47F6-9FBF-5CF1CFBD57CD}" type="presOf" srcId="{4D4C7152-44BC-476D-8D7C-51C5F07828EE}" destId="{D9C68B86-2F40-4910-AEF6-6733BC464B22}" srcOrd="0" destOrd="0" presId="urn:microsoft.com/office/officeart/2005/8/layout/orgChart1"/>
    <dgm:cxn modelId="{73666449-914F-4ABD-A199-9B8FD581AB22}" type="presParOf" srcId="{13431631-B01F-4C7E-A30E-6AD8C9D61198}" destId="{063CBB5C-C962-47EA-A54D-66758B8E21BB}" srcOrd="0" destOrd="0" presId="urn:microsoft.com/office/officeart/2005/8/layout/orgChart1"/>
    <dgm:cxn modelId="{2785719C-0C69-4685-B7E2-465F668682AA}" type="presParOf" srcId="{063CBB5C-C962-47EA-A54D-66758B8E21BB}" destId="{9032B1C7-D371-4CD9-9177-28C70DEE8B14}" srcOrd="0" destOrd="0" presId="urn:microsoft.com/office/officeart/2005/8/layout/orgChart1"/>
    <dgm:cxn modelId="{0B862EDC-D5D2-4CBF-8789-F0045A7CA996}" type="presParOf" srcId="{9032B1C7-D371-4CD9-9177-28C70DEE8B14}" destId="{788AE48A-90DC-4BCC-971E-48A61D8305E0}" srcOrd="0" destOrd="0" presId="urn:microsoft.com/office/officeart/2005/8/layout/orgChart1"/>
    <dgm:cxn modelId="{E2AC3D3F-3F50-4816-B90C-A5606EECF765}" type="presParOf" srcId="{9032B1C7-D371-4CD9-9177-28C70DEE8B14}" destId="{8E063454-07FC-477D-BBD9-A26AB5B7C00B}" srcOrd="1" destOrd="0" presId="urn:microsoft.com/office/officeart/2005/8/layout/orgChart1"/>
    <dgm:cxn modelId="{5CCBBCD2-E3B7-4FBA-B7D0-FC4D8F42292C}" type="presParOf" srcId="{063CBB5C-C962-47EA-A54D-66758B8E21BB}" destId="{4DAA78BE-14AD-4269-A7C1-8CDE95D23B51}" srcOrd="1" destOrd="0" presId="urn:microsoft.com/office/officeart/2005/8/layout/orgChart1"/>
    <dgm:cxn modelId="{3B3C5B41-1F33-48AB-A1E7-D95A710C91FA}" type="presParOf" srcId="{4DAA78BE-14AD-4269-A7C1-8CDE95D23B51}" destId="{6B2D51D7-5610-44EF-A30D-2919B1905A07}" srcOrd="0" destOrd="0" presId="urn:microsoft.com/office/officeart/2005/8/layout/orgChart1"/>
    <dgm:cxn modelId="{F8177E25-024B-42DC-BB37-04CDBE0A739B}" type="presParOf" srcId="{4DAA78BE-14AD-4269-A7C1-8CDE95D23B51}" destId="{2057671A-68FD-4D30-A758-FBE2F987ED17}" srcOrd="1" destOrd="0" presId="urn:microsoft.com/office/officeart/2005/8/layout/orgChart1"/>
    <dgm:cxn modelId="{CA229B5C-CEAA-4405-BEC0-C5E88A676EB3}" type="presParOf" srcId="{2057671A-68FD-4D30-A758-FBE2F987ED17}" destId="{8D84C7B6-4BCE-4191-94B1-992E70EFBF41}" srcOrd="0" destOrd="0" presId="urn:microsoft.com/office/officeart/2005/8/layout/orgChart1"/>
    <dgm:cxn modelId="{759566B7-25CB-45DA-B1D0-94AC2F8FA7C0}" type="presParOf" srcId="{8D84C7B6-4BCE-4191-94B1-992E70EFBF41}" destId="{3AE02D95-4CAD-49A9-89F9-40C841966FCC}" srcOrd="0" destOrd="0" presId="urn:microsoft.com/office/officeart/2005/8/layout/orgChart1"/>
    <dgm:cxn modelId="{D7413A71-FFCB-495F-8FBE-C784CDD16B49}" type="presParOf" srcId="{8D84C7B6-4BCE-4191-94B1-992E70EFBF41}" destId="{A919E083-F7BD-44FD-9E9C-FE23D8E1C814}" srcOrd="1" destOrd="0" presId="urn:microsoft.com/office/officeart/2005/8/layout/orgChart1"/>
    <dgm:cxn modelId="{49B68FC3-18CE-433B-8E63-5AA79BEFB71D}" type="presParOf" srcId="{2057671A-68FD-4D30-A758-FBE2F987ED17}" destId="{75DC5A62-200A-4972-A9A6-ED74654BB9C1}" srcOrd="1" destOrd="0" presId="urn:microsoft.com/office/officeart/2005/8/layout/orgChart1"/>
    <dgm:cxn modelId="{40006F80-1B7F-4C46-9D9F-0D3EEB1F50CC}" type="presParOf" srcId="{2057671A-68FD-4D30-A758-FBE2F987ED17}" destId="{564D7EE8-A55D-477A-856B-F7D3059A5C1C}" srcOrd="2" destOrd="0" presId="urn:microsoft.com/office/officeart/2005/8/layout/orgChart1"/>
    <dgm:cxn modelId="{66C8C21F-C203-4579-B772-EBFE1A7E7754}" type="presParOf" srcId="{4DAA78BE-14AD-4269-A7C1-8CDE95D23B51}" destId="{4102DA82-B814-4B09-9F5D-C72F1CB5FC14}" srcOrd="2" destOrd="0" presId="urn:microsoft.com/office/officeart/2005/8/layout/orgChart1"/>
    <dgm:cxn modelId="{986E48D6-FC55-4731-AA12-F3C102F16A27}" type="presParOf" srcId="{4DAA78BE-14AD-4269-A7C1-8CDE95D23B51}" destId="{F404185A-D846-4DF5-BA0A-4549D5163ED0}" srcOrd="3" destOrd="0" presId="urn:microsoft.com/office/officeart/2005/8/layout/orgChart1"/>
    <dgm:cxn modelId="{132E0FB1-A41D-4BAA-98B2-642B38FCBFA4}" type="presParOf" srcId="{F404185A-D846-4DF5-BA0A-4549D5163ED0}" destId="{E3560EDE-A7A9-4133-A3B4-404335F0FE35}" srcOrd="0" destOrd="0" presId="urn:microsoft.com/office/officeart/2005/8/layout/orgChart1"/>
    <dgm:cxn modelId="{FF386EB1-4381-432B-8FB3-6A7F1E53C1A8}" type="presParOf" srcId="{E3560EDE-A7A9-4133-A3B4-404335F0FE35}" destId="{D9C68B86-2F40-4910-AEF6-6733BC464B22}" srcOrd="0" destOrd="0" presId="urn:microsoft.com/office/officeart/2005/8/layout/orgChart1"/>
    <dgm:cxn modelId="{5DC668D4-D73C-4A53-BB4B-C8BC2DE55356}" type="presParOf" srcId="{E3560EDE-A7A9-4133-A3B4-404335F0FE35}" destId="{21273154-4B52-4E20-9CFA-4879725335F0}" srcOrd="1" destOrd="0" presId="urn:microsoft.com/office/officeart/2005/8/layout/orgChart1"/>
    <dgm:cxn modelId="{71247483-1144-4418-A00D-FA170A73C242}" type="presParOf" srcId="{F404185A-D846-4DF5-BA0A-4549D5163ED0}" destId="{74493528-E6CB-44C0-A9B4-182EC69FA169}" srcOrd="1" destOrd="0" presId="urn:microsoft.com/office/officeart/2005/8/layout/orgChart1"/>
    <dgm:cxn modelId="{920AB4B6-6448-4324-BA4A-9AA25CC6655C}" type="presParOf" srcId="{74493528-E6CB-44C0-A9B4-182EC69FA169}" destId="{80D46A2E-C564-449A-AC23-F3558BFA5D5C}" srcOrd="0" destOrd="0" presId="urn:microsoft.com/office/officeart/2005/8/layout/orgChart1"/>
    <dgm:cxn modelId="{05FF40F7-5D6D-4F66-9725-E2BF78E3F552}" type="presParOf" srcId="{74493528-E6CB-44C0-A9B4-182EC69FA169}" destId="{6A21995D-7A66-4B93-AA56-8F97B5313B78}" srcOrd="1" destOrd="0" presId="urn:microsoft.com/office/officeart/2005/8/layout/orgChart1"/>
    <dgm:cxn modelId="{E5BACC2A-355C-4309-BBA5-18BDE0C9214E}" type="presParOf" srcId="{6A21995D-7A66-4B93-AA56-8F97B5313B78}" destId="{0C0CDA98-B5E9-4F03-8E37-B42D8958DF26}" srcOrd="0" destOrd="0" presId="urn:microsoft.com/office/officeart/2005/8/layout/orgChart1"/>
    <dgm:cxn modelId="{A90F082F-4835-4828-AD37-2C1C55B17E4D}" type="presParOf" srcId="{0C0CDA98-B5E9-4F03-8E37-B42D8958DF26}" destId="{9947E634-9330-41ED-9104-33844E3ADE64}" srcOrd="0" destOrd="0" presId="urn:microsoft.com/office/officeart/2005/8/layout/orgChart1"/>
    <dgm:cxn modelId="{EB6AB7AD-2CDA-485D-96AA-586D8DC1EA9A}" type="presParOf" srcId="{0C0CDA98-B5E9-4F03-8E37-B42D8958DF26}" destId="{250BAADD-6D26-46CE-8D35-F43EF29B7F8B}" srcOrd="1" destOrd="0" presId="urn:microsoft.com/office/officeart/2005/8/layout/orgChart1"/>
    <dgm:cxn modelId="{C9C53FEA-467F-47BC-A45B-1FE0E83BE222}" type="presParOf" srcId="{6A21995D-7A66-4B93-AA56-8F97B5313B78}" destId="{8EC46601-803E-435D-AC56-BCBF06C52CB8}" srcOrd="1" destOrd="0" presId="urn:microsoft.com/office/officeart/2005/8/layout/orgChart1"/>
    <dgm:cxn modelId="{7DEA2482-A0D0-40D6-AD87-779F2F606255}" type="presParOf" srcId="{6A21995D-7A66-4B93-AA56-8F97B5313B78}" destId="{28CC3D30-3424-4D40-859F-C987BADD01E5}" srcOrd="2" destOrd="0" presId="urn:microsoft.com/office/officeart/2005/8/layout/orgChart1"/>
    <dgm:cxn modelId="{7864DA49-396B-4861-B0BB-0954DDB44A70}" type="presParOf" srcId="{74493528-E6CB-44C0-A9B4-182EC69FA169}" destId="{E356E37F-A9E0-43C4-9ADB-8B4C831916A0}" srcOrd="2" destOrd="0" presId="urn:microsoft.com/office/officeart/2005/8/layout/orgChart1"/>
    <dgm:cxn modelId="{AF1A8134-6602-4D15-AD52-CDDEF8562F36}" type="presParOf" srcId="{74493528-E6CB-44C0-A9B4-182EC69FA169}" destId="{4BD349D3-F9D4-4741-8D28-3660578DB5BB}" srcOrd="3" destOrd="0" presId="urn:microsoft.com/office/officeart/2005/8/layout/orgChart1"/>
    <dgm:cxn modelId="{39C3D290-703C-4D6B-97D9-E6B4CE19A34C}" type="presParOf" srcId="{4BD349D3-F9D4-4741-8D28-3660578DB5BB}" destId="{47DA97D8-9D1D-43E4-8B09-4CF6FD23EC6A}" srcOrd="0" destOrd="0" presId="urn:microsoft.com/office/officeart/2005/8/layout/orgChart1"/>
    <dgm:cxn modelId="{AA57ABBC-CD0E-43E7-9BEF-2301D26A6942}" type="presParOf" srcId="{47DA97D8-9D1D-43E4-8B09-4CF6FD23EC6A}" destId="{07FB1CDD-37C0-475A-BE20-8E37E8AF756F}" srcOrd="0" destOrd="0" presId="urn:microsoft.com/office/officeart/2005/8/layout/orgChart1"/>
    <dgm:cxn modelId="{770DD8C1-792E-4612-8EFE-B01C17763B13}" type="presParOf" srcId="{47DA97D8-9D1D-43E4-8B09-4CF6FD23EC6A}" destId="{29BF8F5A-3F44-4EB2-8787-2B33EB7AD9EF}" srcOrd="1" destOrd="0" presId="urn:microsoft.com/office/officeart/2005/8/layout/orgChart1"/>
    <dgm:cxn modelId="{F2EAB48D-15BC-438F-BB2E-BC14F78FD97D}" type="presParOf" srcId="{4BD349D3-F9D4-4741-8D28-3660578DB5BB}" destId="{A34CC820-2AB8-4827-8BAB-FDED75AE9473}" srcOrd="1" destOrd="0" presId="urn:microsoft.com/office/officeart/2005/8/layout/orgChart1"/>
    <dgm:cxn modelId="{4FAD5E2E-3F8F-4538-BB34-1DAF3EDBDB2E}" type="presParOf" srcId="{4BD349D3-F9D4-4741-8D28-3660578DB5BB}" destId="{0EC238DE-FCE6-4A5F-8468-0EA633DBDD1C}" srcOrd="2" destOrd="0" presId="urn:microsoft.com/office/officeart/2005/8/layout/orgChart1"/>
    <dgm:cxn modelId="{D287B41C-9D78-4607-A2D3-4781A3EDDC70}" type="presParOf" srcId="{F404185A-D846-4DF5-BA0A-4549D5163ED0}" destId="{E292F399-1A09-4C1B-B692-B9A73C6D556F}" srcOrd="2" destOrd="0" presId="urn:microsoft.com/office/officeart/2005/8/layout/orgChart1"/>
    <dgm:cxn modelId="{969B39EC-E06E-4853-9433-27BE9976B6BC}" type="presParOf" srcId="{063CBB5C-C962-47EA-A54D-66758B8E21BB}" destId="{60722F2B-015E-422E-97EC-0E8CBBBF928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B4C09C-AD54-4525-94DB-2AC454CE243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57836EC-F6D2-47EE-9E6A-8D2E0C68615D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600" dirty="0">
              <a:latin typeface="Arial" panose="020B0604020202020204" pitchFamily="34" charset="0"/>
              <a:cs typeface="Arial" panose="020B0604020202020204" pitchFamily="34" charset="0"/>
            </a:rPr>
            <a:t>Dati categorici</a:t>
          </a:r>
        </a:p>
      </dgm:t>
    </dgm:pt>
    <dgm:pt modelId="{16BA38F7-8B2F-4DCD-B440-6B116EE4B480}" type="parTrans" cxnId="{148B4DDE-77EE-432C-BD9E-51F2F9CB6654}">
      <dgm:prSet/>
      <dgm:spPr/>
      <dgm:t>
        <a:bodyPr/>
        <a:lstStyle/>
        <a:p>
          <a:endParaRPr lang="it-IT"/>
        </a:p>
      </dgm:t>
    </dgm:pt>
    <dgm:pt modelId="{6275B9DF-FA86-459E-A776-7890EB56371F}" type="sibTrans" cxnId="{148B4DDE-77EE-432C-BD9E-51F2F9CB6654}">
      <dgm:prSet/>
      <dgm:spPr/>
      <dgm:t>
        <a:bodyPr/>
        <a:lstStyle/>
        <a:p>
          <a:endParaRPr lang="it-IT"/>
        </a:p>
      </dgm:t>
    </dgm:pt>
    <dgm:pt modelId="{51D43EA2-0BA8-45E2-8D57-E7DDB1D6F9A0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600" dirty="0">
              <a:latin typeface="Arial" panose="020B0604020202020204" pitchFamily="34" charset="0"/>
              <a:cs typeface="Arial" panose="020B0604020202020204" pitchFamily="34" charset="0"/>
            </a:rPr>
            <a:t>Organizzati in sottogruppi</a:t>
          </a:r>
        </a:p>
      </dgm:t>
    </dgm:pt>
    <dgm:pt modelId="{85CAFD1C-C3AE-4E25-B078-7DEDB77E43E7}" type="parTrans" cxnId="{2CD6AB17-829F-49EC-AEE8-BCAA25FF20D3}">
      <dgm:prSet/>
      <dgm:spPr>
        <a:ln>
          <a:solidFill>
            <a:srgbClr val="D94A40"/>
          </a:solidFill>
        </a:ln>
      </dgm:spPr>
      <dgm:t>
        <a:bodyPr/>
        <a:lstStyle/>
        <a:p>
          <a:endParaRPr lang="it-IT"/>
        </a:p>
      </dgm:t>
    </dgm:pt>
    <dgm:pt modelId="{13F9714F-8A55-4664-9399-BE92AB318A95}" type="sibTrans" cxnId="{2CD6AB17-829F-49EC-AEE8-BCAA25FF20D3}">
      <dgm:prSet/>
      <dgm:spPr/>
      <dgm:t>
        <a:bodyPr/>
        <a:lstStyle/>
        <a:p>
          <a:endParaRPr lang="it-IT"/>
        </a:p>
      </dgm:t>
    </dgm:pt>
    <dgm:pt modelId="{E53F57BF-FF71-4C92-AB5C-4A34AF8A2281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600" dirty="0">
              <a:latin typeface="Arial" panose="020B0604020202020204" pitchFamily="34" charset="0"/>
              <a:cs typeface="Arial" panose="020B0604020202020204" pitchFamily="34" charset="0"/>
            </a:rPr>
            <a:t>Indipendenti</a:t>
          </a:r>
        </a:p>
      </dgm:t>
    </dgm:pt>
    <dgm:pt modelId="{33A8E3FA-008E-4CDA-90D1-C69E557CB23F}" type="parTrans" cxnId="{7F82040E-9815-482D-9FD9-FCC59C9734B6}">
      <dgm:prSet/>
      <dgm:spPr>
        <a:ln>
          <a:solidFill>
            <a:srgbClr val="D94A40"/>
          </a:solidFill>
        </a:ln>
      </dgm:spPr>
      <dgm:t>
        <a:bodyPr/>
        <a:lstStyle/>
        <a:p>
          <a:endParaRPr lang="it-IT"/>
        </a:p>
      </dgm:t>
    </dgm:pt>
    <dgm:pt modelId="{512B617C-B1CA-47E0-A918-D7E31FDC23EE}" type="sibTrans" cxnId="{7F82040E-9815-482D-9FD9-FCC59C9734B6}">
      <dgm:prSet/>
      <dgm:spPr/>
      <dgm:t>
        <a:bodyPr/>
        <a:lstStyle/>
        <a:p>
          <a:endParaRPr lang="it-IT"/>
        </a:p>
      </dgm:t>
    </dgm:pt>
    <dgm:pt modelId="{A411E988-54CD-44EB-96E1-BFE5A53830F8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600" dirty="0">
              <a:latin typeface="Arial" panose="020B0604020202020204" pitchFamily="34" charset="0"/>
              <a:cs typeface="Arial" panose="020B0604020202020204" pitchFamily="34" charset="0"/>
            </a:rPr>
            <a:t>Organizzati gerarchicamente</a:t>
          </a:r>
        </a:p>
      </dgm:t>
    </dgm:pt>
    <dgm:pt modelId="{3F2086D3-1BD3-4D28-997B-50EFB1D6279B}" type="parTrans" cxnId="{4504E4DD-9B9D-4A47-A2BB-D7BA09E3C8F6}">
      <dgm:prSet/>
      <dgm:spPr>
        <a:ln>
          <a:solidFill>
            <a:srgbClr val="D94A40"/>
          </a:solidFill>
        </a:ln>
      </dgm:spPr>
      <dgm:t>
        <a:bodyPr/>
        <a:lstStyle/>
        <a:p>
          <a:endParaRPr lang="it-IT"/>
        </a:p>
      </dgm:t>
    </dgm:pt>
    <dgm:pt modelId="{89F5E48B-B0DD-4E8D-A630-08C2AB406A01}" type="sibTrans" cxnId="{4504E4DD-9B9D-4A47-A2BB-D7BA09E3C8F6}">
      <dgm:prSet/>
      <dgm:spPr/>
      <dgm:t>
        <a:bodyPr/>
        <a:lstStyle/>
        <a:p>
          <a:endParaRPr lang="it-IT"/>
        </a:p>
      </dgm:t>
    </dgm:pt>
    <dgm:pt modelId="{BADE4ADD-7CBE-41A4-A293-80A30DC33E8F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600" dirty="0">
              <a:latin typeface="Arial" panose="020B0604020202020204" pitchFamily="34" charset="0"/>
              <a:cs typeface="Arial" panose="020B0604020202020204" pitchFamily="34" charset="0"/>
            </a:rPr>
            <a:t>Dati </a:t>
          </a:r>
          <a:r>
            <a:rPr lang="it-IT" sz="1600" dirty="0" err="1">
              <a:latin typeface="Arial" panose="020B0604020202020204" pitchFamily="34" charset="0"/>
              <a:cs typeface="Arial" panose="020B0604020202020204" pitchFamily="34" charset="0"/>
            </a:rPr>
            <a:t>univariati</a:t>
          </a:r>
          <a:endParaRPr lang="it-IT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305F50-B406-4E74-A481-176D589B4022}" type="parTrans" cxnId="{DD8B93AB-4FCC-406D-8A90-36BAE5A7DDBA}">
      <dgm:prSet/>
      <dgm:spPr>
        <a:ln>
          <a:solidFill>
            <a:srgbClr val="D94A40"/>
          </a:solidFill>
        </a:ln>
      </dgm:spPr>
      <dgm:t>
        <a:bodyPr/>
        <a:lstStyle/>
        <a:p>
          <a:endParaRPr lang="it-IT"/>
        </a:p>
      </dgm:t>
    </dgm:pt>
    <dgm:pt modelId="{2220F4F0-451E-4E48-BAF1-A3DE5AF1008D}" type="sibTrans" cxnId="{DD8B93AB-4FCC-406D-8A90-36BAE5A7DDBA}">
      <dgm:prSet/>
      <dgm:spPr/>
      <dgm:t>
        <a:bodyPr/>
        <a:lstStyle/>
        <a:p>
          <a:endParaRPr lang="it-IT"/>
        </a:p>
      </dgm:t>
    </dgm:pt>
    <dgm:pt modelId="{45D244AC-A86C-4C1F-8694-CC16617FBFA9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600" dirty="0">
              <a:latin typeface="Arial" panose="020B0604020202020204" pitchFamily="34" charset="0"/>
              <a:cs typeface="Arial" panose="020B0604020202020204" pitchFamily="34" charset="0"/>
            </a:rPr>
            <a:t>Dati multivariati</a:t>
          </a:r>
        </a:p>
      </dgm:t>
    </dgm:pt>
    <dgm:pt modelId="{F3CD58D0-EDA3-4AC0-A691-A6D4C9CE4355}" type="parTrans" cxnId="{896E1A74-AE3C-4483-9474-344BA6001255}">
      <dgm:prSet/>
      <dgm:spPr>
        <a:ln>
          <a:solidFill>
            <a:srgbClr val="D94A40"/>
          </a:solidFill>
        </a:ln>
      </dgm:spPr>
      <dgm:t>
        <a:bodyPr/>
        <a:lstStyle/>
        <a:p>
          <a:endParaRPr lang="it-IT"/>
        </a:p>
      </dgm:t>
    </dgm:pt>
    <dgm:pt modelId="{F62DE493-3246-4F91-8B83-92E88C981459}" type="sibTrans" cxnId="{896E1A74-AE3C-4483-9474-344BA6001255}">
      <dgm:prSet/>
      <dgm:spPr/>
      <dgm:t>
        <a:bodyPr/>
        <a:lstStyle/>
        <a:p>
          <a:endParaRPr lang="it-IT"/>
        </a:p>
      </dgm:t>
    </dgm:pt>
    <dgm:pt modelId="{39DF8C20-5CB4-445A-B03C-63973FC9C20C}" type="pres">
      <dgm:prSet presAssocID="{0EB4C09C-AD54-4525-94DB-2AC454CE24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F038FC-0626-4861-80CE-B8B07BBD341E}" type="pres">
      <dgm:prSet presAssocID="{B57836EC-F6D2-47EE-9E6A-8D2E0C68615D}" presName="hierRoot1" presStyleCnt="0">
        <dgm:presLayoutVars>
          <dgm:hierBranch val="init"/>
        </dgm:presLayoutVars>
      </dgm:prSet>
      <dgm:spPr/>
    </dgm:pt>
    <dgm:pt modelId="{E193BC4B-1F6E-4D23-AB1D-747A051EF6D8}" type="pres">
      <dgm:prSet presAssocID="{B57836EC-F6D2-47EE-9E6A-8D2E0C68615D}" presName="rootComposite1" presStyleCnt="0"/>
      <dgm:spPr/>
    </dgm:pt>
    <dgm:pt modelId="{CE0590C5-E4B9-4378-9CE9-706131672A2E}" type="pres">
      <dgm:prSet presAssocID="{B57836EC-F6D2-47EE-9E6A-8D2E0C68615D}" presName="rootText1" presStyleLbl="node0" presStyleIdx="0" presStyleCnt="1">
        <dgm:presLayoutVars>
          <dgm:chPref val="3"/>
        </dgm:presLayoutVars>
      </dgm:prSet>
      <dgm:spPr/>
    </dgm:pt>
    <dgm:pt modelId="{95778BD6-650E-41F0-8941-1E259B7EB42C}" type="pres">
      <dgm:prSet presAssocID="{B57836EC-F6D2-47EE-9E6A-8D2E0C68615D}" presName="rootConnector1" presStyleLbl="node1" presStyleIdx="0" presStyleCnt="0"/>
      <dgm:spPr/>
    </dgm:pt>
    <dgm:pt modelId="{2AD93189-7863-463A-A598-410E7FDBD2FB}" type="pres">
      <dgm:prSet presAssocID="{B57836EC-F6D2-47EE-9E6A-8D2E0C68615D}" presName="hierChild2" presStyleCnt="0"/>
      <dgm:spPr/>
    </dgm:pt>
    <dgm:pt modelId="{F4B080A4-A3BD-4216-9CD1-C633384AD575}" type="pres">
      <dgm:prSet presAssocID="{59305F50-B406-4E74-A481-176D589B4022}" presName="Name37" presStyleLbl="parChTrans1D2" presStyleIdx="0" presStyleCnt="2"/>
      <dgm:spPr/>
    </dgm:pt>
    <dgm:pt modelId="{1BD73725-3A17-4AF7-AE1B-FDAEC00EDA51}" type="pres">
      <dgm:prSet presAssocID="{BADE4ADD-7CBE-41A4-A293-80A30DC33E8F}" presName="hierRoot2" presStyleCnt="0">
        <dgm:presLayoutVars>
          <dgm:hierBranch val="init"/>
        </dgm:presLayoutVars>
      </dgm:prSet>
      <dgm:spPr/>
    </dgm:pt>
    <dgm:pt modelId="{27C54330-6892-4DB6-8339-DFE35A12539F}" type="pres">
      <dgm:prSet presAssocID="{BADE4ADD-7CBE-41A4-A293-80A30DC33E8F}" presName="rootComposite" presStyleCnt="0"/>
      <dgm:spPr/>
    </dgm:pt>
    <dgm:pt modelId="{5B6B096A-6135-48C9-A12D-7B1F6099AD40}" type="pres">
      <dgm:prSet presAssocID="{BADE4ADD-7CBE-41A4-A293-80A30DC33E8F}" presName="rootText" presStyleLbl="node2" presStyleIdx="0" presStyleCnt="2">
        <dgm:presLayoutVars>
          <dgm:chPref val="3"/>
        </dgm:presLayoutVars>
      </dgm:prSet>
      <dgm:spPr/>
    </dgm:pt>
    <dgm:pt modelId="{5AF60934-6243-4AA9-B6BA-279EDE0CA909}" type="pres">
      <dgm:prSet presAssocID="{BADE4ADD-7CBE-41A4-A293-80A30DC33E8F}" presName="rootConnector" presStyleLbl="node2" presStyleIdx="0" presStyleCnt="2"/>
      <dgm:spPr/>
    </dgm:pt>
    <dgm:pt modelId="{37B349B4-43C1-4B0D-BBBA-9D0152758953}" type="pres">
      <dgm:prSet presAssocID="{BADE4ADD-7CBE-41A4-A293-80A30DC33E8F}" presName="hierChild4" presStyleCnt="0"/>
      <dgm:spPr/>
    </dgm:pt>
    <dgm:pt modelId="{97F4ABE6-2A94-43AB-8FC3-24DEC3884EA1}" type="pres">
      <dgm:prSet presAssocID="{BADE4ADD-7CBE-41A4-A293-80A30DC33E8F}" presName="hierChild5" presStyleCnt="0"/>
      <dgm:spPr/>
    </dgm:pt>
    <dgm:pt modelId="{307FC9BD-A64C-44A6-9EE0-88BCA5324F0B}" type="pres">
      <dgm:prSet presAssocID="{F3CD58D0-EDA3-4AC0-A691-A6D4C9CE4355}" presName="Name37" presStyleLbl="parChTrans1D2" presStyleIdx="1" presStyleCnt="2"/>
      <dgm:spPr/>
    </dgm:pt>
    <dgm:pt modelId="{803E030A-B4E6-49FE-8367-7E57980C5208}" type="pres">
      <dgm:prSet presAssocID="{45D244AC-A86C-4C1F-8694-CC16617FBFA9}" presName="hierRoot2" presStyleCnt="0">
        <dgm:presLayoutVars>
          <dgm:hierBranch val="init"/>
        </dgm:presLayoutVars>
      </dgm:prSet>
      <dgm:spPr/>
    </dgm:pt>
    <dgm:pt modelId="{179E58A3-A948-465C-89A9-821D1593F946}" type="pres">
      <dgm:prSet presAssocID="{45D244AC-A86C-4C1F-8694-CC16617FBFA9}" presName="rootComposite" presStyleCnt="0"/>
      <dgm:spPr/>
    </dgm:pt>
    <dgm:pt modelId="{79C8F6D4-5175-4D59-BC29-0C94C6CA8563}" type="pres">
      <dgm:prSet presAssocID="{45D244AC-A86C-4C1F-8694-CC16617FBFA9}" presName="rootText" presStyleLbl="node2" presStyleIdx="1" presStyleCnt="2" custScaleX="138179">
        <dgm:presLayoutVars>
          <dgm:chPref val="3"/>
        </dgm:presLayoutVars>
      </dgm:prSet>
      <dgm:spPr/>
    </dgm:pt>
    <dgm:pt modelId="{5FC14D5A-D91A-4AB1-9E28-291C34402C70}" type="pres">
      <dgm:prSet presAssocID="{45D244AC-A86C-4C1F-8694-CC16617FBFA9}" presName="rootConnector" presStyleLbl="node2" presStyleIdx="1" presStyleCnt="2"/>
      <dgm:spPr/>
    </dgm:pt>
    <dgm:pt modelId="{DFD95883-78C9-4F7F-AE12-E9EED93F8A72}" type="pres">
      <dgm:prSet presAssocID="{45D244AC-A86C-4C1F-8694-CC16617FBFA9}" presName="hierChild4" presStyleCnt="0"/>
      <dgm:spPr/>
    </dgm:pt>
    <dgm:pt modelId="{B78368E3-37DD-4FDB-A94E-CC9EA14ACE18}" type="pres">
      <dgm:prSet presAssocID="{85CAFD1C-C3AE-4E25-B078-7DEDB77E43E7}" presName="Name37" presStyleLbl="parChTrans1D3" presStyleIdx="0" presStyleCnt="3"/>
      <dgm:spPr/>
    </dgm:pt>
    <dgm:pt modelId="{550F61C9-CF49-44EA-9CD2-D9CC24F1AD3B}" type="pres">
      <dgm:prSet presAssocID="{51D43EA2-0BA8-45E2-8D57-E7DDB1D6F9A0}" presName="hierRoot2" presStyleCnt="0">
        <dgm:presLayoutVars>
          <dgm:hierBranch val="init"/>
        </dgm:presLayoutVars>
      </dgm:prSet>
      <dgm:spPr/>
    </dgm:pt>
    <dgm:pt modelId="{F792317E-E302-4159-8875-788B7301F806}" type="pres">
      <dgm:prSet presAssocID="{51D43EA2-0BA8-45E2-8D57-E7DDB1D6F9A0}" presName="rootComposite" presStyleCnt="0"/>
      <dgm:spPr/>
    </dgm:pt>
    <dgm:pt modelId="{4E8F61AF-7F51-4584-8005-E2BFD84BB70C}" type="pres">
      <dgm:prSet presAssocID="{51D43EA2-0BA8-45E2-8D57-E7DDB1D6F9A0}" presName="rootText" presStyleLbl="node3" presStyleIdx="0" presStyleCnt="3" custScaleX="165307">
        <dgm:presLayoutVars>
          <dgm:chPref val="3"/>
        </dgm:presLayoutVars>
      </dgm:prSet>
      <dgm:spPr/>
    </dgm:pt>
    <dgm:pt modelId="{5052E5E1-0A9F-41F1-A891-4587A44D7424}" type="pres">
      <dgm:prSet presAssocID="{51D43EA2-0BA8-45E2-8D57-E7DDB1D6F9A0}" presName="rootConnector" presStyleLbl="node3" presStyleIdx="0" presStyleCnt="3"/>
      <dgm:spPr/>
    </dgm:pt>
    <dgm:pt modelId="{C7662FFC-555E-44FA-AB06-9D2D6ED4E2B3}" type="pres">
      <dgm:prSet presAssocID="{51D43EA2-0BA8-45E2-8D57-E7DDB1D6F9A0}" presName="hierChild4" presStyleCnt="0"/>
      <dgm:spPr/>
    </dgm:pt>
    <dgm:pt modelId="{E9B79023-CCA2-4F75-88DF-6D09F8A8A2F9}" type="pres">
      <dgm:prSet presAssocID="{51D43EA2-0BA8-45E2-8D57-E7DDB1D6F9A0}" presName="hierChild5" presStyleCnt="0"/>
      <dgm:spPr/>
    </dgm:pt>
    <dgm:pt modelId="{993051EB-156B-4B64-AEAE-1DF93E507E7D}" type="pres">
      <dgm:prSet presAssocID="{33A8E3FA-008E-4CDA-90D1-C69E557CB23F}" presName="Name37" presStyleLbl="parChTrans1D3" presStyleIdx="1" presStyleCnt="3"/>
      <dgm:spPr/>
    </dgm:pt>
    <dgm:pt modelId="{7F906F4D-0BC0-4208-8A51-14EAD70DA672}" type="pres">
      <dgm:prSet presAssocID="{E53F57BF-FF71-4C92-AB5C-4A34AF8A2281}" presName="hierRoot2" presStyleCnt="0">
        <dgm:presLayoutVars>
          <dgm:hierBranch val="init"/>
        </dgm:presLayoutVars>
      </dgm:prSet>
      <dgm:spPr/>
    </dgm:pt>
    <dgm:pt modelId="{41B05F2C-C2E1-4BE9-B85D-40F97205352C}" type="pres">
      <dgm:prSet presAssocID="{E53F57BF-FF71-4C92-AB5C-4A34AF8A2281}" presName="rootComposite" presStyleCnt="0"/>
      <dgm:spPr/>
    </dgm:pt>
    <dgm:pt modelId="{73EB3762-0106-4CCF-B5F0-F98D33181A8C}" type="pres">
      <dgm:prSet presAssocID="{E53F57BF-FF71-4C92-AB5C-4A34AF8A2281}" presName="rootText" presStyleLbl="node3" presStyleIdx="1" presStyleCnt="3" custScaleX="166140">
        <dgm:presLayoutVars>
          <dgm:chPref val="3"/>
        </dgm:presLayoutVars>
      </dgm:prSet>
      <dgm:spPr/>
    </dgm:pt>
    <dgm:pt modelId="{2D51336C-8659-435C-A0D9-4B9B38618CE6}" type="pres">
      <dgm:prSet presAssocID="{E53F57BF-FF71-4C92-AB5C-4A34AF8A2281}" presName="rootConnector" presStyleLbl="node3" presStyleIdx="1" presStyleCnt="3"/>
      <dgm:spPr/>
    </dgm:pt>
    <dgm:pt modelId="{7BC6769A-2BC7-44E3-B2D2-5FD062DE86E3}" type="pres">
      <dgm:prSet presAssocID="{E53F57BF-FF71-4C92-AB5C-4A34AF8A2281}" presName="hierChild4" presStyleCnt="0"/>
      <dgm:spPr/>
    </dgm:pt>
    <dgm:pt modelId="{30F7FA74-B6CA-4FEF-9885-B26039B17DDB}" type="pres">
      <dgm:prSet presAssocID="{E53F57BF-FF71-4C92-AB5C-4A34AF8A2281}" presName="hierChild5" presStyleCnt="0"/>
      <dgm:spPr/>
    </dgm:pt>
    <dgm:pt modelId="{9B6BEB62-76DD-4143-9566-56F0EEEA8E60}" type="pres">
      <dgm:prSet presAssocID="{3F2086D3-1BD3-4D28-997B-50EFB1D6279B}" presName="Name37" presStyleLbl="parChTrans1D3" presStyleIdx="2" presStyleCnt="3"/>
      <dgm:spPr/>
    </dgm:pt>
    <dgm:pt modelId="{3B7684DF-8BE5-43A2-9A9F-50547C16FD1C}" type="pres">
      <dgm:prSet presAssocID="{A411E988-54CD-44EB-96E1-BFE5A53830F8}" presName="hierRoot2" presStyleCnt="0">
        <dgm:presLayoutVars>
          <dgm:hierBranch val="init"/>
        </dgm:presLayoutVars>
      </dgm:prSet>
      <dgm:spPr/>
    </dgm:pt>
    <dgm:pt modelId="{0F4CA72B-76FF-4AFA-B536-FE9337C54974}" type="pres">
      <dgm:prSet presAssocID="{A411E988-54CD-44EB-96E1-BFE5A53830F8}" presName="rootComposite" presStyleCnt="0"/>
      <dgm:spPr/>
    </dgm:pt>
    <dgm:pt modelId="{5F304D6B-2980-418B-91D1-19E706D6DD0F}" type="pres">
      <dgm:prSet presAssocID="{A411E988-54CD-44EB-96E1-BFE5A53830F8}" presName="rootText" presStyleLbl="node3" presStyleIdx="2" presStyleCnt="3" custScaleX="170191">
        <dgm:presLayoutVars>
          <dgm:chPref val="3"/>
        </dgm:presLayoutVars>
      </dgm:prSet>
      <dgm:spPr/>
    </dgm:pt>
    <dgm:pt modelId="{46481E74-AEB8-4585-95BC-33486C46A20A}" type="pres">
      <dgm:prSet presAssocID="{A411E988-54CD-44EB-96E1-BFE5A53830F8}" presName="rootConnector" presStyleLbl="node3" presStyleIdx="2" presStyleCnt="3"/>
      <dgm:spPr/>
    </dgm:pt>
    <dgm:pt modelId="{54837A89-05DF-450F-9B24-F26824737AD3}" type="pres">
      <dgm:prSet presAssocID="{A411E988-54CD-44EB-96E1-BFE5A53830F8}" presName="hierChild4" presStyleCnt="0"/>
      <dgm:spPr/>
    </dgm:pt>
    <dgm:pt modelId="{0472E26F-17AD-4410-BA5B-E96260699C05}" type="pres">
      <dgm:prSet presAssocID="{A411E988-54CD-44EB-96E1-BFE5A53830F8}" presName="hierChild5" presStyleCnt="0"/>
      <dgm:spPr/>
    </dgm:pt>
    <dgm:pt modelId="{F2BB390C-690B-4F73-A7C8-01D55AB3AF8E}" type="pres">
      <dgm:prSet presAssocID="{45D244AC-A86C-4C1F-8694-CC16617FBFA9}" presName="hierChild5" presStyleCnt="0"/>
      <dgm:spPr/>
    </dgm:pt>
    <dgm:pt modelId="{2AB33E0D-E6A1-40D2-AD01-207A0BB51EBD}" type="pres">
      <dgm:prSet presAssocID="{B57836EC-F6D2-47EE-9E6A-8D2E0C68615D}" presName="hierChild3" presStyleCnt="0"/>
      <dgm:spPr/>
    </dgm:pt>
  </dgm:ptLst>
  <dgm:cxnLst>
    <dgm:cxn modelId="{7087EC03-2402-43A5-8730-790804A2FB58}" type="presOf" srcId="{BADE4ADD-7CBE-41A4-A293-80A30DC33E8F}" destId="{5B6B096A-6135-48C9-A12D-7B1F6099AD40}" srcOrd="0" destOrd="0" presId="urn:microsoft.com/office/officeart/2005/8/layout/orgChart1"/>
    <dgm:cxn modelId="{A1FA7F0A-A998-42E6-88A4-44C72689B9F8}" type="presOf" srcId="{E53F57BF-FF71-4C92-AB5C-4A34AF8A2281}" destId="{73EB3762-0106-4CCF-B5F0-F98D33181A8C}" srcOrd="0" destOrd="0" presId="urn:microsoft.com/office/officeart/2005/8/layout/orgChart1"/>
    <dgm:cxn modelId="{499DE10C-48F1-4CFD-9D91-249596B632E5}" type="presOf" srcId="{51D43EA2-0BA8-45E2-8D57-E7DDB1D6F9A0}" destId="{4E8F61AF-7F51-4584-8005-E2BFD84BB70C}" srcOrd="0" destOrd="0" presId="urn:microsoft.com/office/officeart/2005/8/layout/orgChart1"/>
    <dgm:cxn modelId="{7F82040E-9815-482D-9FD9-FCC59C9734B6}" srcId="{45D244AC-A86C-4C1F-8694-CC16617FBFA9}" destId="{E53F57BF-FF71-4C92-AB5C-4A34AF8A2281}" srcOrd="1" destOrd="0" parTransId="{33A8E3FA-008E-4CDA-90D1-C69E557CB23F}" sibTransId="{512B617C-B1CA-47E0-A918-D7E31FDC23EE}"/>
    <dgm:cxn modelId="{2CD6AB17-829F-49EC-AEE8-BCAA25FF20D3}" srcId="{45D244AC-A86C-4C1F-8694-CC16617FBFA9}" destId="{51D43EA2-0BA8-45E2-8D57-E7DDB1D6F9A0}" srcOrd="0" destOrd="0" parTransId="{85CAFD1C-C3AE-4E25-B078-7DEDB77E43E7}" sibTransId="{13F9714F-8A55-4664-9399-BE92AB318A95}"/>
    <dgm:cxn modelId="{BED98625-D6B2-4F41-88DE-86EC6101E3F9}" type="presOf" srcId="{BADE4ADD-7CBE-41A4-A293-80A30DC33E8F}" destId="{5AF60934-6243-4AA9-B6BA-279EDE0CA909}" srcOrd="1" destOrd="0" presId="urn:microsoft.com/office/officeart/2005/8/layout/orgChart1"/>
    <dgm:cxn modelId="{632BD037-092B-4B53-812C-E47331C5A1D0}" type="presOf" srcId="{A411E988-54CD-44EB-96E1-BFE5A53830F8}" destId="{46481E74-AEB8-4585-95BC-33486C46A20A}" srcOrd="1" destOrd="0" presId="urn:microsoft.com/office/officeart/2005/8/layout/orgChart1"/>
    <dgm:cxn modelId="{50C53D40-6046-4B54-9B78-D94F0C99216D}" type="presOf" srcId="{0EB4C09C-AD54-4525-94DB-2AC454CE243A}" destId="{39DF8C20-5CB4-445A-B03C-63973FC9C20C}" srcOrd="0" destOrd="0" presId="urn:microsoft.com/office/officeart/2005/8/layout/orgChart1"/>
    <dgm:cxn modelId="{FAA5A444-D227-420C-B0A8-2A05D290284D}" type="presOf" srcId="{F3CD58D0-EDA3-4AC0-A691-A6D4C9CE4355}" destId="{307FC9BD-A64C-44A6-9EE0-88BCA5324F0B}" srcOrd="0" destOrd="0" presId="urn:microsoft.com/office/officeart/2005/8/layout/orgChart1"/>
    <dgm:cxn modelId="{69773C69-EC7C-45DB-BA87-2D9E13DF170A}" type="presOf" srcId="{B57836EC-F6D2-47EE-9E6A-8D2E0C68615D}" destId="{95778BD6-650E-41F0-8941-1E259B7EB42C}" srcOrd="1" destOrd="0" presId="urn:microsoft.com/office/officeart/2005/8/layout/orgChart1"/>
    <dgm:cxn modelId="{896E1A74-AE3C-4483-9474-344BA6001255}" srcId="{B57836EC-F6D2-47EE-9E6A-8D2E0C68615D}" destId="{45D244AC-A86C-4C1F-8694-CC16617FBFA9}" srcOrd="1" destOrd="0" parTransId="{F3CD58D0-EDA3-4AC0-A691-A6D4C9CE4355}" sibTransId="{F62DE493-3246-4F91-8B83-92E88C981459}"/>
    <dgm:cxn modelId="{33F9BC77-0015-43E9-A8FA-462061454015}" type="presOf" srcId="{A411E988-54CD-44EB-96E1-BFE5A53830F8}" destId="{5F304D6B-2980-418B-91D1-19E706D6DD0F}" srcOrd="0" destOrd="0" presId="urn:microsoft.com/office/officeart/2005/8/layout/orgChart1"/>
    <dgm:cxn modelId="{36185A85-ACE9-4AFC-BA7D-4772FAD8E5DA}" type="presOf" srcId="{51D43EA2-0BA8-45E2-8D57-E7DDB1D6F9A0}" destId="{5052E5E1-0A9F-41F1-A891-4587A44D7424}" srcOrd="1" destOrd="0" presId="urn:microsoft.com/office/officeart/2005/8/layout/orgChart1"/>
    <dgm:cxn modelId="{C2F2C895-7333-4FDE-933E-30457A3B6AE9}" type="presOf" srcId="{33A8E3FA-008E-4CDA-90D1-C69E557CB23F}" destId="{993051EB-156B-4B64-AEAE-1DF93E507E7D}" srcOrd="0" destOrd="0" presId="urn:microsoft.com/office/officeart/2005/8/layout/orgChart1"/>
    <dgm:cxn modelId="{5F7E9D98-0F5A-48B0-BB13-43357D812CAE}" type="presOf" srcId="{3F2086D3-1BD3-4D28-997B-50EFB1D6279B}" destId="{9B6BEB62-76DD-4143-9566-56F0EEEA8E60}" srcOrd="0" destOrd="0" presId="urn:microsoft.com/office/officeart/2005/8/layout/orgChart1"/>
    <dgm:cxn modelId="{5FB50C9F-E1E7-4EE5-9A63-467A28A0326B}" type="presOf" srcId="{59305F50-B406-4E74-A481-176D589B4022}" destId="{F4B080A4-A3BD-4216-9CD1-C633384AD575}" srcOrd="0" destOrd="0" presId="urn:microsoft.com/office/officeart/2005/8/layout/orgChart1"/>
    <dgm:cxn modelId="{DD8B93AB-4FCC-406D-8A90-36BAE5A7DDBA}" srcId="{B57836EC-F6D2-47EE-9E6A-8D2E0C68615D}" destId="{BADE4ADD-7CBE-41A4-A293-80A30DC33E8F}" srcOrd="0" destOrd="0" parTransId="{59305F50-B406-4E74-A481-176D589B4022}" sibTransId="{2220F4F0-451E-4E48-BAF1-A3DE5AF1008D}"/>
    <dgm:cxn modelId="{DC1E40B0-C307-4B5F-9859-0983E8DBDC60}" type="presOf" srcId="{85CAFD1C-C3AE-4E25-B078-7DEDB77E43E7}" destId="{B78368E3-37DD-4FDB-A94E-CC9EA14ACE18}" srcOrd="0" destOrd="0" presId="urn:microsoft.com/office/officeart/2005/8/layout/orgChart1"/>
    <dgm:cxn modelId="{96B7E8B1-EF44-464B-B2DA-230AEE81E07D}" type="presOf" srcId="{E53F57BF-FF71-4C92-AB5C-4A34AF8A2281}" destId="{2D51336C-8659-435C-A0D9-4B9B38618CE6}" srcOrd="1" destOrd="0" presId="urn:microsoft.com/office/officeart/2005/8/layout/orgChart1"/>
    <dgm:cxn modelId="{468E99C6-5BAE-4F0A-9CFD-4C97A26D0C0D}" type="presOf" srcId="{B57836EC-F6D2-47EE-9E6A-8D2E0C68615D}" destId="{CE0590C5-E4B9-4378-9CE9-706131672A2E}" srcOrd="0" destOrd="0" presId="urn:microsoft.com/office/officeart/2005/8/layout/orgChart1"/>
    <dgm:cxn modelId="{D7BD6ADD-673C-4C12-97C3-33FD75E3C12A}" type="presOf" srcId="{45D244AC-A86C-4C1F-8694-CC16617FBFA9}" destId="{5FC14D5A-D91A-4AB1-9E28-291C34402C70}" srcOrd="1" destOrd="0" presId="urn:microsoft.com/office/officeart/2005/8/layout/orgChart1"/>
    <dgm:cxn modelId="{4504E4DD-9B9D-4A47-A2BB-D7BA09E3C8F6}" srcId="{45D244AC-A86C-4C1F-8694-CC16617FBFA9}" destId="{A411E988-54CD-44EB-96E1-BFE5A53830F8}" srcOrd="2" destOrd="0" parTransId="{3F2086D3-1BD3-4D28-997B-50EFB1D6279B}" sibTransId="{89F5E48B-B0DD-4E8D-A630-08C2AB406A01}"/>
    <dgm:cxn modelId="{148B4DDE-77EE-432C-BD9E-51F2F9CB6654}" srcId="{0EB4C09C-AD54-4525-94DB-2AC454CE243A}" destId="{B57836EC-F6D2-47EE-9E6A-8D2E0C68615D}" srcOrd="0" destOrd="0" parTransId="{16BA38F7-8B2F-4DCD-B440-6B116EE4B480}" sibTransId="{6275B9DF-FA86-459E-A776-7890EB56371F}"/>
    <dgm:cxn modelId="{E1A7D0EE-06EF-45C5-BEFF-52DF00A8A700}" type="presOf" srcId="{45D244AC-A86C-4C1F-8694-CC16617FBFA9}" destId="{79C8F6D4-5175-4D59-BC29-0C94C6CA8563}" srcOrd="0" destOrd="0" presId="urn:microsoft.com/office/officeart/2005/8/layout/orgChart1"/>
    <dgm:cxn modelId="{CB99E85D-1B06-4D2C-AEEC-AA7A202B11A2}" type="presParOf" srcId="{39DF8C20-5CB4-445A-B03C-63973FC9C20C}" destId="{76F038FC-0626-4861-80CE-B8B07BBD341E}" srcOrd="0" destOrd="0" presId="urn:microsoft.com/office/officeart/2005/8/layout/orgChart1"/>
    <dgm:cxn modelId="{BF89D1CB-1CC9-4192-9577-DF5C4027DAA1}" type="presParOf" srcId="{76F038FC-0626-4861-80CE-B8B07BBD341E}" destId="{E193BC4B-1F6E-4D23-AB1D-747A051EF6D8}" srcOrd="0" destOrd="0" presId="urn:microsoft.com/office/officeart/2005/8/layout/orgChart1"/>
    <dgm:cxn modelId="{EC4A5A93-44FB-4E6C-9A45-115DBB42A965}" type="presParOf" srcId="{E193BC4B-1F6E-4D23-AB1D-747A051EF6D8}" destId="{CE0590C5-E4B9-4378-9CE9-706131672A2E}" srcOrd="0" destOrd="0" presId="urn:microsoft.com/office/officeart/2005/8/layout/orgChart1"/>
    <dgm:cxn modelId="{5D25E5A5-D947-43CE-9679-26E53381EF37}" type="presParOf" srcId="{E193BC4B-1F6E-4D23-AB1D-747A051EF6D8}" destId="{95778BD6-650E-41F0-8941-1E259B7EB42C}" srcOrd="1" destOrd="0" presId="urn:microsoft.com/office/officeart/2005/8/layout/orgChart1"/>
    <dgm:cxn modelId="{92034201-776E-4B85-912C-73B56B3F2B7F}" type="presParOf" srcId="{76F038FC-0626-4861-80CE-B8B07BBD341E}" destId="{2AD93189-7863-463A-A598-410E7FDBD2FB}" srcOrd="1" destOrd="0" presId="urn:microsoft.com/office/officeart/2005/8/layout/orgChart1"/>
    <dgm:cxn modelId="{6A36AA06-71BA-42D3-B929-D223902AB135}" type="presParOf" srcId="{2AD93189-7863-463A-A598-410E7FDBD2FB}" destId="{F4B080A4-A3BD-4216-9CD1-C633384AD575}" srcOrd="0" destOrd="0" presId="urn:microsoft.com/office/officeart/2005/8/layout/orgChart1"/>
    <dgm:cxn modelId="{8CD01BC2-1785-4F50-B9D5-A2BE477CCF3D}" type="presParOf" srcId="{2AD93189-7863-463A-A598-410E7FDBD2FB}" destId="{1BD73725-3A17-4AF7-AE1B-FDAEC00EDA51}" srcOrd="1" destOrd="0" presId="urn:microsoft.com/office/officeart/2005/8/layout/orgChart1"/>
    <dgm:cxn modelId="{4BF0709E-6EE1-4ACE-A16D-97E3EC9CCB2D}" type="presParOf" srcId="{1BD73725-3A17-4AF7-AE1B-FDAEC00EDA51}" destId="{27C54330-6892-4DB6-8339-DFE35A12539F}" srcOrd="0" destOrd="0" presId="urn:microsoft.com/office/officeart/2005/8/layout/orgChart1"/>
    <dgm:cxn modelId="{ADD64020-601C-4855-89B7-5B508C5CA7CB}" type="presParOf" srcId="{27C54330-6892-4DB6-8339-DFE35A12539F}" destId="{5B6B096A-6135-48C9-A12D-7B1F6099AD40}" srcOrd="0" destOrd="0" presId="urn:microsoft.com/office/officeart/2005/8/layout/orgChart1"/>
    <dgm:cxn modelId="{1BCE9FD8-B746-4B40-AF01-257A06F23149}" type="presParOf" srcId="{27C54330-6892-4DB6-8339-DFE35A12539F}" destId="{5AF60934-6243-4AA9-B6BA-279EDE0CA909}" srcOrd="1" destOrd="0" presId="urn:microsoft.com/office/officeart/2005/8/layout/orgChart1"/>
    <dgm:cxn modelId="{66068A2A-70A0-4F9D-B728-6AEAF162C768}" type="presParOf" srcId="{1BD73725-3A17-4AF7-AE1B-FDAEC00EDA51}" destId="{37B349B4-43C1-4B0D-BBBA-9D0152758953}" srcOrd="1" destOrd="0" presId="urn:microsoft.com/office/officeart/2005/8/layout/orgChart1"/>
    <dgm:cxn modelId="{630AA664-D94B-43DE-A252-D5DF2B7EAC83}" type="presParOf" srcId="{1BD73725-3A17-4AF7-AE1B-FDAEC00EDA51}" destId="{97F4ABE6-2A94-43AB-8FC3-24DEC3884EA1}" srcOrd="2" destOrd="0" presId="urn:microsoft.com/office/officeart/2005/8/layout/orgChart1"/>
    <dgm:cxn modelId="{AA6273E0-925D-44BA-9924-A1223D365127}" type="presParOf" srcId="{2AD93189-7863-463A-A598-410E7FDBD2FB}" destId="{307FC9BD-A64C-44A6-9EE0-88BCA5324F0B}" srcOrd="2" destOrd="0" presId="urn:microsoft.com/office/officeart/2005/8/layout/orgChart1"/>
    <dgm:cxn modelId="{58A61EAE-34E1-41BB-BE46-3A04F31CC238}" type="presParOf" srcId="{2AD93189-7863-463A-A598-410E7FDBD2FB}" destId="{803E030A-B4E6-49FE-8367-7E57980C5208}" srcOrd="3" destOrd="0" presId="urn:microsoft.com/office/officeart/2005/8/layout/orgChart1"/>
    <dgm:cxn modelId="{4BE8EE6B-3519-4033-A288-01DDE2D74250}" type="presParOf" srcId="{803E030A-B4E6-49FE-8367-7E57980C5208}" destId="{179E58A3-A948-465C-89A9-821D1593F946}" srcOrd="0" destOrd="0" presId="urn:microsoft.com/office/officeart/2005/8/layout/orgChart1"/>
    <dgm:cxn modelId="{5050947F-80B9-4391-811F-7963F7C22814}" type="presParOf" srcId="{179E58A3-A948-465C-89A9-821D1593F946}" destId="{79C8F6D4-5175-4D59-BC29-0C94C6CA8563}" srcOrd="0" destOrd="0" presId="urn:microsoft.com/office/officeart/2005/8/layout/orgChart1"/>
    <dgm:cxn modelId="{0E16312B-F4E4-4799-9705-5F7B68B2B01D}" type="presParOf" srcId="{179E58A3-A948-465C-89A9-821D1593F946}" destId="{5FC14D5A-D91A-4AB1-9E28-291C34402C70}" srcOrd="1" destOrd="0" presId="urn:microsoft.com/office/officeart/2005/8/layout/orgChart1"/>
    <dgm:cxn modelId="{C6A3E4C9-5462-47E7-AD23-3079D2935CC2}" type="presParOf" srcId="{803E030A-B4E6-49FE-8367-7E57980C5208}" destId="{DFD95883-78C9-4F7F-AE12-E9EED93F8A72}" srcOrd="1" destOrd="0" presId="urn:microsoft.com/office/officeart/2005/8/layout/orgChart1"/>
    <dgm:cxn modelId="{226462A3-0F4F-4574-A60E-7DDBE05BE736}" type="presParOf" srcId="{DFD95883-78C9-4F7F-AE12-E9EED93F8A72}" destId="{B78368E3-37DD-4FDB-A94E-CC9EA14ACE18}" srcOrd="0" destOrd="0" presId="urn:microsoft.com/office/officeart/2005/8/layout/orgChart1"/>
    <dgm:cxn modelId="{03783AE9-1C0B-4455-8A62-D60EF69A8C62}" type="presParOf" srcId="{DFD95883-78C9-4F7F-AE12-E9EED93F8A72}" destId="{550F61C9-CF49-44EA-9CD2-D9CC24F1AD3B}" srcOrd="1" destOrd="0" presId="urn:microsoft.com/office/officeart/2005/8/layout/orgChart1"/>
    <dgm:cxn modelId="{005D6CA9-4B0E-461C-8C72-04714B40174E}" type="presParOf" srcId="{550F61C9-CF49-44EA-9CD2-D9CC24F1AD3B}" destId="{F792317E-E302-4159-8875-788B7301F806}" srcOrd="0" destOrd="0" presId="urn:microsoft.com/office/officeart/2005/8/layout/orgChart1"/>
    <dgm:cxn modelId="{EACAC186-8BFE-4696-BBE3-508EE5C461F7}" type="presParOf" srcId="{F792317E-E302-4159-8875-788B7301F806}" destId="{4E8F61AF-7F51-4584-8005-E2BFD84BB70C}" srcOrd="0" destOrd="0" presId="urn:microsoft.com/office/officeart/2005/8/layout/orgChart1"/>
    <dgm:cxn modelId="{D71CC84A-1642-491A-B7C3-EE9B3CDD62DA}" type="presParOf" srcId="{F792317E-E302-4159-8875-788B7301F806}" destId="{5052E5E1-0A9F-41F1-A891-4587A44D7424}" srcOrd="1" destOrd="0" presId="urn:microsoft.com/office/officeart/2005/8/layout/orgChart1"/>
    <dgm:cxn modelId="{5F394AE0-478A-42EA-BB09-401FC07D9E8E}" type="presParOf" srcId="{550F61C9-CF49-44EA-9CD2-D9CC24F1AD3B}" destId="{C7662FFC-555E-44FA-AB06-9D2D6ED4E2B3}" srcOrd="1" destOrd="0" presId="urn:microsoft.com/office/officeart/2005/8/layout/orgChart1"/>
    <dgm:cxn modelId="{79F792FF-F77A-4628-822C-83ACA6A81F89}" type="presParOf" srcId="{550F61C9-CF49-44EA-9CD2-D9CC24F1AD3B}" destId="{E9B79023-CCA2-4F75-88DF-6D09F8A8A2F9}" srcOrd="2" destOrd="0" presId="urn:microsoft.com/office/officeart/2005/8/layout/orgChart1"/>
    <dgm:cxn modelId="{BA84DB8F-78D7-40AC-980D-20D30CC8F8A3}" type="presParOf" srcId="{DFD95883-78C9-4F7F-AE12-E9EED93F8A72}" destId="{993051EB-156B-4B64-AEAE-1DF93E507E7D}" srcOrd="2" destOrd="0" presId="urn:microsoft.com/office/officeart/2005/8/layout/orgChart1"/>
    <dgm:cxn modelId="{1652A195-64DF-4D1A-853E-998B4E1288DE}" type="presParOf" srcId="{DFD95883-78C9-4F7F-AE12-E9EED93F8A72}" destId="{7F906F4D-0BC0-4208-8A51-14EAD70DA672}" srcOrd="3" destOrd="0" presId="urn:microsoft.com/office/officeart/2005/8/layout/orgChart1"/>
    <dgm:cxn modelId="{B64B7357-1547-48E7-A471-D5FEF4F8098E}" type="presParOf" srcId="{7F906F4D-0BC0-4208-8A51-14EAD70DA672}" destId="{41B05F2C-C2E1-4BE9-B85D-40F97205352C}" srcOrd="0" destOrd="0" presId="urn:microsoft.com/office/officeart/2005/8/layout/orgChart1"/>
    <dgm:cxn modelId="{B32F9AEB-BB43-464D-ABEA-9553B68F2577}" type="presParOf" srcId="{41B05F2C-C2E1-4BE9-B85D-40F97205352C}" destId="{73EB3762-0106-4CCF-B5F0-F98D33181A8C}" srcOrd="0" destOrd="0" presId="urn:microsoft.com/office/officeart/2005/8/layout/orgChart1"/>
    <dgm:cxn modelId="{F233CD18-9265-424C-9A09-27788C04AC34}" type="presParOf" srcId="{41B05F2C-C2E1-4BE9-B85D-40F97205352C}" destId="{2D51336C-8659-435C-A0D9-4B9B38618CE6}" srcOrd="1" destOrd="0" presId="urn:microsoft.com/office/officeart/2005/8/layout/orgChart1"/>
    <dgm:cxn modelId="{39089D48-2CE1-4C33-A0CB-48EB4AEFBA34}" type="presParOf" srcId="{7F906F4D-0BC0-4208-8A51-14EAD70DA672}" destId="{7BC6769A-2BC7-44E3-B2D2-5FD062DE86E3}" srcOrd="1" destOrd="0" presId="urn:microsoft.com/office/officeart/2005/8/layout/orgChart1"/>
    <dgm:cxn modelId="{589C7833-D2FF-471E-9A08-3A9B53908E04}" type="presParOf" srcId="{7F906F4D-0BC0-4208-8A51-14EAD70DA672}" destId="{30F7FA74-B6CA-4FEF-9885-B26039B17DDB}" srcOrd="2" destOrd="0" presId="urn:microsoft.com/office/officeart/2005/8/layout/orgChart1"/>
    <dgm:cxn modelId="{DDDE3559-50D0-4BA3-9680-5F02B2C20B00}" type="presParOf" srcId="{DFD95883-78C9-4F7F-AE12-E9EED93F8A72}" destId="{9B6BEB62-76DD-4143-9566-56F0EEEA8E60}" srcOrd="4" destOrd="0" presId="urn:microsoft.com/office/officeart/2005/8/layout/orgChart1"/>
    <dgm:cxn modelId="{CA509C80-2C26-4C1C-977B-E2C891EA7CD8}" type="presParOf" srcId="{DFD95883-78C9-4F7F-AE12-E9EED93F8A72}" destId="{3B7684DF-8BE5-43A2-9A9F-50547C16FD1C}" srcOrd="5" destOrd="0" presId="urn:microsoft.com/office/officeart/2005/8/layout/orgChart1"/>
    <dgm:cxn modelId="{66622FED-0459-4B74-B84E-067093AB681F}" type="presParOf" srcId="{3B7684DF-8BE5-43A2-9A9F-50547C16FD1C}" destId="{0F4CA72B-76FF-4AFA-B536-FE9337C54974}" srcOrd="0" destOrd="0" presId="urn:microsoft.com/office/officeart/2005/8/layout/orgChart1"/>
    <dgm:cxn modelId="{81F0275B-4761-4946-9EFF-B7BCC10BAF4E}" type="presParOf" srcId="{0F4CA72B-76FF-4AFA-B536-FE9337C54974}" destId="{5F304D6B-2980-418B-91D1-19E706D6DD0F}" srcOrd="0" destOrd="0" presId="urn:microsoft.com/office/officeart/2005/8/layout/orgChart1"/>
    <dgm:cxn modelId="{2088A99E-FA28-48C1-9B90-DA9139D0D279}" type="presParOf" srcId="{0F4CA72B-76FF-4AFA-B536-FE9337C54974}" destId="{46481E74-AEB8-4585-95BC-33486C46A20A}" srcOrd="1" destOrd="0" presId="urn:microsoft.com/office/officeart/2005/8/layout/orgChart1"/>
    <dgm:cxn modelId="{E8DAF496-7F40-4D8C-989F-B47EA134C1F9}" type="presParOf" srcId="{3B7684DF-8BE5-43A2-9A9F-50547C16FD1C}" destId="{54837A89-05DF-450F-9B24-F26824737AD3}" srcOrd="1" destOrd="0" presId="urn:microsoft.com/office/officeart/2005/8/layout/orgChart1"/>
    <dgm:cxn modelId="{D422D24C-DB57-41BE-A40D-1F3803A27D1C}" type="presParOf" srcId="{3B7684DF-8BE5-43A2-9A9F-50547C16FD1C}" destId="{0472E26F-17AD-4410-BA5B-E96260699C05}" srcOrd="2" destOrd="0" presId="urn:microsoft.com/office/officeart/2005/8/layout/orgChart1"/>
    <dgm:cxn modelId="{186944D0-03D6-40C6-A809-7B374C04BBDE}" type="presParOf" srcId="{803E030A-B4E6-49FE-8367-7E57980C5208}" destId="{F2BB390C-690B-4F73-A7C8-01D55AB3AF8E}" srcOrd="2" destOrd="0" presId="urn:microsoft.com/office/officeart/2005/8/layout/orgChart1"/>
    <dgm:cxn modelId="{781FC2AA-159D-4E18-A8AB-05EF5DAC5F19}" type="presParOf" srcId="{76F038FC-0626-4861-80CE-B8B07BBD341E}" destId="{2AB33E0D-E6A1-40D2-AD01-207A0BB51EB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A84D57-F854-4B47-96C7-B9B5B51752E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DB2B1B0-8B2A-4060-8BBE-47A9BDA94138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it-IT" sz="1500" b="1" dirty="0">
              <a:latin typeface="Arial" panose="020B0604020202020204" pitchFamily="34" charset="0"/>
              <a:cs typeface="Arial" panose="020B0604020202020204" pitchFamily="34" charset="0"/>
            </a:rPr>
            <a:t>JS</a:t>
          </a:r>
        </a:p>
      </dgm:t>
    </dgm:pt>
    <dgm:pt modelId="{2ECD641E-C137-4475-928D-E3C712C39C9B}" type="parTrans" cxnId="{9AC4D6F1-D34A-406F-B872-708CFAA572C8}">
      <dgm:prSet/>
      <dgm:spPr/>
      <dgm:t>
        <a:bodyPr/>
        <a:lstStyle/>
        <a:p>
          <a:endParaRPr lang="it-IT" sz="1800">
            <a:latin typeface="Bahnschrift" panose="020B0502040204020203" pitchFamily="34" charset="0"/>
          </a:endParaRPr>
        </a:p>
      </dgm:t>
    </dgm:pt>
    <dgm:pt modelId="{AC580F6D-B06E-4358-A3E3-F905E9499A31}" type="sibTrans" cxnId="{9AC4D6F1-D34A-406F-B872-708CFAA572C8}">
      <dgm:prSet custT="1"/>
      <dgm:spPr>
        <a:solidFill>
          <a:srgbClr val="D94A40">
            <a:alpha val="59000"/>
          </a:srgbClr>
        </a:solidFill>
        <a:ln>
          <a:noFill/>
        </a:ln>
      </dgm:spPr>
      <dgm:t>
        <a:bodyPr/>
        <a:lstStyle/>
        <a:p>
          <a:endParaRPr lang="it-IT" sz="3600">
            <a:latin typeface="Bahnschrift" panose="020B0502040204020203" pitchFamily="34" charset="0"/>
          </a:endParaRPr>
        </a:p>
      </dgm:t>
    </dgm:pt>
    <dgm:pt modelId="{571199AE-1BD1-4735-AB54-1C3D9B3CFD13}">
      <dgm:prSet phldrT="[Text]" custT="1"/>
      <dgm:spPr/>
      <dgm:t>
        <a:bodyPr/>
        <a:lstStyle/>
        <a:p>
          <a:r>
            <a:rPr lang="it-IT" sz="1400" dirty="0">
              <a:latin typeface="Arial" panose="020B0604020202020204" pitchFamily="34" charset="0"/>
              <a:cs typeface="Arial" panose="020B0604020202020204" pitchFamily="34" charset="0"/>
            </a:rPr>
            <a:t>Come linguaggio di programmazione</a:t>
          </a:r>
        </a:p>
      </dgm:t>
    </dgm:pt>
    <dgm:pt modelId="{7E65DFE7-1964-4BE1-BFBC-4C4A79CC4CD2}" type="parTrans" cxnId="{DABA3A81-90EA-42BD-AE19-35751676ECC3}">
      <dgm:prSet/>
      <dgm:spPr/>
      <dgm:t>
        <a:bodyPr/>
        <a:lstStyle/>
        <a:p>
          <a:endParaRPr lang="it-IT" sz="1800">
            <a:latin typeface="Bahnschrift" panose="020B0502040204020203" pitchFamily="34" charset="0"/>
          </a:endParaRPr>
        </a:p>
      </dgm:t>
    </dgm:pt>
    <dgm:pt modelId="{0FC1E10B-CA61-47EC-B3FC-60FF9D134E9F}" type="sibTrans" cxnId="{DABA3A81-90EA-42BD-AE19-35751676ECC3}">
      <dgm:prSet/>
      <dgm:spPr/>
      <dgm:t>
        <a:bodyPr/>
        <a:lstStyle/>
        <a:p>
          <a:endParaRPr lang="it-IT" sz="1800">
            <a:latin typeface="Bahnschrift" panose="020B0502040204020203" pitchFamily="34" charset="0"/>
          </a:endParaRPr>
        </a:p>
      </dgm:t>
    </dgm:pt>
    <dgm:pt modelId="{336806E3-76ED-42F6-B136-4F18999C8F04}">
      <dgm:prSet phldrT="[Text]" custT="1"/>
      <dgm:spPr/>
      <dgm:t>
        <a:bodyPr/>
        <a:lstStyle/>
        <a:p>
          <a:r>
            <a:rPr lang="it-IT" sz="1400" dirty="0">
              <a:latin typeface="Arial" panose="020B0604020202020204" pitchFamily="34" charset="0"/>
              <a:cs typeface="Arial" panose="020B0604020202020204" pitchFamily="34" charset="0"/>
            </a:rPr>
            <a:t>Per il sistema di regole</a:t>
          </a:r>
        </a:p>
      </dgm:t>
    </dgm:pt>
    <dgm:pt modelId="{E08ECE65-1BEA-41CE-A7F5-F095F7393E4D}" type="parTrans" cxnId="{439FAD5D-48FD-402D-BBEC-37C4EECC60E1}">
      <dgm:prSet/>
      <dgm:spPr/>
      <dgm:t>
        <a:bodyPr/>
        <a:lstStyle/>
        <a:p>
          <a:endParaRPr lang="it-IT" sz="1800">
            <a:latin typeface="Bahnschrift" panose="020B0502040204020203" pitchFamily="34" charset="0"/>
          </a:endParaRPr>
        </a:p>
      </dgm:t>
    </dgm:pt>
    <dgm:pt modelId="{DFA008D0-5C8E-4662-A899-33EEB4B6A7D3}" type="sibTrans" cxnId="{439FAD5D-48FD-402D-BBEC-37C4EECC60E1}">
      <dgm:prSet/>
      <dgm:spPr/>
      <dgm:t>
        <a:bodyPr/>
        <a:lstStyle/>
        <a:p>
          <a:endParaRPr lang="it-IT" sz="1800">
            <a:latin typeface="Bahnschrift" panose="020B0502040204020203" pitchFamily="34" charset="0"/>
          </a:endParaRPr>
        </a:p>
      </dgm:t>
    </dgm:pt>
    <dgm:pt modelId="{82B035E4-0452-455E-AD05-CEC9BE77300F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500" b="1" dirty="0">
              <a:latin typeface="Arial" panose="020B0604020202020204" pitchFamily="34" charset="0"/>
              <a:cs typeface="Arial" panose="020B0604020202020204" pitchFamily="34" charset="0"/>
            </a:rPr>
            <a:t>LLM a 7Mld. di </a:t>
          </a:r>
          <a:r>
            <a:rPr lang="it-IT" sz="1500" b="1" dirty="0" err="1">
              <a:latin typeface="Arial" panose="020B0604020202020204" pitchFamily="34" charset="0"/>
              <a:cs typeface="Arial" panose="020B0604020202020204" pitchFamily="34" charset="0"/>
            </a:rPr>
            <a:t>param</a:t>
          </a:r>
          <a:r>
            <a:rPr lang="it-IT" sz="1500" b="1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E74A300A-04BD-4D31-A0DD-BF386D1C360D}" type="parTrans" cxnId="{4F171A2E-202D-47E6-AB91-4A2733648D74}">
      <dgm:prSet/>
      <dgm:spPr/>
      <dgm:t>
        <a:bodyPr/>
        <a:lstStyle/>
        <a:p>
          <a:endParaRPr lang="it-IT" sz="1800">
            <a:latin typeface="Bahnschrift" panose="020B0502040204020203" pitchFamily="34" charset="0"/>
          </a:endParaRPr>
        </a:p>
      </dgm:t>
    </dgm:pt>
    <dgm:pt modelId="{F1D2E24C-065C-435D-88B4-907139E56ED2}" type="sibTrans" cxnId="{4F171A2E-202D-47E6-AB91-4A2733648D74}">
      <dgm:prSet custT="1"/>
      <dgm:spPr>
        <a:solidFill>
          <a:srgbClr val="D94A40">
            <a:alpha val="59000"/>
          </a:srgbClr>
        </a:solidFill>
        <a:ln>
          <a:noFill/>
        </a:ln>
      </dgm:spPr>
      <dgm:t>
        <a:bodyPr/>
        <a:lstStyle/>
        <a:p>
          <a:endParaRPr lang="it-IT" sz="3600">
            <a:latin typeface="Bahnschrift" panose="020B0502040204020203" pitchFamily="34" charset="0"/>
          </a:endParaRPr>
        </a:p>
      </dgm:t>
    </dgm:pt>
    <dgm:pt modelId="{04685756-6805-41D6-B8B5-440C3F50C41B}">
      <dgm:prSet phldrT="[Text]" custT="1"/>
      <dgm:spPr/>
      <dgm:t>
        <a:bodyPr/>
        <a:lstStyle/>
        <a:p>
          <a:r>
            <a:rPr lang="it-IT" sz="1400" dirty="0">
              <a:latin typeface="Arial" panose="020B0604020202020204" pitchFamily="34" charset="0"/>
              <a:cs typeface="Arial" panose="020B0604020202020204" pitchFamily="34" charset="0"/>
            </a:rPr>
            <a:t>Per ricavare l’obiettivo di visualizzazione dall’input utente</a:t>
          </a:r>
        </a:p>
      </dgm:t>
    </dgm:pt>
    <dgm:pt modelId="{80CE0FBA-A85A-41BA-9834-2D0A7B22CAB3}" type="parTrans" cxnId="{4229F5C1-B6B7-4273-AF83-F15040652F8D}">
      <dgm:prSet/>
      <dgm:spPr/>
      <dgm:t>
        <a:bodyPr/>
        <a:lstStyle/>
        <a:p>
          <a:endParaRPr lang="it-IT" sz="1800">
            <a:latin typeface="Bahnschrift" panose="020B0502040204020203" pitchFamily="34" charset="0"/>
          </a:endParaRPr>
        </a:p>
      </dgm:t>
    </dgm:pt>
    <dgm:pt modelId="{06C83057-4C64-436B-98EA-C6DBAE4BF4C7}" type="sibTrans" cxnId="{4229F5C1-B6B7-4273-AF83-F15040652F8D}">
      <dgm:prSet/>
      <dgm:spPr/>
      <dgm:t>
        <a:bodyPr/>
        <a:lstStyle/>
        <a:p>
          <a:endParaRPr lang="it-IT" sz="1800">
            <a:latin typeface="Bahnschrift" panose="020B0502040204020203" pitchFamily="34" charset="0"/>
          </a:endParaRPr>
        </a:p>
      </dgm:t>
    </dgm:pt>
    <dgm:pt modelId="{DCBD2B61-E8A4-44DA-9739-C9D138AADFE3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500" b="1" dirty="0">
              <a:latin typeface="Arial" panose="020B0604020202020204" pitchFamily="34" charset="0"/>
              <a:cs typeface="Arial" panose="020B0604020202020204" pitchFamily="34" charset="0"/>
            </a:rPr>
            <a:t>Node.js con </a:t>
          </a:r>
          <a:r>
            <a:rPr lang="it-IT" sz="1500" b="1" dirty="0" err="1">
              <a:latin typeface="Arial" panose="020B0604020202020204" pitchFamily="34" charset="0"/>
              <a:cs typeface="Arial" panose="020B0604020202020204" pitchFamily="34" charset="0"/>
            </a:rPr>
            <a:t>npm</a:t>
          </a:r>
          <a:endParaRPr lang="it-IT" sz="15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96AB9C-806D-4C78-AC90-D925E6D63975}" type="parTrans" cxnId="{4152264D-CA39-4A50-A78C-AC8BC52B4736}">
      <dgm:prSet/>
      <dgm:spPr/>
      <dgm:t>
        <a:bodyPr/>
        <a:lstStyle/>
        <a:p>
          <a:endParaRPr lang="it-IT" sz="1800">
            <a:latin typeface="Bahnschrift" panose="020B0502040204020203" pitchFamily="34" charset="0"/>
          </a:endParaRPr>
        </a:p>
      </dgm:t>
    </dgm:pt>
    <dgm:pt modelId="{1D9EEE1C-7733-41A5-A2CE-97D3B892C0EF}" type="sibTrans" cxnId="{4152264D-CA39-4A50-A78C-AC8BC52B4736}">
      <dgm:prSet custT="1"/>
      <dgm:spPr>
        <a:solidFill>
          <a:srgbClr val="D94A40">
            <a:alpha val="59000"/>
          </a:srgbClr>
        </a:solidFill>
        <a:ln>
          <a:noFill/>
        </a:ln>
      </dgm:spPr>
      <dgm:t>
        <a:bodyPr/>
        <a:lstStyle/>
        <a:p>
          <a:endParaRPr lang="it-IT" sz="3600">
            <a:latin typeface="Bahnschrift" panose="020B0502040204020203" pitchFamily="34" charset="0"/>
          </a:endParaRPr>
        </a:p>
      </dgm:t>
    </dgm:pt>
    <dgm:pt modelId="{C3C2ED1E-57A5-4732-9551-A2AF9DD39EE8}">
      <dgm:prSet phldrT="[Text]" custT="1"/>
      <dgm:spPr/>
      <dgm:t>
        <a:bodyPr/>
        <a:lstStyle/>
        <a:p>
          <a:r>
            <a:rPr lang="it-IT" sz="1400" dirty="0">
              <a:latin typeface="Arial" panose="020B0604020202020204" pitchFamily="34" charset="0"/>
              <a:cs typeface="Arial" panose="020B0604020202020204" pitchFamily="34" charset="0"/>
            </a:rPr>
            <a:t>Per la gestione delle dipendenze e per l’utilizzo del modulo </a:t>
          </a:r>
          <a:r>
            <a:rPr lang="it-IT" sz="1400" i="1" dirty="0" err="1">
              <a:latin typeface="Arial" panose="020B0604020202020204" pitchFamily="34" charset="0"/>
              <a:cs typeface="Arial" panose="020B0604020202020204" pitchFamily="34" charset="0"/>
            </a:rPr>
            <a:t>readline</a:t>
          </a:r>
          <a:endParaRPr lang="it-IT" sz="1400" i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C952A9-CDB4-4001-AE39-570DA5535951}" type="parTrans" cxnId="{7DC6180E-8D3A-4876-8BD1-7B49E86E889F}">
      <dgm:prSet/>
      <dgm:spPr/>
      <dgm:t>
        <a:bodyPr/>
        <a:lstStyle/>
        <a:p>
          <a:endParaRPr lang="it-IT" sz="1800">
            <a:latin typeface="Bahnschrift" panose="020B0502040204020203" pitchFamily="34" charset="0"/>
          </a:endParaRPr>
        </a:p>
      </dgm:t>
    </dgm:pt>
    <dgm:pt modelId="{F6DBFBE7-3CA9-466D-8B44-BD88CE2BFC8E}" type="sibTrans" cxnId="{7DC6180E-8D3A-4876-8BD1-7B49E86E889F}">
      <dgm:prSet/>
      <dgm:spPr/>
      <dgm:t>
        <a:bodyPr/>
        <a:lstStyle/>
        <a:p>
          <a:endParaRPr lang="it-IT" sz="1800">
            <a:latin typeface="Bahnschrift" panose="020B0502040204020203" pitchFamily="34" charset="0"/>
          </a:endParaRPr>
        </a:p>
      </dgm:t>
    </dgm:pt>
    <dgm:pt modelId="{834257BF-F071-49CE-ADA9-70E5F14174F0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500" b="1" dirty="0" err="1">
              <a:latin typeface="Arial" panose="020B0604020202020204" pitchFamily="34" charset="0"/>
              <a:cs typeface="Arial" panose="020B0604020202020204" pitchFamily="34" charset="0"/>
            </a:rPr>
            <a:t>Json</a:t>
          </a:r>
          <a:r>
            <a:rPr lang="it-IT" sz="1500" b="1" dirty="0">
              <a:latin typeface="Arial" panose="020B0604020202020204" pitchFamily="34" charset="0"/>
              <a:cs typeface="Arial" panose="020B0604020202020204" pitchFamily="34" charset="0"/>
            </a:rPr>
            <a:t>-rules-</a:t>
          </a:r>
          <a:r>
            <a:rPr lang="it-IT" sz="1500" b="1" dirty="0" err="1">
              <a:latin typeface="Arial" panose="020B0604020202020204" pitchFamily="34" charset="0"/>
              <a:cs typeface="Arial" panose="020B0604020202020204" pitchFamily="34" charset="0"/>
            </a:rPr>
            <a:t>engine</a:t>
          </a:r>
          <a:endParaRPr lang="it-IT" sz="15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1F2FF1-041F-4292-BF7B-221BF83083A2}" type="parTrans" cxnId="{489085AA-CB95-4BC0-90FE-FF0EBF3CE6C6}">
      <dgm:prSet/>
      <dgm:spPr/>
      <dgm:t>
        <a:bodyPr/>
        <a:lstStyle/>
        <a:p>
          <a:endParaRPr lang="it-IT" sz="1800">
            <a:latin typeface="Bahnschrift" panose="020B0502040204020203" pitchFamily="34" charset="0"/>
          </a:endParaRPr>
        </a:p>
      </dgm:t>
    </dgm:pt>
    <dgm:pt modelId="{7E98850F-C217-41B7-8E4B-F06E4F8E6DC9}" type="sibTrans" cxnId="{489085AA-CB95-4BC0-90FE-FF0EBF3CE6C6}">
      <dgm:prSet custT="1"/>
      <dgm:spPr>
        <a:solidFill>
          <a:srgbClr val="D94A40">
            <a:alpha val="59000"/>
          </a:srgbClr>
        </a:solidFill>
        <a:ln>
          <a:noFill/>
        </a:ln>
      </dgm:spPr>
      <dgm:t>
        <a:bodyPr/>
        <a:lstStyle/>
        <a:p>
          <a:endParaRPr lang="it-IT" sz="3600">
            <a:latin typeface="Bahnschrift" panose="020B0502040204020203" pitchFamily="34" charset="0"/>
          </a:endParaRPr>
        </a:p>
      </dgm:t>
    </dgm:pt>
    <dgm:pt modelId="{5C99B0AA-2B9A-4D96-979E-00EB11644097}" type="pres">
      <dgm:prSet presAssocID="{45A84D57-F854-4B47-96C7-B9B5B51752EB}" presName="Name0" presStyleCnt="0">
        <dgm:presLayoutVars>
          <dgm:chMax/>
          <dgm:chPref/>
          <dgm:dir/>
          <dgm:animLvl val="lvl"/>
        </dgm:presLayoutVars>
      </dgm:prSet>
      <dgm:spPr/>
    </dgm:pt>
    <dgm:pt modelId="{2C91942E-AE19-466D-BA19-9769843D6795}" type="pres">
      <dgm:prSet presAssocID="{ADB2B1B0-8B2A-4060-8BBE-47A9BDA94138}" presName="composite" presStyleCnt="0"/>
      <dgm:spPr/>
    </dgm:pt>
    <dgm:pt modelId="{9EAAE22D-5DCC-481D-A7B8-3B4164867798}" type="pres">
      <dgm:prSet presAssocID="{ADB2B1B0-8B2A-4060-8BBE-47A9BDA94138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FA2CD67E-616C-44DA-9BB1-91294764A94E}" type="pres">
      <dgm:prSet presAssocID="{ADB2B1B0-8B2A-4060-8BBE-47A9BDA94138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3F4E76F1-6E45-46DE-9106-BE6C8E66B90D}" type="pres">
      <dgm:prSet presAssocID="{ADB2B1B0-8B2A-4060-8BBE-47A9BDA94138}" presName="BalanceSpacing" presStyleCnt="0"/>
      <dgm:spPr/>
    </dgm:pt>
    <dgm:pt modelId="{BF5192BC-80B6-418C-B5E7-2054038B21EE}" type="pres">
      <dgm:prSet presAssocID="{ADB2B1B0-8B2A-4060-8BBE-47A9BDA94138}" presName="BalanceSpacing1" presStyleCnt="0"/>
      <dgm:spPr/>
    </dgm:pt>
    <dgm:pt modelId="{4FB3EB5C-5F2F-439A-9B2A-8EBB3E53858F}" type="pres">
      <dgm:prSet presAssocID="{AC580F6D-B06E-4358-A3E3-F905E9499A31}" presName="Accent1Text" presStyleLbl="node1" presStyleIdx="1" presStyleCnt="8"/>
      <dgm:spPr/>
    </dgm:pt>
    <dgm:pt modelId="{14DB2F82-4F38-446C-A226-F2BF71F607D8}" type="pres">
      <dgm:prSet presAssocID="{AC580F6D-B06E-4358-A3E3-F905E9499A31}" presName="spaceBetweenRectangles" presStyleCnt="0"/>
      <dgm:spPr/>
    </dgm:pt>
    <dgm:pt modelId="{97D25249-2EA8-42AC-A256-E9DB095034FD}" type="pres">
      <dgm:prSet presAssocID="{834257BF-F071-49CE-ADA9-70E5F14174F0}" presName="composite" presStyleCnt="0"/>
      <dgm:spPr/>
    </dgm:pt>
    <dgm:pt modelId="{08572654-971C-4A96-9FC4-EFF39A6E7FE7}" type="pres">
      <dgm:prSet presAssocID="{834257BF-F071-49CE-ADA9-70E5F14174F0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447911AA-18DD-4BF2-B510-98824A1369D2}" type="pres">
      <dgm:prSet presAssocID="{834257BF-F071-49CE-ADA9-70E5F14174F0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374F8058-CDDF-4100-806E-9AF371BE756D}" type="pres">
      <dgm:prSet presAssocID="{834257BF-F071-49CE-ADA9-70E5F14174F0}" presName="BalanceSpacing" presStyleCnt="0"/>
      <dgm:spPr/>
    </dgm:pt>
    <dgm:pt modelId="{F4C5B484-2EFB-4E83-BA0E-698034711E87}" type="pres">
      <dgm:prSet presAssocID="{834257BF-F071-49CE-ADA9-70E5F14174F0}" presName="BalanceSpacing1" presStyleCnt="0"/>
      <dgm:spPr/>
    </dgm:pt>
    <dgm:pt modelId="{149E9543-8636-44DD-98A8-24F2F458AB42}" type="pres">
      <dgm:prSet presAssocID="{7E98850F-C217-41B7-8E4B-F06E4F8E6DC9}" presName="Accent1Text" presStyleLbl="node1" presStyleIdx="3" presStyleCnt="8"/>
      <dgm:spPr/>
    </dgm:pt>
    <dgm:pt modelId="{0C747CE9-4F27-4C15-90ED-BD7F2359CDAA}" type="pres">
      <dgm:prSet presAssocID="{7E98850F-C217-41B7-8E4B-F06E4F8E6DC9}" presName="spaceBetweenRectangles" presStyleCnt="0"/>
      <dgm:spPr/>
    </dgm:pt>
    <dgm:pt modelId="{3F926E5D-84E9-43D4-A626-79EA9502B7E0}" type="pres">
      <dgm:prSet presAssocID="{82B035E4-0452-455E-AD05-CEC9BE77300F}" presName="composite" presStyleCnt="0"/>
      <dgm:spPr/>
    </dgm:pt>
    <dgm:pt modelId="{48A50A60-DFBC-4EAD-A1F7-B01163B3BE42}" type="pres">
      <dgm:prSet presAssocID="{82B035E4-0452-455E-AD05-CEC9BE77300F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11A90066-16D4-4DAE-8239-29BE0828A468}" type="pres">
      <dgm:prSet presAssocID="{82B035E4-0452-455E-AD05-CEC9BE77300F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566966F-768B-4CFE-B5A3-95577A10D912}" type="pres">
      <dgm:prSet presAssocID="{82B035E4-0452-455E-AD05-CEC9BE77300F}" presName="BalanceSpacing" presStyleCnt="0"/>
      <dgm:spPr/>
    </dgm:pt>
    <dgm:pt modelId="{9C720E8A-6C4A-4049-AFB0-9F789A40558C}" type="pres">
      <dgm:prSet presAssocID="{82B035E4-0452-455E-AD05-CEC9BE77300F}" presName="BalanceSpacing1" presStyleCnt="0"/>
      <dgm:spPr/>
    </dgm:pt>
    <dgm:pt modelId="{37081C16-3677-4606-A301-6020BA13CCB7}" type="pres">
      <dgm:prSet presAssocID="{F1D2E24C-065C-435D-88B4-907139E56ED2}" presName="Accent1Text" presStyleLbl="node1" presStyleIdx="5" presStyleCnt="8"/>
      <dgm:spPr/>
    </dgm:pt>
    <dgm:pt modelId="{70790EE9-2B34-4469-A436-707F353D9E1A}" type="pres">
      <dgm:prSet presAssocID="{F1D2E24C-065C-435D-88B4-907139E56ED2}" presName="spaceBetweenRectangles" presStyleCnt="0"/>
      <dgm:spPr/>
    </dgm:pt>
    <dgm:pt modelId="{7B1CEE6E-3B66-4618-9CD0-8A2A0D8B6EAC}" type="pres">
      <dgm:prSet presAssocID="{DCBD2B61-E8A4-44DA-9739-C9D138AADFE3}" presName="composite" presStyleCnt="0"/>
      <dgm:spPr/>
    </dgm:pt>
    <dgm:pt modelId="{F284F9B2-6CD6-4992-ABA8-EF936A22CEF8}" type="pres">
      <dgm:prSet presAssocID="{DCBD2B61-E8A4-44DA-9739-C9D138AADFE3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CB90823F-FDB1-4266-A164-4F4A640A59B2}" type="pres">
      <dgm:prSet presAssocID="{DCBD2B61-E8A4-44DA-9739-C9D138AADFE3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B0D36C19-71B7-4A06-8641-84ECD71D84A7}" type="pres">
      <dgm:prSet presAssocID="{DCBD2B61-E8A4-44DA-9739-C9D138AADFE3}" presName="BalanceSpacing" presStyleCnt="0"/>
      <dgm:spPr/>
    </dgm:pt>
    <dgm:pt modelId="{20D2CC48-2D1A-4F2B-A7F4-3E27F517C3F7}" type="pres">
      <dgm:prSet presAssocID="{DCBD2B61-E8A4-44DA-9739-C9D138AADFE3}" presName="BalanceSpacing1" presStyleCnt="0"/>
      <dgm:spPr/>
    </dgm:pt>
    <dgm:pt modelId="{15003084-8AFF-4486-B6EF-E3E2A9FF75F2}" type="pres">
      <dgm:prSet presAssocID="{1D9EEE1C-7733-41A5-A2CE-97D3B892C0EF}" presName="Accent1Text" presStyleLbl="node1" presStyleIdx="7" presStyleCnt="8"/>
      <dgm:spPr/>
    </dgm:pt>
  </dgm:ptLst>
  <dgm:cxnLst>
    <dgm:cxn modelId="{7DC6180E-8D3A-4876-8BD1-7B49E86E889F}" srcId="{DCBD2B61-E8A4-44DA-9739-C9D138AADFE3}" destId="{C3C2ED1E-57A5-4732-9551-A2AF9DD39EE8}" srcOrd="0" destOrd="0" parTransId="{46C952A9-CDB4-4001-AE39-570DA5535951}" sibTransId="{F6DBFBE7-3CA9-466D-8B44-BD88CE2BFC8E}"/>
    <dgm:cxn modelId="{6B6AA219-35BC-4E18-8524-C37E3EA14E9C}" type="presOf" srcId="{04685756-6805-41D6-B8B5-440C3F50C41B}" destId="{11A90066-16D4-4DAE-8239-29BE0828A468}" srcOrd="0" destOrd="0" presId="urn:microsoft.com/office/officeart/2008/layout/AlternatingHexagons"/>
    <dgm:cxn modelId="{4F171A2E-202D-47E6-AB91-4A2733648D74}" srcId="{45A84D57-F854-4B47-96C7-B9B5B51752EB}" destId="{82B035E4-0452-455E-AD05-CEC9BE77300F}" srcOrd="2" destOrd="0" parTransId="{E74A300A-04BD-4D31-A0DD-BF386D1C360D}" sibTransId="{F1D2E24C-065C-435D-88B4-907139E56ED2}"/>
    <dgm:cxn modelId="{439FAD5D-48FD-402D-BBEC-37C4EECC60E1}" srcId="{834257BF-F071-49CE-ADA9-70E5F14174F0}" destId="{336806E3-76ED-42F6-B136-4F18999C8F04}" srcOrd="0" destOrd="0" parTransId="{E08ECE65-1BEA-41CE-A7F5-F095F7393E4D}" sibTransId="{DFA008D0-5C8E-4662-A899-33EEB4B6A7D3}"/>
    <dgm:cxn modelId="{A8D6C541-2A9C-412C-A37A-5F44F9A9EE53}" type="presOf" srcId="{1D9EEE1C-7733-41A5-A2CE-97D3B892C0EF}" destId="{15003084-8AFF-4486-B6EF-E3E2A9FF75F2}" srcOrd="0" destOrd="0" presId="urn:microsoft.com/office/officeart/2008/layout/AlternatingHexagons"/>
    <dgm:cxn modelId="{5C317C42-1CD0-4F2D-94AB-8CBB29EA93D1}" type="presOf" srcId="{7E98850F-C217-41B7-8E4B-F06E4F8E6DC9}" destId="{149E9543-8636-44DD-98A8-24F2F458AB42}" srcOrd="0" destOrd="0" presId="urn:microsoft.com/office/officeart/2008/layout/AlternatingHexagons"/>
    <dgm:cxn modelId="{BA2EF963-DF93-4418-99F4-FB0AB17191D7}" type="presOf" srcId="{336806E3-76ED-42F6-B136-4F18999C8F04}" destId="{447911AA-18DD-4BF2-B510-98824A1369D2}" srcOrd="0" destOrd="0" presId="urn:microsoft.com/office/officeart/2008/layout/AlternatingHexagons"/>
    <dgm:cxn modelId="{4152264D-CA39-4A50-A78C-AC8BC52B4736}" srcId="{45A84D57-F854-4B47-96C7-B9B5B51752EB}" destId="{DCBD2B61-E8A4-44DA-9739-C9D138AADFE3}" srcOrd="3" destOrd="0" parTransId="{7796AB9C-806D-4C78-AC90-D925E6D63975}" sibTransId="{1D9EEE1C-7733-41A5-A2CE-97D3B892C0EF}"/>
    <dgm:cxn modelId="{B2F35F6F-1855-4C93-AF25-46B8ED292487}" type="presOf" srcId="{82B035E4-0452-455E-AD05-CEC9BE77300F}" destId="{48A50A60-DFBC-4EAD-A1F7-B01163B3BE42}" srcOrd="0" destOrd="0" presId="urn:microsoft.com/office/officeart/2008/layout/AlternatingHexagons"/>
    <dgm:cxn modelId="{4515F776-DAE3-4980-B719-9E965F73A20B}" type="presOf" srcId="{F1D2E24C-065C-435D-88B4-907139E56ED2}" destId="{37081C16-3677-4606-A301-6020BA13CCB7}" srcOrd="0" destOrd="0" presId="urn:microsoft.com/office/officeart/2008/layout/AlternatingHexagons"/>
    <dgm:cxn modelId="{D1468A77-93AC-4323-9609-521E43F7E6E8}" type="presOf" srcId="{AC580F6D-B06E-4358-A3E3-F905E9499A31}" destId="{4FB3EB5C-5F2F-439A-9B2A-8EBB3E53858F}" srcOrd="0" destOrd="0" presId="urn:microsoft.com/office/officeart/2008/layout/AlternatingHexagons"/>
    <dgm:cxn modelId="{DABA3A81-90EA-42BD-AE19-35751676ECC3}" srcId="{ADB2B1B0-8B2A-4060-8BBE-47A9BDA94138}" destId="{571199AE-1BD1-4735-AB54-1C3D9B3CFD13}" srcOrd="0" destOrd="0" parTransId="{7E65DFE7-1964-4BE1-BFBC-4C4A79CC4CD2}" sibTransId="{0FC1E10B-CA61-47EC-B3FC-60FF9D134E9F}"/>
    <dgm:cxn modelId="{64C74692-562D-4134-9B87-AEC69C942C95}" type="presOf" srcId="{C3C2ED1E-57A5-4732-9551-A2AF9DD39EE8}" destId="{CB90823F-FDB1-4266-A164-4F4A640A59B2}" srcOrd="0" destOrd="0" presId="urn:microsoft.com/office/officeart/2008/layout/AlternatingHexagons"/>
    <dgm:cxn modelId="{F35A8996-9097-4687-9895-A6A9CF002750}" type="presOf" srcId="{571199AE-1BD1-4735-AB54-1C3D9B3CFD13}" destId="{FA2CD67E-616C-44DA-9BB1-91294764A94E}" srcOrd="0" destOrd="0" presId="urn:microsoft.com/office/officeart/2008/layout/AlternatingHexagons"/>
    <dgm:cxn modelId="{2DDE6598-F424-4A4C-82CB-8B990EDF8D32}" type="presOf" srcId="{45A84D57-F854-4B47-96C7-B9B5B51752EB}" destId="{5C99B0AA-2B9A-4D96-979E-00EB11644097}" srcOrd="0" destOrd="0" presId="urn:microsoft.com/office/officeart/2008/layout/AlternatingHexagons"/>
    <dgm:cxn modelId="{83B08B9C-A2E7-4B0E-ABEF-62336C74F4D7}" type="presOf" srcId="{ADB2B1B0-8B2A-4060-8BBE-47A9BDA94138}" destId="{9EAAE22D-5DCC-481D-A7B8-3B4164867798}" srcOrd="0" destOrd="0" presId="urn:microsoft.com/office/officeart/2008/layout/AlternatingHexagons"/>
    <dgm:cxn modelId="{489085AA-CB95-4BC0-90FE-FF0EBF3CE6C6}" srcId="{45A84D57-F854-4B47-96C7-B9B5B51752EB}" destId="{834257BF-F071-49CE-ADA9-70E5F14174F0}" srcOrd="1" destOrd="0" parTransId="{5E1F2FF1-041F-4292-BF7B-221BF83083A2}" sibTransId="{7E98850F-C217-41B7-8E4B-F06E4F8E6DC9}"/>
    <dgm:cxn modelId="{2723CFAF-88E6-43E4-B30C-59D7E507C8EE}" type="presOf" srcId="{834257BF-F071-49CE-ADA9-70E5F14174F0}" destId="{08572654-971C-4A96-9FC4-EFF39A6E7FE7}" srcOrd="0" destOrd="0" presId="urn:microsoft.com/office/officeart/2008/layout/AlternatingHexagons"/>
    <dgm:cxn modelId="{23F0E8C0-F441-4083-88E6-4D8454A54343}" type="presOf" srcId="{DCBD2B61-E8A4-44DA-9739-C9D138AADFE3}" destId="{F284F9B2-6CD6-4992-ABA8-EF936A22CEF8}" srcOrd="0" destOrd="0" presId="urn:microsoft.com/office/officeart/2008/layout/AlternatingHexagons"/>
    <dgm:cxn modelId="{4229F5C1-B6B7-4273-AF83-F15040652F8D}" srcId="{82B035E4-0452-455E-AD05-CEC9BE77300F}" destId="{04685756-6805-41D6-B8B5-440C3F50C41B}" srcOrd="0" destOrd="0" parTransId="{80CE0FBA-A85A-41BA-9834-2D0A7B22CAB3}" sibTransId="{06C83057-4C64-436B-98EA-C6DBAE4BF4C7}"/>
    <dgm:cxn modelId="{9AC4D6F1-D34A-406F-B872-708CFAA572C8}" srcId="{45A84D57-F854-4B47-96C7-B9B5B51752EB}" destId="{ADB2B1B0-8B2A-4060-8BBE-47A9BDA94138}" srcOrd="0" destOrd="0" parTransId="{2ECD641E-C137-4475-928D-E3C712C39C9B}" sibTransId="{AC580F6D-B06E-4358-A3E3-F905E9499A31}"/>
    <dgm:cxn modelId="{789E1CA9-B965-498F-875B-13F2A41DFF4A}" type="presParOf" srcId="{5C99B0AA-2B9A-4D96-979E-00EB11644097}" destId="{2C91942E-AE19-466D-BA19-9769843D6795}" srcOrd="0" destOrd="0" presId="urn:microsoft.com/office/officeart/2008/layout/AlternatingHexagons"/>
    <dgm:cxn modelId="{4B0300AD-A2D8-4806-8474-C97B07B50376}" type="presParOf" srcId="{2C91942E-AE19-466D-BA19-9769843D6795}" destId="{9EAAE22D-5DCC-481D-A7B8-3B4164867798}" srcOrd="0" destOrd="0" presId="urn:microsoft.com/office/officeart/2008/layout/AlternatingHexagons"/>
    <dgm:cxn modelId="{EBEC35E9-A7DE-4ED8-AE54-01605D96E191}" type="presParOf" srcId="{2C91942E-AE19-466D-BA19-9769843D6795}" destId="{FA2CD67E-616C-44DA-9BB1-91294764A94E}" srcOrd="1" destOrd="0" presId="urn:microsoft.com/office/officeart/2008/layout/AlternatingHexagons"/>
    <dgm:cxn modelId="{31D169FB-FE67-46AA-9724-E58847F96E13}" type="presParOf" srcId="{2C91942E-AE19-466D-BA19-9769843D6795}" destId="{3F4E76F1-6E45-46DE-9106-BE6C8E66B90D}" srcOrd="2" destOrd="0" presId="urn:microsoft.com/office/officeart/2008/layout/AlternatingHexagons"/>
    <dgm:cxn modelId="{2BED812F-3BE2-4450-8435-E652CBF8813E}" type="presParOf" srcId="{2C91942E-AE19-466D-BA19-9769843D6795}" destId="{BF5192BC-80B6-418C-B5E7-2054038B21EE}" srcOrd="3" destOrd="0" presId="urn:microsoft.com/office/officeart/2008/layout/AlternatingHexagons"/>
    <dgm:cxn modelId="{47B92E19-9FD5-4CA0-B790-8C60DF02A3AE}" type="presParOf" srcId="{2C91942E-AE19-466D-BA19-9769843D6795}" destId="{4FB3EB5C-5F2F-439A-9B2A-8EBB3E53858F}" srcOrd="4" destOrd="0" presId="urn:microsoft.com/office/officeart/2008/layout/AlternatingHexagons"/>
    <dgm:cxn modelId="{1EC60F6E-301C-4805-931F-6C03026A537B}" type="presParOf" srcId="{5C99B0AA-2B9A-4D96-979E-00EB11644097}" destId="{14DB2F82-4F38-446C-A226-F2BF71F607D8}" srcOrd="1" destOrd="0" presId="urn:microsoft.com/office/officeart/2008/layout/AlternatingHexagons"/>
    <dgm:cxn modelId="{A43613EC-293E-412B-A797-976827434F9B}" type="presParOf" srcId="{5C99B0AA-2B9A-4D96-979E-00EB11644097}" destId="{97D25249-2EA8-42AC-A256-E9DB095034FD}" srcOrd="2" destOrd="0" presId="urn:microsoft.com/office/officeart/2008/layout/AlternatingHexagons"/>
    <dgm:cxn modelId="{1013CF89-692B-4243-AB3F-87A4F40077F0}" type="presParOf" srcId="{97D25249-2EA8-42AC-A256-E9DB095034FD}" destId="{08572654-971C-4A96-9FC4-EFF39A6E7FE7}" srcOrd="0" destOrd="0" presId="urn:microsoft.com/office/officeart/2008/layout/AlternatingHexagons"/>
    <dgm:cxn modelId="{E173E952-C481-44A9-B61F-D0A90EF42F68}" type="presParOf" srcId="{97D25249-2EA8-42AC-A256-E9DB095034FD}" destId="{447911AA-18DD-4BF2-B510-98824A1369D2}" srcOrd="1" destOrd="0" presId="urn:microsoft.com/office/officeart/2008/layout/AlternatingHexagons"/>
    <dgm:cxn modelId="{7C609074-5E79-4397-AE88-4F34C763793E}" type="presParOf" srcId="{97D25249-2EA8-42AC-A256-E9DB095034FD}" destId="{374F8058-CDDF-4100-806E-9AF371BE756D}" srcOrd="2" destOrd="0" presId="urn:microsoft.com/office/officeart/2008/layout/AlternatingHexagons"/>
    <dgm:cxn modelId="{307A3F6F-8700-4043-B71F-F68B3521B343}" type="presParOf" srcId="{97D25249-2EA8-42AC-A256-E9DB095034FD}" destId="{F4C5B484-2EFB-4E83-BA0E-698034711E87}" srcOrd="3" destOrd="0" presId="urn:microsoft.com/office/officeart/2008/layout/AlternatingHexagons"/>
    <dgm:cxn modelId="{69ECA8FF-05D1-4408-8F8F-E81BDD462F24}" type="presParOf" srcId="{97D25249-2EA8-42AC-A256-E9DB095034FD}" destId="{149E9543-8636-44DD-98A8-24F2F458AB42}" srcOrd="4" destOrd="0" presId="urn:microsoft.com/office/officeart/2008/layout/AlternatingHexagons"/>
    <dgm:cxn modelId="{1A6AE34E-5C2C-4049-98B9-EC472A4A6D98}" type="presParOf" srcId="{5C99B0AA-2B9A-4D96-979E-00EB11644097}" destId="{0C747CE9-4F27-4C15-90ED-BD7F2359CDAA}" srcOrd="3" destOrd="0" presId="urn:microsoft.com/office/officeart/2008/layout/AlternatingHexagons"/>
    <dgm:cxn modelId="{E90C1E5D-5AE1-4AE9-8F1E-C3DD44B7594F}" type="presParOf" srcId="{5C99B0AA-2B9A-4D96-979E-00EB11644097}" destId="{3F926E5D-84E9-43D4-A626-79EA9502B7E0}" srcOrd="4" destOrd="0" presId="urn:microsoft.com/office/officeart/2008/layout/AlternatingHexagons"/>
    <dgm:cxn modelId="{A827688C-66DC-47F1-AD2B-324D0DE64F3F}" type="presParOf" srcId="{3F926E5D-84E9-43D4-A626-79EA9502B7E0}" destId="{48A50A60-DFBC-4EAD-A1F7-B01163B3BE42}" srcOrd="0" destOrd="0" presId="urn:microsoft.com/office/officeart/2008/layout/AlternatingHexagons"/>
    <dgm:cxn modelId="{39DA1F6B-7CE4-4805-948C-44C78B63DFCA}" type="presParOf" srcId="{3F926E5D-84E9-43D4-A626-79EA9502B7E0}" destId="{11A90066-16D4-4DAE-8239-29BE0828A468}" srcOrd="1" destOrd="0" presId="urn:microsoft.com/office/officeart/2008/layout/AlternatingHexagons"/>
    <dgm:cxn modelId="{F0D1FC2D-3952-467D-BE48-18276C49180C}" type="presParOf" srcId="{3F926E5D-84E9-43D4-A626-79EA9502B7E0}" destId="{D566966F-768B-4CFE-B5A3-95577A10D912}" srcOrd="2" destOrd="0" presId="urn:microsoft.com/office/officeart/2008/layout/AlternatingHexagons"/>
    <dgm:cxn modelId="{4E91C936-2B93-426B-B469-1AC547BDDEA9}" type="presParOf" srcId="{3F926E5D-84E9-43D4-A626-79EA9502B7E0}" destId="{9C720E8A-6C4A-4049-AFB0-9F789A40558C}" srcOrd="3" destOrd="0" presId="urn:microsoft.com/office/officeart/2008/layout/AlternatingHexagons"/>
    <dgm:cxn modelId="{0AB719F9-D8BC-432E-B65A-033D92D57447}" type="presParOf" srcId="{3F926E5D-84E9-43D4-A626-79EA9502B7E0}" destId="{37081C16-3677-4606-A301-6020BA13CCB7}" srcOrd="4" destOrd="0" presId="urn:microsoft.com/office/officeart/2008/layout/AlternatingHexagons"/>
    <dgm:cxn modelId="{C0AACB40-6D80-4C54-A212-C1F1501C54D4}" type="presParOf" srcId="{5C99B0AA-2B9A-4D96-979E-00EB11644097}" destId="{70790EE9-2B34-4469-A436-707F353D9E1A}" srcOrd="5" destOrd="0" presId="urn:microsoft.com/office/officeart/2008/layout/AlternatingHexagons"/>
    <dgm:cxn modelId="{6C5A8034-5947-4986-AA99-0D7589B4EFC6}" type="presParOf" srcId="{5C99B0AA-2B9A-4D96-979E-00EB11644097}" destId="{7B1CEE6E-3B66-4618-9CD0-8A2A0D8B6EAC}" srcOrd="6" destOrd="0" presId="urn:microsoft.com/office/officeart/2008/layout/AlternatingHexagons"/>
    <dgm:cxn modelId="{FEF252E6-7A55-466E-995F-5887800854F2}" type="presParOf" srcId="{7B1CEE6E-3B66-4618-9CD0-8A2A0D8B6EAC}" destId="{F284F9B2-6CD6-4992-ABA8-EF936A22CEF8}" srcOrd="0" destOrd="0" presId="urn:microsoft.com/office/officeart/2008/layout/AlternatingHexagons"/>
    <dgm:cxn modelId="{91703D9D-B7F4-4309-9F24-53D58610A1CA}" type="presParOf" srcId="{7B1CEE6E-3B66-4618-9CD0-8A2A0D8B6EAC}" destId="{CB90823F-FDB1-4266-A164-4F4A640A59B2}" srcOrd="1" destOrd="0" presId="urn:microsoft.com/office/officeart/2008/layout/AlternatingHexagons"/>
    <dgm:cxn modelId="{134E3FE2-F17F-44A8-91F5-2AB3C8585B9D}" type="presParOf" srcId="{7B1CEE6E-3B66-4618-9CD0-8A2A0D8B6EAC}" destId="{B0D36C19-71B7-4A06-8641-84ECD71D84A7}" srcOrd="2" destOrd="0" presId="urn:microsoft.com/office/officeart/2008/layout/AlternatingHexagons"/>
    <dgm:cxn modelId="{65B91839-E508-416B-9048-EC6BD26C0F1B}" type="presParOf" srcId="{7B1CEE6E-3B66-4618-9CD0-8A2A0D8B6EAC}" destId="{20D2CC48-2D1A-4F2B-A7F4-3E27F517C3F7}" srcOrd="3" destOrd="0" presId="urn:microsoft.com/office/officeart/2008/layout/AlternatingHexagons"/>
    <dgm:cxn modelId="{8E0C06EA-8FCB-4B09-8342-345FD9F0E3BD}" type="presParOf" srcId="{7B1CEE6E-3B66-4618-9CD0-8A2A0D8B6EAC}" destId="{15003084-8AFF-4486-B6EF-E3E2A9FF75F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CD3625-A4FC-46DF-A1C9-1745DB8DDF7D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51C7CA5-00F9-4057-9EBA-600DE4ED0C7E}">
      <dgm:prSet phldrT="[Text]" custT="1"/>
      <dgm:spPr/>
      <dgm:t>
        <a:bodyPr/>
        <a:lstStyle/>
        <a:p>
          <a:pPr>
            <a:buClr>
              <a:srgbClr val="333333"/>
            </a:buClr>
            <a:buFont typeface="Bahnschrift" panose="020B0502040204020203" pitchFamily="34" charset="0"/>
            <a:buChar char="»"/>
          </a:pPr>
          <a:r>
            <a:rPr lang="it-IT" sz="16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Infografiche basate su processi ordinati</a:t>
          </a:r>
        </a:p>
      </dgm:t>
    </dgm:pt>
    <dgm:pt modelId="{C350814C-A6B3-4638-87F8-EE58CCFBF400}" type="parTrans" cxnId="{239D7853-578E-4188-B059-77D076206EEF}">
      <dgm:prSet/>
      <dgm:spPr/>
      <dgm:t>
        <a:bodyPr/>
        <a:lstStyle/>
        <a:p>
          <a:endParaRPr lang="it-IT"/>
        </a:p>
      </dgm:t>
    </dgm:pt>
    <dgm:pt modelId="{F595AABB-DE59-4E93-84BD-279D84DB7BEC}" type="sibTrans" cxnId="{239D7853-578E-4188-B059-77D076206EEF}">
      <dgm:prSet/>
      <dgm:spPr/>
      <dgm:t>
        <a:bodyPr/>
        <a:lstStyle/>
        <a:p>
          <a:endParaRPr lang="it-IT"/>
        </a:p>
      </dgm:t>
    </dgm:pt>
    <dgm:pt modelId="{AA77B47A-1C43-4F87-8EC0-70EC89227A5E}">
      <dgm:prSet custT="1"/>
      <dgm:spPr/>
      <dgm:t>
        <a:bodyPr/>
        <a:lstStyle/>
        <a:p>
          <a:r>
            <a:rPr lang="it-IT" sz="160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Infografiche basate sul tempo</a:t>
          </a:r>
          <a:endParaRPr lang="it-IT" sz="1600" dirty="0">
            <a:solidFill>
              <a:srgbClr val="9B0014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2906C4-F697-45B9-B0D0-EDBB2759191B}" type="parTrans" cxnId="{E7876B7F-9F17-408D-AE99-4194688A1920}">
      <dgm:prSet/>
      <dgm:spPr/>
      <dgm:t>
        <a:bodyPr/>
        <a:lstStyle/>
        <a:p>
          <a:endParaRPr lang="it-IT"/>
        </a:p>
      </dgm:t>
    </dgm:pt>
    <dgm:pt modelId="{B640E7BC-00B7-4399-A54C-6DBA6CA0341E}" type="sibTrans" cxnId="{E7876B7F-9F17-408D-AE99-4194688A1920}">
      <dgm:prSet/>
      <dgm:spPr/>
      <dgm:t>
        <a:bodyPr/>
        <a:lstStyle/>
        <a:p>
          <a:endParaRPr lang="it-IT"/>
        </a:p>
      </dgm:t>
    </dgm:pt>
    <dgm:pt modelId="{59FCA733-03D1-41F9-8AEC-1BFD2DEA02A2}">
      <dgm:prSet custT="1"/>
      <dgm:spPr/>
      <dgm:t>
        <a:bodyPr/>
        <a:lstStyle/>
        <a:p>
          <a:r>
            <a:rPr lang="it-IT" sz="16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Infografiche basate sul confronto</a:t>
          </a:r>
        </a:p>
      </dgm:t>
    </dgm:pt>
    <dgm:pt modelId="{FD1C0228-ED7C-4805-9D1C-12322ABB051B}" type="parTrans" cxnId="{F73CF41F-F49F-4609-B4A0-2C70E74F0C88}">
      <dgm:prSet/>
      <dgm:spPr/>
      <dgm:t>
        <a:bodyPr/>
        <a:lstStyle/>
        <a:p>
          <a:endParaRPr lang="it-IT"/>
        </a:p>
      </dgm:t>
    </dgm:pt>
    <dgm:pt modelId="{C7192FBE-1F97-4DF7-800F-B9FF00EA6669}" type="sibTrans" cxnId="{F73CF41F-F49F-4609-B4A0-2C70E74F0C88}">
      <dgm:prSet/>
      <dgm:spPr/>
      <dgm:t>
        <a:bodyPr/>
        <a:lstStyle/>
        <a:p>
          <a:endParaRPr lang="it-IT"/>
        </a:p>
      </dgm:t>
    </dgm:pt>
    <dgm:pt modelId="{7A17C8DE-67FC-4EBC-9E40-149220F24478}">
      <dgm:prSet custT="1"/>
      <dgm:spPr/>
      <dgm:t>
        <a:bodyPr/>
        <a:lstStyle/>
        <a:p>
          <a:r>
            <a:rPr lang="it-IT" sz="16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Infografiche basate su informazioni correlate poste allo stesso livello</a:t>
          </a:r>
        </a:p>
      </dgm:t>
    </dgm:pt>
    <dgm:pt modelId="{BF3324A3-3CFA-4D59-9E00-E3C33648D896}" type="parTrans" cxnId="{01DFDC2D-E85B-45B6-AFB4-5257066F7AE9}">
      <dgm:prSet/>
      <dgm:spPr/>
      <dgm:t>
        <a:bodyPr/>
        <a:lstStyle/>
        <a:p>
          <a:endParaRPr lang="it-IT"/>
        </a:p>
      </dgm:t>
    </dgm:pt>
    <dgm:pt modelId="{6F9CE293-150C-48C2-8835-20BF100CA4AC}" type="sibTrans" cxnId="{01DFDC2D-E85B-45B6-AFB4-5257066F7AE9}">
      <dgm:prSet/>
      <dgm:spPr/>
      <dgm:t>
        <a:bodyPr/>
        <a:lstStyle/>
        <a:p>
          <a:endParaRPr lang="it-IT"/>
        </a:p>
      </dgm:t>
    </dgm:pt>
    <dgm:pt modelId="{70BD0452-03AF-4721-AA6E-6053C38FF60D}">
      <dgm:prSet phldrT="[Text]" custT="1"/>
      <dgm:spPr/>
      <dgm:t>
        <a:bodyPr/>
        <a:lstStyle/>
        <a:p>
          <a:pPr>
            <a:buClr>
              <a:srgbClr val="333333"/>
            </a:buClr>
            <a:buFont typeface="Bahnschrift" panose="020B0502040204020203" pitchFamily="34" charset="0"/>
            <a:buChar char="»"/>
          </a:pPr>
          <a:r>
            <a:rPr lang="it-IT" sz="16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Infografiche a mo’ di lista </a:t>
          </a:r>
        </a:p>
      </dgm:t>
    </dgm:pt>
    <dgm:pt modelId="{FE3452FD-165F-4D0B-ABB7-DC4039BE87B7}" type="parTrans" cxnId="{F60C0A0F-A8CC-4B85-8B6A-B26295FD0BDD}">
      <dgm:prSet/>
      <dgm:spPr/>
      <dgm:t>
        <a:bodyPr/>
        <a:lstStyle/>
        <a:p>
          <a:endParaRPr lang="it-IT"/>
        </a:p>
      </dgm:t>
    </dgm:pt>
    <dgm:pt modelId="{01625C2E-773C-40C4-A873-F5C6BC327EC1}" type="sibTrans" cxnId="{F60C0A0F-A8CC-4B85-8B6A-B26295FD0BDD}">
      <dgm:prSet/>
      <dgm:spPr/>
      <dgm:t>
        <a:bodyPr/>
        <a:lstStyle/>
        <a:p>
          <a:endParaRPr lang="it-IT"/>
        </a:p>
      </dgm:t>
    </dgm:pt>
    <dgm:pt modelId="{0A34C7B7-7D7F-46D9-9F69-7E514FA9C2AC}">
      <dgm:prSet custT="1"/>
      <dgm:spPr/>
      <dgm:t>
        <a:bodyPr/>
        <a:lstStyle/>
        <a:p>
          <a:r>
            <a:rPr lang="it-IT" sz="160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Infografiche basate su una gerarchia</a:t>
          </a:r>
          <a:endParaRPr lang="it-IT" sz="1600" dirty="0">
            <a:solidFill>
              <a:srgbClr val="9B0014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67BB8C-3FDF-4254-8A7F-DFB22D76E777}" type="parTrans" cxnId="{8417D225-A708-4B0B-8FC9-2094928BACAC}">
      <dgm:prSet/>
      <dgm:spPr/>
      <dgm:t>
        <a:bodyPr/>
        <a:lstStyle/>
        <a:p>
          <a:endParaRPr lang="it-IT"/>
        </a:p>
      </dgm:t>
    </dgm:pt>
    <dgm:pt modelId="{F11255BA-0175-4669-A7AC-BE7AD1AC550A}" type="sibTrans" cxnId="{8417D225-A708-4B0B-8FC9-2094928BACAC}">
      <dgm:prSet/>
      <dgm:spPr/>
      <dgm:t>
        <a:bodyPr/>
        <a:lstStyle/>
        <a:p>
          <a:endParaRPr lang="it-IT"/>
        </a:p>
      </dgm:t>
    </dgm:pt>
    <dgm:pt modelId="{0457FBE3-D949-4D51-B5F3-DA1151C7E746}" type="pres">
      <dgm:prSet presAssocID="{94CD3625-A4FC-46DF-A1C9-1745DB8DDF7D}" presName="Name0" presStyleCnt="0">
        <dgm:presLayoutVars>
          <dgm:dir/>
          <dgm:resizeHandles val="exact"/>
        </dgm:presLayoutVars>
      </dgm:prSet>
      <dgm:spPr/>
    </dgm:pt>
    <dgm:pt modelId="{AA4BD7ED-C94C-4372-A73B-7B281189C872}" type="pres">
      <dgm:prSet presAssocID="{151C7CA5-00F9-4057-9EBA-600DE4ED0C7E}" presName="compNode" presStyleCnt="0"/>
      <dgm:spPr/>
    </dgm:pt>
    <dgm:pt modelId="{AF3D175C-0DBA-4A22-8392-5ADA4973A87B}" type="pres">
      <dgm:prSet presAssocID="{151C7CA5-00F9-4057-9EBA-600DE4ED0C7E}" presName="pictRect" presStyleLbl="node1" presStyleIdx="0" presStyleCnt="6"/>
      <dgm:spPr>
        <a:blipFill>
          <a:blip xmlns:r="http://schemas.openxmlformats.org/officeDocument/2006/relationships" r:embed="rId1"/>
          <a:srcRect/>
          <a:stretch>
            <a:fillRect l="-13000" r="-13000"/>
          </a:stretch>
        </a:blipFill>
        <a:ln>
          <a:solidFill>
            <a:srgbClr val="9B0014"/>
          </a:solidFill>
        </a:ln>
      </dgm:spPr>
    </dgm:pt>
    <dgm:pt modelId="{69F0ABDA-FEC9-4829-94E1-B68E3A000206}" type="pres">
      <dgm:prSet presAssocID="{151C7CA5-00F9-4057-9EBA-600DE4ED0C7E}" presName="textRect" presStyleLbl="revTx" presStyleIdx="0" presStyleCnt="6">
        <dgm:presLayoutVars>
          <dgm:bulletEnabled val="1"/>
        </dgm:presLayoutVars>
      </dgm:prSet>
      <dgm:spPr/>
    </dgm:pt>
    <dgm:pt modelId="{369B58DD-CB9F-42B2-8641-F46DF39084C3}" type="pres">
      <dgm:prSet presAssocID="{F595AABB-DE59-4E93-84BD-279D84DB7BEC}" presName="sibTrans" presStyleLbl="sibTrans2D1" presStyleIdx="0" presStyleCnt="0"/>
      <dgm:spPr/>
    </dgm:pt>
    <dgm:pt modelId="{7A81534D-63CE-4273-93EC-2683A35DE0ED}" type="pres">
      <dgm:prSet presAssocID="{70BD0452-03AF-4721-AA6E-6053C38FF60D}" presName="compNode" presStyleCnt="0"/>
      <dgm:spPr/>
    </dgm:pt>
    <dgm:pt modelId="{CDF3F2AB-8926-446D-9506-85D5A2553313}" type="pres">
      <dgm:prSet presAssocID="{70BD0452-03AF-4721-AA6E-6053C38FF60D}" presName="pictRect" presStyleLbl="node1" presStyleIdx="1" presStyleCnt="6"/>
      <dgm:spPr>
        <a:blipFill>
          <a:blip xmlns:r="http://schemas.openxmlformats.org/officeDocument/2006/relationships" r:embed="rId2"/>
          <a:srcRect/>
          <a:stretch>
            <a:fillRect l="-55000" r="-55000"/>
          </a:stretch>
        </a:blipFill>
        <a:ln>
          <a:solidFill>
            <a:srgbClr val="9B0014"/>
          </a:solidFill>
        </a:ln>
      </dgm:spPr>
    </dgm:pt>
    <dgm:pt modelId="{47E0EF3F-3F68-4A43-80BF-88307853ED1D}" type="pres">
      <dgm:prSet presAssocID="{70BD0452-03AF-4721-AA6E-6053C38FF60D}" presName="textRect" presStyleLbl="revTx" presStyleIdx="1" presStyleCnt="6">
        <dgm:presLayoutVars>
          <dgm:bulletEnabled val="1"/>
        </dgm:presLayoutVars>
      </dgm:prSet>
      <dgm:spPr/>
    </dgm:pt>
    <dgm:pt modelId="{96BFE1DE-004D-4DF4-821D-5848987E3E2C}" type="pres">
      <dgm:prSet presAssocID="{01625C2E-773C-40C4-A873-F5C6BC327EC1}" presName="sibTrans" presStyleLbl="sibTrans2D1" presStyleIdx="0" presStyleCnt="0"/>
      <dgm:spPr/>
    </dgm:pt>
    <dgm:pt modelId="{E4677A9E-7CDA-4AA8-9BFA-9915D5906314}" type="pres">
      <dgm:prSet presAssocID="{AA77B47A-1C43-4F87-8EC0-70EC89227A5E}" presName="compNode" presStyleCnt="0"/>
      <dgm:spPr/>
    </dgm:pt>
    <dgm:pt modelId="{7AB380F4-1B62-4D95-A9B8-5BC727A66BCF}" type="pres">
      <dgm:prSet presAssocID="{AA77B47A-1C43-4F87-8EC0-70EC89227A5E}" presName="pictRect" presStyleLbl="nod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5000" r="-75000"/>
          </a:stretch>
        </a:blipFill>
        <a:ln>
          <a:solidFill>
            <a:srgbClr val="9B0014"/>
          </a:solidFill>
        </a:ln>
      </dgm:spPr>
    </dgm:pt>
    <dgm:pt modelId="{346A8931-8C64-4788-A725-195F9FA039C9}" type="pres">
      <dgm:prSet presAssocID="{AA77B47A-1C43-4F87-8EC0-70EC89227A5E}" presName="textRect" presStyleLbl="revTx" presStyleIdx="2" presStyleCnt="6">
        <dgm:presLayoutVars>
          <dgm:bulletEnabled val="1"/>
        </dgm:presLayoutVars>
      </dgm:prSet>
      <dgm:spPr/>
    </dgm:pt>
    <dgm:pt modelId="{22748395-8256-4371-A31E-AE883327C86E}" type="pres">
      <dgm:prSet presAssocID="{B640E7BC-00B7-4399-A54C-6DBA6CA0341E}" presName="sibTrans" presStyleLbl="sibTrans2D1" presStyleIdx="0" presStyleCnt="0"/>
      <dgm:spPr/>
    </dgm:pt>
    <dgm:pt modelId="{0FD2F179-BBAD-45AB-8EA6-82EC03C4D409}" type="pres">
      <dgm:prSet presAssocID="{59FCA733-03D1-41F9-8AEC-1BFD2DEA02A2}" presName="compNode" presStyleCnt="0"/>
      <dgm:spPr/>
    </dgm:pt>
    <dgm:pt modelId="{6D32F515-CAA5-449C-B76F-B06D8BD2EB83}" type="pres">
      <dgm:prSet presAssocID="{59FCA733-03D1-41F9-8AEC-1BFD2DEA02A2}" presName="pictRect" presStyleLbl="nod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solidFill>
            <a:srgbClr val="9B0014"/>
          </a:solidFill>
        </a:ln>
      </dgm:spPr>
    </dgm:pt>
    <dgm:pt modelId="{9837DC79-BBC8-418F-BB9F-A922F48FB1EC}" type="pres">
      <dgm:prSet presAssocID="{59FCA733-03D1-41F9-8AEC-1BFD2DEA02A2}" presName="textRect" presStyleLbl="revTx" presStyleIdx="3" presStyleCnt="6">
        <dgm:presLayoutVars>
          <dgm:bulletEnabled val="1"/>
        </dgm:presLayoutVars>
      </dgm:prSet>
      <dgm:spPr/>
    </dgm:pt>
    <dgm:pt modelId="{0A2886E7-FC9D-45E8-B836-2D5CC65ED613}" type="pres">
      <dgm:prSet presAssocID="{C7192FBE-1F97-4DF7-800F-B9FF00EA6669}" presName="sibTrans" presStyleLbl="sibTrans2D1" presStyleIdx="0" presStyleCnt="0"/>
      <dgm:spPr/>
    </dgm:pt>
    <dgm:pt modelId="{B13024C5-86BB-45A4-AAB5-7418347DBA01}" type="pres">
      <dgm:prSet presAssocID="{0A34C7B7-7D7F-46D9-9F69-7E514FA9C2AC}" presName="compNode" presStyleCnt="0"/>
      <dgm:spPr/>
    </dgm:pt>
    <dgm:pt modelId="{C94AC9EA-1782-4153-98B6-D836CD01DCD6}" type="pres">
      <dgm:prSet presAssocID="{0A34C7B7-7D7F-46D9-9F69-7E514FA9C2AC}" presName="pictRect" presStyleLbl="node1" presStyleIdx="4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3000" r="-3000"/>
          </a:stretch>
        </a:blipFill>
        <a:ln>
          <a:solidFill>
            <a:srgbClr val="9B0014"/>
          </a:solidFill>
        </a:ln>
      </dgm:spPr>
    </dgm:pt>
    <dgm:pt modelId="{838CB751-6405-4F58-8FA7-640C3D645C18}" type="pres">
      <dgm:prSet presAssocID="{0A34C7B7-7D7F-46D9-9F69-7E514FA9C2AC}" presName="textRect" presStyleLbl="revTx" presStyleIdx="4" presStyleCnt="6">
        <dgm:presLayoutVars>
          <dgm:bulletEnabled val="1"/>
        </dgm:presLayoutVars>
      </dgm:prSet>
      <dgm:spPr/>
    </dgm:pt>
    <dgm:pt modelId="{4494BE43-5A26-4F9F-8F6A-9FDE27B2CB3D}" type="pres">
      <dgm:prSet presAssocID="{F11255BA-0175-4669-A7AC-BE7AD1AC550A}" presName="sibTrans" presStyleLbl="sibTrans2D1" presStyleIdx="0" presStyleCnt="0"/>
      <dgm:spPr/>
    </dgm:pt>
    <dgm:pt modelId="{D5A0E787-7DB0-4597-8D39-CD602F660287}" type="pres">
      <dgm:prSet presAssocID="{7A17C8DE-67FC-4EBC-9E40-149220F24478}" presName="compNode" presStyleCnt="0"/>
      <dgm:spPr/>
    </dgm:pt>
    <dgm:pt modelId="{7205DA4A-943D-4C92-9565-8A90084C807C}" type="pres">
      <dgm:prSet presAssocID="{7A17C8DE-67FC-4EBC-9E40-149220F24478}" presName="pictRect" presStyleLbl="node1" presStyleIdx="5" presStyleCnt="6"/>
      <dgm:spPr>
        <a:blipFill>
          <a:blip xmlns:r="http://schemas.openxmlformats.org/officeDocument/2006/relationships" r:embed="rId7"/>
          <a:srcRect/>
          <a:stretch>
            <a:fillRect t="-6000" b="-6000"/>
          </a:stretch>
        </a:blipFill>
        <a:ln>
          <a:solidFill>
            <a:srgbClr val="9B0014"/>
          </a:solidFill>
        </a:ln>
      </dgm:spPr>
    </dgm:pt>
    <dgm:pt modelId="{CC4414EE-1894-4356-88DB-F448658A8A23}" type="pres">
      <dgm:prSet presAssocID="{7A17C8DE-67FC-4EBC-9E40-149220F24478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410ED702-1AFF-4B23-ADA0-36331A9A56E1}" type="presOf" srcId="{0A34C7B7-7D7F-46D9-9F69-7E514FA9C2AC}" destId="{838CB751-6405-4F58-8FA7-640C3D645C18}" srcOrd="0" destOrd="0" presId="urn:microsoft.com/office/officeart/2005/8/layout/pList1"/>
    <dgm:cxn modelId="{C6FBD209-554A-4EF9-869A-2379B1AB2C28}" type="presOf" srcId="{01625C2E-773C-40C4-A873-F5C6BC327EC1}" destId="{96BFE1DE-004D-4DF4-821D-5848987E3E2C}" srcOrd="0" destOrd="0" presId="urn:microsoft.com/office/officeart/2005/8/layout/pList1"/>
    <dgm:cxn modelId="{F60C0A0F-A8CC-4B85-8B6A-B26295FD0BDD}" srcId="{94CD3625-A4FC-46DF-A1C9-1745DB8DDF7D}" destId="{70BD0452-03AF-4721-AA6E-6053C38FF60D}" srcOrd="1" destOrd="0" parTransId="{FE3452FD-165F-4D0B-ABB7-DC4039BE87B7}" sibTransId="{01625C2E-773C-40C4-A873-F5C6BC327EC1}"/>
    <dgm:cxn modelId="{E4A73E16-24D4-4824-9867-7F34E7CD8491}" type="presOf" srcId="{59FCA733-03D1-41F9-8AEC-1BFD2DEA02A2}" destId="{9837DC79-BBC8-418F-BB9F-A922F48FB1EC}" srcOrd="0" destOrd="0" presId="urn:microsoft.com/office/officeart/2005/8/layout/pList1"/>
    <dgm:cxn modelId="{F73CF41F-F49F-4609-B4A0-2C70E74F0C88}" srcId="{94CD3625-A4FC-46DF-A1C9-1745DB8DDF7D}" destId="{59FCA733-03D1-41F9-8AEC-1BFD2DEA02A2}" srcOrd="3" destOrd="0" parTransId="{FD1C0228-ED7C-4805-9D1C-12322ABB051B}" sibTransId="{C7192FBE-1F97-4DF7-800F-B9FF00EA6669}"/>
    <dgm:cxn modelId="{8417D225-A708-4B0B-8FC9-2094928BACAC}" srcId="{94CD3625-A4FC-46DF-A1C9-1745DB8DDF7D}" destId="{0A34C7B7-7D7F-46D9-9F69-7E514FA9C2AC}" srcOrd="4" destOrd="0" parTransId="{4A67BB8C-3FDF-4254-8A7F-DFB22D76E777}" sibTransId="{F11255BA-0175-4669-A7AC-BE7AD1AC550A}"/>
    <dgm:cxn modelId="{01DFDC2D-E85B-45B6-AFB4-5257066F7AE9}" srcId="{94CD3625-A4FC-46DF-A1C9-1745DB8DDF7D}" destId="{7A17C8DE-67FC-4EBC-9E40-149220F24478}" srcOrd="5" destOrd="0" parTransId="{BF3324A3-3CFA-4D59-9E00-E3C33648D896}" sibTransId="{6F9CE293-150C-48C2-8835-20BF100CA4AC}"/>
    <dgm:cxn modelId="{239D7853-578E-4188-B059-77D076206EEF}" srcId="{94CD3625-A4FC-46DF-A1C9-1745DB8DDF7D}" destId="{151C7CA5-00F9-4057-9EBA-600DE4ED0C7E}" srcOrd="0" destOrd="0" parTransId="{C350814C-A6B3-4638-87F8-EE58CCFBF400}" sibTransId="{F595AABB-DE59-4E93-84BD-279D84DB7BEC}"/>
    <dgm:cxn modelId="{E7876B7F-9F17-408D-AE99-4194688A1920}" srcId="{94CD3625-A4FC-46DF-A1C9-1745DB8DDF7D}" destId="{AA77B47A-1C43-4F87-8EC0-70EC89227A5E}" srcOrd="2" destOrd="0" parTransId="{942906C4-F697-45B9-B0D0-EDBB2759191B}" sibTransId="{B640E7BC-00B7-4399-A54C-6DBA6CA0341E}"/>
    <dgm:cxn modelId="{6D3F5F92-DF42-4199-BC31-ABEA9E7844D9}" type="presOf" srcId="{F11255BA-0175-4669-A7AC-BE7AD1AC550A}" destId="{4494BE43-5A26-4F9F-8F6A-9FDE27B2CB3D}" srcOrd="0" destOrd="0" presId="urn:microsoft.com/office/officeart/2005/8/layout/pList1"/>
    <dgm:cxn modelId="{EF635B97-A71E-41A2-8EA9-A360D4AEF6E2}" type="presOf" srcId="{AA77B47A-1C43-4F87-8EC0-70EC89227A5E}" destId="{346A8931-8C64-4788-A725-195F9FA039C9}" srcOrd="0" destOrd="0" presId="urn:microsoft.com/office/officeart/2005/8/layout/pList1"/>
    <dgm:cxn modelId="{4DBC2FBC-2D5C-4D9A-8646-09C041788C49}" type="presOf" srcId="{94CD3625-A4FC-46DF-A1C9-1745DB8DDF7D}" destId="{0457FBE3-D949-4D51-B5F3-DA1151C7E746}" srcOrd="0" destOrd="0" presId="urn:microsoft.com/office/officeart/2005/8/layout/pList1"/>
    <dgm:cxn modelId="{865253D1-D5EB-486B-A4C3-6ED1D3FA1307}" type="presOf" srcId="{F595AABB-DE59-4E93-84BD-279D84DB7BEC}" destId="{369B58DD-CB9F-42B2-8641-F46DF39084C3}" srcOrd="0" destOrd="0" presId="urn:microsoft.com/office/officeart/2005/8/layout/pList1"/>
    <dgm:cxn modelId="{DCAADCDC-F5B0-4E3D-9805-5EDFD4CAE5ED}" type="presOf" srcId="{151C7CA5-00F9-4057-9EBA-600DE4ED0C7E}" destId="{69F0ABDA-FEC9-4829-94E1-B68E3A000206}" srcOrd="0" destOrd="0" presId="urn:microsoft.com/office/officeart/2005/8/layout/pList1"/>
    <dgm:cxn modelId="{86A5A3DF-BA77-4028-B89C-066546F113A6}" type="presOf" srcId="{B640E7BC-00B7-4399-A54C-6DBA6CA0341E}" destId="{22748395-8256-4371-A31E-AE883327C86E}" srcOrd="0" destOrd="0" presId="urn:microsoft.com/office/officeart/2005/8/layout/pList1"/>
    <dgm:cxn modelId="{CE998AE0-FE23-48EB-99FB-4F139214C27A}" type="presOf" srcId="{7A17C8DE-67FC-4EBC-9E40-149220F24478}" destId="{CC4414EE-1894-4356-88DB-F448658A8A23}" srcOrd="0" destOrd="0" presId="urn:microsoft.com/office/officeart/2005/8/layout/pList1"/>
    <dgm:cxn modelId="{1FDE7FEC-2775-4C19-A290-EB795A5420ED}" type="presOf" srcId="{C7192FBE-1F97-4DF7-800F-B9FF00EA6669}" destId="{0A2886E7-FC9D-45E8-B836-2D5CC65ED613}" srcOrd="0" destOrd="0" presId="urn:microsoft.com/office/officeart/2005/8/layout/pList1"/>
    <dgm:cxn modelId="{6EE306F5-1018-4BF3-8B6E-3FDE2A98BBE5}" type="presOf" srcId="{70BD0452-03AF-4721-AA6E-6053C38FF60D}" destId="{47E0EF3F-3F68-4A43-80BF-88307853ED1D}" srcOrd="0" destOrd="0" presId="urn:microsoft.com/office/officeart/2005/8/layout/pList1"/>
    <dgm:cxn modelId="{98EF35A4-D89E-408C-BD65-ECB9CC795D94}" type="presParOf" srcId="{0457FBE3-D949-4D51-B5F3-DA1151C7E746}" destId="{AA4BD7ED-C94C-4372-A73B-7B281189C872}" srcOrd="0" destOrd="0" presId="urn:microsoft.com/office/officeart/2005/8/layout/pList1"/>
    <dgm:cxn modelId="{985F214F-9735-43F9-97D0-00B74343A85C}" type="presParOf" srcId="{AA4BD7ED-C94C-4372-A73B-7B281189C872}" destId="{AF3D175C-0DBA-4A22-8392-5ADA4973A87B}" srcOrd="0" destOrd="0" presId="urn:microsoft.com/office/officeart/2005/8/layout/pList1"/>
    <dgm:cxn modelId="{BC9B9BD4-1D20-44E2-960F-D169C03DDA43}" type="presParOf" srcId="{AA4BD7ED-C94C-4372-A73B-7B281189C872}" destId="{69F0ABDA-FEC9-4829-94E1-B68E3A000206}" srcOrd="1" destOrd="0" presId="urn:microsoft.com/office/officeart/2005/8/layout/pList1"/>
    <dgm:cxn modelId="{2E8EEF8A-56A2-4395-9D54-000C5A445A09}" type="presParOf" srcId="{0457FBE3-D949-4D51-B5F3-DA1151C7E746}" destId="{369B58DD-CB9F-42B2-8641-F46DF39084C3}" srcOrd="1" destOrd="0" presId="urn:microsoft.com/office/officeart/2005/8/layout/pList1"/>
    <dgm:cxn modelId="{D9E1820D-0553-4547-A34D-852A7B564693}" type="presParOf" srcId="{0457FBE3-D949-4D51-B5F3-DA1151C7E746}" destId="{7A81534D-63CE-4273-93EC-2683A35DE0ED}" srcOrd="2" destOrd="0" presId="urn:microsoft.com/office/officeart/2005/8/layout/pList1"/>
    <dgm:cxn modelId="{AA71A79E-226F-4B30-8EC1-216CC2472196}" type="presParOf" srcId="{7A81534D-63CE-4273-93EC-2683A35DE0ED}" destId="{CDF3F2AB-8926-446D-9506-85D5A2553313}" srcOrd="0" destOrd="0" presId="urn:microsoft.com/office/officeart/2005/8/layout/pList1"/>
    <dgm:cxn modelId="{6B304BAA-790F-48FF-A5D6-7DCA65E3DDC1}" type="presParOf" srcId="{7A81534D-63CE-4273-93EC-2683A35DE0ED}" destId="{47E0EF3F-3F68-4A43-80BF-88307853ED1D}" srcOrd="1" destOrd="0" presId="urn:microsoft.com/office/officeart/2005/8/layout/pList1"/>
    <dgm:cxn modelId="{EEEC6E76-9BEF-45DC-9583-96FB60F77F13}" type="presParOf" srcId="{0457FBE3-D949-4D51-B5F3-DA1151C7E746}" destId="{96BFE1DE-004D-4DF4-821D-5848987E3E2C}" srcOrd="3" destOrd="0" presId="urn:microsoft.com/office/officeart/2005/8/layout/pList1"/>
    <dgm:cxn modelId="{B5CE414D-6EC3-4C1A-9E81-5FDF71FA9B99}" type="presParOf" srcId="{0457FBE3-D949-4D51-B5F3-DA1151C7E746}" destId="{E4677A9E-7CDA-4AA8-9BFA-9915D5906314}" srcOrd="4" destOrd="0" presId="urn:microsoft.com/office/officeart/2005/8/layout/pList1"/>
    <dgm:cxn modelId="{2F2B077F-0FCD-4D9A-BA88-5C996E50FA61}" type="presParOf" srcId="{E4677A9E-7CDA-4AA8-9BFA-9915D5906314}" destId="{7AB380F4-1B62-4D95-A9B8-5BC727A66BCF}" srcOrd="0" destOrd="0" presId="urn:microsoft.com/office/officeart/2005/8/layout/pList1"/>
    <dgm:cxn modelId="{26478C87-33CD-4C4F-8A76-26A152D91775}" type="presParOf" srcId="{E4677A9E-7CDA-4AA8-9BFA-9915D5906314}" destId="{346A8931-8C64-4788-A725-195F9FA039C9}" srcOrd="1" destOrd="0" presId="urn:microsoft.com/office/officeart/2005/8/layout/pList1"/>
    <dgm:cxn modelId="{FA03562A-F485-4FC6-8065-F7D00EB0E2D7}" type="presParOf" srcId="{0457FBE3-D949-4D51-B5F3-DA1151C7E746}" destId="{22748395-8256-4371-A31E-AE883327C86E}" srcOrd="5" destOrd="0" presId="urn:microsoft.com/office/officeart/2005/8/layout/pList1"/>
    <dgm:cxn modelId="{191A9E4C-FAF7-404E-9D80-BBB726132E33}" type="presParOf" srcId="{0457FBE3-D949-4D51-B5F3-DA1151C7E746}" destId="{0FD2F179-BBAD-45AB-8EA6-82EC03C4D409}" srcOrd="6" destOrd="0" presId="urn:microsoft.com/office/officeart/2005/8/layout/pList1"/>
    <dgm:cxn modelId="{011622A6-06FF-469F-82D2-DDBD877851A1}" type="presParOf" srcId="{0FD2F179-BBAD-45AB-8EA6-82EC03C4D409}" destId="{6D32F515-CAA5-449C-B76F-B06D8BD2EB83}" srcOrd="0" destOrd="0" presId="urn:microsoft.com/office/officeart/2005/8/layout/pList1"/>
    <dgm:cxn modelId="{27DE8C63-C637-4332-A946-BBF3290105F5}" type="presParOf" srcId="{0FD2F179-BBAD-45AB-8EA6-82EC03C4D409}" destId="{9837DC79-BBC8-418F-BB9F-A922F48FB1EC}" srcOrd="1" destOrd="0" presId="urn:microsoft.com/office/officeart/2005/8/layout/pList1"/>
    <dgm:cxn modelId="{40AAE1AA-0A31-4953-AF05-65EA2C357A61}" type="presParOf" srcId="{0457FBE3-D949-4D51-B5F3-DA1151C7E746}" destId="{0A2886E7-FC9D-45E8-B836-2D5CC65ED613}" srcOrd="7" destOrd="0" presId="urn:microsoft.com/office/officeart/2005/8/layout/pList1"/>
    <dgm:cxn modelId="{03A2533F-86DB-4D63-AC56-8C1F47519583}" type="presParOf" srcId="{0457FBE3-D949-4D51-B5F3-DA1151C7E746}" destId="{B13024C5-86BB-45A4-AAB5-7418347DBA01}" srcOrd="8" destOrd="0" presId="urn:microsoft.com/office/officeart/2005/8/layout/pList1"/>
    <dgm:cxn modelId="{321F5FB2-0C0B-4293-9121-3EC6462E3D4E}" type="presParOf" srcId="{B13024C5-86BB-45A4-AAB5-7418347DBA01}" destId="{C94AC9EA-1782-4153-98B6-D836CD01DCD6}" srcOrd="0" destOrd="0" presId="urn:microsoft.com/office/officeart/2005/8/layout/pList1"/>
    <dgm:cxn modelId="{5985E3B7-9477-451C-AA4A-E9DDD143FB34}" type="presParOf" srcId="{B13024C5-86BB-45A4-AAB5-7418347DBA01}" destId="{838CB751-6405-4F58-8FA7-640C3D645C18}" srcOrd="1" destOrd="0" presId="urn:microsoft.com/office/officeart/2005/8/layout/pList1"/>
    <dgm:cxn modelId="{604981C6-658E-4098-84FF-F58DDB93528F}" type="presParOf" srcId="{0457FBE3-D949-4D51-B5F3-DA1151C7E746}" destId="{4494BE43-5A26-4F9F-8F6A-9FDE27B2CB3D}" srcOrd="9" destOrd="0" presId="urn:microsoft.com/office/officeart/2005/8/layout/pList1"/>
    <dgm:cxn modelId="{572C0D3E-1C37-4582-922B-7216260C592D}" type="presParOf" srcId="{0457FBE3-D949-4D51-B5F3-DA1151C7E746}" destId="{D5A0E787-7DB0-4597-8D39-CD602F660287}" srcOrd="10" destOrd="0" presId="urn:microsoft.com/office/officeart/2005/8/layout/pList1"/>
    <dgm:cxn modelId="{CFF1D8DA-44BA-4970-810C-CE0C9F23BEFA}" type="presParOf" srcId="{D5A0E787-7DB0-4597-8D39-CD602F660287}" destId="{7205DA4A-943D-4C92-9565-8A90084C807C}" srcOrd="0" destOrd="0" presId="urn:microsoft.com/office/officeart/2005/8/layout/pList1"/>
    <dgm:cxn modelId="{DFA55BFE-0A83-416B-B588-42E0BF6AFA9E}" type="presParOf" srcId="{D5A0E787-7DB0-4597-8D39-CD602F660287}" destId="{CC4414EE-1894-4356-88DB-F448658A8A2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A84D57-F854-4B47-96C7-B9B5B51752E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DB2B1B0-8B2A-4060-8BBE-47A9BDA94138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it-IT" sz="1400" b="1" dirty="0">
              <a:latin typeface="Arial" panose="020B0604020202020204" pitchFamily="34" charset="0"/>
              <a:cs typeface="Arial" panose="020B0604020202020204" pitchFamily="34" charset="0"/>
            </a:rPr>
            <a:t>JS</a:t>
          </a:r>
          <a:endParaRPr lang="it-IT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CD641E-C137-4475-928D-E3C712C39C9B}" type="parTrans" cxnId="{9AC4D6F1-D34A-406F-B872-708CFAA572C8}">
      <dgm:prSet/>
      <dgm:spPr/>
      <dgm:t>
        <a:bodyPr/>
        <a:lstStyle/>
        <a:p>
          <a:endParaRPr lang="it-IT" sz="1800">
            <a:latin typeface="Bahnschrift" panose="020B0502040204020203" pitchFamily="34" charset="0"/>
          </a:endParaRPr>
        </a:p>
      </dgm:t>
    </dgm:pt>
    <dgm:pt modelId="{AC580F6D-B06E-4358-A3E3-F905E9499A31}" type="sibTrans" cxnId="{9AC4D6F1-D34A-406F-B872-708CFAA572C8}">
      <dgm:prSet custT="1"/>
      <dgm:spPr>
        <a:solidFill>
          <a:srgbClr val="D94A40">
            <a:alpha val="59000"/>
          </a:srgbClr>
        </a:solidFill>
        <a:ln>
          <a:noFill/>
        </a:ln>
      </dgm:spPr>
      <dgm:t>
        <a:bodyPr/>
        <a:lstStyle/>
        <a:p>
          <a:endParaRPr lang="it-IT" sz="3600">
            <a:latin typeface="Bahnschrift" panose="020B0502040204020203" pitchFamily="34" charset="0"/>
          </a:endParaRPr>
        </a:p>
      </dgm:t>
    </dgm:pt>
    <dgm:pt modelId="{571199AE-1BD1-4735-AB54-1C3D9B3CFD13}">
      <dgm:prSet phldrT="[Text]" custT="1"/>
      <dgm:spPr/>
      <dgm:t>
        <a:bodyPr/>
        <a:lstStyle/>
        <a:p>
          <a:r>
            <a:rPr lang="it-IT" sz="1400" dirty="0">
              <a:latin typeface="Arial" panose="020B0604020202020204" pitchFamily="34" charset="0"/>
              <a:cs typeface="Arial" panose="020B0604020202020204" pitchFamily="34" charset="0"/>
            </a:rPr>
            <a:t>Come linguaggio di programmazione</a:t>
          </a:r>
        </a:p>
      </dgm:t>
    </dgm:pt>
    <dgm:pt modelId="{7E65DFE7-1964-4BE1-BFBC-4C4A79CC4CD2}" type="parTrans" cxnId="{DABA3A81-90EA-42BD-AE19-35751676ECC3}">
      <dgm:prSet/>
      <dgm:spPr/>
      <dgm:t>
        <a:bodyPr/>
        <a:lstStyle/>
        <a:p>
          <a:endParaRPr lang="it-IT" sz="1800">
            <a:latin typeface="Bahnschrift" panose="020B0502040204020203" pitchFamily="34" charset="0"/>
          </a:endParaRPr>
        </a:p>
      </dgm:t>
    </dgm:pt>
    <dgm:pt modelId="{0FC1E10B-CA61-47EC-B3FC-60FF9D134E9F}" type="sibTrans" cxnId="{DABA3A81-90EA-42BD-AE19-35751676ECC3}">
      <dgm:prSet/>
      <dgm:spPr/>
      <dgm:t>
        <a:bodyPr/>
        <a:lstStyle/>
        <a:p>
          <a:endParaRPr lang="it-IT" sz="1800">
            <a:latin typeface="Bahnschrift" panose="020B0502040204020203" pitchFamily="34" charset="0"/>
          </a:endParaRPr>
        </a:p>
      </dgm:t>
    </dgm:pt>
    <dgm:pt modelId="{82B035E4-0452-455E-AD05-CEC9BE77300F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600" b="1" dirty="0">
              <a:latin typeface="Arial" panose="020B0604020202020204" pitchFamily="34" charset="0"/>
              <a:cs typeface="Arial" panose="020B0604020202020204" pitchFamily="34" charset="0"/>
            </a:rPr>
            <a:t>LLM a 7Mld. di </a:t>
          </a:r>
          <a:r>
            <a:rPr lang="it-IT" sz="1600" b="1" dirty="0" err="1">
              <a:latin typeface="Arial" panose="020B0604020202020204" pitchFamily="34" charset="0"/>
              <a:cs typeface="Arial" panose="020B0604020202020204" pitchFamily="34" charset="0"/>
            </a:rPr>
            <a:t>param</a:t>
          </a:r>
          <a:r>
            <a:rPr lang="it-IT" sz="1600" b="1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E74A300A-04BD-4D31-A0DD-BF386D1C360D}" type="parTrans" cxnId="{4F171A2E-202D-47E6-AB91-4A2733648D74}">
      <dgm:prSet/>
      <dgm:spPr/>
      <dgm:t>
        <a:bodyPr/>
        <a:lstStyle/>
        <a:p>
          <a:endParaRPr lang="it-IT" sz="1800">
            <a:latin typeface="Bahnschrift" panose="020B0502040204020203" pitchFamily="34" charset="0"/>
          </a:endParaRPr>
        </a:p>
      </dgm:t>
    </dgm:pt>
    <dgm:pt modelId="{F1D2E24C-065C-435D-88B4-907139E56ED2}" type="sibTrans" cxnId="{4F171A2E-202D-47E6-AB91-4A2733648D74}">
      <dgm:prSet custT="1"/>
      <dgm:spPr>
        <a:solidFill>
          <a:srgbClr val="D94A40">
            <a:alpha val="59000"/>
          </a:srgbClr>
        </a:solidFill>
        <a:ln>
          <a:noFill/>
        </a:ln>
      </dgm:spPr>
      <dgm:t>
        <a:bodyPr/>
        <a:lstStyle/>
        <a:p>
          <a:endParaRPr lang="it-IT" sz="3600">
            <a:latin typeface="Bahnschrift" panose="020B0502040204020203" pitchFamily="34" charset="0"/>
          </a:endParaRPr>
        </a:p>
      </dgm:t>
    </dgm:pt>
    <dgm:pt modelId="{04685756-6805-41D6-B8B5-440C3F50C41B}">
      <dgm:prSet phldrT="[Text]" custT="1"/>
      <dgm:spPr/>
      <dgm:t>
        <a:bodyPr/>
        <a:lstStyle/>
        <a:p>
          <a:r>
            <a:rPr lang="it-IT" sz="1400" dirty="0">
              <a:latin typeface="Arial" panose="020B0604020202020204" pitchFamily="34" charset="0"/>
              <a:cs typeface="Arial" panose="020B0604020202020204" pitchFamily="34" charset="0"/>
            </a:rPr>
            <a:t>Per l’elaborazione della storia</a:t>
          </a:r>
        </a:p>
      </dgm:t>
    </dgm:pt>
    <dgm:pt modelId="{80CE0FBA-A85A-41BA-9834-2D0A7B22CAB3}" type="parTrans" cxnId="{4229F5C1-B6B7-4273-AF83-F15040652F8D}">
      <dgm:prSet/>
      <dgm:spPr/>
      <dgm:t>
        <a:bodyPr/>
        <a:lstStyle/>
        <a:p>
          <a:endParaRPr lang="it-IT" sz="1800">
            <a:latin typeface="Bahnschrift" panose="020B0502040204020203" pitchFamily="34" charset="0"/>
          </a:endParaRPr>
        </a:p>
      </dgm:t>
    </dgm:pt>
    <dgm:pt modelId="{06C83057-4C64-436B-98EA-C6DBAE4BF4C7}" type="sibTrans" cxnId="{4229F5C1-B6B7-4273-AF83-F15040652F8D}">
      <dgm:prSet/>
      <dgm:spPr/>
      <dgm:t>
        <a:bodyPr/>
        <a:lstStyle/>
        <a:p>
          <a:endParaRPr lang="it-IT" sz="1800">
            <a:latin typeface="Bahnschrift" panose="020B0502040204020203" pitchFamily="34" charset="0"/>
          </a:endParaRPr>
        </a:p>
      </dgm:t>
    </dgm:pt>
    <dgm:pt modelId="{DCBD2B61-E8A4-44DA-9739-C9D138AADFE3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r>
            <a:rPr lang="it-IT" sz="1600" b="1" dirty="0">
              <a:latin typeface="Arial" panose="020B0604020202020204" pitchFamily="34" charset="0"/>
              <a:cs typeface="Arial" panose="020B0604020202020204" pitchFamily="34" charset="0"/>
            </a:rPr>
            <a:t>Node.js</a:t>
          </a:r>
        </a:p>
      </dgm:t>
    </dgm:pt>
    <dgm:pt modelId="{7796AB9C-806D-4C78-AC90-D925E6D63975}" type="parTrans" cxnId="{4152264D-CA39-4A50-A78C-AC8BC52B4736}">
      <dgm:prSet/>
      <dgm:spPr/>
      <dgm:t>
        <a:bodyPr/>
        <a:lstStyle/>
        <a:p>
          <a:endParaRPr lang="it-IT" sz="1800">
            <a:latin typeface="Bahnschrift" panose="020B0502040204020203" pitchFamily="34" charset="0"/>
          </a:endParaRPr>
        </a:p>
      </dgm:t>
    </dgm:pt>
    <dgm:pt modelId="{1D9EEE1C-7733-41A5-A2CE-97D3B892C0EF}" type="sibTrans" cxnId="{4152264D-CA39-4A50-A78C-AC8BC52B4736}">
      <dgm:prSet custT="1"/>
      <dgm:spPr>
        <a:solidFill>
          <a:srgbClr val="D94A40">
            <a:alpha val="59000"/>
          </a:srgbClr>
        </a:solidFill>
        <a:ln>
          <a:noFill/>
        </a:ln>
      </dgm:spPr>
      <dgm:t>
        <a:bodyPr/>
        <a:lstStyle/>
        <a:p>
          <a:endParaRPr lang="it-IT" sz="3600">
            <a:latin typeface="Bahnschrift" panose="020B0502040204020203" pitchFamily="34" charset="0"/>
          </a:endParaRPr>
        </a:p>
      </dgm:t>
    </dgm:pt>
    <dgm:pt modelId="{52B5F29B-1364-46B0-986A-23696DC04A57}">
      <dgm:prSet phldrT="[Text]" custT="1"/>
      <dgm:spPr>
        <a:noFill/>
        <a:ln>
          <a:noFill/>
        </a:ln>
      </dgm:spPr>
      <dgm:t>
        <a:bodyPr/>
        <a:lstStyle/>
        <a:p>
          <a:r>
            <a:rPr lang="it-IT" sz="1400" dirty="0">
              <a:latin typeface="Arial" panose="020B0604020202020204" pitchFamily="34" charset="0"/>
              <a:cs typeface="Arial" panose="020B0604020202020204" pitchFamily="34" charset="0"/>
            </a:rPr>
            <a:t>Per l’utilizzo del modulo </a:t>
          </a:r>
          <a:r>
            <a:rPr lang="it-IT" sz="1400" i="1" dirty="0" err="1">
              <a:latin typeface="Arial" panose="020B0604020202020204" pitchFamily="34" charset="0"/>
              <a:cs typeface="Arial" panose="020B0604020202020204" pitchFamily="34" charset="0"/>
            </a:rPr>
            <a:t>readline</a:t>
          </a:r>
          <a:endParaRPr lang="it-IT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55E9AF-9BDB-487F-ABDA-837A35D40B19}" type="parTrans" cxnId="{04516356-F7AF-4F9F-9871-4FD44997A26E}">
      <dgm:prSet/>
      <dgm:spPr/>
      <dgm:t>
        <a:bodyPr/>
        <a:lstStyle/>
        <a:p>
          <a:endParaRPr lang="it-IT"/>
        </a:p>
      </dgm:t>
    </dgm:pt>
    <dgm:pt modelId="{DB7603E5-807C-401A-BB5F-CC0E43F4A1EB}" type="sibTrans" cxnId="{04516356-F7AF-4F9F-9871-4FD44997A26E}">
      <dgm:prSet/>
      <dgm:spPr/>
      <dgm:t>
        <a:bodyPr/>
        <a:lstStyle/>
        <a:p>
          <a:endParaRPr lang="it-IT"/>
        </a:p>
      </dgm:t>
    </dgm:pt>
    <dgm:pt modelId="{5C99B0AA-2B9A-4D96-979E-00EB11644097}" type="pres">
      <dgm:prSet presAssocID="{45A84D57-F854-4B47-96C7-B9B5B51752EB}" presName="Name0" presStyleCnt="0">
        <dgm:presLayoutVars>
          <dgm:chMax/>
          <dgm:chPref/>
          <dgm:dir/>
          <dgm:animLvl val="lvl"/>
        </dgm:presLayoutVars>
      </dgm:prSet>
      <dgm:spPr/>
    </dgm:pt>
    <dgm:pt modelId="{2C91942E-AE19-466D-BA19-9769843D6795}" type="pres">
      <dgm:prSet presAssocID="{ADB2B1B0-8B2A-4060-8BBE-47A9BDA94138}" presName="composite" presStyleCnt="0"/>
      <dgm:spPr/>
    </dgm:pt>
    <dgm:pt modelId="{9EAAE22D-5DCC-481D-A7B8-3B4164867798}" type="pres">
      <dgm:prSet presAssocID="{ADB2B1B0-8B2A-4060-8BBE-47A9BDA9413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A2CD67E-616C-44DA-9BB1-91294764A94E}" type="pres">
      <dgm:prSet presAssocID="{ADB2B1B0-8B2A-4060-8BBE-47A9BDA9413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F4E76F1-6E45-46DE-9106-BE6C8E66B90D}" type="pres">
      <dgm:prSet presAssocID="{ADB2B1B0-8B2A-4060-8BBE-47A9BDA94138}" presName="BalanceSpacing" presStyleCnt="0"/>
      <dgm:spPr/>
    </dgm:pt>
    <dgm:pt modelId="{BF5192BC-80B6-418C-B5E7-2054038B21EE}" type="pres">
      <dgm:prSet presAssocID="{ADB2B1B0-8B2A-4060-8BBE-47A9BDA94138}" presName="BalanceSpacing1" presStyleCnt="0"/>
      <dgm:spPr/>
    </dgm:pt>
    <dgm:pt modelId="{4FB3EB5C-5F2F-439A-9B2A-8EBB3E53858F}" type="pres">
      <dgm:prSet presAssocID="{AC580F6D-B06E-4358-A3E3-F905E9499A31}" presName="Accent1Text" presStyleLbl="node1" presStyleIdx="1" presStyleCnt="6"/>
      <dgm:spPr/>
    </dgm:pt>
    <dgm:pt modelId="{14DB2F82-4F38-446C-A226-F2BF71F607D8}" type="pres">
      <dgm:prSet presAssocID="{AC580F6D-B06E-4358-A3E3-F905E9499A31}" presName="spaceBetweenRectangles" presStyleCnt="0"/>
      <dgm:spPr/>
    </dgm:pt>
    <dgm:pt modelId="{3F926E5D-84E9-43D4-A626-79EA9502B7E0}" type="pres">
      <dgm:prSet presAssocID="{82B035E4-0452-455E-AD05-CEC9BE77300F}" presName="composite" presStyleCnt="0"/>
      <dgm:spPr/>
    </dgm:pt>
    <dgm:pt modelId="{48A50A60-DFBC-4EAD-A1F7-B01163B3BE42}" type="pres">
      <dgm:prSet presAssocID="{82B035E4-0452-455E-AD05-CEC9BE77300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1A90066-16D4-4DAE-8239-29BE0828A468}" type="pres">
      <dgm:prSet presAssocID="{82B035E4-0452-455E-AD05-CEC9BE77300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566966F-768B-4CFE-B5A3-95577A10D912}" type="pres">
      <dgm:prSet presAssocID="{82B035E4-0452-455E-AD05-CEC9BE77300F}" presName="BalanceSpacing" presStyleCnt="0"/>
      <dgm:spPr/>
    </dgm:pt>
    <dgm:pt modelId="{9C720E8A-6C4A-4049-AFB0-9F789A40558C}" type="pres">
      <dgm:prSet presAssocID="{82B035E4-0452-455E-AD05-CEC9BE77300F}" presName="BalanceSpacing1" presStyleCnt="0"/>
      <dgm:spPr/>
    </dgm:pt>
    <dgm:pt modelId="{37081C16-3677-4606-A301-6020BA13CCB7}" type="pres">
      <dgm:prSet presAssocID="{F1D2E24C-065C-435D-88B4-907139E56ED2}" presName="Accent1Text" presStyleLbl="node1" presStyleIdx="3" presStyleCnt="6"/>
      <dgm:spPr/>
    </dgm:pt>
    <dgm:pt modelId="{70790EE9-2B34-4469-A436-707F353D9E1A}" type="pres">
      <dgm:prSet presAssocID="{F1D2E24C-065C-435D-88B4-907139E56ED2}" presName="spaceBetweenRectangles" presStyleCnt="0"/>
      <dgm:spPr/>
    </dgm:pt>
    <dgm:pt modelId="{7B1CEE6E-3B66-4618-9CD0-8A2A0D8B6EAC}" type="pres">
      <dgm:prSet presAssocID="{DCBD2B61-E8A4-44DA-9739-C9D138AADFE3}" presName="composite" presStyleCnt="0"/>
      <dgm:spPr/>
    </dgm:pt>
    <dgm:pt modelId="{F284F9B2-6CD6-4992-ABA8-EF936A22CEF8}" type="pres">
      <dgm:prSet presAssocID="{DCBD2B61-E8A4-44DA-9739-C9D138AADFE3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B90823F-FDB1-4266-A164-4F4A640A59B2}" type="pres">
      <dgm:prSet presAssocID="{DCBD2B61-E8A4-44DA-9739-C9D138AADFE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0D36C19-71B7-4A06-8641-84ECD71D84A7}" type="pres">
      <dgm:prSet presAssocID="{DCBD2B61-E8A4-44DA-9739-C9D138AADFE3}" presName="BalanceSpacing" presStyleCnt="0"/>
      <dgm:spPr/>
    </dgm:pt>
    <dgm:pt modelId="{20D2CC48-2D1A-4F2B-A7F4-3E27F517C3F7}" type="pres">
      <dgm:prSet presAssocID="{DCBD2B61-E8A4-44DA-9739-C9D138AADFE3}" presName="BalanceSpacing1" presStyleCnt="0"/>
      <dgm:spPr/>
    </dgm:pt>
    <dgm:pt modelId="{15003084-8AFF-4486-B6EF-E3E2A9FF75F2}" type="pres">
      <dgm:prSet presAssocID="{1D9EEE1C-7733-41A5-A2CE-97D3B892C0EF}" presName="Accent1Text" presStyleLbl="node1" presStyleIdx="5" presStyleCnt="6"/>
      <dgm:spPr/>
    </dgm:pt>
  </dgm:ptLst>
  <dgm:cxnLst>
    <dgm:cxn modelId="{6B6AA219-35BC-4E18-8524-C37E3EA14E9C}" type="presOf" srcId="{04685756-6805-41D6-B8B5-440C3F50C41B}" destId="{11A90066-16D4-4DAE-8239-29BE0828A468}" srcOrd="0" destOrd="0" presId="urn:microsoft.com/office/officeart/2008/layout/AlternatingHexagons"/>
    <dgm:cxn modelId="{4F171A2E-202D-47E6-AB91-4A2733648D74}" srcId="{45A84D57-F854-4B47-96C7-B9B5B51752EB}" destId="{82B035E4-0452-455E-AD05-CEC9BE77300F}" srcOrd="1" destOrd="0" parTransId="{E74A300A-04BD-4D31-A0DD-BF386D1C360D}" sibTransId="{F1D2E24C-065C-435D-88B4-907139E56ED2}"/>
    <dgm:cxn modelId="{A8D6C541-2A9C-412C-A37A-5F44F9A9EE53}" type="presOf" srcId="{1D9EEE1C-7733-41A5-A2CE-97D3B892C0EF}" destId="{15003084-8AFF-4486-B6EF-E3E2A9FF75F2}" srcOrd="0" destOrd="0" presId="urn:microsoft.com/office/officeart/2008/layout/AlternatingHexagons"/>
    <dgm:cxn modelId="{4152264D-CA39-4A50-A78C-AC8BC52B4736}" srcId="{45A84D57-F854-4B47-96C7-B9B5B51752EB}" destId="{DCBD2B61-E8A4-44DA-9739-C9D138AADFE3}" srcOrd="2" destOrd="0" parTransId="{7796AB9C-806D-4C78-AC90-D925E6D63975}" sibTransId="{1D9EEE1C-7733-41A5-A2CE-97D3B892C0EF}"/>
    <dgm:cxn modelId="{B2F35F6F-1855-4C93-AF25-46B8ED292487}" type="presOf" srcId="{82B035E4-0452-455E-AD05-CEC9BE77300F}" destId="{48A50A60-DFBC-4EAD-A1F7-B01163B3BE42}" srcOrd="0" destOrd="0" presId="urn:microsoft.com/office/officeart/2008/layout/AlternatingHexagons"/>
    <dgm:cxn modelId="{04516356-F7AF-4F9F-9871-4FD44997A26E}" srcId="{DCBD2B61-E8A4-44DA-9739-C9D138AADFE3}" destId="{52B5F29B-1364-46B0-986A-23696DC04A57}" srcOrd="0" destOrd="0" parTransId="{D255E9AF-9BDB-487F-ABDA-837A35D40B19}" sibTransId="{DB7603E5-807C-401A-BB5F-CC0E43F4A1EB}"/>
    <dgm:cxn modelId="{4515F776-DAE3-4980-B719-9E965F73A20B}" type="presOf" srcId="{F1D2E24C-065C-435D-88B4-907139E56ED2}" destId="{37081C16-3677-4606-A301-6020BA13CCB7}" srcOrd="0" destOrd="0" presId="urn:microsoft.com/office/officeart/2008/layout/AlternatingHexagons"/>
    <dgm:cxn modelId="{D1468A77-93AC-4323-9609-521E43F7E6E8}" type="presOf" srcId="{AC580F6D-B06E-4358-A3E3-F905E9499A31}" destId="{4FB3EB5C-5F2F-439A-9B2A-8EBB3E53858F}" srcOrd="0" destOrd="0" presId="urn:microsoft.com/office/officeart/2008/layout/AlternatingHexagons"/>
    <dgm:cxn modelId="{DABA3A81-90EA-42BD-AE19-35751676ECC3}" srcId="{ADB2B1B0-8B2A-4060-8BBE-47A9BDA94138}" destId="{571199AE-1BD1-4735-AB54-1C3D9B3CFD13}" srcOrd="0" destOrd="0" parTransId="{7E65DFE7-1964-4BE1-BFBC-4C4A79CC4CD2}" sibTransId="{0FC1E10B-CA61-47EC-B3FC-60FF9D134E9F}"/>
    <dgm:cxn modelId="{F35A8996-9097-4687-9895-A6A9CF002750}" type="presOf" srcId="{571199AE-1BD1-4735-AB54-1C3D9B3CFD13}" destId="{FA2CD67E-616C-44DA-9BB1-91294764A94E}" srcOrd="0" destOrd="0" presId="urn:microsoft.com/office/officeart/2008/layout/AlternatingHexagons"/>
    <dgm:cxn modelId="{2DDE6598-F424-4A4C-82CB-8B990EDF8D32}" type="presOf" srcId="{45A84D57-F854-4B47-96C7-B9B5B51752EB}" destId="{5C99B0AA-2B9A-4D96-979E-00EB11644097}" srcOrd="0" destOrd="0" presId="urn:microsoft.com/office/officeart/2008/layout/AlternatingHexagons"/>
    <dgm:cxn modelId="{83B08B9C-A2E7-4B0E-ABEF-62336C74F4D7}" type="presOf" srcId="{ADB2B1B0-8B2A-4060-8BBE-47A9BDA94138}" destId="{9EAAE22D-5DCC-481D-A7B8-3B4164867798}" srcOrd="0" destOrd="0" presId="urn:microsoft.com/office/officeart/2008/layout/AlternatingHexagons"/>
    <dgm:cxn modelId="{23F0E8C0-F441-4083-88E6-4D8454A54343}" type="presOf" srcId="{DCBD2B61-E8A4-44DA-9739-C9D138AADFE3}" destId="{F284F9B2-6CD6-4992-ABA8-EF936A22CEF8}" srcOrd="0" destOrd="0" presId="urn:microsoft.com/office/officeart/2008/layout/AlternatingHexagons"/>
    <dgm:cxn modelId="{4229F5C1-B6B7-4273-AF83-F15040652F8D}" srcId="{82B035E4-0452-455E-AD05-CEC9BE77300F}" destId="{04685756-6805-41D6-B8B5-440C3F50C41B}" srcOrd="0" destOrd="0" parTransId="{80CE0FBA-A85A-41BA-9834-2D0A7B22CAB3}" sibTransId="{06C83057-4C64-436B-98EA-C6DBAE4BF4C7}"/>
    <dgm:cxn modelId="{0D4815D4-B360-4E5E-84FB-0ADE9048FDFD}" type="presOf" srcId="{52B5F29B-1364-46B0-986A-23696DC04A57}" destId="{CB90823F-FDB1-4266-A164-4F4A640A59B2}" srcOrd="0" destOrd="0" presId="urn:microsoft.com/office/officeart/2008/layout/AlternatingHexagons"/>
    <dgm:cxn modelId="{9AC4D6F1-D34A-406F-B872-708CFAA572C8}" srcId="{45A84D57-F854-4B47-96C7-B9B5B51752EB}" destId="{ADB2B1B0-8B2A-4060-8BBE-47A9BDA94138}" srcOrd="0" destOrd="0" parTransId="{2ECD641E-C137-4475-928D-E3C712C39C9B}" sibTransId="{AC580F6D-B06E-4358-A3E3-F905E9499A31}"/>
    <dgm:cxn modelId="{789E1CA9-B965-498F-875B-13F2A41DFF4A}" type="presParOf" srcId="{5C99B0AA-2B9A-4D96-979E-00EB11644097}" destId="{2C91942E-AE19-466D-BA19-9769843D6795}" srcOrd="0" destOrd="0" presId="urn:microsoft.com/office/officeart/2008/layout/AlternatingHexagons"/>
    <dgm:cxn modelId="{4B0300AD-A2D8-4806-8474-C97B07B50376}" type="presParOf" srcId="{2C91942E-AE19-466D-BA19-9769843D6795}" destId="{9EAAE22D-5DCC-481D-A7B8-3B4164867798}" srcOrd="0" destOrd="0" presId="urn:microsoft.com/office/officeart/2008/layout/AlternatingHexagons"/>
    <dgm:cxn modelId="{EBEC35E9-A7DE-4ED8-AE54-01605D96E191}" type="presParOf" srcId="{2C91942E-AE19-466D-BA19-9769843D6795}" destId="{FA2CD67E-616C-44DA-9BB1-91294764A94E}" srcOrd="1" destOrd="0" presId="urn:microsoft.com/office/officeart/2008/layout/AlternatingHexagons"/>
    <dgm:cxn modelId="{31D169FB-FE67-46AA-9724-E58847F96E13}" type="presParOf" srcId="{2C91942E-AE19-466D-BA19-9769843D6795}" destId="{3F4E76F1-6E45-46DE-9106-BE6C8E66B90D}" srcOrd="2" destOrd="0" presId="urn:microsoft.com/office/officeart/2008/layout/AlternatingHexagons"/>
    <dgm:cxn modelId="{2BED812F-3BE2-4450-8435-E652CBF8813E}" type="presParOf" srcId="{2C91942E-AE19-466D-BA19-9769843D6795}" destId="{BF5192BC-80B6-418C-B5E7-2054038B21EE}" srcOrd="3" destOrd="0" presId="urn:microsoft.com/office/officeart/2008/layout/AlternatingHexagons"/>
    <dgm:cxn modelId="{47B92E19-9FD5-4CA0-B790-8C60DF02A3AE}" type="presParOf" srcId="{2C91942E-AE19-466D-BA19-9769843D6795}" destId="{4FB3EB5C-5F2F-439A-9B2A-8EBB3E53858F}" srcOrd="4" destOrd="0" presId="urn:microsoft.com/office/officeart/2008/layout/AlternatingHexagons"/>
    <dgm:cxn modelId="{1EC60F6E-301C-4805-931F-6C03026A537B}" type="presParOf" srcId="{5C99B0AA-2B9A-4D96-979E-00EB11644097}" destId="{14DB2F82-4F38-446C-A226-F2BF71F607D8}" srcOrd="1" destOrd="0" presId="urn:microsoft.com/office/officeart/2008/layout/AlternatingHexagons"/>
    <dgm:cxn modelId="{E90C1E5D-5AE1-4AE9-8F1E-C3DD44B7594F}" type="presParOf" srcId="{5C99B0AA-2B9A-4D96-979E-00EB11644097}" destId="{3F926E5D-84E9-43D4-A626-79EA9502B7E0}" srcOrd="2" destOrd="0" presId="urn:microsoft.com/office/officeart/2008/layout/AlternatingHexagons"/>
    <dgm:cxn modelId="{A827688C-66DC-47F1-AD2B-324D0DE64F3F}" type="presParOf" srcId="{3F926E5D-84E9-43D4-A626-79EA9502B7E0}" destId="{48A50A60-DFBC-4EAD-A1F7-B01163B3BE42}" srcOrd="0" destOrd="0" presId="urn:microsoft.com/office/officeart/2008/layout/AlternatingHexagons"/>
    <dgm:cxn modelId="{39DA1F6B-7CE4-4805-948C-44C78B63DFCA}" type="presParOf" srcId="{3F926E5D-84E9-43D4-A626-79EA9502B7E0}" destId="{11A90066-16D4-4DAE-8239-29BE0828A468}" srcOrd="1" destOrd="0" presId="urn:microsoft.com/office/officeart/2008/layout/AlternatingHexagons"/>
    <dgm:cxn modelId="{F0D1FC2D-3952-467D-BE48-18276C49180C}" type="presParOf" srcId="{3F926E5D-84E9-43D4-A626-79EA9502B7E0}" destId="{D566966F-768B-4CFE-B5A3-95577A10D912}" srcOrd="2" destOrd="0" presId="urn:microsoft.com/office/officeart/2008/layout/AlternatingHexagons"/>
    <dgm:cxn modelId="{4E91C936-2B93-426B-B469-1AC547BDDEA9}" type="presParOf" srcId="{3F926E5D-84E9-43D4-A626-79EA9502B7E0}" destId="{9C720E8A-6C4A-4049-AFB0-9F789A40558C}" srcOrd="3" destOrd="0" presId="urn:microsoft.com/office/officeart/2008/layout/AlternatingHexagons"/>
    <dgm:cxn modelId="{0AB719F9-D8BC-432E-B65A-033D92D57447}" type="presParOf" srcId="{3F926E5D-84E9-43D4-A626-79EA9502B7E0}" destId="{37081C16-3677-4606-A301-6020BA13CCB7}" srcOrd="4" destOrd="0" presId="urn:microsoft.com/office/officeart/2008/layout/AlternatingHexagons"/>
    <dgm:cxn modelId="{C0AACB40-6D80-4C54-A212-C1F1501C54D4}" type="presParOf" srcId="{5C99B0AA-2B9A-4D96-979E-00EB11644097}" destId="{70790EE9-2B34-4469-A436-707F353D9E1A}" srcOrd="3" destOrd="0" presId="urn:microsoft.com/office/officeart/2008/layout/AlternatingHexagons"/>
    <dgm:cxn modelId="{6C5A8034-5947-4986-AA99-0D7589B4EFC6}" type="presParOf" srcId="{5C99B0AA-2B9A-4D96-979E-00EB11644097}" destId="{7B1CEE6E-3B66-4618-9CD0-8A2A0D8B6EAC}" srcOrd="4" destOrd="0" presId="urn:microsoft.com/office/officeart/2008/layout/AlternatingHexagons"/>
    <dgm:cxn modelId="{FEF252E6-7A55-466E-995F-5887800854F2}" type="presParOf" srcId="{7B1CEE6E-3B66-4618-9CD0-8A2A0D8B6EAC}" destId="{F284F9B2-6CD6-4992-ABA8-EF936A22CEF8}" srcOrd="0" destOrd="0" presId="urn:microsoft.com/office/officeart/2008/layout/AlternatingHexagons"/>
    <dgm:cxn modelId="{91703D9D-B7F4-4309-9F24-53D58610A1CA}" type="presParOf" srcId="{7B1CEE6E-3B66-4618-9CD0-8A2A0D8B6EAC}" destId="{CB90823F-FDB1-4266-A164-4F4A640A59B2}" srcOrd="1" destOrd="0" presId="urn:microsoft.com/office/officeart/2008/layout/AlternatingHexagons"/>
    <dgm:cxn modelId="{134E3FE2-F17F-44A8-91F5-2AB3C8585B9D}" type="presParOf" srcId="{7B1CEE6E-3B66-4618-9CD0-8A2A0D8B6EAC}" destId="{B0D36C19-71B7-4A06-8641-84ECD71D84A7}" srcOrd="2" destOrd="0" presId="urn:microsoft.com/office/officeart/2008/layout/AlternatingHexagons"/>
    <dgm:cxn modelId="{65B91839-E508-416B-9048-EC6BD26C0F1B}" type="presParOf" srcId="{7B1CEE6E-3B66-4618-9CD0-8A2A0D8B6EAC}" destId="{20D2CC48-2D1A-4F2B-A7F4-3E27F517C3F7}" srcOrd="3" destOrd="0" presId="urn:microsoft.com/office/officeart/2008/layout/AlternatingHexagons"/>
    <dgm:cxn modelId="{8E0C06EA-8FCB-4B09-8342-345FD9F0E3BD}" type="presParOf" srcId="{7B1CEE6E-3B66-4618-9CD0-8A2A0D8B6EAC}" destId="{15003084-8AFF-4486-B6EF-E3E2A9FF75F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ECD2ED-8DA3-4E39-A64C-5CF5F9A55522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D10BA10-830A-48FA-A9F2-01F8FFFBD80B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pPr algn="r">
            <a:spcAft>
              <a:spcPts val="0"/>
            </a:spcAft>
          </a:pPr>
          <a:r>
            <a:rPr lang="it-IT" sz="1800" b="1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FASE 1</a:t>
          </a:r>
          <a:r>
            <a:rPr lang="it-IT" sz="1800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algn="r">
            <a:spcAft>
              <a:spcPct val="35000"/>
            </a:spcAft>
          </a:pPr>
          <a:r>
            <a:rPr lang="it-IT" sz="1800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Identificazione degli interlocutori</a:t>
          </a:r>
        </a:p>
      </dgm:t>
    </dgm:pt>
    <dgm:pt modelId="{4857771F-E870-4152-B802-0C71896EB4BE}" type="parTrans" cxnId="{BC2FFD43-37B3-4477-B602-D47E950787FE}">
      <dgm:prSet/>
      <dgm:spPr/>
      <dgm:t>
        <a:bodyPr/>
        <a:lstStyle/>
        <a:p>
          <a:endParaRPr lang="it-IT"/>
        </a:p>
      </dgm:t>
    </dgm:pt>
    <dgm:pt modelId="{272990CB-89E4-421C-97F6-8E6A25B532D1}" type="sibTrans" cxnId="{BC2FFD43-37B3-4477-B602-D47E950787FE}">
      <dgm:prSet/>
      <dgm:spPr/>
      <dgm:t>
        <a:bodyPr/>
        <a:lstStyle/>
        <a:p>
          <a:endParaRPr lang="it-IT"/>
        </a:p>
      </dgm:t>
    </dgm:pt>
    <dgm:pt modelId="{FDF41F0E-F64B-4354-9C74-BF53317CDDD8}">
      <dgm:prSet phldrT="[Text]" custT="1"/>
      <dgm:spPr>
        <a:solidFill>
          <a:srgbClr val="9B0014"/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r>
            <a:rPr lang="it-IT" sz="1800" b="1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FASE 2</a:t>
          </a:r>
          <a:r>
            <a:rPr lang="it-IT" sz="1800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>
            <a:spcAft>
              <a:spcPct val="35000"/>
            </a:spcAft>
          </a:pPr>
          <a:r>
            <a:rPr lang="it-IT" sz="1800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Identificazione della storia</a:t>
          </a:r>
        </a:p>
      </dgm:t>
    </dgm:pt>
    <dgm:pt modelId="{13F7EDC3-73C8-44BD-91D4-9D804E6C9690}" type="parTrans" cxnId="{3F960BA1-07E7-42B0-AC81-C28F96002737}">
      <dgm:prSet/>
      <dgm:spPr/>
      <dgm:t>
        <a:bodyPr/>
        <a:lstStyle/>
        <a:p>
          <a:endParaRPr lang="it-IT"/>
        </a:p>
      </dgm:t>
    </dgm:pt>
    <dgm:pt modelId="{70A7CCD2-99A6-4A43-9B4B-B71D61A739F5}" type="sibTrans" cxnId="{3F960BA1-07E7-42B0-AC81-C28F96002737}">
      <dgm:prSet/>
      <dgm:spPr/>
      <dgm:t>
        <a:bodyPr/>
        <a:lstStyle/>
        <a:p>
          <a:endParaRPr lang="it-IT"/>
        </a:p>
      </dgm:t>
    </dgm:pt>
    <dgm:pt modelId="{4F6C7538-AF85-4A00-A4A4-77B4BC241BA5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Persone interessate all’ambito informatico e a iniziare un percorso universitario</a:t>
          </a:r>
        </a:p>
      </dgm:t>
    </dgm:pt>
    <dgm:pt modelId="{4D9AC9E3-DA51-4556-8D9D-A1BDAE04D167}" type="parTrans" cxnId="{567C48E9-AA9B-4058-9BD6-0F9501A3728F}">
      <dgm:prSet/>
      <dgm:spPr/>
      <dgm:t>
        <a:bodyPr/>
        <a:lstStyle/>
        <a:p>
          <a:endParaRPr lang="it-IT"/>
        </a:p>
      </dgm:t>
    </dgm:pt>
    <dgm:pt modelId="{A8076A66-A7A6-4771-BF81-1B62F29AF322}" type="sibTrans" cxnId="{567C48E9-AA9B-4058-9BD6-0F9501A3728F}">
      <dgm:prSet/>
      <dgm:spPr/>
      <dgm:t>
        <a:bodyPr/>
        <a:lstStyle/>
        <a:p>
          <a:endParaRPr lang="it-IT"/>
        </a:p>
      </dgm:t>
    </dgm:pt>
    <dgm:pt modelId="{188F2C4A-FB74-4592-B7BC-3E8DB032C4CE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pPr>
            <a:buFont typeface="Aptos" panose="020B0004020202020204" pitchFamily="34" charset="0"/>
            <a:buChar char="→"/>
          </a:pPr>
          <a:r>
            <a:rPr lang="it-IT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Inclinazioni cognitive: </a:t>
          </a:r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intuizione, ragionamento, percepire</a:t>
          </a:r>
        </a:p>
      </dgm:t>
    </dgm:pt>
    <dgm:pt modelId="{2E454C98-2437-4F12-B1A6-DE459CD7FDC8}" type="parTrans" cxnId="{5B0D5486-0CA6-4EE9-9E7F-BF2920D56B01}">
      <dgm:prSet/>
      <dgm:spPr/>
      <dgm:t>
        <a:bodyPr/>
        <a:lstStyle/>
        <a:p>
          <a:endParaRPr lang="it-IT"/>
        </a:p>
      </dgm:t>
    </dgm:pt>
    <dgm:pt modelId="{699C1B5C-AE40-4B1A-9F89-9A9E0DCDBF83}" type="sibTrans" cxnId="{5B0D5486-0CA6-4EE9-9E7F-BF2920D56B01}">
      <dgm:prSet/>
      <dgm:spPr/>
      <dgm:t>
        <a:bodyPr/>
        <a:lstStyle/>
        <a:p>
          <a:endParaRPr lang="it-IT"/>
        </a:p>
      </dgm:t>
    </dgm:pt>
    <dgm:pt modelId="{F370882E-09BB-4C53-8A3D-FF8D77A05DFD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pPr>
            <a:buFont typeface="Aptos" panose="020B0004020202020204" pitchFamily="34" charset="0"/>
            <a:buChar char="→"/>
          </a:pPr>
          <a:r>
            <a:rPr lang="it-IT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Inclinazioni decisionali: </a:t>
          </a:r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focus su apprendimento analitico</a:t>
          </a:r>
        </a:p>
      </dgm:t>
    </dgm:pt>
    <dgm:pt modelId="{A8FE8B1B-DFA3-4DA2-8C9F-65EA98E3AF27}" type="parTrans" cxnId="{F6E8ABA8-DABA-4077-AE3F-C87DF89AC839}">
      <dgm:prSet/>
      <dgm:spPr/>
      <dgm:t>
        <a:bodyPr/>
        <a:lstStyle/>
        <a:p>
          <a:endParaRPr lang="it-IT"/>
        </a:p>
      </dgm:t>
    </dgm:pt>
    <dgm:pt modelId="{FAF0EE7B-7262-49E7-892A-78A67FCB9889}" type="sibTrans" cxnId="{F6E8ABA8-DABA-4077-AE3F-C87DF89AC839}">
      <dgm:prSet/>
      <dgm:spPr/>
      <dgm:t>
        <a:bodyPr/>
        <a:lstStyle/>
        <a:p>
          <a:endParaRPr lang="it-IT"/>
        </a:p>
      </dgm:t>
    </dgm:pt>
    <dgm:pt modelId="{04354493-A554-49CC-B44D-29FBD272825D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pPr>
            <a:spcBef>
              <a:spcPts val="600"/>
            </a:spcBef>
          </a:pPr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A partire dalle inclinazioni cognitive e decisionali si risponde alle domande:</a:t>
          </a:r>
        </a:p>
      </dgm:t>
    </dgm:pt>
    <dgm:pt modelId="{2DBF4792-4509-4FE2-8BBE-76761ACC138E}" type="parTrans" cxnId="{68CBEE56-F017-415B-B6B9-2604BDA4EDC9}">
      <dgm:prSet/>
      <dgm:spPr/>
      <dgm:t>
        <a:bodyPr/>
        <a:lstStyle/>
        <a:p>
          <a:endParaRPr lang="it-IT"/>
        </a:p>
      </dgm:t>
    </dgm:pt>
    <dgm:pt modelId="{3A660DB8-DAE3-4AA9-B812-02879A4F73F4}" type="sibTrans" cxnId="{68CBEE56-F017-415B-B6B9-2604BDA4EDC9}">
      <dgm:prSet/>
      <dgm:spPr/>
      <dgm:t>
        <a:bodyPr/>
        <a:lstStyle/>
        <a:p>
          <a:endParaRPr lang="it-IT"/>
        </a:p>
      </dgm:t>
    </dgm:pt>
    <dgm:pt modelId="{7CDF884C-D0C5-4DD1-B64C-9C0730C701EB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pPr>
            <a:spcBef>
              <a:spcPct val="0"/>
            </a:spcBef>
            <a:buFont typeface="Aptos" panose="020B0004020202020204" pitchFamily="34" charset="0"/>
            <a:buChar char="→"/>
          </a:pPr>
          <a:r>
            <a:rPr lang="it-IT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perché? </a:t>
          </a:r>
          <a:r>
            <a:rPr lang="it-IT" sz="1400" b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Attraverso una spiegazione iniziale del corso</a:t>
          </a:r>
        </a:p>
      </dgm:t>
    </dgm:pt>
    <dgm:pt modelId="{42B94F1A-C3BE-4626-94B9-F5C19AEC4732}" type="parTrans" cxnId="{398D42A6-DF89-447B-8D2D-A2DA49EA2AF3}">
      <dgm:prSet/>
      <dgm:spPr/>
      <dgm:t>
        <a:bodyPr/>
        <a:lstStyle/>
        <a:p>
          <a:endParaRPr lang="it-IT"/>
        </a:p>
      </dgm:t>
    </dgm:pt>
    <dgm:pt modelId="{FF0A24A7-F3AD-461E-835D-C79AA39167BB}" type="sibTrans" cxnId="{398D42A6-DF89-447B-8D2D-A2DA49EA2AF3}">
      <dgm:prSet/>
      <dgm:spPr/>
      <dgm:t>
        <a:bodyPr/>
        <a:lstStyle/>
        <a:p>
          <a:endParaRPr lang="it-IT"/>
        </a:p>
      </dgm:t>
    </dgm:pt>
    <dgm:pt modelId="{8FA86BBD-0438-444D-BEC4-CC66FEFDC807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pPr>
            <a:spcBef>
              <a:spcPct val="0"/>
            </a:spcBef>
            <a:buFont typeface="Aptos" panose="020B0004020202020204" pitchFamily="34" charset="0"/>
            <a:buChar char="→"/>
          </a:pPr>
          <a:r>
            <a:rPr lang="it-IT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cosa? </a:t>
          </a:r>
          <a:r>
            <a:rPr lang="it-IT" sz="1400" b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Attraverso un’analisi estesa e dettagliata dei vari aspetti del corso</a:t>
          </a:r>
          <a:endParaRPr lang="it-IT" sz="1400" b="1" dirty="0">
            <a:solidFill>
              <a:srgbClr val="33333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636545-A649-4AF1-B003-97DE30167D2F}" type="parTrans" cxnId="{5A07346B-D799-4627-95A9-FAF44EBFA9BA}">
      <dgm:prSet/>
      <dgm:spPr/>
      <dgm:t>
        <a:bodyPr/>
        <a:lstStyle/>
        <a:p>
          <a:endParaRPr lang="it-IT"/>
        </a:p>
      </dgm:t>
    </dgm:pt>
    <dgm:pt modelId="{3D6F20F1-D156-4D7A-B6B2-2C87C5C42035}" type="sibTrans" cxnId="{5A07346B-D799-4627-95A9-FAF44EBFA9BA}">
      <dgm:prSet/>
      <dgm:spPr/>
      <dgm:t>
        <a:bodyPr/>
        <a:lstStyle/>
        <a:p>
          <a:endParaRPr lang="it-IT"/>
        </a:p>
      </dgm:t>
    </dgm:pt>
    <dgm:pt modelId="{935D027F-CA76-4D4E-99CC-6723A1F204E8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pPr>
            <a:spcBef>
              <a:spcPct val="0"/>
            </a:spcBef>
            <a:buFont typeface="Aptos" panose="020B0004020202020204" pitchFamily="34" charset="0"/>
            <a:buChar char="→"/>
          </a:pPr>
          <a:r>
            <a:rPr lang="it-IT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come? </a:t>
          </a:r>
          <a:r>
            <a:rPr lang="it-IT" sz="1400" b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Riportando le opinioni ed esperienze degli studenti</a:t>
          </a:r>
        </a:p>
      </dgm:t>
    </dgm:pt>
    <dgm:pt modelId="{6F3B83D2-AE91-4028-8E97-A3E11F976B3A}" type="parTrans" cxnId="{EF44EC37-CC6F-4E20-A4FA-5084919519EA}">
      <dgm:prSet/>
      <dgm:spPr/>
      <dgm:t>
        <a:bodyPr/>
        <a:lstStyle/>
        <a:p>
          <a:endParaRPr lang="it-IT"/>
        </a:p>
      </dgm:t>
    </dgm:pt>
    <dgm:pt modelId="{6B5B7BCA-DFAA-4E0A-A9C3-32630A29BB4E}" type="sibTrans" cxnId="{EF44EC37-CC6F-4E20-A4FA-5084919519EA}">
      <dgm:prSet/>
      <dgm:spPr/>
      <dgm:t>
        <a:bodyPr/>
        <a:lstStyle/>
        <a:p>
          <a:endParaRPr lang="it-IT"/>
        </a:p>
      </dgm:t>
    </dgm:pt>
    <dgm:pt modelId="{F9D7579C-62FB-49B6-B4D7-4E4B5A5B88D8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pPr>
            <a:spcBef>
              <a:spcPct val="0"/>
            </a:spcBef>
            <a:buFont typeface="Aptos" panose="020B0004020202020204" pitchFamily="34" charset="0"/>
            <a:buChar char="→"/>
          </a:pPr>
          <a:r>
            <a:rPr lang="it-IT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cosa succede se? </a:t>
          </a:r>
          <a:r>
            <a:rPr lang="it-IT" sz="1400" b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Riportando le opportunità post-laurea</a:t>
          </a:r>
        </a:p>
      </dgm:t>
    </dgm:pt>
    <dgm:pt modelId="{655B22E3-CF39-49BC-832B-960D2270D7E2}" type="parTrans" cxnId="{35936B8B-25A0-4D89-A54D-419177177A08}">
      <dgm:prSet/>
      <dgm:spPr/>
      <dgm:t>
        <a:bodyPr/>
        <a:lstStyle/>
        <a:p>
          <a:endParaRPr lang="it-IT"/>
        </a:p>
      </dgm:t>
    </dgm:pt>
    <dgm:pt modelId="{6E0BFDFA-0609-4D8A-8C8C-0DE1841687E4}" type="sibTrans" cxnId="{35936B8B-25A0-4D89-A54D-419177177A08}">
      <dgm:prSet/>
      <dgm:spPr/>
      <dgm:t>
        <a:bodyPr/>
        <a:lstStyle/>
        <a:p>
          <a:endParaRPr lang="it-IT"/>
        </a:p>
      </dgm:t>
    </dgm:pt>
    <dgm:pt modelId="{BB805E18-993E-45A8-A350-D4BFEE33DB0C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pPr>
            <a:spcBef>
              <a:spcPct val="0"/>
            </a:spcBef>
          </a:pPr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Si utilizza lo strumento </a:t>
          </a:r>
          <a:r>
            <a:rPr lang="it-IT" sz="1400" i="1" dirty="0" err="1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Infographic-helper</a:t>
          </a:r>
          <a:r>
            <a:rPr lang="it-IT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 per rendere più persuasiva la storia</a:t>
          </a:r>
        </a:p>
      </dgm:t>
    </dgm:pt>
    <dgm:pt modelId="{3FA90198-40D7-401C-A3A5-282F7796CC57}" type="sibTrans" cxnId="{9EEFC7E6-CF34-463B-949F-C05BF29DF64C}">
      <dgm:prSet/>
      <dgm:spPr/>
      <dgm:t>
        <a:bodyPr/>
        <a:lstStyle/>
        <a:p>
          <a:endParaRPr lang="it-IT"/>
        </a:p>
      </dgm:t>
    </dgm:pt>
    <dgm:pt modelId="{AA90716A-4F10-45E3-A811-D916691220A5}" type="parTrans" cxnId="{9EEFC7E6-CF34-463B-949F-C05BF29DF64C}">
      <dgm:prSet/>
      <dgm:spPr/>
      <dgm:t>
        <a:bodyPr/>
        <a:lstStyle/>
        <a:p>
          <a:endParaRPr lang="it-IT"/>
        </a:p>
      </dgm:t>
    </dgm:pt>
    <dgm:pt modelId="{D55291D8-63E7-4D12-9325-72464C346581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pPr>
            <a:spcBef>
              <a:spcPts val="600"/>
            </a:spcBef>
          </a:pPr>
          <a:endParaRPr lang="it-IT" sz="1400" dirty="0">
            <a:solidFill>
              <a:srgbClr val="33333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4AC2F0-8176-46EA-A062-900D027B7F47}" type="parTrans" cxnId="{8A7FC908-30DA-47A5-97AA-261EA1D036F4}">
      <dgm:prSet/>
      <dgm:spPr/>
      <dgm:t>
        <a:bodyPr/>
        <a:lstStyle/>
        <a:p>
          <a:endParaRPr lang="it-IT"/>
        </a:p>
      </dgm:t>
    </dgm:pt>
    <dgm:pt modelId="{E64E28DC-0E56-406B-B55A-6777716336F9}" type="sibTrans" cxnId="{8A7FC908-30DA-47A5-97AA-261EA1D036F4}">
      <dgm:prSet/>
      <dgm:spPr/>
      <dgm:t>
        <a:bodyPr/>
        <a:lstStyle/>
        <a:p>
          <a:endParaRPr lang="it-IT"/>
        </a:p>
      </dgm:t>
    </dgm:pt>
    <dgm:pt modelId="{932288C4-FC47-480A-A567-78F2FF2078B5}">
      <dgm:prSet phldrT="[Text]" custT="1"/>
      <dgm:spPr>
        <a:solidFill>
          <a:srgbClr val="D94A40">
            <a:alpha val="60000"/>
          </a:srgbClr>
        </a:solidFill>
        <a:ln>
          <a:noFill/>
        </a:ln>
      </dgm:spPr>
      <dgm:t>
        <a:bodyPr/>
        <a:lstStyle/>
        <a:p>
          <a:pPr>
            <a:spcBef>
              <a:spcPct val="0"/>
            </a:spcBef>
          </a:pPr>
          <a:endParaRPr lang="it-IT" sz="1400" dirty="0">
            <a:solidFill>
              <a:srgbClr val="33333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B81C22-AC9D-44E6-83F6-4EDD23897AB1}" type="parTrans" cxnId="{1C8FE2AD-D74E-4A81-9D07-93DE8029C995}">
      <dgm:prSet/>
      <dgm:spPr/>
      <dgm:t>
        <a:bodyPr/>
        <a:lstStyle/>
        <a:p>
          <a:endParaRPr lang="it-IT"/>
        </a:p>
      </dgm:t>
    </dgm:pt>
    <dgm:pt modelId="{D9A9009B-DC30-4141-BCE2-2E2947ECEFC5}" type="sibTrans" cxnId="{1C8FE2AD-D74E-4A81-9D07-93DE8029C995}">
      <dgm:prSet/>
      <dgm:spPr/>
      <dgm:t>
        <a:bodyPr/>
        <a:lstStyle/>
        <a:p>
          <a:endParaRPr lang="it-IT"/>
        </a:p>
      </dgm:t>
    </dgm:pt>
    <dgm:pt modelId="{9007F96C-8357-433C-A0A8-56076FAB8A3E}" type="pres">
      <dgm:prSet presAssocID="{0CECD2ED-8DA3-4E39-A64C-5CF5F9A55522}" presName="Name0" presStyleCnt="0">
        <dgm:presLayoutVars>
          <dgm:dir/>
          <dgm:animLvl val="lvl"/>
          <dgm:resizeHandles val="exact"/>
        </dgm:presLayoutVars>
      </dgm:prSet>
      <dgm:spPr/>
    </dgm:pt>
    <dgm:pt modelId="{18781411-895D-4852-9BA0-86F08757008F}" type="pres">
      <dgm:prSet presAssocID="{4D10BA10-830A-48FA-A9F2-01F8FFFBD80B}" presName="linNode" presStyleCnt="0"/>
      <dgm:spPr/>
    </dgm:pt>
    <dgm:pt modelId="{949F4F0E-8803-483C-9F3A-66339A1A7775}" type="pres">
      <dgm:prSet presAssocID="{4D10BA10-830A-48FA-A9F2-01F8FFFBD80B}" presName="parTx" presStyleLbl="revTx" presStyleIdx="0" presStyleCnt="2">
        <dgm:presLayoutVars>
          <dgm:chMax val="1"/>
          <dgm:bulletEnabled val="1"/>
        </dgm:presLayoutVars>
      </dgm:prSet>
      <dgm:spPr/>
    </dgm:pt>
    <dgm:pt modelId="{EE152562-E46E-4CFB-AC86-7163BD839C9B}" type="pres">
      <dgm:prSet presAssocID="{4D10BA10-830A-48FA-A9F2-01F8FFFBD80B}" presName="bracket" presStyleLbl="parChTrans1D1" presStyleIdx="0" presStyleCnt="2" custLinFactNeighborX="55297"/>
      <dgm:spPr>
        <a:ln>
          <a:solidFill>
            <a:srgbClr val="D94A40"/>
          </a:solidFill>
        </a:ln>
      </dgm:spPr>
    </dgm:pt>
    <dgm:pt modelId="{5F414C18-6CD5-4B7C-ABC2-F87EA854CBDC}" type="pres">
      <dgm:prSet presAssocID="{4D10BA10-830A-48FA-A9F2-01F8FFFBD80B}" presName="spH" presStyleCnt="0"/>
      <dgm:spPr/>
    </dgm:pt>
    <dgm:pt modelId="{7F5C384C-6DAD-4770-BCDB-BBF9469FD4D4}" type="pres">
      <dgm:prSet presAssocID="{4D10BA10-830A-48FA-A9F2-01F8FFFBD80B}" presName="desTx" presStyleLbl="node1" presStyleIdx="0" presStyleCnt="2">
        <dgm:presLayoutVars>
          <dgm:bulletEnabled val="1"/>
        </dgm:presLayoutVars>
      </dgm:prSet>
      <dgm:spPr/>
    </dgm:pt>
    <dgm:pt modelId="{C082AEEE-2606-4806-ABF9-DFC682594EEF}" type="pres">
      <dgm:prSet presAssocID="{272990CB-89E4-421C-97F6-8E6A25B532D1}" presName="spV" presStyleCnt="0"/>
      <dgm:spPr/>
    </dgm:pt>
    <dgm:pt modelId="{42BF170C-DBD3-4214-BC74-1636AF956EAE}" type="pres">
      <dgm:prSet presAssocID="{FDF41F0E-F64B-4354-9C74-BF53317CDDD8}" presName="linNode" presStyleCnt="0"/>
      <dgm:spPr/>
    </dgm:pt>
    <dgm:pt modelId="{5A582B5D-320C-4845-BA35-744FB3646EAF}" type="pres">
      <dgm:prSet presAssocID="{FDF41F0E-F64B-4354-9C74-BF53317CDDD8}" presName="parTx" presStyleLbl="revTx" presStyleIdx="1" presStyleCnt="2">
        <dgm:presLayoutVars>
          <dgm:chMax val="1"/>
          <dgm:bulletEnabled val="1"/>
        </dgm:presLayoutVars>
      </dgm:prSet>
      <dgm:spPr/>
    </dgm:pt>
    <dgm:pt modelId="{498F125B-208F-4783-96D5-1BAC402535B8}" type="pres">
      <dgm:prSet presAssocID="{FDF41F0E-F64B-4354-9C74-BF53317CDDD8}" presName="bracket" presStyleLbl="parChTrans1D1" presStyleIdx="1" presStyleCnt="2" custLinFactNeighborX="55297"/>
      <dgm:spPr>
        <a:ln>
          <a:solidFill>
            <a:srgbClr val="D94A40"/>
          </a:solidFill>
        </a:ln>
      </dgm:spPr>
    </dgm:pt>
    <dgm:pt modelId="{A222F9C8-F5AA-4FFC-A6F3-F14F0678F345}" type="pres">
      <dgm:prSet presAssocID="{FDF41F0E-F64B-4354-9C74-BF53317CDDD8}" presName="spH" presStyleCnt="0"/>
      <dgm:spPr/>
    </dgm:pt>
    <dgm:pt modelId="{7E01BD31-1200-49EA-88CB-5209EB654CBD}" type="pres">
      <dgm:prSet presAssocID="{FDF41F0E-F64B-4354-9C74-BF53317CDDD8}" presName="desTx" presStyleLbl="node1" presStyleIdx="1" presStyleCnt="2">
        <dgm:presLayoutVars>
          <dgm:bulletEnabled val="1"/>
        </dgm:presLayoutVars>
      </dgm:prSet>
      <dgm:spPr/>
    </dgm:pt>
  </dgm:ptLst>
  <dgm:cxnLst>
    <dgm:cxn modelId="{A60FC607-039E-46CC-9640-B97A48D494E7}" type="presOf" srcId="{F370882E-09BB-4C53-8A3D-FF8D77A05DFD}" destId="{7F5C384C-6DAD-4770-BCDB-BBF9469FD4D4}" srcOrd="0" destOrd="2" presId="urn:diagrams.loki3.com/BracketList"/>
    <dgm:cxn modelId="{8A7FC908-30DA-47A5-97AA-261EA1D036F4}" srcId="{FDF41F0E-F64B-4354-9C74-BF53317CDDD8}" destId="{D55291D8-63E7-4D12-9325-72464C346581}" srcOrd="0" destOrd="0" parTransId="{6D4AC2F0-8176-46EA-A062-900D027B7F47}" sibTransId="{E64E28DC-0E56-406B-B55A-6777716336F9}"/>
    <dgm:cxn modelId="{57CBB21F-7DED-46E9-B5BF-95A3A33654FC}" type="presOf" srcId="{BB805E18-993E-45A8-A350-D4BFEE33DB0C}" destId="{7E01BD31-1200-49EA-88CB-5209EB654CBD}" srcOrd="0" destOrd="6" presId="urn:diagrams.loki3.com/BracketList"/>
    <dgm:cxn modelId="{7467E727-750D-4F05-B603-350A6B1CD22B}" type="presOf" srcId="{FDF41F0E-F64B-4354-9C74-BF53317CDDD8}" destId="{5A582B5D-320C-4845-BA35-744FB3646EAF}" srcOrd="0" destOrd="0" presId="urn:diagrams.loki3.com/BracketList"/>
    <dgm:cxn modelId="{EF44EC37-CC6F-4E20-A4FA-5084919519EA}" srcId="{04354493-A554-49CC-B44D-29FBD272825D}" destId="{935D027F-CA76-4D4E-99CC-6723A1F204E8}" srcOrd="2" destOrd="0" parTransId="{6F3B83D2-AE91-4028-8E97-A3E11F976B3A}" sibTransId="{6B5B7BCA-DFAA-4E0A-A9C3-32630A29BB4E}"/>
    <dgm:cxn modelId="{BC2FFD43-37B3-4477-B602-D47E950787FE}" srcId="{0CECD2ED-8DA3-4E39-A64C-5CF5F9A55522}" destId="{4D10BA10-830A-48FA-A9F2-01F8FFFBD80B}" srcOrd="0" destOrd="0" parTransId="{4857771F-E870-4152-B802-0C71896EB4BE}" sibTransId="{272990CB-89E4-421C-97F6-8E6A25B532D1}"/>
    <dgm:cxn modelId="{5A07346B-D799-4627-95A9-FAF44EBFA9BA}" srcId="{04354493-A554-49CC-B44D-29FBD272825D}" destId="{8FA86BBD-0438-444D-BEC4-CC66FEFDC807}" srcOrd="1" destOrd="0" parTransId="{AC636545-A649-4AF1-B003-97DE30167D2F}" sibTransId="{3D6F20F1-D156-4D7A-B6B2-2C87C5C42035}"/>
    <dgm:cxn modelId="{B3523551-2840-4B67-B0A2-279EB2174B09}" type="presOf" srcId="{4D10BA10-830A-48FA-A9F2-01F8FFFBD80B}" destId="{949F4F0E-8803-483C-9F3A-66339A1A7775}" srcOrd="0" destOrd="0" presId="urn:diagrams.loki3.com/BracketList"/>
    <dgm:cxn modelId="{2C837172-03A7-4CD0-8FCD-B3AA2F366B31}" type="presOf" srcId="{F9D7579C-62FB-49B6-B4D7-4E4B5A5B88D8}" destId="{7E01BD31-1200-49EA-88CB-5209EB654CBD}" srcOrd="0" destOrd="5" presId="urn:diagrams.loki3.com/BracketList"/>
    <dgm:cxn modelId="{E9226175-BDF2-4FE7-A7A0-38146432B28B}" type="presOf" srcId="{935D027F-CA76-4D4E-99CC-6723A1F204E8}" destId="{7E01BD31-1200-49EA-88CB-5209EB654CBD}" srcOrd="0" destOrd="4" presId="urn:diagrams.loki3.com/BracketList"/>
    <dgm:cxn modelId="{68CBEE56-F017-415B-B6B9-2604BDA4EDC9}" srcId="{FDF41F0E-F64B-4354-9C74-BF53317CDDD8}" destId="{04354493-A554-49CC-B44D-29FBD272825D}" srcOrd="1" destOrd="0" parTransId="{2DBF4792-4509-4FE2-8BBE-76761ACC138E}" sibTransId="{3A660DB8-DAE3-4AA9-B812-02879A4F73F4}"/>
    <dgm:cxn modelId="{9290DA5A-2B31-49A0-99E4-F09441A8F93E}" type="presOf" srcId="{8FA86BBD-0438-444D-BEC4-CC66FEFDC807}" destId="{7E01BD31-1200-49EA-88CB-5209EB654CBD}" srcOrd="0" destOrd="3" presId="urn:diagrams.loki3.com/BracketList"/>
    <dgm:cxn modelId="{5B0D5486-0CA6-4EE9-9E7F-BF2920D56B01}" srcId="{4F6C7538-AF85-4A00-A4A4-77B4BC241BA5}" destId="{188F2C4A-FB74-4592-B7BC-3E8DB032C4CE}" srcOrd="0" destOrd="0" parTransId="{2E454C98-2437-4F12-B1A6-DE459CD7FDC8}" sibTransId="{699C1B5C-AE40-4B1A-9F89-9A9E0DCDBF83}"/>
    <dgm:cxn modelId="{35936B8B-25A0-4D89-A54D-419177177A08}" srcId="{04354493-A554-49CC-B44D-29FBD272825D}" destId="{F9D7579C-62FB-49B6-B4D7-4E4B5A5B88D8}" srcOrd="3" destOrd="0" parTransId="{655B22E3-CF39-49BC-832B-960D2270D7E2}" sibTransId="{6E0BFDFA-0609-4D8A-8C8C-0DE1841687E4}"/>
    <dgm:cxn modelId="{6D3D6296-E1D2-4F57-9840-8F4CC9D7B324}" type="presOf" srcId="{188F2C4A-FB74-4592-B7BC-3E8DB032C4CE}" destId="{7F5C384C-6DAD-4770-BCDB-BBF9469FD4D4}" srcOrd="0" destOrd="1" presId="urn:diagrams.loki3.com/BracketList"/>
    <dgm:cxn modelId="{361CD198-022F-4CF2-ADAC-6ECA26CE1DA9}" type="presOf" srcId="{932288C4-FC47-480A-A567-78F2FF2078B5}" destId="{7E01BD31-1200-49EA-88CB-5209EB654CBD}" srcOrd="0" destOrd="7" presId="urn:diagrams.loki3.com/BracketList"/>
    <dgm:cxn modelId="{4F49309A-B437-48C2-AC43-6B8E686C478F}" type="presOf" srcId="{0CECD2ED-8DA3-4E39-A64C-5CF5F9A55522}" destId="{9007F96C-8357-433C-A0A8-56076FAB8A3E}" srcOrd="0" destOrd="0" presId="urn:diagrams.loki3.com/BracketList"/>
    <dgm:cxn modelId="{3F960BA1-07E7-42B0-AC81-C28F96002737}" srcId="{0CECD2ED-8DA3-4E39-A64C-5CF5F9A55522}" destId="{FDF41F0E-F64B-4354-9C74-BF53317CDDD8}" srcOrd="1" destOrd="0" parTransId="{13F7EDC3-73C8-44BD-91D4-9D804E6C9690}" sibTransId="{70A7CCD2-99A6-4A43-9B4B-B71D61A739F5}"/>
    <dgm:cxn modelId="{561557A1-6DC2-4616-8918-DC6C187E590F}" type="presOf" srcId="{4F6C7538-AF85-4A00-A4A4-77B4BC241BA5}" destId="{7F5C384C-6DAD-4770-BCDB-BBF9469FD4D4}" srcOrd="0" destOrd="0" presId="urn:diagrams.loki3.com/BracketList"/>
    <dgm:cxn modelId="{98973BA2-0C44-4FFF-9A65-D55E711C7308}" type="presOf" srcId="{D55291D8-63E7-4D12-9325-72464C346581}" destId="{7E01BD31-1200-49EA-88CB-5209EB654CBD}" srcOrd="0" destOrd="0" presId="urn:diagrams.loki3.com/BracketList"/>
    <dgm:cxn modelId="{398D42A6-DF89-447B-8D2D-A2DA49EA2AF3}" srcId="{04354493-A554-49CC-B44D-29FBD272825D}" destId="{7CDF884C-D0C5-4DD1-B64C-9C0730C701EB}" srcOrd="0" destOrd="0" parTransId="{42B94F1A-C3BE-4626-94B9-F5C19AEC4732}" sibTransId="{FF0A24A7-F3AD-461E-835D-C79AA39167BB}"/>
    <dgm:cxn modelId="{F6E8ABA8-DABA-4077-AE3F-C87DF89AC839}" srcId="{4F6C7538-AF85-4A00-A4A4-77B4BC241BA5}" destId="{F370882E-09BB-4C53-8A3D-FF8D77A05DFD}" srcOrd="1" destOrd="0" parTransId="{A8FE8B1B-DFA3-4DA2-8C9F-65EA98E3AF27}" sibTransId="{FAF0EE7B-7262-49E7-892A-78A67FCB9889}"/>
    <dgm:cxn modelId="{1C8FE2AD-D74E-4A81-9D07-93DE8029C995}" srcId="{FDF41F0E-F64B-4354-9C74-BF53317CDDD8}" destId="{932288C4-FC47-480A-A567-78F2FF2078B5}" srcOrd="3" destOrd="0" parTransId="{FFB81C22-AC9D-44E6-83F6-4EDD23897AB1}" sibTransId="{D9A9009B-DC30-4141-BCE2-2E2947ECEFC5}"/>
    <dgm:cxn modelId="{A9A981BA-F4C1-4647-8798-7237729828A1}" type="presOf" srcId="{7CDF884C-D0C5-4DD1-B64C-9C0730C701EB}" destId="{7E01BD31-1200-49EA-88CB-5209EB654CBD}" srcOrd="0" destOrd="2" presId="urn:diagrams.loki3.com/BracketList"/>
    <dgm:cxn modelId="{827242CF-EB29-4649-9572-428FEBDF41E8}" type="presOf" srcId="{04354493-A554-49CC-B44D-29FBD272825D}" destId="{7E01BD31-1200-49EA-88CB-5209EB654CBD}" srcOrd="0" destOrd="1" presId="urn:diagrams.loki3.com/BracketList"/>
    <dgm:cxn modelId="{9EEFC7E6-CF34-463B-949F-C05BF29DF64C}" srcId="{FDF41F0E-F64B-4354-9C74-BF53317CDDD8}" destId="{BB805E18-993E-45A8-A350-D4BFEE33DB0C}" srcOrd="2" destOrd="0" parTransId="{AA90716A-4F10-45E3-A811-D916691220A5}" sibTransId="{3FA90198-40D7-401C-A3A5-282F7796CC57}"/>
    <dgm:cxn modelId="{567C48E9-AA9B-4058-9BD6-0F9501A3728F}" srcId="{4D10BA10-830A-48FA-A9F2-01F8FFFBD80B}" destId="{4F6C7538-AF85-4A00-A4A4-77B4BC241BA5}" srcOrd="0" destOrd="0" parTransId="{4D9AC9E3-DA51-4556-8D9D-A1BDAE04D167}" sibTransId="{A8076A66-A7A6-4771-BF81-1B62F29AF322}"/>
    <dgm:cxn modelId="{557F138B-92CE-4F68-AB4A-3F17F0B1BA7B}" type="presParOf" srcId="{9007F96C-8357-433C-A0A8-56076FAB8A3E}" destId="{18781411-895D-4852-9BA0-86F08757008F}" srcOrd="0" destOrd="0" presId="urn:diagrams.loki3.com/BracketList"/>
    <dgm:cxn modelId="{6FA25032-2DB1-408E-805D-C00AD565B71A}" type="presParOf" srcId="{18781411-895D-4852-9BA0-86F08757008F}" destId="{949F4F0E-8803-483C-9F3A-66339A1A7775}" srcOrd="0" destOrd="0" presId="urn:diagrams.loki3.com/BracketList"/>
    <dgm:cxn modelId="{7A1216B4-ED4D-47BA-95D7-326145C7B48E}" type="presParOf" srcId="{18781411-895D-4852-9BA0-86F08757008F}" destId="{EE152562-E46E-4CFB-AC86-7163BD839C9B}" srcOrd="1" destOrd="0" presId="urn:diagrams.loki3.com/BracketList"/>
    <dgm:cxn modelId="{CF3C627E-C2E0-4659-8AC8-4DDC89E92B3B}" type="presParOf" srcId="{18781411-895D-4852-9BA0-86F08757008F}" destId="{5F414C18-6CD5-4B7C-ABC2-F87EA854CBDC}" srcOrd="2" destOrd="0" presId="urn:diagrams.loki3.com/BracketList"/>
    <dgm:cxn modelId="{F65847D3-25EB-4B9F-A8CD-90F07FBD4294}" type="presParOf" srcId="{18781411-895D-4852-9BA0-86F08757008F}" destId="{7F5C384C-6DAD-4770-BCDB-BBF9469FD4D4}" srcOrd="3" destOrd="0" presId="urn:diagrams.loki3.com/BracketList"/>
    <dgm:cxn modelId="{3BB0161D-B8F5-46A8-B0BC-3D6315FC0C25}" type="presParOf" srcId="{9007F96C-8357-433C-A0A8-56076FAB8A3E}" destId="{C082AEEE-2606-4806-ABF9-DFC682594EEF}" srcOrd="1" destOrd="0" presId="urn:diagrams.loki3.com/BracketList"/>
    <dgm:cxn modelId="{94FEF34E-732E-4F71-B01C-EF78B44ACBD3}" type="presParOf" srcId="{9007F96C-8357-433C-A0A8-56076FAB8A3E}" destId="{42BF170C-DBD3-4214-BC74-1636AF956EAE}" srcOrd="2" destOrd="0" presId="urn:diagrams.loki3.com/BracketList"/>
    <dgm:cxn modelId="{F8624768-C11E-4413-AAB5-428F361B5DFD}" type="presParOf" srcId="{42BF170C-DBD3-4214-BC74-1636AF956EAE}" destId="{5A582B5D-320C-4845-BA35-744FB3646EAF}" srcOrd="0" destOrd="0" presId="urn:diagrams.loki3.com/BracketList"/>
    <dgm:cxn modelId="{F1E0B950-133A-4865-8EB8-35D63BF5796C}" type="presParOf" srcId="{42BF170C-DBD3-4214-BC74-1636AF956EAE}" destId="{498F125B-208F-4783-96D5-1BAC402535B8}" srcOrd="1" destOrd="0" presId="urn:diagrams.loki3.com/BracketList"/>
    <dgm:cxn modelId="{64F9B3BF-4EB5-4AC4-9B51-968A7D4B13BC}" type="presParOf" srcId="{42BF170C-DBD3-4214-BC74-1636AF956EAE}" destId="{A222F9C8-F5AA-4FFC-A6F3-F14F0678F345}" srcOrd="2" destOrd="0" presId="urn:diagrams.loki3.com/BracketList"/>
    <dgm:cxn modelId="{F70946AE-64CC-47FA-98FC-0739C66DE7B6}" type="presParOf" srcId="{42BF170C-DBD3-4214-BC74-1636AF956EAE}" destId="{7E01BD31-1200-49EA-88CB-5209EB654CB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A1F46-14D1-46FB-AA57-BA95B85064B9}">
      <dsp:nvSpPr>
        <dsp:cNvPr id="0" name=""/>
        <dsp:cNvSpPr/>
      </dsp:nvSpPr>
      <dsp:spPr>
        <a:xfrm>
          <a:off x="53" y="272579"/>
          <a:ext cx="5119815" cy="460800"/>
        </a:xfrm>
        <a:prstGeom prst="rect">
          <a:avLst/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>
              <a:latin typeface="Arial" panose="020B0604020202020204" pitchFamily="34" charset="0"/>
              <a:cs typeface="Arial" panose="020B0604020202020204" pitchFamily="34" charset="0"/>
            </a:rPr>
            <a:t>Obiettivi legati alla ricerca</a:t>
          </a:r>
          <a:endParaRPr lang="it-IT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" y="272579"/>
        <a:ext cx="5119815" cy="460800"/>
      </dsp:txXfrm>
    </dsp:sp>
    <dsp:sp modelId="{3CF6938A-0FAC-4869-8E89-2018ED5AC96F}">
      <dsp:nvSpPr>
        <dsp:cNvPr id="0" name=""/>
        <dsp:cNvSpPr/>
      </dsp:nvSpPr>
      <dsp:spPr>
        <a:xfrm>
          <a:off x="53" y="733379"/>
          <a:ext cx="5119815" cy="2058750"/>
        </a:xfrm>
        <a:prstGeom prst="rect">
          <a:avLst/>
        </a:prstGeom>
        <a:solidFill>
          <a:srgbClr val="9B0014">
            <a:alpha val="20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>
              <a:latin typeface="Arial" panose="020B0604020202020204" pitchFamily="34" charset="0"/>
              <a:cs typeface="Arial" panose="020B0604020202020204" pitchFamily="34" charset="0"/>
            </a:rPr>
            <a:t>Comprendere i principi fondamentali della Data </a:t>
          </a:r>
          <a:r>
            <a:rPr lang="it-IT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Visualization</a:t>
          </a:r>
          <a:endParaRPr lang="it-IT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>
              <a:latin typeface="Arial" panose="020B0604020202020204" pitchFamily="34" charset="0"/>
              <a:cs typeface="Arial" panose="020B0604020202020204" pitchFamily="34" charset="0"/>
            </a:rPr>
            <a:t>Selezionare il grafico più adatto per tipo di struttura dati e obiettivo della visualizzazione</a:t>
          </a:r>
        </a:p>
      </dsp:txBody>
      <dsp:txXfrm>
        <a:off x="53" y="733379"/>
        <a:ext cx="5119815" cy="2058750"/>
      </dsp:txXfrm>
    </dsp:sp>
    <dsp:sp modelId="{9B140392-478C-4453-9F69-5545746E32E0}">
      <dsp:nvSpPr>
        <dsp:cNvPr id="0" name=""/>
        <dsp:cNvSpPr/>
      </dsp:nvSpPr>
      <dsp:spPr>
        <a:xfrm>
          <a:off x="5836643" y="272579"/>
          <a:ext cx="5119815" cy="460800"/>
        </a:xfrm>
        <a:prstGeom prst="rect">
          <a:avLst/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>
              <a:latin typeface="Arial" panose="020B0604020202020204" pitchFamily="34" charset="0"/>
              <a:cs typeface="Arial" panose="020B0604020202020204" pitchFamily="34" charset="0"/>
            </a:rPr>
            <a:t>Obiettivi legati alla pratica</a:t>
          </a:r>
          <a:endParaRPr lang="it-IT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36643" y="272579"/>
        <a:ext cx="5119815" cy="460800"/>
      </dsp:txXfrm>
    </dsp:sp>
    <dsp:sp modelId="{16AF3389-87FC-4A9C-9D16-9B9C33AE8FE6}">
      <dsp:nvSpPr>
        <dsp:cNvPr id="0" name=""/>
        <dsp:cNvSpPr/>
      </dsp:nvSpPr>
      <dsp:spPr>
        <a:xfrm>
          <a:off x="5836643" y="733379"/>
          <a:ext cx="5119815" cy="2058750"/>
        </a:xfrm>
        <a:prstGeom prst="rect">
          <a:avLst/>
        </a:prstGeom>
        <a:solidFill>
          <a:srgbClr val="9B0014">
            <a:alpha val="20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>
              <a:latin typeface="Arial" panose="020B0604020202020204" pitchFamily="34" charset="0"/>
              <a:cs typeface="Arial" panose="020B0604020202020204" pitchFamily="34" charset="0"/>
            </a:rPr>
            <a:t>Realizzare grafici informativi e interattivi utilizzando D3.js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>
              <a:latin typeface="Arial" panose="020B0604020202020204" pitchFamily="34" charset="0"/>
              <a:cs typeface="Arial" panose="020B0604020202020204" pitchFamily="34" charset="0"/>
            </a:rPr>
            <a:t>Realizzare un’infografica web funzionante in HTML, CSS e JS che visualizzi i risultati degli algoritmi di Intelligenza Artificiale e Machine Learning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>
              <a:latin typeface="Arial" panose="020B0604020202020204" pitchFamily="34" charset="0"/>
              <a:cs typeface="Arial" panose="020B0604020202020204" pitchFamily="34" charset="0"/>
            </a:rPr>
            <a:t>Creare un template dell’infografica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>
              <a:latin typeface="Arial" panose="020B0604020202020204" pitchFamily="34" charset="0"/>
              <a:cs typeface="Arial" panose="020B0604020202020204" pitchFamily="34" charset="0"/>
            </a:rPr>
            <a:t>Individuare dei metodi di validazione dell’infografica*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36643" y="733379"/>
        <a:ext cx="5119815" cy="20587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A8A80-DFF1-4B5C-B620-EB30277122C9}">
      <dsp:nvSpPr>
        <dsp:cNvPr id="0" name=""/>
        <dsp:cNvSpPr/>
      </dsp:nvSpPr>
      <dsp:spPr>
        <a:xfrm>
          <a:off x="0" y="13595"/>
          <a:ext cx="2751803" cy="891000"/>
        </a:xfrm>
        <a:prstGeom prst="rect">
          <a:avLst/>
        </a:prstGeom>
        <a:solidFill>
          <a:srgbClr val="9B001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800" b="1" kern="1200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FASE 3 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Identificazione del dataset</a:t>
          </a:r>
        </a:p>
      </dsp:txBody>
      <dsp:txXfrm>
        <a:off x="0" y="13595"/>
        <a:ext cx="2751803" cy="891000"/>
      </dsp:txXfrm>
    </dsp:sp>
    <dsp:sp modelId="{592F282B-8CBC-4363-A07A-15288E3FEC21}">
      <dsp:nvSpPr>
        <dsp:cNvPr id="0" name=""/>
        <dsp:cNvSpPr/>
      </dsp:nvSpPr>
      <dsp:spPr>
        <a:xfrm>
          <a:off x="2859958" y="7118"/>
          <a:ext cx="550360" cy="8910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rgbClr val="D94A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E4DB0-C772-4CB5-8B86-AC835D4DD356}">
      <dsp:nvSpPr>
        <dsp:cNvPr id="0" name=""/>
        <dsp:cNvSpPr/>
      </dsp:nvSpPr>
      <dsp:spPr>
        <a:xfrm>
          <a:off x="3522309" y="13595"/>
          <a:ext cx="7484906" cy="891000"/>
        </a:xfrm>
        <a:prstGeom prst="rect">
          <a:avLst/>
        </a:prstGeom>
        <a:solidFill>
          <a:srgbClr val="D94A40">
            <a:alpha val="60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Dati forniti dai report dell’</a:t>
          </a:r>
          <a:r>
            <a:rPr lang="it-IT" sz="1400" b="1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Università</a:t>
          </a: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 e dalle statistiche di </a:t>
          </a:r>
          <a:r>
            <a:rPr lang="it-IT" sz="1400" b="1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Almalaurea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Dati ricavati manualmente dalla </a:t>
          </a:r>
          <a:r>
            <a:rPr lang="it-IT" sz="1400" b="1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pagina ufficiale del </a:t>
          </a:r>
          <a:r>
            <a:rPr lang="it-IT" sz="1400" b="1" kern="1200" dirty="0" err="1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CdL</a:t>
          </a:r>
          <a:endParaRPr lang="it-IT" sz="1400" b="1" kern="1200" dirty="0">
            <a:solidFill>
              <a:srgbClr val="333333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22309" y="13595"/>
        <a:ext cx="7484906" cy="891000"/>
      </dsp:txXfrm>
    </dsp:sp>
    <dsp:sp modelId="{31B08BB1-6E36-42B2-BC76-D917AB4C6B60}">
      <dsp:nvSpPr>
        <dsp:cNvPr id="0" name=""/>
        <dsp:cNvSpPr/>
      </dsp:nvSpPr>
      <dsp:spPr>
        <a:xfrm>
          <a:off x="0" y="1066595"/>
          <a:ext cx="2751803" cy="891000"/>
        </a:xfrm>
        <a:prstGeom prst="rect">
          <a:avLst/>
        </a:prstGeom>
        <a:solidFill>
          <a:srgbClr val="9B001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800" b="1" kern="1200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FASE 4</a:t>
          </a:r>
          <a:endParaRPr lang="it-IT" sz="1800" kern="1200" dirty="0">
            <a:solidFill>
              <a:srgbClr val="F0F0F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Analisi dei dati</a:t>
          </a:r>
        </a:p>
      </dsp:txBody>
      <dsp:txXfrm>
        <a:off x="0" y="1066595"/>
        <a:ext cx="2751803" cy="891000"/>
      </dsp:txXfrm>
    </dsp:sp>
    <dsp:sp modelId="{DC79D62F-65C4-4276-B814-D26FBA92494A}">
      <dsp:nvSpPr>
        <dsp:cNvPr id="0" name=""/>
        <dsp:cNvSpPr/>
      </dsp:nvSpPr>
      <dsp:spPr>
        <a:xfrm>
          <a:off x="2859958" y="1060118"/>
          <a:ext cx="550360" cy="8910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rgbClr val="D94A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766E1-134C-4D36-8052-19B6ED8D2D46}">
      <dsp:nvSpPr>
        <dsp:cNvPr id="0" name=""/>
        <dsp:cNvSpPr/>
      </dsp:nvSpPr>
      <dsp:spPr>
        <a:xfrm>
          <a:off x="3522309" y="1066595"/>
          <a:ext cx="7484906" cy="891000"/>
        </a:xfrm>
        <a:prstGeom prst="rect">
          <a:avLst/>
        </a:prstGeom>
        <a:solidFill>
          <a:srgbClr val="D94A40">
            <a:alpha val="60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Si effettua il </a:t>
          </a:r>
          <a:r>
            <a:rPr lang="it-IT" sz="1400" kern="1200" dirty="0" err="1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parsing</a:t>
          </a: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 dei dati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Si analizzano i dati con </a:t>
          </a:r>
          <a:r>
            <a:rPr lang="it-IT" sz="1400" i="1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Chart-</a:t>
          </a:r>
          <a:r>
            <a:rPr lang="it-IT" sz="1400" i="1" kern="1200" dirty="0" err="1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chooser</a:t>
          </a: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 per la scelta del grafico</a:t>
          </a:r>
        </a:p>
      </dsp:txBody>
      <dsp:txXfrm>
        <a:off x="3522309" y="1066595"/>
        <a:ext cx="7484906" cy="891000"/>
      </dsp:txXfrm>
    </dsp:sp>
    <dsp:sp modelId="{6B83A8DB-F08B-4C60-810A-EDC4FE74996E}">
      <dsp:nvSpPr>
        <dsp:cNvPr id="0" name=""/>
        <dsp:cNvSpPr/>
      </dsp:nvSpPr>
      <dsp:spPr>
        <a:xfrm>
          <a:off x="0" y="2755203"/>
          <a:ext cx="2751803" cy="1123346"/>
        </a:xfrm>
        <a:prstGeom prst="rect">
          <a:avLst/>
        </a:prstGeom>
        <a:solidFill>
          <a:srgbClr val="9B001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800" b="1" kern="1200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FASE 5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kern="1200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Rappresentazione della </a:t>
          </a:r>
          <a:r>
            <a:rPr lang="it-IT" sz="1800" kern="1200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storia</a:t>
          </a:r>
          <a:endParaRPr lang="it-IT" sz="1800" kern="1200" dirty="0">
            <a:solidFill>
              <a:srgbClr val="333333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755203"/>
        <a:ext cx="2751803" cy="1123346"/>
      </dsp:txXfrm>
    </dsp:sp>
    <dsp:sp modelId="{BC57E21B-D859-445D-8DCF-6893FFE3AF47}">
      <dsp:nvSpPr>
        <dsp:cNvPr id="0" name=""/>
        <dsp:cNvSpPr/>
      </dsp:nvSpPr>
      <dsp:spPr>
        <a:xfrm>
          <a:off x="2859958" y="2110161"/>
          <a:ext cx="550360" cy="2394562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rgbClr val="D94A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117B1-3FF3-40A9-B24E-ED74CADA6D5C}">
      <dsp:nvSpPr>
        <dsp:cNvPr id="0" name=""/>
        <dsp:cNvSpPr/>
      </dsp:nvSpPr>
      <dsp:spPr>
        <a:xfrm>
          <a:off x="3522309" y="2119595"/>
          <a:ext cx="7484906" cy="2394562"/>
        </a:xfrm>
        <a:prstGeom prst="rect">
          <a:avLst/>
        </a:prstGeom>
        <a:solidFill>
          <a:srgbClr val="D94A40">
            <a:alpha val="60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400" b="0" kern="1200" dirty="0">
            <a:solidFill>
              <a:srgbClr val="333333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Dall’obiettivo generale dell’infografica si intuisce il layout a </a:t>
          </a:r>
          <a:r>
            <a:rPr lang="it-IT" sz="1400" b="1" kern="1200" dirty="0" err="1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spiral</a:t>
          </a:r>
          <a:r>
            <a:rPr lang="it-IT" sz="1400" b="1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it-IT" sz="1400" b="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che allinea simmetricamente elementi a destra e sinistra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Si ricava la palette di </a:t>
          </a:r>
          <a:r>
            <a:rPr lang="it-IT" sz="1400" b="1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colori dal logo dell’Università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Si utilizzano caratteri </a:t>
          </a:r>
          <a:r>
            <a:rPr lang="it-IT" sz="1400" b="1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sans-serif</a:t>
          </a: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, più leggibili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Si dà maggiore importanza agli </a:t>
          </a:r>
          <a:r>
            <a:rPr lang="it-IT" sz="1400" b="1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elementi di risposta alla domanda ‘cosa?’, </a:t>
          </a: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realizzandoli </a:t>
          </a:r>
          <a:r>
            <a:rPr lang="it-IT" sz="1400" b="1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di una grandezza maggiore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Si inseriscono elementi grafici quali </a:t>
          </a:r>
          <a:r>
            <a:rPr lang="it-IT" sz="1400" b="1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icone</a:t>
          </a: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, piuttosto che immagini realistiche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Si inseriscono </a:t>
          </a:r>
          <a:r>
            <a:rPr lang="it-IT" sz="1400" b="1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blocchi di testo coincisi </a:t>
          </a: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divisi tra le varie sezioni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Si inseriscono elementi di interattività (</a:t>
          </a:r>
          <a:r>
            <a:rPr lang="it-IT" sz="1400" b="1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pan, zoom, filtro, ricerca, piccole animazioni</a:t>
          </a: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400" kern="1200" dirty="0">
            <a:solidFill>
              <a:srgbClr val="333333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22309" y="2119595"/>
        <a:ext cx="7484906" cy="23945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4420A-1E9E-4F42-A8CF-A0FDDBEC2CE9}">
      <dsp:nvSpPr>
        <dsp:cNvPr id="0" name=""/>
        <dsp:cNvSpPr/>
      </dsp:nvSpPr>
      <dsp:spPr>
        <a:xfrm>
          <a:off x="1343" y="0"/>
          <a:ext cx="3493501" cy="3073967"/>
        </a:xfrm>
        <a:prstGeom prst="roundRect">
          <a:avLst>
            <a:gd name="adj" fmla="val 10000"/>
          </a:avLst>
        </a:prstGeom>
        <a:solidFill>
          <a:srgbClr val="D94A40">
            <a:alpha val="6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latin typeface="Arial" panose="020B0604020202020204" pitchFamily="34" charset="0"/>
              <a:cs typeface="Arial" panose="020B0604020202020204" pitchFamily="34" charset="0"/>
            </a:rPr>
            <a:t>Struttura, stile e interattività</a:t>
          </a:r>
        </a:p>
      </dsp:txBody>
      <dsp:txXfrm>
        <a:off x="1343" y="0"/>
        <a:ext cx="3493501" cy="922190"/>
      </dsp:txXfrm>
    </dsp:sp>
    <dsp:sp modelId="{12CBDBD1-B053-4EE1-B40D-BCC594B435A2}">
      <dsp:nvSpPr>
        <dsp:cNvPr id="0" name=""/>
        <dsp:cNvSpPr/>
      </dsp:nvSpPr>
      <dsp:spPr>
        <a:xfrm>
          <a:off x="350693" y="827200"/>
          <a:ext cx="2794800" cy="603911"/>
        </a:xfrm>
        <a:prstGeom prst="roundRect">
          <a:avLst>
            <a:gd name="adj" fmla="val 10000"/>
          </a:avLst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>
              <a:latin typeface="Arial" panose="020B0604020202020204" pitchFamily="34" charset="0"/>
              <a:cs typeface="Arial" panose="020B0604020202020204" pitchFamily="34" charset="0"/>
            </a:rPr>
            <a:t>HTML</a:t>
          </a:r>
          <a:endParaRPr lang="it-IT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8381" y="844888"/>
        <a:ext cx="2759424" cy="568535"/>
      </dsp:txXfrm>
    </dsp:sp>
    <dsp:sp modelId="{02A4DB8A-DE4B-438C-A4E3-B7BEFE63DDF5}">
      <dsp:nvSpPr>
        <dsp:cNvPr id="0" name=""/>
        <dsp:cNvSpPr/>
      </dsp:nvSpPr>
      <dsp:spPr>
        <a:xfrm>
          <a:off x="350693" y="1524021"/>
          <a:ext cx="2794800" cy="603911"/>
        </a:xfrm>
        <a:prstGeom prst="roundRect">
          <a:avLst>
            <a:gd name="adj" fmla="val 10000"/>
          </a:avLst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>
              <a:latin typeface="Arial" panose="020B0604020202020204" pitchFamily="34" charset="0"/>
              <a:cs typeface="Arial" panose="020B0604020202020204" pitchFamily="34" charset="0"/>
            </a:rPr>
            <a:t>CSS</a:t>
          </a:r>
        </a:p>
      </dsp:txBody>
      <dsp:txXfrm>
        <a:off x="368381" y="1541709"/>
        <a:ext cx="2759424" cy="568535"/>
      </dsp:txXfrm>
    </dsp:sp>
    <dsp:sp modelId="{AE86498B-224A-4455-8BC6-F0175E142077}">
      <dsp:nvSpPr>
        <dsp:cNvPr id="0" name=""/>
        <dsp:cNvSpPr/>
      </dsp:nvSpPr>
      <dsp:spPr>
        <a:xfrm>
          <a:off x="350693" y="2220841"/>
          <a:ext cx="2794800" cy="603911"/>
        </a:xfrm>
        <a:prstGeom prst="roundRect">
          <a:avLst>
            <a:gd name="adj" fmla="val 10000"/>
          </a:avLst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</a:p>
      </dsp:txBody>
      <dsp:txXfrm>
        <a:off x="368381" y="2238529"/>
        <a:ext cx="2759424" cy="568535"/>
      </dsp:txXfrm>
    </dsp:sp>
    <dsp:sp modelId="{6C9D85F9-FCEF-47EF-90F5-DFA3EF445B92}">
      <dsp:nvSpPr>
        <dsp:cNvPr id="0" name=""/>
        <dsp:cNvSpPr/>
      </dsp:nvSpPr>
      <dsp:spPr>
        <a:xfrm>
          <a:off x="3756857" y="0"/>
          <a:ext cx="3493501" cy="3073967"/>
        </a:xfrm>
        <a:prstGeom prst="roundRect">
          <a:avLst>
            <a:gd name="adj" fmla="val 10000"/>
          </a:avLst>
        </a:prstGeom>
        <a:solidFill>
          <a:srgbClr val="D94A40">
            <a:alpha val="6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latin typeface="Arial" panose="020B0604020202020204" pitchFamily="34" charset="0"/>
              <a:cs typeface="Arial" panose="020B0604020202020204" pitchFamily="34" charset="0"/>
            </a:rPr>
            <a:t>Data </a:t>
          </a:r>
          <a:r>
            <a:rPr lang="it-IT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visualization</a:t>
          </a:r>
          <a:endParaRPr lang="it-IT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56857" y="0"/>
        <a:ext cx="3493501" cy="922190"/>
      </dsp:txXfrm>
    </dsp:sp>
    <dsp:sp modelId="{37882B08-2ED1-4B3A-8B58-70581FFE30D4}">
      <dsp:nvSpPr>
        <dsp:cNvPr id="0" name=""/>
        <dsp:cNvSpPr/>
      </dsp:nvSpPr>
      <dsp:spPr>
        <a:xfrm>
          <a:off x="4106207" y="827200"/>
          <a:ext cx="2794800" cy="603911"/>
        </a:xfrm>
        <a:prstGeom prst="roundRect">
          <a:avLst>
            <a:gd name="adj" fmla="val 10000"/>
          </a:avLst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>
              <a:latin typeface="Arial" panose="020B0604020202020204" pitchFamily="34" charset="0"/>
              <a:cs typeface="Arial" panose="020B0604020202020204" pitchFamily="34" charset="0"/>
            </a:rPr>
            <a:t>D3.js </a:t>
          </a:r>
          <a:r>
            <a:rPr lang="it-IT" sz="1400" kern="1200" dirty="0">
              <a:latin typeface="Arial" panose="020B0604020202020204" pitchFamily="34" charset="0"/>
              <a:cs typeface="Arial" panose="020B0604020202020204" pitchFamily="34" charset="0"/>
            </a:rPr>
            <a:t>(con d3-sankey e d3-legend)</a:t>
          </a:r>
        </a:p>
      </dsp:txBody>
      <dsp:txXfrm>
        <a:off x="4123895" y="844888"/>
        <a:ext cx="2759424" cy="568535"/>
      </dsp:txXfrm>
    </dsp:sp>
    <dsp:sp modelId="{99B5E9E9-AF43-451B-A834-721808B6D1C5}">
      <dsp:nvSpPr>
        <dsp:cNvPr id="0" name=""/>
        <dsp:cNvSpPr/>
      </dsp:nvSpPr>
      <dsp:spPr>
        <a:xfrm>
          <a:off x="4106207" y="1524021"/>
          <a:ext cx="2794800" cy="603911"/>
        </a:xfrm>
        <a:prstGeom prst="roundRect">
          <a:avLst>
            <a:gd name="adj" fmla="val 10000"/>
          </a:avLst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>
              <a:latin typeface="Arial" panose="020B0604020202020204" pitchFamily="34" charset="0"/>
              <a:cs typeface="Arial" panose="020B0604020202020204" pitchFamily="34" charset="0"/>
            </a:rPr>
            <a:t>Venn.js</a:t>
          </a:r>
        </a:p>
      </dsp:txBody>
      <dsp:txXfrm>
        <a:off x="4123895" y="1541709"/>
        <a:ext cx="2759424" cy="568535"/>
      </dsp:txXfrm>
    </dsp:sp>
    <dsp:sp modelId="{4FC20F44-0145-4ACF-A1D9-A1B7F582F504}">
      <dsp:nvSpPr>
        <dsp:cNvPr id="0" name=""/>
        <dsp:cNvSpPr/>
      </dsp:nvSpPr>
      <dsp:spPr>
        <a:xfrm>
          <a:off x="4106207" y="2220841"/>
          <a:ext cx="2794800" cy="603911"/>
        </a:xfrm>
        <a:prstGeom prst="roundRect">
          <a:avLst>
            <a:gd name="adj" fmla="val 10000"/>
          </a:avLst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 err="1">
              <a:latin typeface="Arial" panose="020B0604020202020204" pitchFamily="34" charset="0"/>
              <a:cs typeface="Arial" panose="020B0604020202020204" pitchFamily="34" charset="0"/>
            </a:rPr>
            <a:t>Leaflet</a:t>
          </a:r>
          <a:r>
            <a:rPr lang="it-IT" sz="1400" kern="1200" dirty="0">
              <a:latin typeface="Arial" panose="020B0604020202020204" pitchFamily="34" charset="0"/>
              <a:cs typeface="Arial" panose="020B0604020202020204" pitchFamily="34" charset="0"/>
            </a:rPr>
            <a:t> (con </a:t>
          </a:r>
          <a:r>
            <a:rPr lang="it-IT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OverlappingMarkerSpiderfier</a:t>
          </a:r>
          <a:r>
            <a:rPr lang="it-IT" sz="14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4123895" y="2238529"/>
        <a:ext cx="2759424" cy="568535"/>
      </dsp:txXfrm>
    </dsp:sp>
    <dsp:sp modelId="{880FF37D-3ED9-4624-917E-21259335CDBF}">
      <dsp:nvSpPr>
        <dsp:cNvPr id="0" name=""/>
        <dsp:cNvSpPr/>
      </dsp:nvSpPr>
      <dsp:spPr>
        <a:xfrm>
          <a:off x="7513714" y="0"/>
          <a:ext cx="3493501" cy="3073967"/>
        </a:xfrm>
        <a:prstGeom prst="roundRect">
          <a:avLst>
            <a:gd name="adj" fmla="val 10000"/>
          </a:avLst>
        </a:prstGeom>
        <a:solidFill>
          <a:srgbClr val="D94A40">
            <a:alpha val="6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latin typeface="Arial" panose="020B0604020202020204" pitchFamily="34" charset="0"/>
              <a:cs typeface="Arial" panose="020B0604020202020204" pitchFamily="34" charset="0"/>
            </a:rPr>
            <a:t>Chatbot e altro</a:t>
          </a:r>
        </a:p>
      </dsp:txBody>
      <dsp:txXfrm>
        <a:off x="7513714" y="0"/>
        <a:ext cx="3493501" cy="922190"/>
      </dsp:txXfrm>
    </dsp:sp>
    <dsp:sp modelId="{1DF124AD-C300-4E8A-900A-CF92EC03B3C4}">
      <dsp:nvSpPr>
        <dsp:cNvPr id="0" name=""/>
        <dsp:cNvSpPr/>
      </dsp:nvSpPr>
      <dsp:spPr>
        <a:xfrm>
          <a:off x="7837546" y="829090"/>
          <a:ext cx="2794800" cy="583423"/>
        </a:xfrm>
        <a:prstGeom prst="roundRect">
          <a:avLst>
            <a:gd name="adj" fmla="val 10000"/>
          </a:avLst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Arial" panose="020B0604020202020204" pitchFamily="34" charset="0"/>
              <a:cs typeface="Arial" panose="020B0604020202020204" pitchFamily="34" charset="0"/>
            </a:rPr>
            <a:t>Per </a:t>
          </a:r>
          <a:r>
            <a:rPr lang="it-IT" sz="1400" i="1" kern="1200" dirty="0">
              <a:latin typeface="Arial" panose="020B0604020202020204" pitchFamily="34" charset="0"/>
              <a:cs typeface="Arial" panose="020B0604020202020204" pitchFamily="34" charset="0"/>
            </a:rPr>
            <a:t>versione base: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ptos" panose="020B0004020202020204" pitchFamily="34" charset="0"/>
            <a:buChar char="→"/>
          </a:pPr>
          <a:r>
            <a:rPr lang="it-IT" sz="1400" b="1" kern="1200" dirty="0">
              <a:latin typeface="Arial" panose="020B0604020202020204" pitchFamily="34" charset="0"/>
              <a:cs typeface="Arial" panose="020B0604020202020204" pitchFamily="34" charset="0"/>
            </a:rPr>
            <a:t>Node.js </a:t>
          </a:r>
          <a:r>
            <a:rPr lang="it-IT" sz="1400" kern="1200" dirty="0">
              <a:latin typeface="Arial" panose="020B0604020202020204" pitchFamily="34" charset="0"/>
              <a:cs typeface="Arial" panose="020B0604020202020204" pitchFamily="34" charset="0"/>
            </a:rPr>
            <a:t>(con http-server)</a:t>
          </a:r>
        </a:p>
      </dsp:txBody>
      <dsp:txXfrm>
        <a:off x="7854634" y="846178"/>
        <a:ext cx="2760624" cy="549247"/>
      </dsp:txXfrm>
    </dsp:sp>
    <dsp:sp modelId="{8481839C-C2F3-4801-9622-FAFE47F58004}">
      <dsp:nvSpPr>
        <dsp:cNvPr id="0" name=""/>
        <dsp:cNvSpPr/>
      </dsp:nvSpPr>
      <dsp:spPr>
        <a:xfrm>
          <a:off x="7837546" y="1513651"/>
          <a:ext cx="2794800" cy="1324534"/>
        </a:xfrm>
        <a:prstGeom prst="roundRect">
          <a:avLst>
            <a:gd name="adj" fmla="val 10000"/>
          </a:avLst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Arial" panose="020B0604020202020204" pitchFamily="34" charset="0"/>
              <a:cs typeface="Arial" panose="020B0604020202020204" pitchFamily="34" charset="0"/>
            </a:rPr>
            <a:t>Per </a:t>
          </a:r>
          <a:r>
            <a:rPr lang="it-IT" sz="1400" i="1" kern="1200" dirty="0">
              <a:latin typeface="Arial" panose="020B0604020202020204" pitchFamily="34" charset="0"/>
              <a:cs typeface="Arial" panose="020B0604020202020204" pitchFamily="34" charset="0"/>
            </a:rPr>
            <a:t>versione integrata: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ptos" panose="020B0004020202020204" pitchFamily="34" charset="0"/>
            <a:buChar char="→"/>
          </a:pPr>
          <a:r>
            <a:rPr lang="it-IT" sz="1400" b="1" kern="1200" dirty="0">
              <a:latin typeface="Arial" panose="020B0604020202020204" pitchFamily="34" charset="0"/>
              <a:cs typeface="Arial" panose="020B0604020202020204" pitchFamily="34" charset="0"/>
            </a:rPr>
            <a:t>Python</a:t>
          </a:r>
          <a:r>
            <a:rPr lang="it-IT" sz="1400" kern="1200" dirty="0">
              <a:latin typeface="Arial" panose="020B0604020202020204" pitchFamily="34" charset="0"/>
              <a:cs typeface="Arial" panose="020B0604020202020204" pitchFamily="34" charset="0"/>
            </a:rPr>
            <a:t> (con psycopg2, </a:t>
          </a:r>
          <a:r>
            <a:rPr lang="it-IT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txtai</a:t>
          </a:r>
          <a:r>
            <a:rPr lang="it-IT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it-IT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flask</a:t>
          </a:r>
          <a:r>
            <a:rPr lang="it-IT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it-IT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flask</a:t>
          </a:r>
          <a:r>
            <a:rPr lang="it-IT" sz="1400" kern="1200" dirty="0">
              <a:latin typeface="Arial" panose="020B0604020202020204" pitchFamily="34" charset="0"/>
              <a:cs typeface="Arial" panose="020B0604020202020204" pitchFamily="34" charset="0"/>
            </a:rPr>
            <a:t>-CORS)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ptos" panose="020B0004020202020204" pitchFamily="34" charset="0"/>
            <a:buChar char="→"/>
          </a:pPr>
          <a:r>
            <a:rPr lang="it-IT" sz="1400" b="1" kern="1200" dirty="0" err="1">
              <a:latin typeface="Arial" panose="020B0604020202020204" pitchFamily="34" charset="0"/>
              <a:cs typeface="Arial" panose="020B0604020202020204" pitchFamily="34" charset="0"/>
            </a:rPr>
            <a:t>PostgreSQL</a:t>
          </a:r>
          <a:r>
            <a:rPr lang="it-IT" sz="1400" kern="1200" dirty="0">
              <a:latin typeface="Arial" panose="020B0604020202020204" pitchFamily="34" charset="0"/>
              <a:cs typeface="Arial" panose="020B0604020202020204" pitchFamily="34" charset="0"/>
            </a:rPr>
            <a:t> (con </a:t>
          </a:r>
          <a:r>
            <a:rPr lang="it-IT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pgvector</a:t>
          </a:r>
          <a:r>
            <a:rPr lang="it-IT" sz="14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ptos" panose="020B0004020202020204" pitchFamily="34" charset="0"/>
            <a:buChar char="→"/>
          </a:pPr>
          <a:r>
            <a:rPr lang="it-IT" sz="1400" b="1" kern="1200" dirty="0" err="1">
              <a:latin typeface="Arial" panose="020B0604020202020204" pitchFamily="34" charset="0"/>
              <a:cs typeface="Arial" panose="020B0604020202020204" pitchFamily="34" charset="0"/>
            </a:rPr>
            <a:t>pgAdmin</a:t>
          </a:r>
          <a:endParaRPr lang="it-IT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876340" y="1552445"/>
        <a:ext cx="2717212" cy="1246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C50B8-0182-467E-84BE-9577F0DDC371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Dati</a:t>
          </a:r>
        </a:p>
      </dsp:txBody>
      <dsp:txXfrm>
        <a:off x="31015" y="2268266"/>
        <a:ext cx="1506815" cy="882133"/>
      </dsp:txXfrm>
    </dsp:sp>
    <dsp:sp modelId="{C8027B3D-E8EE-4964-A890-6E67C3FE74DA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rgbClr val="D94A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>
        <a:off x="1721445" y="2593142"/>
        <a:ext cx="231757" cy="232382"/>
      </dsp:txXfrm>
    </dsp:sp>
    <dsp:sp modelId="{BD09977C-4AD4-49E1-9224-E414A0A91791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Informazione strutturata</a:t>
          </a:r>
        </a:p>
      </dsp:txBody>
      <dsp:txXfrm>
        <a:off x="2217400" y="2268266"/>
        <a:ext cx="1506815" cy="882133"/>
      </dsp:txXfrm>
    </dsp:sp>
    <dsp:sp modelId="{7389CBC5-D171-4A80-825D-CA685826FAC9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rgbClr val="D94A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>
        <a:off x="3907829" y="2593142"/>
        <a:ext cx="231757" cy="232382"/>
      </dsp:txXfrm>
    </dsp:sp>
    <dsp:sp modelId="{DD5B743E-2F50-4040-A643-31B5C6303C7A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Conoscenza</a:t>
          </a:r>
        </a:p>
      </dsp:txBody>
      <dsp:txXfrm>
        <a:off x="4403784" y="2268266"/>
        <a:ext cx="1506815" cy="882133"/>
      </dsp:txXfrm>
    </dsp:sp>
    <dsp:sp modelId="{733C10E2-5DAB-4259-AC1B-038788C6ADAB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rgbClr val="D94A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>
        <a:off x="6094214" y="2593142"/>
        <a:ext cx="231757" cy="232382"/>
      </dsp:txXfrm>
    </dsp:sp>
    <dsp:sp modelId="{3C22DE4B-9F60-4082-B7FC-B69B136597A3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Saggezza</a:t>
          </a:r>
        </a:p>
      </dsp:txBody>
      <dsp:txXfrm>
        <a:off x="6590168" y="2268266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7B370-3E71-44BF-B203-FE1078E1431B}">
      <dsp:nvSpPr>
        <dsp:cNvPr id="0" name=""/>
        <dsp:cNvSpPr/>
      </dsp:nvSpPr>
      <dsp:spPr>
        <a:xfrm>
          <a:off x="744795" y="15921"/>
          <a:ext cx="2085796" cy="1477241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t="-22000" b="-22000"/>
          </a:stretch>
        </a:blipFill>
        <a:ln w="19050" cap="flat" cmpd="sng" algn="ctr">
          <a:solidFill>
            <a:srgbClr val="9B001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8A93D-9C03-4231-9E5B-A82C1BC0042F}">
      <dsp:nvSpPr>
        <dsp:cNvPr id="0" name=""/>
        <dsp:cNvSpPr/>
      </dsp:nvSpPr>
      <dsp:spPr>
        <a:xfrm>
          <a:off x="1070433" y="1487448"/>
          <a:ext cx="1412930" cy="52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Divergenza</a:t>
          </a:r>
        </a:p>
      </dsp:txBody>
      <dsp:txXfrm>
        <a:off x="1070433" y="1487448"/>
        <a:ext cx="1412930" cy="524197"/>
      </dsp:txXfrm>
    </dsp:sp>
    <dsp:sp modelId="{A170DBB6-37E4-4759-8421-C2458EBA6461}">
      <dsp:nvSpPr>
        <dsp:cNvPr id="0" name=""/>
        <dsp:cNvSpPr/>
      </dsp:nvSpPr>
      <dsp:spPr>
        <a:xfrm>
          <a:off x="3260238" y="13575"/>
          <a:ext cx="2085796" cy="1477241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t="-5000" b="-5000"/>
          </a:stretch>
        </a:blipFill>
        <a:ln w="19050" cap="flat" cmpd="sng" algn="ctr">
          <a:solidFill>
            <a:srgbClr val="9B001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DE1B3-5985-4075-A8BD-6274F035663F}">
      <dsp:nvSpPr>
        <dsp:cNvPr id="0" name=""/>
        <dsp:cNvSpPr/>
      </dsp:nvSpPr>
      <dsp:spPr>
        <a:xfrm>
          <a:off x="3620733" y="1487448"/>
          <a:ext cx="1412930" cy="52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Correlazione</a:t>
          </a:r>
        </a:p>
      </dsp:txBody>
      <dsp:txXfrm>
        <a:off x="3620733" y="1487448"/>
        <a:ext cx="1412930" cy="524197"/>
      </dsp:txXfrm>
    </dsp:sp>
    <dsp:sp modelId="{318CBCB2-AD3A-43AC-98D5-13C9B46ED15E}">
      <dsp:nvSpPr>
        <dsp:cNvPr id="0" name=""/>
        <dsp:cNvSpPr/>
      </dsp:nvSpPr>
      <dsp:spPr>
        <a:xfrm>
          <a:off x="5743142" y="15921"/>
          <a:ext cx="2085796" cy="1477241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l="-8000" r="-8000"/>
          </a:stretch>
        </a:blipFill>
        <a:ln w="19050" cap="flat" cmpd="sng" algn="ctr">
          <a:solidFill>
            <a:srgbClr val="9B001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FAC63-327F-49A2-8F93-52EA8BB475C1}">
      <dsp:nvSpPr>
        <dsp:cNvPr id="0" name=""/>
        <dsp:cNvSpPr/>
      </dsp:nvSpPr>
      <dsp:spPr>
        <a:xfrm>
          <a:off x="6114672" y="1487448"/>
          <a:ext cx="1412930" cy="52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Ranking</a:t>
          </a:r>
        </a:p>
      </dsp:txBody>
      <dsp:txXfrm>
        <a:off x="6114672" y="1487448"/>
        <a:ext cx="1412930" cy="524197"/>
      </dsp:txXfrm>
    </dsp:sp>
    <dsp:sp modelId="{966CCC2D-C729-4130-8495-D65B8D14CA95}">
      <dsp:nvSpPr>
        <dsp:cNvPr id="0" name=""/>
        <dsp:cNvSpPr/>
      </dsp:nvSpPr>
      <dsp:spPr>
        <a:xfrm>
          <a:off x="8270030" y="0"/>
          <a:ext cx="2085796" cy="1477241"/>
        </a:xfrm>
        <a:prstGeom prst="roundRect">
          <a:avLst/>
        </a:prstGeom>
        <a:blipFill rotWithShape="1">
          <a:blip xmlns:r="http://schemas.openxmlformats.org/officeDocument/2006/relationships" r:embed="rId4"/>
          <a:srcRect/>
          <a:stretch>
            <a:fillRect t="-4000" b="-4000"/>
          </a:stretch>
        </a:blipFill>
        <a:ln w="19050" cap="flat" cmpd="sng" algn="ctr">
          <a:solidFill>
            <a:srgbClr val="9B001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02322-E712-404C-8E5A-FFB785605D2B}">
      <dsp:nvSpPr>
        <dsp:cNvPr id="0" name=""/>
        <dsp:cNvSpPr/>
      </dsp:nvSpPr>
      <dsp:spPr>
        <a:xfrm>
          <a:off x="8531281" y="1487448"/>
          <a:ext cx="1584601" cy="52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Distribuzione</a:t>
          </a:r>
        </a:p>
      </dsp:txBody>
      <dsp:txXfrm>
        <a:off x="8531281" y="1487448"/>
        <a:ext cx="1584601" cy="524197"/>
      </dsp:txXfrm>
    </dsp:sp>
    <dsp:sp modelId="{D47D43DB-B23D-482A-8B97-938C2AA36ED6}">
      <dsp:nvSpPr>
        <dsp:cNvPr id="0" name=""/>
        <dsp:cNvSpPr/>
      </dsp:nvSpPr>
      <dsp:spPr>
        <a:xfrm>
          <a:off x="0" y="2050711"/>
          <a:ext cx="2085796" cy="1477241"/>
        </a:xfrm>
        <a:prstGeom prst="roundRect">
          <a:avLst/>
        </a:prstGeom>
        <a:blipFill rotWithShape="1">
          <a:blip xmlns:r="http://schemas.openxmlformats.org/officeDocument/2006/relationships" r:embed="rId5"/>
          <a:srcRect/>
          <a:stretch>
            <a:fillRect t="-7000" b="-7000"/>
          </a:stretch>
        </a:blipFill>
        <a:ln w="19050" cap="flat" cmpd="sng" algn="ctr">
          <a:solidFill>
            <a:srgbClr val="9B001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94149-6A06-46AB-BE0C-B8CC5E349603}">
      <dsp:nvSpPr>
        <dsp:cNvPr id="0" name=""/>
        <dsp:cNvSpPr/>
      </dsp:nvSpPr>
      <dsp:spPr>
        <a:xfrm>
          <a:off x="262488" y="3527949"/>
          <a:ext cx="1544841" cy="52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Cambiamento nel tempo</a:t>
          </a:r>
        </a:p>
      </dsp:txBody>
      <dsp:txXfrm>
        <a:off x="262488" y="3527949"/>
        <a:ext cx="1544841" cy="524197"/>
      </dsp:txXfrm>
    </dsp:sp>
    <dsp:sp modelId="{3546B3DB-F77A-4EF1-B220-64484CDEAE98}">
      <dsp:nvSpPr>
        <dsp:cNvPr id="0" name=""/>
        <dsp:cNvSpPr/>
      </dsp:nvSpPr>
      <dsp:spPr>
        <a:xfrm>
          <a:off x="2219232" y="2050711"/>
          <a:ext cx="2085796" cy="1477241"/>
        </a:xfrm>
        <a:prstGeom prst="roundRect">
          <a:avLst/>
        </a:prstGeom>
        <a:blipFill rotWithShape="1">
          <a:blip xmlns:r="http://schemas.openxmlformats.org/officeDocument/2006/relationships" r:embed="rId6"/>
          <a:srcRect/>
          <a:stretch>
            <a:fillRect t="-14000" b="-14000"/>
          </a:stretch>
        </a:blipFill>
        <a:ln w="19050" cap="flat" cmpd="sng" algn="ctr">
          <a:solidFill>
            <a:srgbClr val="9B001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71C9F-8CB7-4832-8D60-8DAF4DFD93F3}">
      <dsp:nvSpPr>
        <dsp:cNvPr id="0" name=""/>
        <dsp:cNvSpPr/>
      </dsp:nvSpPr>
      <dsp:spPr>
        <a:xfrm>
          <a:off x="2440002" y="3527951"/>
          <a:ext cx="1589433" cy="52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Composizione</a:t>
          </a:r>
        </a:p>
      </dsp:txBody>
      <dsp:txXfrm>
        <a:off x="2440002" y="3527951"/>
        <a:ext cx="1589433" cy="524197"/>
      </dsp:txXfrm>
    </dsp:sp>
    <dsp:sp modelId="{106D6474-1A6D-4C70-9B24-5236AD943245}">
      <dsp:nvSpPr>
        <dsp:cNvPr id="0" name=""/>
        <dsp:cNvSpPr/>
      </dsp:nvSpPr>
      <dsp:spPr>
        <a:xfrm>
          <a:off x="4460708" y="2050711"/>
          <a:ext cx="2085796" cy="1477241"/>
        </a:xfrm>
        <a:prstGeom prst="roundRect">
          <a:avLst/>
        </a:prstGeom>
        <a:blipFill rotWithShape="1">
          <a:blip xmlns:r="http://schemas.openxmlformats.org/officeDocument/2006/relationships" r:embed="rId7"/>
          <a:srcRect/>
          <a:stretch>
            <a:fillRect l="-1000" r="-1000"/>
          </a:stretch>
        </a:blipFill>
        <a:ln w="19050" cap="flat" cmpd="sng" algn="ctr">
          <a:solidFill>
            <a:srgbClr val="9B001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381AA-088F-4F6D-BB19-52057E68E859}">
      <dsp:nvSpPr>
        <dsp:cNvPr id="0" name=""/>
        <dsp:cNvSpPr/>
      </dsp:nvSpPr>
      <dsp:spPr>
        <a:xfrm>
          <a:off x="4797141" y="3512414"/>
          <a:ext cx="1412930" cy="52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Grandezze</a:t>
          </a:r>
        </a:p>
      </dsp:txBody>
      <dsp:txXfrm>
        <a:off x="4797141" y="3512414"/>
        <a:ext cx="1412930" cy="524197"/>
      </dsp:txXfrm>
    </dsp:sp>
    <dsp:sp modelId="{BC7953C9-FB89-4D6F-A7F9-B590FEFA2C1A}">
      <dsp:nvSpPr>
        <dsp:cNvPr id="0" name=""/>
        <dsp:cNvSpPr/>
      </dsp:nvSpPr>
      <dsp:spPr>
        <a:xfrm>
          <a:off x="6682473" y="2050711"/>
          <a:ext cx="2085796" cy="1477241"/>
        </a:xfrm>
        <a:prstGeom prst="roundRect">
          <a:avLst/>
        </a:prstGeom>
        <a:blipFill rotWithShape="1">
          <a:blip xmlns:r="http://schemas.openxmlformats.org/officeDocument/2006/relationships" r:embed="rId8"/>
          <a:srcRect/>
          <a:stretch>
            <a:fillRect t="-23000" b="-23000"/>
          </a:stretch>
        </a:blipFill>
        <a:ln w="19050" cap="flat" cmpd="sng" algn="ctr">
          <a:solidFill>
            <a:srgbClr val="9B001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9CBAB-A1EF-4079-999C-1A9F5916BB2E}">
      <dsp:nvSpPr>
        <dsp:cNvPr id="0" name=""/>
        <dsp:cNvSpPr/>
      </dsp:nvSpPr>
      <dsp:spPr>
        <a:xfrm>
          <a:off x="7030704" y="3512414"/>
          <a:ext cx="1412930" cy="52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Spazi</a:t>
          </a:r>
        </a:p>
      </dsp:txBody>
      <dsp:txXfrm>
        <a:off x="7030704" y="3512414"/>
        <a:ext cx="1412930" cy="524197"/>
      </dsp:txXfrm>
    </dsp:sp>
    <dsp:sp modelId="{E3F0D3D3-A177-4DED-BBCD-649F078C64F7}">
      <dsp:nvSpPr>
        <dsp:cNvPr id="0" name=""/>
        <dsp:cNvSpPr/>
      </dsp:nvSpPr>
      <dsp:spPr>
        <a:xfrm>
          <a:off x="8921419" y="2050711"/>
          <a:ext cx="2085796" cy="1477241"/>
        </a:xfrm>
        <a:prstGeom prst="roundRect">
          <a:avLst/>
        </a:prstGeom>
        <a:blipFill rotWithShape="1">
          <a:blip xmlns:r="http://schemas.openxmlformats.org/officeDocument/2006/relationships" r:embed="rId9"/>
          <a:srcRect/>
          <a:stretch>
            <a:fillRect t="-19000" b="-19000"/>
          </a:stretch>
        </a:blipFill>
        <a:ln w="19050" cap="flat" cmpd="sng" algn="ctr">
          <a:solidFill>
            <a:srgbClr val="9B001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1225F-065A-4536-A906-36B40D4B656D}">
      <dsp:nvSpPr>
        <dsp:cNvPr id="0" name=""/>
        <dsp:cNvSpPr/>
      </dsp:nvSpPr>
      <dsp:spPr>
        <a:xfrm>
          <a:off x="9234950" y="3527353"/>
          <a:ext cx="1412930" cy="52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Flussi</a:t>
          </a:r>
        </a:p>
      </dsp:txBody>
      <dsp:txXfrm>
        <a:off x="9234950" y="3527353"/>
        <a:ext cx="1412930" cy="5241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6E37F-A9E0-43C4-9ADB-8B4C831916A0}">
      <dsp:nvSpPr>
        <dsp:cNvPr id="0" name=""/>
        <dsp:cNvSpPr/>
      </dsp:nvSpPr>
      <dsp:spPr>
        <a:xfrm>
          <a:off x="2850562" y="1494203"/>
          <a:ext cx="185172" cy="1444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4344"/>
              </a:lnTo>
              <a:lnTo>
                <a:pt x="185172" y="1444344"/>
              </a:lnTo>
            </a:path>
          </a:pathLst>
        </a:custGeom>
        <a:noFill/>
        <a:ln w="19050" cap="flat" cmpd="sng" algn="ctr">
          <a:solidFill>
            <a:srgbClr val="D94A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46A2E-C564-449A-AC23-F3558BFA5D5C}">
      <dsp:nvSpPr>
        <dsp:cNvPr id="0" name=""/>
        <dsp:cNvSpPr/>
      </dsp:nvSpPr>
      <dsp:spPr>
        <a:xfrm>
          <a:off x="2850562" y="1494203"/>
          <a:ext cx="185172" cy="567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861"/>
              </a:lnTo>
              <a:lnTo>
                <a:pt x="185172" y="567861"/>
              </a:lnTo>
            </a:path>
          </a:pathLst>
        </a:custGeom>
        <a:noFill/>
        <a:ln w="19050" cap="flat" cmpd="sng" algn="ctr">
          <a:solidFill>
            <a:srgbClr val="D94A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2DA82-B814-4B09-9F5D-C72F1CB5FC14}">
      <dsp:nvSpPr>
        <dsp:cNvPr id="0" name=""/>
        <dsp:cNvSpPr/>
      </dsp:nvSpPr>
      <dsp:spPr>
        <a:xfrm>
          <a:off x="2597493" y="617721"/>
          <a:ext cx="746861" cy="259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20"/>
              </a:lnTo>
              <a:lnTo>
                <a:pt x="746861" y="129620"/>
              </a:lnTo>
              <a:lnTo>
                <a:pt x="746861" y="259241"/>
              </a:lnTo>
            </a:path>
          </a:pathLst>
        </a:custGeom>
        <a:noFill/>
        <a:ln w="19050" cap="flat" cmpd="sng" algn="ctr">
          <a:solidFill>
            <a:srgbClr val="D94A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D51D7-5610-44EF-A30D-2919B1905A07}">
      <dsp:nvSpPr>
        <dsp:cNvPr id="0" name=""/>
        <dsp:cNvSpPr/>
      </dsp:nvSpPr>
      <dsp:spPr>
        <a:xfrm>
          <a:off x="1850631" y="617721"/>
          <a:ext cx="746861" cy="259241"/>
        </a:xfrm>
        <a:custGeom>
          <a:avLst/>
          <a:gdLst/>
          <a:ahLst/>
          <a:cxnLst/>
          <a:rect l="0" t="0" r="0" b="0"/>
          <a:pathLst>
            <a:path>
              <a:moveTo>
                <a:pt x="746861" y="0"/>
              </a:moveTo>
              <a:lnTo>
                <a:pt x="746861" y="129620"/>
              </a:lnTo>
              <a:lnTo>
                <a:pt x="0" y="129620"/>
              </a:lnTo>
              <a:lnTo>
                <a:pt x="0" y="259241"/>
              </a:lnTo>
            </a:path>
          </a:pathLst>
        </a:custGeom>
        <a:noFill/>
        <a:ln w="19050" cap="flat" cmpd="sng" algn="ctr">
          <a:solidFill>
            <a:srgbClr val="D94A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AE48A-90DC-4BCC-971E-48A61D8305E0}">
      <dsp:nvSpPr>
        <dsp:cNvPr id="0" name=""/>
        <dsp:cNvSpPr/>
      </dsp:nvSpPr>
      <dsp:spPr>
        <a:xfrm>
          <a:off x="1980252" y="480"/>
          <a:ext cx="1234482" cy="617241"/>
        </a:xfrm>
        <a:prstGeom prst="rect">
          <a:avLst/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Arial" panose="020B0604020202020204" pitchFamily="34" charset="0"/>
              <a:cs typeface="Arial" panose="020B0604020202020204" pitchFamily="34" charset="0"/>
            </a:rPr>
            <a:t>Dati numerici</a:t>
          </a:r>
        </a:p>
      </dsp:txBody>
      <dsp:txXfrm>
        <a:off x="1980252" y="480"/>
        <a:ext cx="1234482" cy="617241"/>
      </dsp:txXfrm>
    </dsp:sp>
    <dsp:sp modelId="{3AE02D95-4CAD-49A9-89F9-40C841966FCC}">
      <dsp:nvSpPr>
        <dsp:cNvPr id="0" name=""/>
        <dsp:cNvSpPr/>
      </dsp:nvSpPr>
      <dsp:spPr>
        <a:xfrm>
          <a:off x="1233390" y="876962"/>
          <a:ext cx="1234482" cy="617241"/>
        </a:xfrm>
        <a:prstGeom prst="rect">
          <a:avLst/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Univariati</a:t>
          </a:r>
          <a:endParaRPr lang="it-IT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33390" y="876962"/>
        <a:ext cx="1234482" cy="617241"/>
      </dsp:txXfrm>
    </dsp:sp>
    <dsp:sp modelId="{D9C68B86-2F40-4910-AEF6-6733BC464B22}">
      <dsp:nvSpPr>
        <dsp:cNvPr id="0" name=""/>
        <dsp:cNvSpPr/>
      </dsp:nvSpPr>
      <dsp:spPr>
        <a:xfrm>
          <a:off x="2727114" y="876962"/>
          <a:ext cx="1234482" cy="617241"/>
        </a:xfrm>
        <a:prstGeom prst="rect">
          <a:avLst/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Arial" panose="020B0604020202020204" pitchFamily="34" charset="0"/>
              <a:cs typeface="Arial" panose="020B0604020202020204" pitchFamily="34" charset="0"/>
            </a:rPr>
            <a:t>Multivariati</a:t>
          </a:r>
        </a:p>
      </dsp:txBody>
      <dsp:txXfrm>
        <a:off x="2727114" y="876962"/>
        <a:ext cx="1234482" cy="617241"/>
      </dsp:txXfrm>
    </dsp:sp>
    <dsp:sp modelId="{9947E634-9330-41ED-9104-33844E3ADE64}">
      <dsp:nvSpPr>
        <dsp:cNvPr id="0" name=""/>
        <dsp:cNvSpPr/>
      </dsp:nvSpPr>
      <dsp:spPr>
        <a:xfrm>
          <a:off x="3035734" y="1753445"/>
          <a:ext cx="1234482" cy="617241"/>
        </a:xfrm>
        <a:prstGeom prst="rect">
          <a:avLst/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Arial" panose="020B0604020202020204" pitchFamily="34" charset="0"/>
              <a:cs typeface="Arial" panose="020B0604020202020204" pitchFamily="34" charset="0"/>
            </a:rPr>
            <a:t>Ordinati</a:t>
          </a:r>
        </a:p>
      </dsp:txBody>
      <dsp:txXfrm>
        <a:off x="3035734" y="1753445"/>
        <a:ext cx="1234482" cy="617241"/>
      </dsp:txXfrm>
    </dsp:sp>
    <dsp:sp modelId="{07FB1CDD-37C0-475A-BE20-8E37E8AF756F}">
      <dsp:nvSpPr>
        <dsp:cNvPr id="0" name=""/>
        <dsp:cNvSpPr/>
      </dsp:nvSpPr>
      <dsp:spPr>
        <a:xfrm>
          <a:off x="3035734" y="2629927"/>
          <a:ext cx="1234482" cy="617241"/>
        </a:xfrm>
        <a:prstGeom prst="rect">
          <a:avLst/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Arial" panose="020B0604020202020204" pitchFamily="34" charset="0"/>
              <a:cs typeface="Arial" panose="020B0604020202020204" pitchFamily="34" charset="0"/>
            </a:rPr>
            <a:t>Non ordinati</a:t>
          </a:r>
        </a:p>
      </dsp:txBody>
      <dsp:txXfrm>
        <a:off x="3035734" y="2629927"/>
        <a:ext cx="1234482" cy="617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BEB62-76DD-4143-9566-56F0EEEA8E60}">
      <dsp:nvSpPr>
        <dsp:cNvPr id="0" name=""/>
        <dsp:cNvSpPr/>
      </dsp:nvSpPr>
      <dsp:spPr>
        <a:xfrm>
          <a:off x="2352848" y="1177166"/>
          <a:ext cx="201256" cy="1825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71"/>
              </a:lnTo>
              <a:lnTo>
                <a:pt x="201256" y="1825471"/>
              </a:lnTo>
            </a:path>
          </a:pathLst>
        </a:custGeom>
        <a:noFill/>
        <a:ln w="19050" cap="flat" cmpd="sng" algn="ctr">
          <a:solidFill>
            <a:srgbClr val="D94A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051EB-156B-4B64-AEAE-1DF93E507E7D}">
      <dsp:nvSpPr>
        <dsp:cNvPr id="0" name=""/>
        <dsp:cNvSpPr/>
      </dsp:nvSpPr>
      <dsp:spPr>
        <a:xfrm>
          <a:off x="2352848" y="1177166"/>
          <a:ext cx="201256" cy="1136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6064"/>
              </a:lnTo>
              <a:lnTo>
                <a:pt x="201256" y="1136064"/>
              </a:lnTo>
            </a:path>
          </a:pathLst>
        </a:custGeom>
        <a:noFill/>
        <a:ln w="19050" cap="flat" cmpd="sng" algn="ctr">
          <a:solidFill>
            <a:srgbClr val="D94A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368E3-37DD-4FDB-A94E-CC9EA14ACE18}">
      <dsp:nvSpPr>
        <dsp:cNvPr id="0" name=""/>
        <dsp:cNvSpPr/>
      </dsp:nvSpPr>
      <dsp:spPr>
        <a:xfrm>
          <a:off x="2352848" y="1177166"/>
          <a:ext cx="201256" cy="446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657"/>
              </a:lnTo>
              <a:lnTo>
                <a:pt x="201256" y="446657"/>
              </a:lnTo>
            </a:path>
          </a:pathLst>
        </a:custGeom>
        <a:noFill/>
        <a:ln w="19050" cap="flat" cmpd="sng" algn="ctr">
          <a:solidFill>
            <a:srgbClr val="D94A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FC9BD-A64C-44A6-9EE0-88BCA5324F0B}">
      <dsp:nvSpPr>
        <dsp:cNvPr id="0" name=""/>
        <dsp:cNvSpPr/>
      </dsp:nvSpPr>
      <dsp:spPr>
        <a:xfrm>
          <a:off x="2302081" y="487759"/>
          <a:ext cx="587452" cy="203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54"/>
              </a:lnTo>
              <a:lnTo>
                <a:pt x="587452" y="101954"/>
              </a:lnTo>
              <a:lnTo>
                <a:pt x="587452" y="203909"/>
              </a:lnTo>
            </a:path>
          </a:pathLst>
        </a:custGeom>
        <a:noFill/>
        <a:ln w="19050" cap="flat" cmpd="sng" algn="ctr">
          <a:solidFill>
            <a:srgbClr val="D94A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080A4-A3BD-4216-9CD1-C633384AD575}">
      <dsp:nvSpPr>
        <dsp:cNvPr id="0" name=""/>
        <dsp:cNvSpPr/>
      </dsp:nvSpPr>
      <dsp:spPr>
        <a:xfrm>
          <a:off x="1529270" y="487759"/>
          <a:ext cx="772810" cy="203909"/>
        </a:xfrm>
        <a:custGeom>
          <a:avLst/>
          <a:gdLst/>
          <a:ahLst/>
          <a:cxnLst/>
          <a:rect l="0" t="0" r="0" b="0"/>
          <a:pathLst>
            <a:path>
              <a:moveTo>
                <a:pt x="772810" y="0"/>
              </a:moveTo>
              <a:lnTo>
                <a:pt x="772810" y="101954"/>
              </a:lnTo>
              <a:lnTo>
                <a:pt x="0" y="101954"/>
              </a:lnTo>
              <a:lnTo>
                <a:pt x="0" y="203909"/>
              </a:lnTo>
            </a:path>
          </a:pathLst>
        </a:custGeom>
        <a:noFill/>
        <a:ln w="19050" cap="flat" cmpd="sng" algn="ctr">
          <a:solidFill>
            <a:srgbClr val="D94A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590C5-E4B9-4378-9CE9-706131672A2E}">
      <dsp:nvSpPr>
        <dsp:cNvPr id="0" name=""/>
        <dsp:cNvSpPr/>
      </dsp:nvSpPr>
      <dsp:spPr>
        <a:xfrm>
          <a:off x="1816583" y="2262"/>
          <a:ext cx="970995" cy="485497"/>
        </a:xfrm>
        <a:prstGeom prst="rect">
          <a:avLst/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Arial" panose="020B0604020202020204" pitchFamily="34" charset="0"/>
              <a:cs typeface="Arial" panose="020B0604020202020204" pitchFamily="34" charset="0"/>
            </a:rPr>
            <a:t>Dati categorici</a:t>
          </a:r>
        </a:p>
      </dsp:txBody>
      <dsp:txXfrm>
        <a:off x="1816583" y="2262"/>
        <a:ext cx="970995" cy="485497"/>
      </dsp:txXfrm>
    </dsp:sp>
    <dsp:sp modelId="{5B6B096A-6135-48C9-A12D-7B1F6099AD40}">
      <dsp:nvSpPr>
        <dsp:cNvPr id="0" name=""/>
        <dsp:cNvSpPr/>
      </dsp:nvSpPr>
      <dsp:spPr>
        <a:xfrm>
          <a:off x="1043773" y="691668"/>
          <a:ext cx="970995" cy="485497"/>
        </a:xfrm>
        <a:prstGeom prst="rect">
          <a:avLst/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Arial" panose="020B0604020202020204" pitchFamily="34" charset="0"/>
              <a:cs typeface="Arial" panose="020B0604020202020204" pitchFamily="34" charset="0"/>
            </a:rPr>
            <a:t>Dati </a:t>
          </a:r>
          <a:r>
            <a:rPr lang="it-IT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univariati</a:t>
          </a:r>
          <a:endParaRPr lang="it-IT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43773" y="691668"/>
        <a:ext cx="970995" cy="485497"/>
      </dsp:txXfrm>
    </dsp:sp>
    <dsp:sp modelId="{79C8F6D4-5175-4D59-BC29-0C94C6CA8563}">
      <dsp:nvSpPr>
        <dsp:cNvPr id="0" name=""/>
        <dsp:cNvSpPr/>
      </dsp:nvSpPr>
      <dsp:spPr>
        <a:xfrm>
          <a:off x="2218677" y="691668"/>
          <a:ext cx="1341711" cy="485497"/>
        </a:xfrm>
        <a:prstGeom prst="rect">
          <a:avLst/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Arial" panose="020B0604020202020204" pitchFamily="34" charset="0"/>
              <a:cs typeface="Arial" panose="020B0604020202020204" pitchFamily="34" charset="0"/>
            </a:rPr>
            <a:t>Dati multivariati</a:t>
          </a:r>
        </a:p>
      </dsp:txBody>
      <dsp:txXfrm>
        <a:off x="2218677" y="691668"/>
        <a:ext cx="1341711" cy="485497"/>
      </dsp:txXfrm>
    </dsp:sp>
    <dsp:sp modelId="{4E8F61AF-7F51-4584-8005-E2BFD84BB70C}">
      <dsp:nvSpPr>
        <dsp:cNvPr id="0" name=""/>
        <dsp:cNvSpPr/>
      </dsp:nvSpPr>
      <dsp:spPr>
        <a:xfrm>
          <a:off x="2554105" y="1381075"/>
          <a:ext cx="1605123" cy="485497"/>
        </a:xfrm>
        <a:prstGeom prst="rect">
          <a:avLst/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Arial" panose="020B0604020202020204" pitchFamily="34" charset="0"/>
              <a:cs typeface="Arial" panose="020B0604020202020204" pitchFamily="34" charset="0"/>
            </a:rPr>
            <a:t>Organizzati in sottogruppi</a:t>
          </a:r>
        </a:p>
      </dsp:txBody>
      <dsp:txXfrm>
        <a:off x="2554105" y="1381075"/>
        <a:ext cx="1605123" cy="485497"/>
      </dsp:txXfrm>
    </dsp:sp>
    <dsp:sp modelId="{73EB3762-0106-4CCF-B5F0-F98D33181A8C}">
      <dsp:nvSpPr>
        <dsp:cNvPr id="0" name=""/>
        <dsp:cNvSpPr/>
      </dsp:nvSpPr>
      <dsp:spPr>
        <a:xfrm>
          <a:off x="2554105" y="2070482"/>
          <a:ext cx="1613211" cy="485497"/>
        </a:xfrm>
        <a:prstGeom prst="rect">
          <a:avLst/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Arial" panose="020B0604020202020204" pitchFamily="34" charset="0"/>
              <a:cs typeface="Arial" panose="020B0604020202020204" pitchFamily="34" charset="0"/>
            </a:rPr>
            <a:t>Indipendenti</a:t>
          </a:r>
        </a:p>
      </dsp:txBody>
      <dsp:txXfrm>
        <a:off x="2554105" y="2070482"/>
        <a:ext cx="1613211" cy="485497"/>
      </dsp:txXfrm>
    </dsp:sp>
    <dsp:sp modelId="{5F304D6B-2980-418B-91D1-19E706D6DD0F}">
      <dsp:nvSpPr>
        <dsp:cNvPr id="0" name=""/>
        <dsp:cNvSpPr/>
      </dsp:nvSpPr>
      <dsp:spPr>
        <a:xfrm>
          <a:off x="2554105" y="2759889"/>
          <a:ext cx="1652546" cy="485497"/>
        </a:xfrm>
        <a:prstGeom prst="rect">
          <a:avLst/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Arial" panose="020B0604020202020204" pitchFamily="34" charset="0"/>
              <a:cs typeface="Arial" panose="020B0604020202020204" pitchFamily="34" charset="0"/>
            </a:rPr>
            <a:t>Organizzati gerarchicamente</a:t>
          </a:r>
        </a:p>
      </dsp:txBody>
      <dsp:txXfrm>
        <a:off x="2554105" y="2759889"/>
        <a:ext cx="1652546" cy="4854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AE22D-5DCC-481D-A7B8-3B4164867798}">
      <dsp:nvSpPr>
        <dsp:cNvPr id="0" name=""/>
        <dsp:cNvSpPr/>
      </dsp:nvSpPr>
      <dsp:spPr>
        <a:xfrm rot="5400000">
          <a:off x="2669096" y="91335"/>
          <a:ext cx="1365911" cy="1188342"/>
        </a:xfrm>
        <a:prstGeom prst="hexagon">
          <a:avLst>
            <a:gd name="adj" fmla="val 25000"/>
            <a:gd name="vf" fmla="val 115470"/>
          </a:avLst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500" b="1" kern="1200" dirty="0">
              <a:latin typeface="Arial" panose="020B0604020202020204" pitchFamily="34" charset="0"/>
              <a:cs typeface="Arial" panose="020B0604020202020204" pitchFamily="34" charset="0"/>
            </a:rPr>
            <a:t>JS</a:t>
          </a:r>
        </a:p>
      </dsp:txBody>
      <dsp:txXfrm rot="-5400000">
        <a:off x="2943063" y="215405"/>
        <a:ext cx="817976" cy="940203"/>
      </dsp:txXfrm>
    </dsp:sp>
    <dsp:sp modelId="{FA2CD67E-616C-44DA-9BB1-91294764A94E}">
      <dsp:nvSpPr>
        <dsp:cNvPr id="0" name=""/>
        <dsp:cNvSpPr/>
      </dsp:nvSpPr>
      <dsp:spPr>
        <a:xfrm>
          <a:off x="3982283" y="275733"/>
          <a:ext cx="1524357" cy="819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Arial" panose="020B0604020202020204" pitchFamily="34" charset="0"/>
              <a:cs typeface="Arial" panose="020B0604020202020204" pitchFamily="34" charset="0"/>
            </a:rPr>
            <a:t>Come linguaggio di programmazione</a:t>
          </a:r>
        </a:p>
      </dsp:txBody>
      <dsp:txXfrm>
        <a:off x="3982283" y="275733"/>
        <a:ext cx="1524357" cy="819546"/>
      </dsp:txXfrm>
    </dsp:sp>
    <dsp:sp modelId="{4FB3EB5C-5F2F-439A-9B2A-8EBB3E53858F}">
      <dsp:nvSpPr>
        <dsp:cNvPr id="0" name=""/>
        <dsp:cNvSpPr/>
      </dsp:nvSpPr>
      <dsp:spPr>
        <a:xfrm rot="5400000">
          <a:off x="1385685" y="91335"/>
          <a:ext cx="1365911" cy="1188342"/>
        </a:xfrm>
        <a:prstGeom prst="hexagon">
          <a:avLst>
            <a:gd name="adj" fmla="val 25000"/>
            <a:gd name="vf" fmla="val 115470"/>
          </a:avLst>
        </a:prstGeom>
        <a:solidFill>
          <a:srgbClr val="D94A40">
            <a:alpha val="59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>
            <a:latin typeface="Bahnschrift" panose="020B0502040204020203" pitchFamily="34" charset="0"/>
          </a:endParaRPr>
        </a:p>
      </dsp:txBody>
      <dsp:txXfrm rot="-5400000">
        <a:off x="1659652" y="215405"/>
        <a:ext cx="817976" cy="940203"/>
      </dsp:txXfrm>
    </dsp:sp>
    <dsp:sp modelId="{08572654-971C-4A96-9FC4-EFF39A6E7FE7}">
      <dsp:nvSpPr>
        <dsp:cNvPr id="0" name=""/>
        <dsp:cNvSpPr/>
      </dsp:nvSpPr>
      <dsp:spPr>
        <a:xfrm rot="5400000">
          <a:off x="2024932" y="1250721"/>
          <a:ext cx="1365911" cy="1188342"/>
        </a:xfrm>
        <a:prstGeom prst="hexagon">
          <a:avLst>
            <a:gd name="adj" fmla="val 25000"/>
            <a:gd name="vf" fmla="val 115470"/>
          </a:avLst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 err="1">
              <a:latin typeface="Arial" panose="020B0604020202020204" pitchFamily="34" charset="0"/>
              <a:cs typeface="Arial" panose="020B0604020202020204" pitchFamily="34" charset="0"/>
            </a:rPr>
            <a:t>Json</a:t>
          </a:r>
          <a:r>
            <a:rPr lang="it-IT" sz="1500" b="1" kern="1200" dirty="0">
              <a:latin typeface="Arial" panose="020B0604020202020204" pitchFamily="34" charset="0"/>
              <a:cs typeface="Arial" panose="020B0604020202020204" pitchFamily="34" charset="0"/>
            </a:rPr>
            <a:t>-rules-</a:t>
          </a:r>
          <a:r>
            <a:rPr lang="it-IT" sz="1500" b="1" kern="1200" dirty="0" err="1">
              <a:latin typeface="Arial" panose="020B0604020202020204" pitchFamily="34" charset="0"/>
              <a:cs typeface="Arial" panose="020B0604020202020204" pitchFamily="34" charset="0"/>
            </a:rPr>
            <a:t>engine</a:t>
          </a:r>
          <a:endParaRPr lang="it-IT" sz="15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298899" y="1374791"/>
        <a:ext cx="817976" cy="940203"/>
      </dsp:txXfrm>
    </dsp:sp>
    <dsp:sp modelId="{447911AA-18DD-4BF2-B510-98824A1369D2}">
      <dsp:nvSpPr>
        <dsp:cNvPr id="0" name=""/>
        <dsp:cNvSpPr/>
      </dsp:nvSpPr>
      <dsp:spPr>
        <a:xfrm>
          <a:off x="589359" y="1435119"/>
          <a:ext cx="1475184" cy="819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Arial" panose="020B0604020202020204" pitchFamily="34" charset="0"/>
              <a:cs typeface="Arial" panose="020B0604020202020204" pitchFamily="34" charset="0"/>
            </a:rPr>
            <a:t>Per il sistema di regole</a:t>
          </a:r>
        </a:p>
      </dsp:txBody>
      <dsp:txXfrm>
        <a:off x="589359" y="1435119"/>
        <a:ext cx="1475184" cy="819546"/>
      </dsp:txXfrm>
    </dsp:sp>
    <dsp:sp modelId="{149E9543-8636-44DD-98A8-24F2F458AB42}">
      <dsp:nvSpPr>
        <dsp:cNvPr id="0" name=""/>
        <dsp:cNvSpPr/>
      </dsp:nvSpPr>
      <dsp:spPr>
        <a:xfrm rot="5400000">
          <a:off x="3308342" y="1250721"/>
          <a:ext cx="1365911" cy="1188342"/>
        </a:xfrm>
        <a:prstGeom prst="hexagon">
          <a:avLst>
            <a:gd name="adj" fmla="val 25000"/>
            <a:gd name="vf" fmla="val 115470"/>
          </a:avLst>
        </a:prstGeom>
        <a:solidFill>
          <a:srgbClr val="D94A40">
            <a:alpha val="59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>
            <a:latin typeface="Bahnschrift" panose="020B0502040204020203" pitchFamily="34" charset="0"/>
          </a:endParaRPr>
        </a:p>
      </dsp:txBody>
      <dsp:txXfrm rot="-5400000">
        <a:off x="3582309" y="1374791"/>
        <a:ext cx="817976" cy="940203"/>
      </dsp:txXfrm>
    </dsp:sp>
    <dsp:sp modelId="{48A50A60-DFBC-4EAD-A1F7-B01163B3BE42}">
      <dsp:nvSpPr>
        <dsp:cNvPr id="0" name=""/>
        <dsp:cNvSpPr/>
      </dsp:nvSpPr>
      <dsp:spPr>
        <a:xfrm rot="5400000">
          <a:off x="2669096" y="2410106"/>
          <a:ext cx="1365911" cy="1188342"/>
        </a:xfrm>
        <a:prstGeom prst="hexagon">
          <a:avLst>
            <a:gd name="adj" fmla="val 25000"/>
            <a:gd name="vf" fmla="val 115470"/>
          </a:avLst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>
              <a:latin typeface="Arial" panose="020B0604020202020204" pitchFamily="34" charset="0"/>
              <a:cs typeface="Arial" panose="020B0604020202020204" pitchFamily="34" charset="0"/>
            </a:rPr>
            <a:t>LLM a 7Mld. di </a:t>
          </a:r>
          <a:r>
            <a:rPr lang="it-IT" sz="1500" b="1" kern="1200" dirty="0" err="1">
              <a:latin typeface="Arial" panose="020B0604020202020204" pitchFamily="34" charset="0"/>
              <a:cs typeface="Arial" panose="020B0604020202020204" pitchFamily="34" charset="0"/>
            </a:rPr>
            <a:t>param</a:t>
          </a:r>
          <a:r>
            <a:rPr lang="it-IT" sz="1500" b="1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 rot="-5400000">
        <a:off x="2943063" y="2534176"/>
        <a:ext cx="817976" cy="940203"/>
      </dsp:txXfrm>
    </dsp:sp>
    <dsp:sp modelId="{11A90066-16D4-4DAE-8239-29BE0828A468}">
      <dsp:nvSpPr>
        <dsp:cNvPr id="0" name=""/>
        <dsp:cNvSpPr/>
      </dsp:nvSpPr>
      <dsp:spPr>
        <a:xfrm>
          <a:off x="3982283" y="2594504"/>
          <a:ext cx="1524357" cy="819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Arial" panose="020B0604020202020204" pitchFamily="34" charset="0"/>
              <a:cs typeface="Arial" panose="020B0604020202020204" pitchFamily="34" charset="0"/>
            </a:rPr>
            <a:t>Per ricavare l’obiettivo di visualizzazione dall’input utente</a:t>
          </a:r>
        </a:p>
      </dsp:txBody>
      <dsp:txXfrm>
        <a:off x="3982283" y="2594504"/>
        <a:ext cx="1524357" cy="819546"/>
      </dsp:txXfrm>
    </dsp:sp>
    <dsp:sp modelId="{37081C16-3677-4606-A301-6020BA13CCB7}">
      <dsp:nvSpPr>
        <dsp:cNvPr id="0" name=""/>
        <dsp:cNvSpPr/>
      </dsp:nvSpPr>
      <dsp:spPr>
        <a:xfrm rot="5400000">
          <a:off x="1385685" y="2410106"/>
          <a:ext cx="1365911" cy="1188342"/>
        </a:xfrm>
        <a:prstGeom prst="hexagon">
          <a:avLst>
            <a:gd name="adj" fmla="val 25000"/>
            <a:gd name="vf" fmla="val 115470"/>
          </a:avLst>
        </a:prstGeom>
        <a:solidFill>
          <a:srgbClr val="D94A40">
            <a:alpha val="59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>
            <a:latin typeface="Bahnschrift" panose="020B0502040204020203" pitchFamily="34" charset="0"/>
          </a:endParaRPr>
        </a:p>
      </dsp:txBody>
      <dsp:txXfrm rot="-5400000">
        <a:off x="1659652" y="2534176"/>
        <a:ext cx="817976" cy="940203"/>
      </dsp:txXfrm>
    </dsp:sp>
    <dsp:sp modelId="{F284F9B2-6CD6-4992-ABA8-EF936A22CEF8}">
      <dsp:nvSpPr>
        <dsp:cNvPr id="0" name=""/>
        <dsp:cNvSpPr/>
      </dsp:nvSpPr>
      <dsp:spPr>
        <a:xfrm rot="5400000">
          <a:off x="2024932" y="3569492"/>
          <a:ext cx="1365911" cy="1188342"/>
        </a:xfrm>
        <a:prstGeom prst="hexagon">
          <a:avLst>
            <a:gd name="adj" fmla="val 25000"/>
            <a:gd name="vf" fmla="val 115470"/>
          </a:avLst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>
              <a:latin typeface="Arial" panose="020B0604020202020204" pitchFamily="34" charset="0"/>
              <a:cs typeface="Arial" panose="020B0604020202020204" pitchFamily="34" charset="0"/>
            </a:rPr>
            <a:t>Node.js con </a:t>
          </a:r>
          <a:r>
            <a:rPr lang="it-IT" sz="1500" b="1" kern="1200" dirty="0" err="1">
              <a:latin typeface="Arial" panose="020B0604020202020204" pitchFamily="34" charset="0"/>
              <a:cs typeface="Arial" panose="020B0604020202020204" pitchFamily="34" charset="0"/>
            </a:rPr>
            <a:t>npm</a:t>
          </a:r>
          <a:endParaRPr lang="it-IT" sz="15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298899" y="3693562"/>
        <a:ext cx="817976" cy="940203"/>
      </dsp:txXfrm>
    </dsp:sp>
    <dsp:sp modelId="{CB90823F-FDB1-4266-A164-4F4A640A59B2}">
      <dsp:nvSpPr>
        <dsp:cNvPr id="0" name=""/>
        <dsp:cNvSpPr/>
      </dsp:nvSpPr>
      <dsp:spPr>
        <a:xfrm>
          <a:off x="589359" y="3753890"/>
          <a:ext cx="1475184" cy="819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Arial" panose="020B0604020202020204" pitchFamily="34" charset="0"/>
              <a:cs typeface="Arial" panose="020B0604020202020204" pitchFamily="34" charset="0"/>
            </a:rPr>
            <a:t>Per la gestione delle dipendenze e per l’utilizzo del modulo </a:t>
          </a:r>
          <a:r>
            <a:rPr lang="it-IT" sz="1400" i="1" kern="1200" dirty="0" err="1">
              <a:latin typeface="Arial" panose="020B0604020202020204" pitchFamily="34" charset="0"/>
              <a:cs typeface="Arial" panose="020B0604020202020204" pitchFamily="34" charset="0"/>
            </a:rPr>
            <a:t>readline</a:t>
          </a:r>
          <a:endParaRPr lang="it-IT" sz="1400" i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9359" y="3753890"/>
        <a:ext cx="1475184" cy="819546"/>
      </dsp:txXfrm>
    </dsp:sp>
    <dsp:sp modelId="{15003084-8AFF-4486-B6EF-E3E2A9FF75F2}">
      <dsp:nvSpPr>
        <dsp:cNvPr id="0" name=""/>
        <dsp:cNvSpPr/>
      </dsp:nvSpPr>
      <dsp:spPr>
        <a:xfrm rot="5400000">
          <a:off x="3308342" y="3569492"/>
          <a:ext cx="1365911" cy="1188342"/>
        </a:xfrm>
        <a:prstGeom prst="hexagon">
          <a:avLst>
            <a:gd name="adj" fmla="val 25000"/>
            <a:gd name="vf" fmla="val 115470"/>
          </a:avLst>
        </a:prstGeom>
        <a:solidFill>
          <a:srgbClr val="D94A40">
            <a:alpha val="59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>
            <a:latin typeface="Bahnschrift" panose="020B0502040204020203" pitchFamily="34" charset="0"/>
          </a:endParaRPr>
        </a:p>
      </dsp:txBody>
      <dsp:txXfrm rot="-5400000">
        <a:off x="3582309" y="3693562"/>
        <a:ext cx="817976" cy="940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D175C-0DBA-4A22-8392-5ADA4973A87B}">
      <dsp:nvSpPr>
        <dsp:cNvPr id="0" name=""/>
        <dsp:cNvSpPr/>
      </dsp:nvSpPr>
      <dsp:spPr>
        <a:xfrm>
          <a:off x="3476" y="983036"/>
          <a:ext cx="1692293" cy="1165990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13000" r="-13000"/>
          </a:stretch>
        </a:blipFill>
        <a:ln w="19050" cap="flat" cmpd="sng" algn="ctr">
          <a:solidFill>
            <a:srgbClr val="9B001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0ABDA-FEC9-4829-94E1-B68E3A000206}">
      <dsp:nvSpPr>
        <dsp:cNvPr id="0" name=""/>
        <dsp:cNvSpPr/>
      </dsp:nvSpPr>
      <dsp:spPr>
        <a:xfrm>
          <a:off x="3476" y="2149026"/>
          <a:ext cx="1692293" cy="62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333333"/>
            </a:buClr>
            <a:buFont typeface="Bahnschrift" panose="020B0502040204020203" pitchFamily="34" charset="0"/>
            <a:buNone/>
          </a:pPr>
          <a:r>
            <a:rPr lang="it-IT" sz="1600" kern="12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Infografiche basate su processi ordinati</a:t>
          </a:r>
        </a:p>
      </dsp:txBody>
      <dsp:txXfrm>
        <a:off x="3476" y="2149026"/>
        <a:ext cx="1692293" cy="627840"/>
      </dsp:txXfrm>
    </dsp:sp>
    <dsp:sp modelId="{CDF3F2AB-8926-446D-9506-85D5A2553313}">
      <dsp:nvSpPr>
        <dsp:cNvPr id="0" name=""/>
        <dsp:cNvSpPr/>
      </dsp:nvSpPr>
      <dsp:spPr>
        <a:xfrm>
          <a:off x="1865070" y="983036"/>
          <a:ext cx="1692293" cy="1165990"/>
        </a:xfrm>
        <a:prstGeom prst="roundRect">
          <a:avLst/>
        </a:prstGeom>
        <a:blipFill>
          <a:blip xmlns:r="http://schemas.openxmlformats.org/officeDocument/2006/relationships" r:embed="rId2"/>
          <a:srcRect/>
          <a:stretch>
            <a:fillRect l="-55000" r="-55000"/>
          </a:stretch>
        </a:blipFill>
        <a:ln w="19050" cap="flat" cmpd="sng" algn="ctr">
          <a:solidFill>
            <a:srgbClr val="9B001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0EF3F-3F68-4A43-80BF-88307853ED1D}">
      <dsp:nvSpPr>
        <dsp:cNvPr id="0" name=""/>
        <dsp:cNvSpPr/>
      </dsp:nvSpPr>
      <dsp:spPr>
        <a:xfrm>
          <a:off x="1865070" y="2149026"/>
          <a:ext cx="1692293" cy="62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333333"/>
            </a:buClr>
            <a:buFont typeface="Bahnschrift" panose="020B0502040204020203" pitchFamily="34" charset="0"/>
            <a:buNone/>
          </a:pPr>
          <a:r>
            <a:rPr lang="it-IT" sz="1600" kern="12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Infografiche a mo’ di lista </a:t>
          </a:r>
        </a:p>
      </dsp:txBody>
      <dsp:txXfrm>
        <a:off x="1865070" y="2149026"/>
        <a:ext cx="1692293" cy="627840"/>
      </dsp:txXfrm>
    </dsp:sp>
    <dsp:sp modelId="{7AB380F4-1B62-4D95-A9B8-5BC727A66BCF}">
      <dsp:nvSpPr>
        <dsp:cNvPr id="0" name=""/>
        <dsp:cNvSpPr/>
      </dsp:nvSpPr>
      <dsp:spPr>
        <a:xfrm>
          <a:off x="3726664" y="983036"/>
          <a:ext cx="1692293" cy="116599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5000" r="-75000"/>
          </a:stretch>
        </a:blipFill>
        <a:ln w="19050" cap="flat" cmpd="sng" algn="ctr">
          <a:solidFill>
            <a:srgbClr val="9B001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A8931-8C64-4788-A725-195F9FA039C9}">
      <dsp:nvSpPr>
        <dsp:cNvPr id="0" name=""/>
        <dsp:cNvSpPr/>
      </dsp:nvSpPr>
      <dsp:spPr>
        <a:xfrm>
          <a:off x="3726664" y="2149026"/>
          <a:ext cx="1692293" cy="62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Infografiche basate sul tempo</a:t>
          </a:r>
          <a:endParaRPr lang="it-IT" sz="1600" kern="1200" dirty="0">
            <a:solidFill>
              <a:srgbClr val="9B0014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6664" y="2149026"/>
        <a:ext cx="1692293" cy="627840"/>
      </dsp:txXfrm>
    </dsp:sp>
    <dsp:sp modelId="{6D32F515-CAA5-449C-B76F-B06D8BD2EB83}">
      <dsp:nvSpPr>
        <dsp:cNvPr id="0" name=""/>
        <dsp:cNvSpPr/>
      </dsp:nvSpPr>
      <dsp:spPr>
        <a:xfrm>
          <a:off x="5588258" y="983036"/>
          <a:ext cx="1692293" cy="1165990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9050" cap="flat" cmpd="sng" algn="ctr">
          <a:solidFill>
            <a:srgbClr val="9B001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7DC79-BBC8-418F-BB9F-A922F48FB1EC}">
      <dsp:nvSpPr>
        <dsp:cNvPr id="0" name=""/>
        <dsp:cNvSpPr/>
      </dsp:nvSpPr>
      <dsp:spPr>
        <a:xfrm>
          <a:off x="5588258" y="2149026"/>
          <a:ext cx="1692293" cy="62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Infografiche basate sul confronto</a:t>
          </a:r>
        </a:p>
      </dsp:txBody>
      <dsp:txXfrm>
        <a:off x="5588258" y="2149026"/>
        <a:ext cx="1692293" cy="627840"/>
      </dsp:txXfrm>
    </dsp:sp>
    <dsp:sp modelId="{C94AC9EA-1782-4153-98B6-D836CD01DCD6}">
      <dsp:nvSpPr>
        <dsp:cNvPr id="0" name=""/>
        <dsp:cNvSpPr/>
      </dsp:nvSpPr>
      <dsp:spPr>
        <a:xfrm>
          <a:off x="7449852" y="983036"/>
          <a:ext cx="1692293" cy="1165990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3000" r="-3000"/>
          </a:stretch>
        </a:blipFill>
        <a:ln w="19050" cap="flat" cmpd="sng" algn="ctr">
          <a:solidFill>
            <a:srgbClr val="9B001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CB751-6405-4F58-8FA7-640C3D645C18}">
      <dsp:nvSpPr>
        <dsp:cNvPr id="0" name=""/>
        <dsp:cNvSpPr/>
      </dsp:nvSpPr>
      <dsp:spPr>
        <a:xfrm>
          <a:off x="7449852" y="2149026"/>
          <a:ext cx="1692293" cy="62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Infografiche basate su una gerarchia</a:t>
          </a:r>
          <a:endParaRPr lang="it-IT" sz="1600" kern="1200" dirty="0">
            <a:solidFill>
              <a:srgbClr val="9B0014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49852" y="2149026"/>
        <a:ext cx="1692293" cy="627840"/>
      </dsp:txXfrm>
    </dsp:sp>
    <dsp:sp modelId="{7205DA4A-943D-4C92-9565-8A90084C807C}">
      <dsp:nvSpPr>
        <dsp:cNvPr id="0" name=""/>
        <dsp:cNvSpPr/>
      </dsp:nvSpPr>
      <dsp:spPr>
        <a:xfrm>
          <a:off x="9311445" y="983036"/>
          <a:ext cx="1692293" cy="1165990"/>
        </a:xfrm>
        <a:prstGeom prst="roundRect">
          <a:avLst/>
        </a:prstGeom>
        <a:blipFill>
          <a:blip xmlns:r="http://schemas.openxmlformats.org/officeDocument/2006/relationships" r:embed="rId7"/>
          <a:srcRect/>
          <a:stretch>
            <a:fillRect t="-6000" b="-6000"/>
          </a:stretch>
        </a:blipFill>
        <a:ln w="19050" cap="flat" cmpd="sng" algn="ctr">
          <a:solidFill>
            <a:srgbClr val="9B001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414EE-1894-4356-88DB-F448658A8A23}">
      <dsp:nvSpPr>
        <dsp:cNvPr id="0" name=""/>
        <dsp:cNvSpPr/>
      </dsp:nvSpPr>
      <dsp:spPr>
        <a:xfrm>
          <a:off x="9311445" y="2149026"/>
          <a:ext cx="1692293" cy="62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rPr>
            <a:t>Infografiche basate su informazioni correlate poste allo stesso livello</a:t>
          </a:r>
        </a:p>
      </dsp:txBody>
      <dsp:txXfrm>
        <a:off x="9311445" y="2149026"/>
        <a:ext cx="1692293" cy="6278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AE22D-5DCC-481D-A7B8-3B4164867798}">
      <dsp:nvSpPr>
        <dsp:cNvPr id="0" name=""/>
        <dsp:cNvSpPr/>
      </dsp:nvSpPr>
      <dsp:spPr>
        <a:xfrm rot="5400000">
          <a:off x="2406891" y="100589"/>
          <a:ext cx="1544407" cy="1343634"/>
        </a:xfrm>
        <a:prstGeom prst="hexagon">
          <a:avLst>
            <a:gd name="adj" fmla="val 25000"/>
            <a:gd name="vf" fmla="val 115470"/>
          </a:avLst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400" b="1" kern="1200" dirty="0">
              <a:latin typeface="Arial" panose="020B0604020202020204" pitchFamily="34" charset="0"/>
              <a:cs typeface="Arial" panose="020B0604020202020204" pitchFamily="34" charset="0"/>
            </a:rPr>
            <a:t>JS</a:t>
          </a:r>
          <a:endParaRPr lang="it-IT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716660" y="240873"/>
        <a:ext cx="924868" cy="1063067"/>
      </dsp:txXfrm>
    </dsp:sp>
    <dsp:sp modelId="{FA2CD67E-616C-44DA-9BB1-91294764A94E}">
      <dsp:nvSpPr>
        <dsp:cNvPr id="0" name=""/>
        <dsp:cNvSpPr/>
      </dsp:nvSpPr>
      <dsp:spPr>
        <a:xfrm>
          <a:off x="3891685" y="309084"/>
          <a:ext cx="1723558" cy="926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Arial" panose="020B0604020202020204" pitchFamily="34" charset="0"/>
              <a:cs typeface="Arial" panose="020B0604020202020204" pitchFamily="34" charset="0"/>
            </a:rPr>
            <a:t>Come linguaggio di programmazione</a:t>
          </a:r>
        </a:p>
      </dsp:txBody>
      <dsp:txXfrm>
        <a:off x="3891685" y="309084"/>
        <a:ext cx="1723558" cy="926644"/>
      </dsp:txXfrm>
    </dsp:sp>
    <dsp:sp modelId="{4FB3EB5C-5F2F-439A-9B2A-8EBB3E53858F}">
      <dsp:nvSpPr>
        <dsp:cNvPr id="0" name=""/>
        <dsp:cNvSpPr/>
      </dsp:nvSpPr>
      <dsp:spPr>
        <a:xfrm rot="5400000">
          <a:off x="955766" y="100589"/>
          <a:ext cx="1544407" cy="1343634"/>
        </a:xfrm>
        <a:prstGeom prst="hexagon">
          <a:avLst>
            <a:gd name="adj" fmla="val 25000"/>
            <a:gd name="vf" fmla="val 115470"/>
          </a:avLst>
        </a:prstGeom>
        <a:solidFill>
          <a:srgbClr val="D94A40">
            <a:alpha val="59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>
            <a:latin typeface="Bahnschrift" panose="020B0502040204020203" pitchFamily="34" charset="0"/>
          </a:endParaRPr>
        </a:p>
      </dsp:txBody>
      <dsp:txXfrm rot="-5400000">
        <a:off x="1265535" y="240873"/>
        <a:ext cx="924868" cy="1063067"/>
      </dsp:txXfrm>
    </dsp:sp>
    <dsp:sp modelId="{48A50A60-DFBC-4EAD-A1F7-B01163B3BE42}">
      <dsp:nvSpPr>
        <dsp:cNvPr id="0" name=""/>
        <dsp:cNvSpPr/>
      </dsp:nvSpPr>
      <dsp:spPr>
        <a:xfrm rot="5400000">
          <a:off x="1678549" y="1411482"/>
          <a:ext cx="1544407" cy="1343634"/>
        </a:xfrm>
        <a:prstGeom prst="hexagon">
          <a:avLst>
            <a:gd name="adj" fmla="val 25000"/>
            <a:gd name="vf" fmla="val 115470"/>
          </a:avLst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>
              <a:latin typeface="Arial" panose="020B0604020202020204" pitchFamily="34" charset="0"/>
              <a:cs typeface="Arial" panose="020B0604020202020204" pitchFamily="34" charset="0"/>
            </a:rPr>
            <a:t>LLM a 7Mld. di </a:t>
          </a:r>
          <a:r>
            <a:rPr lang="it-IT" sz="1600" b="1" kern="1200" dirty="0" err="1">
              <a:latin typeface="Arial" panose="020B0604020202020204" pitchFamily="34" charset="0"/>
              <a:cs typeface="Arial" panose="020B0604020202020204" pitchFamily="34" charset="0"/>
            </a:rPr>
            <a:t>param</a:t>
          </a:r>
          <a:r>
            <a:rPr lang="it-IT" sz="1600" b="1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 rot="-5400000">
        <a:off x="1988318" y="1551766"/>
        <a:ext cx="924868" cy="1063067"/>
      </dsp:txXfrm>
    </dsp:sp>
    <dsp:sp modelId="{11A90066-16D4-4DAE-8239-29BE0828A468}">
      <dsp:nvSpPr>
        <dsp:cNvPr id="0" name=""/>
        <dsp:cNvSpPr/>
      </dsp:nvSpPr>
      <dsp:spPr>
        <a:xfrm>
          <a:off x="55377" y="1619977"/>
          <a:ext cx="1667960" cy="926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Arial" panose="020B0604020202020204" pitchFamily="34" charset="0"/>
              <a:cs typeface="Arial" panose="020B0604020202020204" pitchFamily="34" charset="0"/>
            </a:rPr>
            <a:t>Per l’elaborazione della storia</a:t>
          </a:r>
        </a:p>
      </dsp:txBody>
      <dsp:txXfrm>
        <a:off x="55377" y="1619977"/>
        <a:ext cx="1667960" cy="926644"/>
      </dsp:txXfrm>
    </dsp:sp>
    <dsp:sp modelId="{37081C16-3677-4606-A301-6020BA13CCB7}">
      <dsp:nvSpPr>
        <dsp:cNvPr id="0" name=""/>
        <dsp:cNvSpPr/>
      </dsp:nvSpPr>
      <dsp:spPr>
        <a:xfrm rot="5400000">
          <a:off x="3129674" y="1411482"/>
          <a:ext cx="1544407" cy="1343634"/>
        </a:xfrm>
        <a:prstGeom prst="hexagon">
          <a:avLst>
            <a:gd name="adj" fmla="val 25000"/>
            <a:gd name="vf" fmla="val 115470"/>
          </a:avLst>
        </a:prstGeom>
        <a:solidFill>
          <a:srgbClr val="D94A40">
            <a:alpha val="59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>
            <a:latin typeface="Bahnschrift" panose="020B0502040204020203" pitchFamily="34" charset="0"/>
          </a:endParaRPr>
        </a:p>
      </dsp:txBody>
      <dsp:txXfrm rot="-5400000">
        <a:off x="3439443" y="1551766"/>
        <a:ext cx="924868" cy="1063067"/>
      </dsp:txXfrm>
    </dsp:sp>
    <dsp:sp modelId="{F284F9B2-6CD6-4992-ABA8-EF936A22CEF8}">
      <dsp:nvSpPr>
        <dsp:cNvPr id="0" name=""/>
        <dsp:cNvSpPr/>
      </dsp:nvSpPr>
      <dsp:spPr>
        <a:xfrm rot="5400000">
          <a:off x="2406891" y="2722375"/>
          <a:ext cx="1544407" cy="1343634"/>
        </a:xfrm>
        <a:prstGeom prst="hexagon">
          <a:avLst>
            <a:gd name="adj" fmla="val 25000"/>
            <a:gd name="vf" fmla="val 115470"/>
          </a:avLst>
        </a:prstGeom>
        <a:solidFill>
          <a:srgbClr val="9B001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>
              <a:latin typeface="Arial" panose="020B0604020202020204" pitchFamily="34" charset="0"/>
              <a:cs typeface="Arial" panose="020B0604020202020204" pitchFamily="34" charset="0"/>
            </a:rPr>
            <a:t>Node.js</a:t>
          </a:r>
        </a:p>
      </dsp:txBody>
      <dsp:txXfrm rot="-5400000">
        <a:off x="2716660" y="2862659"/>
        <a:ext cx="924868" cy="1063067"/>
      </dsp:txXfrm>
    </dsp:sp>
    <dsp:sp modelId="{CB90823F-FDB1-4266-A164-4F4A640A59B2}">
      <dsp:nvSpPr>
        <dsp:cNvPr id="0" name=""/>
        <dsp:cNvSpPr/>
      </dsp:nvSpPr>
      <dsp:spPr>
        <a:xfrm>
          <a:off x="3891685" y="2930870"/>
          <a:ext cx="1723558" cy="926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Arial" panose="020B0604020202020204" pitchFamily="34" charset="0"/>
              <a:cs typeface="Arial" panose="020B0604020202020204" pitchFamily="34" charset="0"/>
            </a:rPr>
            <a:t>Per l’utilizzo del modulo </a:t>
          </a:r>
          <a:r>
            <a:rPr lang="it-IT" sz="1400" i="1" kern="1200" dirty="0" err="1">
              <a:latin typeface="Arial" panose="020B0604020202020204" pitchFamily="34" charset="0"/>
              <a:cs typeface="Arial" panose="020B0604020202020204" pitchFamily="34" charset="0"/>
            </a:rPr>
            <a:t>readline</a:t>
          </a:r>
          <a:endParaRPr lang="it-IT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91685" y="2930870"/>
        <a:ext cx="1723558" cy="926644"/>
      </dsp:txXfrm>
    </dsp:sp>
    <dsp:sp modelId="{15003084-8AFF-4486-B6EF-E3E2A9FF75F2}">
      <dsp:nvSpPr>
        <dsp:cNvPr id="0" name=""/>
        <dsp:cNvSpPr/>
      </dsp:nvSpPr>
      <dsp:spPr>
        <a:xfrm rot="5400000">
          <a:off x="955766" y="2722375"/>
          <a:ext cx="1544407" cy="1343634"/>
        </a:xfrm>
        <a:prstGeom prst="hexagon">
          <a:avLst>
            <a:gd name="adj" fmla="val 25000"/>
            <a:gd name="vf" fmla="val 115470"/>
          </a:avLst>
        </a:prstGeom>
        <a:solidFill>
          <a:srgbClr val="D94A40">
            <a:alpha val="59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>
            <a:latin typeface="Bahnschrift" panose="020B0502040204020203" pitchFamily="34" charset="0"/>
          </a:endParaRPr>
        </a:p>
      </dsp:txBody>
      <dsp:txXfrm rot="-5400000">
        <a:off x="1265535" y="2862659"/>
        <a:ext cx="924868" cy="10630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F4F0E-8803-483C-9F3A-66339A1A7775}">
      <dsp:nvSpPr>
        <dsp:cNvPr id="0" name=""/>
        <dsp:cNvSpPr/>
      </dsp:nvSpPr>
      <dsp:spPr>
        <a:xfrm>
          <a:off x="0" y="228184"/>
          <a:ext cx="2548773" cy="1287000"/>
        </a:xfrm>
        <a:prstGeom prst="rect">
          <a:avLst/>
        </a:prstGeom>
        <a:solidFill>
          <a:srgbClr val="9B001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800" b="1" kern="1200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FASE 1</a:t>
          </a:r>
          <a:r>
            <a:rPr lang="it-IT" sz="1800" kern="1200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Identificazione degli interlocutori</a:t>
          </a:r>
        </a:p>
      </dsp:txBody>
      <dsp:txXfrm>
        <a:off x="0" y="228184"/>
        <a:ext cx="2548773" cy="1287000"/>
      </dsp:txXfrm>
    </dsp:sp>
    <dsp:sp modelId="{EE152562-E46E-4CFB-AC86-7163BD839C9B}">
      <dsp:nvSpPr>
        <dsp:cNvPr id="0" name=""/>
        <dsp:cNvSpPr/>
      </dsp:nvSpPr>
      <dsp:spPr>
        <a:xfrm>
          <a:off x="2661525" y="228184"/>
          <a:ext cx="509754" cy="12870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rgbClr val="D94A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C384C-6DAD-4770-BCDB-BBF9469FD4D4}">
      <dsp:nvSpPr>
        <dsp:cNvPr id="0" name=""/>
        <dsp:cNvSpPr/>
      </dsp:nvSpPr>
      <dsp:spPr>
        <a:xfrm>
          <a:off x="3262430" y="228184"/>
          <a:ext cx="6932664" cy="1287000"/>
        </a:xfrm>
        <a:prstGeom prst="rect">
          <a:avLst/>
        </a:prstGeom>
        <a:solidFill>
          <a:srgbClr val="D94A40">
            <a:alpha val="60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Persone interessate all’ambito informatico e a iniziare un percorso universitario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ptos" panose="020B0004020202020204" pitchFamily="34" charset="0"/>
            <a:buChar char="→"/>
          </a:pPr>
          <a:r>
            <a:rPr lang="it-IT" sz="1400" b="1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Inclinazioni cognitive: </a:t>
          </a: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intuizione, ragionamento, percepire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ptos" panose="020B0004020202020204" pitchFamily="34" charset="0"/>
            <a:buChar char="→"/>
          </a:pPr>
          <a:r>
            <a:rPr lang="it-IT" sz="1400" b="1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Inclinazioni decisionali: </a:t>
          </a: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focus su apprendimento analitico</a:t>
          </a:r>
        </a:p>
      </dsp:txBody>
      <dsp:txXfrm>
        <a:off x="3262430" y="228184"/>
        <a:ext cx="6932664" cy="1287000"/>
      </dsp:txXfrm>
    </dsp:sp>
    <dsp:sp modelId="{5A582B5D-320C-4845-BA35-744FB3646EAF}">
      <dsp:nvSpPr>
        <dsp:cNvPr id="0" name=""/>
        <dsp:cNvSpPr/>
      </dsp:nvSpPr>
      <dsp:spPr>
        <a:xfrm>
          <a:off x="0" y="2010606"/>
          <a:ext cx="2548773" cy="1287000"/>
        </a:xfrm>
        <a:prstGeom prst="rect">
          <a:avLst/>
        </a:prstGeom>
        <a:solidFill>
          <a:srgbClr val="9B001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800" b="1" kern="1200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FASE 2</a:t>
          </a:r>
          <a:r>
            <a:rPr lang="it-IT" sz="1800" kern="1200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rgbClr val="F0F0F0"/>
              </a:solidFill>
              <a:latin typeface="Arial" panose="020B0604020202020204" pitchFamily="34" charset="0"/>
              <a:cs typeface="Arial" panose="020B0604020202020204" pitchFamily="34" charset="0"/>
            </a:rPr>
            <a:t>Identificazione della storia</a:t>
          </a:r>
        </a:p>
      </dsp:txBody>
      <dsp:txXfrm>
        <a:off x="0" y="2010606"/>
        <a:ext cx="2548773" cy="1287000"/>
      </dsp:txXfrm>
    </dsp:sp>
    <dsp:sp modelId="{498F125B-208F-4783-96D5-1BAC402535B8}">
      <dsp:nvSpPr>
        <dsp:cNvPr id="0" name=""/>
        <dsp:cNvSpPr/>
      </dsp:nvSpPr>
      <dsp:spPr>
        <a:xfrm>
          <a:off x="2661525" y="1749184"/>
          <a:ext cx="509754" cy="1809843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rgbClr val="D94A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1BD31-1200-49EA-88CB-5209EB654CBD}">
      <dsp:nvSpPr>
        <dsp:cNvPr id="0" name=""/>
        <dsp:cNvSpPr/>
      </dsp:nvSpPr>
      <dsp:spPr>
        <a:xfrm>
          <a:off x="3262430" y="1749184"/>
          <a:ext cx="6932664" cy="1809843"/>
        </a:xfrm>
        <a:prstGeom prst="rect">
          <a:avLst/>
        </a:prstGeom>
        <a:solidFill>
          <a:srgbClr val="D94A40">
            <a:alpha val="60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400" kern="1200" dirty="0">
            <a:solidFill>
              <a:srgbClr val="333333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A partire dalle inclinazioni cognitive e decisionali si risponde alle domande: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ptos" panose="020B0004020202020204" pitchFamily="34" charset="0"/>
            <a:buChar char="→"/>
          </a:pPr>
          <a:r>
            <a:rPr lang="it-IT" sz="1400" b="1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perché? </a:t>
          </a:r>
          <a:r>
            <a:rPr lang="it-IT" sz="1400" b="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Attraverso una spiegazione iniziale del corso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ptos" panose="020B0004020202020204" pitchFamily="34" charset="0"/>
            <a:buChar char="→"/>
          </a:pPr>
          <a:r>
            <a:rPr lang="it-IT" sz="1400" b="1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cosa? </a:t>
          </a:r>
          <a:r>
            <a:rPr lang="it-IT" sz="1400" b="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Attraverso un’analisi estesa e dettagliata dei vari aspetti del corso</a:t>
          </a:r>
          <a:endParaRPr lang="it-IT" sz="1400" b="1" kern="1200" dirty="0">
            <a:solidFill>
              <a:srgbClr val="333333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ptos" panose="020B0004020202020204" pitchFamily="34" charset="0"/>
            <a:buChar char="→"/>
          </a:pPr>
          <a:r>
            <a:rPr lang="it-IT" sz="1400" b="1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come? </a:t>
          </a:r>
          <a:r>
            <a:rPr lang="it-IT" sz="1400" b="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Riportando le opinioni ed esperienze degli studenti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ptos" panose="020B0004020202020204" pitchFamily="34" charset="0"/>
            <a:buChar char="→"/>
          </a:pPr>
          <a:r>
            <a:rPr lang="it-IT" sz="1400" b="1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cosa succede se? </a:t>
          </a:r>
          <a:r>
            <a:rPr lang="it-IT" sz="1400" b="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Riportando le opportunità post-laurea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Si utilizza lo strumento </a:t>
          </a:r>
          <a:r>
            <a:rPr lang="it-IT" sz="1400" i="1" kern="1200" dirty="0" err="1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Infographic-helper</a:t>
          </a:r>
          <a:r>
            <a:rPr lang="it-IT" sz="1400" kern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rPr>
            <a:t> per rendere più persuasiva la storia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400" kern="1200" dirty="0">
            <a:solidFill>
              <a:srgbClr val="333333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62430" y="1749184"/>
        <a:ext cx="6932664" cy="180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EA8BF-E318-471E-AD87-212152B41AE8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EAC8C-5363-43A0-85B4-9BC7A4D360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21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EAC8C-5363-43A0-85B4-9BC7A4D3609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65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C08D-A64F-45F2-6506-08BF7EEEA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DDF3E-45BB-B277-9F01-52727E586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F758F-DD34-BA46-B638-E77742C8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1A3E-F38D-4F1F-9069-01884728E63A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3C2F-EC43-0E83-55B3-2CB06230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7C499-A9DF-19AA-B293-AAD8E59F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E738-CECC-43E2-A552-1C2A4EF06A2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14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6E28-E76E-E0A5-734E-95400AFA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7862E-0674-536B-1542-A5EAC72DA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09D8E-AB11-2B5B-E953-F05F4936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1A3E-F38D-4F1F-9069-01884728E63A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C0D56-09B8-4720-3615-E4564CA0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D5F0-8E85-DB43-04C6-254DC23C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E738-CECC-43E2-A552-1C2A4EF06A2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99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291C8-456C-B286-29CD-23726627B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C0986-5E75-80B8-1572-118C8EEFD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C2004-CF6F-2014-2478-0BB04C3F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1A3E-F38D-4F1F-9069-01884728E63A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394BA-5764-276B-C922-1F5C1614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4869-5DA7-3334-849E-E0C65925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E738-CECC-43E2-A552-1C2A4EF06A2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00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08B2-0DCA-7FDF-A56D-F7CD25A9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B01-BE72-0A30-5158-5467D712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72F57-DC55-9605-7539-5789D0C7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1A3E-F38D-4F1F-9069-01884728E63A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52699-DF3D-D751-B648-D12F88D2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1A67C-6545-EC91-A560-E1F255D5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E738-CECC-43E2-A552-1C2A4EF06A2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947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D900-FEE0-9196-FF33-DAB0FA48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553BD-FA3C-BCEF-4665-ED1EB0E17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401B1-E735-EF32-5752-EB9C7AA8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1A3E-F38D-4F1F-9069-01884728E63A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1CA5-7CA0-D4A6-A9AD-9D167A27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DA5E0-34F5-51D9-C99B-BC7E7ADE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E738-CECC-43E2-A552-1C2A4EF06A2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551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551A-3EAA-6C83-4035-8CBF392E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0669-3971-6F38-E06B-F86BA98C2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B68F9-21EF-25A2-8144-344D5CB26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44F39-62E9-96EB-3FC2-A99CDE66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1A3E-F38D-4F1F-9069-01884728E63A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F75CD-568A-DFDE-EB1D-6B2EB6B6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9406E-EAD7-9437-2C4D-65A32A07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E738-CECC-43E2-A552-1C2A4EF06A2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1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774C-002B-6EA8-230E-34F10C4D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C96C2-5FE3-0EEE-9C87-137133E38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8A18F-CCCB-F72D-4AC7-0B88E45C4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B2928-C3D4-A22E-1480-5E7A63E5A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F3B71-2B3A-2420-B3C9-A822E1594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0602C-9F3D-DE33-7BEB-6B9C4DBB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1A3E-F38D-4F1F-9069-01884728E63A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41772-9F44-F329-EBF4-5BCF469A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F258F-7AB2-88CD-145E-D7F160B7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E738-CECC-43E2-A552-1C2A4EF06A2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C32B-0A16-C8AA-3103-44B61083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CEA7D-4745-1423-1D0C-86CC553E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1A3E-F38D-4F1F-9069-01884728E63A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ED168-10E0-668B-8D69-D04F31B3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DD8DA-804F-5E3A-8026-CBE0DC92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E738-CECC-43E2-A552-1C2A4EF06A2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0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C5C5B-4AD2-2C4A-1EC4-071248ED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1A3E-F38D-4F1F-9069-01884728E63A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773C6-F649-D2F7-D335-C1302BBA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23965-47DC-C53F-6265-9DFAAECD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E738-CECC-43E2-A552-1C2A4EF06A2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79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D8FB-D4EB-EAF2-349C-FDF33248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4438-1CA3-5A24-D102-60079A3C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54C00-D847-7C4E-3C99-C97332FBC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F27A7-120B-9E7A-21F5-B9B44C6A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1A3E-F38D-4F1F-9069-01884728E63A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543E7-420E-89E2-9DF4-A05A8DAF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570BC-BDFB-24E7-708A-80F6BFB8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E738-CECC-43E2-A552-1C2A4EF06A2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1DB1-2AF0-59AE-2ABC-D3D4F80B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4BDC9-C2EB-E719-FF26-47F37C8C3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40C24-9233-F202-6A19-07F701F54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F4FB9-E4D2-4D37-1E75-44FD1BB8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1A3E-F38D-4F1F-9069-01884728E63A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CB555-0CA0-305D-8465-A1E06AD4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F4F84-31FD-DCB1-6A0B-BFD2C40F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E738-CECC-43E2-A552-1C2A4EF06A2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37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C8044-F1FC-C4E7-F188-C8BD90F5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8FEDB-17D5-7DAA-C49E-E160AB1F6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DBAB3-51FC-5ED5-79B7-3243F06BF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D1A3E-F38D-4F1F-9069-01884728E63A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950E9-3E96-9F33-2297-CFDE54B5D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C8642-8026-D437-0FE6-F9861E4B7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DDE738-CECC-43E2-A552-1C2A4EF06A2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95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rive.google.com/file/d/1iI7fJgplSvF9b5KNPc-F9b7tX1Ol0Fz5/view?usp=drive_link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0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ircle with text and images on it&#10;&#10;Description automatically generated">
            <a:extLst>
              <a:ext uri="{FF2B5EF4-FFF2-40B4-BE49-F238E27FC236}">
                <a16:creationId xmlns:a16="http://schemas.microsoft.com/office/drawing/2014/main" id="{8440B9C1-A835-7A01-EBAE-DD60B38D3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BC0AA-3106-E6D2-08C6-F7AB07D1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7726"/>
            <a:ext cx="9144000" cy="23876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  <a:latin typeface="Franklin Gothic Heavy" panose="020B0903020102020204" pitchFamily="34" charset="0"/>
              </a:rPr>
              <a:t>DATA VISUALIZATION E INFOGRAFICHE: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A478D-BC26-7F33-48CD-EB0B18874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7401"/>
            <a:ext cx="9144000" cy="1655762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STUDIO E APPLICAZIONE ATTRAVERSO D3.JS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604CD7B1-9096-EED8-BF7E-91C3BC43E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748" y="269909"/>
            <a:ext cx="2015613" cy="14282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5EB502-E770-05B5-C494-3AB5A112C1E2}"/>
              </a:ext>
            </a:extLst>
          </p:cNvPr>
          <p:cNvSpPr txBox="1"/>
          <p:nvPr/>
        </p:nvSpPr>
        <p:spPr>
          <a:xfrm>
            <a:off x="167149" y="6052416"/>
            <a:ext cx="592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Bahnschrift SemiBold" panose="020B0502040204020203" pitchFamily="34" charset="0"/>
              </a:rPr>
              <a:t>Laureando: Jessica Carretta</a:t>
            </a:r>
          </a:p>
          <a:p>
            <a:r>
              <a:rPr lang="it-IT" dirty="0">
                <a:solidFill>
                  <a:schemeClr val="bg1"/>
                </a:solidFill>
                <a:latin typeface="Bahnschrift SemiBold" panose="020B0502040204020203" pitchFamily="34" charset="0"/>
              </a:rPr>
              <a:t>Relatore: Prof. Lamberto Ballan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170B7-7052-4EC3-355A-5EC9F839513E}"/>
              </a:ext>
            </a:extLst>
          </p:cNvPr>
          <p:cNvSpPr txBox="1"/>
          <p:nvPr/>
        </p:nvSpPr>
        <p:spPr>
          <a:xfrm>
            <a:off x="3746090" y="1983327"/>
            <a:ext cx="4699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Esame di laurea - 20 Settembre 2024</a:t>
            </a:r>
          </a:p>
        </p:txBody>
      </p:sp>
    </p:spTree>
    <p:extLst>
      <p:ext uri="{BB962C8B-B14F-4D97-AF65-F5344CB8AC3E}">
        <p14:creationId xmlns:p14="http://schemas.microsoft.com/office/powerpoint/2010/main" val="3889628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76623-9064-89F7-E246-D4209BC20DF4}"/>
              </a:ext>
            </a:extLst>
          </p:cNvPr>
          <p:cNvSpPr txBox="1"/>
          <p:nvPr/>
        </p:nvSpPr>
        <p:spPr>
          <a:xfrm>
            <a:off x="122905" y="6374416"/>
            <a:ext cx="242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Jessica Carretta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FA3B7-9FF5-9C61-E8B5-11EA0D0F8584}"/>
              </a:ext>
            </a:extLst>
          </p:cNvPr>
          <p:cNvSpPr txBox="1"/>
          <p:nvPr/>
        </p:nvSpPr>
        <p:spPr>
          <a:xfrm>
            <a:off x="4213122" y="6158973"/>
            <a:ext cx="376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Data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visualization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e infografiche:</a:t>
            </a:r>
          </a:p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studio e applicazione attraverso D3.js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104FE-0B3E-D007-2152-41405964EF78}"/>
              </a:ext>
            </a:extLst>
          </p:cNvPr>
          <p:cNvSpPr txBox="1"/>
          <p:nvPr/>
        </p:nvSpPr>
        <p:spPr>
          <a:xfrm>
            <a:off x="9827341" y="6374416"/>
            <a:ext cx="224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9 di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5A819-4A7F-91BE-85D6-D291C7FCD1E4}"/>
              </a:ext>
            </a:extLst>
          </p:cNvPr>
          <p:cNvSpPr txBox="1"/>
          <p:nvPr/>
        </p:nvSpPr>
        <p:spPr>
          <a:xfrm>
            <a:off x="5638800" y="114252"/>
            <a:ext cx="643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Università degli Studi di Padova </a:t>
            </a:r>
          </a:p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Dipartimento di Matematica ‘Tullio Levi-Cita’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90088-308C-2420-21CF-4C0BFF4F0892}"/>
              </a:ext>
            </a:extLst>
          </p:cNvPr>
          <p:cNvSpPr txBox="1"/>
          <p:nvPr/>
        </p:nvSpPr>
        <p:spPr>
          <a:xfrm>
            <a:off x="545690" y="786581"/>
            <a:ext cx="1105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D94A40"/>
                </a:solidFill>
                <a:latin typeface="Franklin Gothic Heavy" panose="020B0903020102020204" pitchFamily="34" charset="0"/>
              </a:rPr>
              <a:t>INFOGRAPHIC-HELPER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07A01-2157-ECAF-447B-E14248C6EA02}"/>
              </a:ext>
            </a:extLst>
          </p:cNvPr>
          <p:cNvSpPr txBox="1"/>
          <p:nvPr/>
        </p:nvSpPr>
        <p:spPr>
          <a:xfrm>
            <a:off x="592392" y="1432912"/>
            <a:ext cx="11053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rgbClr val="333333"/>
              </a:buClr>
              <a:buSzPct val="92000"/>
              <a:buFont typeface="Bahnschrift" panose="020B0502040204020203" pitchFamily="34" charset="0"/>
              <a:buChar char="»"/>
            </a:pPr>
            <a:r>
              <a:rPr lang="it-IT" sz="20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Strumento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prototipale che </a:t>
            </a:r>
            <a:r>
              <a:rPr lang="it-IT" sz="20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 l’utente nella creazione della storia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dell’infografica</a:t>
            </a:r>
            <a:r>
              <a:rPr lang="it-IT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nella definizione della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it-IT" sz="20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futura </a:t>
            </a:r>
            <a:r>
              <a:rPr lang="it-IT" sz="20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struttura grafica</a:t>
            </a:r>
            <a:endParaRPr lang="it-IT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2E402-1A61-C27D-DA85-607F8FFF6A9F}"/>
              </a:ext>
            </a:extLst>
          </p:cNvPr>
          <p:cNvSpPr txBox="1"/>
          <p:nvPr/>
        </p:nvSpPr>
        <p:spPr>
          <a:xfrm>
            <a:off x="122904" y="114252"/>
            <a:ext cx="639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Esame di laurea </a:t>
            </a:r>
          </a:p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20 Settembre 2024</a:t>
            </a:r>
          </a:p>
        </p:txBody>
      </p:sp>
      <p:pic>
        <p:nvPicPr>
          <p:cNvPr id="10" name="Picture 9" descr="A red circle with text and images on it&#10;&#10;Description automatically generated">
            <a:extLst>
              <a:ext uri="{FF2B5EF4-FFF2-40B4-BE49-F238E27FC236}">
                <a16:creationId xmlns:a16="http://schemas.microsoft.com/office/drawing/2014/main" id="{5F78FB0C-3F64-AAB7-5865-AE813B9DD4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41" y="1345700"/>
            <a:ext cx="4166600" cy="416660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E40310-B354-A9EE-9FC7-750C068555FA}"/>
              </a:ext>
            </a:extLst>
          </p:cNvPr>
          <p:cNvSpPr txBox="1"/>
          <p:nvPr/>
        </p:nvSpPr>
        <p:spPr>
          <a:xfrm>
            <a:off x="597308" y="2467606"/>
            <a:ext cx="5498692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333333"/>
              </a:buClr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utente fornisce una possibile storia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quale viene 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elaborata da un </a:t>
            </a:r>
            <a:r>
              <a:rPr lang="it-IT" sz="20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  <a:r>
              <a:rPr lang="it-IT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(Large Language Model), restituendo:</a:t>
            </a:r>
          </a:p>
          <a:p>
            <a:pPr marL="800100" lvl="1" indent="-342900">
              <a:buClr>
                <a:srgbClr val="333333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Gli elementi che possono rendere la narrativa persuasiva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(i.e. elementi di </a:t>
            </a:r>
            <a:r>
              <a:rPr lang="it-IT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ethos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pathos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it-IT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logos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800100" lvl="1" indent="-342900">
              <a:buClr>
                <a:srgbClr val="333333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Gli elementi ‘estranei’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scollegati dal tema principale </a:t>
            </a:r>
          </a:p>
          <a:p>
            <a:pPr marL="800100" lvl="1" indent="-342900">
              <a:buClr>
                <a:srgbClr val="333333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diverse parti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cui è possibile dividere la storia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obiettivo di visualizzazione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dell’infografica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BD409D5-52F7-3F13-63A7-6B9948D6EF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057043"/>
              </p:ext>
            </p:extLst>
          </p:nvPr>
        </p:nvGraphicFramePr>
        <p:xfrm>
          <a:off x="6107854" y="1992031"/>
          <a:ext cx="5670621" cy="416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 descr="A green hexagon with grey letters&#10;&#10;Description automatically generated">
            <a:extLst>
              <a:ext uri="{FF2B5EF4-FFF2-40B4-BE49-F238E27FC236}">
                <a16:creationId xmlns:a16="http://schemas.microsoft.com/office/drawing/2014/main" id="{C8E29E28-D7AF-2891-61AE-77EE302C98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94" y="4826697"/>
            <a:ext cx="1098796" cy="1098796"/>
          </a:xfrm>
          <a:prstGeom prst="rect">
            <a:avLst/>
          </a:prstGeom>
        </p:spPr>
      </p:pic>
      <p:pic>
        <p:nvPicPr>
          <p:cNvPr id="13" name="Picture 12" descr="A yellow and black sign with letters&#10;&#10;Description automatically generated">
            <a:extLst>
              <a:ext uri="{FF2B5EF4-FFF2-40B4-BE49-F238E27FC236}">
                <a16:creationId xmlns:a16="http://schemas.microsoft.com/office/drawing/2014/main" id="{2EEA4B86-7739-01D7-E605-44A072BB6C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498" y="2344040"/>
            <a:ext cx="803787" cy="8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4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76623-9064-89F7-E246-D4209BC20DF4}"/>
              </a:ext>
            </a:extLst>
          </p:cNvPr>
          <p:cNvSpPr txBox="1"/>
          <p:nvPr/>
        </p:nvSpPr>
        <p:spPr>
          <a:xfrm>
            <a:off x="122905" y="6374416"/>
            <a:ext cx="242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Jessica Carretta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FA3B7-9FF5-9C61-E8B5-11EA0D0F8584}"/>
              </a:ext>
            </a:extLst>
          </p:cNvPr>
          <p:cNvSpPr txBox="1"/>
          <p:nvPr/>
        </p:nvSpPr>
        <p:spPr>
          <a:xfrm>
            <a:off x="4213122" y="6158973"/>
            <a:ext cx="376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Data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visualization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e infografiche:</a:t>
            </a:r>
          </a:p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studio e applicazione attraverso D3.js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104FE-0B3E-D007-2152-41405964EF78}"/>
              </a:ext>
            </a:extLst>
          </p:cNvPr>
          <p:cNvSpPr txBox="1"/>
          <p:nvPr/>
        </p:nvSpPr>
        <p:spPr>
          <a:xfrm>
            <a:off x="9827341" y="6374416"/>
            <a:ext cx="224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10 di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5A819-4A7F-91BE-85D6-D291C7FCD1E4}"/>
              </a:ext>
            </a:extLst>
          </p:cNvPr>
          <p:cNvSpPr txBox="1"/>
          <p:nvPr/>
        </p:nvSpPr>
        <p:spPr>
          <a:xfrm>
            <a:off x="5638800" y="114252"/>
            <a:ext cx="643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Università degli Studi di Padova </a:t>
            </a:r>
          </a:p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Dipartimento di Matematica ‘Tullio Levi-Cita’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90088-308C-2420-21CF-4C0BFF4F0892}"/>
              </a:ext>
            </a:extLst>
          </p:cNvPr>
          <p:cNvSpPr txBox="1"/>
          <p:nvPr/>
        </p:nvSpPr>
        <p:spPr>
          <a:xfrm>
            <a:off x="545690" y="786581"/>
            <a:ext cx="1105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D94A40"/>
                </a:solidFill>
                <a:latin typeface="Franklin Gothic Heavy" panose="020B0903020102020204" pitchFamily="34" charset="0"/>
              </a:rPr>
              <a:t>ESEMPIO PRATICO: PROGETTAZIONE FASI 1-2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07A01-2157-ECAF-447B-E14248C6EA02}"/>
              </a:ext>
            </a:extLst>
          </p:cNvPr>
          <p:cNvSpPr txBox="1"/>
          <p:nvPr/>
        </p:nvSpPr>
        <p:spPr>
          <a:xfrm>
            <a:off x="592392" y="1432912"/>
            <a:ext cx="11053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Infografica sul 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Corso di Laurea di Informatica dell’Università degli Studi di Padova</a:t>
            </a:r>
            <a:endParaRPr lang="it-IT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la progettazione si segue l’</a:t>
            </a:r>
            <a:r>
              <a:rPr lang="it-IT" sz="2000" b="1" dirty="0" err="1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Infomodel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2E402-1A61-C27D-DA85-607F8FFF6A9F}"/>
              </a:ext>
            </a:extLst>
          </p:cNvPr>
          <p:cNvSpPr txBox="1"/>
          <p:nvPr/>
        </p:nvSpPr>
        <p:spPr>
          <a:xfrm>
            <a:off x="122904" y="114252"/>
            <a:ext cx="639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Esame di laurea </a:t>
            </a:r>
          </a:p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20 Settembre 2024</a:t>
            </a:r>
          </a:p>
        </p:txBody>
      </p:sp>
      <p:pic>
        <p:nvPicPr>
          <p:cNvPr id="10" name="Picture 9" descr="A red circle with text and images on it&#10;&#10;Description automatically generated">
            <a:extLst>
              <a:ext uri="{FF2B5EF4-FFF2-40B4-BE49-F238E27FC236}">
                <a16:creationId xmlns:a16="http://schemas.microsoft.com/office/drawing/2014/main" id="{282C20FF-D238-4B37-6173-048E2FC4CA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41" y="1345700"/>
            <a:ext cx="4166600" cy="416660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63A0F51-0B8F-3050-E10B-D32ADDB6CC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6732458"/>
              </p:ext>
            </p:extLst>
          </p:nvPr>
        </p:nvGraphicFramePr>
        <p:xfrm>
          <a:off x="718710" y="2284207"/>
          <a:ext cx="10195095" cy="3787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620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76623-9064-89F7-E246-D4209BC20DF4}"/>
              </a:ext>
            </a:extLst>
          </p:cNvPr>
          <p:cNvSpPr txBox="1"/>
          <p:nvPr/>
        </p:nvSpPr>
        <p:spPr>
          <a:xfrm>
            <a:off x="122905" y="6374416"/>
            <a:ext cx="242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Jessica Carretta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FA3B7-9FF5-9C61-E8B5-11EA0D0F8584}"/>
              </a:ext>
            </a:extLst>
          </p:cNvPr>
          <p:cNvSpPr txBox="1"/>
          <p:nvPr/>
        </p:nvSpPr>
        <p:spPr>
          <a:xfrm>
            <a:off x="4213122" y="6158973"/>
            <a:ext cx="376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Data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visualization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e infografiche:</a:t>
            </a:r>
          </a:p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studio e applicazione attraverso D3.js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104FE-0B3E-D007-2152-41405964EF78}"/>
              </a:ext>
            </a:extLst>
          </p:cNvPr>
          <p:cNvSpPr txBox="1"/>
          <p:nvPr/>
        </p:nvSpPr>
        <p:spPr>
          <a:xfrm>
            <a:off x="9827341" y="6374416"/>
            <a:ext cx="224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11 di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5A819-4A7F-91BE-85D6-D291C7FCD1E4}"/>
              </a:ext>
            </a:extLst>
          </p:cNvPr>
          <p:cNvSpPr txBox="1"/>
          <p:nvPr/>
        </p:nvSpPr>
        <p:spPr>
          <a:xfrm>
            <a:off x="5638800" y="114252"/>
            <a:ext cx="643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Università degli Studi di Padova </a:t>
            </a:r>
          </a:p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Dipartimento di Matematica ‘Tullio Levi-Cita’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90088-308C-2420-21CF-4C0BFF4F0892}"/>
              </a:ext>
            </a:extLst>
          </p:cNvPr>
          <p:cNvSpPr txBox="1"/>
          <p:nvPr/>
        </p:nvSpPr>
        <p:spPr>
          <a:xfrm>
            <a:off x="545690" y="786581"/>
            <a:ext cx="1105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D94A40"/>
                </a:solidFill>
                <a:latin typeface="Franklin Gothic Heavy" panose="020B0903020102020204" pitchFamily="34" charset="0"/>
              </a:rPr>
              <a:t>ESEMPIO PRATICO: PROGETTAZIONE FASI 3-5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2E402-1A61-C27D-DA85-607F8FFF6A9F}"/>
              </a:ext>
            </a:extLst>
          </p:cNvPr>
          <p:cNvSpPr txBox="1"/>
          <p:nvPr/>
        </p:nvSpPr>
        <p:spPr>
          <a:xfrm>
            <a:off x="122904" y="114252"/>
            <a:ext cx="639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Esame di laurea </a:t>
            </a:r>
          </a:p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20 Settembre 2024</a:t>
            </a:r>
          </a:p>
        </p:txBody>
      </p:sp>
      <p:pic>
        <p:nvPicPr>
          <p:cNvPr id="10" name="Picture 9" descr="A red circle with text and images on it&#10;&#10;Description automatically generated">
            <a:extLst>
              <a:ext uri="{FF2B5EF4-FFF2-40B4-BE49-F238E27FC236}">
                <a16:creationId xmlns:a16="http://schemas.microsoft.com/office/drawing/2014/main" id="{282C20FF-D238-4B37-6173-048E2FC4CA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41" y="1345700"/>
            <a:ext cx="4166600" cy="416660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07EA51D-EDD7-8D8A-5E39-B292FF66C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034321"/>
              </p:ext>
            </p:extLst>
          </p:nvPr>
        </p:nvGraphicFramePr>
        <p:xfrm>
          <a:off x="592392" y="1543665"/>
          <a:ext cx="11007216" cy="4527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08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76623-9064-89F7-E246-D4209BC20DF4}"/>
              </a:ext>
            </a:extLst>
          </p:cNvPr>
          <p:cNvSpPr txBox="1"/>
          <p:nvPr/>
        </p:nvSpPr>
        <p:spPr>
          <a:xfrm>
            <a:off x="122905" y="6374416"/>
            <a:ext cx="242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Jessica Carretta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FA3B7-9FF5-9C61-E8B5-11EA0D0F8584}"/>
              </a:ext>
            </a:extLst>
          </p:cNvPr>
          <p:cNvSpPr txBox="1"/>
          <p:nvPr/>
        </p:nvSpPr>
        <p:spPr>
          <a:xfrm>
            <a:off x="4213122" y="6158973"/>
            <a:ext cx="376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Data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visualization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e infografiche:</a:t>
            </a:r>
          </a:p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studio e applicazione attraverso D3.js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104FE-0B3E-D007-2152-41405964EF78}"/>
              </a:ext>
            </a:extLst>
          </p:cNvPr>
          <p:cNvSpPr txBox="1"/>
          <p:nvPr/>
        </p:nvSpPr>
        <p:spPr>
          <a:xfrm>
            <a:off x="9827341" y="6374416"/>
            <a:ext cx="224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12 di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5A819-4A7F-91BE-85D6-D291C7FCD1E4}"/>
              </a:ext>
            </a:extLst>
          </p:cNvPr>
          <p:cNvSpPr txBox="1"/>
          <p:nvPr/>
        </p:nvSpPr>
        <p:spPr>
          <a:xfrm>
            <a:off x="5638800" y="114252"/>
            <a:ext cx="643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Università degli Studi di Padova </a:t>
            </a:r>
          </a:p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Dipartimento di Matematica ‘Tullio Levi-Cita’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90088-308C-2420-21CF-4C0BFF4F0892}"/>
              </a:ext>
            </a:extLst>
          </p:cNvPr>
          <p:cNvSpPr txBox="1"/>
          <p:nvPr/>
        </p:nvSpPr>
        <p:spPr>
          <a:xfrm>
            <a:off x="545690" y="786581"/>
            <a:ext cx="1105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D94A40"/>
                </a:solidFill>
                <a:latin typeface="Franklin Gothic Heavy" panose="020B0903020102020204" pitchFamily="34" charset="0"/>
              </a:rPr>
              <a:t>ESEMPIO PRATICO: LE TECNOLOGIE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07A01-2157-ECAF-447B-E14248C6EA02}"/>
              </a:ext>
            </a:extLst>
          </p:cNvPr>
          <p:cNvSpPr txBox="1"/>
          <p:nvPr/>
        </p:nvSpPr>
        <p:spPr>
          <a:xfrm>
            <a:off x="592392" y="1432912"/>
            <a:ext cx="11053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Premessa: </a:t>
            </a:r>
            <a:endParaRPr lang="it-IT" b="1" i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Esistono due versioni dell’esempio che si distinguono in base all’implementazione del chatbot:</a:t>
            </a:r>
          </a:p>
          <a:p>
            <a:pPr marL="342900" indent="-342900">
              <a:buClr>
                <a:srgbClr val="333333"/>
              </a:buClr>
              <a:buFont typeface="Bahnschrift" panose="020B0502040204020203" pitchFamily="34" charset="0"/>
              <a:buChar char="»"/>
            </a:pPr>
            <a:r>
              <a:rPr lang="it-IT" i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 base: </a:t>
            </a:r>
            <a:r>
              <a:rPr lang="it-IT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l’algoritmo del chatbot è implementato interamente in JavaScript</a:t>
            </a:r>
          </a:p>
          <a:p>
            <a:pPr marL="342900" indent="-342900">
              <a:buClr>
                <a:srgbClr val="333333"/>
              </a:buClr>
              <a:buFont typeface="Bahnschrift" panose="020B0502040204020203" pitchFamily="34" charset="0"/>
              <a:buChar char="»"/>
            </a:pPr>
            <a:r>
              <a:rPr lang="it-IT" i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 integrata: </a:t>
            </a:r>
            <a:r>
              <a:rPr lang="it-IT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 del codice prodotto dal collega Fabio Meneghini in Python e SQL per realizzare una ricerca ibrida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2E402-1A61-C27D-DA85-607F8FFF6A9F}"/>
              </a:ext>
            </a:extLst>
          </p:cNvPr>
          <p:cNvSpPr txBox="1"/>
          <p:nvPr/>
        </p:nvSpPr>
        <p:spPr>
          <a:xfrm>
            <a:off x="122904" y="114252"/>
            <a:ext cx="639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Esame di laurea </a:t>
            </a:r>
          </a:p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20 Settembre 2024</a:t>
            </a:r>
          </a:p>
        </p:txBody>
      </p:sp>
      <p:pic>
        <p:nvPicPr>
          <p:cNvPr id="10" name="Picture 9" descr="A red circle with text and images on it&#10;&#10;Description automatically generated">
            <a:extLst>
              <a:ext uri="{FF2B5EF4-FFF2-40B4-BE49-F238E27FC236}">
                <a16:creationId xmlns:a16="http://schemas.microsoft.com/office/drawing/2014/main" id="{66328169-DE1A-18A0-CEEB-D06D9132D5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41" y="1345700"/>
            <a:ext cx="4166600" cy="416660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99E0874-2D36-8E60-77E6-F0157FC49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303132"/>
              </p:ext>
            </p:extLst>
          </p:nvPr>
        </p:nvGraphicFramePr>
        <p:xfrm>
          <a:off x="592392" y="2997452"/>
          <a:ext cx="11007216" cy="3073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4847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76623-9064-89F7-E246-D4209BC20DF4}"/>
              </a:ext>
            </a:extLst>
          </p:cNvPr>
          <p:cNvSpPr txBox="1"/>
          <p:nvPr/>
        </p:nvSpPr>
        <p:spPr>
          <a:xfrm>
            <a:off x="122905" y="6374416"/>
            <a:ext cx="242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Jessica Carretta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FA3B7-9FF5-9C61-E8B5-11EA0D0F8584}"/>
              </a:ext>
            </a:extLst>
          </p:cNvPr>
          <p:cNvSpPr txBox="1"/>
          <p:nvPr/>
        </p:nvSpPr>
        <p:spPr>
          <a:xfrm>
            <a:off x="4213122" y="6158973"/>
            <a:ext cx="376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Data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visualization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e infografiche:</a:t>
            </a:r>
          </a:p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studio e applicazione attraverso D3.js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104FE-0B3E-D007-2152-41405964EF78}"/>
              </a:ext>
            </a:extLst>
          </p:cNvPr>
          <p:cNvSpPr txBox="1"/>
          <p:nvPr/>
        </p:nvSpPr>
        <p:spPr>
          <a:xfrm>
            <a:off x="9827341" y="6374416"/>
            <a:ext cx="224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13 di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5A819-4A7F-91BE-85D6-D291C7FCD1E4}"/>
              </a:ext>
            </a:extLst>
          </p:cNvPr>
          <p:cNvSpPr txBox="1"/>
          <p:nvPr/>
        </p:nvSpPr>
        <p:spPr>
          <a:xfrm>
            <a:off x="5638800" y="114252"/>
            <a:ext cx="643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Università degli Studi di Padova </a:t>
            </a:r>
          </a:p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Dipartimento di Matematica ‘Tullio Levi-Cita’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90088-308C-2420-21CF-4C0BFF4F0892}"/>
              </a:ext>
            </a:extLst>
          </p:cNvPr>
          <p:cNvSpPr txBox="1"/>
          <p:nvPr/>
        </p:nvSpPr>
        <p:spPr>
          <a:xfrm>
            <a:off x="545690" y="786581"/>
            <a:ext cx="1105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D94A40"/>
                </a:solidFill>
                <a:latin typeface="Franklin Gothic Heavy" panose="020B0903020102020204" pitchFamily="34" charset="0"/>
              </a:rPr>
              <a:t>ESEMPIO PRATICO: IMPLEMENTAZIONE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07A01-2157-ECAF-447B-E14248C6EA02}"/>
              </a:ext>
            </a:extLst>
          </p:cNvPr>
          <p:cNvSpPr txBox="1"/>
          <p:nvPr/>
        </p:nvSpPr>
        <p:spPr>
          <a:xfrm>
            <a:off x="592392" y="1432912"/>
            <a:ext cx="110539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Struttura generale</a:t>
            </a:r>
          </a:p>
          <a:p>
            <a:pPr marL="285750" indent="-285750">
              <a:buClr>
                <a:srgbClr val="333333"/>
              </a:buClr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contenente i metadati del documento</a:t>
            </a:r>
          </a:p>
          <a:p>
            <a:pPr marL="285750" indent="-285750">
              <a:buClr>
                <a:srgbClr val="333333"/>
              </a:buClr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racchiude il contenuto visivo dell’infografica diviso in &lt;div&gt; per ciascuna sezione</a:t>
            </a:r>
          </a:p>
          <a:p>
            <a:pPr marL="742950" lvl="1" indent="-285750">
              <a:buFont typeface="Aptos" panose="020B0004020202020204" pitchFamily="34" charset="0"/>
              <a:buChar char="→"/>
            </a:pP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utilizza un’apposita classe per le sezioni interne per strutturare il layout a ‘</a:t>
            </a:r>
            <a:r>
              <a:rPr lang="it-IT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spiral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endParaRPr lang="it-IT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it-IT" sz="2000" b="1" dirty="0" err="1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it-IT" sz="2000" b="1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utilizzano 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funzioni di D3.js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d3.json(), d3.dsv()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d3.text()) 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leggere i dati </a:t>
            </a:r>
          </a:p>
          <a:p>
            <a:pPr marL="285750" indent="-285750"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utilizzano dei 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contenitori &lt;div&gt; con delle classi apposite per creare contemporaneamente gli SVG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diverse dimensioni in base all’importanza della visualizzazione </a:t>
            </a:r>
          </a:p>
          <a:p>
            <a:endParaRPr lang="it-IT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</a:p>
          <a:p>
            <a:pPr marL="285750" indent="-285750"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Implementato come 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it-IT" dirty="0" err="1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 all’invio richiama funzioni diverse in base alla versione:</a:t>
            </a:r>
          </a:p>
          <a:p>
            <a:pPr marL="742950" lvl="1" indent="-285750">
              <a:buFont typeface="Aptos" panose="020B0004020202020204" pitchFamily="34" charset="0"/>
              <a:buChar char="→"/>
            </a:pPr>
            <a:r>
              <a:rPr lang="it-IT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 BASE: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funzione JS che effettua una ricerca </a:t>
            </a:r>
            <a:r>
              <a:rPr lang="it-IT" i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term-based</a:t>
            </a:r>
            <a:endParaRPr lang="it-IT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ptos" panose="020B0004020202020204" pitchFamily="34" charset="0"/>
              <a:buChar char="→"/>
            </a:pPr>
            <a:r>
              <a:rPr lang="it-IT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 INTEGRATA: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funzione Python che realizza una ricerca ibrida, combinando un modello di </a:t>
            </a:r>
            <a:r>
              <a:rPr lang="it-IT" i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</a:t>
            </a:r>
            <a:r>
              <a:rPr lang="it-IT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i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similarity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il metodo Ranking BM25 </a:t>
            </a:r>
            <a:endParaRPr lang="it-IT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Bahnschrift" panose="020B0502040204020203" pitchFamily="34" charset="0"/>
              <a:buChar char="»"/>
            </a:pPr>
            <a:endParaRPr lang="it-IT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2E402-1A61-C27D-DA85-607F8FFF6A9F}"/>
              </a:ext>
            </a:extLst>
          </p:cNvPr>
          <p:cNvSpPr txBox="1"/>
          <p:nvPr/>
        </p:nvSpPr>
        <p:spPr>
          <a:xfrm>
            <a:off x="122904" y="114252"/>
            <a:ext cx="639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Esame di laurea </a:t>
            </a:r>
          </a:p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20 Settembre 2024</a:t>
            </a:r>
          </a:p>
        </p:txBody>
      </p:sp>
      <p:pic>
        <p:nvPicPr>
          <p:cNvPr id="10" name="Picture 9" descr="A red circle with text and images on it&#10;&#10;Description automatically generated">
            <a:extLst>
              <a:ext uri="{FF2B5EF4-FFF2-40B4-BE49-F238E27FC236}">
                <a16:creationId xmlns:a16="http://schemas.microsoft.com/office/drawing/2014/main" id="{66328169-DE1A-18A0-CEEB-D06D9132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41" y="1345700"/>
            <a:ext cx="4166600" cy="416660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54756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76623-9064-89F7-E246-D4209BC20DF4}"/>
              </a:ext>
            </a:extLst>
          </p:cNvPr>
          <p:cNvSpPr txBox="1"/>
          <p:nvPr/>
        </p:nvSpPr>
        <p:spPr>
          <a:xfrm>
            <a:off x="122905" y="6374416"/>
            <a:ext cx="242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Jessica Carretta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FA3B7-9FF5-9C61-E8B5-11EA0D0F8584}"/>
              </a:ext>
            </a:extLst>
          </p:cNvPr>
          <p:cNvSpPr txBox="1"/>
          <p:nvPr/>
        </p:nvSpPr>
        <p:spPr>
          <a:xfrm>
            <a:off x="4213122" y="6158973"/>
            <a:ext cx="376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Data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visualization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e infografiche:</a:t>
            </a:r>
          </a:p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studio e applicazione attraverso D3.js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104FE-0B3E-D007-2152-41405964EF78}"/>
              </a:ext>
            </a:extLst>
          </p:cNvPr>
          <p:cNvSpPr txBox="1"/>
          <p:nvPr/>
        </p:nvSpPr>
        <p:spPr>
          <a:xfrm>
            <a:off x="9827341" y="6374416"/>
            <a:ext cx="224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14 di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5A819-4A7F-91BE-85D6-D291C7FCD1E4}"/>
              </a:ext>
            </a:extLst>
          </p:cNvPr>
          <p:cNvSpPr txBox="1"/>
          <p:nvPr/>
        </p:nvSpPr>
        <p:spPr>
          <a:xfrm>
            <a:off x="5638800" y="114252"/>
            <a:ext cx="643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Università degli Studi di Padova </a:t>
            </a:r>
          </a:p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Dipartimento di Matematica ‘Tullio Levi-Cita’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90088-308C-2420-21CF-4C0BFF4F0892}"/>
              </a:ext>
            </a:extLst>
          </p:cNvPr>
          <p:cNvSpPr txBox="1"/>
          <p:nvPr/>
        </p:nvSpPr>
        <p:spPr>
          <a:xfrm>
            <a:off x="545690" y="786581"/>
            <a:ext cx="1105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D94A40"/>
                </a:solidFill>
                <a:latin typeface="Franklin Gothic Heavy" panose="020B0903020102020204" pitchFamily="34" charset="0"/>
              </a:rPr>
              <a:t>RENDICONTO FINALE DEI RISULTATI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07A01-2157-ECAF-447B-E14248C6EA02}"/>
              </a:ext>
            </a:extLst>
          </p:cNvPr>
          <p:cNvSpPr txBox="1"/>
          <p:nvPr/>
        </p:nvSpPr>
        <p:spPr>
          <a:xfrm>
            <a:off x="592392" y="1432912"/>
            <a:ext cx="74602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Risultato ottenuto </a:t>
            </a:r>
          </a:p>
          <a:p>
            <a:r>
              <a:rPr lang="it-IT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https://drive.google.com/file/d/1iI7fJgplSvF9b5KNPc-F9b7tX1Ol0Fz5/view?usp=drive_link</a:t>
            </a:r>
            <a:endParaRPr lang="it-IT" sz="20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Raggiungimento degli obiettivi</a:t>
            </a:r>
          </a:p>
          <a:p>
            <a:pPr marL="285750" indent="-285750">
              <a:buClr>
                <a:srgbClr val="333333"/>
              </a:buClr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Tutti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gli obiettivi 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obbligatori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sono stati soddisfatti</a:t>
            </a:r>
          </a:p>
          <a:p>
            <a:pPr marL="285750" indent="-285750">
              <a:buFont typeface="Bahnschrift" panose="020B0502040204020203" pitchFamily="34" charset="0"/>
              <a:buChar char="»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Per quanto riguarda gli obiettivi 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desiderabili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questi sono stati 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completati parzialmente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ptos" panose="020B0004020202020204" pitchFamily="34" charset="0"/>
              <a:buChar char="→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Non è stato soddisfatto l’obiettivo di creazione di un’infografica alternativa</a:t>
            </a:r>
          </a:p>
          <a:p>
            <a:pPr marL="742950" lvl="1" indent="-285750">
              <a:buFont typeface="Aptos" panose="020B0004020202020204" pitchFamily="34" charset="0"/>
              <a:buChar char="→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L’obiettivo di creare un chatbot con LLM è stato realizzato parzialmente, in quanto il chatbot è stato creato però non utilizza LLM</a:t>
            </a:r>
          </a:p>
          <a:p>
            <a:endParaRPr lang="it-IT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2E402-1A61-C27D-DA85-607F8FFF6A9F}"/>
              </a:ext>
            </a:extLst>
          </p:cNvPr>
          <p:cNvSpPr txBox="1"/>
          <p:nvPr/>
        </p:nvSpPr>
        <p:spPr>
          <a:xfrm>
            <a:off x="122904" y="114252"/>
            <a:ext cx="639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Esame di laurea </a:t>
            </a:r>
          </a:p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20 Settembre 2024</a:t>
            </a:r>
          </a:p>
        </p:txBody>
      </p:sp>
      <p:pic>
        <p:nvPicPr>
          <p:cNvPr id="10" name="Picture 9" descr="A red circle with text and images on it&#10;&#10;Description automatically generated">
            <a:extLst>
              <a:ext uri="{FF2B5EF4-FFF2-40B4-BE49-F238E27FC236}">
                <a16:creationId xmlns:a16="http://schemas.microsoft.com/office/drawing/2014/main" id="{273D3D4F-F7CF-F003-8F29-CD8C5ED6720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41" y="1345700"/>
            <a:ext cx="4166600" cy="416660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7C10A89-3A89-6532-02B9-44EB03FB8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8877" y="2752549"/>
            <a:ext cx="2524432" cy="252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6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ed circle with text and images on it&#10;&#10;Description automatically generated">
            <a:extLst>
              <a:ext uri="{FF2B5EF4-FFF2-40B4-BE49-F238E27FC236}">
                <a16:creationId xmlns:a16="http://schemas.microsoft.com/office/drawing/2014/main" id="{E9011E40-8AFE-A239-F957-3DB830EA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41" y="1345700"/>
            <a:ext cx="4166600" cy="416660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76623-9064-89F7-E246-D4209BC20DF4}"/>
              </a:ext>
            </a:extLst>
          </p:cNvPr>
          <p:cNvSpPr txBox="1"/>
          <p:nvPr/>
        </p:nvSpPr>
        <p:spPr>
          <a:xfrm>
            <a:off x="122905" y="6374416"/>
            <a:ext cx="242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Jessica Carretta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FA3B7-9FF5-9C61-E8B5-11EA0D0F8584}"/>
              </a:ext>
            </a:extLst>
          </p:cNvPr>
          <p:cNvSpPr txBox="1"/>
          <p:nvPr/>
        </p:nvSpPr>
        <p:spPr>
          <a:xfrm>
            <a:off x="4213122" y="6158973"/>
            <a:ext cx="376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Data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visualization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e infografiche:</a:t>
            </a:r>
          </a:p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studio e applicazione attraverso D3.js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104FE-0B3E-D007-2152-41405964EF78}"/>
              </a:ext>
            </a:extLst>
          </p:cNvPr>
          <p:cNvSpPr txBox="1"/>
          <p:nvPr/>
        </p:nvSpPr>
        <p:spPr>
          <a:xfrm>
            <a:off x="9827341" y="6374416"/>
            <a:ext cx="224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1 di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5A819-4A7F-91BE-85D6-D291C7FCD1E4}"/>
              </a:ext>
            </a:extLst>
          </p:cNvPr>
          <p:cNvSpPr txBox="1"/>
          <p:nvPr/>
        </p:nvSpPr>
        <p:spPr>
          <a:xfrm>
            <a:off x="5638800" y="114252"/>
            <a:ext cx="643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Università degli Studi di Padova </a:t>
            </a:r>
          </a:p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Dipartimento di Matematica ‘Tullio Levi-Cita’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90088-308C-2420-21CF-4C0BFF4F0892}"/>
              </a:ext>
            </a:extLst>
          </p:cNvPr>
          <p:cNvSpPr txBox="1"/>
          <p:nvPr/>
        </p:nvSpPr>
        <p:spPr>
          <a:xfrm>
            <a:off x="545690" y="786581"/>
            <a:ext cx="1105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D94A40"/>
                </a:solidFill>
                <a:latin typeface="Franklin Gothic Heavy" panose="020B0903020102020204" pitchFamily="34" charset="0"/>
              </a:rPr>
              <a:t>L’AZIENDA: ZUCCHETTI S.P.A.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2E402-1A61-C27D-DA85-607F8FFF6A9F}"/>
              </a:ext>
            </a:extLst>
          </p:cNvPr>
          <p:cNvSpPr txBox="1"/>
          <p:nvPr/>
        </p:nvSpPr>
        <p:spPr>
          <a:xfrm>
            <a:off x="122904" y="114252"/>
            <a:ext cx="639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Esame di laurea </a:t>
            </a:r>
          </a:p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20 Settembre 2024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39318C2-E01E-86D6-53D5-E734D81040BF}"/>
              </a:ext>
            </a:extLst>
          </p:cNvPr>
          <p:cNvGrpSpPr/>
          <p:nvPr/>
        </p:nvGrpSpPr>
        <p:grpSpPr>
          <a:xfrm>
            <a:off x="6046881" y="1523765"/>
            <a:ext cx="3538564" cy="950400"/>
            <a:chOff x="6046881" y="1523765"/>
            <a:chExt cx="3538564" cy="95040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36CC24-75D4-A99A-A726-17BA7B0D3A61}"/>
                </a:ext>
              </a:extLst>
            </p:cNvPr>
            <p:cNvSpPr txBox="1"/>
            <p:nvPr/>
          </p:nvSpPr>
          <p:spPr>
            <a:xfrm>
              <a:off x="6995873" y="1622758"/>
              <a:ext cx="25895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latin typeface="Arial" panose="020B0604020202020204" pitchFamily="34" charset="0"/>
                  <a:cs typeface="Arial" panose="020B0604020202020204" pitchFamily="34" charset="0"/>
                </a:rPr>
                <a:t>Presente in </a:t>
              </a:r>
              <a:r>
                <a:rPr lang="it-IT" sz="2000" b="1" dirty="0">
                  <a:solidFill>
                    <a:srgbClr val="9B00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r>
                <a:rPr lang="it-IT" dirty="0">
                  <a:latin typeface="Arial" panose="020B0604020202020204" pitchFamily="34" charset="0"/>
                  <a:cs typeface="Arial" panose="020B0604020202020204" pitchFamily="34" charset="0"/>
                </a:rPr>
                <a:t> paesi, </a:t>
              </a:r>
            </a:p>
            <a:p>
              <a:pPr algn="ctr"/>
              <a:r>
                <a:rPr lang="it-IT" dirty="0">
                  <a:latin typeface="Arial" panose="020B0604020202020204" pitchFamily="34" charset="0"/>
                  <a:cs typeface="Arial" panose="020B0604020202020204" pitchFamily="34" charset="0"/>
                </a:rPr>
                <a:t>in Italia con </a:t>
              </a:r>
              <a:r>
                <a:rPr lang="it-IT" sz="2000" b="1" dirty="0">
                  <a:solidFill>
                    <a:srgbClr val="9B00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185</a:t>
              </a:r>
              <a:r>
                <a:rPr lang="it-IT" dirty="0">
                  <a:latin typeface="Arial" panose="020B0604020202020204" pitchFamily="34" charset="0"/>
                  <a:cs typeface="Arial" panose="020B0604020202020204" pitchFamily="34" charset="0"/>
                </a:rPr>
                <a:t> sedi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2A6B1EC-656D-3BCB-C19D-408BB2F1ED47}"/>
                </a:ext>
              </a:extLst>
            </p:cNvPr>
            <p:cNvGrpSpPr/>
            <p:nvPr/>
          </p:nvGrpSpPr>
          <p:grpSpPr>
            <a:xfrm>
              <a:off x="6046881" y="1523765"/>
              <a:ext cx="948995" cy="950400"/>
              <a:chOff x="4399753" y="4817806"/>
              <a:chExt cx="948995" cy="950400"/>
            </a:xfrm>
          </p:grpSpPr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5595D548-6AEC-0032-76F0-096F098604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46974" y="4981248"/>
                <a:ext cx="654551" cy="654551"/>
              </a:xfrm>
              <a:prstGeom prst="rect">
                <a:avLst/>
              </a:prstGeom>
            </p:spPr>
          </p:pic>
          <p:sp>
            <p:nvSpPr>
              <p:cNvPr id="43" name="Flowchart: Process 42">
                <a:extLst>
                  <a:ext uri="{FF2B5EF4-FFF2-40B4-BE49-F238E27FC236}">
                    <a16:creationId xmlns:a16="http://schemas.microsoft.com/office/drawing/2014/main" id="{BECC3901-7DD1-FF6E-0758-C8A53CA4DB3A}"/>
                  </a:ext>
                </a:extLst>
              </p:cNvPr>
              <p:cNvSpPr/>
              <p:nvPr/>
            </p:nvSpPr>
            <p:spPr>
              <a:xfrm>
                <a:off x="4399753" y="4817806"/>
                <a:ext cx="948995" cy="950400"/>
              </a:xfrm>
              <a:prstGeom prst="flowChartProcess">
                <a:avLst/>
              </a:prstGeom>
              <a:solidFill>
                <a:srgbClr val="9B0014">
                  <a:alpha val="30000"/>
                </a:srgb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it-IT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B21582A-E5DF-8522-98EE-9714B8436763}"/>
              </a:ext>
            </a:extLst>
          </p:cNvPr>
          <p:cNvGrpSpPr/>
          <p:nvPr/>
        </p:nvGrpSpPr>
        <p:grpSpPr>
          <a:xfrm>
            <a:off x="636010" y="2748710"/>
            <a:ext cx="3538566" cy="950400"/>
            <a:chOff x="636010" y="2748710"/>
            <a:chExt cx="3538566" cy="9504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434C80-F4C8-3AC4-D039-9BACFB9B6DAC}"/>
                </a:ext>
              </a:extLst>
            </p:cNvPr>
            <p:cNvSpPr txBox="1"/>
            <p:nvPr/>
          </p:nvSpPr>
          <p:spPr>
            <a:xfrm>
              <a:off x="1585004" y="2995873"/>
              <a:ext cx="25895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Oltre</a:t>
              </a:r>
              <a:r>
                <a:rPr lang="it-IT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t-IT" sz="2000" b="1" dirty="0">
                  <a:solidFill>
                    <a:srgbClr val="9B00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9000</a:t>
              </a:r>
              <a:r>
                <a:rPr lang="it-IT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t-IT" dirty="0">
                  <a:latin typeface="Arial" panose="020B0604020202020204" pitchFamily="34" charset="0"/>
                  <a:cs typeface="Arial" panose="020B0604020202020204" pitchFamily="34" charset="0"/>
                </a:rPr>
                <a:t>dipendenti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A874E24-2F56-B6BD-B265-37672A3CCE73}"/>
                </a:ext>
              </a:extLst>
            </p:cNvPr>
            <p:cNvGrpSpPr/>
            <p:nvPr/>
          </p:nvGrpSpPr>
          <p:grpSpPr>
            <a:xfrm>
              <a:off x="636010" y="2748710"/>
              <a:ext cx="948995" cy="950400"/>
              <a:chOff x="2742241" y="4811546"/>
              <a:chExt cx="948995" cy="950400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C5D5DE97-433C-C1E2-66A8-CD581C8F9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63641" y="4933649"/>
                <a:ext cx="706194" cy="706194"/>
              </a:xfrm>
              <a:prstGeom prst="rect">
                <a:avLst/>
              </a:prstGeom>
            </p:spPr>
          </p:pic>
          <p:sp>
            <p:nvSpPr>
              <p:cNvPr id="45" name="Flowchart: Process 44">
                <a:extLst>
                  <a:ext uri="{FF2B5EF4-FFF2-40B4-BE49-F238E27FC236}">
                    <a16:creationId xmlns:a16="http://schemas.microsoft.com/office/drawing/2014/main" id="{40AC72E7-D72C-0DCA-07A9-64ABD0FAE6E9}"/>
                  </a:ext>
                </a:extLst>
              </p:cNvPr>
              <p:cNvSpPr/>
              <p:nvPr/>
            </p:nvSpPr>
            <p:spPr>
              <a:xfrm>
                <a:off x="2742241" y="4811546"/>
                <a:ext cx="948995" cy="950400"/>
              </a:xfrm>
              <a:prstGeom prst="flowChartProcess">
                <a:avLst/>
              </a:prstGeom>
              <a:solidFill>
                <a:srgbClr val="9B0014">
                  <a:alpha val="30000"/>
                </a:srgb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it-IT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DC6B55-9221-04E8-6FD4-96C6F0AA9123}"/>
              </a:ext>
            </a:extLst>
          </p:cNvPr>
          <p:cNvGrpSpPr/>
          <p:nvPr/>
        </p:nvGrpSpPr>
        <p:grpSpPr>
          <a:xfrm>
            <a:off x="6046879" y="2748710"/>
            <a:ext cx="3538566" cy="950400"/>
            <a:chOff x="6046879" y="2748710"/>
            <a:chExt cx="3538566" cy="95040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1F5B0B-00CA-90DB-116F-3B529C8D86C0}"/>
                </a:ext>
              </a:extLst>
            </p:cNvPr>
            <p:cNvSpPr txBox="1"/>
            <p:nvPr/>
          </p:nvSpPr>
          <p:spPr>
            <a:xfrm>
              <a:off x="6995873" y="2995873"/>
              <a:ext cx="25895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Oltre </a:t>
              </a:r>
              <a:r>
                <a:rPr lang="it-IT" sz="2000" b="1" i="0" u="none" strike="noStrike" baseline="0" dirty="0">
                  <a:solidFill>
                    <a:srgbClr val="9B00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r>
                <a:rPr lang="it-IT" sz="2000" b="1" dirty="0">
                  <a:solidFill>
                    <a:srgbClr val="9B00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’000</a:t>
              </a:r>
              <a:r>
                <a:rPr lang="it-IT" dirty="0">
                  <a:latin typeface="Arial" panose="020B0604020202020204" pitchFamily="34" charset="0"/>
                  <a:cs typeface="Arial" panose="020B0604020202020204" pitchFamily="34" charset="0"/>
                </a:rPr>
                <a:t> clienti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EB1378-7DBF-764D-507A-AB61DE000D5E}"/>
                </a:ext>
              </a:extLst>
            </p:cNvPr>
            <p:cNvGrpSpPr/>
            <p:nvPr/>
          </p:nvGrpSpPr>
          <p:grpSpPr>
            <a:xfrm>
              <a:off x="6046879" y="2748710"/>
              <a:ext cx="948995" cy="950400"/>
              <a:chOff x="1424355" y="4811546"/>
              <a:chExt cx="948995" cy="950400"/>
            </a:xfrm>
          </p:grpSpPr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82D78425-FA9C-EC0F-9ABA-A3EC375F03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585005" y="4944917"/>
                <a:ext cx="627694" cy="627694"/>
              </a:xfrm>
              <a:prstGeom prst="rect">
                <a:avLst/>
              </a:prstGeom>
            </p:spPr>
          </p:pic>
          <p:sp>
            <p:nvSpPr>
              <p:cNvPr id="46" name="Flowchart: Process 45">
                <a:extLst>
                  <a:ext uri="{FF2B5EF4-FFF2-40B4-BE49-F238E27FC236}">
                    <a16:creationId xmlns:a16="http://schemas.microsoft.com/office/drawing/2014/main" id="{6DE2C382-A56E-20F1-6458-66AD13BCB656}"/>
                  </a:ext>
                </a:extLst>
              </p:cNvPr>
              <p:cNvSpPr/>
              <p:nvPr/>
            </p:nvSpPr>
            <p:spPr>
              <a:xfrm>
                <a:off x="1424355" y="4811546"/>
                <a:ext cx="948995" cy="950400"/>
              </a:xfrm>
              <a:prstGeom prst="flowChartProcess">
                <a:avLst/>
              </a:prstGeom>
              <a:solidFill>
                <a:srgbClr val="9B0014">
                  <a:alpha val="30000"/>
                </a:srgb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B46C2F6-6CF2-D897-6A9A-28007085C560}"/>
              </a:ext>
            </a:extLst>
          </p:cNvPr>
          <p:cNvGrpSpPr/>
          <p:nvPr/>
        </p:nvGrpSpPr>
        <p:grpSpPr>
          <a:xfrm>
            <a:off x="636010" y="1523765"/>
            <a:ext cx="3055226" cy="950400"/>
            <a:chOff x="636010" y="1523765"/>
            <a:chExt cx="3055226" cy="9504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707A01-2157-ECAF-447B-E14248C6EA02}"/>
                </a:ext>
              </a:extLst>
            </p:cNvPr>
            <p:cNvSpPr txBox="1"/>
            <p:nvPr/>
          </p:nvSpPr>
          <p:spPr>
            <a:xfrm>
              <a:off x="1531918" y="1753287"/>
              <a:ext cx="2159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Fonda</a:t>
              </a:r>
              <a:r>
                <a:rPr lang="it-IT" dirty="0">
                  <a:latin typeface="Arial" panose="020B0604020202020204" pitchFamily="34" charset="0"/>
                  <a:cs typeface="Arial" panose="020B0604020202020204" pitchFamily="34" charset="0"/>
                </a:rPr>
                <a:t>ta nel </a:t>
              </a:r>
              <a:r>
                <a:rPr lang="it-IT" sz="2000" b="1" dirty="0">
                  <a:solidFill>
                    <a:srgbClr val="9B00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1978</a:t>
              </a:r>
              <a:endParaRPr lang="it-IT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A437A4A-1769-9404-2412-F90F5163894E}"/>
                </a:ext>
              </a:extLst>
            </p:cNvPr>
            <p:cNvGrpSpPr/>
            <p:nvPr/>
          </p:nvGrpSpPr>
          <p:grpSpPr>
            <a:xfrm>
              <a:off x="636010" y="1523765"/>
              <a:ext cx="948995" cy="950400"/>
              <a:chOff x="6093224" y="4811546"/>
              <a:chExt cx="948995" cy="950400"/>
            </a:xfrm>
          </p:grpSpPr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3A7E1547-0CCA-B8D0-E77C-963A4CB8C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194541" y="4910539"/>
                <a:ext cx="752414" cy="752414"/>
              </a:xfrm>
              <a:prstGeom prst="rect">
                <a:avLst/>
              </a:prstGeom>
            </p:spPr>
          </p:pic>
          <p:sp>
            <p:nvSpPr>
              <p:cNvPr id="47" name="Flowchart: Process 46">
                <a:extLst>
                  <a:ext uri="{FF2B5EF4-FFF2-40B4-BE49-F238E27FC236}">
                    <a16:creationId xmlns:a16="http://schemas.microsoft.com/office/drawing/2014/main" id="{1F5AAAD7-8A69-ADEB-4BA2-725DE6E1C995}"/>
                  </a:ext>
                </a:extLst>
              </p:cNvPr>
              <p:cNvSpPr/>
              <p:nvPr/>
            </p:nvSpPr>
            <p:spPr>
              <a:xfrm>
                <a:off x="6093224" y="4811546"/>
                <a:ext cx="948995" cy="950400"/>
              </a:xfrm>
              <a:prstGeom prst="flowChartProcess">
                <a:avLst/>
              </a:prstGeom>
              <a:solidFill>
                <a:srgbClr val="9B0014">
                  <a:alpha val="30000"/>
                </a:srgb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it-IT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59" name="Graphic 58">
            <a:extLst>
              <a:ext uri="{FF2B5EF4-FFF2-40B4-BE49-F238E27FC236}">
                <a16:creationId xmlns:a16="http://schemas.microsoft.com/office/drawing/2014/main" id="{4FD1CCFA-B5C5-130D-7FA8-3CA98CE228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5068" y="3311205"/>
            <a:ext cx="2524432" cy="252443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5B38D23-F9F9-81E9-B087-2850DE499E47}"/>
              </a:ext>
            </a:extLst>
          </p:cNvPr>
          <p:cNvSpPr txBox="1"/>
          <p:nvPr/>
        </p:nvSpPr>
        <p:spPr>
          <a:xfrm>
            <a:off x="545690" y="4023834"/>
            <a:ext cx="90397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Avendo come </a:t>
            </a:r>
            <a:r>
              <a:rPr lang="it-IT" sz="20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‘supportare le aziende nel migliorare la loro competitività ed efficienza operativa attraverso soluzioni innovative e di qualità.’</a:t>
            </a:r>
          </a:p>
        </p:txBody>
      </p:sp>
    </p:spTree>
    <p:extLst>
      <p:ext uri="{BB962C8B-B14F-4D97-AF65-F5344CB8AC3E}">
        <p14:creationId xmlns:p14="http://schemas.microsoft.com/office/powerpoint/2010/main" val="229885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ed circle with text and images on it&#10;&#10;Description automatically generated">
            <a:extLst>
              <a:ext uri="{FF2B5EF4-FFF2-40B4-BE49-F238E27FC236}">
                <a16:creationId xmlns:a16="http://schemas.microsoft.com/office/drawing/2014/main" id="{E9011E40-8AFE-A239-F957-3DB830EA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41" y="1345700"/>
            <a:ext cx="4166600" cy="416660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76623-9064-89F7-E246-D4209BC20DF4}"/>
              </a:ext>
            </a:extLst>
          </p:cNvPr>
          <p:cNvSpPr txBox="1"/>
          <p:nvPr/>
        </p:nvSpPr>
        <p:spPr>
          <a:xfrm>
            <a:off x="122905" y="6374416"/>
            <a:ext cx="242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Jessica Carretta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FA3B7-9FF5-9C61-E8B5-11EA0D0F8584}"/>
              </a:ext>
            </a:extLst>
          </p:cNvPr>
          <p:cNvSpPr txBox="1"/>
          <p:nvPr/>
        </p:nvSpPr>
        <p:spPr>
          <a:xfrm>
            <a:off x="4213122" y="6158973"/>
            <a:ext cx="376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Data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visualization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e infografiche:</a:t>
            </a:r>
          </a:p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studio e applicazione attraverso D3.js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104FE-0B3E-D007-2152-41405964EF78}"/>
              </a:ext>
            </a:extLst>
          </p:cNvPr>
          <p:cNvSpPr txBox="1"/>
          <p:nvPr/>
        </p:nvSpPr>
        <p:spPr>
          <a:xfrm>
            <a:off x="9827341" y="6374416"/>
            <a:ext cx="224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2 di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5A819-4A7F-91BE-85D6-D291C7FCD1E4}"/>
              </a:ext>
            </a:extLst>
          </p:cNvPr>
          <p:cNvSpPr txBox="1"/>
          <p:nvPr/>
        </p:nvSpPr>
        <p:spPr>
          <a:xfrm>
            <a:off x="5638800" y="114252"/>
            <a:ext cx="643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Università degli Studi di Padova </a:t>
            </a:r>
          </a:p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Dipartimento di Matematica ‘Tullio Levi-Cita’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90088-308C-2420-21CF-4C0BFF4F0892}"/>
              </a:ext>
            </a:extLst>
          </p:cNvPr>
          <p:cNvSpPr txBox="1"/>
          <p:nvPr/>
        </p:nvSpPr>
        <p:spPr>
          <a:xfrm>
            <a:off x="545690" y="786581"/>
            <a:ext cx="1105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D94A40"/>
                </a:solidFill>
                <a:latin typeface="Franklin Gothic Heavy" panose="020B0903020102020204" pitchFamily="34" charset="0"/>
              </a:rPr>
              <a:t>LA PROPOSTA DI STAGE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2E402-1A61-C27D-DA85-607F8FFF6A9F}"/>
              </a:ext>
            </a:extLst>
          </p:cNvPr>
          <p:cNvSpPr txBox="1"/>
          <p:nvPr/>
        </p:nvSpPr>
        <p:spPr>
          <a:xfrm>
            <a:off x="122904" y="114252"/>
            <a:ext cx="639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Esame di laurea </a:t>
            </a:r>
          </a:p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20 Settembre 2024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25F4C-5865-30B6-CA3B-52F85DD784A9}"/>
              </a:ext>
            </a:extLst>
          </p:cNvPr>
          <p:cNvSpPr txBox="1"/>
          <p:nvPr/>
        </p:nvSpPr>
        <p:spPr>
          <a:xfrm>
            <a:off x="545690" y="1432912"/>
            <a:ext cx="11053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33333"/>
              </a:buClr>
              <a:buFont typeface="Bahnschrift" panose="020B0502040204020203" pitchFamily="34" charset="0"/>
              <a:buChar char="»"/>
            </a:pPr>
            <a:r>
              <a:rPr lang="it-IT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Esplorare il campo della data </a:t>
            </a:r>
            <a:r>
              <a:rPr lang="it-IT" b="1" dirty="0" err="1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it-IT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delle infografiche</a:t>
            </a:r>
            <a:r>
              <a:rPr lang="it-IT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rappresentare efficacemente i dati</a:t>
            </a:r>
          </a:p>
          <a:p>
            <a:pPr marL="285750" indent="-285750">
              <a:buClr>
                <a:srgbClr val="333333"/>
              </a:buClr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Concretizzare quanto studiato </a:t>
            </a:r>
            <a:r>
              <a:rPr lang="it-IT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creando un’infografica web</a:t>
            </a:r>
            <a:endParaRPr lang="it-IT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F6A44-C12C-32DA-050E-634EDDBB86D5}"/>
              </a:ext>
            </a:extLst>
          </p:cNvPr>
          <p:cNvSpPr txBox="1"/>
          <p:nvPr/>
        </p:nvSpPr>
        <p:spPr>
          <a:xfrm>
            <a:off x="545690" y="5425088"/>
            <a:ext cx="11053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6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*Facoltativamente, implementare tali metodi di validazione, e.g. sviluppando infografiche alternative o implementando un chatbot con LLM che interagisca con l’utente sull’infografica.</a:t>
            </a:r>
          </a:p>
          <a:p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591689B-3E93-E609-64C8-CF8781AB65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03744"/>
              </p:ext>
            </p:extLst>
          </p:nvPr>
        </p:nvGraphicFramePr>
        <p:xfrm>
          <a:off x="643095" y="2398810"/>
          <a:ext cx="10956513" cy="306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074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76623-9064-89F7-E246-D4209BC20DF4}"/>
              </a:ext>
            </a:extLst>
          </p:cNvPr>
          <p:cNvSpPr txBox="1"/>
          <p:nvPr/>
        </p:nvSpPr>
        <p:spPr>
          <a:xfrm>
            <a:off x="122905" y="6374416"/>
            <a:ext cx="242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Jessica Carretta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FA3B7-9FF5-9C61-E8B5-11EA0D0F8584}"/>
              </a:ext>
            </a:extLst>
          </p:cNvPr>
          <p:cNvSpPr txBox="1"/>
          <p:nvPr/>
        </p:nvSpPr>
        <p:spPr>
          <a:xfrm>
            <a:off x="4213122" y="6158973"/>
            <a:ext cx="376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Data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visualization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e infografiche:</a:t>
            </a:r>
          </a:p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studio e applicazione attraverso D3.js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104FE-0B3E-D007-2152-41405964EF78}"/>
              </a:ext>
            </a:extLst>
          </p:cNvPr>
          <p:cNvSpPr txBox="1"/>
          <p:nvPr/>
        </p:nvSpPr>
        <p:spPr>
          <a:xfrm>
            <a:off x="9827341" y="6374416"/>
            <a:ext cx="224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3 di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5A819-4A7F-91BE-85D6-D291C7FCD1E4}"/>
              </a:ext>
            </a:extLst>
          </p:cNvPr>
          <p:cNvSpPr txBox="1"/>
          <p:nvPr/>
        </p:nvSpPr>
        <p:spPr>
          <a:xfrm>
            <a:off x="5638800" y="114252"/>
            <a:ext cx="643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Università degli Studi di Padova </a:t>
            </a:r>
          </a:p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Dipartimento di Matematica ‘Tullio Levi-Cita’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90088-308C-2420-21CF-4C0BFF4F0892}"/>
              </a:ext>
            </a:extLst>
          </p:cNvPr>
          <p:cNvSpPr txBox="1"/>
          <p:nvPr/>
        </p:nvSpPr>
        <p:spPr>
          <a:xfrm>
            <a:off x="545690" y="786581"/>
            <a:ext cx="1105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D94A40"/>
                </a:solidFill>
                <a:latin typeface="Franklin Gothic Heavy" panose="020B0903020102020204" pitchFamily="34" charset="0"/>
              </a:rPr>
              <a:t>LA DATA 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07A01-2157-ECAF-447B-E14248C6EA02}"/>
              </a:ext>
            </a:extLst>
          </p:cNvPr>
          <p:cNvSpPr txBox="1"/>
          <p:nvPr/>
        </p:nvSpPr>
        <p:spPr>
          <a:xfrm>
            <a:off x="592392" y="1432912"/>
            <a:ext cx="110539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Insieme dei meccanismi di traduzione da dati a rappresentazione grafica aventi lo scopo di</a:t>
            </a:r>
          </a:p>
          <a:p>
            <a:r>
              <a:rPr lang="it-IT" sz="20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amplificare la cognizione dei dati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stessi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2E402-1A61-C27D-DA85-607F8FFF6A9F}"/>
              </a:ext>
            </a:extLst>
          </p:cNvPr>
          <p:cNvSpPr txBox="1"/>
          <p:nvPr/>
        </p:nvSpPr>
        <p:spPr>
          <a:xfrm>
            <a:off x="122904" y="114252"/>
            <a:ext cx="639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Esame di laurea </a:t>
            </a:r>
          </a:p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20 Settembre 2024</a:t>
            </a:r>
          </a:p>
        </p:txBody>
      </p:sp>
      <p:pic>
        <p:nvPicPr>
          <p:cNvPr id="11" name="Picture 10" descr="A red circle with text and images on it&#10;&#10;Description automatically generated">
            <a:extLst>
              <a:ext uri="{FF2B5EF4-FFF2-40B4-BE49-F238E27FC236}">
                <a16:creationId xmlns:a16="http://schemas.microsoft.com/office/drawing/2014/main" id="{CA7E56F5-B426-08C6-63A2-B9CD8F2674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41" y="1345700"/>
            <a:ext cx="4166600" cy="416660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CBEE13A-CB6A-802C-16C0-7EB208BD32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2427119"/>
              </p:ext>
            </p:extLst>
          </p:nvPr>
        </p:nvGraphicFramePr>
        <p:xfrm>
          <a:off x="2055351" y="642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A603B0E-BBBA-E4D7-64E6-92F854541B83}"/>
              </a:ext>
            </a:extLst>
          </p:cNvPr>
          <p:cNvSpPr txBox="1"/>
          <p:nvPr/>
        </p:nvSpPr>
        <p:spPr>
          <a:xfrm>
            <a:off x="592392" y="3563885"/>
            <a:ext cx="5046408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data </a:t>
            </a:r>
            <a:r>
              <a:rPr lang="it-IT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permette di:</a:t>
            </a:r>
          </a:p>
          <a:p>
            <a:pPr marL="285750" indent="-285750">
              <a:buClr>
                <a:srgbClr val="333333"/>
              </a:buClr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Rendere i dati più comprensibili e memorabili</a:t>
            </a:r>
          </a:p>
          <a:p>
            <a:pPr marL="285750" indent="-285750">
              <a:buClr>
                <a:srgbClr val="333333"/>
              </a:buClr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Facilitare nuove scoperte e 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individuare trend</a:t>
            </a:r>
          </a:p>
          <a:p>
            <a:pPr marL="285750" indent="-285750">
              <a:buClr>
                <a:srgbClr val="333333"/>
              </a:buClr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Visualizzare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velocemente 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relazioni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regolarità nei dati</a:t>
            </a:r>
          </a:p>
          <a:p>
            <a:pPr marL="285750" indent="-285750">
              <a:buClr>
                <a:srgbClr val="333333"/>
              </a:buClr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Rendere più 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consapevole la presa di decisioni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CD1A775-322F-1ED0-E1EA-729E566B059D}"/>
              </a:ext>
            </a:extLst>
          </p:cNvPr>
          <p:cNvSpPr/>
          <p:nvPr/>
        </p:nvSpPr>
        <p:spPr>
          <a:xfrm>
            <a:off x="5979334" y="4260435"/>
            <a:ext cx="1956619" cy="805506"/>
          </a:xfrm>
          <a:prstGeom prst="rightArrow">
            <a:avLst/>
          </a:prstGeom>
          <a:solidFill>
            <a:srgbClr val="D94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F0F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attraverso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68F67-970F-27BC-C344-0BD7DF53184F}"/>
              </a:ext>
            </a:extLst>
          </p:cNvPr>
          <p:cNvSpPr txBox="1"/>
          <p:nvPr/>
        </p:nvSpPr>
        <p:spPr>
          <a:xfrm>
            <a:off x="8276486" y="3802391"/>
            <a:ext cx="3323121" cy="1736646"/>
          </a:xfrm>
          <a:prstGeom prst="flowChartAlternateProcess">
            <a:avLst/>
          </a:prstGeom>
          <a:solidFill>
            <a:srgbClr val="9B0014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it-IT" sz="2400" b="1" dirty="0">
              <a:solidFill>
                <a:srgbClr val="9B0014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  <a:p>
            <a:pPr algn="ctr"/>
            <a:endParaRPr lang="it-IT" sz="2400" b="1" dirty="0">
              <a:solidFill>
                <a:srgbClr val="9B0014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  <a:p>
            <a:pPr algn="ctr"/>
            <a:endParaRPr lang="it-IT" sz="2400" b="1" dirty="0">
              <a:solidFill>
                <a:srgbClr val="9B0014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  <a:p>
            <a:pPr algn="ctr"/>
            <a:endParaRPr lang="it-IT" sz="2400" b="1" dirty="0">
              <a:solidFill>
                <a:srgbClr val="9B0014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BFB5641-E71A-0138-E3AD-EDCD927796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38046" y="3928500"/>
            <a:ext cx="1540194" cy="15401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B5D5E6-2C26-E948-9050-0BCEDA6890DC}"/>
              </a:ext>
            </a:extLst>
          </p:cNvPr>
          <p:cNvSpPr txBox="1"/>
          <p:nvPr/>
        </p:nvSpPr>
        <p:spPr>
          <a:xfrm>
            <a:off x="8276485" y="4225887"/>
            <a:ext cx="3323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Grafici, diagrammi e mappe</a:t>
            </a:r>
          </a:p>
        </p:txBody>
      </p:sp>
    </p:spTree>
    <p:extLst>
      <p:ext uri="{BB962C8B-B14F-4D97-AF65-F5344CB8AC3E}">
        <p14:creationId xmlns:p14="http://schemas.microsoft.com/office/powerpoint/2010/main" val="202241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76623-9064-89F7-E246-D4209BC20DF4}"/>
              </a:ext>
            </a:extLst>
          </p:cNvPr>
          <p:cNvSpPr txBox="1"/>
          <p:nvPr/>
        </p:nvSpPr>
        <p:spPr>
          <a:xfrm>
            <a:off x="122905" y="6374416"/>
            <a:ext cx="242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Jessica Carretta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FA3B7-9FF5-9C61-E8B5-11EA0D0F8584}"/>
              </a:ext>
            </a:extLst>
          </p:cNvPr>
          <p:cNvSpPr txBox="1"/>
          <p:nvPr/>
        </p:nvSpPr>
        <p:spPr>
          <a:xfrm>
            <a:off x="4213122" y="6158973"/>
            <a:ext cx="376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Data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visualization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e infografiche:</a:t>
            </a:r>
          </a:p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studio e applicazione attraverso D3.js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104FE-0B3E-D007-2152-41405964EF78}"/>
              </a:ext>
            </a:extLst>
          </p:cNvPr>
          <p:cNvSpPr txBox="1"/>
          <p:nvPr/>
        </p:nvSpPr>
        <p:spPr>
          <a:xfrm>
            <a:off x="9827341" y="6374416"/>
            <a:ext cx="224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4 di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5A819-4A7F-91BE-85D6-D291C7FCD1E4}"/>
              </a:ext>
            </a:extLst>
          </p:cNvPr>
          <p:cNvSpPr txBox="1"/>
          <p:nvPr/>
        </p:nvSpPr>
        <p:spPr>
          <a:xfrm>
            <a:off x="5638800" y="114252"/>
            <a:ext cx="643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Università degli Studi di Padova </a:t>
            </a:r>
          </a:p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Dipartimento di Matematica ‘Tullio Levi-Cita’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90088-308C-2420-21CF-4C0BFF4F0892}"/>
              </a:ext>
            </a:extLst>
          </p:cNvPr>
          <p:cNvSpPr txBox="1"/>
          <p:nvPr/>
        </p:nvSpPr>
        <p:spPr>
          <a:xfrm>
            <a:off x="545690" y="786581"/>
            <a:ext cx="1105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D94A40"/>
                </a:solidFill>
                <a:latin typeface="Franklin Gothic Heavy" panose="020B0903020102020204" pitchFamily="34" charset="0"/>
              </a:rPr>
              <a:t>METODI DI CLASSIFICAZIONE DEI GRAFICI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07A01-2157-ECAF-447B-E14248C6EA02}"/>
              </a:ext>
            </a:extLst>
          </p:cNvPr>
          <p:cNvSpPr txBox="1"/>
          <p:nvPr/>
        </p:nvSpPr>
        <p:spPr>
          <a:xfrm>
            <a:off x="592392" y="1432912"/>
            <a:ext cx="11007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Classificazione per </a:t>
            </a:r>
            <a:r>
              <a:rPr lang="it-IT" sz="20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obiettivo della visualizzazione</a:t>
            </a:r>
            <a:endParaRPr lang="it-IT" b="1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2E402-1A61-C27D-DA85-607F8FFF6A9F}"/>
              </a:ext>
            </a:extLst>
          </p:cNvPr>
          <p:cNvSpPr txBox="1"/>
          <p:nvPr/>
        </p:nvSpPr>
        <p:spPr>
          <a:xfrm>
            <a:off x="122904" y="114252"/>
            <a:ext cx="639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Esame di laurea </a:t>
            </a:r>
          </a:p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20 Settembre 2024</a:t>
            </a:r>
          </a:p>
        </p:txBody>
      </p:sp>
      <p:pic>
        <p:nvPicPr>
          <p:cNvPr id="10" name="Picture 9" descr="A red circle with text and images on it&#10;&#10;Description automatically generated">
            <a:extLst>
              <a:ext uri="{FF2B5EF4-FFF2-40B4-BE49-F238E27FC236}">
                <a16:creationId xmlns:a16="http://schemas.microsoft.com/office/drawing/2014/main" id="{D591E749-1CA5-4812-BD4C-50C50A0017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41" y="1345700"/>
            <a:ext cx="4166600" cy="416660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C89B4F7-F51C-54FC-59F1-218290B897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3939745"/>
              </p:ext>
            </p:extLst>
          </p:nvPr>
        </p:nvGraphicFramePr>
        <p:xfrm>
          <a:off x="592392" y="1984350"/>
          <a:ext cx="11007216" cy="417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491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76623-9064-89F7-E246-D4209BC20DF4}"/>
              </a:ext>
            </a:extLst>
          </p:cNvPr>
          <p:cNvSpPr txBox="1"/>
          <p:nvPr/>
        </p:nvSpPr>
        <p:spPr>
          <a:xfrm>
            <a:off x="122905" y="6374416"/>
            <a:ext cx="242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Jessica Carretta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FA3B7-9FF5-9C61-E8B5-11EA0D0F8584}"/>
              </a:ext>
            </a:extLst>
          </p:cNvPr>
          <p:cNvSpPr txBox="1"/>
          <p:nvPr/>
        </p:nvSpPr>
        <p:spPr>
          <a:xfrm>
            <a:off x="4213122" y="6158973"/>
            <a:ext cx="376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Data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visualization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e infografiche:</a:t>
            </a:r>
          </a:p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studio e applicazione attraverso D3.js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104FE-0B3E-D007-2152-41405964EF78}"/>
              </a:ext>
            </a:extLst>
          </p:cNvPr>
          <p:cNvSpPr txBox="1"/>
          <p:nvPr/>
        </p:nvSpPr>
        <p:spPr>
          <a:xfrm>
            <a:off x="9827341" y="6374416"/>
            <a:ext cx="224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5 di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5A819-4A7F-91BE-85D6-D291C7FCD1E4}"/>
              </a:ext>
            </a:extLst>
          </p:cNvPr>
          <p:cNvSpPr txBox="1"/>
          <p:nvPr/>
        </p:nvSpPr>
        <p:spPr>
          <a:xfrm>
            <a:off x="5638800" y="114252"/>
            <a:ext cx="643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Università degli Studi di Padova </a:t>
            </a:r>
          </a:p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Dipartimento di Matematica ‘Tullio Levi-Cita’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90088-308C-2420-21CF-4C0BFF4F0892}"/>
              </a:ext>
            </a:extLst>
          </p:cNvPr>
          <p:cNvSpPr txBox="1"/>
          <p:nvPr/>
        </p:nvSpPr>
        <p:spPr>
          <a:xfrm>
            <a:off x="545690" y="786581"/>
            <a:ext cx="1105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D94A40"/>
                </a:solidFill>
                <a:latin typeface="Franklin Gothic Heavy" panose="020B0903020102020204" pitchFamily="34" charset="0"/>
              </a:rPr>
              <a:t>METODI DI CLASSIFICAZIONE DEI GRAFICI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07A01-2157-ECAF-447B-E14248C6EA02}"/>
              </a:ext>
            </a:extLst>
          </p:cNvPr>
          <p:cNvSpPr txBox="1"/>
          <p:nvPr/>
        </p:nvSpPr>
        <p:spPr>
          <a:xfrm>
            <a:off x="592392" y="1432912"/>
            <a:ext cx="550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Classificazione per </a:t>
            </a:r>
            <a:r>
              <a:rPr lang="it-IT" sz="20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di dato</a:t>
            </a:r>
            <a:endParaRPr lang="it-IT" b="1" dirty="0">
              <a:solidFill>
                <a:srgbClr val="9B00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2E402-1A61-C27D-DA85-607F8FFF6A9F}"/>
              </a:ext>
            </a:extLst>
          </p:cNvPr>
          <p:cNvSpPr txBox="1"/>
          <p:nvPr/>
        </p:nvSpPr>
        <p:spPr>
          <a:xfrm>
            <a:off x="122904" y="114252"/>
            <a:ext cx="639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Esame di laurea </a:t>
            </a:r>
          </a:p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20 Settembre 2024</a:t>
            </a:r>
          </a:p>
        </p:txBody>
      </p:sp>
      <p:pic>
        <p:nvPicPr>
          <p:cNvPr id="10" name="Picture 9" descr="A red circle with text and images on it&#10;&#10;Description automatically generated">
            <a:extLst>
              <a:ext uri="{FF2B5EF4-FFF2-40B4-BE49-F238E27FC236}">
                <a16:creationId xmlns:a16="http://schemas.microsoft.com/office/drawing/2014/main" id="{D591E749-1CA5-4812-BD4C-50C50A0017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41" y="1345700"/>
            <a:ext cx="4166600" cy="416660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3AD0032-D9AC-DD80-4C48-F0F783144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881560"/>
              </p:ext>
            </p:extLst>
          </p:nvPr>
        </p:nvGraphicFramePr>
        <p:xfrm>
          <a:off x="592392" y="2002642"/>
          <a:ext cx="5503608" cy="3247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DD59507-A789-B11D-CA9F-9CF08A2D2D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5272791"/>
              </p:ext>
            </p:extLst>
          </p:nvPr>
        </p:nvGraphicFramePr>
        <p:xfrm>
          <a:off x="6243485" y="2002642"/>
          <a:ext cx="5250425" cy="3247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A7C0B88-D819-DF0E-1250-B7A29212272A}"/>
              </a:ext>
            </a:extLst>
          </p:cNvPr>
          <p:cNvSpPr txBox="1"/>
          <p:nvPr/>
        </p:nvSpPr>
        <p:spPr>
          <a:xfrm>
            <a:off x="592392" y="5312245"/>
            <a:ext cx="1100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dati misti con variabili categoriche organizzate in sottogruppi o gerarchicamente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ha un’ulteriore distinzione in base al </a:t>
            </a:r>
            <a:r>
              <a:rPr lang="it-IT" dirty="0">
                <a:solidFill>
                  <a:srgbClr val="F0F0F0"/>
                </a:solidFill>
                <a:highlight>
                  <a:srgbClr val="9B0014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>
                <a:solidFill>
                  <a:srgbClr val="F0F0F0"/>
                </a:solidFill>
                <a:highlight>
                  <a:srgbClr val="9B0014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numero di occorrenze </a:t>
            </a:r>
            <a:r>
              <a:rPr lang="it-IT" b="1" dirty="0">
                <a:solidFill>
                  <a:srgbClr val="F0F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(singola o multiple)</a:t>
            </a:r>
          </a:p>
        </p:txBody>
      </p:sp>
    </p:spTree>
    <p:extLst>
      <p:ext uri="{BB962C8B-B14F-4D97-AF65-F5344CB8AC3E}">
        <p14:creationId xmlns:p14="http://schemas.microsoft.com/office/powerpoint/2010/main" val="349590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76623-9064-89F7-E246-D4209BC20DF4}"/>
              </a:ext>
            </a:extLst>
          </p:cNvPr>
          <p:cNvSpPr txBox="1"/>
          <p:nvPr/>
        </p:nvSpPr>
        <p:spPr>
          <a:xfrm>
            <a:off x="122905" y="6374416"/>
            <a:ext cx="242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Jessica Carretta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FA3B7-9FF5-9C61-E8B5-11EA0D0F8584}"/>
              </a:ext>
            </a:extLst>
          </p:cNvPr>
          <p:cNvSpPr txBox="1"/>
          <p:nvPr/>
        </p:nvSpPr>
        <p:spPr>
          <a:xfrm>
            <a:off x="4213122" y="6158973"/>
            <a:ext cx="376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Data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visualization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e infografiche:</a:t>
            </a:r>
          </a:p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studio e applicazione attraverso D3.js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104FE-0B3E-D007-2152-41405964EF78}"/>
              </a:ext>
            </a:extLst>
          </p:cNvPr>
          <p:cNvSpPr txBox="1"/>
          <p:nvPr/>
        </p:nvSpPr>
        <p:spPr>
          <a:xfrm>
            <a:off x="9827341" y="6374416"/>
            <a:ext cx="224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6 di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5A819-4A7F-91BE-85D6-D291C7FCD1E4}"/>
              </a:ext>
            </a:extLst>
          </p:cNvPr>
          <p:cNvSpPr txBox="1"/>
          <p:nvPr/>
        </p:nvSpPr>
        <p:spPr>
          <a:xfrm>
            <a:off x="5638800" y="114252"/>
            <a:ext cx="643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Università degli Studi di Padova </a:t>
            </a:r>
          </a:p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Dipartimento di Matematica ‘Tullio Levi-Cita’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90088-308C-2420-21CF-4C0BFF4F0892}"/>
              </a:ext>
            </a:extLst>
          </p:cNvPr>
          <p:cNvSpPr txBox="1"/>
          <p:nvPr/>
        </p:nvSpPr>
        <p:spPr>
          <a:xfrm>
            <a:off x="545690" y="786581"/>
            <a:ext cx="1105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D94A40"/>
                </a:solidFill>
                <a:latin typeface="Franklin Gothic Heavy" panose="020B0903020102020204" pitchFamily="34" charset="0"/>
              </a:rPr>
              <a:t>CHART-CHOOSER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07A01-2157-ECAF-447B-E14248C6EA02}"/>
              </a:ext>
            </a:extLst>
          </p:cNvPr>
          <p:cNvSpPr txBox="1"/>
          <p:nvPr/>
        </p:nvSpPr>
        <p:spPr>
          <a:xfrm>
            <a:off x="592392" y="1432912"/>
            <a:ext cx="59289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rgbClr val="333333"/>
              </a:buClr>
              <a:buSzPct val="92000"/>
              <a:buFont typeface="Bahnschrift" panose="020B0502040204020203" pitchFamily="34" charset="0"/>
              <a:buChar char="»"/>
            </a:pPr>
            <a:r>
              <a:rPr lang="it-IT" sz="20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Strumento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prototipale </a:t>
            </a:r>
            <a:r>
              <a:rPr lang="it-IT" sz="20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la scelta del grafico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più adatto al specifico caso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2E402-1A61-C27D-DA85-607F8FFF6A9F}"/>
              </a:ext>
            </a:extLst>
          </p:cNvPr>
          <p:cNvSpPr txBox="1"/>
          <p:nvPr/>
        </p:nvSpPr>
        <p:spPr>
          <a:xfrm>
            <a:off x="122904" y="114252"/>
            <a:ext cx="639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Esame di laurea </a:t>
            </a:r>
          </a:p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20 Settembre 2024</a:t>
            </a:r>
          </a:p>
        </p:txBody>
      </p:sp>
      <p:pic>
        <p:nvPicPr>
          <p:cNvPr id="10" name="Picture 9" descr="A red circle with text and images on it&#10;&#10;Description automatically generated">
            <a:extLst>
              <a:ext uri="{FF2B5EF4-FFF2-40B4-BE49-F238E27FC236}">
                <a16:creationId xmlns:a16="http://schemas.microsoft.com/office/drawing/2014/main" id="{5C149948-4FB1-959C-D97A-7616DAFBE6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41" y="1345700"/>
            <a:ext cx="4166600" cy="416660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A5DE84E-CA47-68AD-E605-8F12F33179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067572"/>
              </p:ext>
            </p:extLst>
          </p:nvPr>
        </p:nvGraphicFramePr>
        <p:xfrm>
          <a:off x="6096000" y="1222248"/>
          <a:ext cx="6096000" cy="4849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Picture 19" descr="A green hexagon with grey letters&#10;&#10;Description automatically generated">
            <a:extLst>
              <a:ext uri="{FF2B5EF4-FFF2-40B4-BE49-F238E27FC236}">
                <a16:creationId xmlns:a16="http://schemas.microsoft.com/office/drawing/2014/main" id="{9533285E-887B-3A50-41A8-99E47D832D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581" y="4849171"/>
            <a:ext cx="1098796" cy="1098796"/>
          </a:xfrm>
          <a:prstGeom prst="rect">
            <a:avLst/>
          </a:prstGeom>
        </p:spPr>
      </p:pic>
      <p:pic>
        <p:nvPicPr>
          <p:cNvPr id="24" name="Picture 23" descr="A yellow and black sign with letters&#10;&#10;Description automatically generated">
            <a:extLst>
              <a:ext uri="{FF2B5EF4-FFF2-40B4-BE49-F238E27FC236}">
                <a16:creationId xmlns:a16="http://schemas.microsoft.com/office/drawing/2014/main" id="{55AE5DCF-7280-4D6B-DB62-CED615B498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526" y="1512758"/>
            <a:ext cx="803787" cy="8037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CD2E4E5-6881-01B4-9F2E-972D9E9824B4}"/>
              </a:ext>
            </a:extLst>
          </p:cNvPr>
          <p:cNvSpPr txBox="1"/>
          <p:nvPr/>
        </p:nvSpPr>
        <p:spPr>
          <a:xfrm>
            <a:off x="597308" y="2467606"/>
            <a:ext cx="557739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333333"/>
              </a:buClr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compone di tre parti:</a:t>
            </a:r>
          </a:p>
          <a:p>
            <a:pPr marL="800100" lvl="1" indent="-342900">
              <a:buClr>
                <a:srgbClr val="333333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Richiede all’utente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informazioni sul 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di dato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 l’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obiettivo della visualizzazione attraverso</a:t>
            </a:r>
            <a:r>
              <a:rPr lang="it-IT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  <a:r>
              <a:rPr lang="it-IT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(Large Language Model)</a:t>
            </a:r>
          </a:p>
          <a:p>
            <a:pPr marL="800100" lvl="1" indent="-342900">
              <a:spcAft>
                <a:spcPts val="1200"/>
              </a:spcAft>
              <a:buClr>
                <a:srgbClr val="333333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metodi di 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classificazione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visti 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attraverso un </a:t>
            </a:r>
            <a:r>
              <a:rPr lang="it-IT" sz="20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di regole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priorità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0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76623-9064-89F7-E246-D4209BC20DF4}"/>
              </a:ext>
            </a:extLst>
          </p:cNvPr>
          <p:cNvSpPr txBox="1"/>
          <p:nvPr/>
        </p:nvSpPr>
        <p:spPr>
          <a:xfrm>
            <a:off x="122905" y="6374416"/>
            <a:ext cx="242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Jessica Carretta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FA3B7-9FF5-9C61-E8B5-11EA0D0F8584}"/>
              </a:ext>
            </a:extLst>
          </p:cNvPr>
          <p:cNvSpPr txBox="1"/>
          <p:nvPr/>
        </p:nvSpPr>
        <p:spPr>
          <a:xfrm>
            <a:off x="4213122" y="6158973"/>
            <a:ext cx="376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Data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visualization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e infografiche:</a:t>
            </a:r>
          </a:p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studio e applicazione attraverso D3.js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104FE-0B3E-D007-2152-41405964EF78}"/>
              </a:ext>
            </a:extLst>
          </p:cNvPr>
          <p:cNvSpPr txBox="1"/>
          <p:nvPr/>
        </p:nvSpPr>
        <p:spPr>
          <a:xfrm>
            <a:off x="9827341" y="6374416"/>
            <a:ext cx="224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7 di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5A819-4A7F-91BE-85D6-D291C7FCD1E4}"/>
              </a:ext>
            </a:extLst>
          </p:cNvPr>
          <p:cNvSpPr txBox="1"/>
          <p:nvPr/>
        </p:nvSpPr>
        <p:spPr>
          <a:xfrm>
            <a:off x="5638800" y="114252"/>
            <a:ext cx="643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Università degli Studi di Padova </a:t>
            </a:r>
          </a:p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Dipartimento di Matematica ‘Tullio Levi-Cita’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90088-308C-2420-21CF-4C0BFF4F0892}"/>
              </a:ext>
            </a:extLst>
          </p:cNvPr>
          <p:cNvSpPr txBox="1"/>
          <p:nvPr/>
        </p:nvSpPr>
        <p:spPr>
          <a:xfrm>
            <a:off x="545690" y="786581"/>
            <a:ext cx="1105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D94A40"/>
                </a:solidFill>
                <a:latin typeface="Franklin Gothic Heavy" panose="020B0903020102020204" pitchFamily="34" charset="0"/>
              </a:rPr>
              <a:t>LE INFOGRAFICHE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07A01-2157-ECAF-447B-E14248C6EA02}"/>
              </a:ext>
            </a:extLst>
          </p:cNvPr>
          <p:cNvSpPr txBox="1"/>
          <p:nvPr/>
        </p:nvSpPr>
        <p:spPr>
          <a:xfrm>
            <a:off x="592392" y="1432912"/>
            <a:ext cx="110072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di racconto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 espone graficamente i punti salienti individuati in uno o più dataset a seconda anche dei destinatari della comunicazione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2E402-1A61-C27D-DA85-607F8FFF6A9F}"/>
              </a:ext>
            </a:extLst>
          </p:cNvPr>
          <p:cNvSpPr txBox="1"/>
          <p:nvPr/>
        </p:nvSpPr>
        <p:spPr>
          <a:xfrm>
            <a:off x="122904" y="114252"/>
            <a:ext cx="639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Esame di laurea </a:t>
            </a:r>
          </a:p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20 Settembre 2024</a:t>
            </a:r>
          </a:p>
        </p:txBody>
      </p:sp>
      <p:pic>
        <p:nvPicPr>
          <p:cNvPr id="10" name="Picture 9" descr="A red circle with text and images on it&#10;&#10;Description automatically generated">
            <a:extLst>
              <a:ext uri="{FF2B5EF4-FFF2-40B4-BE49-F238E27FC236}">
                <a16:creationId xmlns:a16="http://schemas.microsoft.com/office/drawing/2014/main" id="{0E150BCD-08C5-937E-63C7-80AA402917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41" y="1345700"/>
            <a:ext cx="4166600" cy="416660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A47A8E-8D49-F8BF-527C-5B9DFAAC4CE7}"/>
              </a:ext>
            </a:extLst>
          </p:cNvPr>
          <p:cNvSpPr txBox="1"/>
          <p:nvPr/>
        </p:nvSpPr>
        <p:spPr>
          <a:xfrm>
            <a:off x="592393" y="2512219"/>
            <a:ext cx="504640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infografiche permettono di:</a:t>
            </a:r>
          </a:p>
          <a:p>
            <a:pPr marL="285750" indent="-285750">
              <a:buClr>
                <a:srgbClr val="333333"/>
              </a:buClr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Semplificare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notevolmente 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comprensione dei dati </a:t>
            </a:r>
          </a:p>
          <a:p>
            <a:pPr marL="285750" indent="-285750">
              <a:buClr>
                <a:srgbClr val="333333"/>
              </a:buClr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Dare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una </a:t>
            </a: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visione d’insieme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processo-oggetto analizzato</a:t>
            </a:r>
          </a:p>
          <a:p>
            <a:pPr marL="285750" indent="-285750">
              <a:buClr>
                <a:srgbClr val="333333"/>
              </a:buClr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Stimolare la curiosità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ulteriori ricerche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66FB988-5713-3F2E-E473-F16A86216ACF}"/>
              </a:ext>
            </a:extLst>
          </p:cNvPr>
          <p:cNvSpPr/>
          <p:nvPr/>
        </p:nvSpPr>
        <p:spPr>
          <a:xfrm>
            <a:off x="6008834" y="3025101"/>
            <a:ext cx="1956619" cy="805506"/>
          </a:xfrm>
          <a:prstGeom prst="rightArrow">
            <a:avLst/>
          </a:prstGeom>
          <a:solidFill>
            <a:srgbClr val="D94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F0F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attraverso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03ADF-93FE-A867-E667-A11F97247364}"/>
              </a:ext>
            </a:extLst>
          </p:cNvPr>
          <p:cNvSpPr txBox="1"/>
          <p:nvPr/>
        </p:nvSpPr>
        <p:spPr>
          <a:xfrm>
            <a:off x="8276487" y="2559531"/>
            <a:ext cx="3323121" cy="1736646"/>
          </a:xfrm>
          <a:prstGeom prst="flowChartAlternateProcess">
            <a:avLst/>
          </a:prstGeom>
          <a:solidFill>
            <a:srgbClr val="9B0014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it-IT" sz="2400" b="1" dirty="0">
              <a:solidFill>
                <a:srgbClr val="9B0014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  <a:p>
            <a:pPr algn="ctr"/>
            <a:endParaRPr lang="it-IT" sz="2400" b="1" dirty="0">
              <a:solidFill>
                <a:srgbClr val="9B0014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  <a:p>
            <a:pPr algn="ctr"/>
            <a:endParaRPr lang="it-IT" sz="2400" b="1" dirty="0">
              <a:solidFill>
                <a:srgbClr val="9B0014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  <a:p>
            <a:pPr algn="ctr"/>
            <a:endParaRPr lang="it-IT" sz="2400" b="1" dirty="0">
              <a:solidFill>
                <a:srgbClr val="9B0014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106F73F-5E96-D350-04FB-B9D94F1BA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8523" y="2707312"/>
            <a:ext cx="1441084" cy="14410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4D2748-E41A-4394-3D6D-19A6F2ECBB7F}"/>
              </a:ext>
            </a:extLst>
          </p:cNvPr>
          <p:cNvSpPr txBox="1"/>
          <p:nvPr/>
        </p:nvSpPr>
        <p:spPr>
          <a:xfrm>
            <a:off x="8276486" y="2889245"/>
            <a:ext cx="33231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Molteplici tecniche di comunicazione visiva </a:t>
            </a:r>
          </a:p>
          <a:p>
            <a:pPr algn="ctr"/>
            <a:r>
              <a:rPr lang="it-IT" sz="1600" b="1" dirty="0">
                <a:solidFill>
                  <a:srgbClr val="F0F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grafici, illustrazioni)</a:t>
            </a:r>
          </a:p>
        </p:txBody>
      </p:sp>
    </p:spTree>
    <p:extLst>
      <p:ext uri="{BB962C8B-B14F-4D97-AF65-F5344CB8AC3E}">
        <p14:creationId xmlns:p14="http://schemas.microsoft.com/office/powerpoint/2010/main" val="318381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76623-9064-89F7-E246-D4209BC20DF4}"/>
              </a:ext>
            </a:extLst>
          </p:cNvPr>
          <p:cNvSpPr txBox="1"/>
          <p:nvPr/>
        </p:nvSpPr>
        <p:spPr>
          <a:xfrm>
            <a:off x="122905" y="6374416"/>
            <a:ext cx="242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Jessica Carretta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FA3B7-9FF5-9C61-E8B5-11EA0D0F8584}"/>
              </a:ext>
            </a:extLst>
          </p:cNvPr>
          <p:cNvSpPr txBox="1"/>
          <p:nvPr/>
        </p:nvSpPr>
        <p:spPr>
          <a:xfrm>
            <a:off x="4213122" y="6158973"/>
            <a:ext cx="376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Data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visualization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e infografiche:</a:t>
            </a:r>
          </a:p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studio e applicazione attraverso D3.js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104FE-0B3E-D007-2152-41405964EF78}"/>
              </a:ext>
            </a:extLst>
          </p:cNvPr>
          <p:cNvSpPr txBox="1"/>
          <p:nvPr/>
        </p:nvSpPr>
        <p:spPr>
          <a:xfrm>
            <a:off x="9827341" y="6374416"/>
            <a:ext cx="224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8 di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5A819-4A7F-91BE-85D6-D291C7FCD1E4}"/>
              </a:ext>
            </a:extLst>
          </p:cNvPr>
          <p:cNvSpPr txBox="1"/>
          <p:nvPr/>
        </p:nvSpPr>
        <p:spPr>
          <a:xfrm>
            <a:off x="5638800" y="114252"/>
            <a:ext cx="643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Università degli Studi di Padova </a:t>
            </a:r>
          </a:p>
          <a:p>
            <a:pPr algn="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Dipartimento di Matematica ‘Tullio Levi-Cita’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90088-308C-2420-21CF-4C0BFF4F0892}"/>
              </a:ext>
            </a:extLst>
          </p:cNvPr>
          <p:cNvSpPr txBox="1"/>
          <p:nvPr/>
        </p:nvSpPr>
        <p:spPr>
          <a:xfrm>
            <a:off x="545690" y="786581"/>
            <a:ext cx="1105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D94A40"/>
                </a:solidFill>
                <a:latin typeface="Franklin Gothic Heavy" panose="020B0903020102020204" pitchFamily="34" charset="0"/>
              </a:rPr>
              <a:t>CLASSIFICAZIONE DELLE INFOGRAFICHE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07A01-2157-ECAF-447B-E14248C6EA02}"/>
              </a:ext>
            </a:extLst>
          </p:cNvPr>
          <p:cNvSpPr txBox="1"/>
          <p:nvPr/>
        </p:nvSpPr>
        <p:spPr>
          <a:xfrm>
            <a:off x="592392" y="1432912"/>
            <a:ext cx="11053918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Classificazione in base </a:t>
            </a:r>
            <a:r>
              <a:rPr lang="it-IT" sz="20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all’output visivo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Clr>
                <a:srgbClr val="333333"/>
              </a:buClr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Infografiche statiche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infografiche dei giornali)</a:t>
            </a:r>
          </a:p>
          <a:p>
            <a:pPr marL="285750" indent="-285750">
              <a:buClr>
                <a:srgbClr val="333333"/>
              </a:buClr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Infografiche animate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presentazioni multimediali)</a:t>
            </a:r>
          </a:p>
          <a:p>
            <a:pPr marL="285750" indent="-285750">
              <a:buClr>
                <a:srgbClr val="333333"/>
              </a:buClr>
              <a:buFont typeface="Bahnschrift" panose="020B0502040204020203" pitchFamily="34" charset="0"/>
              <a:buChar char="»"/>
            </a:pPr>
            <a:r>
              <a:rPr lang="it-IT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Infografiche interattive 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infografiche web)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2E402-1A61-C27D-DA85-607F8FFF6A9F}"/>
              </a:ext>
            </a:extLst>
          </p:cNvPr>
          <p:cNvSpPr txBox="1"/>
          <p:nvPr/>
        </p:nvSpPr>
        <p:spPr>
          <a:xfrm>
            <a:off x="122904" y="114252"/>
            <a:ext cx="639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Esame di laurea </a:t>
            </a:r>
          </a:p>
          <a:p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20 Settembre 2024</a:t>
            </a:r>
          </a:p>
        </p:txBody>
      </p:sp>
      <p:pic>
        <p:nvPicPr>
          <p:cNvPr id="10" name="Picture 9" descr="A red circle with text and images on it&#10;&#10;Description automatically generated">
            <a:extLst>
              <a:ext uri="{FF2B5EF4-FFF2-40B4-BE49-F238E27FC236}">
                <a16:creationId xmlns:a16="http://schemas.microsoft.com/office/drawing/2014/main" id="{FC69135A-0833-6CC8-622E-F57DDAFB98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41" y="1345700"/>
            <a:ext cx="4166600" cy="416660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AA4D3-0FF9-CAB5-AB4F-B60FA8BB5714}"/>
              </a:ext>
            </a:extLst>
          </p:cNvPr>
          <p:cNvSpPr txBox="1"/>
          <p:nvPr/>
        </p:nvSpPr>
        <p:spPr>
          <a:xfrm>
            <a:off x="592390" y="2861883"/>
            <a:ext cx="1100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Classificazione in base </a:t>
            </a:r>
            <a:r>
              <a:rPr lang="it-IT" sz="2000" b="1" dirty="0">
                <a:solidFill>
                  <a:srgbClr val="9B0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all’obiettivo di visualizzazione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B3FBD85-9EC6-B8F8-7938-3474511BD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267458"/>
              </p:ext>
            </p:extLst>
          </p:nvPr>
        </p:nvGraphicFramePr>
        <p:xfrm>
          <a:off x="615743" y="2398728"/>
          <a:ext cx="11007216" cy="3759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808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1790</Words>
  <Application>Microsoft Office PowerPoint</Application>
  <PresentationFormat>Widescreen</PresentationFormat>
  <Paragraphs>306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Bahnschrift</vt:lpstr>
      <vt:lpstr>Bahnschrift SemiBold</vt:lpstr>
      <vt:lpstr>Franklin Gothic Heavy</vt:lpstr>
      <vt:lpstr>Wingdings</vt:lpstr>
      <vt:lpstr>Office Theme</vt:lpstr>
      <vt:lpstr>DATA VISUALIZATION E INFOGRAFICHE: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Carretta</dc:creator>
  <cp:lastModifiedBy>Jessica Carretta</cp:lastModifiedBy>
  <cp:revision>28</cp:revision>
  <dcterms:created xsi:type="dcterms:W3CDTF">2024-08-29T11:48:05Z</dcterms:created>
  <dcterms:modified xsi:type="dcterms:W3CDTF">2024-09-09T13:48:52Z</dcterms:modified>
</cp:coreProperties>
</file>