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1" r:id="rId2"/>
    <p:sldId id="258" r:id="rId3"/>
    <p:sldId id="288" r:id="rId4"/>
    <p:sldId id="286" r:id="rId5"/>
    <p:sldId id="287" r:id="rId6"/>
    <p:sldId id="290" r:id="rId7"/>
    <p:sldId id="291" r:id="rId8"/>
    <p:sldId id="292" r:id="rId9"/>
    <p:sldId id="293" r:id="rId10"/>
    <p:sldId id="294" r:id="rId11"/>
    <p:sldId id="289" r:id="rId12"/>
    <p:sldId id="285" r:id="rId13"/>
  </p:sldIdLst>
  <p:sldSz cx="12192000" cy="6858000"/>
  <p:notesSz cx="6805613" cy="9939338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고딕 ExtraBold" panose="020D0904000000000000" charset="-127"/>
      <p:regular r:id="rId17"/>
      <p:bold r:id="rId18"/>
    </p:embeddedFont>
    <p:embeddedFont>
      <p:font typeface="나눔고딕" panose="020B0600000101010101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272"/>
    <a:srgbClr val="72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>
      <p:cViewPr varScale="1">
        <p:scale>
          <a:sx n="108" d="100"/>
          <a:sy n="108" d="100"/>
        </p:scale>
        <p:origin x="144" y="4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2017-06-02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381328"/>
            <a:ext cx="1153187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527381" y="6452092"/>
            <a:ext cx="4032448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369152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1424" y="3441502"/>
            <a:ext cx="10369152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911425" y="4437113"/>
            <a:ext cx="10369151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177131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463972"/>
            <a:ext cx="109728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41703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544" y="1700809"/>
            <a:ext cx="8424936" cy="1470025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80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BlessM</a:t>
            </a:r>
            <a:r>
              <a:rPr lang="en-US" altLang="ko-KR" sz="48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AniConvert Master</a:t>
            </a:r>
            <a:endParaRPr lang="ko-KR" altLang="en-US" sz="4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8744669" y="4113074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100" b="1" spc="-2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2017.06.02 TAD </a:t>
            </a:r>
            <a:r>
              <a:rPr lang="ko-KR" altLang="en-US" sz="1100" b="1" spc="-2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박진영</a:t>
            </a:r>
            <a:endParaRPr lang="ko-KR" altLang="en-US" sz="1100" b="1" spc="-2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91544" y="2924943"/>
            <a:ext cx="8136904" cy="3600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PC -&gt; Mobile </a:t>
            </a:r>
            <a:r>
              <a:rPr lang="ko-KR" altLang="en-US" sz="2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버전간 세컨드리 애니메이션 복사</a:t>
            </a:r>
            <a:endParaRPr lang="ko-KR" altLang="en-US" sz="2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271464" y="980728"/>
            <a:ext cx="6120680" cy="36004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MAX Script</a:t>
            </a:r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사용가이드</a:t>
            </a:r>
            <a:endParaRPr lang="ko-KR" altLang="en-US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전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비교입니다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squar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5-5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023992" y="4293096"/>
            <a:ext cx="144016" cy="144016"/>
          </a:xfrm>
          <a:prstGeom prst="rightArrow">
            <a:avLst/>
          </a:prstGeom>
          <a:noFill/>
          <a:ln>
            <a:solidFill>
              <a:srgbClr val="68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70" y="2570214"/>
            <a:ext cx="2476500" cy="2971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570214"/>
            <a:ext cx="2476500" cy="2971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554061"/>
            <a:ext cx="2476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4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 제작 초기이므로 오류가 발생할 수 있습니다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중 실행불가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수정요청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기능건의 등 툴과 관련한 사항이 있으시면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말씀주시기 부탁드립니다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메일로 문의주시면 좀 더 확실한 대응이 가능합니다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피드백은 툴 개선에 큰 오움이 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6-1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67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7408" y="2852936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en-US" altLang="ko-KR" sz="40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End.</a:t>
            </a:r>
            <a:endParaRPr lang="ko-KR" altLang="en-US" sz="40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제작개요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191" y="1412776"/>
            <a:ext cx="947486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PC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버전과 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버전의 캐릭터 추가본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헤어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치마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셋업의 차이가 있습니다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이로 인해 맥스상에서 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‘xaf’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사용한 애니메이션 복사 방법은 활용하기 어려우며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복사했다고 해도 비정상적인 애니메이션이 출력됩니다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툴은 이러한 문제를 해결하여 기존 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버전의 추가본 애니메이션을 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  <a:r>
              <a:rPr lang="ko-KR" altLang="en-US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버전에서 재사용할 수 있도록 하였습니다</a:t>
            </a:r>
            <a:r>
              <a:rPr lang="en-US" altLang="ko-KR" sz="11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>
            <a:stCxn id="3" idx="1"/>
            <a:endCxn id="9" idx="3"/>
          </p:cNvCxnSpPr>
          <p:nvPr/>
        </p:nvCxnSpPr>
        <p:spPr>
          <a:xfrm flipV="1">
            <a:off x="6384033" y="3146882"/>
            <a:ext cx="4687545" cy="21355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" idx="3"/>
          </p:cNvCxnSpPr>
          <p:nvPr/>
        </p:nvCxnSpPr>
        <p:spPr>
          <a:xfrm flipV="1">
            <a:off x="6384032" y="5320293"/>
            <a:ext cx="4681856" cy="664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5" idx="0"/>
          </p:cNvCxnSpPr>
          <p:nvPr/>
        </p:nvCxnSpPr>
        <p:spPr>
          <a:xfrm>
            <a:off x="10311982" y="4060104"/>
            <a:ext cx="0" cy="358347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처리과정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9651919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애니메이션의 </a:t>
            </a:r>
            <a:r>
              <a:rPr lang="ko-KR" altLang="en-US" sz="1400" b="1" spc="-2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회전값을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더미를 통해 복사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(Bake)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b="1" spc="-2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가져오는것이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기본원리입니다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2263549"/>
            <a:ext cx="1519193" cy="1809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4427937"/>
            <a:ext cx="1519193" cy="1809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76" y="4418451"/>
            <a:ext cx="1507812" cy="18036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00" y="2252170"/>
            <a:ext cx="1513502" cy="18207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00" y="4422248"/>
            <a:ext cx="1530571" cy="1815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6" y="2233660"/>
            <a:ext cx="1519192" cy="1826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786190" y="2697301"/>
            <a:ext cx="55978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원본 애니메이션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추가본 선택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헤어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치마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원본 애니메이션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추가본에 맞춰 </a:t>
            </a:r>
            <a:r>
              <a:rPr lang="ko-KR" altLang="en-US" sz="100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더미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후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프레임마다 본에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Align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생성</a:t>
            </a:r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※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종족 및 버전에 따른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Pivot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 등은 이 과정에서 보정함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원본 애니메이션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복사된 더미를 파일로 저장</a:t>
            </a:r>
            <a:endParaRPr lang="ko-KR" altLang="en-US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sz="100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ko-KR" altLang="en-US" sz="100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로드</a:t>
            </a:r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ko-KR" altLang="en-US" sz="100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더미 </a:t>
            </a:r>
            <a:r>
              <a:rPr lang="ko-KR" altLang="en-US" sz="100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00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Merge</a:t>
            </a:r>
            <a:endParaRPr lang="ko-KR" altLang="en-US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신규 애니메이션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매프레임마다 더미에 맞추어 추가본을 </a:t>
            </a:r>
            <a:r>
              <a:rPr lang="en-US" altLang="ko-KR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Align </a:t>
            </a:r>
            <a:r>
              <a:rPr lang="ko-KR" altLang="en-US" sz="10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더미 삭제</a:t>
            </a:r>
            <a:endParaRPr lang="ko-KR" altLang="en-US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358524"/>
            <a:ext cx="10887465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파일에 해당하는 아이콘을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3DSMAX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뷰포트에 드래그앤드랍하여 사용하세요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</a:t>
            </a:r>
            <a:r>
              <a:rPr lang="ko-KR" altLang="en-US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사용방법은 이후에 통합툴을 통한 설치 및 실행 방식으로 변경 예정입니다</a:t>
            </a:r>
            <a:r>
              <a:rPr lang="en-US" altLang="ko-KR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6" name="그림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319029"/>
            <a:ext cx="6696744" cy="4092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2711624" y="2420888"/>
            <a:ext cx="792088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503712" y="3140968"/>
            <a:ext cx="2088232" cy="13681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261" y="2190698"/>
            <a:ext cx="2678553" cy="12464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불러올 애니메이션 파일 설정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[Folder]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경로의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추가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[File]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추가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[Curr]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열려있는 파일을 추가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[Open]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설정한 경로를 탐색기로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51" y="1700808"/>
            <a:ext cx="4902283" cy="43759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7388" y="4076431"/>
            <a:ext cx="2700300" cy="12464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적용할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애니메이션 파일 설정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[Folder]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경로의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추가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[File]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추가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[Curr]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열려있는 파일을 추가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[Open]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설정한 경로를 탐색기로 </a:t>
            </a: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6596" y="2190698"/>
            <a:ext cx="2690003" cy="7848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Convert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변환과정을 진행 할 종족선택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변환할 본의 종류선택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0366" y="3966417"/>
            <a:ext cx="2690003" cy="7848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[Convert]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변환실행 버튼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[Reset]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 설정 초기화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: </a:t>
            </a:r>
            <a:r>
              <a:rPr lang="ko-KR" altLang="en-US" sz="1000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과정진행에 대한 간략한 표시창</a:t>
            </a:r>
            <a:endParaRPr lang="en-US" altLang="ko-KR" sz="1000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9837" y="1990809"/>
            <a:ext cx="1695571" cy="3751325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15" idx="3"/>
          </p:cNvCxnSpPr>
          <p:nvPr/>
        </p:nvCxnSpPr>
        <p:spPr>
          <a:xfrm>
            <a:off x="3276814" y="2813946"/>
            <a:ext cx="2230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960097" y="2975529"/>
            <a:ext cx="1340534" cy="276660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9" idx="1"/>
            <a:endCxn id="20" idx="3"/>
          </p:cNvCxnSpPr>
          <p:nvPr/>
        </p:nvCxnSpPr>
        <p:spPr>
          <a:xfrm flipH="1">
            <a:off x="8300631" y="4358832"/>
            <a:ext cx="50973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60097" y="1969320"/>
            <a:ext cx="1340534" cy="95562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8" idx="1"/>
          </p:cNvCxnSpPr>
          <p:nvPr/>
        </p:nvCxnSpPr>
        <p:spPr>
          <a:xfrm flipH="1">
            <a:off x="8300631" y="2583113"/>
            <a:ext cx="50596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264525" y="1991055"/>
            <a:ext cx="1695571" cy="375132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16" idx="2"/>
          </p:cNvCxnSpPr>
          <p:nvPr/>
        </p:nvCxnSpPr>
        <p:spPr>
          <a:xfrm flipH="1">
            <a:off x="1935399" y="5322926"/>
            <a:ext cx="2139" cy="914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937537" y="6237312"/>
            <a:ext cx="4174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9" idx="2"/>
          </p:cNvCxnSpPr>
          <p:nvPr/>
        </p:nvCxnSpPr>
        <p:spPr>
          <a:xfrm flipH="1">
            <a:off x="6112310" y="5742380"/>
            <a:ext cx="1" cy="49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소스 애니메이션을 선택하여 아래 리스트에 추가합니다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단수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복수의 파일 추가 가능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5-1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108966"/>
            <a:ext cx="4544214" cy="4056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76" y="2108966"/>
            <a:ext cx="4544214" cy="4056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087003"/>
            <a:ext cx="4885727" cy="33175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36812" y="2448506"/>
            <a:ext cx="310716" cy="188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23592" y="3906422"/>
            <a:ext cx="6480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29676" y="5959648"/>
            <a:ext cx="515511" cy="2108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애니메이션을 붙여넣을 파일을선택하여 아래 리스트에 추가합니다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spc="-2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(※ </a:t>
            </a:r>
            <a:r>
              <a:rPr lang="ko-KR" altLang="en-US" sz="1100" spc="-2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순서대로 매칭되어 복사되므로</a:t>
            </a:r>
            <a:r>
              <a:rPr lang="en-US" altLang="ko-KR" sz="1100" spc="-2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2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리스트에서의 파일 수와 순서가 동일해야합니다</a:t>
            </a:r>
            <a:r>
              <a:rPr lang="en-US" altLang="ko-KR" sz="1100" spc="-2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5-2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114153"/>
            <a:ext cx="4544214" cy="4056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43672" y="2519530"/>
            <a:ext cx="360040" cy="1982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087663"/>
            <a:ext cx="4887371" cy="33186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01" y="2114153"/>
            <a:ext cx="4545743" cy="4057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423592" y="3906422"/>
            <a:ext cx="6480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29676" y="5959648"/>
            <a:ext cx="515511" cy="2108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종족과</a:t>
            </a:r>
            <a:r>
              <a:rPr lang="en-US" altLang="ko-KR" sz="1400" b="1" spc="-2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요소들을 설정합니다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5-3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56" y="2127313"/>
            <a:ext cx="4799627" cy="42843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48128" y="2731607"/>
            <a:ext cx="1080120" cy="1844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48128" y="3132584"/>
            <a:ext cx="1080120" cy="1844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[Convert]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애니메이션이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복사됩니다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2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5-4</a:t>
            </a:r>
            <a:endParaRPr lang="ko-KR" altLang="en-US" sz="16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9" y="2127313"/>
            <a:ext cx="4799627" cy="42843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39421" y="2731607"/>
            <a:ext cx="1080120" cy="1844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39421" y="3132584"/>
            <a:ext cx="1080120" cy="1844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118513"/>
            <a:ext cx="4809485" cy="429312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023992" y="4293096"/>
            <a:ext cx="144016" cy="144016"/>
          </a:xfrm>
          <a:prstGeom prst="rightArrow">
            <a:avLst/>
          </a:prstGeom>
          <a:noFill/>
          <a:ln>
            <a:solidFill>
              <a:srgbClr val="68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20000"/>
      </a:bodyPr>
      <a:lstStyle>
        <a:defPPr marL="228600" indent="-228600">
          <a:lnSpc>
            <a:spcPct val="150000"/>
          </a:lnSpc>
          <a:defRPr sz="1400" b="1" spc="-20" smtClean="0">
            <a:solidFill>
              <a:srgbClr val="687272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420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나눔고딕 ExtraBold</vt:lpstr>
      <vt:lpstr>나눔고딕</vt:lpstr>
      <vt:lpstr>Arial</vt:lpstr>
      <vt:lpstr>Office 테마</vt:lpstr>
      <vt:lpstr>BlessM AniConvert Master</vt:lpstr>
      <vt:lpstr>제작개요</vt:lpstr>
      <vt:lpstr>처리과정</vt:lpstr>
      <vt:lpstr>실행방법</vt:lpstr>
      <vt:lpstr>인터페이스</vt:lpstr>
      <vt:lpstr>사용방법</vt:lpstr>
      <vt:lpstr>사용방법</vt:lpstr>
      <vt:lpstr>사용방법</vt:lpstr>
      <vt:lpstr>사용방법</vt:lpstr>
      <vt:lpstr>사용방법</vt:lpstr>
      <vt:lpstr>주의사항</vt:lpstr>
      <vt:lpstr>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sysy</cp:lastModifiedBy>
  <cp:revision>17</cp:revision>
  <dcterms:created xsi:type="dcterms:W3CDTF">2011-08-25T02:21:48Z</dcterms:created>
  <dcterms:modified xsi:type="dcterms:W3CDTF">2017-06-02T07:02:45Z</dcterms:modified>
</cp:coreProperties>
</file>