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81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13DBF-EA26-4FBC-80C3-E5F8FFEA3FB1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3CCED-8257-4A63-B57E-EA715452F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8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C2E-E0DC-4EC6-8CD4-203A77A330FF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397E-7599-406D-9F29-11D7BC5214A0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BCF5-7E3C-4273-A843-23F1EA0603A6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B3F-47CD-4FF0-855C-EF79C3CD008C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8091-B8A6-436C-9B62-ECF9DB4863A2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3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570-D3FC-4DB2-98C3-C181D36EB6DF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17F-863D-4C91-AAC8-420EB177AE9D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30-B7A4-45A0-AE9E-A61B5544BD4F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001-CE42-4876-96DE-769A18364506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DA20-5E0C-451F-80A8-88097160C700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E92-FDE8-49D2-B52D-3E1094FE0145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5000">
              <a:schemeClr val="tx1">
                <a:lumMod val="85000"/>
                <a:lumOff val="1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816-C4C0-466C-804E-C866491D869E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9144000" cy="1071563"/>
          </a:xfrm>
        </p:spPr>
        <p:txBody>
          <a:bodyPr>
            <a:normAutofit/>
          </a:bodyPr>
          <a:lstStyle/>
          <a:p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애니메이션 복사 툴</a:t>
            </a:r>
            <a:endParaRPr lang="ko-KR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smtClean="0">
                <a:solidFill>
                  <a:srgbClr val="FFC000"/>
                </a:solidFill>
              </a:rPr>
              <a:t>MAX Script</a:t>
            </a:r>
            <a:endParaRPr lang="ko-KR" altLang="en-US" sz="1800" b="1">
              <a:solidFill>
                <a:srgbClr val="FFC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사용목적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bg1"/>
                </a:solidFill>
              </a:rPr>
              <a:t>리깅데이터가 </a:t>
            </a:r>
            <a:r>
              <a:rPr lang="ko-KR" altLang="en-US" sz="1200">
                <a:solidFill>
                  <a:schemeClr val="bg1"/>
                </a:solidFill>
              </a:rPr>
              <a:t>변경되었을 경우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기존 작업된 파일의 바이패드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본 애니메이션 등을 불러와 적용시키는 일련의 과정을 자동적으로 처리하는 툴 입니다</a:t>
            </a:r>
            <a:r>
              <a:rPr lang="en-US" altLang="ko-KR" sz="1200">
                <a:solidFill>
                  <a:schemeClr val="bg1"/>
                </a:solidFill>
              </a:rPr>
              <a:t>. (</a:t>
            </a:r>
            <a:r>
              <a:rPr lang="ko-KR" altLang="en-US" sz="1200">
                <a:solidFill>
                  <a:schemeClr val="bg1"/>
                </a:solidFill>
              </a:rPr>
              <a:t>단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본의 구조가 변경된 경우에는 결과값을 보장할 수 없습니다</a:t>
            </a:r>
            <a:r>
              <a:rPr lang="en-US" altLang="ko-KR" sz="1200">
                <a:solidFill>
                  <a:schemeClr val="bg1"/>
                </a:solidFill>
              </a:rPr>
              <a:t>.)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</a:t>
            </a:r>
            <a:r>
              <a: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실행방법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962026"/>
            <a:ext cx="11391900" cy="4175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bg1"/>
                </a:solidFill>
              </a:rPr>
              <a:t>3DSMAX2017</a:t>
            </a:r>
            <a:r>
              <a:rPr lang="ko-KR" altLang="en-US" sz="1200">
                <a:solidFill>
                  <a:schemeClr val="bg1"/>
                </a:solidFill>
              </a:rPr>
              <a:t>의 경우 이전 버전과는 달리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현재 </a:t>
            </a:r>
            <a:r>
              <a:rPr lang="en-US" altLang="ko-KR" sz="1200">
                <a:solidFill>
                  <a:schemeClr val="bg1"/>
                </a:solidFill>
              </a:rPr>
              <a:t>mzp</a:t>
            </a:r>
            <a:r>
              <a:rPr lang="ko-KR" altLang="en-US" sz="1200">
                <a:solidFill>
                  <a:schemeClr val="bg1"/>
                </a:solidFill>
              </a:rPr>
              <a:t>방식으로는 정상적인 설치가 되지 않습니다</a:t>
            </a:r>
            <a:r>
              <a:rPr lang="en-US" altLang="ko-KR" sz="1200">
                <a:solidFill>
                  <a:schemeClr val="bg1"/>
                </a:solidFill>
              </a:rPr>
              <a:t>. </a:t>
            </a:r>
            <a:r>
              <a:rPr lang="ko-KR" altLang="en-US" sz="1200">
                <a:solidFill>
                  <a:schemeClr val="bg1"/>
                </a:solidFill>
              </a:rPr>
              <a:t>따라서 번거롭더라도 당분간은 스크립트 파일을 </a:t>
            </a:r>
            <a:r>
              <a:rPr lang="en-US" altLang="ko-KR" sz="1200">
                <a:solidFill>
                  <a:schemeClr val="bg1"/>
                </a:solidFill>
              </a:rPr>
              <a:t>Viewport</a:t>
            </a:r>
            <a:r>
              <a:rPr lang="ko-KR" altLang="en-US" sz="1200">
                <a:solidFill>
                  <a:schemeClr val="bg1"/>
                </a:solidFill>
              </a:rPr>
              <a:t>에 </a:t>
            </a:r>
            <a:r>
              <a:rPr lang="en-US" altLang="ko-KR" sz="1200">
                <a:solidFill>
                  <a:schemeClr val="bg1"/>
                </a:solidFill>
              </a:rPr>
              <a:t>Drag&amp;Drop</a:t>
            </a:r>
            <a:r>
              <a:rPr lang="ko-KR" altLang="en-US" sz="1200">
                <a:solidFill>
                  <a:schemeClr val="bg1"/>
                </a:solidFill>
              </a:rPr>
              <a:t>방식으로 사용해주시기 바랍니다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2350770"/>
            <a:ext cx="59150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툴 설명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962026"/>
            <a:ext cx="11391900" cy="4175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>
                <a:solidFill>
                  <a:schemeClr val="bg1"/>
                </a:solidFill>
              </a:rPr>
              <a:t>툴을 실행하였을 경우 모습입니다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60" y="1580598"/>
            <a:ext cx="4242630" cy="4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사용방법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962026"/>
            <a:ext cx="11391900" cy="4175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smtClean="0">
                <a:solidFill>
                  <a:schemeClr val="bg1"/>
                </a:solidFill>
              </a:rPr>
              <a:t>1) </a:t>
            </a:r>
            <a:r>
              <a:rPr lang="ko-KR" altLang="en-US" sz="1200">
                <a:solidFill>
                  <a:schemeClr val="bg1"/>
                </a:solidFill>
              </a:rPr>
              <a:t>복사할 파일이나 경로를 선택 하기 위해 </a:t>
            </a:r>
            <a:r>
              <a:rPr lang="en-US" altLang="ko-KR" sz="1200">
                <a:solidFill>
                  <a:schemeClr val="bg1"/>
                </a:solidFill>
              </a:rPr>
              <a:t>[Add]</a:t>
            </a:r>
            <a:r>
              <a:rPr lang="ko-KR" altLang="en-US" sz="1200">
                <a:solidFill>
                  <a:schemeClr val="bg1"/>
                </a:solidFill>
              </a:rPr>
              <a:t>버튼을 눌러 애니메이션 파일이 저장되어있는 경로를 지정합니다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1746244"/>
            <a:ext cx="6083808" cy="44446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68" y="3220856"/>
            <a:ext cx="2314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사용방법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962026"/>
            <a:ext cx="11391900" cy="4175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bg1"/>
                </a:solidFill>
              </a:rPr>
              <a:t>2) </a:t>
            </a:r>
            <a:r>
              <a:rPr lang="ko-KR" altLang="en-US" sz="1200">
                <a:solidFill>
                  <a:schemeClr val="bg1"/>
                </a:solidFill>
              </a:rPr>
              <a:t>복사할 항목들을 설정합니다</a:t>
            </a:r>
            <a:r>
              <a:rPr lang="en-US" altLang="ko-KR" sz="1200">
                <a:solidFill>
                  <a:schemeClr val="bg1"/>
                </a:solidFill>
              </a:rPr>
              <a:t>. </a:t>
            </a:r>
            <a:r>
              <a:rPr lang="ko-KR" altLang="en-US" sz="1200">
                <a:solidFill>
                  <a:schemeClr val="bg1"/>
                </a:solidFill>
              </a:rPr>
              <a:t>특별한 경우를 제외하곤 기본값을 유지합니다</a:t>
            </a:r>
            <a:r>
              <a:rPr lang="en-US" altLang="ko-KR" sz="1200">
                <a:solidFill>
                  <a:schemeClr val="bg1"/>
                </a:solidFill>
              </a:rPr>
              <a:t>. (Bone</a:t>
            </a:r>
            <a:r>
              <a:rPr lang="ko-KR" altLang="en-US" sz="1200">
                <a:solidFill>
                  <a:schemeClr val="bg1"/>
                </a:solidFill>
              </a:rPr>
              <a:t>의 경우 기본적으로 제외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1696402"/>
            <a:ext cx="2409825" cy="447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28625" y="3352710"/>
            <a:ext cx="11391900" cy="417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bg1"/>
                </a:solidFill>
              </a:rPr>
              <a:t>3) </a:t>
            </a:r>
            <a:r>
              <a:rPr lang="ko-KR" altLang="en-US" sz="1200">
                <a:solidFill>
                  <a:schemeClr val="bg1"/>
                </a:solidFill>
              </a:rPr>
              <a:t>복사 시 내부적으로 </a:t>
            </a:r>
            <a:r>
              <a:rPr lang="en-US" altLang="ko-KR" sz="1200">
                <a:solidFill>
                  <a:schemeClr val="bg1"/>
                </a:solidFill>
              </a:rPr>
              <a:t>Biped</a:t>
            </a:r>
            <a:r>
              <a:rPr lang="ko-KR" altLang="en-US" sz="1200">
                <a:solidFill>
                  <a:schemeClr val="bg1"/>
                </a:solidFill>
              </a:rPr>
              <a:t>의 이름을 참조합니다</a:t>
            </a:r>
            <a:r>
              <a:rPr lang="en-US" altLang="ko-KR" sz="1200">
                <a:solidFill>
                  <a:schemeClr val="bg1"/>
                </a:solidFill>
              </a:rPr>
              <a:t>. ‘Bip01’</a:t>
            </a:r>
            <a:r>
              <a:rPr lang="ko-KR" altLang="en-US" sz="1200">
                <a:solidFill>
                  <a:schemeClr val="bg1"/>
                </a:solidFill>
              </a:rPr>
              <a:t>이 아니라면 수정해야합니다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156719"/>
            <a:ext cx="23526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사용방법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" y="962026"/>
            <a:ext cx="11391900" cy="4175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bg1"/>
                </a:solidFill>
              </a:rPr>
              <a:t>4) </a:t>
            </a:r>
            <a:r>
              <a:rPr lang="ko-KR" altLang="en-US" sz="1200">
                <a:solidFill>
                  <a:schemeClr val="bg1"/>
                </a:solidFill>
              </a:rPr>
              <a:t>복사할 애니메이션에 대한 설정이 되었다면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이제 새로운 리깅 파일을 지정합니다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28625" y="5843505"/>
            <a:ext cx="11391900" cy="417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bg1"/>
                </a:solidFill>
              </a:rPr>
              <a:t>5) </a:t>
            </a:r>
            <a:r>
              <a:rPr lang="ko-KR" altLang="en-US" sz="1200">
                <a:solidFill>
                  <a:schemeClr val="bg1"/>
                </a:solidFill>
              </a:rPr>
              <a:t>리깅파일 지정이 완료되었다면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새로 수정된 애니메이션 파일들이 저장될 경로를 선택합니다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8" y="1460526"/>
            <a:ext cx="751627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173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애니메이션 복사 툴</vt:lpstr>
      <vt:lpstr>1   사용목적 </vt:lpstr>
      <vt:lpstr>2   실행방법</vt:lpstr>
      <vt:lpstr>3   툴 설명</vt:lpstr>
      <vt:lpstr>4   사용방법</vt:lpstr>
      <vt:lpstr>4   사용방법</vt:lpstr>
      <vt:lpstr>4   사용방법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박진영</dc:creator>
  <cp:lastModifiedBy>박진영</cp:lastModifiedBy>
  <cp:revision>23</cp:revision>
  <dcterms:created xsi:type="dcterms:W3CDTF">2019-06-24T02:55:54Z</dcterms:created>
  <dcterms:modified xsi:type="dcterms:W3CDTF">2019-06-25T02:11:33Z</dcterms:modified>
</cp:coreProperties>
</file>