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71" r:id="rId2"/>
    <p:sldId id="258" r:id="rId3"/>
    <p:sldId id="286" r:id="rId4"/>
    <p:sldId id="300" r:id="rId5"/>
    <p:sldId id="299" r:id="rId6"/>
    <p:sldId id="287" r:id="rId7"/>
    <p:sldId id="290" r:id="rId8"/>
    <p:sldId id="291" r:id="rId9"/>
    <p:sldId id="292" r:id="rId10"/>
    <p:sldId id="293" r:id="rId11"/>
    <p:sldId id="296" r:id="rId12"/>
    <p:sldId id="289" r:id="rId13"/>
    <p:sldId id="285" r:id="rId14"/>
  </p:sldIdLst>
  <p:sldSz cx="12192000" cy="6858000"/>
  <p:notesSz cx="6805613" cy="9939338"/>
  <p:embeddedFontLst>
    <p:embeddedFont>
      <p:font typeface="나눔고딕" panose="020B0600000101010101" charset="-127"/>
      <p:regular r:id="rId16"/>
      <p:bold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나눔고딕 ExtraBold" panose="020D090400000000000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7272"/>
    <a:srgbClr val="72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2" autoAdjust="0"/>
    <p:restoredTop sz="94660"/>
  </p:normalViewPr>
  <p:slideViewPr>
    <p:cSldViewPr>
      <p:cViewPr varScale="1">
        <p:scale>
          <a:sx n="99" d="100"/>
          <a:sy n="99" d="100"/>
        </p:scale>
        <p:origin x="96" y="2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3A397-4DC3-46CE-9AE3-45BE39C97A59}" type="datetimeFigureOut">
              <a:rPr lang="ko-KR" altLang="en-US" smtClean="0"/>
              <a:pPr/>
              <a:t>2017-07-12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F5DD3-10C4-4F53-9E08-2A05AD183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090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직사각형 6"/>
          <p:cNvSpPr/>
          <p:nvPr userDrawn="1"/>
        </p:nvSpPr>
        <p:spPr>
          <a:xfrm>
            <a:off x="719403" y="548680"/>
            <a:ext cx="10753195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직사각형 8"/>
          <p:cNvSpPr/>
          <p:nvPr userDrawn="1"/>
        </p:nvSpPr>
        <p:spPr>
          <a:xfrm>
            <a:off x="719403" y="3284984"/>
            <a:ext cx="10753195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직사각형 9"/>
          <p:cNvSpPr/>
          <p:nvPr userDrawn="1"/>
        </p:nvSpPr>
        <p:spPr>
          <a:xfrm>
            <a:off x="719403" y="4293096"/>
            <a:ext cx="10753195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12491" y="6381328"/>
            <a:ext cx="1153187" cy="160826"/>
          </a:xfrm>
          <a:prstGeom prst="rect">
            <a:avLst/>
          </a:prstGeom>
          <a:noFill/>
        </p:spPr>
      </p:pic>
      <p:sp>
        <p:nvSpPr>
          <p:cNvPr id="16" name="부제목 2"/>
          <p:cNvSpPr txBox="1">
            <a:spLocks/>
          </p:cNvSpPr>
          <p:nvPr userDrawn="1"/>
        </p:nvSpPr>
        <p:spPr>
          <a:xfrm>
            <a:off x="527381" y="6452092"/>
            <a:ext cx="4032448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kumimoji="0" lang="ko-KR" altLang="en-US" sz="800" b="0" i="0" u="sng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직사각형 6"/>
          <p:cNvSpPr/>
          <p:nvPr userDrawn="1"/>
        </p:nvSpPr>
        <p:spPr>
          <a:xfrm>
            <a:off x="719403" y="548680"/>
            <a:ext cx="10753195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27382" y="404664"/>
            <a:ext cx="11137237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직사각형 6"/>
          <p:cNvSpPr/>
          <p:nvPr userDrawn="1"/>
        </p:nvSpPr>
        <p:spPr>
          <a:xfrm>
            <a:off x="719403" y="548680"/>
            <a:ext cx="10753195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직사각형 8"/>
          <p:cNvSpPr/>
          <p:nvPr userDrawn="1"/>
        </p:nvSpPr>
        <p:spPr>
          <a:xfrm>
            <a:off x="719403" y="3284984"/>
            <a:ext cx="10753195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직사각형 9"/>
          <p:cNvSpPr/>
          <p:nvPr userDrawn="1"/>
        </p:nvSpPr>
        <p:spPr>
          <a:xfrm>
            <a:off x="719403" y="4293096"/>
            <a:ext cx="10753195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12491" y="6262290"/>
            <a:ext cx="1153187" cy="160826"/>
          </a:xfrm>
          <a:prstGeom prst="rect">
            <a:avLst/>
          </a:prstGeom>
          <a:noFill/>
        </p:spPr>
      </p:pic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911424" y="709712"/>
            <a:ext cx="10369152" cy="2431256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911424" y="3441502"/>
            <a:ext cx="10369152" cy="639762"/>
          </a:xfrm>
        </p:spPr>
        <p:txBody>
          <a:bodyPr anchor="ctr"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부제목</a:t>
            </a: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911425" y="4437113"/>
            <a:ext cx="10369151" cy="360040"/>
          </a:xfrm>
        </p:spPr>
        <p:txBody>
          <a:bodyPr anchor="ctr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텍스트를 입력합니다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직사각형 6"/>
          <p:cNvSpPr/>
          <p:nvPr userDrawn="1"/>
        </p:nvSpPr>
        <p:spPr>
          <a:xfrm>
            <a:off x="719403" y="548680"/>
            <a:ext cx="10753195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12491" y="6262290"/>
            <a:ext cx="1153187" cy="160826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911424" y="709712"/>
            <a:ext cx="10177131" cy="2359248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09600" y="463972"/>
            <a:ext cx="10972800" cy="1152128"/>
          </a:xfrm>
        </p:spPr>
        <p:txBody>
          <a:bodyPr anchor="t">
            <a:normAutofit/>
          </a:bodyPr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 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527382" y="404664"/>
            <a:ext cx="11137237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번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사용자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41703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fld id="{CD11B835-C8C7-43F8-9A40-E6B116444874}" type="slidenum">
              <a:rPr lang="ko-KR" altLang="en-US" sz="90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lvl="0" algn="l"/>
              <a:t>‹#›</a:t>
            </a:fld>
            <a:endParaRPr lang="ko-KR" altLang="en-US" sz="90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0" r:id="rId2"/>
    <p:sldLayoutId id="2147483668" r:id="rId3"/>
    <p:sldLayoutId id="2147483669" r:id="rId4"/>
    <p:sldLayoutId id="2147483670" r:id="rId5"/>
    <p:sldLayoutId id="2147483662" r:id="rId6"/>
    <p:sldLayoutId id="2147483671" r:id="rId7"/>
    <p:sldLayoutId id="2147483666" r:id="rId8"/>
    <p:sldLayoutId id="2147483649" r:id="rId9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7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3512" y="2030983"/>
            <a:ext cx="9001000" cy="1470025"/>
          </a:xfrm>
        </p:spPr>
        <p:txBody>
          <a:bodyPr>
            <a:noAutofit/>
          </a:bodyPr>
          <a:lstStyle/>
          <a:p>
            <a:pPr>
              <a:lnSpc>
                <a:spcPts val="5600"/>
              </a:lnSpc>
            </a:pPr>
            <a:r>
              <a:rPr lang="en-US" altLang="ko-KR" sz="480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BlessM</a:t>
            </a:r>
            <a:r>
              <a:rPr lang="en-US" altLang="ko-KR" sz="48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UnitScale </a:t>
            </a:r>
            <a:r>
              <a:rPr lang="ko-KR" altLang="en-US" sz="48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 가이드</a:t>
            </a:r>
            <a:endParaRPr lang="ko-KR" altLang="en-US" sz="4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8744669" y="4113074"/>
            <a:ext cx="2192288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r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100" b="1" spc="-2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2017.07.12 TAD </a:t>
            </a:r>
            <a:r>
              <a:rPr lang="ko-KR" altLang="en-US" sz="1100" b="1" spc="-2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박진영</a:t>
            </a:r>
            <a:endParaRPr lang="ko-KR" altLang="en-US" sz="1100" b="1" spc="-2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ko-KR" altLang="en-US" sz="11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1271464" y="980728"/>
            <a:ext cx="6120680" cy="360040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/>
          <a:p>
            <a:pPr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MAX Script</a:t>
            </a:r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사용가이드</a:t>
            </a:r>
            <a:endParaRPr lang="ko-KR" altLang="en-US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135" y="332656"/>
            <a:ext cx="6711001" cy="64081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사용방법</a:t>
            </a:r>
            <a:endParaRPr lang="en-US" altLang="ko-KR" sz="3000" spc="-1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7127" y="332657"/>
            <a:ext cx="11117747" cy="640814"/>
          </a:xfrm>
          <a:prstGeom prst="rect">
            <a:avLst/>
          </a:prstGeom>
          <a:noFill/>
          <a:ln w="63500">
            <a:solidFill>
              <a:srgbClr val="6872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09134" y="1412776"/>
            <a:ext cx="10959473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Script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리스트의 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‘BlessM_ChangeUnitScaled.ms’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선택합니다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100" spc="-2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69250" y="332656"/>
            <a:ext cx="1785624" cy="432048"/>
          </a:xfrm>
          <a:prstGeom prst="rect">
            <a:avLst/>
          </a:prstGeom>
        </p:spPr>
        <p:txBody>
          <a:bodyPr vert="horz" wrap="none" lIns="91440" tIns="0" rIns="91440" bIns="0" rtlCol="0" anchor="ctr" anchorCtr="0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5-4</a:t>
            </a:r>
            <a:endParaRPr lang="ko-KR" altLang="en-US" sz="16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390" y="2852936"/>
            <a:ext cx="6411220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1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135" y="332656"/>
            <a:ext cx="6711001" cy="64081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사용방법</a:t>
            </a:r>
            <a:endParaRPr lang="en-US" altLang="ko-KR" sz="3000" spc="-1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127" y="332657"/>
            <a:ext cx="11117747" cy="640814"/>
          </a:xfrm>
          <a:prstGeom prst="rect">
            <a:avLst/>
          </a:prstGeom>
          <a:noFill/>
          <a:ln w="63500">
            <a:solidFill>
              <a:srgbClr val="6872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09134" y="1412776"/>
            <a:ext cx="10959473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[Start]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누르면 수정작업이 진행됩니다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잠시 후 다음과 같이 창이 뜨며 완료됩니ㅏㄷ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1400" b="1" spc="-2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1100" spc="-2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69250" y="332656"/>
            <a:ext cx="1785624" cy="432048"/>
          </a:xfrm>
          <a:prstGeom prst="rect">
            <a:avLst/>
          </a:prstGeom>
        </p:spPr>
        <p:txBody>
          <a:bodyPr vert="horz" wrap="none" lIns="91440" tIns="0" rIns="91440" bIns="0" rtlCol="0" anchor="ctr" anchorCtr="0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5-5</a:t>
            </a:r>
            <a:endParaRPr lang="ko-KR" altLang="en-US" sz="16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07" y="2199470"/>
            <a:ext cx="4752526" cy="405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5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135" y="332656"/>
            <a:ext cx="6711001" cy="64081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주의사항</a:t>
            </a:r>
            <a:endParaRPr lang="en-US" altLang="ko-KR" sz="3000" spc="-1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127" y="332657"/>
            <a:ext cx="11117747" cy="640814"/>
          </a:xfrm>
          <a:prstGeom prst="rect">
            <a:avLst/>
          </a:prstGeom>
          <a:noFill/>
          <a:ln w="63500">
            <a:solidFill>
              <a:srgbClr val="6872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09134" y="1412776"/>
            <a:ext cx="10959474" cy="3456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툴 제작 초기이므로 오류가 발생할 수 있습니다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중 실행불가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오류발생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수정요청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기능건의 등 툴과 관련한 사항이 있으시면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말씀 부탁드립니다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메일로 문의주시면 좀 더 확실한 대응이 가능합니다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많은 피드백은 툴 개선에 큰 도움이 됩니다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69250" y="332656"/>
            <a:ext cx="1785624" cy="432048"/>
          </a:xfrm>
          <a:prstGeom prst="rect">
            <a:avLst/>
          </a:prstGeom>
        </p:spPr>
        <p:txBody>
          <a:bodyPr vert="horz" wrap="none" lIns="91440" tIns="0" rIns="91440" bIns="0" rtlCol="0" anchor="ctr" anchorCtr="0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6-1</a:t>
            </a:r>
            <a:endParaRPr lang="ko-KR" altLang="en-US" sz="16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4672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7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7408" y="2852936"/>
            <a:ext cx="5108104" cy="936103"/>
          </a:xfrm>
        </p:spPr>
        <p:txBody>
          <a:bodyPr>
            <a:noAutofit/>
          </a:bodyPr>
          <a:lstStyle/>
          <a:p>
            <a:pPr algn="l"/>
            <a:r>
              <a:rPr lang="en-US" altLang="ko-KR" sz="40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End.</a:t>
            </a:r>
            <a:endParaRPr lang="ko-KR" altLang="en-US" sz="40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135" y="332656"/>
            <a:ext cx="6711001" cy="64081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제작개요</a:t>
            </a:r>
            <a:endParaRPr lang="en-US" altLang="ko-KR" sz="3000" spc="-1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127" y="332657"/>
            <a:ext cx="11117747" cy="640814"/>
          </a:xfrm>
          <a:prstGeom prst="rect">
            <a:avLst/>
          </a:prstGeom>
          <a:noFill/>
          <a:ln w="63500">
            <a:solidFill>
              <a:srgbClr val="6872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6191" y="1412776"/>
            <a:ext cx="1063840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300" b="1" spc="-2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	</a:t>
            </a:r>
            <a:r>
              <a:rPr lang="ko-KR" altLang="en-US" sz="1300" b="1" spc="-2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맥스파일의 </a:t>
            </a:r>
            <a:r>
              <a:rPr lang="en-US" altLang="ko-KR" sz="1300" b="1" spc="-2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UnitScale</a:t>
            </a:r>
            <a:r>
              <a:rPr lang="ko-KR" altLang="en-US" sz="1300" b="1" spc="-2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300" b="1" spc="-2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1unit = 5cm, </a:t>
            </a:r>
            <a:r>
              <a:rPr lang="ko-KR" altLang="en-US" sz="1300" b="1" spc="-2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출력시 </a:t>
            </a:r>
            <a:r>
              <a:rPr lang="en-US" altLang="ko-KR" sz="1300" b="1" spc="-2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Scale Factor = 5.0</a:t>
            </a:r>
            <a:r>
              <a:rPr lang="ko-KR" altLang="en-US" sz="1300" b="1" spc="-2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진행하던 작업을</a:t>
            </a:r>
            <a:r>
              <a:rPr lang="en-US" altLang="ko-KR" sz="1300" b="1" spc="-2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UnitScale</a:t>
            </a:r>
            <a:r>
              <a:rPr lang="ko-KR" altLang="en-US" sz="1300" b="1" spc="-2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300" b="1" spc="-2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1unit = 1cm, Scale Factor = 1.0</a:t>
            </a:r>
            <a:r>
              <a:rPr lang="ko-KR" altLang="en-US" sz="1300" b="1" spc="-2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변경해야 함에 따라</a:t>
            </a:r>
            <a:r>
              <a:rPr lang="en-US" altLang="ko-KR" sz="1300" b="1" spc="-2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00" b="1" spc="-2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단순변환 시 캐릭터가 기존대비 </a:t>
            </a:r>
            <a:r>
              <a:rPr lang="en-US" altLang="ko-KR" sz="1300" b="1" spc="-2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1/5</a:t>
            </a:r>
            <a:r>
              <a:rPr lang="ko-KR" altLang="en-US" sz="1300" b="1" spc="-2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크기로 줄어드는 문제를 해결하기 위함이며</a:t>
            </a:r>
            <a:r>
              <a:rPr lang="en-US" altLang="ko-KR" sz="1300" b="1" spc="-2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00" b="1" spc="-2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작업된 </a:t>
            </a:r>
            <a:r>
              <a:rPr lang="en-US" altLang="ko-KR" sz="1300" b="1" spc="-2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</a:t>
            </a:r>
            <a:r>
              <a:rPr lang="ko-KR" altLang="en-US" sz="1300" b="1" spc="-2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리소스에 대한 수정을 자동화하여 처리하기위한 </a:t>
            </a:r>
            <a:r>
              <a:rPr lang="ko-KR" altLang="en-US" sz="13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툴입니다</a:t>
            </a:r>
            <a:endParaRPr lang="en-US" altLang="ko-KR" sz="1300" b="1" spc="-2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69250" y="332656"/>
            <a:ext cx="1785624" cy="432048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1-1</a:t>
            </a:r>
            <a:endParaRPr lang="ko-KR" altLang="en-US" sz="16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135" y="332656"/>
            <a:ext cx="6711001" cy="64081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작동원리</a:t>
            </a:r>
            <a:endParaRPr lang="en-US" altLang="ko-KR" sz="3000" spc="-1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127" y="332657"/>
            <a:ext cx="11117747" cy="640814"/>
          </a:xfrm>
          <a:prstGeom prst="rect">
            <a:avLst/>
          </a:prstGeom>
          <a:noFill/>
          <a:ln w="63500">
            <a:solidFill>
              <a:srgbClr val="6872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09134" y="1358524"/>
            <a:ext cx="10887465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3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Unit </a:t>
            </a:r>
            <a:r>
              <a:rPr lang="en-US" altLang="ko-KR" sz="13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Scale</a:t>
            </a:r>
            <a:r>
              <a:rPr lang="ko-KR" altLang="ko-KR" sz="13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 후 </a:t>
            </a:r>
            <a:r>
              <a:rPr lang="en-US" altLang="ko-KR" sz="13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</a:t>
            </a:r>
            <a:r>
              <a:rPr lang="ko-KR" altLang="ko-KR" sz="13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기능인 </a:t>
            </a:r>
            <a:r>
              <a:rPr lang="en-US" altLang="ko-KR" sz="13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Utillity-Rescale World Units</a:t>
            </a:r>
            <a:r>
              <a:rPr lang="ko-KR" altLang="ko-KR" sz="13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조절하면 단일 파일은 가능하지만</a:t>
            </a:r>
            <a:r>
              <a:rPr lang="en-US" altLang="ko-KR" sz="13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3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다수의 </a:t>
            </a:r>
            <a:r>
              <a:rPr lang="ko-KR" altLang="ko-KR" sz="13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처리하기 </a:t>
            </a:r>
            <a:r>
              <a:rPr lang="ko-KR" altLang="ko-KR" sz="13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위한</a:t>
            </a:r>
            <a:endParaRPr lang="en-US" altLang="ko-KR" sz="1300" b="1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3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Script</a:t>
            </a:r>
            <a:r>
              <a:rPr lang="ko-KR" altLang="ko-KR" sz="13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에서는 </a:t>
            </a:r>
            <a:r>
              <a:rPr lang="ko-KR" altLang="en-US" sz="13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해당기능에 대한 접근이 불가합니다</a:t>
            </a:r>
            <a:r>
              <a:rPr lang="en-US" altLang="ko-KR" sz="13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3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그래서 이와 동일한 결과를 위해  </a:t>
            </a:r>
            <a:r>
              <a:rPr lang="en-US" altLang="ko-KR" sz="13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merge</a:t>
            </a:r>
            <a:r>
              <a:rPr lang="ko-KR" altLang="en-US" sz="13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ko-KR" sz="13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3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통해 </a:t>
            </a:r>
            <a:r>
              <a:rPr lang="ko-KR" altLang="ko-KR" sz="13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r>
              <a:rPr lang="ko-KR" altLang="en-US" sz="13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하도록 구현하였습니다</a:t>
            </a:r>
            <a:r>
              <a:rPr lang="en-US" altLang="ko-KR" sz="13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300" b="1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ko-KR" sz="13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3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Scene</a:t>
            </a:r>
            <a:r>
              <a:rPr lang="ko-KR" altLang="ko-KR" sz="13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3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 UnitScale</a:t>
            </a:r>
            <a:r>
              <a:rPr lang="ko-KR" altLang="ko-KR" sz="13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3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1unit=1cm</a:t>
            </a:r>
            <a:r>
              <a:rPr lang="ko-KR" altLang="ko-KR" sz="13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ko-KR" sz="13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r>
              <a:rPr lang="en-US" altLang="ko-KR" sz="13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</a:t>
            </a:r>
            <a:r>
              <a:rPr lang="en-US" altLang="ko-KR" sz="13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3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파일을 </a:t>
            </a:r>
            <a:r>
              <a:rPr lang="en-US" altLang="ko-KR" sz="13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merge</a:t>
            </a:r>
            <a:r>
              <a:rPr lang="ko-KR" altLang="ko-KR" sz="13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</a:t>
            </a:r>
            <a:r>
              <a:rPr lang="ko-KR" altLang="en-US" sz="13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 </a:t>
            </a:r>
            <a:r>
              <a:rPr lang="en-US" altLang="ko-KR" sz="13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Rescale</a:t>
            </a:r>
            <a:r>
              <a:rPr lang="ko-KR" altLang="en-US" sz="13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하는것이 기본 구조입니다</a:t>
            </a:r>
            <a:r>
              <a:rPr lang="en-US" altLang="ko-KR" sz="13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300" b="1" spc="-2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69250" y="332656"/>
            <a:ext cx="1785624" cy="432048"/>
          </a:xfrm>
          <a:prstGeom prst="rect">
            <a:avLst/>
          </a:prstGeom>
        </p:spPr>
        <p:txBody>
          <a:bodyPr vert="horz" wrap="none" lIns="91440" tIns="0" rIns="91440" bIns="0" rtlCol="0" anchor="ctr" anchorCtr="0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3-1</a:t>
            </a:r>
            <a:endParaRPr lang="ko-KR" altLang="en-US" sz="16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11" name="그림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0" y="2723831"/>
            <a:ext cx="4680520" cy="358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3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135" y="332656"/>
            <a:ext cx="6711001" cy="64081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작동원리</a:t>
            </a:r>
            <a:endParaRPr lang="en-US" altLang="ko-KR" sz="3000" spc="-1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127" y="332657"/>
            <a:ext cx="11117747" cy="640814"/>
          </a:xfrm>
          <a:prstGeom prst="rect">
            <a:avLst/>
          </a:prstGeom>
          <a:noFill/>
          <a:ln w="63500">
            <a:solidFill>
              <a:srgbClr val="6872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09134" y="1358524"/>
            <a:ext cx="10887465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lnSpc>
                <a:spcPct val="150000"/>
              </a:lnSpc>
            </a:pPr>
            <a:r>
              <a:rPr lang="ko-KR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문제는 </a:t>
            </a:r>
            <a:r>
              <a:rPr lang="ko-KR" altLang="ko-KR" sz="1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en-US" altLang="ko-KR" sz="1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Bone</a:t>
            </a:r>
            <a:r>
              <a:rPr lang="ko-KR" altLang="ko-KR" sz="1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Scale Factor</a:t>
            </a:r>
            <a:r>
              <a:rPr lang="ko-KR" altLang="ko-KR" sz="1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ko-KR" sz="1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아닌 경우가 있고</a:t>
            </a:r>
            <a:r>
              <a:rPr lang="en-US" altLang="ko-KR" sz="1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Unit Scale</a:t>
            </a:r>
            <a:r>
              <a:rPr lang="ko-KR" altLang="ko-KR" sz="1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통한 크기 조절 시 </a:t>
            </a:r>
            <a:r>
              <a:rPr lang="en-US" altLang="ko-KR" sz="1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EndBone</a:t>
            </a:r>
            <a:r>
              <a:rPr lang="ko-KR" altLang="ko-KR" sz="1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없는 경우 비정상적으로 변형되는 경우가 발생합니다</a:t>
            </a:r>
            <a:r>
              <a:rPr lang="en-US" altLang="ko-KR" sz="1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ko-KR" sz="1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또한 버그성으로 보이는 </a:t>
            </a:r>
            <a:r>
              <a:rPr lang="en-US" altLang="ko-KR" sz="1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Skinned Mesh</a:t>
            </a:r>
            <a:r>
              <a:rPr lang="ko-KR" altLang="ko-KR" sz="1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이상변형 현상도 발생합니다</a:t>
            </a:r>
            <a:r>
              <a:rPr lang="en-US" altLang="ko-KR" sz="1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endParaRPr lang="en-US" altLang="ko-KR" sz="1400" b="1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endParaRPr lang="en-US" altLang="ko-KR" sz="1400" b="1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endParaRPr lang="en-US" altLang="ko-KR" sz="1400" b="1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endParaRPr lang="en-US" altLang="ko-KR" sz="1400" b="1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endParaRPr lang="en-US" altLang="ko-KR" sz="1400" b="1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endParaRPr lang="en-US" altLang="ko-KR" sz="1400" b="1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이를 </a:t>
            </a:r>
            <a:r>
              <a:rPr lang="ko-KR" altLang="ko-KR" sz="1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위해 </a:t>
            </a:r>
            <a:r>
              <a:rPr lang="en-US" altLang="ko-KR" sz="1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endBone</a:t>
            </a:r>
            <a:r>
              <a:rPr lang="ko-KR" altLang="ko-KR" sz="1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없는 경우 필요 시 생성하고 </a:t>
            </a:r>
            <a:r>
              <a:rPr lang="en-US" altLang="ko-KR" sz="1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Merge</a:t>
            </a:r>
            <a:r>
              <a:rPr lang="ko-KR" altLang="ko-KR" sz="1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 </a:t>
            </a:r>
            <a:r>
              <a:rPr lang="en-US" altLang="ko-KR" sz="1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Bone</a:t>
            </a:r>
            <a:r>
              <a:rPr lang="ko-KR" altLang="ko-KR" sz="1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들의 </a:t>
            </a:r>
            <a:r>
              <a:rPr lang="en-US" altLang="ko-KR" sz="1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Stretch</a:t>
            </a:r>
            <a:r>
              <a:rPr lang="ko-KR" altLang="ko-KR" sz="1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값과 각각의 </a:t>
            </a:r>
            <a:r>
              <a:rPr lang="en-US" altLang="ko-KR" sz="1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Scale Factor</a:t>
            </a:r>
            <a:r>
              <a:rPr lang="ko-KR" altLang="ko-KR" sz="1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초기화 하는 과정이 추가되었습니다</a:t>
            </a:r>
            <a:r>
              <a:rPr lang="en-US" altLang="ko-KR" sz="1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1400" b="1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69250" y="332656"/>
            <a:ext cx="1785624" cy="432048"/>
          </a:xfrm>
          <a:prstGeom prst="rect">
            <a:avLst/>
          </a:prstGeom>
        </p:spPr>
        <p:txBody>
          <a:bodyPr vert="horz" wrap="none" lIns="91440" tIns="0" rIns="91440" bIns="0" rtlCol="0" anchor="ctr" anchorCtr="0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3-1</a:t>
            </a:r>
            <a:endParaRPr lang="ko-KR" altLang="en-US" sz="16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5" y="2654556"/>
            <a:ext cx="3232289" cy="2358620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704" y="2660495"/>
            <a:ext cx="3936210" cy="2352681"/>
          </a:xfrm>
          <a:prstGeom prst="rect">
            <a:avLst/>
          </a:prstGeom>
        </p:spPr>
      </p:pic>
      <p:pic>
        <p:nvPicPr>
          <p:cNvPr id="14" name="그림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914" y="2654556"/>
            <a:ext cx="3220318" cy="235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6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135" y="332656"/>
            <a:ext cx="6711001" cy="64081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실행방법</a:t>
            </a:r>
            <a:endParaRPr lang="en-US" altLang="ko-KR" sz="3000" spc="-1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127" y="332657"/>
            <a:ext cx="11117747" cy="640814"/>
          </a:xfrm>
          <a:prstGeom prst="rect">
            <a:avLst/>
          </a:prstGeom>
          <a:noFill/>
          <a:ln w="63500">
            <a:solidFill>
              <a:srgbClr val="6872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09134" y="1358524"/>
            <a:ext cx="11045740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ko-KR" sz="1400" b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해당기능을 </a:t>
            </a:r>
            <a:r>
              <a:rPr lang="ko-KR" altLang="ko-KR" sz="14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수행하는 </a:t>
            </a:r>
            <a:r>
              <a:rPr lang="en-US" altLang="ko-KR" sz="1400" b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BlessM_ChangeUnitScale.ms</a:t>
            </a:r>
            <a:r>
              <a:rPr lang="ko-KR" altLang="ko-KR" sz="14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ko-KR" sz="1400" b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다수 파일</a:t>
            </a:r>
            <a:r>
              <a:rPr lang="ko-KR" altLang="en-US" sz="1400" b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sz="1400" b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한번에 처리하는</a:t>
            </a:r>
            <a:r>
              <a:rPr lang="ko-KR" altLang="ko-KR" sz="1400" b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BlessM_Batch.ms </a:t>
            </a:r>
            <a:r>
              <a:rPr lang="ko-KR" altLang="ko-KR" sz="1400" b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</a:t>
            </a:r>
            <a:r>
              <a:rPr lang="ko-KR" altLang="ko-KR" sz="14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진행합니다</a:t>
            </a:r>
            <a:r>
              <a:rPr lang="en-US" altLang="ko-KR" sz="14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1400" b="1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400" b="1" spc="-2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’BlessM_Batch.ms’</a:t>
            </a:r>
            <a:r>
              <a:rPr lang="ko-KR" altLang="en-US" sz="1400" b="1" spc="-2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 파일에 해당하는 아이콘을 </a:t>
            </a:r>
            <a:r>
              <a:rPr lang="en-US" altLang="ko-KR" sz="1400" b="1" spc="-2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3DSMAX</a:t>
            </a:r>
            <a:r>
              <a:rPr lang="ko-KR" altLang="en-US" sz="1400" b="1" spc="-2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뷰포트에 드래그앤드랍하여 사용하세요</a:t>
            </a:r>
            <a:r>
              <a:rPr lang="en-US" altLang="ko-KR" sz="1400" b="1" spc="-2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400" spc="-2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(※ </a:t>
            </a:r>
            <a:r>
              <a:rPr lang="ko-KR" altLang="en-US" sz="1400" spc="-2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사용방법은 이후에 통합툴을 통한 설치 및 실행 방식으로 변경 예정입니다</a:t>
            </a:r>
            <a:r>
              <a:rPr lang="en-US" altLang="ko-KR" sz="1400" spc="-2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r>
              <a:rPr lang="ko-KR" altLang="en-US" sz="1400" spc="-2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1400" spc="-2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69250" y="332656"/>
            <a:ext cx="1785624" cy="432048"/>
          </a:xfrm>
          <a:prstGeom prst="rect">
            <a:avLst/>
          </a:prstGeom>
        </p:spPr>
        <p:txBody>
          <a:bodyPr vert="horz" wrap="none" lIns="91440" tIns="0" rIns="91440" bIns="0" rtlCol="0" anchor="ctr" anchorCtr="0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3-1</a:t>
            </a:r>
            <a:endParaRPr lang="ko-KR" altLang="en-US" sz="16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639616" y="2571505"/>
            <a:ext cx="6408712" cy="3948598"/>
            <a:chOff x="2567608" y="2348880"/>
            <a:chExt cx="6696744" cy="4092614"/>
          </a:xfrm>
        </p:grpSpPr>
        <p:pic>
          <p:nvPicPr>
            <p:cNvPr id="16" name="그림 15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7608" y="2348880"/>
              <a:ext cx="6696744" cy="409261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3" name="직사각형 2"/>
            <p:cNvSpPr/>
            <p:nvPr/>
          </p:nvSpPr>
          <p:spPr>
            <a:xfrm>
              <a:off x="2711624" y="2420888"/>
              <a:ext cx="792088" cy="72008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>
              <a:off x="3503712" y="3140968"/>
              <a:ext cx="2088232" cy="136815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193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892" y="2558808"/>
            <a:ext cx="4019550" cy="3421380"/>
          </a:xfrm>
          <a:prstGeom prst="rect">
            <a:avLst/>
          </a:prstGeom>
        </p:spPr>
      </p:pic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135" y="332656"/>
            <a:ext cx="6711001" cy="64081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</a:t>
            </a:r>
            <a:endParaRPr lang="en-US" altLang="ko-KR" sz="3000" spc="-1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127" y="332657"/>
            <a:ext cx="11117747" cy="640814"/>
          </a:xfrm>
          <a:prstGeom prst="rect">
            <a:avLst/>
          </a:prstGeom>
          <a:noFill/>
          <a:ln w="63500">
            <a:solidFill>
              <a:srgbClr val="6872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69250" y="332656"/>
            <a:ext cx="1785624" cy="432048"/>
          </a:xfrm>
          <a:prstGeom prst="rect">
            <a:avLst/>
          </a:prstGeom>
        </p:spPr>
        <p:txBody>
          <a:bodyPr vert="horz" wrap="none" lIns="91440" tIns="0" rIns="91440" bIns="0" rtlCol="0" anchor="ctr" anchorCtr="0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4-1</a:t>
            </a:r>
            <a:endParaRPr lang="ko-KR" altLang="en-US" sz="16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0623" y="1867560"/>
            <a:ext cx="3661161" cy="55399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사용할 스크립트 선택</a:t>
            </a:r>
            <a:endParaRPr lang="en-US" altLang="ko-KR" sz="1000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 시 폴더내 스크립트가 리스트에 표시됨</a:t>
            </a: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806516" y="2840587"/>
            <a:ext cx="3801652" cy="1029077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18" idx="3"/>
            <a:endCxn id="26" idx="0"/>
          </p:cNvCxnSpPr>
          <p:nvPr/>
        </p:nvCxnSpPr>
        <p:spPr>
          <a:xfrm>
            <a:off x="4151784" y="2144559"/>
            <a:ext cx="1555558" cy="696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694900" y="5555941"/>
            <a:ext cx="1473108" cy="340700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989808" y="5864058"/>
            <a:ext cx="2271246" cy="7848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저장경로설정</a:t>
            </a:r>
            <a:endParaRPr lang="en-US" altLang="ko-KR" sz="1000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Char char="-"/>
            </a:pP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[Overwrite] : </a:t>
            </a: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덮어쓰기</a:t>
            </a:r>
            <a:endParaRPr lang="en-US" altLang="ko-KR" sz="1000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Char char="-"/>
            </a:pP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[Subfolder] : </a:t>
            </a: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하위에 새폴더 생성</a:t>
            </a:r>
            <a:endParaRPr lang="en-US" altLang="ko-KR" sz="1000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3" name="직선 연결선 42"/>
          <p:cNvCxnSpPr>
            <a:stCxn id="24" idx="2"/>
            <a:endCxn id="42" idx="1"/>
          </p:cNvCxnSpPr>
          <p:nvPr/>
        </p:nvCxnSpPr>
        <p:spPr>
          <a:xfrm>
            <a:off x="5720667" y="5980188"/>
            <a:ext cx="2269141" cy="276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788052" y="3934422"/>
            <a:ext cx="3820116" cy="1547970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8760296" y="3149592"/>
            <a:ext cx="2673419" cy="7848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수정할 </a:t>
            </a: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</a:t>
            </a: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선택</a:t>
            </a:r>
            <a:endParaRPr lang="en-US" altLang="ko-KR" sz="1000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 내 맥스파일을 리스트에 표시</a:t>
            </a:r>
            <a:endParaRPr lang="en-US" altLang="ko-KR" sz="1000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Char char="-"/>
            </a:pP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[Include Sub~] : </a:t>
            </a: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하위경로 포함</a:t>
            </a:r>
            <a:endParaRPr lang="en-US" altLang="ko-KR" sz="1000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연결선 47"/>
          <p:cNvCxnSpPr>
            <a:stCxn id="47" idx="1"/>
            <a:endCxn id="46" idx="3"/>
          </p:cNvCxnSpPr>
          <p:nvPr/>
        </p:nvCxnSpPr>
        <p:spPr>
          <a:xfrm flipH="1">
            <a:off x="7608168" y="3542007"/>
            <a:ext cx="1152128" cy="11664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89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135" y="332656"/>
            <a:ext cx="6711001" cy="64081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사용방법</a:t>
            </a:r>
            <a:endParaRPr lang="en-US" altLang="ko-KR" sz="3000" spc="-1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127" y="332657"/>
            <a:ext cx="11117747" cy="640814"/>
          </a:xfrm>
          <a:prstGeom prst="rect">
            <a:avLst/>
          </a:prstGeom>
          <a:noFill/>
          <a:ln w="63500">
            <a:solidFill>
              <a:srgbClr val="6872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09134" y="1412776"/>
            <a:ext cx="10959473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300" b="1" spc="-2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en-US" altLang="ko-KR" sz="13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Scripts</a:t>
            </a:r>
            <a:r>
              <a:rPr lang="ko-KR" altLang="ko-KR" sz="13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3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[Change]</a:t>
            </a:r>
            <a:r>
              <a:rPr lang="ko-KR" altLang="ko-KR" sz="13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클릭하고 </a:t>
            </a:r>
            <a:r>
              <a:rPr lang="en-US" altLang="ko-KR" sz="13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‘BlessM_ChangeUnitScale.ms’</a:t>
            </a:r>
            <a:r>
              <a:rPr lang="ko-KR" altLang="ko-KR" sz="13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있는 폴더를 선택합니다</a:t>
            </a:r>
            <a:r>
              <a:rPr lang="en-US" altLang="ko-KR" sz="13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300" b="1" spc="-2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69250" y="332656"/>
            <a:ext cx="1785624" cy="432048"/>
          </a:xfrm>
          <a:prstGeom prst="rect">
            <a:avLst/>
          </a:prstGeom>
        </p:spPr>
        <p:txBody>
          <a:bodyPr vert="horz" wrap="none" lIns="91440" tIns="0" rIns="91440" bIns="0" rtlCol="0" anchor="ctr" anchorCtr="0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5-1</a:t>
            </a:r>
            <a:endParaRPr lang="ko-KR" altLang="en-US" sz="16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15" name="그림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2132856"/>
            <a:ext cx="5112568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7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135" y="332656"/>
            <a:ext cx="6711001" cy="64081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사용방법</a:t>
            </a:r>
            <a:endParaRPr lang="en-US" altLang="ko-KR" sz="3000" spc="-1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7127" y="332657"/>
            <a:ext cx="11117747" cy="640814"/>
          </a:xfrm>
          <a:prstGeom prst="rect">
            <a:avLst/>
          </a:prstGeom>
          <a:noFill/>
          <a:ln w="63500">
            <a:solidFill>
              <a:srgbClr val="6872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09134" y="1412776"/>
            <a:ext cx="10959473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Max Files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[Change]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클릭하고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수정할 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 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파일들이 있는 폴더를 선택합니다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spc="-20" smtClean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69250" y="332656"/>
            <a:ext cx="1785624" cy="432048"/>
          </a:xfrm>
          <a:prstGeom prst="rect">
            <a:avLst/>
          </a:prstGeom>
        </p:spPr>
        <p:txBody>
          <a:bodyPr vert="horz" wrap="none" lIns="91440" tIns="0" rIns="91440" bIns="0" rtlCol="0" anchor="ctr" anchorCtr="0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5-2</a:t>
            </a:r>
            <a:endParaRPr lang="ko-KR" altLang="en-US" sz="16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071" y="1916832"/>
            <a:ext cx="5307857" cy="452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0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135" y="332656"/>
            <a:ext cx="6711001" cy="64081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사용방법</a:t>
            </a:r>
            <a:endParaRPr lang="en-US" altLang="ko-KR" sz="3000" spc="-1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127" y="332657"/>
            <a:ext cx="11117747" cy="640814"/>
          </a:xfrm>
          <a:prstGeom prst="rect">
            <a:avLst/>
          </a:prstGeom>
          <a:noFill/>
          <a:ln w="63500">
            <a:solidFill>
              <a:srgbClr val="6872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09134" y="1412776"/>
            <a:ext cx="10959473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저장할 경로를 설정합니다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400" b="1" spc="-2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Overwrite : 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원본에 덮어쓰기</a:t>
            </a:r>
            <a:endParaRPr lang="en-US" altLang="ko-KR" sz="1400" b="1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400" b="1" spc="-2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SubFolder : 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원본경로 내에 지정한 이름으로 새로운 폴더를 만들고 저장합니다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1100" spc="-2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69250" y="332656"/>
            <a:ext cx="1785624" cy="432048"/>
          </a:xfrm>
          <a:prstGeom prst="rect">
            <a:avLst/>
          </a:prstGeom>
        </p:spPr>
        <p:txBody>
          <a:bodyPr vert="horz" wrap="none" lIns="91440" tIns="0" rIns="91440" bIns="0" rtlCol="0" anchor="ctr" anchorCtr="0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5-3</a:t>
            </a:r>
            <a:endParaRPr lang="ko-KR" altLang="en-US" sz="16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622" y="2604194"/>
            <a:ext cx="4464496" cy="380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1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 fontScale="92500" lnSpcReduction="20000"/>
      </a:bodyPr>
      <a:lstStyle>
        <a:defPPr marL="228600" indent="-228600">
          <a:lnSpc>
            <a:spcPct val="150000"/>
          </a:lnSpc>
          <a:defRPr sz="1400" b="1" spc="-20" smtClean="0">
            <a:solidFill>
              <a:srgbClr val="687272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2927</TotalTime>
  <Words>364</Words>
  <Application>Microsoft Office PowerPoint</Application>
  <PresentationFormat>와이드스크린</PresentationFormat>
  <Paragraphs>68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나눔고딕</vt:lpstr>
      <vt:lpstr>Arial</vt:lpstr>
      <vt:lpstr>맑은 고딕</vt:lpstr>
      <vt:lpstr>나눔고딕 ExtraBold</vt:lpstr>
      <vt:lpstr>Office 테마</vt:lpstr>
      <vt:lpstr>BlessM UnitScale 변경 가이드</vt:lpstr>
      <vt:lpstr>제작개요</vt:lpstr>
      <vt:lpstr>작동원리</vt:lpstr>
      <vt:lpstr>작동원리</vt:lpstr>
      <vt:lpstr>실행방법</vt:lpstr>
      <vt:lpstr>인터페이스</vt:lpstr>
      <vt:lpstr>사용방법</vt:lpstr>
      <vt:lpstr>사용방법</vt:lpstr>
      <vt:lpstr>사용방법</vt:lpstr>
      <vt:lpstr>사용방법</vt:lpstr>
      <vt:lpstr>사용방법</vt:lpstr>
      <vt:lpstr>주의사항</vt:lpstr>
      <vt:lpstr>End.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</dc:title>
  <dc:creator>네이버 한글캠페인</dc:creator>
  <cp:lastModifiedBy>박진영</cp:lastModifiedBy>
  <cp:revision>43</cp:revision>
  <dcterms:created xsi:type="dcterms:W3CDTF">2011-08-25T02:21:48Z</dcterms:created>
  <dcterms:modified xsi:type="dcterms:W3CDTF">2017-07-13T04:30:03Z</dcterms:modified>
</cp:coreProperties>
</file>