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1" r:id="rId2"/>
    <p:sldId id="258" r:id="rId3"/>
    <p:sldId id="286" r:id="rId4"/>
    <p:sldId id="287" r:id="rId5"/>
    <p:sldId id="290" r:id="rId6"/>
    <p:sldId id="291" r:id="rId7"/>
    <p:sldId id="292" r:id="rId8"/>
    <p:sldId id="293" r:id="rId9"/>
    <p:sldId id="296" r:id="rId10"/>
    <p:sldId id="298" r:id="rId11"/>
    <p:sldId id="289" r:id="rId12"/>
    <p:sldId id="297" r:id="rId13"/>
    <p:sldId id="285" r:id="rId14"/>
  </p:sldIdLst>
  <p:sldSz cx="12192000" cy="6858000"/>
  <p:notesSz cx="6805613" cy="9939338"/>
  <p:embeddedFontLst>
    <p:embeddedFont>
      <p:font typeface="나눔고딕 ExtraBold" panose="020D090400000000000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고딕" panose="020B0600000101010101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272"/>
    <a:srgbClr val="72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2" autoAdjust="0"/>
    <p:restoredTop sz="94660"/>
  </p:normalViewPr>
  <p:slideViewPr>
    <p:cSldViewPr>
      <p:cViewPr varScale="1">
        <p:scale>
          <a:sx n="115" d="100"/>
          <a:sy n="115" d="100"/>
        </p:scale>
        <p:origin x="61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719403" y="3284984"/>
            <a:ext cx="10753195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719403" y="4293096"/>
            <a:ext cx="10753195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381328"/>
            <a:ext cx="1153187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527381" y="6452092"/>
            <a:ext cx="4032448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27382" y="404664"/>
            <a:ext cx="11137237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719403" y="3284984"/>
            <a:ext cx="10753195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719403" y="4293096"/>
            <a:ext cx="10753195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262290"/>
            <a:ext cx="1153187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911424" y="709712"/>
            <a:ext cx="10369152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11424" y="3441502"/>
            <a:ext cx="10369152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911425" y="4437113"/>
            <a:ext cx="10369151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262290"/>
            <a:ext cx="1153187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911424" y="709712"/>
            <a:ext cx="10177131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463972"/>
            <a:ext cx="109728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27382" y="404664"/>
            <a:ext cx="11137237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41703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1544" y="1700809"/>
            <a:ext cx="8424936" cy="1470025"/>
          </a:xfrm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480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BlessM</a:t>
            </a:r>
            <a:r>
              <a:rPr lang="en-US" altLang="ko-KR" sz="48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8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FBX Exporter</a:t>
            </a:r>
            <a:endParaRPr lang="ko-KR" altLang="en-US" sz="4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8744669" y="4113074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100" b="1" spc="-2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2017.06.13 </a:t>
            </a:r>
            <a:r>
              <a:rPr lang="en-US" altLang="ko-KR" sz="1100" b="1" spc="-2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TAD </a:t>
            </a:r>
            <a:r>
              <a:rPr lang="ko-KR" altLang="en-US" sz="1100" b="1" spc="-2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박진영</a:t>
            </a:r>
            <a:endParaRPr lang="ko-KR" altLang="en-US" sz="1100" b="1" spc="-2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991544" y="2636912"/>
            <a:ext cx="8136904" cy="7920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2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PC Skin </a:t>
            </a:r>
            <a:r>
              <a:rPr lang="ko-KR" altLang="en-US" sz="2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자동화 툴</a:t>
            </a:r>
            <a:endParaRPr lang="en-US" altLang="ko-KR" sz="20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4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Ver.0.7</a:t>
            </a:r>
            <a:endParaRPr lang="ko-KR" altLang="en-US" sz="1400" b="1">
              <a:solidFill>
                <a:schemeClr val="accent1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271464" y="980728"/>
            <a:ext cx="6120680" cy="36004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pPr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MAX Script</a:t>
            </a:r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사용가이드</a:t>
            </a:r>
            <a:endParaRPr lang="ko-KR" altLang="en-US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잠시 후 다음과 같이 알림창이 뜨며 출력이 완료됩니다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spc="-2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5-6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95" y="2636912"/>
            <a:ext cx="4622940" cy="29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4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 제작 초기이므로 오류가 발생할 수 있습니다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중 실행불가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수정요청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기능건의 등 툴과 관련한 사항이 있으시면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말씀주시기 부탁드립니다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메일로 문의주시면 좀 더 확실한 대응이 가능합니다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피드백은 툴 개선에 큰 오움이 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6-1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67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16263" y="1340768"/>
            <a:ext cx="10959474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 Scale</a:t>
            </a:r>
            <a:r>
              <a:rPr lang="ko-KR" altLang="en-US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기능추가 </a:t>
            </a:r>
            <a:r>
              <a:rPr lang="en-US" altLang="ko-KR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2017.06.09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FrameRate</a:t>
            </a:r>
            <a:r>
              <a:rPr lang="ko-KR" altLang="en-US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기능추가 </a:t>
            </a:r>
            <a:r>
              <a:rPr lang="en-US" altLang="ko-KR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2017.06.09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항목삭제 기능추가 </a:t>
            </a:r>
            <a:r>
              <a:rPr lang="en-US" altLang="ko-KR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2017.06.09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더미 복사 기능추가 </a:t>
            </a:r>
            <a:r>
              <a:rPr lang="en-US" altLang="ko-KR" sz="12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2017.06.09</a:t>
            </a: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7-1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48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7408" y="2852936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en-US" altLang="ko-KR" sz="40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End.</a:t>
            </a:r>
            <a:endParaRPr lang="ko-KR" altLang="en-US" sz="40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제작개요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191" y="1412776"/>
            <a:ext cx="94748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다수의 애니메이션과 의상 데이터를 동일한 설정으로 한번에 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FBX</a:t>
            </a:r>
            <a:r>
              <a:rPr lang="ko-KR" altLang="en-US" sz="1100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할 수 있는 툴입니다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(※ ver.0.7</a:t>
            </a:r>
            <a:r>
              <a:rPr lang="ko-KR" altLang="en-US" sz="1100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애니메이션만 출력가능합니다</a:t>
            </a:r>
            <a:r>
              <a:rPr lang="en-US" altLang="ko-KR" sz="1100" spc="-2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1100" spc="-2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358524"/>
            <a:ext cx="10887465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파일에 해당하는 아이콘을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3DSMAX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뷰포트에 드래그앤드랍하여 사용하세요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(※ </a:t>
            </a:r>
            <a:r>
              <a:rPr lang="ko-KR" altLang="en-US" sz="11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사용방법은 이후에 통합툴을 통한 설치 및 실행 방식으로 변경 예정입니다</a:t>
            </a:r>
            <a:r>
              <a:rPr lang="en-US" altLang="ko-KR" sz="11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spc="-2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6" name="그림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319029"/>
            <a:ext cx="6696744" cy="4092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2711624" y="2420888"/>
            <a:ext cx="792088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503712" y="3140968"/>
            <a:ext cx="2088232" cy="13681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524744"/>
            <a:ext cx="4982504" cy="3208512"/>
          </a:xfrm>
          <a:prstGeom prst="rect">
            <a:avLst/>
          </a:prstGeom>
        </p:spPr>
      </p:pic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623" y="3028800"/>
            <a:ext cx="2930757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출력할 파일 선택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[Curr]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열려있는 파일을 선택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[File]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특정파일을 선택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[Folder]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특정폴더안의 파일들 선택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(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SubPath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하위폴더까지 검색대상에 포함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[Open]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경로를 탐색기로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623" y="1867560"/>
            <a:ext cx="3661161" cy="5539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(※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선택불가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Costume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출력관련 이슈발생 시 선택가능하도록 변경예정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91744" y="2831826"/>
            <a:ext cx="2088232" cy="70103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15" idx="3"/>
            <a:endCxn id="4" idx="1"/>
          </p:cNvCxnSpPr>
          <p:nvPr/>
        </p:nvCxnSpPr>
        <p:spPr>
          <a:xfrm flipV="1">
            <a:off x="3421380" y="3182341"/>
            <a:ext cx="370364" cy="5851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909520" y="2840588"/>
            <a:ext cx="804668" cy="692268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18" idx="3"/>
            <a:endCxn id="26" idx="0"/>
          </p:cNvCxnSpPr>
          <p:nvPr/>
        </p:nvCxnSpPr>
        <p:spPr>
          <a:xfrm>
            <a:off x="4151784" y="2144559"/>
            <a:ext cx="2160070" cy="69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52385" y="2829402"/>
            <a:ext cx="711767" cy="70345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904312" y="1682914"/>
            <a:ext cx="2930757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출력할 파일 선택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[Curr]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열려있는 파일을 선택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[File]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특정파일을 선택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[Folder]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특정폴더안의 파일들 선택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(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SubPath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하위폴더까지 검색대상에 포함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[Open]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경로를 탐색기로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>
            <a:stCxn id="29" idx="1"/>
            <a:endCxn id="27" idx="0"/>
          </p:cNvCxnSpPr>
          <p:nvPr/>
        </p:nvCxnSpPr>
        <p:spPr>
          <a:xfrm flipH="1">
            <a:off x="7108269" y="2421578"/>
            <a:ext cx="1796043" cy="4078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502348" y="2829402"/>
            <a:ext cx="1113931" cy="692268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895189" y="3450332"/>
            <a:ext cx="1449283" cy="7848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실행버튼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[Run]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출력실행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[Reset]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 초기화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/>
          <p:cNvCxnSpPr>
            <a:endCxn id="42" idx="1"/>
          </p:cNvCxnSpPr>
          <p:nvPr/>
        </p:nvCxnSpPr>
        <p:spPr>
          <a:xfrm>
            <a:off x="8616279" y="3182341"/>
            <a:ext cx="278910" cy="660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806516" y="3562526"/>
            <a:ext cx="4161692" cy="154506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895189" y="4608349"/>
            <a:ext cx="2673419" cy="12464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저장경로 설정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[…]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저장할 경로 지정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(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미지정 시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파일경로에 저장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[Opne]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경로를 탐색기로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저장경로 설정 초기화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/>
          <p:cNvCxnSpPr>
            <a:stCxn id="47" idx="1"/>
            <a:endCxn id="46" idx="2"/>
          </p:cNvCxnSpPr>
          <p:nvPr/>
        </p:nvCxnSpPr>
        <p:spPr>
          <a:xfrm flipH="1" flipV="1">
            <a:off x="5887362" y="3717032"/>
            <a:ext cx="3007827" cy="151456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[Folder]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출력할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있는 경로를 선택하여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파일들을 리스트에 추가합니다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spc="-2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43" y="2210246"/>
            <a:ext cx="4331401" cy="27972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68" y="2880008"/>
            <a:ext cx="2647364" cy="29827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80" y="2228796"/>
            <a:ext cx="4331401" cy="279721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864461" y="2631705"/>
            <a:ext cx="343107" cy="203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33955" y="4869160"/>
            <a:ext cx="337910" cy="13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24644" y="5538922"/>
            <a:ext cx="706056" cy="266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2212121"/>
            <a:ext cx="5192610" cy="3361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종족별로 셋업의 차이가 있기때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문에 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Tribe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드롭다운리스트를 클릭하여 종족을 선택합니다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spc="-2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5-2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00056" y="2780928"/>
            <a:ext cx="72008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저장할 경로를 설정합니다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[…]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저장할 경로를 선택합니다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spc="-2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5-3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208112"/>
            <a:ext cx="4475417" cy="28902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208112"/>
            <a:ext cx="4475417" cy="28902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3483893"/>
            <a:ext cx="2735386" cy="30819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48774" y="3083413"/>
            <a:ext cx="247026" cy="234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88490" y="6230097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48128" y="3116029"/>
            <a:ext cx="2621122" cy="202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확인하고 준비가 되었으면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[Run]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FBX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출력을 시작합니다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spc="-2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5-4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2244236"/>
            <a:ext cx="4896544" cy="316218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16793" y="2636912"/>
            <a:ext cx="111145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FBX Export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설정 후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[OK]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출력이 진행됩니다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spc="-2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5-5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42" y="1916832"/>
            <a:ext cx="4707691" cy="406947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511422" y="5716630"/>
            <a:ext cx="895431" cy="253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20000"/>
      </a:bodyPr>
      <a:lstStyle>
        <a:defPPr marL="228600" indent="-228600">
          <a:lnSpc>
            <a:spcPct val="150000"/>
          </a:lnSpc>
          <a:defRPr sz="1400" b="1" spc="-20" smtClean="0">
            <a:solidFill>
              <a:srgbClr val="687272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368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 ExtraBold</vt:lpstr>
      <vt:lpstr>맑은 고딕</vt:lpstr>
      <vt:lpstr>나눔고딕</vt:lpstr>
      <vt:lpstr>Arial</vt:lpstr>
      <vt:lpstr>Office 테마</vt:lpstr>
      <vt:lpstr>BlessM FBX Exporter</vt:lpstr>
      <vt:lpstr>제작개요</vt:lpstr>
      <vt:lpstr>실행방법</vt:lpstr>
      <vt:lpstr>인터페이스</vt:lpstr>
      <vt:lpstr>사용방법</vt:lpstr>
      <vt:lpstr>사용방법</vt:lpstr>
      <vt:lpstr>사용방법</vt:lpstr>
      <vt:lpstr>사용방법</vt:lpstr>
      <vt:lpstr>사용방법</vt:lpstr>
      <vt:lpstr>사용방법</vt:lpstr>
      <vt:lpstr>주의사항</vt:lpstr>
      <vt:lpstr>업데이트</vt:lpstr>
      <vt:lpstr>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박진영</cp:lastModifiedBy>
  <cp:revision>37</cp:revision>
  <dcterms:created xsi:type="dcterms:W3CDTF">2011-08-25T02:21:48Z</dcterms:created>
  <dcterms:modified xsi:type="dcterms:W3CDTF">2017-06-13T02:38:09Z</dcterms:modified>
</cp:coreProperties>
</file>