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2"/>
  </p:notesMasterIdLst>
  <p:sldIdLst>
    <p:sldId id="271" r:id="rId2"/>
    <p:sldId id="286" r:id="rId3"/>
    <p:sldId id="287" r:id="rId4"/>
    <p:sldId id="290" r:id="rId5"/>
    <p:sldId id="295" r:id="rId6"/>
    <p:sldId id="296" r:id="rId7"/>
    <p:sldId id="298" r:id="rId8"/>
    <p:sldId id="299" r:id="rId9"/>
    <p:sldId id="289" r:id="rId10"/>
    <p:sldId id="285" r:id="rId11"/>
  </p:sldIdLst>
  <p:sldSz cx="12192000" cy="6858000"/>
  <p:notesSz cx="6805613" cy="9939338"/>
  <p:embeddedFontLst>
    <p:embeddedFont>
      <p:font typeface="나눔고딕 ExtraBold" panose="020D0904000000000000" charset="-127"/>
      <p:regular r:id="rId13"/>
      <p:bold r:id="rId14"/>
    </p:embeddedFont>
    <p:embeddedFont>
      <p:font typeface="나눔고딕" panose="020B0600000101010101" charset="-127"/>
      <p:regular r:id="rId15"/>
      <p:bold r:id="rId16"/>
    </p:embeddedFont>
    <p:embeddedFont>
      <p:font typeface="맑은 고딕" panose="020B0503020000020004" pitchFamily="50" charset="-127"/>
      <p:regular r:id="rId17"/>
      <p:bold r:id="rId1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87272"/>
    <a:srgbClr val="7268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32" autoAdjust="0"/>
    <p:restoredTop sz="94660"/>
  </p:normalViewPr>
  <p:slideViewPr>
    <p:cSldViewPr>
      <p:cViewPr>
        <p:scale>
          <a:sx n="100" d="100"/>
          <a:sy n="100" d="100"/>
        </p:scale>
        <p:origin x="426" y="28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45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E3A397-4DC3-46CE-9AE3-45BE39C97A59}" type="datetimeFigureOut">
              <a:rPr lang="ko-KR" altLang="en-US" smtClean="0"/>
              <a:pPr/>
              <a:t>2018-06-28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305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1038" y="4721225"/>
            <a:ext cx="5443537" cy="44719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45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DF5DD3-10C4-4F53-9E08-2A05AD183D3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00909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698D8404-51C6-4B08-BD89-F174425806F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0" y="0"/>
            <a:ext cx="12192000" cy="6861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7" name="직사각형 6"/>
          <p:cNvSpPr/>
          <p:nvPr userDrawn="1"/>
        </p:nvSpPr>
        <p:spPr>
          <a:xfrm>
            <a:off x="719403" y="548680"/>
            <a:ext cx="10753195" cy="2736304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9" name="직사각형 8"/>
          <p:cNvSpPr/>
          <p:nvPr userDrawn="1"/>
        </p:nvSpPr>
        <p:spPr>
          <a:xfrm>
            <a:off x="719403" y="3284984"/>
            <a:ext cx="10753195" cy="1008112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0" name="직사각형 9"/>
          <p:cNvSpPr/>
          <p:nvPr userDrawn="1"/>
        </p:nvSpPr>
        <p:spPr>
          <a:xfrm>
            <a:off x="719403" y="4293096"/>
            <a:ext cx="10753195" cy="651806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pic>
        <p:nvPicPr>
          <p:cNvPr id="11" name="Picture 3" descr="C:\Documents and Settings\nhn\바탕 화면\naver_w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12491" y="6381328"/>
            <a:ext cx="1153187" cy="160826"/>
          </a:xfrm>
          <a:prstGeom prst="rect">
            <a:avLst/>
          </a:prstGeom>
          <a:noFill/>
        </p:spPr>
      </p:pic>
      <p:sp>
        <p:nvSpPr>
          <p:cNvPr id="16" name="부제목 2"/>
          <p:cNvSpPr txBox="1">
            <a:spLocks/>
          </p:cNvSpPr>
          <p:nvPr userDrawn="1"/>
        </p:nvSpPr>
        <p:spPr>
          <a:xfrm>
            <a:off x="527381" y="6452092"/>
            <a:ext cx="4032448" cy="2892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kumimoji="0" lang="ko-KR" altLang="en-US" sz="800" b="0" i="0" u="none" strike="noStrike" kern="1200" cap="none" spc="0" normalizeH="0" baseline="0" noProof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kumimoji="0" lang="ko-KR" altLang="en-US" sz="8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kumimoji="0" lang="en-US" altLang="ko-KR" sz="8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. </a:t>
            </a:r>
            <a:r>
              <a:rPr kumimoji="0" lang="ko-KR" altLang="en-US" sz="800" b="0" i="0" u="sng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kumimoji="0" lang="ko-KR" altLang="en-US" sz="800" b="0" i="0" u="sng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0"/>
            <a:ext cx="12192000" cy="6861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7" name="직사각형 6"/>
          <p:cNvSpPr/>
          <p:nvPr userDrawn="1"/>
        </p:nvSpPr>
        <p:spPr>
          <a:xfrm>
            <a:off x="719403" y="548680"/>
            <a:ext cx="10753195" cy="2736304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527382" y="404664"/>
            <a:ext cx="11137237" cy="1296144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0"/>
            <a:ext cx="12192000" cy="6861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7" name="직사각형 6"/>
          <p:cNvSpPr/>
          <p:nvPr userDrawn="1"/>
        </p:nvSpPr>
        <p:spPr>
          <a:xfrm>
            <a:off x="719403" y="548680"/>
            <a:ext cx="10753195" cy="2736304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9" name="직사각형 8"/>
          <p:cNvSpPr/>
          <p:nvPr userDrawn="1"/>
        </p:nvSpPr>
        <p:spPr>
          <a:xfrm>
            <a:off x="719403" y="3284984"/>
            <a:ext cx="10753195" cy="1008112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0" name="직사각형 9"/>
          <p:cNvSpPr/>
          <p:nvPr userDrawn="1"/>
        </p:nvSpPr>
        <p:spPr>
          <a:xfrm>
            <a:off x="719403" y="4293096"/>
            <a:ext cx="10753195" cy="651806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pic>
        <p:nvPicPr>
          <p:cNvPr id="11" name="Picture 3" descr="C:\Documents and Settings\nhn\바탕 화면\naver_w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12491" y="6262290"/>
            <a:ext cx="1153187" cy="160826"/>
          </a:xfrm>
          <a:prstGeom prst="rect">
            <a:avLst/>
          </a:prstGeom>
          <a:noFill/>
        </p:spPr>
      </p:pic>
      <p:sp>
        <p:nvSpPr>
          <p:cNvPr id="12" name="제목 1"/>
          <p:cNvSpPr>
            <a:spLocks noGrp="1"/>
          </p:cNvSpPr>
          <p:nvPr>
            <p:ph type="title" hasCustomPrompt="1"/>
          </p:nvPr>
        </p:nvSpPr>
        <p:spPr>
          <a:xfrm>
            <a:off x="911424" y="709712"/>
            <a:ext cx="10369152" cy="2431256"/>
          </a:xfrm>
        </p:spPr>
        <p:txBody>
          <a:bodyPr anchor="t">
            <a:normAutofit/>
          </a:bodyPr>
          <a:lstStyle>
            <a:lvl1pPr algn="l">
              <a:defRPr sz="480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r>
              <a:rPr lang="ko-KR" altLang="en-US" smtClean="0"/>
              <a:t>제목을 입력하십시오</a:t>
            </a:r>
            <a:endParaRPr lang="ko-KR" altLang="en-US"/>
          </a:p>
        </p:txBody>
      </p:sp>
      <p:sp>
        <p:nvSpPr>
          <p:cNvPr id="14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911424" y="3441502"/>
            <a:ext cx="10369152" cy="639762"/>
          </a:xfrm>
        </p:spPr>
        <p:txBody>
          <a:bodyPr anchor="ctr">
            <a:normAutofit/>
          </a:bodyPr>
          <a:lstStyle>
            <a:lvl1pPr marL="0" indent="0">
              <a:buNone/>
              <a:defRPr sz="3000" b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부제목</a:t>
            </a:r>
          </a:p>
        </p:txBody>
      </p:sp>
      <p:sp>
        <p:nvSpPr>
          <p:cNvPr id="15" name="텍스트 개체 틀 4"/>
          <p:cNvSpPr>
            <a:spLocks noGrp="1"/>
          </p:cNvSpPr>
          <p:nvPr>
            <p:ph type="body" sz="quarter" idx="3" hasCustomPrompt="1"/>
          </p:nvPr>
        </p:nvSpPr>
        <p:spPr>
          <a:xfrm>
            <a:off x="911425" y="4437113"/>
            <a:ext cx="10369151" cy="360040"/>
          </a:xfrm>
        </p:spPr>
        <p:txBody>
          <a:bodyPr anchor="ctr">
            <a:normAutofit/>
          </a:bodyPr>
          <a:lstStyle>
            <a:lvl1pPr marL="0" indent="0">
              <a:buNone/>
              <a:defRPr sz="10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텍스트를 입력합니다</a:t>
            </a:r>
            <a:r>
              <a:rPr lang="en-US" altLang="ko-KR" smtClean="0"/>
              <a:t>.</a:t>
            </a:r>
            <a:endParaRPr lang="ko-KR" altLang="en-US" smtClean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0"/>
            <a:ext cx="12192000" cy="6861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7" name="직사각형 6"/>
          <p:cNvSpPr/>
          <p:nvPr userDrawn="1"/>
        </p:nvSpPr>
        <p:spPr>
          <a:xfrm>
            <a:off x="719403" y="548680"/>
            <a:ext cx="10753195" cy="2736304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pic>
        <p:nvPicPr>
          <p:cNvPr id="11" name="Picture 3" descr="C:\Documents and Settings\nhn\바탕 화면\naver_w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12491" y="6262290"/>
            <a:ext cx="1153187" cy="160826"/>
          </a:xfrm>
          <a:prstGeom prst="rect">
            <a:avLst/>
          </a:prstGeom>
          <a:noFill/>
        </p:spPr>
      </p:pic>
      <p:sp>
        <p:nvSpPr>
          <p:cNvPr id="8" name="제목 1"/>
          <p:cNvSpPr>
            <a:spLocks noGrp="1"/>
          </p:cNvSpPr>
          <p:nvPr>
            <p:ph type="title" hasCustomPrompt="1"/>
          </p:nvPr>
        </p:nvSpPr>
        <p:spPr>
          <a:xfrm>
            <a:off x="911424" y="709712"/>
            <a:ext cx="10177131" cy="2359248"/>
          </a:xfrm>
        </p:spPr>
        <p:txBody>
          <a:bodyPr anchor="t">
            <a:normAutofit/>
          </a:bodyPr>
          <a:lstStyle>
            <a:lvl1pPr algn="l">
              <a:defRPr sz="480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r>
              <a:rPr lang="ko-KR" altLang="en-US" smtClean="0"/>
              <a:t>제목을 입력하십시오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609600" y="463972"/>
            <a:ext cx="10972800" cy="1152128"/>
          </a:xfrm>
        </p:spPr>
        <p:txBody>
          <a:bodyPr anchor="t">
            <a:normAutofit/>
          </a:bodyPr>
          <a:lstStyle>
            <a:lvl1pPr algn="l">
              <a:defRPr sz="3000" b="1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r>
              <a:rPr lang="ko-KR" altLang="en-US" smtClean="0"/>
              <a:t>제목을 입력하십시오 </a:t>
            </a:r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527382" y="404664"/>
            <a:ext cx="11137237" cy="1296144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페이지 번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사용자정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441703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/>
            <a:fld id="{CD11B835-C8C7-43F8-9A40-E6B116444874}" type="slidenum">
              <a:rPr lang="ko-KR" altLang="en-US" sz="900" smtClean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pPr lvl="0" algn="l"/>
              <a:t>‹#›</a:t>
            </a:fld>
            <a:endParaRPr lang="ko-KR" altLang="en-US" sz="90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0" r:id="rId2"/>
    <p:sldLayoutId id="2147483668" r:id="rId3"/>
    <p:sldLayoutId id="2147483669" r:id="rId4"/>
    <p:sldLayoutId id="2147483670" r:id="rId5"/>
    <p:sldLayoutId id="2147483662" r:id="rId6"/>
    <p:sldLayoutId id="2147483671" r:id="rId7"/>
    <p:sldLayoutId id="2147483666" r:id="rId8"/>
    <p:sldLayoutId id="2147483649" r:id="rId9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b="1" kern="1200">
          <a:solidFill>
            <a:schemeClr val="accent6">
              <a:lumMod val="75000"/>
            </a:schemeClr>
          </a:solidFill>
          <a:latin typeface="나눔고딕" pitchFamily="50" charset="-127"/>
          <a:ea typeface="나눔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None/>
        <a:defRPr sz="3200" b="1" kern="1200"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None/>
        <a:defRPr sz="2800" b="1" kern="1200"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None/>
        <a:defRPr sz="2400" b="1" kern="1200"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None/>
        <a:defRPr sz="2000" b="1" kern="1200"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None/>
        <a:defRPr sz="2000" b="1" kern="1200"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872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991544" y="1700809"/>
            <a:ext cx="8424936" cy="1470025"/>
          </a:xfrm>
        </p:spPr>
        <p:txBody>
          <a:bodyPr>
            <a:noAutofit/>
          </a:bodyPr>
          <a:lstStyle/>
          <a:p>
            <a:pPr>
              <a:lnSpc>
                <a:spcPts val="5600"/>
              </a:lnSpc>
            </a:pPr>
            <a:r>
              <a:rPr lang="en-US" altLang="ko-KR" sz="4800" dirty="0" err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BlessM</a:t>
            </a:r>
            <a:r>
              <a:rPr lang="en-US" altLang="ko-KR" sz="48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4800" dirty="0" err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SkinWeightEditor</a:t>
            </a:r>
            <a:endParaRPr lang="ko-KR" altLang="en-US" sz="48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부제목 2"/>
          <p:cNvSpPr txBox="1">
            <a:spLocks/>
          </p:cNvSpPr>
          <p:nvPr/>
        </p:nvSpPr>
        <p:spPr>
          <a:xfrm>
            <a:off x="8744669" y="4113074"/>
            <a:ext cx="2192288" cy="7920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algn="r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ko-KR" sz="1100" b="1" spc="-2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2018.06.28 </a:t>
            </a:r>
            <a:r>
              <a:rPr lang="en-US" altLang="ko-KR" sz="1100" b="1" spc="-2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TAD </a:t>
            </a:r>
            <a:r>
              <a:rPr lang="ko-KR" altLang="en-US" sz="1100" b="1" spc="-2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박진영</a:t>
            </a:r>
            <a:endParaRPr lang="ko-KR" altLang="en-US" sz="1100" b="1" spc="-2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defRPr/>
            </a:pPr>
            <a:endParaRPr lang="ko-KR" altLang="en-US" sz="11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1991544" y="2924943"/>
            <a:ext cx="8136904" cy="36004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pPr algn="ctr">
              <a:lnSpc>
                <a:spcPts val="5600"/>
              </a:lnSpc>
              <a:spcBef>
                <a:spcPct val="0"/>
              </a:spcBef>
              <a:defRPr/>
            </a:pPr>
            <a:r>
              <a:rPr lang="ko-KR" altLang="en-US" sz="2000" b="1" dirty="0" err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기준값</a:t>
            </a:r>
            <a:r>
              <a:rPr lang="ko-KR" altLang="en-US" sz="2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 이상</a:t>
            </a:r>
            <a:r>
              <a:rPr lang="ko-KR" altLang="en-US" sz="2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 </a:t>
            </a:r>
            <a:r>
              <a:rPr lang="en-US" altLang="ko-KR" sz="2000" b="1" dirty="0" err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SkinBone</a:t>
            </a:r>
            <a:r>
              <a:rPr lang="ko-KR" altLang="en-US" sz="2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영향을 받는 </a:t>
            </a:r>
            <a:r>
              <a:rPr lang="en-US" altLang="ko-KR" sz="2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Vertex</a:t>
            </a:r>
            <a:r>
              <a:rPr lang="ko-KR" altLang="en-US" sz="2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의</a:t>
            </a:r>
            <a:r>
              <a:rPr lang="en-US" altLang="ko-KR" sz="2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 </a:t>
            </a:r>
            <a:r>
              <a:rPr lang="en-US" altLang="ko-KR" sz="2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Weight</a:t>
            </a:r>
            <a:r>
              <a:rPr lang="ko-KR" altLang="en-US" sz="2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값 수정</a:t>
            </a:r>
            <a:endParaRPr lang="ko-KR" altLang="en-US" sz="2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16" name="제목 1"/>
          <p:cNvSpPr txBox="1">
            <a:spLocks/>
          </p:cNvSpPr>
          <p:nvPr/>
        </p:nvSpPr>
        <p:spPr>
          <a:xfrm>
            <a:off x="1271464" y="980728"/>
            <a:ext cx="6120680" cy="360040"/>
          </a:xfrm>
          <a:prstGeom prst="rect">
            <a:avLst/>
          </a:prstGeom>
        </p:spPr>
        <p:txBody>
          <a:bodyPr vert="horz" lIns="91440" tIns="0" rIns="91440" bIns="0" rtlCol="0" anchor="ctr" anchorCtr="0">
            <a:noAutofit/>
          </a:bodyPr>
          <a:lstStyle/>
          <a:p>
            <a:pPr>
              <a:lnSpc>
                <a:spcPts val="5600"/>
              </a:lnSpc>
              <a:spcBef>
                <a:spcPct val="0"/>
              </a:spcBef>
              <a:defRPr/>
            </a:pPr>
            <a:r>
              <a:rPr lang="en-US" altLang="ko-KR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MAX Script</a:t>
            </a:r>
            <a:r>
              <a:rPr lang="ko-KR" altLang="en-US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 사용가이드</a:t>
            </a:r>
            <a:endParaRPr lang="ko-KR" altLang="en-US" b="1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872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67408" y="2852936"/>
            <a:ext cx="5108104" cy="936103"/>
          </a:xfrm>
        </p:spPr>
        <p:txBody>
          <a:bodyPr>
            <a:noAutofit/>
          </a:bodyPr>
          <a:lstStyle/>
          <a:p>
            <a:pPr algn="l"/>
            <a:r>
              <a:rPr lang="en-US" altLang="ko-KR" sz="400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End.</a:t>
            </a:r>
            <a:endParaRPr lang="ko-KR" altLang="en-US" sz="40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 descr="NHN로고-흰색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408368" y="6309321"/>
            <a:ext cx="852686" cy="20464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09135" y="332656"/>
            <a:ext cx="6711001" cy="640814"/>
          </a:xfrm>
        </p:spPr>
        <p:txBody>
          <a:bodyPr>
            <a:noAutofit/>
          </a:bodyPr>
          <a:lstStyle/>
          <a:p>
            <a:pPr algn="l"/>
            <a:r>
              <a:rPr lang="ko-KR" altLang="en-US" sz="3000" spc="-10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실행방법</a:t>
            </a:r>
            <a:endParaRPr lang="en-US" altLang="ko-KR" sz="3000" spc="-100">
              <a:solidFill>
                <a:srgbClr val="68727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" name="그림 11" descr="NHN로고-흰색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408368" y="6309321"/>
            <a:ext cx="852686" cy="20464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537127" y="332657"/>
            <a:ext cx="11117747" cy="640814"/>
          </a:xfrm>
          <a:prstGeom prst="rect">
            <a:avLst/>
          </a:prstGeom>
          <a:noFill/>
          <a:ln w="63500">
            <a:solidFill>
              <a:srgbClr val="68727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" name="부제목 2"/>
          <p:cNvSpPr txBox="1">
            <a:spLocks/>
          </p:cNvSpPr>
          <p:nvPr/>
        </p:nvSpPr>
        <p:spPr>
          <a:xfrm>
            <a:off x="609134" y="1358524"/>
            <a:ext cx="10887465" cy="3600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indent="-228600">
              <a:lnSpc>
                <a:spcPct val="150000"/>
              </a:lnSpc>
            </a:pPr>
            <a:r>
              <a:rPr lang="ko-KR" altLang="en-US" sz="1400" b="1" spc="-2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스크립트 파일에 해당하는 아이콘을 </a:t>
            </a:r>
            <a:r>
              <a:rPr lang="en-US" altLang="ko-KR" sz="1400" b="1" spc="-2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3DSMAX</a:t>
            </a:r>
            <a:r>
              <a:rPr lang="ko-KR" altLang="en-US" sz="1400" b="1" spc="-2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뷰포트에 드래그앤드랍하여 사용하세요</a:t>
            </a:r>
            <a:r>
              <a:rPr lang="en-US" altLang="ko-KR" sz="1400" b="1" spc="-2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1100" spc="-20" smtClean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(※ </a:t>
            </a:r>
            <a:r>
              <a:rPr lang="ko-KR" altLang="en-US" sz="1100" spc="-20" smtClean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사용방법은 이후에 통합툴을 통한 설치 및 실행 방식으로 변경 예정입니다</a:t>
            </a:r>
            <a:r>
              <a:rPr lang="en-US" altLang="ko-KR" sz="1100" spc="-20" smtClean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.)</a:t>
            </a:r>
            <a:r>
              <a:rPr lang="ko-KR" altLang="en-US" sz="1400" b="1" spc="-2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endParaRPr lang="en-US" altLang="ko-KR" sz="1400" b="1" spc="-20">
              <a:solidFill>
                <a:srgbClr val="68727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제목 1"/>
          <p:cNvSpPr txBox="1">
            <a:spLocks/>
          </p:cNvSpPr>
          <p:nvPr/>
        </p:nvSpPr>
        <p:spPr>
          <a:xfrm>
            <a:off x="9869250" y="332656"/>
            <a:ext cx="1785624" cy="432048"/>
          </a:xfrm>
          <a:prstGeom prst="rect">
            <a:avLst/>
          </a:prstGeom>
        </p:spPr>
        <p:txBody>
          <a:bodyPr vert="horz" wrap="none" lIns="91440" tIns="0" rIns="91440" bIns="0" rtlCol="0" anchor="ctr" anchorCtr="0">
            <a:noAutofit/>
          </a:bodyPr>
          <a:lstStyle/>
          <a:p>
            <a:pPr algn="r">
              <a:lnSpc>
                <a:spcPts val="5600"/>
              </a:lnSpc>
              <a:spcBef>
                <a:spcPct val="0"/>
              </a:spcBef>
              <a:defRPr/>
            </a:pPr>
            <a:r>
              <a:rPr lang="en-US" altLang="ko-KR" sz="1600" b="1" spc="-150" dirty="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1-1</a:t>
            </a:r>
            <a:endParaRPr lang="ko-KR" altLang="en-US" sz="1600" dirty="0">
              <a:solidFill>
                <a:srgbClr val="687272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pic>
        <p:nvPicPr>
          <p:cNvPr id="16" name="그림 1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7608" y="2319029"/>
            <a:ext cx="6696744" cy="409261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직사각형 2"/>
          <p:cNvSpPr/>
          <p:nvPr/>
        </p:nvSpPr>
        <p:spPr>
          <a:xfrm>
            <a:off x="2711624" y="2420888"/>
            <a:ext cx="792088" cy="72008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/>
          <p:cNvCxnSpPr/>
          <p:nvPr/>
        </p:nvCxnSpPr>
        <p:spPr>
          <a:xfrm>
            <a:off x="3503712" y="3140968"/>
            <a:ext cx="2088232" cy="1368152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633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그림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7278" y="1196752"/>
            <a:ext cx="1823970" cy="5345496"/>
          </a:xfrm>
          <a:prstGeom prst="rect">
            <a:avLst/>
          </a:prstGeom>
        </p:spPr>
      </p:pic>
      <p:pic>
        <p:nvPicPr>
          <p:cNvPr id="17" name="그림 16" descr="NHN로고-흰색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408368" y="6309321"/>
            <a:ext cx="852686" cy="20464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09135" y="332656"/>
            <a:ext cx="6711001" cy="640814"/>
          </a:xfrm>
        </p:spPr>
        <p:txBody>
          <a:bodyPr>
            <a:noAutofit/>
          </a:bodyPr>
          <a:lstStyle/>
          <a:p>
            <a:pPr algn="l"/>
            <a:r>
              <a:rPr lang="ko-KR" altLang="en-US" sz="3000" spc="-10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인터페이스</a:t>
            </a:r>
            <a:endParaRPr lang="en-US" altLang="ko-KR" sz="3000" spc="-100">
              <a:solidFill>
                <a:srgbClr val="68727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" name="그림 11" descr="NHN로고-흰색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408368" y="6309321"/>
            <a:ext cx="852686" cy="20464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537127" y="332657"/>
            <a:ext cx="11117747" cy="640814"/>
          </a:xfrm>
          <a:prstGeom prst="rect">
            <a:avLst/>
          </a:prstGeom>
          <a:noFill/>
          <a:ln w="63500">
            <a:solidFill>
              <a:srgbClr val="68727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84459" y="1282851"/>
            <a:ext cx="3012885" cy="101566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</a:pPr>
            <a:r>
              <a:rPr lang="ko-KR" altLang="en-US" sz="1000" spc="-20" dirty="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확인을 할 </a:t>
            </a:r>
            <a:r>
              <a:rPr lang="en-US" altLang="ko-KR" sz="1000" spc="-20" dirty="0" err="1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BoneAffectLimit</a:t>
            </a:r>
            <a:r>
              <a:rPr lang="en-US" altLang="ko-KR" sz="1000" spc="-20" dirty="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spc="-20" dirty="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값 설정</a:t>
            </a:r>
            <a:r>
              <a:rPr lang="en-US" altLang="ko-KR" sz="1000" spc="-20" dirty="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 marL="228600" indent="-228600">
              <a:lnSpc>
                <a:spcPct val="150000"/>
              </a:lnSpc>
            </a:pPr>
            <a:r>
              <a:rPr lang="ko-KR" altLang="en-US" sz="1000" spc="-20" dirty="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예를 들어 </a:t>
            </a:r>
            <a:r>
              <a:rPr lang="en-US" altLang="ko-KR" sz="1000" spc="-20" dirty="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000" spc="-20" dirty="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으로 설정한 경우</a:t>
            </a:r>
            <a:r>
              <a:rPr lang="en-US" altLang="ko-KR" sz="1000" spc="-20" dirty="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1000" spc="-20" dirty="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000" spc="-20" dirty="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 이상의 </a:t>
            </a:r>
            <a:r>
              <a:rPr lang="en-US" altLang="ko-KR" sz="1000" spc="-20" dirty="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Bone</a:t>
            </a:r>
            <a:r>
              <a:rPr lang="ko-KR" altLang="en-US" sz="1000" spc="-20" dirty="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ko-KR" altLang="en-US" sz="1000" spc="-20" dirty="0" err="1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영향받는</a:t>
            </a:r>
            <a:r>
              <a:rPr lang="ko-KR" altLang="en-US" sz="1000" spc="-20" dirty="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spc="-20" dirty="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Vertex</a:t>
            </a:r>
            <a:r>
              <a:rPr lang="ko-KR" altLang="en-US" sz="1000" spc="-20" dirty="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표시함</a:t>
            </a:r>
            <a:r>
              <a:rPr lang="en-US" altLang="ko-KR" sz="1000" spc="-20" dirty="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000" spc="-20" dirty="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000" spc="-20" dirty="0" smtClean="0">
              <a:solidFill>
                <a:srgbClr val="68727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150000"/>
              </a:lnSpc>
              <a:buFontTx/>
              <a:buChar char="-"/>
            </a:pPr>
            <a:r>
              <a:rPr lang="en-US" altLang="ko-KR" sz="1000" spc="-20" dirty="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[Check] : </a:t>
            </a:r>
            <a:r>
              <a:rPr lang="ko-KR" altLang="en-US" sz="1000" spc="-20" dirty="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현재 선택된 </a:t>
            </a:r>
            <a:r>
              <a:rPr lang="en-US" altLang="ko-KR" sz="1000" spc="-20" dirty="0" err="1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SkinMesh</a:t>
            </a:r>
            <a:r>
              <a:rPr lang="en-US" altLang="ko-KR" sz="1000" spc="-20" dirty="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spc="-20" dirty="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확인</a:t>
            </a:r>
            <a:endParaRPr lang="en-US" altLang="ko-KR" sz="1000" spc="-20" dirty="0" smtClean="0">
              <a:solidFill>
                <a:srgbClr val="68727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제목 1"/>
          <p:cNvSpPr txBox="1">
            <a:spLocks/>
          </p:cNvSpPr>
          <p:nvPr/>
        </p:nvSpPr>
        <p:spPr>
          <a:xfrm>
            <a:off x="9869250" y="332656"/>
            <a:ext cx="1785624" cy="432048"/>
          </a:xfrm>
          <a:prstGeom prst="rect">
            <a:avLst/>
          </a:prstGeom>
        </p:spPr>
        <p:txBody>
          <a:bodyPr vert="horz" wrap="none" lIns="91440" tIns="0" rIns="91440" bIns="0" rtlCol="0" anchor="ctr" anchorCtr="0">
            <a:noAutofit/>
          </a:bodyPr>
          <a:lstStyle/>
          <a:p>
            <a:pPr algn="r">
              <a:lnSpc>
                <a:spcPts val="5600"/>
              </a:lnSpc>
              <a:spcBef>
                <a:spcPct val="0"/>
              </a:spcBef>
              <a:defRPr/>
            </a:pPr>
            <a:r>
              <a:rPr lang="en-US" altLang="ko-KR" sz="1600" b="1" spc="-150" dirty="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2-1</a:t>
            </a:r>
            <a:endParaRPr lang="ko-KR" altLang="en-US" sz="1600" dirty="0">
              <a:solidFill>
                <a:srgbClr val="687272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840536" y="2979995"/>
            <a:ext cx="2690003" cy="124649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</a:pPr>
            <a:r>
              <a:rPr lang="ko-KR" altLang="en-US" sz="1000" spc="-20" dirty="0" err="1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기준값에</a:t>
            </a:r>
            <a:r>
              <a:rPr lang="ko-KR" altLang="en-US" sz="1000" spc="-20" dirty="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비해 </a:t>
            </a:r>
            <a:r>
              <a:rPr lang="ko-KR" altLang="en-US" sz="1000" spc="-20" dirty="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초과되는 </a:t>
            </a:r>
            <a:r>
              <a:rPr lang="en-US" altLang="ko-KR" sz="1000" spc="-20" dirty="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Vertex</a:t>
            </a:r>
            <a:r>
              <a:rPr lang="ko-KR" altLang="en-US" sz="1000" spc="-20" dirty="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표시 </a:t>
            </a:r>
            <a:endParaRPr lang="en-US" altLang="ko-KR" sz="1000" spc="-20" dirty="0" smtClean="0">
              <a:solidFill>
                <a:srgbClr val="68727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150000"/>
              </a:lnSpc>
              <a:buFontTx/>
              <a:buChar char="-"/>
            </a:pPr>
            <a:r>
              <a:rPr lang="en-US" altLang="ko-KR" sz="1000" spc="-20" dirty="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Element : </a:t>
            </a:r>
            <a:r>
              <a:rPr lang="ko-KR" altLang="en-US" sz="1000" spc="-20" dirty="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변환할 본의 </a:t>
            </a:r>
            <a:r>
              <a:rPr lang="ko-KR" altLang="en-US" sz="1000" spc="-20" dirty="0" err="1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종류선택</a:t>
            </a:r>
            <a:endParaRPr lang="en-US" altLang="ko-KR" sz="1000" spc="-20" dirty="0" smtClean="0">
              <a:solidFill>
                <a:srgbClr val="68727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150000"/>
              </a:lnSpc>
              <a:buFontTx/>
              <a:buChar char="-"/>
            </a:pPr>
            <a:r>
              <a:rPr lang="en-US" altLang="ko-KR" sz="1000" spc="-20" dirty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Element : </a:t>
            </a:r>
            <a:r>
              <a:rPr lang="ko-KR" altLang="en-US" sz="1000" spc="-20" dirty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변환할 본의 </a:t>
            </a:r>
            <a:r>
              <a:rPr lang="ko-KR" altLang="en-US" sz="1000" spc="-20" dirty="0" err="1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종류선택</a:t>
            </a:r>
            <a:endParaRPr lang="en-US" altLang="ko-KR" sz="1000" spc="-20" dirty="0">
              <a:solidFill>
                <a:srgbClr val="68727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150000"/>
              </a:lnSpc>
              <a:buFontTx/>
              <a:buChar char="-"/>
            </a:pPr>
            <a:r>
              <a:rPr lang="en-US" altLang="ko-KR" sz="1000" spc="-20" dirty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Element : </a:t>
            </a:r>
            <a:r>
              <a:rPr lang="ko-KR" altLang="en-US" sz="1000" spc="-20" dirty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변환할 본의 </a:t>
            </a:r>
            <a:r>
              <a:rPr lang="ko-KR" altLang="en-US" sz="1000" spc="-20" dirty="0" err="1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종류선택</a:t>
            </a:r>
            <a:endParaRPr lang="en-US" altLang="ko-KR" sz="1000" spc="-20" dirty="0">
              <a:solidFill>
                <a:srgbClr val="68727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150000"/>
              </a:lnSpc>
              <a:buFontTx/>
              <a:buChar char="-"/>
            </a:pPr>
            <a:endParaRPr lang="en-US" altLang="ko-KR" sz="1000" spc="-20" dirty="0" smtClean="0">
              <a:solidFill>
                <a:srgbClr val="68727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438630" y="4613255"/>
            <a:ext cx="2690003" cy="101566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spc="-20" dirty="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선택한 </a:t>
            </a:r>
            <a:r>
              <a:rPr lang="en-US" altLang="ko-KR" sz="1000" spc="-20" dirty="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Vertex</a:t>
            </a:r>
            <a:r>
              <a:rPr lang="ko-KR" altLang="en-US" sz="1000" spc="-20" dirty="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sz="1000" spc="-20" dirty="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Weight</a:t>
            </a:r>
            <a:r>
              <a:rPr lang="ko-KR" altLang="en-US" sz="1000" spc="-20" dirty="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값 수정</a:t>
            </a:r>
            <a:endParaRPr lang="en-US" altLang="ko-KR" sz="1000" spc="-20" dirty="0" smtClean="0">
              <a:solidFill>
                <a:srgbClr val="68727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150000"/>
              </a:lnSpc>
              <a:buFontTx/>
              <a:buChar char="-"/>
            </a:pPr>
            <a:r>
              <a:rPr lang="en-US" altLang="ko-KR" sz="1000" spc="-20" dirty="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[0]~[1] </a:t>
            </a:r>
            <a:r>
              <a:rPr lang="en-US" altLang="ko-KR" sz="1000" spc="-20" dirty="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000" spc="-20" dirty="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선택된 본의 </a:t>
            </a:r>
            <a:r>
              <a:rPr lang="en-US" altLang="ko-KR" sz="1000" spc="-20" dirty="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Weight</a:t>
            </a:r>
            <a:r>
              <a:rPr lang="ko-KR" altLang="en-US" sz="1000" spc="-20" dirty="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값을 </a:t>
            </a:r>
            <a:r>
              <a:rPr lang="ko-KR" altLang="en-US" sz="1000" spc="-20" dirty="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설정</a:t>
            </a:r>
            <a:endParaRPr lang="en-US" altLang="ko-KR" sz="1000" spc="-20" dirty="0" smtClean="0">
              <a:solidFill>
                <a:srgbClr val="68727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150000"/>
              </a:lnSpc>
              <a:buFontTx/>
              <a:buChar char="-"/>
            </a:pPr>
            <a:r>
              <a:rPr lang="en-US" altLang="ko-KR" sz="1000" spc="-20" dirty="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[Set Weight] : </a:t>
            </a:r>
            <a:r>
              <a:rPr lang="ko-KR" altLang="en-US" sz="1000" spc="-20" dirty="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지정한 값으로 설정</a:t>
            </a:r>
            <a:endParaRPr lang="en-US" altLang="ko-KR" sz="1000" spc="-20" dirty="0" smtClean="0">
              <a:solidFill>
                <a:srgbClr val="68727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150000"/>
              </a:lnSpc>
              <a:buFontTx/>
              <a:buChar char="-"/>
            </a:pPr>
            <a:r>
              <a:rPr lang="en-US" altLang="ko-KR" sz="1000" spc="-20" dirty="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[Confirm] : </a:t>
            </a:r>
            <a:r>
              <a:rPr lang="ko-KR" altLang="en-US" sz="1000" spc="-20" dirty="0" err="1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설정값을</a:t>
            </a:r>
            <a:r>
              <a:rPr lang="ko-KR" altLang="en-US" sz="1000" spc="-20" dirty="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spc="-20" dirty="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Weight</a:t>
            </a:r>
            <a:r>
              <a:rPr lang="ko-KR" altLang="en-US" sz="1000" spc="-20" dirty="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</a:t>
            </a:r>
            <a:r>
              <a:rPr lang="en-US" altLang="ko-KR" sz="1000" spc="-20" dirty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spc="-20" dirty="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적용</a:t>
            </a:r>
            <a:endParaRPr lang="en-US" altLang="ko-KR" sz="1000" spc="-20" dirty="0" smtClean="0">
              <a:solidFill>
                <a:srgbClr val="68727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248214" y="1525934"/>
            <a:ext cx="1695571" cy="534914"/>
          </a:xfrm>
          <a:prstGeom prst="rect">
            <a:avLst/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>
            <a:stCxn id="15" idx="3"/>
            <a:endCxn id="4" idx="1"/>
          </p:cNvCxnSpPr>
          <p:nvPr/>
        </p:nvCxnSpPr>
        <p:spPr>
          <a:xfrm>
            <a:off x="3797344" y="1790683"/>
            <a:ext cx="1450870" cy="2708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5264525" y="4613255"/>
            <a:ext cx="1679259" cy="1900711"/>
          </a:xfrm>
          <a:prstGeom prst="rect">
            <a:avLst/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>
            <a:stCxn id="19" idx="3"/>
            <a:endCxn id="20" idx="1"/>
          </p:cNvCxnSpPr>
          <p:nvPr/>
        </p:nvCxnSpPr>
        <p:spPr>
          <a:xfrm>
            <a:off x="4128633" y="5121087"/>
            <a:ext cx="1135892" cy="442524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stCxn id="18" idx="1"/>
          </p:cNvCxnSpPr>
          <p:nvPr/>
        </p:nvCxnSpPr>
        <p:spPr>
          <a:xfrm flipH="1" flipV="1">
            <a:off x="6994038" y="3372413"/>
            <a:ext cx="1846498" cy="2308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5264526" y="2190698"/>
            <a:ext cx="1679260" cy="2318422"/>
          </a:xfrm>
          <a:prstGeom prst="rect">
            <a:avLst/>
          </a:prstGeom>
          <a:noFill/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3897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 descr="NHN로고-흰색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408368" y="6309321"/>
            <a:ext cx="852686" cy="20464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09135" y="332656"/>
            <a:ext cx="6711001" cy="640814"/>
          </a:xfrm>
        </p:spPr>
        <p:txBody>
          <a:bodyPr>
            <a:noAutofit/>
          </a:bodyPr>
          <a:lstStyle/>
          <a:p>
            <a:pPr algn="l"/>
            <a:r>
              <a:rPr lang="ko-KR" altLang="en-US" sz="3000" spc="-10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사용방법</a:t>
            </a:r>
            <a:endParaRPr lang="en-US" altLang="ko-KR" sz="3000" spc="-100">
              <a:solidFill>
                <a:srgbClr val="68727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" name="그림 11" descr="NHN로고-흰색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408368" y="6309321"/>
            <a:ext cx="852686" cy="20464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537127" y="332657"/>
            <a:ext cx="11117747" cy="640814"/>
          </a:xfrm>
          <a:prstGeom prst="rect">
            <a:avLst/>
          </a:prstGeom>
          <a:noFill/>
          <a:ln w="63500">
            <a:solidFill>
              <a:srgbClr val="68727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" name="부제목 2"/>
          <p:cNvSpPr txBox="1">
            <a:spLocks/>
          </p:cNvSpPr>
          <p:nvPr/>
        </p:nvSpPr>
        <p:spPr>
          <a:xfrm>
            <a:off x="609134" y="1412776"/>
            <a:ext cx="10959473" cy="36004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228600" indent="-228600">
              <a:lnSpc>
                <a:spcPct val="150000"/>
              </a:lnSpc>
            </a:pPr>
            <a:r>
              <a:rPr lang="en-US" altLang="ko-KR" sz="1400" b="1" spc="-20" dirty="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Skin</a:t>
            </a:r>
            <a:r>
              <a:rPr lang="ko-KR" altLang="en-US" sz="1400" b="1" spc="-20" dirty="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메시 선택 후</a:t>
            </a:r>
            <a:r>
              <a:rPr lang="en-US" altLang="ko-KR" sz="1400" b="1" spc="-20" dirty="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spc="-20" dirty="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확인할 </a:t>
            </a:r>
            <a:r>
              <a:rPr lang="en-US" altLang="ko-KR" sz="1400" b="1" spc="-20" dirty="0" err="1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Bonelimit</a:t>
            </a:r>
            <a:r>
              <a:rPr lang="ko-KR" altLang="en-US" sz="1400" b="1" spc="-20" dirty="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값을 설정하고</a:t>
            </a:r>
            <a:r>
              <a:rPr lang="en-US" altLang="ko-KR" sz="1400" b="1" spc="-20" dirty="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[Check]</a:t>
            </a:r>
            <a:r>
              <a:rPr lang="ko-KR" altLang="en-US" sz="1400" b="1" spc="-20" dirty="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버튼을 눌러 초과되는 </a:t>
            </a:r>
            <a:r>
              <a:rPr lang="en-US" altLang="ko-KR" sz="1400" b="1" spc="-20" dirty="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Vertex</a:t>
            </a:r>
            <a:r>
              <a:rPr lang="ko-KR" altLang="en-US" sz="1400" b="1" spc="-20" dirty="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확인합니다</a:t>
            </a:r>
            <a:r>
              <a:rPr lang="en-US" altLang="ko-KR" sz="1400" b="1" spc="-20" dirty="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400" b="1" spc="-20" dirty="0">
              <a:solidFill>
                <a:srgbClr val="68727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제목 1"/>
          <p:cNvSpPr txBox="1">
            <a:spLocks/>
          </p:cNvSpPr>
          <p:nvPr/>
        </p:nvSpPr>
        <p:spPr>
          <a:xfrm>
            <a:off x="9869250" y="332656"/>
            <a:ext cx="1785624" cy="432048"/>
          </a:xfrm>
          <a:prstGeom prst="rect">
            <a:avLst/>
          </a:prstGeom>
        </p:spPr>
        <p:txBody>
          <a:bodyPr vert="horz" wrap="none" lIns="91440" tIns="0" rIns="91440" bIns="0" rtlCol="0" anchor="ctr" anchorCtr="0">
            <a:noAutofit/>
          </a:bodyPr>
          <a:lstStyle/>
          <a:p>
            <a:pPr algn="r">
              <a:lnSpc>
                <a:spcPts val="5600"/>
              </a:lnSpc>
              <a:spcBef>
                <a:spcPct val="0"/>
              </a:spcBef>
              <a:defRPr/>
            </a:pPr>
            <a:r>
              <a:rPr lang="en-US" altLang="ko-KR" sz="1600" b="1" spc="-150" dirty="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3-1</a:t>
            </a:r>
            <a:endParaRPr lang="ko-KR" altLang="en-US" sz="1600" dirty="0">
              <a:solidFill>
                <a:srgbClr val="687272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292" y="1948836"/>
            <a:ext cx="6211416" cy="432580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359696" y="2809674"/>
            <a:ext cx="1584176" cy="432048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228600" indent="-228600">
              <a:lnSpc>
                <a:spcPct val="150000"/>
              </a:lnSpc>
            </a:pPr>
            <a:r>
              <a:rPr lang="en-US" altLang="ko-KR" sz="1400" b="1" spc="-20" dirty="0" smtClean="0">
                <a:solidFill>
                  <a:srgbClr val="FFC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en-US" altLang="ko-KR" sz="1400" b="1" spc="-20" dirty="0" err="1" smtClean="0">
                <a:solidFill>
                  <a:srgbClr val="FFC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SkinMesh</a:t>
            </a:r>
            <a:r>
              <a:rPr lang="ko-KR" altLang="en-US" sz="1400" b="1" spc="-20" dirty="0" smtClean="0">
                <a:solidFill>
                  <a:srgbClr val="FFC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선택</a:t>
            </a:r>
            <a:endParaRPr lang="ko-KR" altLang="en-US" sz="1400" b="1" spc="-20" dirty="0" smtClean="0">
              <a:solidFill>
                <a:srgbClr val="FFC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4871864" y="3140968"/>
            <a:ext cx="360040" cy="216024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807968" y="1996097"/>
            <a:ext cx="1584176" cy="432048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228600" indent="-228600">
              <a:lnSpc>
                <a:spcPct val="150000"/>
              </a:lnSpc>
            </a:pPr>
            <a:r>
              <a:rPr lang="en-US" altLang="ko-KR" sz="1400" b="1" spc="-20" dirty="0" smtClean="0">
                <a:solidFill>
                  <a:srgbClr val="FFC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1400" b="1" spc="-20" dirty="0" err="1" smtClean="0">
                <a:solidFill>
                  <a:srgbClr val="FFC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기준값</a:t>
            </a:r>
            <a:r>
              <a:rPr lang="ko-KR" altLang="en-US" sz="1400" b="1" spc="-20" dirty="0" smtClean="0">
                <a:solidFill>
                  <a:srgbClr val="FFC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설정</a:t>
            </a:r>
            <a:endParaRPr lang="ko-KR" altLang="en-US" sz="1400" b="1" spc="-20" dirty="0" smtClean="0">
              <a:solidFill>
                <a:srgbClr val="FFC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642548" y="2919611"/>
            <a:ext cx="1584176" cy="432048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228600" indent="-228600">
              <a:lnSpc>
                <a:spcPct val="150000"/>
              </a:lnSpc>
            </a:pPr>
            <a:r>
              <a:rPr lang="en-US" altLang="ko-KR" sz="1400" b="1" spc="-20" dirty="0" smtClean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en-US" altLang="ko-KR" sz="1400" b="1" spc="-20" dirty="0" smtClean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Check </a:t>
            </a:r>
            <a:r>
              <a:rPr lang="ko-KR" altLang="en-US" sz="1400" b="1" spc="-20" dirty="0" smtClean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클릭</a:t>
            </a:r>
            <a:endParaRPr lang="ko-KR" altLang="en-US" sz="1400" b="1" spc="-20" dirty="0" smtClean="0">
              <a:solidFill>
                <a:srgbClr val="FFC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7140116" y="2320133"/>
            <a:ext cx="900100" cy="108012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flipH="1" flipV="1">
            <a:off x="8040216" y="2708920"/>
            <a:ext cx="648072" cy="316779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4776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5880" y="2010663"/>
            <a:ext cx="1509879" cy="4424991"/>
          </a:xfrm>
          <a:prstGeom prst="rect">
            <a:avLst/>
          </a:prstGeom>
        </p:spPr>
      </p:pic>
      <p:pic>
        <p:nvPicPr>
          <p:cNvPr id="17" name="그림 16" descr="NHN로고-흰색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408368" y="6309321"/>
            <a:ext cx="852686" cy="20464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09135" y="332656"/>
            <a:ext cx="6711001" cy="640814"/>
          </a:xfrm>
        </p:spPr>
        <p:txBody>
          <a:bodyPr>
            <a:noAutofit/>
          </a:bodyPr>
          <a:lstStyle/>
          <a:p>
            <a:pPr algn="l"/>
            <a:r>
              <a:rPr lang="ko-KR" altLang="en-US" sz="3000" spc="-10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사용방법</a:t>
            </a:r>
            <a:endParaRPr lang="en-US" altLang="ko-KR" sz="3000" spc="-100">
              <a:solidFill>
                <a:srgbClr val="68727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" name="그림 11" descr="NHN로고-흰색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408368" y="6309321"/>
            <a:ext cx="852686" cy="20464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537127" y="332657"/>
            <a:ext cx="11117747" cy="640814"/>
          </a:xfrm>
          <a:prstGeom prst="rect">
            <a:avLst/>
          </a:prstGeom>
          <a:noFill/>
          <a:ln w="63500">
            <a:solidFill>
              <a:srgbClr val="68727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" name="부제목 2"/>
          <p:cNvSpPr txBox="1">
            <a:spLocks/>
          </p:cNvSpPr>
          <p:nvPr/>
        </p:nvSpPr>
        <p:spPr>
          <a:xfrm>
            <a:off x="609134" y="1412776"/>
            <a:ext cx="10959473" cy="9361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indent="-228600">
              <a:lnSpc>
                <a:spcPct val="150000"/>
              </a:lnSpc>
            </a:pPr>
            <a:r>
              <a:rPr lang="en-US" altLang="ko-KR" sz="1400" b="1" spc="-20" dirty="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1400" b="1" spc="-20" dirty="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초과되는 </a:t>
            </a:r>
            <a:r>
              <a:rPr lang="en-US" altLang="ko-KR" sz="1400" b="1" spc="-20" dirty="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Vertex</a:t>
            </a:r>
            <a:r>
              <a:rPr lang="ko-KR" altLang="en-US" sz="1400" b="1" spc="-20" dirty="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sz="1400" b="1" spc="-20" dirty="0" err="1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BoneAffect</a:t>
            </a:r>
            <a:r>
              <a:rPr lang="ko-KR" altLang="en-US" sz="1400" b="1" spc="-20" dirty="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수에 따라 분류되어 있습니다</a:t>
            </a:r>
            <a:r>
              <a:rPr lang="en-US" altLang="ko-KR" sz="1400" b="1" spc="-20" dirty="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 b="1" spc="-20" dirty="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확인을 원하는 </a:t>
            </a:r>
            <a:r>
              <a:rPr lang="en-US" altLang="ko-KR" sz="1400" b="1" spc="-20" dirty="0" err="1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BoneAffect</a:t>
            </a:r>
            <a:r>
              <a:rPr lang="ko-KR" altLang="en-US" sz="1400" b="1" spc="-20" dirty="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클릭하면</a:t>
            </a:r>
            <a:r>
              <a:rPr lang="en-US" altLang="ko-KR" sz="1400" b="1" spc="-20" dirty="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spc="-20" dirty="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해당되는 </a:t>
            </a:r>
            <a:r>
              <a:rPr lang="en-US" altLang="ko-KR" sz="1400" b="1" spc="-20" dirty="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Vertex</a:t>
            </a:r>
            <a:r>
              <a:rPr lang="ko-KR" altLang="en-US" sz="1400" b="1" spc="-20" dirty="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표시됩니다</a:t>
            </a:r>
            <a:r>
              <a:rPr lang="en-US" altLang="ko-KR" sz="1400" b="1" spc="-20" dirty="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23" name="제목 1"/>
          <p:cNvSpPr txBox="1">
            <a:spLocks/>
          </p:cNvSpPr>
          <p:nvPr/>
        </p:nvSpPr>
        <p:spPr>
          <a:xfrm>
            <a:off x="9869250" y="332656"/>
            <a:ext cx="1785624" cy="432048"/>
          </a:xfrm>
          <a:prstGeom prst="rect">
            <a:avLst/>
          </a:prstGeom>
        </p:spPr>
        <p:txBody>
          <a:bodyPr vert="horz" wrap="none" lIns="91440" tIns="0" rIns="91440" bIns="0" rtlCol="0" anchor="ctr" anchorCtr="0">
            <a:noAutofit/>
          </a:bodyPr>
          <a:lstStyle/>
          <a:p>
            <a:pPr algn="r">
              <a:lnSpc>
                <a:spcPts val="5600"/>
              </a:lnSpc>
              <a:spcBef>
                <a:spcPct val="0"/>
              </a:spcBef>
              <a:defRPr/>
            </a:pPr>
            <a:r>
              <a:rPr lang="en-US" altLang="ko-KR" sz="1600" b="1" spc="-150" dirty="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3-2</a:t>
            </a:r>
            <a:endParaRPr lang="ko-KR" altLang="en-US" sz="1600" dirty="0">
              <a:solidFill>
                <a:srgbClr val="687272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690553" y="2498055"/>
            <a:ext cx="1993927" cy="404700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228600" indent="-228600">
              <a:lnSpc>
                <a:spcPct val="150000"/>
              </a:lnSpc>
            </a:pPr>
            <a:r>
              <a:rPr lang="en-US" altLang="ko-KR" sz="1400" b="1" spc="-20" dirty="0" smtClean="0">
                <a:ln>
                  <a:solidFill>
                    <a:schemeClr val="bg1">
                      <a:lumMod val="50000"/>
                    </a:schemeClr>
                  </a:solidFill>
                </a:ln>
                <a:solidFill>
                  <a:srgbClr val="FFC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Bone</a:t>
            </a:r>
            <a:r>
              <a:rPr lang="ko-KR" altLang="en-US" sz="1400" b="1" spc="-20" dirty="0" smtClean="0">
                <a:ln>
                  <a:solidFill>
                    <a:schemeClr val="bg1">
                      <a:lumMod val="50000"/>
                    </a:schemeClr>
                  </a:solidFill>
                </a:ln>
                <a:solidFill>
                  <a:srgbClr val="FFC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1" spc="-20" dirty="0" smtClean="0">
                <a:ln>
                  <a:solidFill>
                    <a:schemeClr val="bg1">
                      <a:lumMod val="50000"/>
                    </a:schemeClr>
                  </a:solidFill>
                </a:ln>
                <a:solidFill>
                  <a:srgbClr val="FFC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Affect</a:t>
            </a:r>
            <a:r>
              <a:rPr lang="ko-KR" altLang="en-US" sz="1400" b="1" spc="-20" dirty="0" smtClean="0">
                <a:ln>
                  <a:solidFill>
                    <a:schemeClr val="bg1">
                      <a:lumMod val="50000"/>
                    </a:schemeClr>
                  </a:solidFill>
                </a:ln>
                <a:solidFill>
                  <a:srgbClr val="FFC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값 </a:t>
            </a:r>
            <a:r>
              <a:rPr lang="ko-KR" altLang="en-US" sz="1400" b="1" spc="-20" dirty="0" smtClean="0">
                <a:ln>
                  <a:solidFill>
                    <a:schemeClr val="bg1">
                      <a:lumMod val="50000"/>
                    </a:schemeClr>
                  </a:solidFill>
                </a:ln>
                <a:solidFill>
                  <a:srgbClr val="FFC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선택</a:t>
            </a:r>
            <a:endParaRPr lang="ko-KR" altLang="en-US" sz="1400" b="1" spc="-20" dirty="0" smtClean="0">
              <a:ln>
                <a:solidFill>
                  <a:schemeClr val="bg1">
                    <a:lumMod val="50000"/>
                  </a:schemeClr>
                </a:solidFill>
              </a:ln>
              <a:solidFill>
                <a:srgbClr val="FFC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 flipH="1">
            <a:off x="6324014" y="2867309"/>
            <a:ext cx="360040" cy="158391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4718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2740" y="2213012"/>
            <a:ext cx="1509879" cy="4424991"/>
          </a:xfrm>
          <a:prstGeom prst="rect">
            <a:avLst/>
          </a:prstGeom>
        </p:spPr>
      </p:pic>
      <p:pic>
        <p:nvPicPr>
          <p:cNvPr id="17" name="그림 16" descr="NHN로고-흰색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408368" y="6309321"/>
            <a:ext cx="852686" cy="20464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09135" y="332656"/>
            <a:ext cx="6711001" cy="640814"/>
          </a:xfrm>
        </p:spPr>
        <p:txBody>
          <a:bodyPr>
            <a:noAutofit/>
          </a:bodyPr>
          <a:lstStyle/>
          <a:p>
            <a:pPr algn="l"/>
            <a:r>
              <a:rPr lang="ko-KR" altLang="en-US" sz="3000" spc="-10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사용방법</a:t>
            </a:r>
            <a:endParaRPr lang="en-US" altLang="ko-KR" sz="3000" spc="-100">
              <a:solidFill>
                <a:srgbClr val="68727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" name="그림 11" descr="NHN로고-흰색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408368" y="6309321"/>
            <a:ext cx="852686" cy="20464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537127" y="332657"/>
            <a:ext cx="11117747" cy="640814"/>
          </a:xfrm>
          <a:prstGeom prst="rect">
            <a:avLst/>
          </a:prstGeom>
          <a:noFill/>
          <a:ln w="63500">
            <a:solidFill>
              <a:srgbClr val="68727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" name="부제목 2"/>
          <p:cNvSpPr txBox="1">
            <a:spLocks/>
          </p:cNvSpPr>
          <p:nvPr/>
        </p:nvSpPr>
        <p:spPr>
          <a:xfrm>
            <a:off x="609134" y="1412776"/>
            <a:ext cx="10959473" cy="9361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indent="-228600">
              <a:lnSpc>
                <a:spcPct val="150000"/>
              </a:lnSpc>
            </a:pPr>
            <a:r>
              <a:rPr lang="en-US" altLang="ko-KR" sz="1400" b="1" spc="-20" dirty="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Weight</a:t>
            </a:r>
            <a:r>
              <a:rPr lang="ko-KR" altLang="en-US" sz="1400" b="1" spc="-20" dirty="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기본적으로 </a:t>
            </a:r>
            <a:r>
              <a:rPr lang="en-US" altLang="ko-KR" sz="1400" b="1" spc="-20" dirty="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Weight Tool</a:t>
            </a:r>
            <a:r>
              <a:rPr lang="ko-KR" altLang="en-US" sz="1400" b="1" spc="-20" dirty="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메뉴와 동일합니다</a:t>
            </a:r>
            <a:r>
              <a:rPr lang="en-US" altLang="ko-KR" sz="1400" b="1" spc="-20" dirty="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 b="1" spc="-20" dirty="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다만</a:t>
            </a:r>
            <a:r>
              <a:rPr lang="en-US" altLang="ko-KR" sz="1400" b="1" spc="-20" dirty="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spc="-20" dirty="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수정 후 </a:t>
            </a:r>
            <a:r>
              <a:rPr lang="en-US" altLang="ko-KR" sz="1400" b="1" spc="-20" dirty="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[Confirm]</a:t>
            </a:r>
            <a:r>
              <a:rPr lang="ko-KR" altLang="en-US" sz="1400" b="1" spc="-20" dirty="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버튼을 눌러야 실제 반영이 됩니다</a:t>
            </a:r>
            <a:r>
              <a:rPr lang="en-US" altLang="ko-KR" sz="1400" b="1" spc="-20" dirty="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1200" b="1" spc="-20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1" spc="-20" dirty="0" smtClean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(※ Weight</a:t>
            </a:r>
            <a:r>
              <a:rPr lang="ko-KR" altLang="en-US" sz="1200" b="1" spc="-20" dirty="0" smtClean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값의 총합이 </a:t>
            </a:r>
            <a:r>
              <a:rPr lang="en-US" altLang="ko-KR" sz="1200" b="1" spc="-20" dirty="0" smtClean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200" b="1" spc="-20" dirty="0" smtClean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되어야 </a:t>
            </a:r>
            <a:r>
              <a:rPr lang="en-US" altLang="ko-KR" sz="1200" b="1" spc="-20" dirty="0" smtClean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[Confirm]</a:t>
            </a:r>
            <a:r>
              <a:rPr lang="ko-KR" altLang="en-US" sz="1200" b="1" spc="-20" dirty="0" smtClean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버튼이 활성화 됩니다</a:t>
            </a:r>
            <a:r>
              <a:rPr lang="en-US" altLang="ko-KR" sz="1200" b="1" spc="-20" dirty="0" smtClean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.)</a:t>
            </a:r>
          </a:p>
        </p:txBody>
      </p:sp>
      <p:sp>
        <p:nvSpPr>
          <p:cNvPr id="23" name="제목 1"/>
          <p:cNvSpPr txBox="1">
            <a:spLocks/>
          </p:cNvSpPr>
          <p:nvPr/>
        </p:nvSpPr>
        <p:spPr>
          <a:xfrm>
            <a:off x="9869250" y="332656"/>
            <a:ext cx="1785624" cy="432048"/>
          </a:xfrm>
          <a:prstGeom prst="rect">
            <a:avLst/>
          </a:prstGeom>
        </p:spPr>
        <p:txBody>
          <a:bodyPr vert="horz" wrap="none" lIns="91440" tIns="0" rIns="91440" bIns="0" rtlCol="0" anchor="ctr" anchorCtr="0">
            <a:noAutofit/>
          </a:bodyPr>
          <a:lstStyle/>
          <a:p>
            <a:pPr algn="r">
              <a:lnSpc>
                <a:spcPts val="5600"/>
              </a:lnSpc>
              <a:spcBef>
                <a:spcPct val="0"/>
              </a:spcBef>
              <a:defRPr/>
            </a:pPr>
            <a:r>
              <a:rPr lang="en-US" altLang="ko-KR" sz="1600" b="1" spc="-150" dirty="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3-3</a:t>
            </a:r>
            <a:endParaRPr lang="ko-KR" altLang="en-US" sz="1600" dirty="0">
              <a:solidFill>
                <a:srgbClr val="687272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927648" y="4680484"/>
            <a:ext cx="1993927" cy="404700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228600" indent="-228600">
              <a:lnSpc>
                <a:spcPct val="150000"/>
              </a:lnSpc>
            </a:pPr>
            <a:r>
              <a:rPr lang="en-US" altLang="ko-KR" sz="1400" b="1" spc="-20" dirty="0" smtClean="0">
                <a:ln>
                  <a:solidFill>
                    <a:schemeClr val="bg1">
                      <a:lumMod val="50000"/>
                    </a:schemeClr>
                  </a:solidFill>
                </a:ln>
                <a:solidFill>
                  <a:srgbClr val="FFC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Weight</a:t>
            </a:r>
            <a:r>
              <a:rPr lang="ko-KR" altLang="en-US" sz="1400" b="1" spc="-20" dirty="0" smtClean="0">
                <a:ln>
                  <a:solidFill>
                    <a:schemeClr val="bg1">
                      <a:lumMod val="50000"/>
                    </a:schemeClr>
                  </a:solidFill>
                </a:ln>
                <a:solidFill>
                  <a:srgbClr val="FFC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값 수정</a:t>
            </a:r>
            <a:endParaRPr lang="ko-KR" altLang="en-US" sz="1400" b="1" spc="-20" dirty="0" smtClean="0">
              <a:ln>
                <a:solidFill>
                  <a:schemeClr val="bg1">
                    <a:lumMod val="50000"/>
                  </a:schemeClr>
                </a:solidFill>
              </a:ln>
              <a:solidFill>
                <a:srgbClr val="FFC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4223792" y="5085184"/>
            <a:ext cx="864096" cy="648072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04858" y="5419012"/>
            <a:ext cx="3207799" cy="404700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228600" indent="-228600">
              <a:lnSpc>
                <a:spcPct val="150000"/>
              </a:lnSpc>
            </a:pPr>
            <a:r>
              <a:rPr lang="ko-KR" altLang="en-US" sz="1400" b="1" spc="-20" dirty="0" smtClean="0">
                <a:ln>
                  <a:solidFill>
                    <a:schemeClr val="bg1">
                      <a:lumMod val="50000"/>
                    </a:schemeClr>
                  </a:solidFill>
                </a:ln>
                <a:solidFill>
                  <a:srgbClr val="FFC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수정이 완료되면 클릭하여 반영</a:t>
            </a:r>
            <a:endParaRPr lang="ko-KR" altLang="en-US" sz="1400" b="1" spc="-20" dirty="0" smtClean="0">
              <a:ln>
                <a:solidFill>
                  <a:schemeClr val="bg1">
                    <a:lumMod val="50000"/>
                  </a:schemeClr>
                </a:solidFill>
              </a:ln>
              <a:solidFill>
                <a:srgbClr val="FFC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6" name="직선 화살표 연결선 15"/>
          <p:cNvCxnSpPr/>
          <p:nvPr/>
        </p:nvCxnSpPr>
        <p:spPr>
          <a:xfrm flipH="1">
            <a:off x="6227675" y="5733256"/>
            <a:ext cx="1177183" cy="687922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2389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 descr="NHN로고-흰색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408368" y="6309321"/>
            <a:ext cx="852686" cy="20464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09135" y="332656"/>
            <a:ext cx="6711001" cy="640814"/>
          </a:xfrm>
        </p:spPr>
        <p:txBody>
          <a:bodyPr>
            <a:noAutofit/>
          </a:bodyPr>
          <a:lstStyle/>
          <a:p>
            <a:pPr algn="l"/>
            <a:r>
              <a:rPr lang="ko-KR" altLang="en-US" sz="3000" spc="-100" dirty="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사용방법</a:t>
            </a:r>
            <a:endParaRPr lang="en-US" altLang="ko-KR" sz="3000" spc="-100" dirty="0">
              <a:solidFill>
                <a:srgbClr val="68727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" name="그림 11" descr="NHN로고-흰색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408368" y="6309321"/>
            <a:ext cx="852686" cy="20464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537127" y="332657"/>
            <a:ext cx="11117747" cy="640814"/>
          </a:xfrm>
          <a:prstGeom prst="rect">
            <a:avLst/>
          </a:prstGeom>
          <a:noFill/>
          <a:ln w="63500">
            <a:solidFill>
              <a:srgbClr val="68727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" name="부제목 2"/>
          <p:cNvSpPr txBox="1">
            <a:spLocks/>
          </p:cNvSpPr>
          <p:nvPr/>
        </p:nvSpPr>
        <p:spPr>
          <a:xfrm>
            <a:off x="609134" y="1412776"/>
            <a:ext cx="10959473" cy="504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indent="-228600">
              <a:lnSpc>
                <a:spcPct val="150000"/>
              </a:lnSpc>
            </a:pPr>
            <a:r>
              <a:rPr lang="ko-KR" altLang="en-US" sz="1400" b="1" spc="-20" dirty="0" err="1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기타기능</a:t>
            </a:r>
            <a:r>
              <a:rPr lang="en-US" altLang="ko-KR" sz="1400" b="1" spc="-20" dirty="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1400" b="1" spc="-20" dirty="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- </a:t>
            </a:r>
            <a:r>
              <a:rPr lang="en-US" altLang="ko-KR" sz="1400" b="1" spc="-20" dirty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Set Weight</a:t>
            </a:r>
            <a:r>
              <a:rPr lang="ko-KR" altLang="en-US" sz="1400" b="1" spc="-20" dirty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리스트에 없는 본을 추가하려면</a:t>
            </a:r>
            <a:r>
              <a:rPr lang="en-US" altLang="ko-KR" sz="1400" b="1" spc="-20" dirty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spc="-20" dirty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먼저 본을 선택 후 </a:t>
            </a:r>
            <a:r>
              <a:rPr lang="en-US" altLang="ko-KR" sz="1400" b="1" spc="-20" dirty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Weight</a:t>
            </a:r>
            <a:r>
              <a:rPr lang="ko-KR" altLang="en-US" sz="1400" b="1" spc="-20" dirty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값에 해당하는 버튼을 클릭하면 추가됩니다</a:t>
            </a:r>
            <a:r>
              <a:rPr lang="en-US" altLang="ko-KR" sz="1400" b="1" spc="-20" dirty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23" name="제목 1"/>
          <p:cNvSpPr txBox="1">
            <a:spLocks/>
          </p:cNvSpPr>
          <p:nvPr/>
        </p:nvSpPr>
        <p:spPr>
          <a:xfrm>
            <a:off x="9869250" y="332656"/>
            <a:ext cx="1785624" cy="432048"/>
          </a:xfrm>
          <a:prstGeom prst="rect">
            <a:avLst/>
          </a:prstGeom>
        </p:spPr>
        <p:txBody>
          <a:bodyPr vert="horz" wrap="none" lIns="91440" tIns="0" rIns="91440" bIns="0" rtlCol="0" anchor="ctr" anchorCtr="0">
            <a:noAutofit/>
          </a:bodyPr>
          <a:lstStyle/>
          <a:p>
            <a:pPr algn="r">
              <a:lnSpc>
                <a:spcPts val="5600"/>
              </a:lnSpc>
              <a:spcBef>
                <a:spcPct val="0"/>
              </a:spcBef>
              <a:defRPr/>
            </a:pPr>
            <a:r>
              <a:rPr lang="en-US" altLang="ko-KR" sz="1600" b="1" spc="-150" dirty="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3-4</a:t>
            </a:r>
            <a:endParaRPr lang="ko-KR" altLang="en-US" sz="1600" dirty="0">
              <a:solidFill>
                <a:srgbClr val="687272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367" y="2732892"/>
            <a:ext cx="4856166" cy="316835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8870" y="2706996"/>
            <a:ext cx="4856166" cy="3168352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4079777" y="3756258"/>
            <a:ext cx="1584176" cy="176798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3086696" y="2668577"/>
            <a:ext cx="1993927" cy="404700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228600" indent="-228600">
              <a:lnSpc>
                <a:spcPct val="150000"/>
              </a:lnSpc>
            </a:pPr>
            <a:r>
              <a:rPr lang="en-US" altLang="ko-KR" sz="1400" b="1" spc="-20" dirty="0" smtClean="0">
                <a:solidFill>
                  <a:srgbClr val="FFC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1. Bone </a:t>
            </a:r>
            <a:r>
              <a:rPr lang="ko-KR" altLang="en-US" sz="1400" b="1" spc="-20" dirty="0" smtClean="0">
                <a:solidFill>
                  <a:srgbClr val="FFC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선택</a:t>
            </a:r>
            <a:endParaRPr lang="ko-KR" altLang="en-US" sz="1400" b="1" spc="-20" dirty="0" smtClean="0">
              <a:solidFill>
                <a:srgbClr val="FFC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4079777" y="3140968"/>
            <a:ext cx="792088" cy="55466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1883139" y="3855074"/>
            <a:ext cx="252421" cy="294005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415480" y="4725144"/>
            <a:ext cx="1993927" cy="404700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228600" indent="-228600">
              <a:lnSpc>
                <a:spcPct val="150000"/>
              </a:lnSpc>
            </a:pPr>
            <a:r>
              <a:rPr lang="en-US" altLang="ko-KR" sz="1400" b="1" spc="-20" dirty="0" smtClean="0">
                <a:solidFill>
                  <a:srgbClr val="FFC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1400" b="1" spc="-20" dirty="0" smtClean="0">
                <a:solidFill>
                  <a:srgbClr val="FFC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원하는 </a:t>
            </a:r>
            <a:r>
              <a:rPr lang="en-US" altLang="ko-KR" sz="1400" b="1" spc="-20" dirty="0" smtClean="0">
                <a:solidFill>
                  <a:srgbClr val="FFC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weight</a:t>
            </a:r>
            <a:r>
              <a:rPr lang="ko-KR" altLang="en-US" sz="1400" b="1" spc="-20" dirty="0" smtClean="0">
                <a:solidFill>
                  <a:srgbClr val="FFC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선택</a:t>
            </a:r>
            <a:endParaRPr lang="ko-KR" altLang="en-US" sz="1400" b="1" spc="-20" dirty="0" smtClean="0">
              <a:solidFill>
                <a:srgbClr val="FFC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8" name="직선 화살표 연결선 17"/>
          <p:cNvCxnSpPr>
            <a:endCxn id="15" idx="2"/>
          </p:cNvCxnSpPr>
          <p:nvPr/>
        </p:nvCxnSpPr>
        <p:spPr>
          <a:xfrm flipH="1" flipV="1">
            <a:off x="2009350" y="4149079"/>
            <a:ext cx="267547" cy="583225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6387999" y="5445223"/>
            <a:ext cx="1724225" cy="314171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6888088" y="4808900"/>
            <a:ext cx="2520280" cy="420300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228600" indent="-228600">
              <a:lnSpc>
                <a:spcPct val="150000"/>
              </a:lnSpc>
            </a:pPr>
            <a:r>
              <a:rPr lang="en-US" altLang="ko-KR" sz="1400" b="1" spc="-20" dirty="0" smtClean="0">
                <a:solidFill>
                  <a:srgbClr val="FFC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1400" b="1" spc="-20" dirty="0" err="1" smtClean="0">
                <a:solidFill>
                  <a:srgbClr val="FFC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값조절</a:t>
            </a:r>
            <a:r>
              <a:rPr lang="ko-KR" altLang="en-US" sz="1400" b="1" spc="-20" dirty="0" smtClean="0">
                <a:solidFill>
                  <a:srgbClr val="FFC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후 클릭하여 반영</a:t>
            </a:r>
            <a:endParaRPr lang="ko-KR" altLang="en-US" sz="1400" b="1" spc="-20" dirty="0" smtClean="0">
              <a:solidFill>
                <a:srgbClr val="FFC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2" name="직선 화살표 연결선 21"/>
          <p:cNvCxnSpPr>
            <a:stCxn id="21" idx="2"/>
          </p:cNvCxnSpPr>
          <p:nvPr/>
        </p:nvCxnSpPr>
        <p:spPr>
          <a:xfrm flipH="1">
            <a:off x="7286358" y="5229200"/>
            <a:ext cx="861870" cy="216023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2549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9109" y="3374971"/>
            <a:ext cx="1914525" cy="22193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7823" y="3401961"/>
            <a:ext cx="1914525" cy="221932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8582" y="3418298"/>
            <a:ext cx="1914525" cy="2219325"/>
          </a:xfrm>
          <a:prstGeom prst="rect">
            <a:avLst/>
          </a:prstGeom>
        </p:spPr>
      </p:pic>
      <p:pic>
        <p:nvPicPr>
          <p:cNvPr id="17" name="그림 16" descr="NHN로고-흰색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408368" y="6309321"/>
            <a:ext cx="852686" cy="20464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09135" y="332656"/>
            <a:ext cx="6711001" cy="640814"/>
          </a:xfrm>
        </p:spPr>
        <p:txBody>
          <a:bodyPr>
            <a:noAutofit/>
          </a:bodyPr>
          <a:lstStyle/>
          <a:p>
            <a:pPr algn="l"/>
            <a:r>
              <a:rPr lang="ko-KR" altLang="en-US" sz="3000" spc="-100" dirty="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사용방법</a:t>
            </a:r>
            <a:endParaRPr lang="en-US" altLang="ko-KR" sz="3000" spc="-100" dirty="0">
              <a:solidFill>
                <a:srgbClr val="68727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" name="그림 11" descr="NHN로고-흰색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408368" y="6309321"/>
            <a:ext cx="852686" cy="20464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537127" y="332657"/>
            <a:ext cx="11117747" cy="640814"/>
          </a:xfrm>
          <a:prstGeom prst="rect">
            <a:avLst/>
          </a:prstGeom>
          <a:noFill/>
          <a:ln w="63500">
            <a:solidFill>
              <a:srgbClr val="68727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" name="부제목 2"/>
          <p:cNvSpPr txBox="1">
            <a:spLocks/>
          </p:cNvSpPr>
          <p:nvPr/>
        </p:nvSpPr>
        <p:spPr>
          <a:xfrm>
            <a:off x="609134" y="1412776"/>
            <a:ext cx="10959473" cy="504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indent="-228600">
              <a:lnSpc>
                <a:spcPct val="150000"/>
              </a:lnSpc>
            </a:pPr>
            <a:r>
              <a:rPr lang="ko-KR" altLang="en-US" sz="1400" b="1" spc="-20" dirty="0" err="1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기타기능</a:t>
            </a:r>
            <a:r>
              <a:rPr lang="en-US" altLang="ko-KR" sz="1400" b="1" spc="-20" dirty="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1400" b="1" spc="-20" dirty="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- Set Weight</a:t>
            </a:r>
            <a:r>
              <a:rPr lang="ko-KR" altLang="en-US" sz="1400" b="1" spc="-20" dirty="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리스트에 있는 본을 지우려면</a:t>
            </a:r>
            <a:r>
              <a:rPr lang="en-US" altLang="ko-KR" sz="1400" b="1" spc="-20" dirty="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[-] </a:t>
            </a:r>
            <a:r>
              <a:rPr lang="ko-KR" altLang="en-US" sz="1400" b="1" spc="-20" dirty="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버튼을 사용하여 </a:t>
            </a:r>
            <a:r>
              <a:rPr lang="en-US" altLang="ko-KR" sz="1400" b="1" spc="-20" dirty="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ko-KR" altLang="en-US" sz="1400" b="1" spc="-20" dirty="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이하의 값이 되도록 클릭하면</a:t>
            </a:r>
            <a:r>
              <a:rPr lang="en-US" altLang="ko-KR" sz="1400" b="1" spc="-20" dirty="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spc="-20" dirty="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삭제됩니다</a:t>
            </a:r>
            <a:r>
              <a:rPr lang="en-US" altLang="ko-KR" sz="1400" b="1" spc="-20" dirty="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400" b="1" spc="-20" dirty="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200" b="1" spc="-20" dirty="0" smtClean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제목 1"/>
          <p:cNvSpPr txBox="1">
            <a:spLocks/>
          </p:cNvSpPr>
          <p:nvPr/>
        </p:nvSpPr>
        <p:spPr>
          <a:xfrm>
            <a:off x="9869250" y="332656"/>
            <a:ext cx="1785624" cy="432048"/>
          </a:xfrm>
          <a:prstGeom prst="rect">
            <a:avLst/>
          </a:prstGeom>
        </p:spPr>
        <p:txBody>
          <a:bodyPr vert="horz" wrap="none" lIns="91440" tIns="0" rIns="91440" bIns="0" rtlCol="0" anchor="ctr" anchorCtr="0">
            <a:noAutofit/>
          </a:bodyPr>
          <a:lstStyle/>
          <a:p>
            <a:pPr algn="r">
              <a:lnSpc>
                <a:spcPts val="5600"/>
              </a:lnSpc>
              <a:spcBef>
                <a:spcPct val="0"/>
              </a:spcBef>
              <a:defRPr/>
            </a:pPr>
            <a:r>
              <a:rPr lang="en-US" altLang="ko-KR" sz="1600" b="1" spc="-150" dirty="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3-5</a:t>
            </a:r>
            <a:endParaRPr lang="ko-KR" altLang="en-US" sz="1600" dirty="0">
              <a:solidFill>
                <a:srgbClr val="687272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976329" y="4146133"/>
            <a:ext cx="1584176" cy="176798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16002" y="3457534"/>
            <a:ext cx="1993927" cy="404700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228600" indent="-228600">
              <a:lnSpc>
                <a:spcPct val="150000"/>
              </a:lnSpc>
            </a:pPr>
            <a:r>
              <a:rPr lang="en-US" altLang="ko-KR" sz="1400" b="1" spc="-20" dirty="0" smtClean="0">
                <a:solidFill>
                  <a:srgbClr val="FFC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1. Bone </a:t>
            </a:r>
            <a:r>
              <a:rPr lang="ko-KR" altLang="en-US" sz="1400" b="1" spc="-20" dirty="0" smtClean="0">
                <a:solidFill>
                  <a:srgbClr val="FFC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선택</a:t>
            </a:r>
            <a:endParaRPr lang="ko-KR" altLang="en-US" sz="1400" b="1" spc="-20" dirty="0" smtClean="0">
              <a:solidFill>
                <a:srgbClr val="FFC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1239488" y="3855074"/>
            <a:ext cx="664122" cy="405618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6387999" y="3862234"/>
            <a:ext cx="252421" cy="294005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4943872" y="2961034"/>
            <a:ext cx="2448272" cy="404700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228600" indent="-228600">
              <a:lnSpc>
                <a:spcPct val="150000"/>
              </a:lnSpc>
            </a:pPr>
            <a:r>
              <a:rPr lang="en-US" altLang="ko-KR" sz="1400" b="1" spc="-20" dirty="0" smtClean="0">
                <a:solidFill>
                  <a:srgbClr val="FFC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1400" b="1" spc="-20" dirty="0" smtClean="0">
                <a:solidFill>
                  <a:srgbClr val="FFC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클릭하여 </a:t>
            </a:r>
            <a:r>
              <a:rPr lang="en-US" altLang="ko-KR" sz="1400" b="1" spc="-20" dirty="0" smtClean="0">
                <a:solidFill>
                  <a:srgbClr val="FFC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Weight</a:t>
            </a:r>
            <a:r>
              <a:rPr lang="ko-KR" altLang="en-US" sz="1400" b="1" spc="-20" dirty="0" smtClean="0">
                <a:solidFill>
                  <a:srgbClr val="FFC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값 축소</a:t>
            </a:r>
            <a:endParaRPr lang="ko-KR" altLang="en-US" sz="1400" b="1" spc="-20" dirty="0" smtClean="0">
              <a:solidFill>
                <a:srgbClr val="FFC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8" name="직선 화살표 연결선 17"/>
          <p:cNvCxnSpPr>
            <a:stCxn id="16" idx="2"/>
            <a:endCxn id="15" idx="0"/>
          </p:cNvCxnSpPr>
          <p:nvPr/>
        </p:nvCxnSpPr>
        <p:spPr>
          <a:xfrm>
            <a:off x="6168008" y="3365734"/>
            <a:ext cx="346202" cy="49650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8110486" y="4194375"/>
            <a:ext cx="1758764" cy="842425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8782370" y="2961034"/>
            <a:ext cx="3312368" cy="420300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228600" indent="-228600">
              <a:lnSpc>
                <a:spcPct val="150000"/>
              </a:lnSpc>
            </a:pPr>
            <a:r>
              <a:rPr lang="en-US" altLang="ko-KR" sz="1400" b="1" spc="-20" dirty="0" smtClean="0">
                <a:solidFill>
                  <a:srgbClr val="FFC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3. 0</a:t>
            </a:r>
            <a:r>
              <a:rPr lang="ko-KR" altLang="en-US" sz="1400" b="1" spc="-20" dirty="0" smtClean="0">
                <a:solidFill>
                  <a:srgbClr val="FFC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이하로 떨어지면 리스트에서 제외</a:t>
            </a:r>
            <a:endParaRPr lang="ko-KR" altLang="en-US" sz="1400" b="1" spc="-20" dirty="0" smtClean="0">
              <a:solidFill>
                <a:srgbClr val="FFC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2" name="직선 화살표 연결선 21"/>
          <p:cNvCxnSpPr/>
          <p:nvPr/>
        </p:nvCxnSpPr>
        <p:spPr>
          <a:xfrm flipH="1">
            <a:off x="9869250" y="3335170"/>
            <a:ext cx="176990" cy="859205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719105" y="6132053"/>
            <a:ext cx="5378526" cy="381913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228600" indent="-228600">
              <a:lnSpc>
                <a:spcPct val="150000"/>
              </a:lnSpc>
            </a:pPr>
            <a:r>
              <a:rPr lang="en-US" altLang="ko-KR" sz="1400" b="1" spc="-20" dirty="0" smtClean="0">
                <a:solidFill>
                  <a:srgbClr val="FFC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1400" b="1" spc="-20" dirty="0" smtClean="0">
                <a:solidFill>
                  <a:srgbClr val="FFC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이후 </a:t>
            </a:r>
            <a:r>
              <a:rPr lang="en-US" altLang="ko-KR" sz="1400" b="1" spc="-20" dirty="0" smtClean="0">
                <a:solidFill>
                  <a:srgbClr val="FFC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Weight</a:t>
            </a:r>
            <a:r>
              <a:rPr lang="ko-KR" altLang="en-US" sz="1400" b="1" spc="-20" dirty="0" smtClean="0">
                <a:solidFill>
                  <a:srgbClr val="FFC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의 총합이 </a:t>
            </a:r>
            <a:r>
              <a:rPr lang="en-US" altLang="ko-KR" sz="1400" b="1" spc="-20" dirty="0" smtClean="0">
                <a:solidFill>
                  <a:srgbClr val="FFC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400" b="1" spc="-20" dirty="0" err="1" smtClean="0">
                <a:solidFill>
                  <a:srgbClr val="FFC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이되도록</a:t>
            </a:r>
            <a:r>
              <a:rPr lang="ko-KR" altLang="en-US" sz="1400" b="1" spc="-20" dirty="0" smtClean="0">
                <a:solidFill>
                  <a:srgbClr val="FFC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수정 후 </a:t>
            </a:r>
            <a:r>
              <a:rPr lang="en-US" altLang="ko-KR" sz="1400" b="1" spc="-20" dirty="0" smtClean="0">
                <a:solidFill>
                  <a:srgbClr val="FFC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[Confirm]</a:t>
            </a:r>
            <a:r>
              <a:rPr lang="ko-KR" altLang="en-US" sz="1400" b="1" spc="-20" dirty="0" smtClean="0">
                <a:solidFill>
                  <a:srgbClr val="FFC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버튼 클릭</a:t>
            </a:r>
            <a:endParaRPr lang="ko-KR" altLang="en-US" sz="1400" b="1" spc="-20" dirty="0" smtClean="0">
              <a:solidFill>
                <a:srgbClr val="FFC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25078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 descr="NHN로고-흰색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408368" y="6309321"/>
            <a:ext cx="852686" cy="20464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09135" y="332656"/>
            <a:ext cx="6711001" cy="640814"/>
          </a:xfrm>
        </p:spPr>
        <p:txBody>
          <a:bodyPr>
            <a:noAutofit/>
          </a:bodyPr>
          <a:lstStyle/>
          <a:p>
            <a:pPr algn="l"/>
            <a:r>
              <a:rPr lang="ko-KR" altLang="en-US" sz="3000" spc="-10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주의사항</a:t>
            </a:r>
            <a:endParaRPr lang="en-US" altLang="ko-KR" sz="3000" spc="-100">
              <a:solidFill>
                <a:srgbClr val="68727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" name="그림 11" descr="NHN로고-흰색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408368" y="6309321"/>
            <a:ext cx="852686" cy="20464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537127" y="332657"/>
            <a:ext cx="11117747" cy="640814"/>
          </a:xfrm>
          <a:prstGeom prst="rect">
            <a:avLst/>
          </a:prstGeom>
          <a:noFill/>
          <a:ln w="63500">
            <a:solidFill>
              <a:srgbClr val="68727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" name="부제목 2"/>
          <p:cNvSpPr txBox="1">
            <a:spLocks/>
          </p:cNvSpPr>
          <p:nvPr/>
        </p:nvSpPr>
        <p:spPr>
          <a:xfrm>
            <a:off x="609134" y="1412776"/>
            <a:ext cx="10959474" cy="34563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b="1" spc="-2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툴 제작 초기이므로 오류가 발생할 수 있습니다</a:t>
            </a:r>
            <a:r>
              <a:rPr lang="en-US" altLang="ko-KR" sz="1400" b="1" spc="-2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400" b="1" spc="-20" smtClean="0">
              <a:solidFill>
                <a:srgbClr val="68727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b="1" spc="-2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 중 실행불가</a:t>
            </a:r>
            <a:r>
              <a:rPr lang="en-US" altLang="ko-KR" sz="1400" b="1" spc="-2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spc="-2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오류발생</a:t>
            </a:r>
            <a:r>
              <a:rPr lang="en-US" altLang="ko-KR" sz="1400" b="1" spc="-2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spc="-2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수정요청</a:t>
            </a:r>
            <a:r>
              <a:rPr lang="en-US" altLang="ko-KR" sz="1400" b="1" spc="-2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spc="-2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기능건의 등 툴과 관련한 사항이 있으시면</a:t>
            </a:r>
            <a:r>
              <a:rPr lang="en-US" altLang="ko-KR" sz="1400" b="1" spc="-2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 </a:t>
            </a:r>
            <a:r>
              <a:rPr lang="ko-KR" altLang="en-US" sz="1400" b="1" spc="-2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말씀주시기 부탁드립니다</a:t>
            </a:r>
            <a:r>
              <a:rPr lang="en-US" altLang="ko-KR" sz="1400" b="1" spc="-2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400" b="1" spc="-20" smtClean="0">
              <a:solidFill>
                <a:srgbClr val="68727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b="1" spc="-2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메일로 문의주시면 좀 더 확실한 대응이 가능합니다</a:t>
            </a:r>
            <a:r>
              <a:rPr lang="en-US" altLang="ko-KR" sz="1400" b="1" spc="-2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400" b="1" spc="-20" smtClean="0">
              <a:solidFill>
                <a:srgbClr val="68727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b="1" spc="-2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많은 피드백은 툴 개선에 큰 오움이 됩니다</a:t>
            </a:r>
            <a:r>
              <a:rPr lang="en-US" altLang="ko-KR" sz="1400" b="1" spc="-2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!</a:t>
            </a:r>
          </a:p>
        </p:txBody>
      </p:sp>
      <p:sp>
        <p:nvSpPr>
          <p:cNvPr id="23" name="제목 1"/>
          <p:cNvSpPr txBox="1">
            <a:spLocks/>
          </p:cNvSpPr>
          <p:nvPr/>
        </p:nvSpPr>
        <p:spPr>
          <a:xfrm>
            <a:off x="9869250" y="332656"/>
            <a:ext cx="1785624" cy="432048"/>
          </a:xfrm>
          <a:prstGeom prst="rect">
            <a:avLst/>
          </a:prstGeom>
        </p:spPr>
        <p:txBody>
          <a:bodyPr vert="horz" wrap="none" lIns="91440" tIns="0" rIns="91440" bIns="0" rtlCol="0" anchor="ctr" anchorCtr="0">
            <a:noAutofit/>
          </a:bodyPr>
          <a:lstStyle/>
          <a:p>
            <a:pPr algn="r">
              <a:lnSpc>
                <a:spcPts val="5600"/>
              </a:lnSpc>
              <a:spcBef>
                <a:spcPct val="0"/>
              </a:spcBef>
              <a:defRPr/>
            </a:pPr>
            <a:r>
              <a:rPr lang="en-US" altLang="ko-KR" sz="1600" b="1" spc="-150" dirty="0" smtClean="0">
                <a:solidFill>
                  <a:srgbClr val="68727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4-1</a:t>
            </a:r>
            <a:endParaRPr lang="ko-KR" altLang="en-US" sz="1600" dirty="0">
              <a:solidFill>
                <a:srgbClr val="687272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46729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사용자 지정 7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EBDDC3"/>
      </a:hlink>
      <a:folHlink>
        <a:srgbClr val="B29C93"/>
      </a:folHlink>
    </a:clrScheme>
    <a:fontScheme name="나눔고딕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>
        <a:normAutofit fontScale="92500" lnSpcReduction="20000"/>
      </a:bodyPr>
      <a:lstStyle>
        <a:defPPr marL="228600" indent="-228600">
          <a:lnSpc>
            <a:spcPct val="150000"/>
          </a:lnSpc>
          <a:defRPr sz="1400" b="1" spc="-20" smtClean="0">
            <a:solidFill>
              <a:srgbClr val="687272"/>
            </a:solidFill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1359</TotalTime>
  <Words>383</Words>
  <Application>Microsoft Office PowerPoint</Application>
  <PresentationFormat>와이드스크린</PresentationFormat>
  <Paragraphs>63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Arial</vt:lpstr>
      <vt:lpstr>나눔고딕 ExtraBold</vt:lpstr>
      <vt:lpstr>나눔고딕</vt:lpstr>
      <vt:lpstr>맑은 고딕</vt:lpstr>
      <vt:lpstr>Office 테마</vt:lpstr>
      <vt:lpstr>BlessM SkinWeightEditor</vt:lpstr>
      <vt:lpstr>실행방법</vt:lpstr>
      <vt:lpstr>인터페이스</vt:lpstr>
      <vt:lpstr>사용방법</vt:lpstr>
      <vt:lpstr>사용방법</vt:lpstr>
      <vt:lpstr>사용방법</vt:lpstr>
      <vt:lpstr>사용방법</vt:lpstr>
      <vt:lpstr>사용방법</vt:lpstr>
      <vt:lpstr>주의사항</vt:lpstr>
      <vt:lpstr>End.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문서의 제목</dc:title>
  <dc:creator>네이버 한글캠페인</dc:creator>
  <cp:lastModifiedBy>tadj</cp:lastModifiedBy>
  <cp:revision>24</cp:revision>
  <dcterms:created xsi:type="dcterms:W3CDTF">2011-08-25T02:21:48Z</dcterms:created>
  <dcterms:modified xsi:type="dcterms:W3CDTF">2018-06-28T05:14:55Z</dcterms:modified>
</cp:coreProperties>
</file>