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71" r:id="rId2"/>
    <p:sldId id="258" r:id="rId3"/>
    <p:sldId id="295" r:id="rId4"/>
    <p:sldId id="286" r:id="rId5"/>
    <p:sldId id="287" r:id="rId6"/>
    <p:sldId id="290" r:id="rId7"/>
    <p:sldId id="291" r:id="rId8"/>
    <p:sldId id="292" r:id="rId9"/>
    <p:sldId id="293" r:id="rId10"/>
    <p:sldId id="296" r:id="rId11"/>
    <p:sldId id="289" r:id="rId12"/>
    <p:sldId id="297" r:id="rId13"/>
    <p:sldId id="285" r:id="rId14"/>
  </p:sldIdLst>
  <p:sldSz cx="12192000" cy="6858000"/>
  <p:notesSz cx="6805613" cy="9939338"/>
  <p:embeddedFontLst>
    <p:embeddedFont>
      <p:font typeface="맑은 고딕" panose="020B0503020000020004" pitchFamily="50" charset="-127"/>
      <p:regular r:id="rId16"/>
      <p:bold r:id="rId17"/>
    </p:embeddedFont>
    <p:embeddedFont>
      <p:font typeface="나눔고딕" panose="020B0600000101010101" charset="-127"/>
      <p:regular r:id="rId18"/>
      <p:bold r:id="rId19"/>
    </p:embeddedFont>
    <p:embeddedFont>
      <p:font typeface="나눔고딕 ExtraBold" panose="020D090400000000000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7272"/>
    <a:srgbClr val="72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32" autoAdjust="0"/>
    <p:restoredTop sz="94660"/>
  </p:normalViewPr>
  <p:slideViewPr>
    <p:cSldViewPr>
      <p:cViewPr varScale="1">
        <p:scale>
          <a:sx n="124" d="100"/>
          <a:sy n="124" d="100"/>
        </p:scale>
        <p:origin x="25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3A397-4DC3-46CE-9AE3-45BE39C97A59}" type="datetimeFigureOut">
              <a:rPr lang="ko-KR" altLang="en-US" smtClean="0"/>
              <a:pPr/>
              <a:t>2017-06-09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F5DD3-10C4-4F53-9E08-2A05AD183D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090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98D8404-51C6-4B08-BD89-F174425806F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직사각형 6"/>
          <p:cNvSpPr/>
          <p:nvPr userDrawn="1"/>
        </p:nvSpPr>
        <p:spPr>
          <a:xfrm>
            <a:off x="719403" y="548680"/>
            <a:ext cx="10753195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직사각형 8"/>
          <p:cNvSpPr/>
          <p:nvPr userDrawn="1"/>
        </p:nvSpPr>
        <p:spPr>
          <a:xfrm>
            <a:off x="719403" y="3284984"/>
            <a:ext cx="10753195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직사각형 9"/>
          <p:cNvSpPr/>
          <p:nvPr userDrawn="1"/>
        </p:nvSpPr>
        <p:spPr>
          <a:xfrm>
            <a:off x="719403" y="4293096"/>
            <a:ext cx="10753195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12491" y="6381328"/>
            <a:ext cx="1153187" cy="160826"/>
          </a:xfrm>
          <a:prstGeom prst="rect">
            <a:avLst/>
          </a:prstGeom>
          <a:noFill/>
        </p:spPr>
      </p:pic>
      <p:sp>
        <p:nvSpPr>
          <p:cNvPr id="16" name="부제목 2"/>
          <p:cNvSpPr txBox="1">
            <a:spLocks/>
          </p:cNvSpPr>
          <p:nvPr userDrawn="1"/>
        </p:nvSpPr>
        <p:spPr>
          <a:xfrm>
            <a:off x="527381" y="6452092"/>
            <a:ext cx="4032448" cy="289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kumimoji="0" lang="ko-KR" altLang="en-US" sz="800" b="0" i="0" u="none" strike="noStrike" kern="1200" cap="none" spc="0" normalizeH="0" baseline="0" noProof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kumimoji="0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. </a:t>
            </a:r>
            <a:r>
              <a:rPr kumimoji="0" lang="ko-KR" altLang="en-US" sz="800" b="0" i="0" u="sng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kumimoji="0" lang="ko-KR" altLang="en-US" sz="800" b="0" i="0" u="sng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직사각형 6"/>
          <p:cNvSpPr/>
          <p:nvPr userDrawn="1"/>
        </p:nvSpPr>
        <p:spPr>
          <a:xfrm>
            <a:off x="719403" y="548680"/>
            <a:ext cx="10753195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527382" y="404664"/>
            <a:ext cx="11137237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직사각형 6"/>
          <p:cNvSpPr/>
          <p:nvPr userDrawn="1"/>
        </p:nvSpPr>
        <p:spPr>
          <a:xfrm>
            <a:off x="719403" y="548680"/>
            <a:ext cx="10753195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직사각형 8"/>
          <p:cNvSpPr/>
          <p:nvPr userDrawn="1"/>
        </p:nvSpPr>
        <p:spPr>
          <a:xfrm>
            <a:off x="719403" y="3284984"/>
            <a:ext cx="10753195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직사각형 9"/>
          <p:cNvSpPr/>
          <p:nvPr userDrawn="1"/>
        </p:nvSpPr>
        <p:spPr>
          <a:xfrm>
            <a:off x="719403" y="4293096"/>
            <a:ext cx="10753195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12491" y="6262290"/>
            <a:ext cx="1153187" cy="160826"/>
          </a:xfrm>
          <a:prstGeom prst="rect">
            <a:avLst/>
          </a:prstGeom>
          <a:noFill/>
        </p:spPr>
      </p:pic>
      <p:sp>
        <p:nvSpPr>
          <p:cNvPr id="12" name="제목 1"/>
          <p:cNvSpPr>
            <a:spLocks noGrp="1"/>
          </p:cNvSpPr>
          <p:nvPr>
            <p:ph type="title" hasCustomPrompt="1"/>
          </p:nvPr>
        </p:nvSpPr>
        <p:spPr>
          <a:xfrm>
            <a:off x="911424" y="709712"/>
            <a:ext cx="10369152" cy="2431256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smtClean="0"/>
              <a:t>제목을 입력하십시오</a:t>
            </a:r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911424" y="3441502"/>
            <a:ext cx="10369152" cy="639762"/>
          </a:xfrm>
        </p:spPr>
        <p:txBody>
          <a:bodyPr anchor="ctr">
            <a:normAutofit/>
          </a:bodyPr>
          <a:lstStyle>
            <a:lvl1pPr marL="0" indent="0">
              <a:buNone/>
              <a:defRPr sz="3000" b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부제목</a:t>
            </a:r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911425" y="4437113"/>
            <a:ext cx="10369151" cy="360040"/>
          </a:xfrm>
        </p:spPr>
        <p:txBody>
          <a:bodyPr anchor="ctr">
            <a:normAutofit/>
          </a:bodyPr>
          <a:lstStyle>
            <a:lvl1pPr marL="0" indent="0">
              <a:buNone/>
              <a:defRPr sz="10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텍스트를 입력합니다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직사각형 6"/>
          <p:cNvSpPr/>
          <p:nvPr userDrawn="1"/>
        </p:nvSpPr>
        <p:spPr>
          <a:xfrm>
            <a:off x="719403" y="548680"/>
            <a:ext cx="10753195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12491" y="6262290"/>
            <a:ext cx="1153187" cy="160826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911424" y="709712"/>
            <a:ext cx="10177131" cy="2359248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smtClean="0"/>
              <a:t>제목을 입력하십시오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09600" y="463972"/>
            <a:ext cx="10972800" cy="1152128"/>
          </a:xfrm>
        </p:spPr>
        <p:txBody>
          <a:bodyPr anchor="t">
            <a:normAutofit/>
          </a:bodyPr>
          <a:lstStyle>
            <a:lvl1pPr algn="l">
              <a:defRPr sz="3000" b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smtClean="0"/>
              <a:t>제목을 입력하십시오 </a:t>
            </a:r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527382" y="404664"/>
            <a:ext cx="11137237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페이지 번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사용자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441703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fld id="{CD11B835-C8C7-43F8-9A40-E6B116444874}" type="slidenum">
              <a:rPr lang="ko-KR" altLang="en-US" sz="90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lvl="0" algn="l"/>
              <a:t>‹#›</a:t>
            </a:fld>
            <a:endParaRPr lang="ko-KR" altLang="en-US" sz="90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0" r:id="rId2"/>
    <p:sldLayoutId id="2147483668" r:id="rId3"/>
    <p:sldLayoutId id="2147483669" r:id="rId4"/>
    <p:sldLayoutId id="2147483670" r:id="rId5"/>
    <p:sldLayoutId id="2147483662" r:id="rId6"/>
    <p:sldLayoutId id="2147483671" r:id="rId7"/>
    <p:sldLayoutId id="2147483666" r:id="rId8"/>
    <p:sldLayoutId id="2147483649" r:id="rId9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None/>
        <a:defRPr sz="28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4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7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91544" y="1700809"/>
            <a:ext cx="8424936" cy="1470025"/>
          </a:xfrm>
        </p:spPr>
        <p:txBody>
          <a:bodyPr>
            <a:noAutofit/>
          </a:bodyPr>
          <a:lstStyle/>
          <a:p>
            <a:pPr>
              <a:lnSpc>
                <a:spcPts val="5600"/>
              </a:lnSpc>
            </a:pPr>
            <a:r>
              <a:rPr lang="en-US" altLang="ko-KR" sz="480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BlessM</a:t>
            </a:r>
            <a:r>
              <a:rPr lang="en-US" altLang="ko-KR" sz="48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Skinning Master</a:t>
            </a:r>
            <a:endParaRPr lang="ko-KR" altLang="en-US" sz="4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8744669" y="4113074"/>
            <a:ext cx="2192288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r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1100" b="1" spc="-2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2017.06.09 TAD </a:t>
            </a:r>
            <a:r>
              <a:rPr lang="ko-KR" altLang="en-US" sz="1100" b="1" spc="-2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박진영</a:t>
            </a:r>
            <a:endParaRPr lang="ko-KR" altLang="en-US" sz="1100" b="1" spc="-2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endParaRPr lang="ko-KR" altLang="en-US" sz="11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991544" y="2636912"/>
            <a:ext cx="8136904" cy="79208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algn="ctr">
              <a:lnSpc>
                <a:spcPts val="5600"/>
              </a:lnSpc>
              <a:spcBef>
                <a:spcPct val="0"/>
              </a:spcBef>
              <a:defRPr/>
            </a:pPr>
            <a:r>
              <a:rPr lang="en-US" altLang="ko-KR" sz="2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PC Skin </a:t>
            </a:r>
            <a:r>
              <a:rPr lang="ko-KR" altLang="en-US" sz="2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자동화 </a:t>
            </a:r>
            <a:r>
              <a:rPr lang="ko-KR" altLang="en-US" sz="2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툴</a:t>
            </a:r>
            <a:endParaRPr lang="en-US" altLang="ko-KR" sz="2000" b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altLang="ko-KR" sz="1400" b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Ver.1.1</a:t>
            </a:r>
            <a:endParaRPr lang="ko-KR" altLang="en-US" sz="1400" b="1">
              <a:solidFill>
                <a:schemeClr val="accent1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1271464" y="980728"/>
            <a:ext cx="6120680" cy="360040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/>
          <a:p>
            <a:pPr>
              <a:lnSpc>
                <a:spcPts val="5600"/>
              </a:lnSpc>
              <a:spcBef>
                <a:spcPct val="0"/>
              </a:spcBef>
              <a:defRPr/>
            </a:pPr>
            <a:r>
              <a:rPr lang="en-US" altLang="ko-KR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MAX Script</a:t>
            </a:r>
            <a:r>
              <a:rPr lang="ko-KR" altLang="en-US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사용가이드</a:t>
            </a:r>
            <a:endParaRPr lang="ko-KR" altLang="en-US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135" y="332656"/>
            <a:ext cx="6711001" cy="64081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사용방법</a:t>
            </a:r>
            <a:endParaRPr lang="en-US" altLang="ko-KR" sz="3000" spc="-1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7127" y="332657"/>
            <a:ext cx="11117747" cy="640814"/>
          </a:xfrm>
          <a:prstGeom prst="rect">
            <a:avLst/>
          </a:prstGeom>
          <a:noFill/>
          <a:ln w="63500">
            <a:solidFill>
              <a:srgbClr val="68727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609134" y="1412776"/>
            <a:ext cx="10959473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툴을 사용한 결과물과 기본 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Skin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모디파이 적용 시 결과물 비교입니다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100" spc="-2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9869250" y="332656"/>
            <a:ext cx="1785624" cy="432048"/>
          </a:xfrm>
          <a:prstGeom prst="rect">
            <a:avLst/>
          </a:prstGeom>
        </p:spPr>
        <p:txBody>
          <a:bodyPr vert="horz" wrap="none" lIns="91440" tIns="0" rIns="91440" bIns="0" rtlCol="0" anchor="ctr" anchorCtr="0">
            <a:noAutofit/>
          </a:bodyPr>
          <a:lstStyle/>
          <a:p>
            <a:pPr algn="r">
              <a:lnSpc>
                <a:spcPts val="5600"/>
              </a:lnSpc>
              <a:spcBef>
                <a:spcPct val="0"/>
              </a:spcBef>
              <a:defRPr/>
            </a:pPr>
            <a:r>
              <a:rPr lang="en-US" altLang="ko-KR" sz="1600" b="1" spc="-15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5-4</a:t>
            </a:r>
            <a:endParaRPr lang="ko-KR" altLang="en-US" sz="16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48" y="2276872"/>
            <a:ext cx="3205342" cy="370272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678" y="2276872"/>
            <a:ext cx="3205342" cy="370272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63552" y="1983458"/>
            <a:ext cx="2930757" cy="2934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000" b="1" spc="-2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sz="1000" b="1" spc="-2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툴 사용 결과물 </a:t>
            </a:r>
            <a:r>
              <a:rPr lang="en-US" altLang="ko-KR" sz="1000" b="1" spc="-2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000" b="1" spc="-2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34126" y="2002883"/>
            <a:ext cx="2930757" cy="2934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000" b="1" spc="-2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 Max Skin Modify&gt;</a:t>
            </a:r>
            <a:endParaRPr lang="en-US" altLang="ko-KR" sz="1000" b="1" spc="-2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905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135" y="332656"/>
            <a:ext cx="6711001" cy="64081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주의사항</a:t>
            </a:r>
            <a:endParaRPr lang="en-US" altLang="ko-KR" sz="3000" spc="-1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7127" y="332657"/>
            <a:ext cx="11117747" cy="640814"/>
          </a:xfrm>
          <a:prstGeom prst="rect">
            <a:avLst/>
          </a:prstGeom>
          <a:noFill/>
          <a:ln w="63500">
            <a:solidFill>
              <a:srgbClr val="68727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609134" y="1412776"/>
            <a:ext cx="10959474" cy="3456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툴 제작 초기이므로 오류가 발생할 수 있습니다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spc="-2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중 실행불가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오류발생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수정요청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기능건의 등 툴과 관련한 사항이 있으시면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말씀주시기 부탁드립니다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spc="-2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메일로 문의주시면 좀 더 확실한 대응이 가능합니다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spc="-2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많은 피드백은 툴 개선에 큰 오움이 됩니다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9869250" y="332656"/>
            <a:ext cx="1785624" cy="432048"/>
          </a:xfrm>
          <a:prstGeom prst="rect">
            <a:avLst/>
          </a:prstGeom>
        </p:spPr>
        <p:txBody>
          <a:bodyPr vert="horz" wrap="none" lIns="91440" tIns="0" rIns="91440" bIns="0" rtlCol="0" anchor="ctr" anchorCtr="0">
            <a:noAutofit/>
          </a:bodyPr>
          <a:lstStyle/>
          <a:p>
            <a:pPr algn="r">
              <a:lnSpc>
                <a:spcPts val="5600"/>
              </a:lnSpc>
              <a:spcBef>
                <a:spcPct val="0"/>
              </a:spcBef>
              <a:defRPr/>
            </a:pPr>
            <a:r>
              <a:rPr lang="en-US" altLang="ko-KR" sz="1600" b="1" spc="-15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6-1</a:t>
            </a:r>
            <a:endParaRPr lang="ko-KR" altLang="en-US" sz="16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4672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135" y="332656"/>
            <a:ext cx="6711001" cy="64081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업데이트</a:t>
            </a:r>
            <a:endParaRPr lang="en-US" altLang="ko-KR" sz="3000" spc="-1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7127" y="332657"/>
            <a:ext cx="11117747" cy="640814"/>
          </a:xfrm>
          <a:prstGeom prst="rect">
            <a:avLst/>
          </a:prstGeom>
          <a:noFill/>
          <a:ln w="63500">
            <a:solidFill>
              <a:srgbClr val="68727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616263" y="1340768"/>
            <a:ext cx="10959474" cy="3456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Unit Scale</a:t>
            </a:r>
            <a:r>
              <a:rPr lang="ko-KR" altLang="en-US" sz="12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 기능추가 </a:t>
            </a:r>
            <a:r>
              <a:rPr lang="en-US" altLang="ko-KR" sz="12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2017.06.09</a:t>
            </a:r>
            <a:endParaRPr lang="en-US" altLang="ko-KR" sz="1200" spc="-2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FrameRate</a:t>
            </a:r>
            <a:r>
              <a:rPr lang="ko-KR" altLang="en-US" sz="12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 기능추가 </a:t>
            </a:r>
            <a:r>
              <a:rPr lang="en-US" altLang="ko-KR" sz="12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2017.06.09</a:t>
            </a:r>
            <a:endParaRPr lang="en-US" altLang="ko-KR" sz="1200" spc="-2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 항목삭제 기능추가 </a:t>
            </a:r>
            <a:r>
              <a:rPr lang="en-US" altLang="ko-KR" sz="12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2017.06.09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더미 복사 기능추가 </a:t>
            </a:r>
            <a:r>
              <a:rPr lang="en-US" altLang="ko-KR" sz="12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2017.06.09</a:t>
            </a:r>
            <a:endParaRPr lang="en-US" altLang="ko-KR" sz="1400" b="1" spc="-2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9869250" y="332656"/>
            <a:ext cx="1785624" cy="432048"/>
          </a:xfrm>
          <a:prstGeom prst="rect">
            <a:avLst/>
          </a:prstGeom>
        </p:spPr>
        <p:txBody>
          <a:bodyPr vert="horz" wrap="none" lIns="91440" tIns="0" rIns="91440" bIns="0" rtlCol="0" anchor="ctr" anchorCtr="0">
            <a:noAutofit/>
          </a:bodyPr>
          <a:lstStyle/>
          <a:p>
            <a:pPr algn="r">
              <a:lnSpc>
                <a:spcPts val="5600"/>
              </a:lnSpc>
              <a:spcBef>
                <a:spcPct val="0"/>
              </a:spcBef>
              <a:defRPr/>
            </a:pPr>
            <a:r>
              <a:rPr lang="en-US" altLang="ko-KR" sz="1600" b="1" spc="-15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7-1</a:t>
            </a:r>
            <a:endParaRPr lang="ko-KR" altLang="en-US" sz="16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7488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7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7408" y="2852936"/>
            <a:ext cx="5108104" cy="936103"/>
          </a:xfrm>
        </p:spPr>
        <p:txBody>
          <a:bodyPr>
            <a:noAutofit/>
          </a:bodyPr>
          <a:lstStyle/>
          <a:p>
            <a:pPr algn="l"/>
            <a:r>
              <a:rPr lang="en-US" altLang="ko-KR" sz="40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End.</a:t>
            </a:r>
            <a:endParaRPr lang="ko-KR" altLang="en-US" sz="40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135" y="332656"/>
            <a:ext cx="6711001" cy="64081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제작개요</a:t>
            </a:r>
            <a:endParaRPr lang="en-US" altLang="ko-KR" sz="3000" spc="-1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7127" y="332657"/>
            <a:ext cx="11117747" cy="640814"/>
          </a:xfrm>
          <a:prstGeom prst="rect">
            <a:avLst/>
          </a:prstGeom>
          <a:noFill/>
          <a:ln w="63500">
            <a:solidFill>
              <a:srgbClr val="68727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6191" y="1412776"/>
            <a:ext cx="9474863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1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Bless</a:t>
            </a:r>
            <a:r>
              <a:rPr lang="ko-KR" altLang="en-US" sz="11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에는 다양하고 많은 의상데이터들이 존재합니다</a:t>
            </a:r>
            <a:r>
              <a:rPr lang="en-US" altLang="ko-KR" sz="11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1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데이터들을 하나씩 </a:t>
            </a:r>
            <a:r>
              <a:rPr lang="en-US" altLang="ko-KR" sz="11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Skinning</a:t>
            </a:r>
            <a:r>
              <a:rPr lang="ko-KR" altLang="en-US" sz="11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하기엔 시간 및 인원 등 비용이 많이 들어가는 작업입니다</a:t>
            </a:r>
            <a:r>
              <a:rPr lang="en-US" altLang="ko-KR" sz="11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1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작업량을 줄이기 위해서는 종족</a:t>
            </a:r>
            <a:r>
              <a:rPr lang="en-US" altLang="ko-KR" sz="11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성별에 따라 어느정도 기준이되는 </a:t>
            </a:r>
            <a:r>
              <a:rPr lang="en-US" altLang="ko-KR" sz="11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BaseSkinMesh</a:t>
            </a:r>
            <a:r>
              <a:rPr lang="ko-KR" altLang="en-US" sz="11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제작하고</a:t>
            </a:r>
            <a:r>
              <a:rPr lang="en-US" altLang="ko-KR" sz="11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이를 활용하면 좀 더 자동화 할 수 있습니다</a:t>
            </a:r>
            <a:r>
              <a:rPr lang="en-US" altLang="ko-KR" sz="11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endParaRPr lang="en-US" altLang="ko-KR" sz="1100" spc="-2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en-US" sz="11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 툴은 이러한 점들을 활용하여</a:t>
            </a:r>
            <a:r>
              <a:rPr lang="en-US" altLang="ko-KR" sz="11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1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스킨작업을 자동화하여 작업자의 작업량을 최소화 시키는 툴입니다</a:t>
            </a:r>
            <a:r>
              <a:rPr lang="en-US" altLang="ko-KR" sz="11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100" spc="-2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9869250" y="332656"/>
            <a:ext cx="1785624" cy="432048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/>
          <a:p>
            <a:pPr algn="r">
              <a:lnSpc>
                <a:spcPts val="5600"/>
              </a:lnSpc>
              <a:spcBef>
                <a:spcPct val="0"/>
              </a:spcBef>
              <a:defRPr/>
            </a:pPr>
            <a:r>
              <a:rPr lang="en-US" altLang="ko-KR" sz="1600" b="1" spc="-15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1-1</a:t>
            </a:r>
            <a:endParaRPr lang="ko-KR" altLang="en-US" sz="16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45" y="2660518"/>
            <a:ext cx="733705" cy="965243"/>
          </a:xfrm>
          <a:prstGeom prst="rect">
            <a:avLst/>
          </a:prstGeom>
        </p:spPr>
      </p:pic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135" y="332656"/>
            <a:ext cx="6711001" cy="64081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처리과정</a:t>
            </a:r>
            <a:endParaRPr lang="en-US" altLang="ko-KR" sz="3000" spc="-1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7127" y="332657"/>
            <a:ext cx="11117747" cy="640814"/>
          </a:xfrm>
          <a:prstGeom prst="rect">
            <a:avLst/>
          </a:prstGeom>
          <a:noFill/>
          <a:ln w="63500">
            <a:solidFill>
              <a:srgbClr val="68727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609134" y="1412776"/>
            <a:ext cx="9651919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종족별 기준이 되는 스킨 메시의 값을 각 파츠별에 적용하고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파츠를 통합하는 과정입니다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b="1" spc="-2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9869250" y="332656"/>
            <a:ext cx="1785624" cy="432048"/>
          </a:xfrm>
          <a:prstGeom prst="rect">
            <a:avLst/>
          </a:prstGeom>
        </p:spPr>
        <p:txBody>
          <a:bodyPr vert="horz" wrap="none" lIns="91440" tIns="0" rIns="91440" bIns="0" rtlCol="0" anchor="ctr" anchorCtr="0">
            <a:noAutofit/>
          </a:bodyPr>
          <a:lstStyle/>
          <a:p>
            <a:pPr algn="r">
              <a:lnSpc>
                <a:spcPts val="5600"/>
              </a:lnSpc>
              <a:spcBef>
                <a:spcPct val="0"/>
              </a:spcBef>
              <a:defRPr/>
            </a:pPr>
            <a:r>
              <a:rPr lang="en-US" altLang="ko-KR" sz="1600" b="1" spc="-15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2-1</a:t>
            </a:r>
            <a:endParaRPr lang="ko-KR" altLang="en-US" sz="16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69" y="4101118"/>
            <a:ext cx="484125" cy="44804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563" y="5291363"/>
            <a:ext cx="457062" cy="6344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45" y="3653663"/>
            <a:ext cx="745733" cy="43300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69" y="4571450"/>
            <a:ext cx="396923" cy="6976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45" y="2364994"/>
            <a:ext cx="505174" cy="26762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724" y="4099814"/>
            <a:ext cx="478762" cy="44307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393" y="5282402"/>
            <a:ext cx="451998" cy="62744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97" y="3632036"/>
            <a:ext cx="737471" cy="42820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393" y="4567701"/>
            <a:ext cx="392525" cy="68989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393" y="2348880"/>
            <a:ext cx="499577" cy="26465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394" y="2637449"/>
            <a:ext cx="725576" cy="95454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782" y="2869865"/>
            <a:ext cx="1551202" cy="2532007"/>
          </a:xfrm>
          <a:prstGeom prst="rect">
            <a:avLst/>
          </a:prstGeom>
        </p:spPr>
      </p:pic>
      <p:sp>
        <p:nvSpPr>
          <p:cNvPr id="21" name="오른쪽 화살표 20"/>
          <p:cNvSpPr/>
          <p:nvPr/>
        </p:nvSpPr>
        <p:spPr>
          <a:xfrm>
            <a:off x="2682749" y="3653663"/>
            <a:ext cx="1181003" cy="495417"/>
          </a:xfrm>
          <a:prstGeom prst="rightArrow">
            <a:avLst/>
          </a:prstGeom>
          <a:solidFill>
            <a:srgbClr val="687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>
            <a:off x="6715197" y="3589574"/>
            <a:ext cx="1181003" cy="495417"/>
          </a:xfrm>
          <a:prstGeom prst="rightArrow">
            <a:avLst/>
          </a:prstGeom>
          <a:solidFill>
            <a:srgbClr val="687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035757" y="3099762"/>
            <a:ext cx="3340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en-US" altLang="ko-KR" sz="10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BaseSkin</a:t>
            </a:r>
            <a:r>
              <a:rPr lang="ko-KR" altLang="en-US" sz="10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0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Skin</a:t>
            </a:r>
            <a:r>
              <a:rPr lang="ko-KR" altLang="en-US" sz="10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각 의상 파츠에 적용</a:t>
            </a:r>
            <a:endParaRPr lang="en-US" altLang="ko-KR" sz="100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0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40213" y="3068960"/>
            <a:ext cx="33401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ko-KR" altLang="en-US" sz="10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통합메시 생성 후 파츠별 </a:t>
            </a:r>
            <a:r>
              <a:rPr lang="en-US" altLang="ko-KR" sz="10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Skin</a:t>
            </a:r>
            <a:r>
              <a:rPr lang="ko-KR" altLang="en-US" sz="10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적용</a:t>
            </a:r>
            <a:endParaRPr lang="en-US" altLang="ko-KR" sz="10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0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847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135" y="332656"/>
            <a:ext cx="6711001" cy="64081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실행방법</a:t>
            </a:r>
            <a:endParaRPr lang="en-US" altLang="ko-KR" sz="3000" spc="-1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7127" y="332657"/>
            <a:ext cx="11117747" cy="640814"/>
          </a:xfrm>
          <a:prstGeom prst="rect">
            <a:avLst/>
          </a:prstGeom>
          <a:noFill/>
          <a:ln w="63500">
            <a:solidFill>
              <a:srgbClr val="68727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609134" y="1358524"/>
            <a:ext cx="10887465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 파일에 해당하는 아이콘을 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3DSMAX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뷰포트에 드래그앤드랍하여 사용하세요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spc="-2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(※ </a:t>
            </a:r>
            <a:r>
              <a:rPr lang="ko-KR" altLang="en-US" sz="1100" spc="-2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사용방법은 이후에 통합툴을 통한 설치 및 실행 방식으로 변경 예정입니다</a:t>
            </a:r>
            <a:r>
              <a:rPr lang="en-US" altLang="ko-KR" sz="1100" spc="-2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en-US" altLang="ko-KR" sz="1400" b="1" spc="-2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9869250" y="332656"/>
            <a:ext cx="1785624" cy="432048"/>
          </a:xfrm>
          <a:prstGeom prst="rect">
            <a:avLst/>
          </a:prstGeom>
        </p:spPr>
        <p:txBody>
          <a:bodyPr vert="horz" wrap="none" lIns="91440" tIns="0" rIns="91440" bIns="0" rtlCol="0" anchor="ctr" anchorCtr="0">
            <a:noAutofit/>
          </a:bodyPr>
          <a:lstStyle/>
          <a:p>
            <a:pPr algn="r">
              <a:lnSpc>
                <a:spcPts val="5600"/>
              </a:lnSpc>
              <a:spcBef>
                <a:spcPct val="0"/>
              </a:spcBef>
              <a:defRPr/>
            </a:pPr>
            <a:r>
              <a:rPr lang="en-US" altLang="ko-KR" sz="1600" b="1" spc="-15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3-1</a:t>
            </a:r>
            <a:endParaRPr lang="ko-KR" altLang="en-US" sz="16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16" name="그림 1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08" y="2319029"/>
            <a:ext cx="6696744" cy="40926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직사각형 2"/>
          <p:cNvSpPr/>
          <p:nvPr/>
        </p:nvSpPr>
        <p:spPr>
          <a:xfrm>
            <a:off x="2711624" y="2420888"/>
            <a:ext cx="792088" cy="7200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3503712" y="3140968"/>
            <a:ext cx="2088232" cy="136815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63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261" y="2398759"/>
            <a:ext cx="3067478" cy="2686425"/>
          </a:xfrm>
          <a:prstGeom prst="rect">
            <a:avLst/>
          </a:prstGeom>
        </p:spPr>
      </p:pic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135" y="332656"/>
            <a:ext cx="6711001" cy="64081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</a:t>
            </a:r>
            <a:endParaRPr lang="en-US" altLang="ko-KR" sz="3000" spc="-1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7127" y="332657"/>
            <a:ext cx="11117747" cy="640814"/>
          </a:xfrm>
          <a:prstGeom prst="rect">
            <a:avLst/>
          </a:prstGeom>
          <a:noFill/>
          <a:ln w="63500">
            <a:solidFill>
              <a:srgbClr val="68727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55439" y="3142430"/>
            <a:ext cx="2930757" cy="7848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작업대상 리스트 </a:t>
            </a: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의상</a:t>
            </a: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Parts)</a:t>
            </a:r>
          </a:p>
          <a:p>
            <a:pPr marL="228600" indent="-228600">
              <a:lnSpc>
                <a:spcPct val="150000"/>
              </a:lnSpc>
              <a:buFontTx/>
              <a:buChar char="-"/>
            </a:pP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[Add Meshes] : </a:t>
            </a:r>
            <a:r>
              <a:rPr lang="ko-KR" altLang="en-US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선택한 메시를 리스트에 추가</a:t>
            </a:r>
            <a:endParaRPr lang="en-US" altLang="ko-KR" sz="1000" spc="-2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Char char="-"/>
            </a:pP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[Reset] : </a:t>
            </a:r>
            <a:r>
              <a:rPr lang="ko-KR" altLang="en-US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 초기화</a:t>
            </a:r>
            <a:endParaRPr lang="en-US" altLang="ko-KR" sz="1000" spc="-2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9869250" y="332656"/>
            <a:ext cx="1785624" cy="432048"/>
          </a:xfrm>
          <a:prstGeom prst="rect">
            <a:avLst/>
          </a:prstGeom>
        </p:spPr>
        <p:txBody>
          <a:bodyPr vert="horz" wrap="none" lIns="91440" tIns="0" rIns="91440" bIns="0" rtlCol="0" anchor="ctr" anchorCtr="0">
            <a:noAutofit/>
          </a:bodyPr>
          <a:lstStyle/>
          <a:p>
            <a:pPr algn="r">
              <a:lnSpc>
                <a:spcPts val="5600"/>
              </a:lnSpc>
              <a:spcBef>
                <a:spcPct val="0"/>
              </a:spcBef>
              <a:defRPr/>
            </a:pPr>
            <a:r>
              <a:rPr lang="en-US" altLang="ko-KR" sz="1600" b="1" spc="-15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4-1</a:t>
            </a:r>
            <a:endParaRPr lang="ko-KR" altLang="en-US" sz="16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86141" y="4390044"/>
            <a:ext cx="2690003" cy="55399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Skinning </a:t>
            </a:r>
            <a:r>
              <a:rPr lang="ko-KR" altLang="en-US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</a:t>
            </a:r>
            <a:endParaRPr lang="en-US" altLang="ko-KR" sz="1000" spc="-2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Char char="-"/>
            </a:pP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[Run All Step] : </a:t>
            </a:r>
            <a:r>
              <a:rPr lang="ko-KR" altLang="en-US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스키닝을 진행합니다</a:t>
            </a: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76694" y="2793569"/>
            <a:ext cx="2859466" cy="1485820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15" idx="3"/>
            <a:endCxn id="4" idx="1"/>
          </p:cNvCxnSpPr>
          <p:nvPr/>
        </p:nvCxnSpPr>
        <p:spPr>
          <a:xfrm>
            <a:off x="3986196" y="3534845"/>
            <a:ext cx="690498" cy="163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4676695" y="4390044"/>
            <a:ext cx="2859466" cy="576064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18" idx="1"/>
            <a:endCxn id="26" idx="3"/>
          </p:cNvCxnSpPr>
          <p:nvPr/>
        </p:nvCxnSpPr>
        <p:spPr>
          <a:xfrm flipH="1">
            <a:off x="7536161" y="4667043"/>
            <a:ext cx="649980" cy="11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89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135" y="332656"/>
            <a:ext cx="6711001" cy="64081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사용방법</a:t>
            </a:r>
            <a:endParaRPr lang="en-US" altLang="ko-KR" sz="3000" spc="-1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7127" y="332657"/>
            <a:ext cx="11117747" cy="640814"/>
          </a:xfrm>
          <a:prstGeom prst="rect">
            <a:avLst/>
          </a:prstGeom>
          <a:noFill/>
          <a:ln w="63500">
            <a:solidFill>
              <a:srgbClr val="68727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609134" y="1412776"/>
            <a:ext cx="10959473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400" b="1" spc="-2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먼저 캐릭터파일을 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3DSMAX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열고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BaseSkin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메시의 존재를 확인합니다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예시는 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ElfF_F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진행합니다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  <a:endParaRPr lang="en-US" altLang="ko-KR" sz="1400" b="1" spc="-2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9869250" y="332656"/>
            <a:ext cx="1785624" cy="432048"/>
          </a:xfrm>
          <a:prstGeom prst="rect">
            <a:avLst/>
          </a:prstGeom>
        </p:spPr>
        <p:txBody>
          <a:bodyPr vert="horz" wrap="none" lIns="91440" tIns="0" rIns="91440" bIns="0" rtlCol="0" anchor="ctr" anchorCtr="0">
            <a:noAutofit/>
          </a:bodyPr>
          <a:lstStyle/>
          <a:p>
            <a:pPr algn="r">
              <a:lnSpc>
                <a:spcPts val="5600"/>
              </a:lnSpc>
              <a:spcBef>
                <a:spcPct val="0"/>
              </a:spcBef>
              <a:defRPr/>
            </a:pPr>
            <a:r>
              <a:rPr lang="en-US" altLang="ko-KR" sz="1600" b="1" spc="-15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5-1</a:t>
            </a:r>
            <a:endParaRPr lang="ko-KR" altLang="en-US" sz="16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1344" y="1916832"/>
            <a:ext cx="2930757" cy="2934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28600" indent="-228600" algn="ctr">
              <a:lnSpc>
                <a:spcPct val="150000"/>
              </a:lnSpc>
            </a:pPr>
            <a:r>
              <a:rPr lang="en-US" altLang="ko-KR" sz="1000" b="1" spc="-2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 CH_PC_ElfF_F.max &gt;</a:t>
            </a:r>
            <a:endParaRPr lang="en-US" altLang="ko-KR" sz="1000" b="1" spc="-2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15" y="2181070"/>
            <a:ext cx="5102754" cy="362232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81070"/>
            <a:ext cx="5102754" cy="362232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23992" y="1905631"/>
            <a:ext cx="2930757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000" b="1" spc="-2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 CH_PC_ElfF_F.max </a:t>
            </a:r>
            <a:r>
              <a:rPr lang="ko-KR" altLang="en-US" sz="1000" b="1" spc="-2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파일내의 </a:t>
            </a:r>
            <a:r>
              <a:rPr lang="en-US" altLang="ko-KR" sz="1000" b="1" spc="-2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BaseSkin</a:t>
            </a:r>
            <a:r>
              <a:rPr lang="ko-KR" altLang="en-US" sz="1000" b="1" spc="-2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</a:t>
            </a:r>
            <a:r>
              <a:rPr lang="en-US" altLang="ko-KR" sz="1000" b="1" spc="-2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&gt;</a:t>
            </a:r>
            <a:endParaRPr lang="en-US" altLang="ko-KR" sz="1000" b="1" spc="-2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593" y="2564904"/>
            <a:ext cx="2048014" cy="262954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9696400" y="3740084"/>
            <a:ext cx="1872207" cy="2031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77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135" y="332656"/>
            <a:ext cx="6711001" cy="64081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사용방법</a:t>
            </a:r>
            <a:endParaRPr lang="en-US" altLang="ko-KR" sz="3000" spc="-1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7127" y="332657"/>
            <a:ext cx="11117747" cy="640814"/>
          </a:xfrm>
          <a:prstGeom prst="rect">
            <a:avLst/>
          </a:prstGeom>
          <a:noFill/>
          <a:ln w="63500">
            <a:solidFill>
              <a:srgbClr val="68727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609134" y="1412776"/>
            <a:ext cx="10959473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파일에 스킨작업을 진행할 메시를 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Merge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합니다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200" spc="-2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spc="-2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파츠별 분리와 파츠이름지정이 정확해야합니다</a:t>
            </a:r>
            <a:r>
              <a:rPr lang="en-US" altLang="ko-KR" sz="1200" spc="-2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  <a:endParaRPr lang="en-US" altLang="ko-KR" sz="1400" spc="-20" smtClean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9869250" y="332656"/>
            <a:ext cx="1785624" cy="432048"/>
          </a:xfrm>
          <a:prstGeom prst="rect">
            <a:avLst/>
          </a:prstGeom>
        </p:spPr>
        <p:txBody>
          <a:bodyPr vert="horz" wrap="none" lIns="91440" tIns="0" rIns="91440" bIns="0" rtlCol="0" anchor="ctr" anchorCtr="0">
            <a:noAutofit/>
          </a:bodyPr>
          <a:lstStyle/>
          <a:p>
            <a:pPr algn="r">
              <a:lnSpc>
                <a:spcPts val="5600"/>
              </a:lnSpc>
              <a:spcBef>
                <a:spcPct val="0"/>
              </a:spcBef>
              <a:defRPr/>
            </a:pPr>
            <a:r>
              <a:rPr lang="en-US" altLang="ko-KR" sz="1600" b="1" spc="-15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5-2</a:t>
            </a:r>
            <a:endParaRPr lang="ko-KR" altLang="en-US" sz="16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2276872"/>
            <a:ext cx="5040560" cy="357591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96" y="2197168"/>
            <a:ext cx="2413279" cy="365561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807968" y="4653136"/>
            <a:ext cx="1656184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28248" y="3055481"/>
            <a:ext cx="2930757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105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105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 Parts</a:t>
            </a: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 Helmet</a:t>
            </a:r>
            <a:r>
              <a:rPr lang="ko-KR" altLang="en-US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 기능상 가능</a:t>
            </a: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indent="-228600">
              <a:lnSpc>
                <a:spcPct val="150000"/>
              </a:lnSpc>
              <a:buFontTx/>
              <a:buChar char="-"/>
            </a:pPr>
            <a:r>
              <a:rPr lang="ko-KR" altLang="en-US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의상명</a:t>
            </a: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_Belt</a:t>
            </a:r>
          </a:p>
          <a:p>
            <a:pPr marL="228600" indent="-228600">
              <a:lnSpc>
                <a:spcPct val="150000"/>
              </a:lnSpc>
              <a:buFontTx/>
              <a:buChar char="-"/>
            </a:pPr>
            <a:r>
              <a:rPr lang="ko-KR" altLang="en-US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의상명</a:t>
            </a: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_Boots</a:t>
            </a:r>
          </a:p>
          <a:p>
            <a:pPr marL="228600" indent="-228600">
              <a:lnSpc>
                <a:spcPct val="150000"/>
              </a:lnSpc>
              <a:buFontTx/>
              <a:buChar char="-"/>
            </a:pPr>
            <a:r>
              <a:rPr lang="ko-KR" altLang="en-US" sz="1000" spc="-2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의상명</a:t>
            </a: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_Glove</a:t>
            </a:r>
            <a:endParaRPr lang="en-US" altLang="ko-KR" sz="1000" spc="-2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Char char="-"/>
            </a:pPr>
            <a:r>
              <a:rPr lang="ko-KR" altLang="en-US" sz="1000" spc="-2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의상명</a:t>
            </a: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_Lower</a:t>
            </a:r>
            <a:endParaRPr lang="en-US" altLang="ko-KR" sz="1000" spc="-2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Char char="-"/>
            </a:pPr>
            <a:r>
              <a:rPr lang="ko-KR" altLang="en-US" sz="1000" spc="-2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의상명</a:t>
            </a: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_Shoulder</a:t>
            </a:r>
          </a:p>
          <a:p>
            <a:pPr marL="228600" indent="-228600">
              <a:lnSpc>
                <a:spcPct val="150000"/>
              </a:lnSpc>
              <a:buFontTx/>
              <a:buChar char="-"/>
            </a:pPr>
            <a:r>
              <a:rPr lang="ko-KR" altLang="en-US" sz="1000" spc="-2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의상명</a:t>
            </a: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_Upper</a:t>
            </a:r>
            <a:endParaRPr lang="en-US" altLang="ko-KR" sz="1000" spc="-2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Char char="-"/>
            </a:pPr>
            <a:endParaRPr lang="en-US" altLang="ko-KR" sz="1000" spc="-2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220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2016570"/>
            <a:ext cx="7822841" cy="4395073"/>
          </a:xfrm>
          <a:prstGeom prst="rect">
            <a:avLst/>
          </a:prstGeom>
        </p:spPr>
      </p:pic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135" y="332656"/>
            <a:ext cx="6711001" cy="64081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사용방법</a:t>
            </a:r>
            <a:endParaRPr lang="en-US" altLang="ko-KR" sz="3000" spc="-1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7127" y="332657"/>
            <a:ext cx="11117747" cy="640814"/>
          </a:xfrm>
          <a:prstGeom prst="rect">
            <a:avLst/>
          </a:prstGeom>
          <a:noFill/>
          <a:ln w="63500">
            <a:solidFill>
              <a:srgbClr val="68727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609134" y="1412776"/>
            <a:ext cx="10959473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스킨을 적용할 의상파츠들을 선택 후 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Skinning Master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툴의 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[Add Mesh] 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버튼을 눌러 리스트에 추가합니다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200" spc="-2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([Reset]</a:t>
            </a:r>
            <a:r>
              <a:rPr lang="ko-KR" altLang="en-US" sz="1200" spc="-2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리스트 초기화</a:t>
            </a:r>
            <a:r>
              <a:rPr lang="en-US" altLang="ko-KR" sz="1200" spc="-2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100" spc="-2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9869250" y="332656"/>
            <a:ext cx="1785624" cy="432048"/>
          </a:xfrm>
          <a:prstGeom prst="rect">
            <a:avLst/>
          </a:prstGeom>
        </p:spPr>
        <p:txBody>
          <a:bodyPr vert="horz" wrap="none" lIns="91440" tIns="0" rIns="91440" bIns="0" rtlCol="0" anchor="ctr" anchorCtr="0">
            <a:noAutofit/>
          </a:bodyPr>
          <a:lstStyle/>
          <a:p>
            <a:pPr algn="r">
              <a:lnSpc>
                <a:spcPts val="5600"/>
              </a:lnSpc>
              <a:spcBef>
                <a:spcPct val="0"/>
              </a:spcBef>
              <a:defRPr/>
            </a:pPr>
            <a:r>
              <a:rPr lang="en-US" altLang="ko-KR" sz="1600" b="1" spc="-15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5-3</a:t>
            </a:r>
            <a:endParaRPr lang="ko-KR" altLang="en-US" sz="16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67608" y="4725144"/>
            <a:ext cx="1872208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680176" y="4077072"/>
            <a:ext cx="12961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41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1988840"/>
            <a:ext cx="7344816" cy="412650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135" y="332656"/>
            <a:ext cx="6711001" cy="64081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사용방법</a:t>
            </a:r>
            <a:endParaRPr lang="en-US" altLang="ko-KR" sz="3000" spc="-1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7127" y="332657"/>
            <a:ext cx="11117747" cy="640814"/>
          </a:xfrm>
          <a:prstGeom prst="rect">
            <a:avLst/>
          </a:prstGeom>
          <a:noFill/>
          <a:ln w="63500">
            <a:solidFill>
              <a:srgbClr val="68727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609134" y="1412776"/>
            <a:ext cx="10959473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[Run All Step] 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버튼을 누르면 파츠별 스키닝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통합메시생성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기존파츠메시정리 등의 작업이 일괄처리됩니다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100" spc="-2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9869250" y="332656"/>
            <a:ext cx="1785624" cy="432048"/>
          </a:xfrm>
          <a:prstGeom prst="rect">
            <a:avLst/>
          </a:prstGeom>
        </p:spPr>
        <p:txBody>
          <a:bodyPr vert="horz" wrap="none" lIns="91440" tIns="0" rIns="91440" bIns="0" rtlCol="0" anchor="ctr" anchorCtr="0">
            <a:noAutofit/>
          </a:bodyPr>
          <a:lstStyle/>
          <a:p>
            <a:pPr algn="r">
              <a:lnSpc>
                <a:spcPts val="5600"/>
              </a:lnSpc>
              <a:spcBef>
                <a:spcPct val="0"/>
              </a:spcBef>
              <a:defRPr/>
            </a:pPr>
            <a:r>
              <a:rPr lang="en-US" altLang="ko-KR" sz="1600" b="1" spc="-15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5-4</a:t>
            </a:r>
            <a:endParaRPr lang="ko-KR" altLang="en-US" sz="16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347" y="3250867"/>
            <a:ext cx="1182569" cy="114778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843" y="2968017"/>
            <a:ext cx="2239925" cy="196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1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7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EBDDC3"/>
      </a:hlink>
      <a:folHlink>
        <a:srgbClr val="B29C93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 fontScale="92500" lnSpcReduction="20000"/>
      </a:bodyPr>
      <a:lstStyle>
        <a:defPPr marL="228600" indent="-228600">
          <a:lnSpc>
            <a:spcPct val="150000"/>
          </a:lnSpc>
          <a:defRPr sz="1400" b="1" spc="-20" smtClean="0">
            <a:solidFill>
              <a:srgbClr val="687272"/>
            </a:solidFill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383</Words>
  <Application>Microsoft Office PowerPoint</Application>
  <PresentationFormat>와이드스크린</PresentationFormat>
  <Paragraphs>71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나눔고딕</vt:lpstr>
      <vt:lpstr>Arial</vt:lpstr>
      <vt:lpstr>나눔고딕 ExtraBold</vt:lpstr>
      <vt:lpstr>Office 테마</vt:lpstr>
      <vt:lpstr>BlessM Skinning Master</vt:lpstr>
      <vt:lpstr>제작개요</vt:lpstr>
      <vt:lpstr>처리과정</vt:lpstr>
      <vt:lpstr>실행방법</vt:lpstr>
      <vt:lpstr>인터페이스</vt:lpstr>
      <vt:lpstr>사용방법</vt:lpstr>
      <vt:lpstr>사용방법</vt:lpstr>
      <vt:lpstr>사용방법</vt:lpstr>
      <vt:lpstr>사용방법</vt:lpstr>
      <vt:lpstr>사용방법</vt:lpstr>
      <vt:lpstr>주의사항</vt:lpstr>
      <vt:lpstr>업데이트</vt:lpstr>
      <vt:lpstr>End.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</dc:title>
  <dc:creator>네이버 한글캠페인</dc:creator>
  <cp:lastModifiedBy>sysy</cp:lastModifiedBy>
  <cp:revision>31</cp:revision>
  <dcterms:created xsi:type="dcterms:W3CDTF">2011-08-25T02:21:48Z</dcterms:created>
  <dcterms:modified xsi:type="dcterms:W3CDTF">2017-06-09T08:52:59Z</dcterms:modified>
</cp:coreProperties>
</file>