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13DBF-EA26-4FBC-80C3-E5F8FFEA3FB1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3CCED-8257-4A63-B57E-EA715452F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8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C2E-E0DC-4EC6-8CD4-203A77A330FF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4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397E-7599-406D-9F29-11D7BC5214A0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BCF5-7E3C-4273-A843-23F1EA0603A6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B3F-47CD-4FF0-855C-EF79C3CD008C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8091-B8A6-436C-9B62-ECF9DB4863A2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3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2570-D3FC-4DB2-98C3-C181D36EB6DF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6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17F-863D-4C91-AAC8-420EB177AE9D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30-B7A4-45A0-AE9E-A61B5544BD4F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3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001-CE42-4876-96DE-769A18364506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DA20-5E0C-451F-80A8-88097160C700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8E92-FDE8-49D2-B52D-3E1094FE0145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5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5000">
              <a:schemeClr val="tx1">
                <a:lumMod val="85000"/>
                <a:lumOff val="15000"/>
              </a:schemeClr>
            </a:gs>
            <a:gs pos="97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816-C4C0-466C-804E-C866491D869E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F773-11C0-42E8-8330-42287CD94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2514" y="2438399"/>
            <a:ext cx="11146972" cy="1071563"/>
          </a:xfrm>
        </p:spPr>
        <p:txBody>
          <a:bodyPr>
            <a:normAutofit/>
          </a:bodyPr>
          <a:lstStyle/>
          <a:p>
            <a:r>
              <a:rPr lang="en-US" altLang="ko-KR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ko-KR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사용한 </a:t>
            </a:r>
            <a:r>
              <a:rPr lang="en-US" altLang="ko-KR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NormalBake</a:t>
            </a:r>
            <a:r>
              <a:rPr lang="ko-KR" alt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</a:t>
            </a:r>
            <a:endParaRPr lang="ko-KR" alt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smtClean="0">
                <a:solidFill>
                  <a:srgbClr val="FFC000"/>
                </a:solidFill>
              </a:rPr>
              <a:t>2019.04.19</a:t>
            </a:r>
            <a:endParaRPr lang="en-US" altLang="ko-KR" sz="1800" b="1" smtClean="0">
              <a:solidFill>
                <a:srgbClr val="FFC000"/>
              </a:solidFill>
            </a:endParaRPr>
          </a:p>
          <a:p>
            <a:endParaRPr lang="ko-KR" altLang="en-US" sz="1800" b="1">
              <a:solidFill>
                <a:srgbClr val="FFC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 CSV</a:t>
            </a:r>
            <a:r>
              <a: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 </a:t>
            </a:r>
            <a:r>
              <a: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경로 추출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앞서 추출한 </a:t>
            </a:r>
            <a:r>
              <a:rPr lang="en-US" altLang="ko-KR" sz="1200" smtClean="0">
                <a:solidFill>
                  <a:schemeClr val="bg1"/>
                </a:solidFill>
              </a:rPr>
              <a:t>[Albedo], [Normal] </a:t>
            </a:r>
            <a:r>
              <a:rPr lang="ko-KR" altLang="en-US" sz="1200" smtClean="0">
                <a:solidFill>
                  <a:schemeClr val="bg1"/>
                </a:solidFill>
              </a:rPr>
              <a:t>텍스쳐의 경로를 추출하기 위해서 </a:t>
            </a:r>
            <a:r>
              <a:rPr lang="en-US" altLang="ko-KR" sz="1200" b="1" smtClean="0">
                <a:solidFill>
                  <a:srgbClr val="FFC000"/>
                </a:solidFill>
              </a:rPr>
              <a:t>Find_Texpath.py</a:t>
            </a:r>
            <a:r>
              <a:rPr lang="ko-KR" altLang="en-US" sz="1200" smtClean="0">
                <a:solidFill>
                  <a:schemeClr val="bg1"/>
                </a:solidFill>
              </a:rPr>
              <a:t>를 열고</a:t>
            </a:r>
            <a:r>
              <a:rPr lang="en-US" altLang="ko-KR" sz="120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아래 부분의 내용을 알맞게 수정한 후 실행합니다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30" y="2271285"/>
            <a:ext cx="5889085" cy="39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  Normal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텍스쳐 베이크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이제 마지막 단계로 </a:t>
            </a:r>
            <a:r>
              <a:rPr lang="en-US" altLang="ko-KR" sz="1200" b="1" smtClean="0">
                <a:solidFill>
                  <a:srgbClr val="FFC000"/>
                </a:solidFill>
              </a:rPr>
              <a:t>Batch_NormalBake.py</a:t>
            </a:r>
            <a:r>
              <a:rPr lang="ko-KR" altLang="en-US" sz="1200" smtClean="0">
                <a:solidFill>
                  <a:schemeClr val="bg1"/>
                </a:solidFill>
              </a:rPr>
              <a:t>를 열고</a:t>
            </a:r>
            <a:r>
              <a:rPr lang="en-US" altLang="ko-KR" sz="1200" smtClean="0">
                <a:solidFill>
                  <a:schemeClr val="bg1"/>
                </a:solidFill>
              </a:rPr>
              <a:t>, </a:t>
            </a:r>
            <a:r>
              <a:rPr lang="ko-KR" altLang="en-US" sz="1200" smtClean="0">
                <a:solidFill>
                  <a:schemeClr val="bg1"/>
                </a:solidFill>
              </a:rPr>
              <a:t>다음 부분을 알맞게 수정합니다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이 스크립트는 배칭기능만 있는 스크립트로 실제적인 베이크 기능은 </a:t>
            </a:r>
            <a:r>
              <a:rPr lang="en-US" altLang="ko-KR" sz="1200" b="1" smtClean="0">
                <a:solidFill>
                  <a:srgbClr val="FFC000"/>
                </a:solidFill>
              </a:rPr>
              <a:t>NormalBake.py</a:t>
            </a:r>
            <a:r>
              <a:rPr lang="ko-KR" altLang="en-US" sz="1200" smtClean="0">
                <a:solidFill>
                  <a:schemeClr val="bg1"/>
                </a:solidFill>
              </a:rPr>
              <a:t>가 담당합니다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93" y="2666613"/>
            <a:ext cx="5401120" cy="326819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73730" y="2678624"/>
            <a:ext cx="5381270" cy="3256183"/>
            <a:chOff x="473730" y="2678624"/>
            <a:chExt cx="5381270" cy="325618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30" y="2678624"/>
              <a:ext cx="5381270" cy="3256183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88023" y="4106008"/>
              <a:ext cx="2655277" cy="826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66092" y="6020469"/>
            <a:ext cx="334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 Batch_NormalBake.py &gt;</a:t>
            </a:r>
            <a:endParaRPr lang="ko-KR" altLang="en-US" sz="1200" b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9314" y="5934807"/>
            <a:ext cx="334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 NormalBake.py &gt;</a:t>
            </a:r>
            <a:endParaRPr lang="ko-KR" altLang="en-US" sz="1200" b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  Normal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텍스쳐 베이크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b="1" smtClean="0">
                <a:solidFill>
                  <a:srgbClr val="FFC000"/>
                </a:solidFill>
              </a:rPr>
              <a:t>NormalBake.py</a:t>
            </a:r>
            <a:r>
              <a:rPr lang="ko-KR" altLang="en-US" sz="1200" smtClean="0">
                <a:solidFill>
                  <a:schemeClr val="bg1"/>
                </a:solidFill>
              </a:rPr>
              <a:t>는 아래 좌측의 이미지와 같이 </a:t>
            </a:r>
            <a:r>
              <a:rPr lang="en-US" altLang="ko-KR" sz="1200" smtClean="0">
                <a:solidFill>
                  <a:schemeClr val="bg1"/>
                </a:solidFill>
              </a:rPr>
              <a:t>Substance Designer</a:t>
            </a:r>
            <a:r>
              <a:rPr lang="ko-KR" altLang="en-US" sz="1200" smtClean="0">
                <a:solidFill>
                  <a:schemeClr val="bg1"/>
                </a:solidFill>
              </a:rPr>
              <a:t>에서 선작업된 내용을 바탕으로</a:t>
            </a:r>
            <a:r>
              <a:rPr lang="en-US" altLang="ko-KR" sz="120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유사한 기능을 하도록 작성된 스크립트 입니다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8" name="그림 1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58E5166-927F-4F82-83E6-2061E5496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94" y="2342398"/>
            <a:ext cx="4919729" cy="3982941"/>
          </a:xfrm>
          <a:prstGeom prst="rect">
            <a:avLst/>
          </a:prstGeom>
        </p:spPr>
      </p:pic>
      <p:pic>
        <p:nvPicPr>
          <p:cNvPr id="19" name="그림 18" descr="실내이(가) 표시된 사진&#10;&#10;자동 생성된 설명">
            <a:extLst>
              <a:ext uri="{FF2B5EF4-FFF2-40B4-BE49-F238E27FC236}">
                <a16:creationId xmlns:a16="http://schemas.microsoft.com/office/drawing/2014/main" id="{F27A5B07-D3CB-4203-B29B-0522AA01A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7" y="2342398"/>
            <a:ext cx="3855223" cy="1997674"/>
          </a:xfrm>
          <a:prstGeom prst="rect">
            <a:avLst/>
          </a:prstGeom>
        </p:spPr>
      </p:pic>
      <p:pic>
        <p:nvPicPr>
          <p:cNvPr id="20" name="그림 19" descr="전자기기이(가) 표시된 사진&#10;&#10;자동 생성된 설명">
            <a:extLst>
              <a:ext uri="{FF2B5EF4-FFF2-40B4-BE49-F238E27FC236}">
                <a16:creationId xmlns:a16="http://schemas.microsoft.com/office/drawing/2014/main" id="{CD40B314-362D-45C2-A145-CF5CAF28DD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15" y="3341235"/>
            <a:ext cx="3934760" cy="29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  Normal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텍스쳐 베이크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최종 결과물은 아래와 같습니다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8CFE66-5D29-4308-9C0D-60FE85D3B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0" y="3116282"/>
            <a:ext cx="2048964" cy="2041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D37978-4B13-4A23-A8A0-BDF6A68C0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58" y="3116283"/>
            <a:ext cx="2041825" cy="2041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032544-FCF6-49DC-97F1-B12FD1C28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10" y="1949052"/>
            <a:ext cx="4361038" cy="4376286"/>
          </a:xfrm>
          <a:prstGeom prst="rect">
            <a:avLst/>
          </a:prstGeom>
        </p:spPr>
      </p:pic>
      <p:sp>
        <p:nvSpPr>
          <p:cNvPr id="12" name="더하기 기호 1">
            <a:extLst>
              <a:ext uri="{FF2B5EF4-FFF2-40B4-BE49-F238E27FC236}">
                <a16:creationId xmlns:a16="http://schemas.microsoft.com/office/drawing/2014/main" id="{D8AD03C7-D382-47C5-B109-645D19D9CFAF}"/>
              </a:ext>
            </a:extLst>
          </p:cNvPr>
          <p:cNvSpPr/>
          <p:nvPr/>
        </p:nvSpPr>
        <p:spPr>
          <a:xfrm>
            <a:off x="3024631" y="3931664"/>
            <a:ext cx="411060" cy="411060"/>
          </a:xfrm>
          <a:prstGeom prst="mathPlus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2">
            <a:extLst>
              <a:ext uri="{FF2B5EF4-FFF2-40B4-BE49-F238E27FC236}">
                <a16:creationId xmlns:a16="http://schemas.microsoft.com/office/drawing/2014/main" id="{E1A1B3C1-42FF-4F58-90A5-E2ECFAEC4591}"/>
              </a:ext>
            </a:extLst>
          </p:cNvPr>
          <p:cNvSpPr/>
          <p:nvPr/>
        </p:nvSpPr>
        <p:spPr>
          <a:xfrm>
            <a:off x="5962336" y="3871554"/>
            <a:ext cx="531279" cy="531279"/>
          </a:xfrm>
          <a:prstGeom prst="mathEqual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4B8E7B2C-7224-4D6F-8F02-1ED4492526CE}"/>
              </a:ext>
            </a:extLst>
          </p:cNvPr>
          <p:cNvSpPr txBox="1">
            <a:spLocks/>
          </p:cNvSpPr>
          <p:nvPr/>
        </p:nvSpPr>
        <p:spPr>
          <a:xfrm>
            <a:off x="826999" y="2829790"/>
            <a:ext cx="1577281" cy="472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Font typeface="Arial" panose="020B0604020202020204" pitchFamily="34" charset="0"/>
              <a:buNone/>
            </a:pPr>
            <a:r>
              <a:rPr lang="en-US" altLang="ko-KR" sz="1100" err="1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BaseColor</a:t>
            </a:r>
            <a:r>
              <a:rPr lang="en-US" altLang="ko-KR" sz="11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Texture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5408BDD4-23D3-4191-B527-E5AE7345864D}"/>
              </a:ext>
            </a:extLst>
          </p:cNvPr>
          <p:cNvSpPr txBox="1">
            <a:spLocks/>
          </p:cNvSpPr>
          <p:nvPr/>
        </p:nvSpPr>
        <p:spPr>
          <a:xfrm>
            <a:off x="3433357" y="2829790"/>
            <a:ext cx="1577281" cy="472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 Texture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40E8A67E-F40B-4F23-889F-5AF1D31FAE18}"/>
              </a:ext>
            </a:extLst>
          </p:cNvPr>
          <p:cNvSpPr txBox="1">
            <a:spLocks/>
          </p:cNvSpPr>
          <p:nvPr/>
        </p:nvSpPr>
        <p:spPr>
          <a:xfrm>
            <a:off x="6992287" y="1679338"/>
            <a:ext cx="1577281" cy="472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buFont typeface="Arial" panose="020B0604020202020204" pitchFamily="34" charset="0"/>
              <a:buNone/>
            </a:pPr>
            <a:r>
              <a:rPr lang="en-US" altLang="ko-KR" sz="1100" err="1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Diffues</a:t>
            </a:r>
            <a:r>
              <a:rPr lang="en-US" altLang="ko-KR" sz="11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Texture</a:t>
            </a:r>
          </a:p>
        </p:txBody>
      </p:sp>
    </p:spTree>
    <p:extLst>
      <p:ext uri="{BB962C8B-B14F-4D97-AF65-F5344CB8AC3E}">
        <p14:creationId xmlns:p14="http://schemas.microsoft.com/office/powerpoint/2010/main" val="16112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작업과정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smtClean="0">
                <a:solidFill>
                  <a:schemeClr val="bg1"/>
                </a:solidFill>
              </a:rPr>
              <a:t>NormalBake</a:t>
            </a:r>
            <a:r>
              <a:rPr lang="ko-KR" altLang="en-US" sz="1200" smtClean="0">
                <a:solidFill>
                  <a:schemeClr val="bg1"/>
                </a:solidFill>
              </a:rPr>
              <a:t>작업은 다음 과정으로 진행되었습니다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AutoNum type="arabicPeriod"/>
            </a:pP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UE4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에서 텍스쳐 사용정보 추출</a:t>
            </a:r>
            <a:endParaRPr lang="en-US" altLang="ko-KR" sz="1200" b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50000"/>
              </a:lnSpc>
              <a:buAutoNum type="arabicPeriod"/>
            </a:pP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CSV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에서 </a:t>
            </a: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차적으로 </a:t>
            </a: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[Albedo], [Normal]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텍스쳐 정보만 필터링</a:t>
            </a:r>
            <a:endParaRPr lang="en-US" altLang="ko-KR" sz="1200" b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50000"/>
              </a:lnSpc>
              <a:buAutoNum type="arabicPeriod"/>
            </a:pP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[Albedo]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를 기준으로</a:t>
            </a: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제외 요소를 반영</a:t>
            </a: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최다 연결</a:t>
            </a: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[Normal] 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정보 추출</a:t>
            </a:r>
            <a:endParaRPr lang="en-US" altLang="ko-KR" sz="1200" b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50000"/>
              </a:lnSpc>
              <a:buAutoNum type="arabicPeriod"/>
            </a:pP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해당 텍스쳐의 </a:t>
            </a: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추출</a:t>
            </a:r>
            <a:endParaRPr lang="en-US" altLang="ko-KR" sz="1200" b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50000"/>
              </a:lnSpc>
              <a:buAutoNum type="arabicPeriod"/>
            </a:pPr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베이크 작업 진행</a:t>
            </a:r>
            <a:endParaRPr lang="en-US" altLang="ko-KR" sz="1200" b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UE4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</a:t>
            </a:r>
            <a:r>
              <a:rPr lang="en-US" altLang="ko-KR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가장 우선적으로 할 일은 인스턴스 머터리얼의 텍스쳐 사용정보를 추출해야 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다음 명령어를 통해 </a:t>
            </a:r>
            <a:r>
              <a:rPr lang="en-US" altLang="ko-KR" sz="1200" smtClean="0">
                <a:solidFill>
                  <a:schemeClr val="bg1"/>
                </a:solidFill>
              </a:rPr>
              <a:t>CSV</a:t>
            </a:r>
            <a:r>
              <a:rPr lang="ko-KR" altLang="en-US" sz="1200" smtClean="0">
                <a:solidFill>
                  <a:schemeClr val="bg1"/>
                </a:solidFill>
              </a:rPr>
              <a:t>파일로 텍스쳐 사용 정보를 출력할 수 있습니다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  <a:endParaRPr lang="en-US" altLang="ko-KR" sz="120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smtClean="0">
                <a:solidFill>
                  <a:srgbClr val="FFC000"/>
                </a:solidFill>
              </a:rPr>
              <a:t>ResourceChecker.ExportMaterialInstanceTextrueParamList [</a:t>
            </a:r>
            <a:r>
              <a:rPr lang="ko-KR" altLang="en-US" sz="1200" b="1" smtClean="0">
                <a:solidFill>
                  <a:srgbClr val="FFC000"/>
                </a:solidFill>
              </a:rPr>
              <a:t>머터리얼경로</a:t>
            </a:r>
            <a:r>
              <a:rPr lang="en-US" altLang="ko-KR" sz="1200" b="1" smtClean="0">
                <a:solidFill>
                  <a:srgbClr val="FFC000"/>
                </a:solidFill>
              </a:rPr>
              <a:t>]</a:t>
            </a:r>
            <a:endParaRPr lang="ko-KR" altLang="en-US" sz="1200" b="1">
              <a:solidFill>
                <a:srgbClr val="FFC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2" t="68116" r="22423"/>
          <a:stretch/>
        </p:blipFill>
        <p:spPr>
          <a:xfrm>
            <a:off x="3127663" y="2960186"/>
            <a:ext cx="5860474" cy="19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정리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출력된 </a:t>
            </a:r>
            <a:r>
              <a:rPr lang="en-US" altLang="ko-KR" sz="1200" smtClean="0">
                <a:solidFill>
                  <a:schemeClr val="bg1"/>
                </a:solidFill>
              </a:rPr>
              <a:t>CSV</a:t>
            </a:r>
            <a:r>
              <a:rPr lang="ko-KR" altLang="en-US" sz="1200" smtClean="0">
                <a:solidFill>
                  <a:schemeClr val="bg1"/>
                </a:solidFill>
              </a:rPr>
              <a:t>파일에서 작업에 필요한 내용은 </a:t>
            </a:r>
            <a:r>
              <a:rPr lang="en-US" altLang="ko-KR" sz="1200" smtClean="0">
                <a:solidFill>
                  <a:schemeClr val="bg1"/>
                </a:solidFill>
              </a:rPr>
              <a:t>[Albedo]</a:t>
            </a:r>
            <a:r>
              <a:rPr lang="ko-KR" altLang="en-US" sz="1200" smtClean="0">
                <a:solidFill>
                  <a:schemeClr val="bg1"/>
                </a:solidFill>
              </a:rPr>
              <a:t>와 </a:t>
            </a:r>
            <a:r>
              <a:rPr lang="en-US" altLang="ko-KR" sz="1200" smtClean="0">
                <a:solidFill>
                  <a:schemeClr val="bg1"/>
                </a:solidFill>
              </a:rPr>
              <a:t>[Normal]</a:t>
            </a:r>
            <a:r>
              <a:rPr lang="ko-KR" altLang="en-US" sz="1200" smtClean="0">
                <a:solidFill>
                  <a:schemeClr val="bg1"/>
                </a:solidFill>
              </a:rPr>
              <a:t>에 해당하는 텍스쳐명입니다</a:t>
            </a:r>
            <a:r>
              <a:rPr lang="en-US" altLang="ko-KR" sz="120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이를 위해</a:t>
            </a:r>
            <a:r>
              <a:rPr lang="en-US" altLang="ko-KR" sz="1200" smtClean="0">
                <a:solidFill>
                  <a:schemeClr val="bg1"/>
                </a:solidFill>
              </a:rPr>
              <a:t>, </a:t>
            </a:r>
            <a:r>
              <a:rPr lang="en-US" altLang="ko-KR" sz="1200" b="1" smtClean="0">
                <a:solidFill>
                  <a:srgbClr val="FFC000"/>
                </a:solidFill>
              </a:rPr>
              <a:t>CleanupList_Step1.py</a:t>
            </a:r>
            <a:r>
              <a:rPr lang="ko-KR" altLang="en-US" sz="1200" smtClean="0">
                <a:solidFill>
                  <a:schemeClr val="bg1"/>
                </a:solidFill>
              </a:rPr>
              <a:t>를 실행하여 리스트를 </a:t>
            </a:r>
            <a:r>
              <a:rPr lang="en-US" altLang="ko-KR" sz="1200" smtClean="0">
                <a:solidFill>
                  <a:schemeClr val="bg1"/>
                </a:solidFill>
              </a:rPr>
              <a:t>1</a:t>
            </a:r>
            <a:r>
              <a:rPr lang="ko-KR" altLang="en-US" sz="1200" smtClean="0">
                <a:solidFill>
                  <a:schemeClr val="bg1"/>
                </a:solidFill>
              </a:rPr>
              <a:t>차적으로 정리합니다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735402" y="2279400"/>
            <a:ext cx="6360711" cy="3848838"/>
            <a:chOff x="2401294" y="2121139"/>
            <a:chExt cx="6360711" cy="384883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94" y="2121139"/>
              <a:ext cx="6360711" cy="384883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077308" y="3024554"/>
              <a:ext cx="2101361" cy="11957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4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정리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b="1" smtClean="0">
                <a:solidFill>
                  <a:srgbClr val="FFC000"/>
                </a:solidFill>
              </a:rPr>
              <a:t>CleanupList_Step1.py</a:t>
            </a:r>
            <a:r>
              <a:rPr lang="ko-KR" altLang="en-US" sz="1200" smtClean="0">
                <a:solidFill>
                  <a:schemeClr val="bg1"/>
                </a:solidFill>
              </a:rPr>
              <a:t>은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아래 이미지와 같이 각 인스턴스머터리얼의 </a:t>
            </a:r>
            <a:r>
              <a:rPr lang="en-US" altLang="ko-KR" sz="1200" smtClean="0">
                <a:solidFill>
                  <a:schemeClr val="bg1"/>
                </a:solidFill>
              </a:rPr>
              <a:t>Texture</a:t>
            </a:r>
            <a:r>
              <a:rPr lang="ko-KR" altLang="en-US" sz="1200" smtClean="0">
                <a:solidFill>
                  <a:schemeClr val="bg1"/>
                </a:solidFill>
              </a:rPr>
              <a:t>항목 내에서 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smtClean="0">
                <a:solidFill>
                  <a:schemeClr val="bg1"/>
                </a:solidFill>
              </a:rPr>
              <a:t>[Albedo]</a:t>
            </a:r>
            <a:r>
              <a:rPr lang="ko-KR" altLang="en-US" sz="1200" smtClean="0">
                <a:solidFill>
                  <a:schemeClr val="bg1"/>
                </a:solidFill>
              </a:rPr>
              <a:t>와 </a:t>
            </a:r>
            <a:r>
              <a:rPr lang="en-US" altLang="ko-KR" sz="1200" smtClean="0">
                <a:solidFill>
                  <a:schemeClr val="bg1"/>
                </a:solidFill>
              </a:rPr>
              <a:t>[Normal]</a:t>
            </a:r>
            <a:r>
              <a:rPr lang="ko-KR" altLang="en-US" sz="1200" smtClean="0">
                <a:solidFill>
                  <a:schemeClr val="bg1"/>
                </a:solidFill>
              </a:rPr>
              <a:t>값이 있는 경우에 우측 파일과 같이 해당 항목만으로 새로 리스트를 구성합니다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다만</a:t>
            </a:r>
            <a:r>
              <a:rPr lang="en-US" altLang="ko-KR" sz="1200" smtClean="0">
                <a:solidFill>
                  <a:schemeClr val="bg1"/>
                </a:solidFill>
              </a:rPr>
              <a:t>, </a:t>
            </a:r>
            <a:r>
              <a:rPr lang="ko-KR" altLang="en-US" sz="1200" smtClean="0">
                <a:solidFill>
                  <a:schemeClr val="bg1"/>
                </a:solidFill>
              </a:rPr>
              <a:t>아래 우측 이미지의 </a:t>
            </a:r>
            <a:r>
              <a:rPr lang="en-US" altLang="ko-KR" sz="1200" smtClean="0">
                <a:solidFill>
                  <a:schemeClr val="bg1"/>
                </a:solidFill>
              </a:rPr>
              <a:t>2, 4</a:t>
            </a:r>
            <a:r>
              <a:rPr lang="ko-KR" altLang="en-US" sz="1200" smtClean="0">
                <a:solidFill>
                  <a:schemeClr val="bg1"/>
                </a:solidFill>
              </a:rPr>
              <a:t>행과 같이 동일한 </a:t>
            </a:r>
            <a:r>
              <a:rPr lang="en-US" altLang="ko-KR" sz="1200" smtClean="0">
                <a:solidFill>
                  <a:schemeClr val="bg1"/>
                </a:solidFill>
              </a:rPr>
              <a:t>Albedo Texture</a:t>
            </a:r>
            <a:r>
              <a:rPr lang="ko-KR" altLang="en-US" sz="1200" smtClean="0">
                <a:solidFill>
                  <a:schemeClr val="bg1"/>
                </a:solidFill>
              </a:rPr>
              <a:t>에 다른</a:t>
            </a:r>
            <a:r>
              <a:rPr lang="en-US" altLang="ko-KR" sz="1200" smtClean="0">
                <a:solidFill>
                  <a:schemeClr val="bg1"/>
                </a:solidFill>
              </a:rPr>
              <a:t> Normal Texture</a:t>
            </a:r>
            <a:r>
              <a:rPr lang="ko-KR" altLang="en-US" sz="1200" smtClean="0">
                <a:solidFill>
                  <a:schemeClr val="bg1"/>
                </a:solidFill>
              </a:rPr>
              <a:t>가 연결되어 있는 경우가 있기때문에</a:t>
            </a:r>
            <a:endParaRPr lang="en-US" altLang="ko-KR" sz="120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이를 한번 더 정리해줘야 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5" y="2942151"/>
            <a:ext cx="5116965" cy="28464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6" y="2942151"/>
            <a:ext cx="5169640" cy="2886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6718" y="4200514"/>
            <a:ext cx="80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&gt;&gt;&gt;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정리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b="1" smtClean="0">
                <a:solidFill>
                  <a:srgbClr val="FFC000"/>
                </a:solidFill>
              </a:rPr>
              <a:t>CleanupList_Step2.py</a:t>
            </a:r>
            <a:r>
              <a:rPr lang="ko-KR" altLang="en-US" sz="1200" smtClean="0">
                <a:solidFill>
                  <a:schemeClr val="bg1"/>
                </a:solidFill>
              </a:rPr>
              <a:t>를 실행하여 리스트를 추가 정리합니다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이 스크립트는 </a:t>
            </a:r>
            <a:r>
              <a:rPr lang="en-US" altLang="ko-KR" sz="1200" smtClean="0">
                <a:solidFill>
                  <a:schemeClr val="bg1"/>
                </a:solidFill>
              </a:rPr>
              <a:t>Albedo</a:t>
            </a:r>
            <a:r>
              <a:rPr lang="ko-KR" altLang="en-US" sz="1200" smtClean="0">
                <a:solidFill>
                  <a:schemeClr val="bg1"/>
                </a:solidFill>
              </a:rPr>
              <a:t>텍스쳐를 기준으로 가장 많이 연결된 </a:t>
            </a:r>
            <a:r>
              <a:rPr lang="en-US" altLang="ko-KR" sz="1200" smtClean="0">
                <a:solidFill>
                  <a:schemeClr val="bg1"/>
                </a:solidFill>
              </a:rPr>
              <a:t>Normal</a:t>
            </a:r>
            <a:r>
              <a:rPr lang="ko-KR" altLang="en-US" sz="1200" smtClean="0">
                <a:solidFill>
                  <a:schemeClr val="bg1"/>
                </a:solidFill>
              </a:rPr>
              <a:t>텍스쳐를 리스트화 하며</a:t>
            </a:r>
            <a:r>
              <a:rPr lang="en-US" altLang="ko-KR" sz="120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몇가지 사례에 해당하는 경우 리스트에서 제외하여 표시합니다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369" y="288387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1. Albedo Texture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에서 생략되는 경우</a:t>
            </a:r>
            <a:endParaRPr lang="en-US" altLang="ko-KR" sz="1200" b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Black_D, Black_D1, Mask_1_1_1, NoTexture</a:t>
            </a:r>
          </a:p>
          <a:p>
            <a:endParaRPr lang="en-US" altLang="ko-KR" sz="120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2. Normal Texture</a:t>
            </a:r>
            <a:r>
              <a:rPr lang="ko-KR" altLang="en-US" sz="1200" b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에서 생략되는 경우</a:t>
            </a:r>
            <a:endParaRPr lang="en-US" altLang="ko-KR" sz="1200" b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120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T_cm_defaultnormal_a_01_dn, T_cm_DefaultNormal_Bake</a:t>
            </a:r>
            <a:endParaRPr lang="ko-KR" altLang="en-US" sz="12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55355" y="2484679"/>
            <a:ext cx="6398445" cy="3871671"/>
            <a:chOff x="4955355" y="2484679"/>
            <a:chExt cx="6398445" cy="387167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355" y="2484679"/>
              <a:ext cx="6398445" cy="387167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591908" y="3991708"/>
              <a:ext cx="4299438" cy="12221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5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정리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b="1" smtClean="0">
                <a:solidFill>
                  <a:srgbClr val="FFC000"/>
                </a:solidFill>
              </a:rPr>
              <a:t>CleanupList_Step2.py</a:t>
            </a:r>
            <a:r>
              <a:rPr lang="ko-KR" altLang="en-US" sz="1200" smtClean="0">
                <a:solidFill>
                  <a:schemeClr val="bg1"/>
                </a:solidFill>
              </a:rPr>
              <a:t>를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실행하면 아래 우측의 이미지 처럼 </a:t>
            </a:r>
            <a:r>
              <a:rPr lang="en-US" altLang="ko-KR" sz="1200" smtClean="0">
                <a:solidFill>
                  <a:schemeClr val="bg1"/>
                </a:solidFill>
              </a:rPr>
              <a:t>Albedo Texture</a:t>
            </a:r>
            <a:r>
              <a:rPr lang="ko-KR" altLang="en-US" sz="1200" smtClean="0">
                <a:solidFill>
                  <a:schemeClr val="bg1"/>
                </a:solidFill>
              </a:rPr>
              <a:t>와 가장많이 연결된 </a:t>
            </a:r>
            <a:r>
              <a:rPr lang="en-US" altLang="ko-KR" sz="1200" smtClean="0">
                <a:solidFill>
                  <a:schemeClr val="bg1"/>
                </a:solidFill>
              </a:rPr>
              <a:t>Normal Texture</a:t>
            </a:r>
            <a:r>
              <a:rPr lang="ko-KR" altLang="en-US" sz="1200" smtClean="0">
                <a:solidFill>
                  <a:schemeClr val="bg1"/>
                </a:solidFill>
              </a:rPr>
              <a:t>를 표시합니다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그 외의 정보는 </a:t>
            </a:r>
            <a:r>
              <a:rPr lang="en-US" altLang="ko-KR" sz="1200" smtClean="0">
                <a:solidFill>
                  <a:schemeClr val="bg1"/>
                </a:solidFill>
              </a:rPr>
              <a:t>Extra Info</a:t>
            </a:r>
            <a:r>
              <a:rPr lang="ko-KR" altLang="en-US" sz="1200" smtClean="0">
                <a:solidFill>
                  <a:schemeClr val="bg1"/>
                </a:solidFill>
              </a:rPr>
              <a:t>에 표시됩니다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6719" y="4200513"/>
            <a:ext cx="80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&gt;&gt;&gt;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3" y="2962072"/>
            <a:ext cx="4133692" cy="31147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92" y="2962072"/>
            <a:ext cx="4820608" cy="32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 </a:t>
            </a:r>
            <a:r>
              <a:rPr lang="ko-KR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경로 추출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실제 베이크 작업을 진행하려면 경로에 맞는 텍스쳐 파일이 존재해야 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따라서 </a:t>
            </a:r>
            <a:r>
              <a:rPr lang="en-US" altLang="ko-KR" sz="1200" smtClean="0">
                <a:solidFill>
                  <a:schemeClr val="bg1"/>
                </a:solidFill>
              </a:rPr>
              <a:t>UE4</a:t>
            </a:r>
            <a:r>
              <a:rPr lang="ko-KR" altLang="en-US" sz="1200" smtClean="0">
                <a:solidFill>
                  <a:schemeClr val="bg1"/>
                </a:solidFill>
              </a:rPr>
              <a:t>에서 필터링으로 텍스쳐파일을 출력하는 작업을 우선 진행해야 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6" r="9789" b="8297"/>
          <a:stretch/>
        </p:blipFill>
        <p:spPr>
          <a:xfrm>
            <a:off x="2558461" y="1944502"/>
            <a:ext cx="7262548" cy="43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238126"/>
            <a:ext cx="11811000" cy="628650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  CSV</a:t>
            </a:r>
            <a:r>
              <a: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 </a:t>
            </a:r>
            <a:r>
              <a: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경로 추출</a:t>
            </a:r>
            <a:endParaRPr lang="ko-KR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075" y="962026"/>
            <a:ext cx="10725150" cy="1558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앞서 추출한 </a:t>
            </a:r>
            <a:r>
              <a:rPr lang="en-US" altLang="ko-KR" sz="1200" smtClean="0">
                <a:solidFill>
                  <a:schemeClr val="bg1"/>
                </a:solidFill>
              </a:rPr>
              <a:t>[Albedo], [Normal] </a:t>
            </a:r>
            <a:r>
              <a:rPr lang="ko-KR" altLang="en-US" sz="1200" smtClean="0">
                <a:solidFill>
                  <a:schemeClr val="bg1"/>
                </a:solidFill>
              </a:rPr>
              <a:t>텍스쳐의 경로를 추출하기 위해서 </a:t>
            </a:r>
            <a:r>
              <a:rPr lang="en-US" altLang="ko-KR" sz="1200" b="1" smtClean="0">
                <a:solidFill>
                  <a:srgbClr val="FFC000"/>
                </a:solidFill>
              </a:rPr>
              <a:t>Find_Texpath.py</a:t>
            </a:r>
            <a:r>
              <a:rPr lang="ko-KR" altLang="en-US" sz="1200" smtClean="0">
                <a:solidFill>
                  <a:schemeClr val="bg1"/>
                </a:solidFill>
              </a:rPr>
              <a:t>를 열고</a:t>
            </a:r>
            <a:r>
              <a:rPr lang="en-US" altLang="ko-KR" sz="120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smtClean="0">
                <a:solidFill>
                  <a:schemeClr val="bg1"/>
                </a:solidFill>
              </a:rPr>
              <a:t>아래 부분의 내용을 알맞게 수정한 후 실행합니다</a:t>
            </a:r>
            <a:r>
              <a:rPr lang="en-US" altLang="ko-KR" sz="1200" smtClean="0">
                <a:solidFill>
                  <a:schemeClr val="bg1"/>
                </a:solidFill>
              </a:rPr>
              <a:t>.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993" y="350046"/>
            <a:ext cx="114300" cy="3762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F773-11C0-42E8-8330-42287CD9402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639211" y="2150908"/>
            <a:ext cx="6837378" cy="4137267"/>
            <a:chOff x="2639211" y="2150908"/>
            <a:chExt cx="6837378" cy="413726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211" y="2150908"/>
              <a:ext cx="6837378" cy="413726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182815" y="3446585"/>
              <a:ext cx="3094893" cy="7913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2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457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 Bold</vt:lpstr>
      <vt:lpstr>맑은 고딕</vt:lpstr>
      <vt:lpstr>Arial</vt:lpstr>
      <vt:lpstr>Office 테마</vt:lpstr>
      <vt:lpstr>Python을 사용한 NormalBake작업</vt:lpstr>
      <vt:lpstr>0   작업과정</vt:lpstr>
      <vt:lpstr>1   UE4에서 CSV추출</vt:lpstr>
      <vt:lpstr>2   CSV에서 Texture정보 정리1</vt:lpstr>
      <vt:lpstr>2   CSV에서 Texture정보 정리1</vt:lpstr>
      <vt:lpstr>3   CSV에서 Texture정보 정리2</vt:lpstr>
      <vt:lpstr>3   CSV에서 Texture정보 정리2</vt:lpstr>
      <vt:lpstr>4   CSV에서 Texture 경로 추출</vt:lpstr>
      <vt:lpstr>4   CSV에서 Texture 경로 추출</vt:lpstr>
      <vt:lpstr>4   CSV에서 Texture 경로 추출</vt:lpstr>
      <vt:lpstr>5   Normal텍스쳐 베이크</vt:lpstr>
      <vt:lpstr>5   Normal텍스쳐 베이크</vt:lpstr>
      <vt:lpstr>5   Normal텍스쳐 베이크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박진영</dc:creator>
  <cp:lastModifiedBy>박진영</cp:lastModifiedBy>
  <cp:revision>54</cp:revision>
  <dcterms:created xsi:type="dcterms:W3CDTF">2019-06-24T02:55:54Z</dcterms:created>
  <dcterms:modified xsi:type="dcterms:W3CDTF">2019-07-01T07:08:28Z</dcterms:modified>
</cp:coreProperties>
</file>