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  <p:sldId id="259" r:id="rId6"/>
    <p:sldId id="256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2" d="100"/>
          <a:sy n="112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6C1F95B2-101F-38F8-C357-C4D1AFA182C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6C1F95B2-101F-38F8-C357-C4D1AFA182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642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E2F6D98C-0258-78BE-0477-8D03B806A62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E2F6D98C-0258-78BE-0477-8D03B806A6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422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AF717B9C-73CE-4F8B-8AA1-A0A148C9A1FB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66D9A8DF-C92B-4EA9-8210-6EA0D7C67FC2&quot;"/>
    <we:property name="reportUrl" value="&quot;/groups/me/reports/e7e486eb-ce91-4279-9d85-f6245410753c/756fdd25671d36e09c6a?bookmarkGuid=78de65c0-8420-4397-ab6d-6f2dd50473c3&amp;bookmarkUsage=1&amp;ctid=5721e996-29ca-4747-83ea-14a4a47bbcd3&amp;fromEntryPoint=export&quot;"/>
    <we:property name="reportName" value="&quot;Sample Power BI&quot;"/>
    <we:property name="reportState" value="&quot;CONNECTED&quot;"/>
    <we:property name="embedUrl" value="&quot;/reportEmbed?reportId=e7e486eb-ce91-4279-9d85-f6245410753c&amp;config=eyJjbHVzdGVyVXJsIjoiaHR0cHM6Ly9XQUJJLUJSQVpJTC1TT1VUSC1CLVBSSU1BUlktcmVkaXJlY3QuYW5hbHlzaXMud2luZG93cy5uZXQiLCJlbWJlZEZlYXR1cmVzIjp7InVzYWdlTWV0cmljc1ZOZXh0Ijp0cnVlfX0%3D&amp;disableSensitivityBanner=true&quot;"/>
    <we:property name="pageName" value="&quot;756fdd25671d36e09c6a&quot;"/>
    <we:property name="pageDisplayName" value="&quot;Vendas - Produtos&quot;"/>
    <we:property name="datasetId" value="&quot;563aa510-e76b-4dbc-a60b-fbe5cfb66299&quot;"/>
    <we:property name="backgroundColor" value="&quot;#FFFFFF&quot;"/>
    <we:property name="bookmark" value="&quot;H4sIAAAAAAAAA+1YzW7jNhB+lUCXvTgGLSmynVs2P2iwbhGsg/RQBMVIHMlc0KKWotK4gV9oX6Mv1iEpOXFiJ9k07bbpAjZADYfD+flmOORNwEVdSVj8BHMM9oPTkosMuNI7g6AXlJ44irIoGsYDYEkcM4xwOLCzqjJClXWwfxMY0AWaC1E3IK0kIv5y2QtAyjMo7FcOssZeUKGuVQlS/I6emaaMbnDZC/C6kkqDFTk1YNCKvSJ2+iYVBv2IdoTMiCucYmY8dbiX5JyHe8lwwKME2ThLgNhqz+A028hiRbvtD1VpQJS0jaUl6XCUpiEbhzyCcZxwHo8tPRfStCzp4vi60mQd2byorHMOSddCafKaDJwVGmuv9E1wqGQzd6PjNfpUNTrDj5i7qdIIsyBJuSihzIR1ypIccqYVucvN0JA3mXHkmfrtUCNtyoN9tuyt9DjgV7SaqPeVOCgKjQWY9vP4b9FwZwoSPfWkKdv4sIf6XhKlFmUh2/jfhuLcm1EJPJyBNhZf6ScKpHU7LVKao36/cJ4/ErqDQNi7p/g3tXZ52WGUmD/dQWELEq/+66PicmmngMAd5cOQx0mWxjHyjPHv8H2WhjaeO2fkBbwX1MELIAzE++/H8GMmf1scs2GcwBhYyIDtcRiFSfp0Gf5vlL/eP5p3UyzmWL4w734QqEFns8UEr1A+VGY1/3CqU+ECtPAHulP8hQa1nclKWLBm45FtFSzbHX3a8edGwA7HHQ4GvKjWlOCgVI865bHgvGW//PjHl3qDY56seJlsakpN5B65G4vf0/XkLXu2RdzbNrKFT9uNpOM9noZpOATG2GAQs3j08ir+lt32vRq9bjWqJTU1eq3+BHOkC6odFEi3PbuIQFd5BQXWt8BcH110F1Dq0U60mrtlrak2GCtvTBRFx1p5DqnEX+nCOYrZMNkN8wR34xTYbkqXyt1RikmepvE4iUNa7hVmtt36eUb1s22r6A7etSun99qA+vmdVxdOUvReX+ABR5tegGzcXZ1kToTxjrnxZOIL2SCeWE6b0fZv19g4bfDeXHHnX3QZvVHcu/dQi+xdsFx6cVvOhJVSbxvd/68ToRdkkM2Qn7jUOvJvTqcG5z7Qwl1U64x2O+W+BZ5XpEfdNcTd1wdR2iJgd8jN1/fKL0nTjcnTCz6KYma2IL1LHHcQrj+w2anA5hElCpR199rl3aCVdKMuB4hNWk/62c8N6gVZ5DhuY9e39vRXUetviEnfKk3CRE3uklDVtpLadzcicXTO+YCLr6gtr+9Qp92ZKMtONZsaf8Fih7wtJq/vQ0xaKRfKzhldCSobKQm5MyG5xrJF6jrL1soZTTqrzlVBh9Uds54tI94i47KtnyPgecTylIcsHEQJo1/oEumx49HgtUnV9Xp/3mJ104mpGlNXkOEZlLih8Dscc+RPFH/3ALwq/cvlnxFuwyt5FgAA&quot;"/>
    <we:property name="initialStateBookmark" value="&quot;H4sIAAAAAAAAA+1Y227jNhD9lYAv++IEsqzIdt6cGxok2Q3iIH0ojMVIHMlc0KKWotK4gX+ov9Ef65CUnDhxLpum3TZdwAao4XA4lzPDIW8YF1UpYf4RZsh22FHBRQpc6Y0u67DCE3c/fTo+HZ0ff/44Oj0gsiqNUEXFdm6YAZ2juRRVDdKKIOIvkw4DKc8gt18ZyAo7rERdqQKk+A09M00ZXeOiw/C6lEqDFTk2YNCKvSJ2+qa9u1s92hFSI65wjKnx1P52nHEebsf9Lu/FGAzTGIit8gxOs7UsVrTbfk8VBkRB21hanPQHSRIGw5D3YBjFnEdDS8+ENA1LMj+4LjVZRzbPS+uVPdI1V5rcJZmzQmPllb5he0rWMzc6WKGPVa1TPMfMTRVGmDlJykQBRSqsUxbkkDOtyF1uhoa8To0jT9WvexppU852gkVnqceIX9Fqot5XYpTnGnMwzefB36LhxhgkeuphXTTxCR7qOyFKJYpcNvG/DcWFN6MUuDcFbSy+ki8USOt2WqQ0R707d57fF7qFQNi5p/h3tXYxaTFKzF/uoLABiVf/7VExWdgpIHD3sn7IozhNogh5GvAf8H2RhjaeG2fkBbwX1O4rIAzE++/H8FMmf18cB/0ohiEEYQDBNodBGCfPl+H/Rvnr/KN5N8Z8hsUr8+4ngRp0Op2f4BXKh8os5x9OtSpcghb+QHeKv9KgpiVZCmMrNu7bVsGy3dGnGX+tBWxw3OBgwItqTGGjQj3plKeC8579cvrH79Uaxzxb8VJZV5SayD1y1xa/5+vJe/Zsg7j3bWQDn6YbSYbbPAmTsA9BEHS7URANXl/F37PbflSjt61GlaSmRq/UHzZDuqDaQY5027OLCHSlV1BgdQvM1dFlewGlHu1Qq5lb1phqg7H0xomi6FgrLyCR+JkunIMo6MebYRbjZpRAsJnQpXJzkGCcJUk0jKOQlnuFA9tu/Tyl+tm0VXT5btuVo3ttQPXyzqsNJyl6ry/wgKNNL0HW7q5OMk+E8Y658WTiC4NudGI5bUbbv11j47TGezPFnX/RZfRacR92oRLpB7ZYeHGPnAlLpd43uv9fJ0KHpZBOkR+61Nr3j01HBmc+0MJdVKuUdjvivgWelaRH1TbE7dexKGwRsDtk5tt75dek6drk6bBzkU/NI0hvE8cdhKsva3aK2TyiRIGial+7vBu0km7U5gCxSetJP/u1Rj0nixzHbey2rD1by6htrYnJllWahImK3CWhrGwlte9uROLonHOM82+oLW/vUKfdmSiKVjWbGn/BYoe8R0xe3YeYtFIulK0z2hJU1FIScqdCco1Fg9RVlkcrZ++ktepC5XRY3THrxTKiR2RMmvo5AJ71gizhYRB2e3FAv9Al0lPHo8Frk6jr1f68weq6E1PVpiohxTMocE3hdzjmyJ8p/u4BmLlNSBtBYHlmgTV0eVQsFn8CUs2KZaIWAAA=&quot;"/>
    <we:property name="isFiltersActionButtonVisible" value="true"/>
    <we:property name="isVisualContainerHeaderHidden" value="false"/>
    <we:property name="reportEmbeddedTime" value="&quot;2024-07-10T00:26:30.654Z&quot;"/>
    <we:property name="creatorTenantId" value="&quot;5721e996-29ca-4747-83ea-14a4a47bbcd3&quot;"/>
    <we:property name="creatorUserId" value="&quot;100320038706BC0D&quot;"/>
    <we:property name="creatorSessionId" value="&quot;2848568b-d8fe-46d3-9e26-b5dfc866e53a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8EDF1A9-E9B4-4C78-BE33-2258FDDB02BF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66D9A8DF-C92B-4EA9-8210-6EA0D7C67FC2&quot;"/>
    <we:property name="reportUrl" value="&quot;/groups/me/reports/e7e486eb-ce91-4279-9d85-f6245410753c/385895a500d21e6183c4?bookmarkGuid=76fc8c29-67aa-40d8-9360-5ff8ff570439&amp;bookmarkUsage=1&amp;ctid=5721e996-29ca-4747-83ea-14a4a47bbcd3&amp;fromEntryPoint=export&quot;"/>
    <we:property name="reportName" value="&quot;Sample Power BI&quot;"/>
    <we:property name="reportState" value="&quot;CONNECTED&quot;"/>
    <we:property name="embedUrl" value="&quot;/reportEmbed?reportId=e7e486eb-ce91-4279-9d85-f6245410753c&amp;config=eyJjbHVzdGVyVXJsIjoiaHR0cHM6Ly9XQUJJLUJSQVpJTC1TT1VUSC1CLVBSSU1BUlktcmVkaXJlY3QuYW5hbHlzaXMud2luZG93cy5uZXQiLCJlbWJlZEZlYXR1cmVzIjp7InVzYWdlTWV0cmljc1ZOZXh0Ijp0cnVlfX0%3D&amp;disableSensitivityBanner=true&quot;"/>
    <we:property name="pageName" value="&quot;385895a500d21e6183c4&quot;"/>
    <we:property name="pageDisplayName" value="&quot;Vendas - Países&quot;"/>
    <we:property name="datasetId" value="&quot;563aa510-e76b-4dbc-a60b-fbe5cfb66299&quot;"/>
    <we:property name="backgroundColor" value="&quot;#FFFFFF&quot;"/>
    <we:property name="bookmark" value="&quot;H4sIAAAAAAAAA+VX227bMAz9lUDPwSDfnb51aYcN6IZi2foy5IGWmFSFKnmynCUr+kP7jf3YJMvpZU0vKAo0y54skTQvh6REXRAumlrC6hOcI9kjHxQXDLg2g4gMiQpExiEq+KhK8yKO4iynOeeOq2srtGrI3gWxYOZoT0TTgvSaHPHbdEhAymOY+90MZINDUqNptAIpfmIQdixrWrwcElzWUhvwKicWLHq1Cyfu9s6F6E3iLAKzYoETZDZQkzIrRxlklPI4wjwqE5Y6sSYIdJ5tFPGqO/NjrSwI5cx4WhUloyjPZ3yU0jzLeBmnmac3Qs1l7/D1v19WtQfH4tJWeunxqM6cYa/p8tIFxPM8RprTOClZEsV5VdLI/z0T0q4Nrg6XtXFYOQSDtn2+AMXQw+sAMdiE+C/I/nxucA623x7eYo61bM830Ce6NQw/46xjKSvsytmYCeVsCA++9/PYaJeWjjOYgMRAfdeqHmXqt6f6x9igSwv3hKmjPAgKA8NvI+I2hqN5u+qiPRBmncR4+JfTrxqpC82RCuQ0KShLaMaLIuE5FuWWp+6rErYZTLTk/0P6Hoo2pLDMC4iSKnGNn6cJ49ko9P0Wp9AtZ8I+nr7hlb9jR5pr405secfll/JqrFtlzYo8o4xqgeNTMHarS+k+1C+n6/vGSZzduFF60IP7L4/ytLs8WAVVmqYxpSwtMQLG4mrnyvdef98LNGDY6eoIFyjvunbFv8taO3QCRoRhogvjmeH1U9GVMnIr4gM/pnixG/706++tgAHHAQcLQVUfCtlXekMvPa2ndxmXj79/Nc85ZJhsG9cSyEMdbzxwHu/jXUa2r7jdDrIvn3B65u62TxCBRpRlcTaiWfn46P26l+kTTsV/7AnwhL7cqkHg/ifB6w0CXTVfQ0bO0b2z/UK3tqmB4TEo7OzXQYXATs4VDijuM9Wtjf8eCZeOkKgTkK3PUfcqJ52Zztofpi+lIQ4QAAA=&quot;"/>
    <we:property name="initialStateBookmark" value="&quot;H4sIAAAAAAAAA+VX227bMAz9lUDPweB7nL2laYcNvaLZ+jIEAy0xqQpV9mQ5a1bkh/Yb+7Hp4vSypk1RFGiWPVmiaPLwkNTlmjBeVwLmR3CJ5D35JBmnwErVCUmXSC/cOT7ePxyc7n87GhzuGXFZaV7Kmry/JhrUFPUZrxsQ1oQRfh13CQhxAlM7m4CosUsqVHUpQfCf6JXNklYNLroErypRKrAmRxo0WrMzo27mxnf4LjYegWo+wxFS7aVxnub9FNIgYFGIWZjHNDFqtVdwyFaqWNPO/bCUGrg0bqysCON+mGUT1k+CLE1ZHiWplddcTkUL+Pbfz/PKsqLxShflleWjuDCOraXFwgTEsizCIAuiOKdxGGVFHoT27wkXeulwvndVKcOVYdBbG7AZSIqMOEIU1j7+azKYThVOQbfTvXuLw1I0lyvko7JRFE9x4pak5npufEy4ND64Jd/iPFGlSYtb6YxAoJd+aGTLcmCn5+WPoUKTFmYFYyN5khQKit1nxEwUQ7Uzd9HucrVMYtT9C/SbRmpCM6IesiDuBTQOUtbrxSzDXr7hqfsiua47o1Kw/yF9T0XrU5hnPQjjIjaNnyUxZWnf9/0Gp9AMJ1yvT1/3Bu/QiKalMlu1eAD5tVANy0ZqNScvKKOK4/AclN7oUnqM9cV4ed4YjYs7J0pLuof/+iyP3eFBCyiSJImCgCY5hkBpVGxd+T6K9yNHBYqezw9whuIhtJv1h0tLQGeguL9MuDBeGF57HboxRu5FvGuvKVbtDp52/L3h0GHYYaDBm2pDIQNZruil5/X0NvNy+PtX/ZJNhoqmNi2BzNfxyg1nfR9vM7NtxW13kG35+N0zM6d9jAhBGNA0SvtBmq+/er/tYfqMXfEfewI8oy836iLw+JPg7S4CrppvKSOXaN7ZdlA2uq6A4glIdP4rb4Kj0zOFA5LZTLmxst8DbtLhE3UGorE5cq9y4pyY3PFC4Jof7FudOFgO3R+Q5H/tNxAAAA==&quot;"/>
    <we:property name="isFiltersActionButtonVisible" value="true"/>
    <we:property name="isVisualContainerHeaderHidden" value="false"/>
    <we:property name="reportEmbeddedTime" value="&quot;2024-07-10T00:27:10.335Z&quot;"/>
    <we:property name="creatorTenantId" value="&quot;5721e996-29ca-4747-83ea-14a4a47bbcd3&quot;"/>
    <we:property name="creatorUserId" value="&quot;100320038706BC0D&quot;"/>
    <we:property name="creatorSessionId" value="&quot;7316199d-1683-41b1-aaed-8c46382c20a1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c22e70a9-ac74-437c-be6d-639719e67d37}">
  <we:reference id="WA200003233" version="2.0.0.3" store="pt-BR" storeType="OMEX"/>
  <we:alternateReferences/>
  <we:properties>
    <we:property name="Microsoft.Office.CampaignId" value="&quot;none&quot;"/>
    <we:property name="reportUrl" value="&quot;/groups/me/reports/e7e486eb-ce91-4279-9d85-f6245410753c/abc5e29fe1090d6463b8?bookmarkGuid=302b9fa2-b34f-460d-bfad-98081980e4e3&amp;bookmarkUsage=1&amp;ctid=5721e996-29ca-4747-83ea-14a4a47bbcd3&amp;fromEntryPoint=export&quot;"/>
    <we:property name="reportState" value="&quot;CONNECTED&quot;"/>
    <we:property name="artifactViewState" value="&quot;live&quot;"/>
    <we:property name="reportEmbeddedTime" value="&quot;2024-07-10T00:24:02.738Z&quot;"/>
    <we:property name="creatorSessionId" value="&quot;1cefe05c-bb33-441a-8843-effcdb244382&quot;"/>
    <we:property name="creatorUserId" value="&quot;100320038706BC0D&quot;"/>
    <we:property name="creatorTenantId" value="&quot;5721e996-29ca-4747-83ea-14a4a47bbcd3&quot;"/>
    <we:property name="pageDisplayName" value="&quot;Lucro - Segmento&quot;"/>
    <we:property name="pageName" value="&quot;abc5e29fe1090d6463b8&quot;"/>
    <we:property name="reportName" value="&quot;Sample Power BI&quot;"/>
    <we:property name="isVisualContainerHeaderHidden" value="false"/>
    <we:property name="isFiltersActionButtonVisible" value="true"/>
    <we:property name="initialStateBookmark" value="&quot;H4sIAAAAAAAAA91WUW/aMBD+K8jPaHIChNA3ypg0dbSobH2Z0HSJL6krY0eOw6AV/31nh47RVZs2VSvaU3yfz3efP3+O/MCErCsF20tYITtj77WQOQhjOxHrMt2C51dXF7Px9cWXy/FsSrCpnDS6ZmcPzIEt0d3IugHlSxD4edlloNQcSh8VoGrssgptbTQoeY9tMk052+Cuy3BTKWPBl1w4cOjLrimdYuodvelRR8idXOMCc9eikOUDjEcFRnzERdJPellKaXWbEJg9m+JLh/YTox1ITW08Fg2GPI6HvTgXvUTwBLgQHq+lLtWe8GHtx23lVXG4cZnZeD2yO2rsK+12tKFi2C96SZqjGKVJnwueisSvLqRy+4bZdrqpLGlFCrbVxmINmpawIIjFut3/AxuXpcUS3D6cHk1OjGpWz+AL09gcr7EIU9pJt6UehdTUQ3rxPc+5NXQsYYaGhXQBfdfovcrch7fm68QiHYvwQPc73wlBpbFkFvUT5ZditcByhbqldcxjScgvD6eSOLkF645PhwIr0J5vg/JvpX00VNx9QvVVVd8tHx1PGXc/eHovekv/5VVeBvv2RlGcDoQYiCQSKfQx5vGJ27ezAIX1n9j3dfl+0tLVnYVR4tSu3MQ02pHB/uLKwX1jcQbV0yv375x8IN86ORqMsqIAzlPMh4Ms4imPTtzJp/kj/o9cEYxxYMJWSA8YPzCNqyvIcQ4aQ/+qLSEx5JGwoAWK/dj67wdJNmr3fAOq8dsNzx0WmpAMMlP4mwX+EcQCrcDuG2wPWNyQCQAA&quot;"/>
    <we:property name="bookmark" value="&quot;H4sIAAAAAAAAA91WUW/TMBD+K5WfI+SkbZrsbZQhIQGqCOwF9eESXzJPrh05Tmk39b9zdjJKx4QEmljFU33fne8+f/5c5Z4J2bUK9h9hg+yCvdNCViCMncQsYnoAZ4u0SirMRC4EwiLJYj6lrGmdNLpjF/fMgW3QXcuuB+U7Efh1HTFQagWNj2pQHUasRdsZDUre4VBMKWd7PEQMd60yFnzLwoFD33ZL5RQThfiVnwiVk1sssHIDCmU1xySvMeY5F+ksnZYZlXVDQWD2ZIlvHcYvjXYgNY3xWDxf8CRZTJNKTFPBU+BCeLyTulEj4ePez/vWi+Nw50qz83qUtzTYdzoc6ED1YlZP06xCkWfpjAueidTvrqVy48Byf7VrLWlFCg7dLsUWNG1hQRCL3XD+e3bZNBYbcGN4dZJcGtVvnsAL09sKP2EdUtpJt6cZtdQ0Q3rxPc+VNXQtIUPLWrqAvu31qDL34Y35trRI1yI8EP3guySoMZY8o36h/FysCmw2qAdapzzWhPz2clqJyxuw7vR2KLAC7et9UP6NtA+GSqJHVF9U9cP6wfFUcfuTp0fRB/rPr/I62Heax0k2F2Iu0lhkMMOEJ2du30kBCrs/se/L8v2ipesmhVHi3J7c0vTakcH+4snBXW/xA7SPn9y/c/KR/ODkeJ6XdQ2cZ1gt5mXMMx6fuZPP84/4P3JFMMaRCdsgfcD4held10KFK9AY5rdDC4mhjoQFLVCMa+t/30uy0XDma1C9P2743GFhTJj2HVBU6I9nCQAA&quot;"/>
    <we:property name="datasetId" value="&quot;563aa510-e76b-4dbc-a60b-fbe5cfb66299&quot;"/>
    <we:property name="embedUrl" value="&quot;/reportEmbed?reportId=e7e486eb-ce91-4279-9d85-f6245410753c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  <we:property name="isFooterCollapsed" value="fals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Apresentação do PowerPoint</vt:lpstr>
      <vt:lpstr>Apresentação do PowerPoint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JESSICA MARQUES DOS ANJOS</cp:lastModifiedBy>
  <cp:revision>3</cp:revision>
  <dcterms:created xsi:type="dcterms:W3CDTF">2018-06-07T21:39:02Z</dcterms:created>
  <dcterms:modified xsi:type="dcterms:W3CDTF">2024-07-10T00:28:09Z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