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02CE6F-BD70-4C86-A305-8FA4441F9798}">
  <a:tblStyle styleId="{9E02CE6F-BD70-4C86-A305-8FA4441F97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47" autoAdjust="0"/>
  </p:normalViewPr>
  <p:slideViewPr>
    <p:cSldViewPr snapToGrid="0">
      <p:cViewPr varScale="1">
        <p:scale>
          <a:sx n="131" d="100"/>
          <a:sy n="131" d="100"/>
        </p:scale>
        <p:origin x="10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0752515c7f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10752515c7f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6" name="Google Shape;3206;g14295617a2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7" name="Google Shape;3207;g14295617a2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7" name="Google Shape;3397;g10752515c7f_0_1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8" name="Google Shape;3398;g10752515c7f_0_1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4507f46513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0" name="Google Shape;3620;g14507f46513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7" name="Google Shape;3777;g14507f46513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8" name="Google Shape;3778;g14507f46513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0834ae9b4f_0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0834ae9b4f_0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10752515c7f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10752515c7f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g10752515c7f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3" name="Google Shape;1703;g10752515c7f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14255323151_0_2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14255323151_0_20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14255323151_0_2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14255323151_0_2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Google Shape;2568;g14255323151_0_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9" name="Google Shape;2569;g14255323151_0_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2" name="Google Shape;2752;g14255323151_0_2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3" name="Google Shape;2753;g14255323151_0_2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3" name="Google Shape;3003;g14295617a2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4" name="Google Shape;3004;g14295617a2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13725"/>
            <a:ext cx="9144000" cy="5143500"/>
          </a:xfrm>
          <a:prstGeom prst="rect">
            <a:avLst/>
          </a:prstGeom>
          <a:solidFill>
            <a:srgbClr val="C5A4FF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90000" y="1432427"/>
            <a:ext cx="4764000" cy="201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4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90000" y="3419825"/>
            <a:ext cx="47640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17900" y="35654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296850" y="4314575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63200" y="456742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133350" y="466180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813125" y="386709"/>
            <a:ext cx="102102" cy="102102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533200" y="40664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476025" y="3466875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017475" y="466180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673225" y="6676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133350" y="20338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13225" y="2931950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371975" y="4510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247725" y="399132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742775" y="477312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7575413" y="456742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900700" y="42527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125925" y="47029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920200" y="48675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413600" y="31683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1235025" y="37510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8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3"/>
          <p:cNvSpPr/>
          <p:nvPr/>
        </p:nvSpPr>
        <p:spPr>
          <a:xfrm>
            <a:off x="0" y="-13725"/>
            <a:ext cx="9144000" cy="5143500"/>
          </a:xfrm>
          <a:prstGeom prst="rect">
            <a:avLst/>
          </a:prstGeom>
          <a:solidFill>
            <a:srgbClr val="C5A4FF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3"/>
          <p:cNvSpPr txBox="1">
            <a:spLocks noGrp="1"/>
          </p:cNvSpPr>
          <p:nvPr>
            <p:ph type="title"/>
          </p:nvPr>
        </p:nvSpPr>
        <p:spPr>
          <a:xfrm flipH="1">
            <a:off x="710246" y="368825"/>
            <a:ext cx="772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43"/>
          <p:cNvSpPr txBox="1">
            <a:spLocks noGrp="1"/>
          </p:cNvSpPr>
          <p:nvPr>
            <p:ph type="subTitle" idx="1"/>
          </p:nvPr>
        </p:nvSpPr>
        <p:spPr>
          <a:xfrm>
            <a:off x="3233100" y="2047875"/>
            <a:ext cx="26778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43"/>
          <p:cNvSpPr txBox="1">
            <a:spLocks noGrp="1"/>
          </p:cNvSpPr>
          <p:nvPr>
            <p:ph type="subTitle" idx="2"/>
          </p:nvPr>
        </p:nvSpPr>
        <p:spPr>
          <a:xfrm>
            <a:off x="3233100" y="1584675"/>
            <a:ext cx="26778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idaloka"/>
              <a:buNone/>
              <a:defRPr sz="24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43"/>
          <p:cNvSpPr txBox="1">
            <a:spLocks noGrp="1"/>
          </p:cNvSpPr>
          <p:nvPr>
            <p:ph type="subTitle" idx="3"/>
          </p:nvPr>
        </p:nvSpPr>
        <p:spPr>
          <a:xfrm>
            <a:off x="3233100" y="3788500"/>
            <a:ext cx="26778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43"/>
          <p:cNvSpPr txBox="1">
            <a:spLocks noGrp="1"/>
          </p:cNvSpPr>
          <p:nvPr>
            <p:ph type="subTitle" idx="4"/>
          </p:nvPr>
        </p:nvSpPr>
        <p:spPr>
          <a:xfrm>
            <a:off x="3233100" y="3325300"/>
            <a:ext cx="26778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idaloka"/>
              <a:buNone/>
              <a:defRPr sz="24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43"/>
          <p:cNvSpPr/>
          <p:nvPr/>
        </p:nvSpPr>
        <p:spPr>
          <a:xfrm>
            <a:off x="1855962" y="3691975"/>
            <a:ext cx="345984" cy="345984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3"/>
          <p:cNvSpPr/>
          <p:nvPr/>
        </p:nvSpPr>
        <p:spPr>
          <a:xfrm>
            <a:off x="1347195" y="3004325"/>
            <a:ext cx="508747" cy="508747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3"/>
          <p:cNvSpPr/>
          <p:nvPr/>
        </p:nvSpPr>
        <p:spPr>
          <a:xfrm>
            <a:off x="7994118" y="4027855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3"/>
          <p:cNvSpPr/>
          <p:nvPr/>
        </p:nvSpPr>
        <p:spPr>
          <a:xfrm>
            <a:off x="7511722" y="4339040"/>
            <a:ext cx="367142" cy="367142"/>
          </a:xfrm>
          <a:custGeom>
            <a:avLst/>
            <a:gdLst/>
            <a:ahLst/>
            <a:cxnLst/>
            <a:rect l="l" t="t" r="r" b="b"/>
            <a:pathLst>
              <a:path w="45979" h="45979" extrusionOk="0">
                <a:moveTo>
                  <a:pt x="22993" y="1"/>
                </a:moveTo>
                <a:lnTo>
                  <a:pt x="22428" y="16150"/>
                </a:lnTo>
                <a:cubicBezTo>
                  <a:pt x="22241" y="17270"/>
                  <a:pt x="21988" y="18201"/>
                  <a:pt x="21631" y="18975"/>
                </a:cubicBezTo>
                <a:cubicBezTo>
                  <a:pt x="21456" y="18759"/>
                  <a:pt x="21278" y="18517"/>
                  <a:pt x="21099" y="18260"/>
                </a:cubicBezTo>
                <a:lnTo>
                  <a:pt x="15997" y="8693"/>
                </a:lnTo>
                <a:lnTo>
                  <a:pt x="20418" y="18595"/>
                </a:lnTo>
                <a:cubicBezTo>
                  <a:pt x="20597" y="19142"/>
                  <a:pt x="20727" y="19708"/>
                  <a:pt x="20801" y="20285"/>
                </a:cubicBezTo>
                <a:cubicBezTo>
                  <a:pt x="20708" y="20389"/>
                  <a:pt x="20615" y="20497"/>
                  <a:pt x="20515" y="20597"/>
                </a:cubicBezTo>
                <a:cubicBezTo>
                  <a:pt x="19998" y="20493"/>
                  <a:pt x="19440" y="20314"/>
                  <a:pt x="18822" y="20061"/>
                </a:cubicBezTo>
                <a:lnTo>
                  <a:pt x="9322" y="14837"/>
                </a:lnTo>
                <a:lnTo>
                  <a:pt x="18431" y="20712"/>
                </a:lnTo>
                <a:cubicBezTo>
                  <a:pt x="18729" y="20954"/>
                  <a:pt x="19012" y="21211"/>
                  <a:pt x="19280" y="21479"/>
                </a:cubicBezTo>
                <a:cubicBezTo>
                  <a:pt x="18450" y="21918"/>
                  <a:pt x="17419" y="22216"/>
                  <a:pt x="16150" y="22428"/>
                </a:cubicBezTo>
                <a:lnTo>
                  <a:pt x="1" y="22990"/>
                </a:lnTo>
                <a:lnTo>
                  <a:pt x="16150" y="23555"/>
                </a:lnTo>
                <a:cubicBezTo>
                  <a:pt x="17266" y="23741"/>
                  <a:pt x="18200" y="23994"/>
                  <a:pt x="18974" y="24352"/>
                </a:cubicBezTo>
                <a:cubicBezTo>
                  <a:pt x="18755" y="24527"/>
                  <a:pt x="18517" y="24705"/>
                  <a:pt x="18260" y="24884"/>
                </a:cubicBezTo>
                <a:lnTo>
                  <a:pt x="8697" y="29982"/>
                </a:lnTo>
                <a:lnTo>
                  <a:pt x="18595" y="25565"/>
                </a:lnTo>
                <a:cubicBezTo>
                  <a:pt x="19146" y="25386"/>
                  <a:pt x="19711" y="25256"/>
                  <a:pt x="20284" y="25178"/>
                </a:cubicBezTo>
                <a:cubicBezTo>
                  <a:pt x="20392" y="25271"/>
                  <a:pt x="20496" y="25364"/>
                  <a:pt x="20597" y="25464"/>
                </a:cubicBezTo>
                <a:cubicBezTo>
                  <a:pt x="20493" y="25982"/>
                  <a:pt x="20314" y="26540"/>
                  <a:pt x="20065" y="27161"/>
                </a:cubicBezTo>
                <a:lnTo>
                  <a:pt x="14837" y="36657"/>
                </a:lnTo>
                <a:lnTo>
                  <a:pt x="14837" y="36657"/>
                </a:lnTo>
                <a:lnTo>
                  <a:pt x="20712" y="27548"/>
                </a:lnTo>
                <a:cubicBezTo>
                  <a:pt x="20954" y="27254"/>
                  <a:pt x="21211" y="26971"/>
                  <a:pt x="21479" y="26703"/>
                </a:cubicBezTo>
                <a:cubicBezTo>
                  <a:pt x="21918" y="27533"/>
                  <a:pt x="22215" y="28564"/>
                  <a:pt x="22428" y="29833"/>
                </a:cubicBezTo>
                <a:lnTo>
                  <a:pt x="22993" y="45979"/>
                </a:lnTo>
                <a:lnTo>
                  <a:pt x="23555" y="29833"/>
                </a:lnTo>
                <a:cubicBezTo>
                  <a:pt x="23741" y="28713"/>
                  <a:pt x="23994" y="27779"/>
                  <a:pt x="24351" y="27009"/>
                </a:cubicBezTo>
                <a:cubicBezTo>
                  <a:pt x="24526" y="27224"/>
                  <a:pt x="24705" y="27463"/>
                  <a:pt x="24883" y="27723"/>
                </a:cubicBezTo>
                <a:lnTo>
                  <a:pt x="29981" y="37290"/>
                </a:lnTo>
                <a:lnTo>
                  <a:pt x="25564" y="27388"/>
                </a:lnTo>
                <a:cubicBezTo>
                  <a:pt x="25386" y="26837"/>
                  <a:pt x="25256" y="26272"/>
                  <a:pt x="25177" y="25699"/>
                </a:cubicBezTo>
                <a:cubicBezTo>
                  <a:pt x="25270" y="25591"/>
                  <a:pt x="25363" y="25487"/>
                  <a:pt x="25464" y="25386"/>
                </a:cubicBezTo>
                <a:cubicBezTo>
                  <a:pt x="25981" y="25490"/>
                  <a:pt x="26539" y="25665"/>
                  <a:pt x="27161" y="25922"/>
                </a:cubicBezTo>
                <a:lnTo>
                  <a:pt x="36657" y="31146"/>
                </a:lnTo>
                <a:lnTo>
                  <a:pt x="27548" y="25271"/>
                </a:lnTo>
                <a:cubicBezTo>
                  <a:pt x="27254" y="25029"/>
                  <a:pt x="26971" y="24772"/>
                  <a:pt x="26703" y="24504"/>
                </a:cubicBezTo>
                <a:cubicBezTo>
                  <a:pt x="27533" y="24065"/>
                  <a:pt x="28564" y="23767"/>
                  <a:pt x="29833" y="23555"/>
                </a:cubicBezTo>
                <a:lnTo>
                  <a:pt x="45978" y="22993"/>
                </a:lnTo>
                <a:lnTo>
                  <a:pt x="29833" y="22428"/>
                </a:lnTo>
                <a:cubicBezTo>
                  <a:pt x="28712" y="22242"/>
                  <a:pt x="27782" y="21989"/>
                  <a:pt x="27008" y="21632"/>
                </a:cubicBezTo>
                <a:cubicBezTo>
                  <a:pt x="27224" y="21457"/>
                  <a:pt x="27466" y="21278"/>
                  <a:pt x="27723" y="21099"/>
                </a:cubicBezTo>
                <a:lnTo>
                  <a:pt x="37290" y="16002"/>
                </a:lnTo>
                <a:lnTo>
                  <a:pt x="37290" y="16002"/>
                </a:lnTo>
                <a:lnTo>
                  <a:pt x="27388" y="20418"/>
                </a:lnTo>
                <a:cubicBezTo>
                  <a:pt x="26837" y="20597"/>
                  <a:pt x="26275" y="20727"/>
                  <a:pt x="25698" y="20805"/>
                </a:cubicBezTo>
                <a:cubicBezTo>
                  <a:pt x="25590" y="20712"/>
                  <a:pt x="25486" y="20619"/>
                  <a:pt x="25386" y="20515"/>
                </a:cubicBezTo>
                <a:cubicBezTo>
                  <a:pt x="25490" y="20002"/>
                  <a:pt x="25669" y="19440"/>
                  <a:pt x="25922" y="18822"/>
                </a:cubicBezTo>
                <a:lnTo>
                  <a:pt x="31146" y="9326"/>
                </a:lnTo>
                <a:lnTo>
                  <a:pt x="25270" y="18435"/>
                </a:lnTo>
                <a:cubicBezTo>
                  <a:pt x="25029" y="18729"/>
                  <a:pt x="24772" y="19012"/>
                  <a:pt x="24504" y="19280"/>
                </a:cubicBezTo>
                <a:cubicBezTo>
                  <a:pt x="24065" y="18450"/>
                  <a:pt x="23767" y="17419"/>
                  <a:pt x="23555" y="16150"/>
                </a:cubicBezTo>
                <a:lnTo>
                  <a:pt x="22993" y="1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3"/>
          <p:cNvSpPr/>
          <p:nvPr/>
        </p:nvSpPr>
        <p:spPr>
          <a:xfrm>
            <a:off x="540368" y="4238905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8"/>
          <p:cNvSpPr/>
          <p:nvPr/>
        </p:nvSpPr>
        <p:spPr>
          <a:xfrm>
            <a:off x="0" y="-13725"/>
            <a:ext cx="9144000" cy="5143500"/>
          </a:xfrm>
          <a:prstGeom prst="rect">
            <a:avLst/>
          </a:prstGeom>
          <a:solidFill>
            <a:srgbClr val="C5A4FF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8"/>
          <p:cNvSpPr txBox="1">
            <a:spLocks noGrp="1"/>
          </p:cNvSpPr>
          <p:nvPr>
            <p:ph type="title"/>
          </p:nvPr>
        </p:nvSpPr>
        <p:spPr>
          <a:xfrm flipH="1">
            <a:off x="710246" y="368825"/>
            <a:ext cx="772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48"/>
          <p:cNvSpPr txBox="1">
            <a:spLocks noGrp="1"/>
          </p:cNvSpPr>
          <p:nvPr>
            <p:ph type="subTitle" idx="1"/>
          </p:nvPr>
        </p:nvSpPr>
        <p:spPr>
          <a:xfrm>
            <a:off x="4665462" y="2910650"/>
            <a:ext cx="17394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4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57" name="Google Shape;657;p48"/>
          <p:cNvSpPr txBox="1">
            <a:spLocks noGrp="1"/>
          </p:cNvSpPr>
          <p:nvPr>
            <p:ph type="subTitle" idx="2"/>
          </p:nvPr>
        </p:nvSpPr>
        <p:spPr>
          <a:xfrm>
            <a:off x="6591794" y="2910650"/>
            <a:ext cx="17394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4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58" name="Google Shape;658;p48"/>
          <p:cNvSpPr txBox="1">
            <a:spLocks noGrp="1"/>
          </p:cNvSpPr>
          <p:nvPr>
            <p:ph type="subTitle" idx="3"/>
          </p:nvPr>
        </p:nvSpPr>
        <p:spPr>
          <a:xfrm>
            <a:off x="4665462" y="3399350"/>
            <a:ext cx="17394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9" name="Google Shape;659;p48"/>
          <p:cNvSpPr txBox="1">
            <a:spLocks noGrp="1"/>
          </p:cNvSpPr>
          <p:nvPr>
            <p:ph type="subTitle" idx="4"/>
          </p:nvPr>
        </p:nvSpPr>
        <p:spPr>
          <a:xfrm>
            <a:off x="6591793" y="3399350"/>
            <a:ext cx="17394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0" name="Google Shape;660;p48"/>
          <p:cNvSpPr txBox="1">
            <a:spLocks noGrp="1"/>
          </p:cNvSpPr>
          <p:nvPr>
            <p:ph type="subTitle" idx="5"/>
          </p:nvPr>
        </p:nvSpPr>
        <p:spPr>
          <a:xfrm>
            <a:off x="812800" y="2910650"/>
            <a:ext cx="17394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4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61" name="Google Shape;661;p48"/>
          <p:cNvSpPr txBox="1">
            <a:spLocks noGrp="1"/>
          </p:cNvSpPr>
          <p:nvPr>
            <p:ph type="subTitle" idx="6"/>
          </p:nvPr>
        </p:nvSpPr>
        <p:spPr>
          <a:xfrm>
            <a:off x="2739131" y="2910650"/>
            <a:ext cx="17394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4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62" name="Google Shape;662;p48"/>
          <p:cNvSpPr txBox="1">
            <a:spLocks noGrp="1"/>
          </p:cNvSpPr>
          <p:nvPr>
            <p:ph type="subTitle" idx="7"/>
          </p:nvPr>
        </p:nvSpPr>
        <p:spPr>
          <a:xfrm>
            <a:off x="812800" y="3399350"/>
            <a:ext cx="17394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3" name="Google Shape;663;p48"/>
          <p:cNvSpPr txBox="1">
            <a:spLocks noGrp="1"/>
          </p:cNvSpPr>
          <p:nvPr>
            <p:ph type="subTitle" idx="8"/>
          </p:nvPr>
        </p:nvSpPr>
        <p:spPr>
          <a:xfrm>
            <a:off x="2739131" y="3399350"/>
            <a:ext cx="17394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64" name="Google Shape;664;p48"/>
          <p:cNvSpPr/>
          <p:nvPr/>
        </p:nvSpPr>
        <p:spPr>
          <a:xfrm>
            <a:off x="3493293" y="4564955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8"/>
          <p:cNvSpPr/>
          <p:nvPr/>
        </p:nvSpPr>
        <p:spPr>
          <a:xfrm>
            <a:off x="3012797" y="4578265"/>
            <a:ext cx="367142" cy="367142"/>
          </a:xfrm>
          <a:custGeom>
            <a:avLst/>
            <a:gdLst/>
            <a:ahLst/>
            <a:cxnLst/>
            <a:rect l="l" t="t" r="r" b="b"/>
            <a:pathLst>
              <a:path w="45979" h="45979" extrusionOk="0">
                <a:moveTo>
                  <a:pt x="22993" y="1"/>
                </a:moveTo>
                <a:lnTo>
                  <a:pt x="22428" y="16150"/>
                </a:lnTo>
                <a:cubicBezTo>
                  <a:pt x="22241" y="17270"/>
                  <a:pt x="21988" y="18201"/>
                  <a:pt x="21631" y="18975"/>
                </a:cubicBezTo>
                <a:cubicBezTo>
                  <a:pt x="21456" y="18759"/>
                  <a:pt x="21278" y="18517"/>
                  <a:pt x="21099" y="18260"/>
                </a:cubicBezTo>
                <a:lnTo>
                  <a:pt x="15997" y="8693"/>
                </a:lnTo>
                <a:lnTo>
                  <a:pt x="20418" y="18595"/>
                </a:lnTo>
                <a:cubicBezTo>
                  <a:pt x="20597" y="19142"/>
                  <a:pt x="20727" y="19708"/>
                  <a:pt x="20801" y="20285"/>
                </a:cubicBezTo>
                <a:cubicBezTo>
                  <a:pt x="20708" y="20389"/>
                  <a:pt x="20615" y="20497"/>
                  <a:pt x="20515" y="20597"/>
                </a:cubicBezTo>
                <a:cubicBezTo>
                  <a:pt x="19998" y="20493"/>
                  <a:pt x="19440" y="20314"/>
                  <a:pt x="18822" y="20061"/>
                </a:cubicBezTo>
                <a:lnTo>
                  <a:pt x="9322" y="14837"/>
                </a:lnTo>
                <a:lnTo>
                  <a:pt x="18431" y="20712"/>
                </a:lnTo>
                <a:cubicBezTo>
                  <a:pt x="18729" y="20954"/>
                  <a:pt x="19012" y="21211"/>
                  <a:pt x="19280" y="21479"/>
                </a:cubicBezTo>
                <a:cubicBezTo>
                  <a:pt x="18450" y="21918"/>
                  <a:pt x="17419" y="22216"/>
                  <a:pt x="16150" y="22428"/>
                </a:cubicBezTo>
                <a:lnTo>
                  <a:pt x="1" y="22990"/>
                </a:lnTo>
                <a:lnTo>
                  <a:pt x="16150" y="23555"/>
                </a:lnTo>
                <a:cubicBezTo>
                  <a:pt x="17266" y="23741"/>
                  <a:pt x="18200" y="23994"/>
                  <a:pt x="18974" y="24352"/>
                </a:cubicBezTo>
                <a:cubicBezTo>
                  <a:pt x="18755" y="24527"/>
                  <a:pt x="18517" y="24705"/>
                  <a:pt x="18260" y="24884"/>
                </a:cubicBezTo>
                <a:lnTo>
                  <a:pt x="8697" y="29982"/>
                </a:lnTo>
                <a:lnTo>
                  <a:pt x="18595" y="25565"/>
                </a:lnTo>
                <a:cubicBezTo>
                  <a:pt x="19146" y="25386"/>
                  <a:pt x="19711" y="25256"/>
                  <a:pt x="20284" y="25178"/>
                </a:cubicBezTo>
                <a:cubicBezTo>
                  <a:pt x="20392" y="25271"/>
                  <a:pt x="20496" y="25364"/>
                  <a:pt x="20597" y="25464"/>
                </a:cubicBezTo>
                <a:cubicBezTo>
                  <a:pt x="20493" y="25982"/>
                  <a:pt x="20314" y="26540"/>
                  <a:pt x="20065" y="27161"/>
                </a:cubicBezTo>
                <a:lnTo>
                  <a:pt x="14837" y="36657"/>
                </a:lnTo>
                <a:lnTo>
                  <a:pt x="14837" y="36657"/>
                </a:lnTo>
                <a:lnTo>
                  <a:pt x="20712" y="27548"/>
                </a:lnTo>
                <a:cubicBezTo>
                  <a:pt x="20954" y="27254"/>
                  <a:pt x="21211" y="26971"/>
                  <a:pt x="21479" y="26703"/>
                </a:cubicBezTo>
                <a:cubicBezTo>
                  <a:pt x="21918" y="27533"/>
                  <a:pt x="22215" y="28564"/>
                  <a:pt x="22428" y="29833"/>
                </a:cubicBezTo>
                <a:lnTo>
                  <a:pt x="22993" y="45979"/>
                </a:lnTo>
                <a:lnTo>
                  <a:pt x="23555" y="29833"/>
                </a:lnTo>
                <a:cubicBezTo>
                  <a:pt x="23741" y="28713"/>
                  <a:pt x="23994" y="27779"/>
                  <a:pt x="24351" y="27009"/>
                </a:cubicBezTo>
                <a:cubicBezTo>
                  <a:pt x="24526" y="27224"/>
                  <a:pt x="24705" y="27463"/>
                  <a:pt x="24883" y="27723"/>
                </a:cubicBezTo>
                <a:lnTo>
                  <a:pt x="29981" y="37290"/>
                </a:lnTo>
                <a:lnTo>
                  <a:pt x="25564" y="27388"/>
                </a:lnTo>
                <a:cubicBezTo>
                  <a:pt x="25386" y="26837"/>
                  <a:pt x="25256" y="26272"/>
                  <a:pt x="25177" y="25699"/>
                </a:cubicBezTo>
                <a:cubicBezTo>
                  <a:pt x="25270" y="25591"/>
                  <a:pt x="25363" y="25487"/>
                  <a:pt x="25464" y="25386"/>
                </a:cubicBezTo>
                <a:cubicBezTo>
                  <a:pt x="25981" y="25490"/>
                  <a:pt x="26539" y="25665"/>
                  <a:pt x="27161" y="25922"/>
                </a:cubicBezTo>
                <a:lnTo>
                  <a:pt x="36657" y="31146"/>
                </a:lnTo>
                <a:lnTo>
                  <a:pt x="27548" y="25271"/>
                </a:lnTo>
                <a:cubicBezTo>
                  <a:pt x="27254" y="25029"/>
                  <a:pt x="26971" y="24772"/>
                  <a:pt x="26703" y="24504"/>
                </a:cubicBezTo>
                <a:cubicBezTo>
                  <a:pt x="27533" y="24065"/>
                  <a:pt x="28564" y="23767"/>
                  <a:pt x="29833" y="23555"/>
                </a:cubicBezTo>
                <a:lnTo>
                  <a:pt x="45978" y="22993"/>
                </a:lnTo>
                <a:lnTo>
                  <a:pt x="29833" y="22428"/>
                </a:lnTo>
                <a:cubicBezTo>
                  <a:pt x="28712" y="22242"/>
                  <a:pt x="27782" y="21989"/>
                  <a:pt x="27008" y="21632"/>
                </a:cubicBezTo>
                <a:cubicBezTo>
                  <a:pt x="27224" y="21457"/>
                  <a:pt x="27466" y="21278"/>
                  <a:pt x="27723" y="21099"/>
                </a:cubicBezTo>
                <a:lnTo>
                  <a:pt x="37290" y="16002"/>
                </a:lnTo>
                <a:lnTo>
                  <a:pt x="37290" y="16002"/>
                </a:lnTo>
                <a:lnTo>
                  <a:pt x="27388" y="20418"/>
                </a:lnTo>
                <a:cubicBezTo>
                  <a:pt x="26837" y="20597"/>
                  <a:pt x="26275" y="20727"/>
                  <a:pt x="25698" y="20805"/>
                </a:cubicBezTo>
                <a:cubicBezTo>
                  <a:pt x="25590" y="20712"/>
                  <a:pt x="25486" y="20619"/>
                  <a:pt x="25386" y="20515"/>
                </a:cubicBezTo>
                <a:cubicBezTo>
                  <a:pt x="25490" y="20002"/>
                  <a:pt x="25669" y="19440"/>
                  <a:pt x="25922" y="18822"/>
                </a:cubicBezTo>
                <a:lnTo>
                  <a:pt x="31146" y="9326"/>
                </a:lnTo>
                <a:lnTo>
                  <a:pt x="25270" y="18435"/>
                </a:lnTo>
                <a:cubicBezTo>
                  <a:pt x="25029" y="18729"/>
                  <a:pt x="24772" y="19012"/>
                  <a:pt x="24504" y="19280"/>
                </a:cubicBezTo>
                <a:cubicBezTo>
                  <a:pt x="24065" y="18450"/>
                  <a:pt x="23767" y="17419"/>
                  <a:pt x="23555" y="16150"/>
                </a:cubicBezTo>
                <a:lnTo>
                  <a:pt x="22993" y="1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8"/>
          <p:cNvSpPr/>
          <p:nvPr/>
        </p:nvSpPr>
        <p:spPr>
          <a:xfrm>
            <a:off x="3811818" y="4734855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8"/>
          <p:cNvSpPr/>
          <p:nvPr/>
        </p:nvSpPr>
        <p:spPr>
          <a:xfrm>
            <a:off x="488718" y="3229455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8"/>
          <p:cNvSpPr/>
          <p:nvPr/>
        </p:nvSpPr>
        <p:spPr>
          <a:xfrm>
            <a:off x="188697" y="4221640"/>
            <a:ext cx="367142" cy="367142"/>
          </a:xfrm>
          <a:custGeom>
            <a:avLst/>
            <a:gdLst/>
            <a:ahLst/>
            <a:cxnLst/>
            <a:rect l="l" t="t" r="r" b="b"/>
            <a:pathLst>
              <a:path w="45979" h="45979" extrusionOk="0">
                <a:moveTo>
                  <a:pt x="22993" y="1"/>
                </a:moveTo>
                <a:lnTo>
                  <a:pt x="22428" y="16150"/>
                </a:lnTo>
                <a:cubicBezTo>
                  <a:pt x="22241" y="17270"/>
                  <a:pt x="21988" y="18201"/>
                  <a:pt x="21631" y="18975"/>
                </a:cubicBezTo>
                <a:cubicBezTo>
                  <a:pt x="21456" y="18759"/>
                  <a:pt x="21278" y="18517"/>
                  <a:pt x="21099" y="18260"/>
                </a:cubicBezTo>
                <a:lnTo>
                  <a:pt x="15997" y="8693"/>
                </a:lnTo>
                <a:lnTo>
                  <a:pt x="20418" y="18595"/>
                </a:lnTo>
                <a:cubicBezTo>
                  <a:pt x="20597" y="19142"/>
                  <a:pt x="20727" y="19708"/>
                  <a:pt x="20801" y="20285"/>
                </a:cubicBezTo>
                <a:cubicBezTo>
                  <a:pt x="20708" y="20389"/>
                  <a:pt x="20615" y="20497"/>
                  <a:pt x="20515" y="20597"/>
                </a:cubicBezTo>
                <a:cubicBezTo>
                  <a:pt x="19998" y="20493"/>
                  <a:pt x="19440" y="20314"/>
                  <a:pt x="18822" y="20061"/>
                </a:cubicBezTo>
                <a:lnTo>
                  <a:pt x="9322" y="14837"/>
                </a:lnTo>
                <a:lnTo>
                  <a:pt x="18431" y="20712"/>
                </a:lnTo>
                <a:cubicBezTo>
                  <a:pt x="18729" y="20954"/>
                  <a:pt x="19012" y="21211"/>
                  <a:pt x="19280" y="21479"/>
                </a:cubicBezTo>
                <a:cubicBezTo>
                  <a:pt x="18450" y="21918"/>
                  <a:pt x="17419" y="22216"/>
                  <a:pt x="16150" y="22428"/>
                </a:cubicBezTo>
                <a:lnTo>
                  <a:pt x="1" y="22990"/>
                </a:lnTo>
                <a:lnTo>
                  <a:pt x="16150" y="23555"/>
                </a:lnTo>
                <a:cubicBezTo>
                  <a:pt x="17266" y="23741"/>
                  <a:pt x="18200" y="23994"/>
                  <a:pt x="18974" y="24352"/>
                </a:cubicBezTo>
                <a:cubicBezTo>
                  <a:pt x="18755" y="24527"/>
                  <a:pt x="18517" y="24705"/>
                  <a:pt x="18260" y="24884"/>
                </a:cubicBezTo>
                <a:lnTo>
                  <a:pt x="8697" y="29982"/>
                </a:lnTo>
                <a:lnTo>
                  <a:pt x="18595" y="25565"/>
                </a:lnTo>
                <a:cubicBezTo>
                  <a:pt x="19146" y="25386"/>
                  <a:pt x="19711" y="25256"/>
                  <a:pt x="20284" y="25178"/>
                </a:cubicBezTo>
                <a:cubicBezTo>
                  <a:pt x="20392" y="25271"/>
                  <a:pt x="20496" y="25364"/>
                  <a:pt x="20597" y="25464"/>
                </a:cubicBezTo>
                <a:cubicBezTo>
                  <a:pt x="20493" y="25982"/>
                  <a:pt x="20314" y="26540"/>
                  <a:pt x="20065" y="27161"/>
                </a:cubicBezTo>
                <a:lnTo>
                  <a:pt x="14837" y="36657"/>
                </a:lnTo>
                <a:lnTo>
                  <a:pt x="14837" y="36657"/>
                </a:lnTo>
                <a:lnTo>
                  <a:pt x="20712" y="27548"/>
                </a:lnTo>
                <a:cubicBezTo>
                  <a:pt x="20954" y="27254"/>
                  <a:pt x="21211" y="26971"/>
                  <a:pt x="21479" y="26703"/>
                </a:cubicBezTo>
                <a:cubicBezTo>
                  <a:pt x="21918" y="27533"/>
                  <a:pt x="22215" y="28564"/>
                  <a:pt x="22428" y="29833"/>
                </a:cubicBezTo>
                <a:lnTo>
                  <a:pt x="22993" y="45979"/>
                </a:lnTo>
                <a:lnTo>
                  <a:pt x="23555" y="29833"/>
                </a:lnTo>
                <a:cubicBezTo>
                  <a:pt x="23741" y="28713"/>
                  <a:pt x="23994" y="27779"/>
                  <a:pt x="24351" y="27009"/>
                </a:cubicBezTo>
                <a:cubicBezTo>
                  <a:pt x="24526" y="27224"/>
                  <a:pt x="24705" y="27463"/>
                  <a:pt x="24883" y="27723"/>
                </a:cubicBezTo>
                <a:lnTo>
                  <a:pt x="29981" y="37290"/>
                </a:lnTo>
                <a:lnTo>
                  <a:pt x="25564" y="27388"/>
                </a:lnTo>
                <a:cubicBezTo>
                  <a:pt x="25386" y="26837"/>
                  <a:pt x="25256" y="26272"/>
                  <a:pt x="25177" y="25699"/>
                </a:cubicBezTo>
                <a:cubicBezTo>
                  <a:pt x="25270" y="25591"/>
                  <a:pt x="25363" y="25487"/>
                  <a:pt x="25464" y="25386"/>
                </a:cubicBezTo>
                <a:cubicBezTo>
                  <a:pt x="25981" y="25490"/>
                  <a:pt x="26539" y="25665"/>
                  <a:pt x="27161" y="25922"/>
                </a:cubicBezTo>
                <a:lnTo>
                  <a:pt x="36657" y="31146"/>
                </a:lnTo>
                <a:lnTo>
                  <a:pt x="27548" y="25271"/>
                </a:lnTo>
                <a:cubicBezTo>
                  <a:pt x="27254" y="25029"/>
                  <a:pt x="26971" y="24772"/>
                  <a:pt x="26703" y="24504"/>
                </a:cubicBezTo>
                <a:cubicBezTo>
                  <a:pt x="27533" y="24065"/>
                  <a:pt x="28564" y="23767"/>
                  <a:pt x="29833" y="23555"/>
                </a:cubicBezTo>
                <a:lnTo>
                  <a:pt x="45978" y="22993"/>
                </a:lnTo>
                <a:lnTo>
                  <a:pt x="29833" y="22428"/>
                </a:lnTo>
                <a:cubicBezTo>
                  <a:pt x="28712" y="22242"/>
                  <a:pt x="27782" y="21989"/>
                  <a:pt x="27008" y="21632"/>
                </a:cubicBezTo>
                <a:cubicBezTo>
                  <a:pt x="27224" y="21457"/>
                  <a:pt x="27466" y="21278"/>
                  <a:pt x="27723" y="21099"/>
                </a:cubicBezTo>
                <a:lnTo>
                  <a:pt x="37290" y="16002"/>
                </a:lnTo>
                <a:lnTo>
                  <a:pt x="37290" y="16002"/>
                </a:lnTo>
                <a:lnTo>
                  <a:pt x="27388" y="20418"/>
                </a:lnTo>
                <a:cubicBezTo>
                  <a:pt x="26837" y="20597"/>
                  <a:pt x="26275" y="20727"/>
                  <a:pt x="25698" y="20805"/>
                </a:cubicBezTo>
                <a:cubicBezTo>
                  <a:pt x="25590" y="20712"/>
                  <a:pt x="25486" y="20619"/>
                  <a:pt x="25386" y="20515"/>
                </a:cubicBezTo>
                <a:cubicBezTo>
                  <a:pt x="25490" y="20002"/>
                  <a:pt x="25669" y="19440"/>
                  <a:pt x="25922" y="18822"/>
                </a:cubicBezTo>
                <a:lnTo>
                  <a:pt x="31146" y="9326"/>
                </a:lnTo>
                <a:lnTo>
                  <a:pt x="25270" y="18435"/>
                </a:lnTo>
                <a:cubicBezTo>
                  <a:pt x="25029" y="18729"/>
                  <a:pt x="24772" y="19012"/>
                  <a:pt x="24504" y="19280"/>
                </a:cubicBezTo>
                <a:cubicBezTo>
                  <a:pt x="24065" y="18450"/>
                  <a:pt x="23767" y="17419"/>
                  <a:pt x="23555" y="16150"/>
                </a:cubicBezTo>
                <a:lnTo>
                  <a:pt x="22993" y="1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8"/>
          <p:cNvSpPr/>
          <p:nvPr/>
        </p:nvSpPr>
        <p:spPr>
          <a:xfrm>
            <a:off x="7545618" y="4564955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48"/>
          <p:cNvSpPr/>
          <p:nvPr/>
        </p:nvSpPr>
        <p:spPr>
          <a:xfrm>
            <a:off x="8512043" y="4082280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4"/>
          <p:cNvSpPr/>
          <p:nvPr/>
        </p:nvSpPr>
        <p:spPr>
          <a:xfrm>
            <a:off x="0" y="-13725"/>
            <a:ext cx="9144000" cy="5143500"/>
          </a:xfrm>
          <a:prstGeom prst="rect">
            <a:avLst/>
          </a:prstGeom>
          <a:solidFill>
            <a:srgbClr val="C5A4FF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54"/>
          <p:cNvSpPr/>
          <p:nvPr/>
        </p:nvSpPr>
        <p:spPr>
          <a:xfrm>
            <a:off x="1859238" y="223250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54"/>
          <p:cNvSpPr/>
          <p:nvPr/>
        </p:nvSpPr>
        <p:spPr>
          <a:xfrm>
            <a:off x="1130425" y="14972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54"/>
          <p:cNvSpPr/>
          <p:nvPr/>
        </p:nvSpPr>
        <p:spPr>
          <a:xfrm>
            <a:off x="375925" y="4260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54"/>
          <p:cNvSpPr/>
          <p:nvPr/>
        </p:nvSpPr>
        <p:spPr>
          <a:xfrm>
            <a:off x="2456500" y="8344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54"/>
          <p:cNvSpPr/>
          <p:nvPr/>
        </p:nvSpPr>
        <p:spPr>
          <a:xfrm>
            <a:off x="2815600" y="2232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54"/>
          <p:cNvSpPr/>
          <p:nvPr/>
        </p:nvSpPr>
        <p:spPr>
          <a:xfrm>
            <a:off x="6244750" y="2232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54"/>
          <p:cNvSpPr/>
          <p:nvPr/>
        </p:nvSpPr>
        <p:spPr>
          <a:xfrm>
            <a:off x="7246850" y="5010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54"/>
          <p:cNvSpPr/>
          <p:nvPr/>
        </p:nvSpPr>
        <p:spPr>
          <a:xfrm>
            <a:off x="6562650" y="79478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54"/>
          <p:cNvSpPr/>
          <p:nvPr/>
        </p:nvSpPr>
        <p:spPr>
          <a:xfrm>
            <a:off x="7701375" y="12570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54"/>
          <p:cNvSpPr/>
          <p:nvPr/>
        </p:nvSpPr>
        <p:spPr>
          <a:xfrm>
            <a:off x="7738875" y="2232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54"/>
          <p:cNvSpPr/>
          <p:nvPr/>
        </p:nvSpPr>
        <p:spPr>
          <a:xfrm>
            <a:off x="8105325" y="7585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54"/>
          <p:cNvSpPr/>
          <p:nvPr/>
        </p:nvSpPr>
        <p:spPr>
          <a:xfrm>
            <a:off x="8776150" y="9844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54"/>
          <p:cNvSpPr/>
          <p:nvPr/>
        </p:nvSpPr>
        <p:spPr>
          <a:xfrm>
            <a:off x="3468150" y="6510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54"/>
          <p:cNvSpPr/>
          <p:nvPr/>
        </p:nvSpPr>
        <p:spPr>
          <a:xfrm>
            <a:off x="4065125" y="18602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54"/>
          <p:cNvSpPr/>
          <p:nvPr/>
        </p:nvSpPr>
        <p:spPr>
          <a:xfrm>
            <a:off x="4297775" y="9085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54"/>
          <p:cNvSpPr/>
          <p:nvPr/>
        </p:nvSpPr>
        <p:spPr>
          <a:xfrm>
            <a:off x="4888575" y="5760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54"/>
          <p:cNvSpPr/>
          <p:nvPr/>
        </p:nvSpPr>
        <p:spPr>
          <a:xfrm>
            <a:off x="5413888" y="1021713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54"/>
          <p:cNvSpPr/>
          <p:nvPr/>
        </p:nvSpPr>
        <p:spPr>
          <a:xfrm>
            <a:off x="324275" y="44693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54"/>
          <p:cNvSpPr/>
          <p:nvPr/>
        </p:nvSpPr>
        <p:spPr>
          <a:xfrm>
            <a:off x="291425" y="481318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55"/>
          <p:cNvSpPr/>
          <p:nvPr/>
        </p:nvSpPr>
        <p:spPr>
          <a:xfrm>
            <a:off x="0" y="-13725"/>
            <a:ext cx="9144000" cy="5143500"/>
          </a:xfrm>
          <a:prstGeom prst="rect">
            <a:avLst/>
          </a:prstGeom>
          <a:solidFill>
            <a:srgbClr val="C5A4FF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55"/>
          <p:cNvSpPr/>
          <p:nvPr/>
        </p:nvSpPr>
        <p:spPr>
          <a:xfrm>
            <a:off x="7803775" y="171331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55"/>
          <p:cNvSpPr/>
          <p:nvPr/>
        </p:nvSpPr>
        <p:spPr>
          <a:xfrm>
            <a:off x="1187150" y="234228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55"/>
          <p:cNvSpPr/>
          <p:nvPr/>
        </p:nvSpPr>
        <p:spPr>
          <a:xfrm>
            <a:off x="862200" y="263793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55"/>
          <p:cNvSpPr/>
          <p:nvPr/>
        </p:nvSpPr>
        <p:spPr>
          <a:xfrm>
            <a:off x="7026513" y="702300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55"/>
          <p:cNvSpPr/>
          <p:nvPr/>
        </p:nvSpPr>
        <p:spPr>
          <a:xfrm>
            <a:off x="7433125" y="33433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55"/>
          <p:cNvSpPr/>
          <p:nvPr/>
        </p:nvSpPr>
        <p:spPr>
          <a:xfrm>
            <a:off x="7125125" y="22109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55"/>
          <p:cNvSpPr/>
          <p:nvPr/>
        </p:nvSpPr>
        <p:spPr>
          <a:xfrm>
            <a:off x="6417050" y="5522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55"/>
          <p:cNvSpPr/>
          <p:nvPr/>
        </p:nvSpPr>
        <p:spPr>
          <a:xfrm>
            <a:off x="8510300" y="20609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55"/>
          <p:cNvSpPr/>
          <p:nvPr/>
        </p:nvSpPr>
        <p:spPr>
          <a:xfrm>
            <a:off x="8029075" y="106953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55"/>
          <p:cNvSpPr/>
          <p:nvPr/>
        </p:nvSpPr>
        <p:spPr>
          <a:xfrm>
            <a:off x="8571725" y="45681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55"/>
          <p:cNvSpPr/>
          <p:nvPr/>
        </p:nvSpPr>
        <p:spPr>
          <a:xfrm>
            <a:off x="1389600" y="27879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55"/>
          <p:cNvSpPr/>
          <p:nvPr/>
        </p:nvSpPr>
        <p:spPr>
          <a:xfrm>
            <a:off x="313250" y="28847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55"/>
          <p:cNvSpPr/>
          <p:nvPr/>
        </p:nvSpPr>
        <p:spPr>
          <a:xfrm>
            <a:off x="1694400" y="30927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55"/>
          <p:cNvSpPr/>
          <p:nvPr/>
        </p:nvSpPr>
        <p:spPr>
          <a:xfrm>
            <a:off x="8787125" y="29379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55"/>
          <p:cNvSpPr/>
          <p:nvPr/>
        </p:nvSpPr>
        <p:spPr>
          <a:xfrm>
            <a:off x="5975700" y="12195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/>
          <p:nvPr/>
        </p:nvSpPr>
        <p:spPr>
          <a:xfrm>
            <a:off x="0" y="-13725"/>
            <a:ext cx="9144000" cy="5143500"/>
          </a:xfrm>
          <a:prstGeom prst="rect">
            <a:avLst/>
          </a:prstGeom>
          <a:solidFill>
            <a:srgbClr val="C5A4FF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hasCustomPrompt="1"/>
          </p:nvPr>
        </p:nvSpPr>
        <p:spPr>
          <a:xfrm>
            <a:off x="3784350" y="1181564"/>
            <a:ext cx="1575300" cy="12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87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>
            <a:spLocks noGrp="1"/>
          </p:cNvSpPr>
          <p:nvPr>
            <p:ph type="title" idx="2"/>
          </p:nvPr>
        </p:nvSpPr>
        <p:spPr>
          <a:xfrm flipH="1">
            <a:off x="2027550" y="2283063"/>
            <a:ext cx="5088900" cy="7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 flipH="1">
            <a:off x="2027550" y="3192738"/>
            <a:ext cx="5088900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7803775" y="171331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187150" y="234228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862200" y="263793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861713" y="970938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748025" y="5010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7472350" y="20177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6645500" y="6510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8510300" y="20609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8239025" y="106953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8571725" y="45681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1389600" y="27879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-13725"/>
            <a:ext cx="9144000" cy="5143500"/>
          </a:xfrm>
          <a:prstGeom prst="rect">
            <a:avLst/>
          </a:prstGeom>
          <a:solidFill>
            <a:srgbClr val="C5A4FF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713225" y="1076275"/>
            <a:ext cx="7723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 flipH="1">
            <a:off x="710246" y="368825"/>
            <a:ext cx="772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420850" y="171600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195225" y="6655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305850" y="10762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5482425" y="24411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/>
          <p:nvPr/>
        </p:nvSpPr>
        <p:spPr>
          <a:xfrm>
            <a:off x="0" y="-13725"/>
            <a:ext cx="9144000" cy="5143500"/>
          </a:xfrm>
          <a:prstGeom prst="rect">
            <a:avLst/>
          </a:prstGeom>
          <a:solidFill>
            <a:srgbClr val="C5A4FF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2058450" y="1616938"/>
            <a:ext cx="5027100" cy="6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7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2058450" y="2291463"/>
            <a:ext cx="5027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464588" y="4393813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7684125" y="4260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8609775" y="424381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8067800" y="439382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8580800" y="474103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7285300" y="48956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>
            <a:off x="1186525" y="45070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>
            <a:off x="434525" y="373628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1336538" y="392791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1140475" y="331601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2306600" y="383241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2033600" y="465710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>
            <a:off x="8250225" y="2760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/>
          <p:nvPr/>
        </p:nvSpPr>
        <p:spPr>
          <a:xfrm>
            <a:off x="0" y="-13725"/>
            <a:ext cx="9144000" cy="5143500"/>
          </a:xfrm>
          <a:prstGeom prst="rect">
            <a:avLst/>
          </a:prstGeom>
          <a:solidFill>
            <a:srgbClr val="C5A4FF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1"/>
          </p:nvPr>
        </p:nvSpPr>
        <p:spPr>
          <a:xfrm>
            <a:off x="1568950" y="1376600"/>
            <a:ext cx="4579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2"/>
          </p:nvPr>
        </p:nvSpPr>
        <p:spPr>
          <a:xfrm>
            <a:off x="1568950" y="1062838"/>
            <a:ext cx="4579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4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3"/>
          </p:nvPr>
        </p:nvSpPr>
        <p:spPr>
          <a:xfrm>
            <a:off x="1568950" y="2819875"/>
            <a:ext cx="4579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4"/>
          </p:nvPr>
        </p:nvSpPr>
        <p:spPr>
          <a:xfrm>
            <a:off x="1568950" y="2506112"/>
            <a:ext cx="4579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4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5"/>
          </p:nvPr>
        </p:nvSpPr>
        <p:spPr>
          <a:xfrm>
            <a:off x="1568950" y="2097012"/>
            <a:ext cx="4579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subTitle" idx="6"/>
          </p:nvPr>
        </p:nvSpPr>
        <p:spPr>
          <a:xfrm>
            <a:off x="1568950" y="1783250"/>
            <a:ext cx="4579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4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7"/>
          </p:nvPr>
        </p:nvSpPr>
        <p:spPr>
          <a:xfrm>
            <a:off x="1568950" y="3545087"/>
            <a:ext cx="4579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8"/>
          </p:nvPr>
        </p:nvSpPr>
        <p:spPr>
          <a:xfrm>
            <a:off x="1568950" y="3231325"/>
            <a:ext cx="4579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4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9"/>
          </p:nvPr>
        </p:nvSpPr>
        <p:spPr>
          <a:xfrm>
            <a:off x="1568950" y="4265600"/>
            <a:ext cx="4579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13"/>
          </p:nvPr>
        </p:nvSpPr>
        <p:spPr>
          <a:xfrm>
            <a:off x="1568950" y="3951837"/>
            <a:ext cx="4579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4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/>
          </p:nvPr>
        </p:nvSpPr>
        <p:spPr>
          <a:xfrm flipH="1">
            <a:off x="710246" y="368825"/>
            <a:ext cx="772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14" hasCustomPrompt="1"/>
          </p:nvPr>
        </p:nvSpPr>
        <p:spPr>
          <a:xfrm>
            <a:off x="713224" y="1100125"/>
            <a:ext cx="78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9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15" hasCustomPrompt="1"/>
          </p:nvPr>
        </p:nvSpPr>
        <p:spPr>
          <a:xfrm>
            <a:off x="713224" y="1823769"/>
            <a:ext cx="78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9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16" hasCustomPrompt="1"/>
          </p:nvPr>
        </p:nvSpPr>
        <p:spPr>
          <a:xfrm>
            <a:off x="713224" y="2547413"/>
            <a:ext cx="78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9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17" hasCustomPrompt="1"/>
          </p:nvPr>
        </p:nvSpPr>
        <p:spPr>
          <a:xfrm>
            <a:off x="713224" y="3271057"/>
            <a:ext cx="78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9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18" hasCustomPrompt="1"/>
          </p:nvPr>
        </p:nvSpPr>
        <p:spPr>
          <a:xfrm>
            <a:off x="713224" y="3994700"/>
            <a:ext cx="78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9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/>
          <p:nvPr/>
        </p:nvSpPr>
        <p:spPr>
          <a:xfrm>
            <a:off x="249425" y="4260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8257163" y="1125913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3"/>
          <p:cNvSpPr/>
          <p:nvPr/>
        </p:nvSpPr>
        <p:spPr>
          <a:xfrm>
            <a:off x="5140700" y="132375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4752425" y="5010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"/>
          <p:cNvSpPr/>
          <p:nvPr/>
        </p:nvSpPr>
        <p:spPr>
          <a:xfrm>
            <a:off x="5601300" y="85651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3"/>
          <p:cNvSpPr/>
          <p:nvPr/>
        </p:nvSpPr>
        <p:spPr>
          <a:xfrm>
            <a:off x="6392150" y="368812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7427675" y="90921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7666475" y="4260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"/>
          <p:cNvSpPr/>
          <p:nvPr/>
        </p:nvSpPr>
        <p:spPr>
          <a:xfrm>
            <a:off x="7741300" y="163248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3"/>
          <p:cNvSpPr/>
          <p:nvPr/>
        </p:nvSpPr>
        <p:spPr>
          <a:xfrm>
            <a:off x="477150" y="21881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/>
          <p:nvPr/>
        </p:nvSpPr>
        <p:spPr>
          <a:xfrm>
            <a:off x="0" y="-13725"/>
            <a:ext cx="9144000" cy="5143500"/>
          </a:xfrm>
          <a:prstGeom prst="rect">
            <a:avLst/>
          </a:prstGeom>
          <a:solidFill>
            <a:srgbClr val="C5A4FF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3"/>
          <p:cNvSpPr txBox="1">
            <a:spLocks noGrp="1"/>
          </p:cNvSpPr>
          <p:nvPr>
            <p:ph type="title"/>
          </p:nvPr>
        </p:nvSpPr>
        <p:spPr>
          <a:xfrm flipH="1">
            <a:off x="710246" y="368825"/>
            <a:ext cx="772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3"/>
          <p:cNvSpPr txBox="1">
            <a:spLocks noGrp="1"/>
          </p:cNvSpPr>
          <p:nvPr>
            <p:ph type="subTitle" idx="1"/>
          </p:nvPr>
        </p:nvSpPr>
        <p:spPr>
          <a:xfrm>
            <a:off x="710250" y="1020475"/>
            <a:ext cx="7723500" cy="35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23"/>
          <p:cNvSpPr/>
          <p:nvPr/>
        </p:nvSpPr>
        <p:spPr>
          <a:xfrm>
            <a:off x="217388" y="4578850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3"/>
          <p:cNvSpPr/>
          <p:nvPr/>
        </p:nvSpPr>
        <p:spPr>
          <a:xfrm>
            <a:off x="713225" y="48561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3"/>
          <p:cNvSpPr/>
          <p:nvPr/>
        </p:nvSpPr>
        <p:spPr>
          <a:xfrm>
            <a:off x="1859238" y="223250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3"/>
          <p:cNvSpPr/>
          <p:nvPr/>
        </p:nvSpPr>
        <p:spPr>
          <a:xfrm>
            <a:off x="1130425" y="14972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3"/>
          <p:cNvSpPr/>
          <p:nvPr/>
        </p:nvSpPr>
        <p:spPr>
          <a:xfrm>
            <a:off x="375925" y="4260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3"/>
          <p:cNvSpPr/>
          <p:nvPr/>
        </p:nvSpPr>
        <p:spPr>
          <a:xfrm>
            <a:off x="2160125" y="7585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3"/>
          <p:cNvSpPr/>
          <p:nvPr/>
        </p:nvSpPr>
        <p:spPr>
          <a:xfrm>
            <a:off x="2815600" y="2232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3"/>
          <p:cNvSpPr/>
          <p:nvPr/>
        </p:nvSpPr>
        <p:spPr>
          <a:xfrm>
            <a:off x="6244750" y="2232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3"/>
          <p:cNvSpPr/>
          <p:nvPr/>
        </p:nvSpPr>
        <p:spPr>
          <a:xfrm>
            <a:off x="7246850" y="5010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3"/>
          <p:cNvSpPr/>
          <p:nvPr/>
        </p:nvSpPr>
        <p:spPr>
          <a:xfrm>
            <a:off x="6562650" y="79478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3"/>
          <p:cNvSpPr/>
          <p:nvPr/>
        </p:nvSpPr>
        <p:spPr>
          <a:xfrm>
            <a:off x="7701375" y="12570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7738875" y="2232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3"/>
          <p:cNvSpPr/>
          <p:nvPr/>
        </p:nvSpPr>
        <p:spPr>
          <a:xfrm>
            <a:off x="8105325" y="7585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3"/>
          <p:cNvSpPr/>
          <p:nvPr/>
        </p:nvSpPr>
        <p:spPr>
          <a:xfrm>
            <a:off x="8776150" y="9844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16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0"/>
          <p:cNvSpPr/>
          <p:nvPr/>
        </p:nvSpPr>
        <p:spPr>
          <a:xfrm>
            <a:off x="0" y="-13725"/>
            <a:ext cx="9144000" cy="5143500"/>
          </a:xfrm>
          <a:prstGeom prst="rect">
            <a:avLst/>
          </a:prstGeom>
          <a:solidFill>
            <a:srgbClr val="C5A4FF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0"/>
          <p:cNvSpPr txBox="1">
            <a:spLocks noGrp="1"/>
          </p:cNvSpPr>
          <p:nvPr>
            <p:ph type="title"/>
          </p:nvPr>
        </p:nvSpPr>
        <p:spPr>
          <a:xfrm flipH="1">
            <a:off x="710246" y="368825"/>
            <a:ext cx="772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30"/>
          <p:cNvSpPr txBox="1">
            <a:spLocks noGrp="1"/>
          </p:cNvSpPr>
          <p:nvPr>
            <p:ph type="subTitle" idx="1"/>
          </p:nvPr>
        </p:nvSpPr>
        <p:spPr>
          <a:xfrm>
            <a:off x="710250" y="1014975"/>
            <a:ext cx="7723500" cy="35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9" name="Google Shape;439;p30"/>
          <p:cNvSpPr/>
          <p:nvPr/>
        </p:nvSpPr>
        <p:spPr>
          <a:xfrm>
            <a:off x="783447" y="444752"/>
            <a:ext cx="367142" cy="367142"/>
          </a:xfrm>
          <a:custGeom>
            <a:avLst/>
            <a:gdLst/>
            <a:ahLst/>
            <a:cxnLst/>
            <a:rect l="l" t="t" r="r" b="b"/>
            <a:pathLst>
              <a:path w="45979" h="45979" extrusionOk="0">
                <a:moveTo>
                  <a:pt x="22993" y="1"/>
                </a:moveTo>
                <a:lnTo>
                  <a:pt x="22428" y="16150"/>
                </a:lnTo>
                <a:cubicBezTo>
                  <a:pt x="22241" y="17270"/>
                  <a:pt x="21988" y="18201"/>
                  <a:pt x="21631" y="18975"/>
                </a:cubicBezTo>
                <a:cubicBezTo>
                  <a:pt x="21456" y="18759"/>
                  <a:pt x="21278" y="18517"/>
                  <a:pt x="21099" y="18260"/>
                </a:cubicBezTo>
                <a:lnTo>
                  <a:pt x="15997" y="8693"/>
                </a:lnTo>
                <a:lnTo>
                  <a:pt x="20418" y="18595"/>
                </a:lnTo>
                <a:cubicBezTo>
                  <a:pt x="20597" y="19142"/>
                  <a:pt x="20727" y="19708"/>
                  <a:pt x="20801" y="20285"/>
                </a:cubicBezTo>
                <a:cubicBezTo>
                  <a:pt x="20708" y="20389"/>
                  <a:pt x="20615" y="20497"/>
                  <a:pt x="20515" y="20597"/>
                </a:cubicBezTo>
                <a:cubicBezTo>
                  <a:pt x="19998" y="20493"/>
                  <a:pt x="19440" y="20314"/>
                  <a:pt x="18822" y="20061"/>
                </a:cubicBezTo>
                <a:lnTo>
                  <a:pt x="9322" y="14837"/>
                </a:lnTo>
                <a:lnTo>
                  <a:pt x="18431" y="20712"/>
                </a:lnTo>
                <a:cubicBezTo>
                  <a:pt x="18729" y="20954"/>
                  <a:pt x="19012" y="21211"/>
                  <a:pt x="19280" y="21479"/>
                </a:cubicBezTo>
                <a:cubicBezTo>
                  <a:pt x="18450" y="21918"/>
                  <a:pt x="17419" y="22216"/>
                  <a:pt x="16150" y="22428"/>
                </a:cubicBezTo>
                <a:lnTo>
                  <a:pt x="1" y="22990"/>
                </a:lnTo>
                <a:lnTo>
                  <a:pt x="16150" y="23555"/>
                </a:lnTo>
                <a:cubicBezTo>
                  <a:pt x="17266" y="23741"/>
                  <a:pt x="18200" y="23994"/>
                  <a:pt x="18974" y="24352"/>
                </a:cubicBezTo>
                <a:cubicBezTo>
                  <a:pt x="18755" y="24527"/>
                  <a:pt x="18517" y="24705"/>
                  <a:pt x="18260" y="24884"/>
                </a:cubicBezTo>
                <a:lnTo>
                  <a:pt x="8697" y="29982"/>
                </a:lnTo>
                <a:lnTo>
                  <a:pt x="18595" y="25565"/>
                </a:lnTo>
                <a:cubicBezTo>
                  <a:pt x="19146" y="25386"/>
                  <a:pt x="19711" y="25256"/>
                  <a:pt x="20284" y="25178"/>
                </a:cubicBezTo>
                <a:cubicBezTo>
                  <a:pt x="20392" y="25271"/>
                  <a:pt x="20496" y="25364"/>
                  <a:pt x="20597" y="25464"/>
                </a:cubicBezTo>
                <a:cubicBezTo>
                  <a:pt x="20493" y="25982"/>
                  <a:pt x="20314" y="26540"/>
                  <a:pt x="20065" y="27161"/>
                </a:cubicBezTo>
                <a:lnTo>
                  <a:pt x="14837" y="36657"/>
                </a:lnTo>
                <a:lnTo>
                  <a:pt x="14837" y="36657"/>
                </a:lnTo>
                <a:lnTo>
                  <a:pt x="20712" y="27548"/>
                </a:lnTo>
                <a:cubicBezTo>
                  <a:pt x="20954" y="27254"/>
                  <a:pt x="21211" y="26971"/>
                  <a:pt x="21479" y="26703"/>
                </a:cubicBezTo>
                <a:cubicBezTo>
                  <a:pt x="21918" y="27533"/>
                  <a:pt x="22215" y="28564"/>
                  <a:pt x="22428" y="29833"/>
                </a:cubicBezTo>
                <a:lnTo>
                  <a:pt x="22993" y="45979"/>
                </a:lnTo>
                <a:lnTo>
                  <a:pt x="23555" y="29833"/>
                </a:lnTo>
                <a:cubicBezTo>
                  <a:pt x="23741" y="28713"/>
                  <a:pt x="23994" y="27779"/>
                  <a:pt x="24351" y="27009"/>
                </a:cubicBezTo>
                <a:cubicBezTo>
                  <a:pt x="24526" y="27224"/>
                  <a:pt x="24705" y="27463"/>
                  <a:pt x="24883" y="27723"/>
                </a:cubicBezTo>
                <a:lnTo>
                  <a:pt x="29981" y="37290"/>
                </a:lnTo>
                <a:lnTo>
                  <a:pt x="25564" y="27388"/>
                </a:lnTo>
                <a:cubicBezTo>
                  <a:pt x="25386" y="26837"/>
                  <a:pt x="25256" y="26272"/>
                  <a:pt x="25177" y="25699"/>
                </a:cubicBezTo>
                <a:cubicBezTo>
                  <a:pt x="25270" y="25591"/>
                  <a:pt x="25363" y="25487"/>
                  <a:pt x="25464" y="25386"/>
                </a:cubicBezTo>
                <a:cubicBezTo>
                  <a:pt x="25981" y="25490"/>
                  <a:pt x="26539" y="25665"/>
                  <a:pt x="27161" y="25922"/>
                </a:cubicBezTo>
                <a:lnTo>
                  <a:pt x="36657" y="31146"/>
                </a:lnTo>
                <a:lnTo>
                  <a:pt x="27548" y="25271"/>
                </a:lnTo>
                <a:cubicBezTo>
                  <a:pt x="27254" y="25029"/>
                  <a:pt x="26971" y="24772"/>
                  <a:pt x="26703" y="24504"/>
                </a:cubicBezTo>
                <a:cubicBezTo>
                  <a:pt x="27533" y="24065"/>
                  <a:pt x="28564" y="23767"/>
                  <a:pt x="29833" y="23555"/>
                </a:cubicBezTo>
                <a:lnTo>
                  <a:pt x="45978" y="22993"/>
                </a:lnTo>
                <a:lnTo>
                  <a:pt x="29833" y="22428"/>
                </a:lnTo>
                <a:cubicBezTo>
                  <a:pt x="28712" y="22242"/>
                  <a:pt x="27782" y="21989"/>
                  <a:pt x="27008" y="21632"/>
                </a:cubicBezTo>
                <a:cubicBezTo>
                  <a:pt x="27224" y="21457"/>
                  <a:pt x="27466" y="21278"/>
                  <a:pt x="27723" y="21099"/>
                </a:cubicBezTo>
                <a:lnTo>
                  <a:pt x="37290" y="16002"/>
                </a:lnTo>
                <a:lnTo>
                  <a:pt x="37290" y="16002"/>
                </a:lnTo>
                <a:lnTo>
                  <a:pt x="27388" y="20418"/>
                </a:lnTo>
                <a:cubicBezTo>
                  <a:pt x="26837" y="20597"/>
                  <a:pt x="26275" y="20727"/>
                  <a:pt x="25698" y="20805"/>
                </a:cubicBezTo>
                <a:cubicBezTo>
                  <a:pt x="25590" y="20712"/>
                  <a:pt x="25486" y="20619"/>
                  <a:pt x="25386" y="20515"/>
                </a:cubicBezTo>
                <a:cubicBezTo>
                  <a:pt x="25490" y="20002"/>
                  <a:pt x="25669" y="19440"/>
                  <a:pt x="25922" y="18822"/>
                </a:cubicBezTo>
                <a:lnTo>
                  <a:pt x="31146" y="9326"/>
                </a:lnTo>
                <a:lnTo>
                  <a:pt x="25270" y="18435"/>
                </a:lnTo>
                <a:cubicBezTo>
                  <a:pt x="25029" y="18729"/>
                  <a:pt x="24772" y="19012"/>
                  <a:pt x="24504" y="19280"/>
                </a:cubicBezTo>
                <a:cubicBezTo>
                  <a:pt x="24065" y="18450"/>
                  <a:pt x="23767" y="17419"/>
                  <a:pt x="23555" y="16150"/>
                </a:cubicBezTo>
                <a:lnTo>
                  <a:pt x="22993" y="1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0"/>
          <p:cNvSpPr/>
          <p:nvPr/>
        </p:nvSpPr>
        <p:spPr>
          <a:xfrm>
            <a:off x="1258418" y="811905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0"/>
          <p:cNvSpPr/>
          <p:nvPr/>
        </p:nvSpPr>
        <p:spPr>
          <a:xfrm>
            <a:off x="540368" y="811905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0"/>
          <p:cNvSpPr/>
          <p:nvPr/>
        </p:nvSpPr>
        <p:spPr>
          <a:xfrm>
            <a:off x="370493" y="221130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0"/>
          <p:cNvSpPr/>
          <p:nvPr/>
        </p:nvSpPr>
        <p:spPr>
          <a:xfrm>
            <a:off x="7461493" y="368830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0"/>
          <p:cNvSpPr/>
          <p:nvPr/>
        </p:nvSpPr>
        <p:spPr>
          <a:xfrm>
            <a:off x="8247197" y="811902"/>
            <a:ext cx="367142" cy="367142"/>
          </a:xfrm>
          <a:custGeom>
            <a:avLst/>
            <a:gdLst/>
            <a:ahLst/>
            <a:cxnLst/>
            <a:rect l="l" t="t" r="r" b="b"/>
            <a:pathLst>
              <a:path w="45979" h="45979" extrusionOk="0">
                <a:moveTo>
                  <a:pt x="22993" y="1"/>
                </a:moveTo>
                <a:lnTo>
                  <a:pt x="22428" y="16150"/>
                </a:lnTo>
                <a:cubicBezTo>
                  <a:pt x="22241" y="17270"/>
                  <a:pt x="21988" y="18201"/>
                  <a:pt x="21631" y="18975"/>
                </a:cubicBezTo>
                <a:cubicBezTo>
                  <a:pt x="21456" y="18759"/>
                  <a:pt x="21278" y="18517"/>
                  <a:pt x="21099" y="18260"/>
                </a:cubicBezTo>
                <a:lnTo>
                  <a:pt x="15997" y="8693"/>
                </a:lnTo>
                <a:lnTo>
                  <a:pt x="20418" y="18595"/>
                </a:lnTo>
                <a:cubicBezTo>
                  <a:pt x="20597" y="19142"/>
                  <a:pt x="20727" y="19708"/>
                  <a:pt x="20801" y="20285"/>
                </a:cubicBezTo>
                <a:cubicBezTo>
                  <a:pt x="20708" y="20389"/>
                  <a:pt x="20615" y="20497"/>
                  <a:pt x="20515" y="20597"/>
                </a:cubicBezTo>
                <a:cubicBezTo>
                  <a:pt x="19998" y="20493"/>
                  <a:pt x="19440" y="20314"/>
                  <a:pt x="18822" y="20061"/>
                </a:cubicBezTo>
                <a:lnTo>
                  <a:pt x="9322" y="14837"/>
                </a:lnTo>
                <a:lnTo>
                  <a:pt x="18431" y="20712"/>
                </a:lnTo>
                <a:cubicBezTo>
                  <a:pt x="18729" y="20954"/>
                  <a:pt x="19012" y="21211"/>
                  <a:pt x="19280" y="21479"/>
                </a:cubicBezTo>
                <a:cubicBezTo>
                  <a:pt x="18450" y="21918"/>
                  <a:pt x="17419" y="22216"/>
                  <a:pt x="16150" y="22428"/>
                </a:cubicBezTo>
                <a:lnTo>
                  <a:pt x="1" y="22990"/>
                </a:lnTo>
                <a:lnTo>
                  <a:pt x="16150" y="23555"/>
                </a:lnTo>
                <a:cubicBezTo>
                  <a:pt x="17266" y="23741"/>
                  <a:pt x="18200" y="23994"/>
                  <a:pt x="18974" y="24352"/>
                </a:cubicBezTo>
                <a:cubicBezTo>
                  <a:pt x="18755" y="24527"/>
                  <a:pt x="18517" y="24705"/>
                  <a:pt x="18260" y="24884"/>
                </a:cubicBezTo>
                <a:lnTo>
                  <a:pt x="8697" y="29982"/>
                </a:lnTo>
                <a:lnTo>
                  <a:pt x="18595" y="25565"/>
                </a:lnTo>
                <a:cubicBezTo>
                  <a:pt x="19146" y="25386"/>
                  <a:pt x="19711" y="25256"/>
                  <a:pt x="20284" y="25178"/>
                </a:cubicBezTo>
                <a:cubicBezTo>
                  <a:pt x="20392" y="25271"/>
                  <a:pt x="20496" y="25364"/>
                  <a:pt x="20597" y="25464"/>
                </a:cubicBezTo>
                <a:cubicBezTo>
                  <a:pt x="20493" y="25982"/>
                  <a:pt x="20314" y="26540"/>
                  <a:pt x="20065" y="27161"/>
                </a:cubicBezTo>
                <a:lnTo>
                  <a:pt x="14837" y="36657"/>
                </a:lnTo>
                <a:lnTo>
                  <a:pt x="14837" y="36657"/>
                </a:lnTo>
                <a:lnTo>
                  <a:pt x="20712" y="27548"/>
                </a:lnTo>
                <a:cubicBezTo>
                  <a:pt x="20954" y="27254"/>
                  <a:pt x="21211" y="26971"/>
                  <a:pt x="21479" y="26703"/>
                </a:cubicBezTo>
                <a:cubicBezTo>
                  <a:pt x="21918" y="27533"/>
                  <a:pt x="22215" y="28564"/>
                  <a:pt x="22428" y="29833"/>
                </a:cubicBezTo>
                <a:lnTo>
                  <a:pt x="22993" y="45979"/>
                </a:lnTo>
                <a:lnTo>
                  <a:pt x="23555" y="29833"/>
                </a:lnTo>
                <a:cubicBezTo>
                  <a:pt x="23741" y="28713"/>
                  <a:pt x="23994" y="27779"/>
                  <a:pt x="24351" y="27009"/>
                </a:cubicBezTo>
                <a:cubicBezTo>
                  <a:pt x="24526" y="27224"/>
                  <a:pt x="24705" y="27463"/>
                  <a:pt x="24883" y="27723"/>
                </a:cubicBezTo>
                <a:lnTo>
                  <a:pt x="29981" y="37290"/>
                </a:lnTo>
                <a:lnTo>
                  <a:pt x="25564" y="27388"/>
                </a:lnTo>
                <a:cubicBezTo>
                  <a:pt x="25386" y="26837"/>
                  <a:pt x="25256" y="26272"/>
                  <a:pt x="25177" y="25699"/>
                </a:cubicBezTo>
                <a:cubicBezTo>
                  <a:pt x="25270" y="25591"/>
                  <a:pt x="25363" y="25487"/>
                  <a:pt x="25464" y="25386"/>
                </a:cubicBezTo>
                <a:cubicBezTo>
                  <a:pt x="25981" y="25490"/>
                  <a:pt x="26539" y="25665"/>
                  <a:pt x="27161" y="25922"/>
                </a:cubicBezTo>
                <a:lnTo>
                  <a:pt x="36657" y="31146"/>
                </a:lnTo>
                <a:lnTo>
                  <a:pt x="27548" y="25271"/>
                </a:lnTo>
                <a:cubicBezTo>
                  <a:pt x="27254" y="25029"/>
                  <a:pt x="26971" y="24772"/>
                  <a:pt x="26703" y="24504"/>
                </a:cubicBezTo>
                <a:cubicBezTo>
                  <a:pt x="27533" y="24065"/>
                  <a:pt x="28564" y="23767"/>
                  <a:pt x="29833" y="23555"/>
                </a:cubicBezTo>
                <a:lnTo>
                  <a:pt x="45978" y="22993"/>
                </a:lnTo>
                <a:lnTo>
                  <a:pt x="29833" y="22428"/>
                </a:lnTo>
                <a:cubicBezTo>
                  <a:pt x="28712" y="22242"/>
                  <a:pt x="27782" y="21989"/>
                  <a:pt x="27008" y="21632"/>
                </a:cubicBezTo>
                <a:cubicBezTo>
                  <a:pt x="27224" y="21457"/>
                  <a:pt x="27466" y="21278"/>
                  <a:pt x="27723" y="21099"/>
                </a:cubicBezTo>
                <a:lnTo>
                  <a:pt x="37290" y="16002"/>
                </a:lnTo>
                <a:lnTo>
                  <a:pt x="37290" y="16002"/>
                </a:lnTo>
                <a:lnTo>
                  <a:pt x="27388" y="20418"/>
                </a:lnTo>
                <a:cubicBezTo>
                  <a:pt x="26837" y="20597"/>
                  <a:pt x="26275" y="20727"/>
                  <a:pt x="25698" y="20805"/>
                </a:cubicBezTo>
                <a:cubicBezTo>
                  <a:pt x="25590" y="20712"/>
                  <a:pt x="25486" y="20619"/>
                  <a:pt x="25386" y="20515"/>
                </a:cubicBezTo>
                <a:cubicBezTo>
                  <a:pt x="25490" y="20002"/>
                  <a:pt x="25669" y="19440"/>
                  <a:pt x="25922" y="18822"/>
                </a:cubicBezTo>
                <a:lnTo>
                  <a:pt x="31146" y="9326"/>
                </a:lnTo>
                <a:lnTo>
                  <a:pt x="25270" y="18435"/>
                </a:lnTo>
                <a:cubicBezTo>
                  <a:pt x="25029" y="18729"/>
                  <a:pt x="24772" y="19012"/>
                  <a:pt x="24504" y="19280"/>
                </a:cubicBezTo>
                <a:cubicBezTo>
                  <a:pt x="24065" y="18450"/>
                  <a:pt x="23767" y="17419"/>
                  <a:pt x="23555" y="16150"/>
                </a:cubicBezTo>
                <a:lnTo>
                  <a:pt x="22993" y="1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0"/>
          <p:cNvSpPr/>
          <p:nvPr/>
        </p:nvSpPr>
        <p:spPr>
          <a:xfrm>
            <a:off x="8676568" y="391030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0"/>
          <p:cNvSpPr/>
          <p:nvPr/>
        </p:nvSpPr>
        <p:spPr>
          <a:xfrm>
            <a:off x="8676568" y="4377005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0"/>
          <p:cNvSpPr/>
          <p:nvPr/>
        </p:nvSpPr>
        <p:spPr>
          <a:xfrm>
            <a:off x="6282118" y="4030880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0"/>
          <p:cNvSpPr/>
          <p:nvPr/>
        </p:nvSpPr>
        <p:spPr>
          <a:xfrm>
            <a:off x="7592268" y="4299430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0"/>
          <p:cNvSpPr/>
          <p:nvPr/>
        </p:nvSpPr>
        <p:spPr>
          <a:xfrm>
            <a:off x="6586918" y="4335680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0"/>
          <p:cNvSpPr/>
          <p:nvPr/>
        </p:nvSpPr>
        <p:spPr>
          <a:xfrm>
            <a:off x="7994122" y="4030877"/>
            <a:ext cx="367142" cy="367142"/>
          </a:xfrm>
          <a:custGeom>
            <a:avLst/>
            <a:gdLst/>
            <a:ahLst/>
            <a:cxnLst/>
            <a:rect l="l" t="t" r="r" b="b"/>
            <a:pathLst>
              <a:path w="45979" h="45979" extrusionOk="0">
                <a:moveTo>
                  <a:pt x="22993" y="1"/>
                </a:moveTo>
                <a:lnTo>
                  <a:pt x="22428" y="16150"/>
                </a:lnTo>
                <a:cubicBezTo>
                  <a:pt x="22241" y="17270"/>
                  <a:pt x="21988" y="18201"/>
                  <a:pt x="21631" y="18975"/>
                </a:cubicBezTo>
                <a:cubicBezTo>
                  <a:pt x="21456" y="18759"/>
                  <a:pt x="21278" y="18517"/>
                  <a:pt x="21099" y="18260"/>
                </a:cubicBezTo>
                <a:lnTo>
                  <a:pt x="15997" y="8693"/>
                </a:lnTo>
                <a:lnTo>
                  <a:pt x="20418" y="18595"/>
                </a:lnTo>
                <a:cubicBezTo>
                  <a:pt x="20597" y="19142"/>
                  <a:pt x="20727" y="19708"/>
                  <a:pt x="20801" y="20285"/>
                </a:cubicBezTo>
                <a:cubicBezTo>
                  <a:pt x="20708" y="20389"/>
                  <a:pt x="20615" y="20497"/>
                  <a:pt x="20515" y="20597"/>
                </a:cubicBezTo>
                <a:cubicBezTo>
                  <a:pt x="19998" y="20493"/>
                  <a:pt x="19440" y="20314"/>
                  <a:pt x="18822" y="20061"/>
                </a:cubicBezTo>
                <a:lnTo>
                  <a:pt x="9322" y="14837"/>
                </a:lnTo>
                <a:lnTo>
                  <a:pt x="18431" y="20712"/>
                </a:lnTo>
                <a:cubicBezTo>
                  <a:pt x="18729" y="20954"/>
                  <a:pt x="19012" y="21211"/>
                  <a:pt x="19280" y="21479"/>
                </a:cubicBezTo>
                <a:cubicBezTo>
                  <a:pt x="18450" y="21918"/>
                  <a:pt x="17419" y="22216"/>
                  <a:pt x="16150" y="22428"/>
                </a:cubicBezTo>
                <a:lnTo>
                  <a:pt x="1" y="22990"/>
                </a:lnTo>
                <a:lnTo>
                  <a:pt x="16150" y="23555"/>
                </a:lnTo>
                <a:cubicBezTo>
                  <a:pt x="17266" y="23741"/>
                  <a:pt x="18200" y="23994"/>
                  <a:pt x="18974" y="24352"/>
                </a:cubicBezTo>
                <a:cubicBezTo>
                  <a:pt x="18755" y="24527"/>
                  <a:pt x="18517" y="24705"/>
                  <a:pt x="18260" y="24884"/>
                </a:cubicBezTo>
                <a:lnTo>
                  <a:pt x="8697" y="29982"/>
                </a:lnTo>
                <a:lnTo>
                  <a:pt x="18595" y="25565"/>
                </a:lnTo>
                <a:cubicBezTo>
                  <a:pt x="19146" y="25386"/>
                  <a:pt x="19711" y="25256"/>
                  <a:pt x="20284" y="25178"/>
                </a:cubicBezTo>
                <a:cubicBezTo>
                  <a:pt x="20392" y="25271"/>
                  <a:pt x="20496" y="25364"/>
                  <a:pt x="20597" y="25464"/>
                </a:cubicBezTo>
                <a:cubicBezTo>
                  <a:pt x="20493" y="25982"/>
                  <a:pt x="20314" y="26540"/>
                  <a:pt x="20065" y="27161"/>
                </a:cubicBezTo>
                <a:lnTo>
                  <a:pt x="14837" y="36657"/>
                </a:lnTo>
                <a:lnTo>
                  <a:pt x="14837" y="36657"/>
                </a:lnTo>
                <a:lnTo>
                  <a:pt x="20712" y="27548"/>
                </a:lnTo>
                <a:cubicBezTo>
                  <a:pt x="20954" y="27254"/>
                  <a:pt x="21211" y="26971"/>
                  <a:pt x="21479" y="26703"/>
                </a:cubicBezTo>
                <a:cubicBezTo>
                  <a:pt x="21918" y="27533"/>
                  <a:pt x="22215" y="28564"/>
                  <a:pt x="22428" y="29833"/>
                </a:cubicBezTo>
                <a:lnTo>
                  <a:pt x="22993" y="45979"/>
                </a:lnTo>
                <a:lnTo>
                  <a:pt x="23555" y="29833"/>
                </a:lnTo>
                <a:cubicBezTo>
                  <a:pt x="23741" y="28713"/>
                  <a:pt x="23994" y="27779"/>
                  <a:pt x="24351" y="27009"/>
                </a:cubicBezTo>
                <a:cubicBezTo>
                  <a:pt x="24526" y="27224"/>
                  <a:pt x="24705" y="27463"/>
                  <a:pt x="24883" y="27723"/>
                </a:cubicBezTo>
                <a:lnTo>
                  <a:pt x="29981" y="37290"/>
                </a:lnTo>
                <a:lnTo>
                  <a:pt x="25564" y="27388"/>
                </a:lnTo>
                <a:cubicBezTo>
                  <a:pt x="25386" y="26837"/>
                  <a:pt x="25256" y="26272"/>
                  <a:pt x="25177" y="25699"/>
                </a:cubicBezTo>
                <a:cubicBezTo>
                  <a:pt x="25270" y="25591"/>
                  <a:pt x="25363" y="25487"/>
                  <a:pt x="25464" y="25386"/>
                </a:cubicBezTo>
                <a:cubicBezTo>
                  <a:pt x="25981" y="25490"/>
                  <a:pt x="26539" y="25665"/>
                  <a:pt x="27161" y="25922"/>
                </a:cubicBezTo>
                <a:lnTo>
                  <a:pt x="36657" y="31146"/>
                </a:lnTo>
                <a:lnTo>
                  <a:pt x="27548" y="25271"/>
                </a:lnTo>
                <a:cubicBezTo>
                  <a:pt x="27254" y="25029"/>
                  <a:pt x="26971" y="24772"/>
                  <a:pt x="26703" y="24504"/>
                </a:cubicBezTo>
                <a:cubicBezTo>
                  <a:pt x="27533" y="24065"/>
                  <a:pt x="28564" y="23767"/>
                  <a:pt x="29833" y="23555"/>
                </a:cubicBezTo>
                <a:lnTo>
                  <a:pt x="45978" y="22993"/>
                </a:lnTo>
                <a:lnTo>
                  <a:pt x="29833" y="22428"/>
                </a:lnTo>
                <a:cubicBezTo>
                  <a:pt x="28712" y="22242"/>
                  <a:pt x="27782" y="21989"/>
                  <a:pt x="27008" y="21632"/>
                </a:cubicBezTo>
                <a:cubicBezTo>
                  <a:pt x="27224" y="21457"/>
                  <a:pt x="27466" y="21278"/>
                  <a:pt x="27723" y="21099"/>
                </a:cubicBezTo>
                <a:lnTo>
                  <a:pt x="37290" y="16002"/>
                </a:lnTo>
                <a:lnTo>
                  <a:pt x="37290" y="16002"/>
                </a:lnTo>
                <a:lnTo>
                  <a:pt x="27388" y="20418"/>
                </a:lnTo>
                <a:cubicBezTo>
                  <a:pt x="26837" y="20597"/>
                  <a:pt x="26275" y="20727"/>
                  <a:pt x="25698" y="20805"/>
                </a:cubicBezTo>
                <a:cubicBezTo>
                  <a:pt x="25590" y="20712"/>
                  <a:pt x="25486" y="20619"/>
                  <a:pt x="25386" y="20515"/>
                </a:cubicBezTo>
                <a:cubicBezTo>
                  <a:pt x="25490" y="20002"/>
                  <a:pt x="25669" y="19440"/>
                  <a:pt x="25922" y="18822"/>
                </a:cubicBezTo>
                <a:lnTo>
                  <a:pt x="31146" y="9326"/>
                </a:lnTo>
                <a:lnTo>
                  <a:pt x="25270" y="18435"/>
                </a:lnTo>
                <a:cubicBezTo>
                  <a:pt x="25029" y="18729"/>
                  <a:pt x="24772" y="19012"/>
                  <a:pt x="24504" y="19280"/>
                </a:cubicBezTo>
                <a:cubicBezTo>
                  <a:pt x="24065" y="18450"/>
                  <a:pt x="23767" y="17419"/>
                  <a:pt x="23555" y="16150"/>
                </a:cubicBezTo>
                <a:lnTo>
                  <a:pt x="22993" y="1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CUSTOM_16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/>
          <p:nvPr/>
        </p:nvSpPr>
        <p:spPr>
          <a:xfrm>
            <a:off x="0" y="-13725"/>
            <a:ext cx="9144000" cy="5143500"/>
          </a:xfrm>
          <a:prstGeom prst="rect">
            <a:avLst/>
          </a:prstGeom>
          <a:solidFill>
            <a:srgbClr val="C5A4FF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2"/>
          <p:cNvSpPr txBox="1">
            <a:spLocks noGrp="1"/>
          </p:cNvSpPr>
          <p:nvPr>
            <p:ph type="title"/>
          </p:nvPr>
        </p:nvSpPr>
        <p:spPr>
          <a:xfrm flipH="1">
            <a:off x="710246" y="368825"/>
            <a:ext cx="772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32"/>
          <p:cNvSpPr txBox="1">
            <a:spLocks noGrp="1"/>
          </p:cNvSpPr>
          <p:nvPr>
            <p:ph type="subTitle" idx="1"/>
          </p:nvPr>
        </p:nvSpPr>
        <p:spPr>
          <a:xfrm>
            <a:off x="710250" y="1014975"/>
            <a:ext cx="7723500" cy="20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7" name="Google Shape;467;p32"/>
          <p:cNvSpPr/>
          <p:nvPr/>
        </p:nvSpPr>
        <p:spPr>
          <a:xfrm>
            <a:off x="993431" y="4331505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2"/>
          <p:cNvSpPr/>
          <p:nvPr/>
        </p:nvSpPr>
        <p:spPr>
          <a:xfrm>
            <a:off x="266506" y="4442555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2"/>
          <p:cNvSpPr/>
          <p:nvPr/>
        </p:nvSpPr>
        <p:spPr>
          <a:xfrm>
            <a:off x="4037784" y="3382577"/>
            <a:ext cx="367142" cy="367142"/>
          </a:xfrm>
          <a:custGeom>
            <a:avLst/>
            <a:gdLst/>
            <a:ahLst/>
            <a:cxnLst/>
            <a:rect l="l" t="t" r="r" b="b"/>
            <a:pathLst>
              <a:path w="45979" h="45979" extrusionOk="0">
                <a:moveTo>
                  <a:pt x="22993" y="1"/>
                </a:moveTo>
                <a:lnTo>
                  <a:pt x="22428" y="16150"/>
                </a:lnTo>
                <a:cubicBezTo>
                  <a:pt x="22241" y="17270"/>
                  <a:pt x="21988" y="18201"/>
                  <a:pt x="21631" y="18975"/>
                </a:cubicBezTo>
                <a:cubicBezTo>
                  <a:pt x="21456" y="18759"/>
                  <a:pt x="21278" y="18517"/>
                  <a:pt x="21099" y="18260"/>
                </a:cubicBezTo>
                <a:lnTo>
                  <a:pt x="15997" y="8693"/>
                </a:lnTo>
                <a:lnTo>
                  <a:pt x="20418" y="18595"/>
                </a:lnTo>
                <a:cubicBezTo>
                  <a:pt x="20597" y="19142"/>
                  <a:pt x="20727" y="19708"/>
                  <a:pt x="20801" y="20285"/>
                </a:cubicBezTo>
                <a:cubicBezTo>
                  <a:pt x="20708" y="20389"/>
                  <a:pt x="20615" y="20497"/>
                  <a:pt x="20515" y="20597"/>
                </a:cubicBezTo>
                <a:cubicBezTo>
                  <a:pt x="19998" y="20493"/>
                  <a:pt x="19440" y="20314"/>
                  <a:pt x="18822" y="20061"/>
                </a:cubicBezTo>
                <a:lnTo>
                  <a:pt x="9322" y="14837"/>
                </a:lnTo>
                <a:lnTo>
                  <a:pt x="18431" y="20712"/>
                </a:lnTo>
                <a:cubicBezTo>
                  <a:pt x="18729" y="20954"/>
                  <a:pt x="19012" y="21211"/>
                  <a:pt x="19280" y="21479"/>
                </a:cubicBezTo>
                <a:cubicBezTo>
                  <a:pt x="18450" y="21918"/>
                  <a:pt x="17419" y="22216"/>
                  <a:pt x="16150" y="22428"/>
                </a:cubicBezTo>
                <a:lnTo>
                  <a:pt x="1" y="22990"/>
                </a:lnTo>
                <a:lnTo>
                  <a:pt x="16150" y="23555"/>
                </a:lnTo>
                <a:cubicBezTo>
                  <a:pt x="17266" y="23741"/>
                  <a:pt x="18200" y="23994"/>
                  <a:pt x="18974" y="24352"/>
                </a:cubicBezTo>
                <a:cubicBezTo>
                  <a:pt x="18755" y="24527"/>
                  <a:pt x="18517" y="24705"/>
                  <a:pt x="18260" y="24884"/>
                </a:cubicBezTo>
                <a:lnTo>
                  <a:pt x="8697" y="29982"/>
                </a:lnTo>
                <a:lnTo>
                  <a:pt x="18595" y="25565"/>
                </a:lnTo>
                <a:cubicBezTo>
                  <a:pt x="19146" y="25386"/>
                  <a:pt x="19711" y="25256"/>
                  <a:pt x="20284" y="25178"/>
                </a:cubicBezTo>
                <a:cubicBezTo>
                  <a:pt x="20392" y="25271"/>
                  <a:pt x="20496" y="25364"/>
                  <a:pt x="20597" y="25464"/>
                </a:cubicBezTo>
                <a:cubicBezTo>
                  <a:pt x="20493" y="25982"/>
                  <a:pt x="20314" y="26540"/>
                  <a:pt x="20065" y="27161"/>
                </a:cubicBezTo>
                <a:lnTo>
                  <a:pt x="14837" y="36657"/>
                </a:lnTo>
                <a:lnTo>
                  <a:pt x="14837" y="36657"/>
                </a:lnTo>
                <a:lnTo>
                  <a:pt x="20712" y="27548"/>
                </a:lnTo>
                <a:cubicBezTo>
                  <a:pt x="20954" y="27254"/>
                  <a:pt x="21211" y="26971"/>
                  <a:pt x="21479" y="26703"/>
                </a:cubicBezTo>
                <a:cubicBezTo>
                  <a:pt x="21918" y="27533"/>
                  <a:pt x="22215" y="28564"/>
                  <a:pt x="22428" y="29833"/>
                </a:cubicBezTo>
                <a:lnTo>
                  <a:pt x="22993" y="45979"/>
                </a:lnTo>
                <a:lnTo>
                  <a:pt x="23555" y="29833"/>
                </a:lnTo>
                <a:cubicBezTo>
                  <a:pt x="23741" y="28713"/>
                  <a:pt x="23994" y="27779"/>
                  <a:pt x="24351" y="27009"/>
                </a:cubicBezTo>
                <a:cubicBezTo>
                  <a:pt x="24526" y="27224"/>
                  <a:pt x="24705" y="27463"/>
                  <a:pt x="24883" y="27723"/>
                </a:cubicBezTo>
                <a:lnTo>
                  <a:pt x="29981" y="37290"/>
                </a:lnTo>
                <a:lnTo>
                  <a:pt x="25564" y="27388"/>
                </a:lnTo>
                <a:cubicBezTo>
                  <a:pt x="25386" y="26837"/>
                  <a:pt x="25256" y="26272"/>
                  <a:pt x="25177" y="25699"/>
                </a:cubicBezTo>
                <a:cubicBezTo>
                  <a:pt x="25270" y="25591"/>
                  <a:pt x="25363" y="25487"/>
                  <a:pt x="25464" y="25386"/>
                </a:cubicBezTo>
                <a:cubicBezTo>
                  <a:pt x="25981" y="25490"/>
                  <a:pt x="26539" y="25665"/>
                  <a:pt x="27161" y="25922"/>
                </a:cubicBezTo>
                <a:lnTo>
                  <a:pt x="36657" y="31146"/>
                </a:lnTo>
                <a:lnTo>
                  <a:pt x="27548" y="25271"/>
                </a:lnTo>
                <a:cubicBezTo>
                  <a:pt x="27254" y="25029"/>
                  <a:pt x="26971" y="24772"/>
                  <a:pt x="26703" y="24504"/>
                </a:cubicBezTo>
                <a:cubicBezTo>
                  <a:pt x="27533" y="24065"/>
                  <a:pt x="28564" y="23767"/>
                  <a:pt x="29833" y="23555"/>
                </a:cubicBezTo>
                <a:lnTo>
                  <a:pt x="45978" y="22993"/>
                </a:lnTo>
                <a:lnTo>
                  <a:pt x="29833" y="22428"/>
                </a:lnTo>
                <a:cubicBezTo>
                  <a:pt x="28712" y="22242"/>
                  <a:pt x="27782" y="21989"/>
                  <a:pt x="27008" y="21632"/>
                </a:cubicBezTo>
                <a:cubicBezTo>
                  <a:pt x="27224" y="21457"/>
                  <a:pt x="27466" y="21278"/>
                  <a:pt x="27723" y="21099"/>
                </a:cubicBezTo>
                <a:lnTo>
                  <a:pt x="37290" y="16002"/>
                </a:lnTo>
                <a:lnTo>
                  <a:pt x="37290" y="16002"/>
                </a:lnTo>
                <a:lnTo>
                  <a:pt x="27388" y="20418"/>
                </a:lnTo>
                <a:cubicBezTo>
                  <a:pt x="26837" y="20597"/>
                  <a:pt x="26275" y="20727"/>
                  <a:pt x="25698" y="20805"/>
                </a:cubicBezTo>
                <a:cubicBezTo>
                  <a:pt x="25590" y="20712"/>
                  <a:pt x="25486" y="20619"/>
                  <a:pt x="25386" y="20515"/>
                </a:cubicBezTo>
                <a:cubicBezTo>
                  <a:pt x="25490" y="20002"/>
                  <a:pt x="25669" y="19440"/>
                  <a:pt x="25922" y="18822"/>
                </a:cubicBezTo>
                <a:lnTo>
                  <a:pt x="31146" y="9326"/>
                </a:lnTo>
                <a:lnTo>
                  <a:pt x="25270" y="18435"/>
                </a:lnTo>
                <a:cubicBezTo>
                  <a:pt x="25029" y="18729"/>
                  <a:pt x="24772" y="19012"/>
                  <a:pt x="24504" y="19280"/>
                </a:cubicBezTo>
                <a:cubicBezTo>
                  <a:pt x="24065" y="18450"/>
                  <a:pt x="23767" y="17419"/>
                  <a:pt x="23555" y="16150"/>
                </a:cubicBezTo>
                <a:lnTo>
                  <a:pt x="22993" y="1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2"/>
          <p:cNvSpPr/>
          <p:nvPr/>
        </p:nvSpPr>
        <p:spPr>
          <a:xfrm>
            <a:off x="470656" y="4161605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2"/>
          <p:cNvSpPr/>
          <p:nvPr/>
        </p:nvSpPr>
        <p:spPr>
          <a:xfrm>
            <a:off x="2031381" y="3053930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2"/>
          <p:cNvSpPr/>
          <p:nvPr/>
        </p:nvSpPr>
        <p:spPr>
          <a:xfrm>
            <a:off x="838609" y="3749727"/>
            <a:ext cx="367142" cy="367142"/>
          </a:xfrm>
          <a:custGeom>
            <a:avLst/>
            <a:gdLst/>
            <a:ahLst/>
            <a:cxnLst/>
            <a:rect l="l" t="t" r="r" b="b"/>
            <a:pathLst>
              <a:path w="45979" h="45979" extrusionOk="0">
                <a:moveTo>
                  <a:pt x="22993" y="1"/>
                </a:moveTo>
                <a:lnTo>
                  <a:pt x="22428" y="16150"/>
                </a:lnTo>
                <a:cubicBezTo>
                  <a:pt x="22241" y="17270"/>
                  <a:pt x="21988" y="18201"/>
                  <a:pt x="21631" y="18975"/>
                </a:cubicBezTo>
                <a:cubicBezTo>
                  <a:pt x="21456" y="18759"/>
                  <a:pt x="21278" y="18517"/>
                  <a:pt x="21099" y="18260"/>
                </a:cubicBezTo>
                <a:lnTo>
                  <a:pt x="15997" y="8693"/>
                </a:lnTo>
                <a:lnTo>
                  <a:pt x="20418" y="18595"/>
                </a:lnTo>
                <a:cubicBezTo>
                  <a:pt x="20597" y="19142"/>
                  <a:pt x="20727" y="19708"/>
                  <a:pt x="20801" y="20285"/>
                </a:cubicBezTo>
                <a:cubicBezTo>
                  <a:pt x="20708" y="20389"/>
                  <a:pt x="20615" y="20497"/>
                  <a:pt x="20515" y="20597"/>
                </a:cubicBezTo>
                <a:cubicBezTo>
                  <a:pt x="19998" y="20493"/>
                  <a:pt x="19440" y="20314"/>
                  <a:pt x="18822" y="20061"/>
                </a:cubicBezTo>
                <a:lnTo>
                  <a:pt x="9322" y="14837"/>
                </a:lnTo>
                <a:lnTo>
                  <a:pt x="18431" y="20712"/>
                </a:lnTo>
                <a:cubicBezTo>
                  <a:pt x="18729" y="20954"/>
                  <a:pt x="19012" y="21211"/>
                  <a:pt x="19280" y="21479"/>
                </a:cubicBezTo>
                <a:cubicBezTo>
                  <a:pt x="18450" y="21918"/>
                  <a:pt x="17419" y="22216"/>
                  <a:pt x="16150" y="22428"/>
                </a:cubicBezTo>
                <a:lnTo>
                  <a:pt x="1" y="22990"/>
                </a:lnTo>
                <a:lnTo>
                  <a:pt x="16150" y="23555"/>
                </a:lnTo>
                <a:cubicBezTo>
                  <a:pt x="17266" y="23741"/>
                  <a:pt x="18200" y="23994"/>
                  <a:pt x="18974" y="24352"/>
                </a:cubicBezTo>
                <a:cubicBezTo>
                  <a:pt x="18755" y="24527"/>
                  <a:pt x="18517" y="24705"/>
                  <a:pt x="18260" y="24884"/>
                </a:cubicBezTo>
                <a:lnTo>
                  <a:pt x="8697" y="29982"/>
                </a:lnTo>
                <a:lnTo>
                  <a:pt x="18595" y="25565"/>
                </a:lnTo>
                <a:cubicBezTo>
                  <a:pt x="19146" y="25386"/>
                  <a:pt x="19711" y="25256"/>
                  <a:pt x="20284" y="25178"/>
                </a:cubicBezTo>
                <a:cubicBezTo>
                  <a:pt x="20392" y="25271"/>
                  <a:pt x="20496" y="25364"/>
                  <a:pt x="20597" y="25464"/>
                </a:cubicBezTo>
                <a:cubicBezTo>
                  <a:pt x="20493" y="25982"/>
                  <a:pt x="20314" y="26540"/>
                  <a:pt x="20065" y="27161"/>
                </a:cubicBezTo>
                <a:lnTo>
                  <a:pt x="14837" y="36657"/>
                </a:lnTo>
                <a:lnTo>
                  <a:pt x="14837" y="36657"/>
                </a:lnTo>
                <a:lnTo>
                  <a:pt x="20712" y="27548"/>
                </a:lnTo>
                <a:cubicBezTo>
                  <a:pt x="20954" y="27254"/>
                  <a:pt x="21211" y="26971"/>
                  <a:pt x="21479" y="26703"/>
                </a:cubicBezTo>
                <a:cubicBezTo>
                  <a:pt x="21918" y="27533"/>
                  <a:pt x="22215" y="28564"/>
                  <a:pt x="22428" y="29833"/>
                </a:cubicBezTo>
                <a:lnTo>
                  <a:pt x="22993" y="45979"/>
                </a:lnTo>
                <a:lnTo>
                  <a:pt x="23555" y="29833"/>
                </a:lnTo>
                <a:cubicBezTo>
                  <a:pt x="23741" y="28713"/>
                  <a:pt x="23994" y="27779"/>
                  <a:pt x="24351" y="27009"/>
                </a:cubicBezTo>
                <a:cubicBezTo>
                  <a:pt x="24526" y="27224"/>
                  <a:pt x="24705" y="27463"/>
                  <a:pt x="24883" y="27723"/>
                </a:cubicBezTo>
                <a:lnTo>
                  <a:pt x="29981" y="37290"/>
                </a:lnTo>
                <a:lnTo>
                  <a:pt x="25564" y="27388"/>
                </a:lnTo>
                <a:cubicBezTo>
                  <a:pt x="25386" y="26837"/>
                  <a:pt x="25256" y="26272"/>
                  <a:pt x="25177" y="25699"/>
                </a:cubicBezTo>
                <a:cubicBezTo>
                  <a:pt x="25270" y="25591"/>
                  <a:pt x="25363" y="25487"/>
                  <a:pt x="25464" y="25386"/>
                </a:cubicBezTo>
                <a:cubicBezTo>
                  <a:pt x="25981" y="25490"/>
                  <a:pt x="26539" y="25665"/>
                  <a:pt x="27161" y="25922"/>
                </a:cubicBezTo>
                <a:lnTo>
                  <a:pt x="36657" y="31146"/>
                </a:lnTo>
                <a:lnTo>
                  <a:pt x="27548" y="25271"/>
                </a:lnTo>
                <a:cubicBezTo>
                  <a:pt x="27254" y="25029"/>
                  <a:pt x="26971" y="24772"/>
                  <a:pt x="26703" y="24504"/>
                </a:cubicBezTo>
                <a:cubicBezTo>
                  <a:pt x="27533" y="24065"/>
                  <a:pt x="28564" y="23767"/>
                  <a:pt x="29833" y="23555"/>
                </a:cubicBezTo>
                <a:lnTo>
                  <a:pt x="45978" y="22993"/>
                </a:lnTo>
                <a:lnTo>
                  <a:pt x="29833" y="22428"/>
                </a:lnTo>
                <a:cubicBezTo>
                  <a:pt x="28712" y="22242"/>
                  <a:pt x="27782" y="21989"/>
                  <a:pt x="27008" y="21632"/>
                </a:cubicBezTo>
                <a:cubicBezTo>
                  <a:pt x="27224" y="21457"/>
                  <a:pt x="27466" y="21278"/>
                  <a:pt x="27723" y="21099"/>
                </a:cubicBezTo>
                <a:lnTo>
                  <a:pt x="37290" y="16002"/>
                </a:lnTo>
                <a:lnTo>
                  <a:pt x="37290" y="16002"/>
                </a:lnTo>
                <a:lnTo>
                  <a:pt x="27388" y="20418"/>
                </a:lnTo>
                <a:cubicBezTo>
                  <a:pt x="26837" y="20597"/>
                  <a:pt x="26275" y="20727"/>
                  <a:pt x="25698" y="20805"/>
                </a:cubicBezTo>
                <a:cubicBezTo>
                  <a:pt x="25590" y="20712"/>
                  <a:pt x="25486" y="20619"/>
                  <a:pt x="25386" y="20515"/>
                </a:cubicBezTo>
                <a:cubicBezTo>
                  <a:pt x="25490" y="20002"/>
                  <a:pt x="25669" y="19440"/>
                  <a:pt x="25922" y="18822"/>
                </a:cubicBezTo>
                <a:lnTo>
                  <a:pt x="31146" y="9326"/>
                </a:lnTo>
                <a:lnTo>
                  <a:pt x="25270" y="18435"/>
                </a:lnTo>
                <a:cubicBezTo>
                  <a:pt x="25029" y="18729"/>
                  <a:pt x="24772" y="19012"/>
                  <a:pt x="24504" y="19280"/>
                </a:cubicBezTo>
                <a:cubicBezTo>
                  <a:pt x="24065" y="18450"/>
                  <a:pt x="23767" y="17419"/>
                  <a:pt x="23555" y="16150"/>
                </a:cubicBezTo>
                <a:lnTo>
                  <a:pt x="22993" y="1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2"/>
          <p:cNvSpPr/>
          <p:nvPr/>
        </p:nvSpPr>
        <p:spPr>
          <a:xfrm>
            <a:off x="2472731" y="3481205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2"/>
          <p:cNvSpPr/>
          <p:nvPr/>
        </p:nvSpPr>
        <p:spPr>
          <a:xfrm>
            <a:off x="5567534" y="2911452"/>
            <a:ext cx="367142" cy="367142"/>
          </a:xfrm>
          <a:custGeom>
            <a:avLst/>
            <a:gdLst/>
            <a:ahLst/>
            <a:cxnLst/>
            <a:rect l="l" t="t" r="r" b="b"/>
            <a:pathLst>
              <a:path w="45979" h="45979" extrusionOk="0">
                <a:moveTo>
                  <a:pt x="22993" y="1"/>
                </a:moveTo>
                <a:lnTo>
                  <a:pt x="22428" y="16150"/>
                </a:lnTo>
                <a:cubicBezTo>
                  <a:pt x="22241" y="17270"/>
                  <a:pt x="21988" y="18201"/>
                  <a:pt x="21631" y="18975"/>
                </a:cubicBezTo>
                <a:cubicBezTo>
                  <a:pt x="21456" y="18759"/>
                  <a:pt x="21278" y="18517"/>
                  <a:pt x="21099" y="18260"/>
                </a:cubicBezTo>
                <a:lnTo>
                  <a:pt x="15997" y="8693"/>
                </a:lnTo>
                <a:lnTo>
                  <a:pt x="20418" y="18595"/>
                </a:lnTo>
                <a:cubicBezTo>
                  <a:pt x="20597" y="19142"/>
                  <a:pt x="20727" y="19708"/>
                  <a:pt x="20801" y="20285"/>
                </a:cubicBezTo>
                <a:cubicBezTo>
                  <a:pt x="20708" y="20389"/>
                  <a:pt x="20615" y="20497"/>
                  <a:pt x="20515" y="20597"/>
                </a:cubicBezTo>
                <a:cubicBezTo>
                  <a:pt x="19998" y="20493"/>
                  <a:pt x="19440" y="20314"/>
                  <a:pt x="18822" y="20061"/>
                </a:cubicBezTo>
                <a:lnTo>
                  <a:pt x="9322" y="14837"/>
                </a:lnTo>
                <a:lnTo>
                  <a:pt x="18431" y="20712"/>
                </a:lnTo>
                <a:cubicBezTo>
                  <a:pt x="18729" y="20954"/>
                  <a:pt x="19012" y="21211"/>
                  <a:pt x="19280" y="21479"/>
                </a:cubicBezTo>
                <a:cubicBezTo>
                  <a:pt x="18450" y="21918"/>
                  <a:pt x="17419" y="22216"/>
                  <a:pt x="16150" y="22428"/>
                </a:cubicBezTo>
                <a:lnTo>
                  <a:pt x="1" y="22990"/>
                </a:lnTo>
                <a:lnTo>
                  <a:pt x="16150" y="23555"/>
                </a:lnTo>
                <a:cubicBezTo>
                  <a:pt x="17266" y="23741"/>
                  <a:pt x="18200" y="23994"/>
                  <a:pt x="18974" y="24352"/>
                </a:cubicBezTo>
                <a:cubicBezTo>
                  <a:pt x="18755" y="24527"/>
                  <a:pt x="18517" y="24705"/>
                  <a:pt x="18260" y="24884"/>
                </a:cubicBezTo>
                <a:lnTo>
                  <a:pt x="8697" y="29982"/>
                </a:lnTo>
                <a:lnTo>
                  <a:pt x="18595" y="25565"/>
                </a:lnTo>
                <a:cubicBezTo>
                  <a:pt x="19146" y="25386"/>
                  <a:pt x="19711" y="25256"/>
                  <a:pt x="20284" y="25178"/>
                </a:cubicBezTo>
                <a:cubicBezTo>
                  <a:pt x="20392" y="25271"/>
                  <a:pt x="20496" y="25364"/>
                  <a:pt x="20597" y="25464"/>
                </a:cubicBezTo>
                <a:cubicBezTo>
                  <a:pt x="20493" y="25982"/>
                  <a:pt x="20314" y="26540"/>
                  <a:pt x="20065" y="27161"/>
                </a:cubicBezTo>
                <a:lnTo>
                  <a:pt x="14837" y="36657"/>
                </a:lnTo>
                <a:lnTo>
                  <a:pt x="14837" y="36657"/>
                </a:lnTo>
                <a:lnTo>
                  <a:pt x="20712" y="27548"/>
                </a:lnTo>
                <a:cubicBezTo>
                  <a:pt x="20954" y="27254"/>
                  <a:pt x="21211" y="26971"/>
                  <a:pt x="21479" y="26703"/>
                </a:cubicBezTo>
                <a:cubicBezTo>
                  <a:pt x="21918" y="27533"/>
                  <a:pt x="22215" y="28564"/>
                  <a:pt x="22428" y="29833"/>
                </a:cubicBezTo>
                <a:lnTo>
                  <a:pt x="22993" y="45979"/>
                </a:lnTo>
                <a:lnTo>
                  <a:pt x="23555" y="29833"/>
                </a:lnTo>
                <a:cubicBezTo>
                  <a:pt x="23741" y="28713"/>
                  <a:pt x="23994" y="27779"/>
                  <a:pt x="24351" y="27009"/>
                </a:cubicBezTo>
                <a:cubicBezTo>
                  <a:pt x="24526" y="27224"/>
                  <a:pt x="24705" y="27463"/>
                  <a:pt x="24883" y="27723"/>
                </a:cubicBezTo>
                <a:lnTo>
                  <a:pt x="29981" y="37290"/>
                </a:lnTo>
                <a:lnTo>
                  <a:pt x="25564" y="27388"/>
                </a:lnTo>
                <a:cubicBezTo>
                  <a:pt x="25386" y="26837"/>
                  <a:pt x="25256" y="26272"/>
                  <a:pt x="25177" y="25699"/>
                </a:cubicBezTo>
                <a:cubicBezTo>
                  <a:pt x="25270" y="25591"/>
                  <a:pt x="25363" y="25487"/>
                  <a:pt x="25464" y="25386"/>
                </a:cubicBezTo>
                <a:cubicBezTo>
                  <a:pt x="25981" y="25490"/>
                  <a:pt x="26539" y="25665"/>
                  <a:pt x="27161" y="25922"/>
                </a:cubicBezTo>
                <a:lnTo>
                  <a:pt x="36657" y="31146"/>
                </a:lnTo>
                <a:lnTo>
                  <a:pt x="27548" y="25271"/>
                </a:lnTo>
                <a:cubicBezTo>
                  <a:pt x="27254" y="25029"/>
                  <a:pt x="26971" y="24772"/>
                  <a:pt x="26703" y="24504"/>
                </a:cubicBezTo>
                <a:cubicBezTo>
                  <a:pt x="27533" y="24065"/>
                  <a:pt x="28564" y="23767"/>
                  <a:pt x="29833" y="23555"/>
                </a:cubicBezTo>
                <a:lnTo>
                  <a:pt x="45978" y="22993"/>
                </a:lnTo>
                <a:lnTo>
                  <a:pt x="29833" y="22428"/>
                </a:lnTo>
                <a:cubicBezTo>
                  <a:pt x="28712" y="22242"/>
                  <a:pt x="27782" y="21989"/>
                  <a:pt x="27008" y="21632"/>
                </a:cubicBezTo>
                <a:cubicBezTo>
                  <a:pt x="27224" y="21457"/>
                  <a:pt x="27466" y="21278"/>
                  <a:pt x="27723" y="21099"/>
                </a:cubicBezTo>
                <a:lnTo>
                  <a:pt x="37290" y="16002"/>
                </a:lnTo>
                <a:lnTo>
                  <a:pt x="37290" y="16002"/>
                </a:lnTo>
                <a:lnTo>
                  <a:pt x="27388" y="20418"/>
                </a:lnTo>
                <a:cubicBezTo>
                  <a:pt x="26837" y="20597"/>
                  <a:pt x="26275" y="20727"/>
                  <a:pt x="25698" y="20805"/>
                </a:cubicBezTo>
                <a:cubicBezTo>
                  <a:pt x="25590" y="20712"/>
                  <a:pt x="25486" y="20619"/>
                  <a:pt x="25386" y="20515"/>
                </a:cubicBezTo>
                <a:cubicBezTo>
                  <a:pt x="25490" y="20002"/>
                  <a:pt x="25669" y="19440"/>
                  <a:pt x="25922" y="18822"/>
                </a:cubicBezTo>
                <a:lnTo>
                  <a:pt x="31146" y="9326"/>
                </a:lnTo>
                <a:lnTo>
                  <a:pt x="25270" y="18435"/>
                </a:lnTo>
                <a:cubicBezTo>
                  <a:pt x="25029" y="18729"/>
                  <a:pt x="24772" y="19012"/>
                  <a:pt x="24504" y="19280"/>
                </a:cubicBezTo>
                <a:cubicBezTo>
                  <a:pt x="24065" y="18450"/>
                  <a:pt x="23767" y="17419"/>
                  <a:pt x="23555" y="16150"/>
                </a:cubicBezTo>
                <a:lnTo>
                  <a:pt x="22993" y="1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2"/>
          <p:cNvSpPr/>
          <p:nvPr/>
        </p:nvSpPr>
        <p:spPr>
          <a:xfrm>
            <a:off x="2775856" y="2789430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2"/>
          <p:cNvSpPr/>
          <p:nvPr/>
        </p:nvSpPr>
        <p:spPr>
          <a:xfrm>
            <a:off x="8568984" y="3749727"/>
            <a:ext cx="367142" cy="367142"/>
          </a:xfrm>
          <a:custGeom>
            <a:avLst/>
            <a:gdLst/>
            <a:ahLst/>
            <a:cxnLst/>
            <a:rect l="l" t="t" r="r" b="b"/>
            <a:pathLst>
              <a:path w="45979" h="45979" extrusionOk="0">
                <a:moveTo>
                  <a:pt x="22993" y="1"/>
                </a:moveTo>
                <a:lnTo>
                  <a:pt x="22428" y="16150"/>
                </a:lnTo>
                <a:cubicBezTo>
                  <a:pt x="22241" y="17270"/>
                  <a:pt x="21988" y="18201"/>
                  <a:pt x="21631" y="18975"/>
                </a:cubicBezTo>
                <a:cubicBezTo>
                  <a:pt x="21456" y="18759"/>
                  <a:pt x="21278" y="18517"/>
                  <a:pt x="21099" y="18260"/>
                </a:cubicBezTo>
                <a:lnTo>
                  <a:pt x="15997" y="8693"/>
                </a:lnTo>
                <a:lnTo>
                  <a:pt x="20418" y="18595"/>
                </a:lnTo>
                <a:cubicBezTo>
                  <a:pt x="20597" y="19142"/>
                  <a:pt x="20727" y="19708"/>
                  <a:pt x="20801" y="20285"/>
                </a:cubicBezTo>
                <a:cubicBezTo>
                  <a:pt x="20708" y="20389"/>
                  <a:pt x="20615" y="20497"/>
                  <a:pt x="20515" y="20597"/>
                </a:cubicBezTo>
                <a:cubicBezTo>
                  <a:pt x="19998" y="20493"/>
                  <a:pt x="19440" y="20314"/>
                  <a:pt x="18822" y="20061"/>
                </a:cubicBezTo>
                <a:lnTo>
                  <a:pt x="9322" y="14837"/>
                </a:lnTo>
                <a:lnTo>
                  <a:pt x="18431" y="20712"/>
                </a:lnTo>
                <a:cubicBezTo>
                  <a:pt x="18729" y="20954"/>
                  <a:pt x="19012" y="21211"/>
                  <a:pt x="19280" y="21479"/>
                </a:cubicBezTo>
                <a:cubicBezTo>
                  <a:pt x="18450" y="21918"/>
                  <a:pt x="17419" y="22216"/>
                  <a:pt x="16150" y="22428"/>
                </a:cubicBezTo>
                <a:lnTo>
                  <a:pt x="1" y="22990"/>
                </a:lnTo>
                <a:lnTo>
                  <a:pt x="16150" y="23555"/>
                </a:lnTo>
                <a:cubicBezTo>
                  <a:pt x="17266" y="23741"/>
                  <a:pt x="18200" y="23994"/>
                  <a:pt x="18974" y="24352"/>
                </a:cubicBezTo>
                <a:cubicBezTo>
                  <a:pt x="18755" y="24527"/>
                  <a:pt x="18517" y="24705"/>
                  <a:pt x="18260" y="24884"/>
                </a:cubicBezTo>
                <a:lnTo>
                  <a:pt x="8697" y="29982"/>
                </a:lnTo>
                <a:lnTo>
                  <a:pt x="18595" y="25565"/>
                </a:lnTo>
                <a:cubicBezTo>
                  <a:pt x="19146" y="25386"/>
                  <a:pt x="19711" y="25256"/>
                  <a:pt x="20284" y="25178"/>
                </a:cubicBezTo>
                <a:cubicBezTo>
                  <a:pt x="20392" y="25271"/>
                  <a:pt x="20496" y="25364"/>
                  <a:pt x="20597" y="25464"/>
                </a:cubicBezTo>
                <a:cubicBezTo>
                  <a:pt x="20493" y="25982"/>
                  <a:pt x="20314" y="26540"/>
                  <a:pt x="20065" y="27161"/>
                </a:cubicBezTo>
                <a:lnTo>
                  <a:pt x="14837" y="36657"/>
                </a:lnTo>
                <a:lnTo>
                  <a:pt x="14837" y="36657"/>
                </a:lnTo>
                <a:lnTo>
                  <a:pt x="20712" y="27548"/>
                </a:lnTo>
                <a:cubicBezTo>
                  <a:pt x="20954" y="27254"/>
                  <a:pt x="21211" y="26971"/>
                  <a:pt x="21479" y="26703"/>
                </a:cubicBezTo>
                <a:cubicBezTo>
                  <a:pt x="21918" y="27533"/>
                  <a:pt x="22215" y="28564"/>
                  <a:pt x="22428" y="29833"/>
                </a:cubicBezTo>
                <a:lnTo>
                  <a:pt x="22993" y="45979"/>
                </a:lnTo>
                <a:lnTo>
                  <a:pt x="23555" y="29833"/>
                </a:lnTo>
                <a:cubicBezTo>
                  <a:pt x="23741" y="28713"/>
                  <a:pt x="23994" y="27779"/>
                  <a:pt x="24351" y="27009"/>
                </a:cubicBezTo>
                <a:cubicBezTo>
                  <a:pt x="24526" y="27224"/>
                  <a:pt x="24705" y="27463"/>
                  <a:pt x="24883" y="27723"/>
                </a:cubicBezTo>
                <a:lnTo>
                  <a:pt x="29981" y="37290"/>
                </a:lnTo>
                <a:lnTo>
                  <a:pt x="25564" y="27388"/>
                </a:lnTo>
                <a:cubicBezTo>
                  <a:pt x="25386" y="26837"/>
                  <a:pt x="25256" y="26272"/>
                  <a:pt x="25177" y="25699"/>
                </a:cubicBezTo>
                <a:cubicBezTo>
                  <a:pt x="25270" y="25591"/>
                  <a:pt x="25363" y="25487"/>
                  <a:pt x="25464" y="25386"/>
                </a:cubicBezTo>
                <a:cubicBezTo>
                  <a:pt x="25981" y="25490"/>
                  <a:pt x="26539" y="25665"/>
                  <a:pt x="27161" y="25922"/>
                </a:cubicBezTo>
                <a:lnTo>
                  <a:pt x="36657" y="31146"/>
                </a:lnTo>
                <a:lnTo>
                  <a:pt x="27548" y="25271"/>
                </a:lnTo>
                <a:cubicBezTo>
                  <a:pt x="27254" y="25029"/>
                  <a:pt x="26971" y="24772"/>
                  <a:pt x="26703" y="24504"/>
                </a:cubicBezTo>
                <a:cubicBezTo>
                  <a:pt x="27533" y="24065"/>
                  <a:pt x="28564" y="23767"/>
                  <a:pt x="29833" y="23555"/>
                </a:cubicBezTo>
                <a:lnTo>
                  <a:pt x="45978" y="22993"/>
                </a:lnTo>
                <a:lnTo>
                  <a:pt x="29833" y="22428"/>
                </a:lnTo>
                <a:cubicBezTo>
                  <a:pt x="28712" y="22242"/>
                  <a:pt x="27782" y="21989"/>
                  <a:pt x="27008" y="21632"/>
                </a:cubicBezTo>
                <a:cubicBezTo>
                  <a:pt x="27224" y="21457"/>
                  <a:pt x="27466" y="21278"/>
                  <a:pt x="27723" y="21099"/>
                </a:cubicBezTo>
                <a:lnTo>
                  <a:pt x="37290" y="16002"/>
                </a:lnTo>
                <a:lnTo>
                  <a:pt x="37290" y="16002"/>
                </a:lnTo>
                <a:lnTo>
                  <a:pt x="27388" y="20418"/>
                </a:lnTo>
                <a:cubicBezTo>
                  <a:pt x="26837" y="20597"/>
                  <a:pt x="26275" y="20727"/>
                  <a:pt x="25698" y="20805"/>
                </a:cubicBezTo>
                <a:cubicBezTo>
                  <a:pt x="25590" y="20712"/>
                  <a:pt x="25486" y="20619"/>
                  <a:pt x="25386" y="20515"/>
                </a:cubicBezTo>
                <a:cubicBezTo>
                  <a:pt x="25490" y="20002"/>
                  <a:pt x="25669" y="19440"/>
                  <a:pt x="25922" y="18822"/>
                </a:cubicBezTo>
                <a:lnTo>
                  <a:pt x="31146" y="9326"/>
                </a:lnTo>
                <a:lnTo>
                  <a:pt x="25270" y="18435"/>
                </a:lnTo>
                <a:cubicBezTo>
                  <a:pt x="25029" y="18729"/>
                  <a:pt x="24772" y="19012"/>
                  <a:pt x="24504" y="19280"/>
                </a:cubicBezTo>
                <a:cubicBezTo>
                  <a:pt x="24065" y="18450"/>
                  <a:pt x="23767" y="17419"/>
                  <a:pt x="23555" y="16150"/>
                </a:cubicBezTo>
                <a:lnTo>
                  <a:pt x="22993" y="1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2"/>
          <p:cNvSpPr/>
          <p:nvPr/>
        </p:nvSpPr>
        <p:spPr>
          <a:xfrm>
            <a:off x="6570206" y="3848355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2"/>
          <p:cNvSpPr/>
          <p:nvPr/>
        </p:nvSpPr>
        <p:spPr>
          <a:xfrm>
            <a:off x="7094359" y="4161602"/>
            <a:ext cx="367142" cy="367142"/>
          </a:xfrm>
          <a:custGeom>
            <a:avLst/>
            <a:gdLst/>
            <a:ahLst/>
            <a:cxnLst/>
            <a:rect l="l" t="t" r="r" b="b"/>
            <a:pathLst>
              <a:path w="45979" h="45979" extrusionOk="0">
                <a:moveTo>
                  <a:pt x="22993" y="1"/>
                </a:moveTo>
                <a:lnTo>
                  <a:pt x="22428" y="16150"/>
                </a:lnTo>
                <a:cubicBezTo>
                  <a:pt x="22241" y="17270"/>
                  <a:pt x="21988" y="18201"/>
                  <a:pt x="21631" y="18975"/>
                </a:cubicBezTo>
                <a:cubicBezTo>
                  <a:pt x="21456" y="18759"/>
                  <a:pt x="21278" y="18517"/>
                  <a:pt x="21099" y="18260"/>
                </a:cubicBezTo>
                <a:lnTo>
                  <a:pt x="15997" y="8693"/>
                </a:lnTo>
                <a:lnTo>
                  <a:pt x="20418" y="18595"/>
                </a:lnTo>
                <a:cubicBezTo>
                  <a:pt x="20597" y="19142"/>
                  <a:pt x="20727" y="19708"/>
                  <a:pt x="20801" y="20285"/>
                </a:cubicBezTo>
                <a:cubicBezTo>
                  <a:pt x="20708" y="20389"/>
                  <a:pt x="20615" y="20497"/>
                  <a:pt x="20515" y="20597"/>
                </a:cubicBezTo>
                <a:cubicBezTo>
                  <a:pt x="19998" y="20493"/>
                  <a:pt x="19440" y="20314"/>
                  <a:pt x="18822" y="20061"/>
                </a:cubicBezTo>
                <a:lnTo>
                  <a:pt x="9322" y="14837"/>
                </a:lnTo>
                <a:lnTo>
                  <a:pt x="18431" y="20712"/>
                </a:lnTo>
                <a:cubicBezTo>
                  <a:pt x="18729" y="20954"/>
                  <a:pt x="19012" y="21211"/>
                  <a:pt x="19280" y="21479"/>
                </a:cubicBezTo>
                <a:cubicBezTo>
                  <a:pt x="18450" y="21918"/>
                  <a:pt x="17419" y="22216"/>
                  <a:pt x="16150" y="22428"/>
                </a:cubicBezTo>
                <a:lnTo>
                  <a:pt x="1" y="22990"/>
                </a:lnTo>
                <a:lnTo>
                  <a:pt x="16150" y="23555"/>
                </a:lnTo>
                <a:cubicBezTo>
                  <a:pt x="17266" y="23741"/>
                  <a:pt x="18200" y="23994"/>
                  <a:pt x="18974" y="24352"/>
                </a:cubicBezTo>
                <a:cubicBezTo>
                  <a:pt x="18755" y="24527"/>
                  <a:pt x="18517" y="24705"/>
                  <a:pt x="18260" y="24884"/>
                </a:cubicBezTo>
                <a:lnTo>
                  <a:pt x="8697" y="29982"/>
                </a:lnTo>
                <a:lnTo>
                  <a:pt x="18595" y="25565"/>
                </a:lnTo>
                <a:cubicBezTo>
                  <a:pt x="19146" y="25386"/>
                  <a:pt x="19711" y="25256"/>
                  <a:pt x="20284" y="25178"/>
                </a:cubicBezTo>
                <a:cubicBezTo>
                  <a:pt x="20392" y="25271"/>
                  <a:pt x="20496" y="25364"/>
                  <a:pt x="20597" y="25464"/>
                </a:cubicBezTo>
                <a:cubicBezTo>
                  <a:pt x="20493" y="25982"/>
                  <a:pt x="20314" y="26540"/>
                  <a:pt x="20065" y="27161"/>
                </a:cubicBezTo>
                <a:lnTo>
                  <a:pt x="14837" y="36657"/>
                </a:lnTo>
                <a:lnTo>
                  <a:pt x="14837" y="36657"/>
                </a:lnTo>
                <a:lnTo>
                  <a:pt x="20712" y="27548"/>
                </a:lnTo>
                <a:cubicBezTo>
                  <a:pt x="20954" y="27254"/>
                  <a:pt x="21211" y="26971"/>
                  <a:pt x="21479" y="26703"/>
                </a:cubicBezTo>
                <a:cubicBezTo>
                  <a:pt x="21918" y="27533"/>
                  <a:pt x="22215" y="28564"/>
                  <a:pt x="22428" y="29833"/>
                </a:cubicBezTo>
                <a:lnTo>
                  <a:pt x="22993" y="45979"/>
                </a:lnTo>
                <a:lnTo>
                  <a:pt x="23555" y="29833"/>
                </a:lnTo>
                <a:cubicBezTo>
                  <a:pt x="23741" y="28713"/>
                  <a:pt x="23994" y="27779"/>
                  <a:pt x="24351" y="27009"/>
                </a:cubicBezTo>
                <a:cubicBezTo>
                  <a:pt x="24526" y="27224"/>
                  <a:pt x="24705" y="27463"/>
                  <a:pt x="24883" y="27723"/>
                </a:cubicBezTo>
                <a:lnTo>
                  <a:pt x="29981" y="37290"/>
                </a:lnTo>
                <a:lnTo>
                  <a:pt x="25564" y="27388"/>
                </a:lnTo>
                <a:cubicBezTo>
                  <a:pt x="25386" y="26837"/>
                  <a:pt x="25256" y="26272"/>
                  <a:pt x="25177" y="25699"/>
                </a:cubicBezTo>
                <a:cubicBezTo>
                  <a:pt x="25270" y="25591"/>
                  <a:pt x="25363" y="25487"/>
                  <a:pt x="25464" y="25386"/>
                </a:cubicBezTo>
                <a:cubicBezTo>
                  <a:pt x="25981" y="25490"/>
                  <a:pt x="26539" y="25665"/>
                  <a:pt x="27161" y="25922"/>
                </a:cubicBezTo>
                <a:lnTo>
                  <a:pt x="36657" y="31146"/>
                </a:lnTo>
                <a:lnTo>
                  <a:pt x="27548" y="25271"/>
                </a:lnTo>
                <a:cubicBezTo>
                  <a:pt x="27254" y="25029"/>
                  <a:pt x="26971" y="24772"/>
                  <a:pt x="26703" y="24504"/>
                </a:cubicBezTo>
                <a:cubicBezTo>
                  <a:pt x="27533" y="24065"/>
                  <a:pt x="28564" y="23767"/>
                  <a:pt x="29833" y="23555"/>
                </a:cubicBezTo>
                <a:lnTo>
                  <a:pt x="45978" y="22993"/>
                </a:lnTo>
                <a:lnTo>
                  <a:pt x="29833" y="22428"/>
                </a:lnTo>
                <a:cubicBezTo>
                  <a:pt x="28712" y="22242"/>
                  <a:pt x="27782" y="21989"/>
                  <a:pt x="27008" y="21632"/>
                </a:cubicBezTo>
                <a:cubicBezTo>
                  <a:pt x="27224" y="21457"/>
                  <a:pt x="27466" y="21278"/>
                  <a:pt x="27723" y="21099"/>
                </a:cubicBezTo>
                <a:lnTo>
                  <a:pt x="37290" y="16002"/>
                </a:lnTo>
                <a:lnTo>
                  <a:pt x="37290" y="16002"/>
                </a:lnTo>
                <a:lnTo>
                  <a:pt x="27388" y="20418"/>
                </a:lnTo>
                <a:cubicBezTo>
                  <a:pt x="26837" y="20597"/>
                  <a:pt x="26275" y="20727"/>
                  <a:pt x="25698" y="20805"/>
                </a:cubicBezTo>
                <a:cubicBezTo>
                  <a:pt x="25590" y="20712"/>
                  <a:pt x="25486" y="20619"/>
                  <a:pt x="25386" y="20515"/>
                </a:cubicBezTo>
                <a:cubicBezTo>
                  <a:pt x="25490" y="20002"/>
                  <a:pt x="25669" y="19440"/>
                  <a:pt x="25922" y="18822"/>
                </a:cubicBezTo>
                <a:lnTo>
                  <a:pt x="31146" y="9326"/>
                </a:lnTo>
                <a:lnTo>
                  <a:pt x="25270" y="18435"/>
                </a:lnTo>
                <a:cubicBezTo>
                  <a:pt x="25029" y="18729"/>
                  <a:pt x="24772" y="19012"/>
                  <a:pt x="24504" y="19280"/>
                </a:cubicBezTo>
                <a:cubicBezTo>
                  <a:pt x="24065" y="18450"/>
                  <a:pt x="23767" y="17419"/>
                  <a:pt x="23555" y="16150"/>
                </a:cubicBezTo>
                <a:lnTo>
                  <a:pt x="22993" y="1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2"/>
          <p:cNvSpPr/>
          <p:nvPr/>
        </p:nvSpPr>
        <p:spPr>
          <a:xfrm>
            <a:off x="8109231" y="4116880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2"/>
          <p:cNvSpPr/>
          <p:nvPr/>
        </p:nvSpPr>
        <p:spPr>
          <a:xfrm>
            <a:off x="4693156" y="4523530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2"/>
          <p:cNvSpPr/>
          <p:nvPr/>
        </p:nvSpPr>
        <p:spPr>
          <a:xfrm>
            <a:off x="4802418" y="3651105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2"/>
          <p:cNvSpPr/>
          <p:nvPr/>
        </p:nvSpPr>
        <p:spPr>
          <a:xfrm>
            <a:off x="2998656" y="3958443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9" r:id="rId7"/>
    <p:sldLayoutId id="2147483676" r:id="rId8"/>
    <p:sldLayoutId id="2147483678" r:id="rId9"/>
    <p:sldLayoutId id="2147483689" r:id="rId10"/>
    <p:sldLayoutId id="2147483694" r:id="rId11"/>
    <p:sldLayoutId id="2147483700" r:id="rId12"/>
    <p:sldLayoutId id="214748370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59"/>
          <p:cNvSpPr txBox="1">
            <a:spLocks noGrp="1"/>
          </p:cNvSpPr>
          <p:nvPr>
            <p:ph type="ctrTitle"/>
          </p:nvPr>
        </p:nvSpPr>
        <p:spPr>
          <a:xfrm>
            <a:off x="2215976" y="541643"/>
            <a:ext cx="4764000" cy="26103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PAUNAWA/BABALA/ANUNSYO</a:t>
            </a:r>
            <a:endParaRPr sz="3600" b="1" dirty="0">
              <a:solidFill>
                <a:schemeClr val="tx1"/>
              </a:solidFill>
            </a:endParaRPr>
          </a:p>
        </p:txBody>
      </p:sp>
      <p:grpSp>
        <p:nvGrpSpPr>
          <p:cNvPr id="841" name="Google Shape;841;p59"/>
          <p:cNvGrpSpPr/>
          <p:nvPr/>
        </p:nvGrpSpPr>
        <p:grpSpPr>
          <a:xfrm>
            <a:off x="5271797" y="300351"/>
            <a:ext cx="1004209" cy="884685"/>
            <a:chOff x="4947275" y="561075"/>
            <a:chExt cx="1029325" cy="906625"/>
          </a:xfrm>
        </p:grpSpPr>
        <p:sp>
          <p:nvSpPr>
            <p:cNvPr id="842" name="Google Shape;842;p59"/>
            <p:cNvSpPr/>
            <p:nvPr/>
          </p:nvSpPr>
          <p:spPr>
            <a:xfrm>
              <a:off x="5556950" y="1106600"/>
              <a:ext cx="163575" cy="207975"/>
            </a:xfrm>
            <a:custGeom>
              <a:avLst/>
              <a:gdLst/>
              <a:ahLst/>
              <a:cxnLst/>
              <a:rect l="l" t="t" r="r" b="b"/>
              <a:pathLst>
                <a:path w="6543" h="8319" extrusionOk="0">
                  <a:moveTo>
                    <a:pt x="6483" y="0"/>
                  </a:moveTo>
                  <a:cubicBezTo>
                    <a:pt x="6346" y="0"/>
                    <a:pt x="5892" y="820"/>
                    <a:pt x="5892" y="820"/>
                  </a:cubicBezTo>
                  <a:cubicBezTo>
                    <a:pt x="5892" y="820"/>
                    <a:pt x="4391" y="4723"/>
                    <a:pt x="1389" y="7158"/>
                  </a:cubicBezTo>
                  <a:lnTo>
                    <a:pt x="2223" y="6924"/>
                  </a:lnTo>
                  <a:cubicBezTo>
                    <a:pt x="2223" y="6924"/>
                    <a:pt x="6159" y="1620"/>
                    <a:pt x="6459" y="453"/>
                  </a:cubicBezTo>
                  <a:cubicBezTo>
                    <a:pt x="6542" y="120"/>
                    <a:pt x="6536" y="0"/>
                    <a:pt x="6483" y="0"/>
                  </a:cubicBezTo>
                  <a:close/>
                  <a:moveTo>
                    <a:pt x="1389" y="7158"/>
                  </a:moveTo>
                  <a:cubicBezTo>
                    <a:pt x="321" y="8036"/>
                    <a:pt x="0" y="8319"/>
                    <a:pt x="30" y="8319"/>
                  </a:cubicBezTo>
                  <a:cubicBezTo>
                    <a:pt x="85" y="8319"/>
                    <a:pt x="1289" y="7391"/>
                    <a:pt x="1289" y="7391"/>
                  </a:cubicBezTo>
                  <a:lnTo>
                    <a:pt x="1389" y="7158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9"/>
            <p:cNvSpPr/>
            <p:nvPr/>
          </p:nvSpPr>
          <p:spPr>
            <a:xfrm>
              <a:off x="5063625" y="685050"/>
              <a:ext cx="912975" cy="658875"/>
            </a:xfrm>
            <a:custGeom>
              <a:avLst/>
              <a:gdLst/>
              <a:ahLst/>
              <a:cxnLst/>
              <a:rect l="l" t="t" r="r" b="b"/>
              <a:pathLst>
                <a:path w="36519" h="26355" extrusionOk="0">
                  <a:moveTo>
                    <a:pt x="32415" y="1"/>
                  </a:moveTo>
                  <a:cubicBezTo>
                    <a:pt x="32299" y="1"/>
                    <a:pt x="32182" y="12"/>
                    <a:pt x="32063" y="36"/>
                  </a:cubicBezTo>
                  <a:cubicBezTo>
                    <a:pt x="29528" y="536"/>
                    <a:pt x="28527" y="1770"/>
                    <a:pt x="27326" y="1971"/>
                  </a:cubicBezTo>
                  <a:cubicBezTo>
                    <a:pt x="26092" y="2171"/>
                    <a:pt x="25525" y="3171"/>
                    <a:pt x="23824" y="4973"/>
                  </a:cubicBezTo>
                  <a:cubicBezTo>
                    <a:pt x="22089" y="6774"/>
                    <a:pt x="21322" y="6474"/>
                    <a:pt x="19221" y="8642"/>
                  </a:cubicBezTo>
                  <a:cubicBezTo>
                    <a:pt x="17153" y="10810"/>
                    <a:pt x="15718" y="12311"/>
                    <a:pt x="15318" y="14513"/>
                  </a:cubicBezTo>
                  <a:cubicBezTo>
                    <a:pt x="15318" y="14513"/>
                    <a:pt x="15018" y="13012"/>
                    <a:pt x="12449" y="13012"/>
                  </a:cubicBezTo>
                  <a:cubicBezTo>
                    <a:pt x="9847" y="13078"/>
                    <a:pt x="7979" y="13679"/>
                    <a:pt x="6178" y="15080"/>
                  </a:cubicBezTo>
                  <a:cubicBezTo>
                    <a:pt x="4443" y="16381"/>
                    <a:pt x="3042" y="17448"/>
                    <a:pt x="1508" y="20117"/>
                  </a:cubicBezTo>
                  <a:cubicBezTo>
                    <a:pt x="1" y="22706"/>
                    <a:pt x="618" y="26325"/>
                    <a:pt x="2696" y="26325"/>
                  </a:cubicBezTo>
                  <a:cubicBezTo>
                    <a:pt x="2733" y="26325"/>
                    <a:pt x="2771" y="26324"/>
                    <a:pt x="2809" y="26321"/>
                  </a:cubicBezTo>
                  <a:cubicBezTo>
                    <a:pt x="3419" y="26283"/>
                    <a:pt x="4010" y="26270"/>
                    <a:pt x="4543" y="26270"/>
                  </a:cubicBezTo>
                  <a:cubicBezTo>
                    <a:pt x="5875" y="26270"/>
                    <a:pt x="6845" y="26355"/>
                    <a:pt x="6845" y="26355"/>
                  </a:cubicBezTo>
                  <a:lnTo>
                    <a:pt x="20822" y="25154"/>
                  </a:lnTo>
                  <a:cubicBezTo>
                    <a:pt x="20822" y="25154"/>
                    <a:pt x="24358" y="22519"/>
                    <a:pt x="27827" y="18949"/>
                  </a:cubicBezTo>
                  <a:cubicBezTo>
                    <a:pt x="28260" y="18482"/>
                    <a:pt x="28727" y="18015"/>
                    <a:pt x="29161" y="17515"/>
                  </a:cubicBezTo>
                  <a:cubicBezTo>
                    <a:pt x="30896" y="15614"/>
                    <a:pt x="32497" y="13445"/>
                    <a:pt x="33498" y="11311"/>
                  </a:cubicBezTo>
                  <a:cubicBezTo>
                    <a:pt x="36518" y="4792"/>
                    <a:pt x="34780" y="1"/>
                    <a:pt x="32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9"/>
            <p:cNvSpPr/>
            <p:nvPr/>
          </p:nvSpPr>
          <p:spPr>
            <a:xfrm>
              <a:off x="5138850" y="1064475"/>
              <a:ext cx="423650" cy="272600"/>
            </a:xfrm>
            <a:custGeom>
              <a:avLst/>
              <a:gdLst/>
              <a:ahLst/>
              <a:cxnLst/>
              <a:rect l="l" t="t" r="r" b="b"/>
              <a:pathLst>
                <a:path w="16946" h="10904" extrusionOk="0">
                  <a:moveTo>
                    <a:pt x="8439" y="0"/>
                  </a:moveTo>
                  <a:cubicBezTo>
                    <a:pt x="8105" y="0"/>
                    <a:pt x="7224" y="717"/>
                    <a:pt x="6579" y="717"/>
                  </a:cubicBezTo>
                  <a:cubicBezTo>
                    <a:pt x="6441" y="717"/>
                    <a:pt x="6313" y="684"/>
                    <a:pt x="6205" y="603"/>
                  </a:cubicBezTo>
                  <a:cubicBezTo>
                    <a:pt x="6137" y="551"/>
                    <a:pt x="6091" y="528"/>
                    <a:pt x="6059" y="528"/>
                  </a:cubicBezTo>
                  <a:cubicBezTo>
                    <a:pt x="5809" y="528"/>
                    <a:pt x="6515" y="2001"/>
                    <a:pt x="5537" y="2238"/>
                  </a:cubicBezTo>
                  <a:cubicBezTo>
                    <a:pt x="5253" y="2309"/>
                    <a:pt x="5018" y="2335"/>
                    <a:pt x="4827" y="2335"/>
                  </a:cubicBezTo>
                  <a:cubicBezTo>
                    <a:pt x="4300" y="2335"/>
                    <a:pt x="4103" y="2138"/>
                    <a:pt x="4103" y="2138"/>
                  </a:cubicBezTo>
                  <a:lnTo>
                    <a:pt x="4103" y="2138"/>
                  </a:lnTo>
                  <a:cubicBezTo>
                    <a:pt x="4103" y="2138"/>
                    <a:pt x="4136" y="3172"/>
                    <a:pt x="2702" y="3339"/>
                  </a:cubicBezTo>
                  <a:cubicBezTo>
                    <a:pt x="2702" y="3339"/>
                    <a:pt x="2936" y="4673"/>
                    <a:pt x="1968" y="5240"/>
                  </a:cubicBezTo>
                  <a:cubicBezTo>
                    <a:pt x="967" y="5774"/>
                    <a:pt x="367" y="5807"/>
                    <a:pt x="367" y="5807"/>
                  </a:cubicBezTo>
                  <a:cubicBezTo>
                    <a:pt x="367" y="5807"/>
                    <a:pt x="2702" y="6641"/>
                    <a:pt x="1935" y="7975"/>
                  </a:cubicBezTo>
                  <a:cubicBezTo>
                    <a:pt x="1168" y="9243"/>
                    <a:pt x="134" y="9276"/>
                    <a:pt x="0" y="9276"/>
                  </a:cubicBezTo>
                  <a:cubicBezTo>
                    <a:pt x="167" y="9276"/>
                    <a:pt x="1434" y="9410"/>
                    <a:pt x="1601" y="9943"/>
                  </a:cubicBezTo>
                  <a:cubicBezTo>
                    <a:pt x="1763" y="10402"/>
                    <a:pt x="1076" y="10903"/>
                    <a:pt x="1579" y="10903"/>
                  </a:cubicBezTo>
                  <a:cubicBezTo>
                    <a:pt x="1699" y="10903"/>
                    <a:pt x="1886" y="10875"/>
                    <a:pt x="2168" y="10811"/>
                  </a:cubicBezTo>
                  <a:cubicBezTo>
                    <a:pt x="3703" y="10477"/>
                    <a:pt x="6004" y="10277"/>
                    <a:pt x="8273" y="10110"/>
                  </a:cubicBezTo>
                  <a:cubicBezTo>
                    <a:pt x="11809" y="9943"/>
                    <a:pt x="15444" y="9910"/>
                    <a:pt x="16946" y="9743"/>
                  </a:cubicBezTo>
                  <a:cubicBezTo>
                    <a:pt x="16345" y="8609"/>
                    <a:pt x="14844" y="3005"/>
                    <a:pt x="14477" y="1504"/>
                  </a:cubicBezTo>
                  <a:cubicBezTo>
                    <a:pt x="14444" y="1271"/>
                    <a:pt x="14377" y="1137"/>
                    <a:pt x="14377" y="1137"/>
                  </a:cubicBezTo>
                  <a:cubicBezTo>
                    <a:pt x="14377" y="1137"/>
                    <a:pt x="12550" y="303"/>
                    <a:pt x="11252" y="303"/>
                  </a:cubicBezTo>
                  <a:cubicBezTo>
                    <a:pt x="10971" y="303"/>
                    <a:pt x="10715" y="342"/>
                    <a:pt x="10508" y="437"/>
                  </a:cubicBezTo>
                  <a:cubicBezTo>
                    <a:pt x="10237" y="561"/>
                    <a:pt x="10001" y="609"/>
                    <a:pt x="9796" y="609"/>
                  </a:cubicBezTo>
                  <a:cubicBezTo>
                    <a:pt x="9115" y="609"/>
                    <a:pt x="8755" y="80"/>
                    <a:pt x="8473" y="3"/>
                  </a:cubicBezTo>
                  <a:cubicBezTo>
                    <a:pt x="8462" y="1"/>
                    <a:pt x="8451" y="0"/>
                    <a:pt x="8439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9"/>
            <p:cNvSpPr/>
            <p:nvPr/>
          </p:nvSpPr>
          <p:spPr>
            <a:xfrm>
              <a:off x="5489100" y="785000"/>
              <a:ext cx="382800" cy="523075"/>
            </a:xfrm>
            <a:custGeom>
              <a:avLst/>
              <a:gdLst/>
              <a:ahLst/>
              <a:cxnLst/>
              <a:rect l="l" t="t" r="r" b="b"/>
              <a:pathLst>
                <a:path w="15312" h="20923" extrusionOk="0">
                  <a:moveTo>
                    <a:pt x="12164" y="0"/>
                  </a:moveTo>
                  <a:cubicBezTo>
                    <a:pt x="9903" y="0"/>
                    <a:pt x="7146" y="2181"/>
                    <a:pt x="6538" y="3476"/>
                  </a:cubicBezTo>
                  <a:cubicBezTo>
                    <a:pt x="5537" y="5645"/>
                    <a:pt x="4737" y="4877"/>
                    <a:pt x="4036" y="5478"/>
                  </a:cubicBezTo>
                  <a:cubicBezTo>
                    <a:pt x="3336" y="6078"/>
                    <a:pt x="3769" y="7179"/>
                    <a:pt x="2835" y="7746"/>
                  </a:cubicBezTo>
                  <a:cubicBezTo>
                    <a:pt x="2635" y="7861"/>
                    <a:pt x="2464" y="7897"/>
                    <a:pt x="2307" y="7897"/>
                  </a:cubicBezTo>
                  <a:cubicBezTo>
                    <a:pt x="2040" y="7897"/>
                    <a:pt x="1816" y="7791"/>
                    <a:pt x="1566" y="7791"/>
                  </a:cubicBezTo>
                  <a:cubicBezTo>
                    <a:pt x="1281" y="7791"/>
                    <a:pt x="960" y="7928"/>
                    <a:pt x="500" y="8513"/>
                  </a:cubicBezTo>
                  <a:cubicBezTo>
                    <a:pt x="0" y="9147"/>
                    <a:pt x="400" y="10748"/>
                    <a:pt x="1068" y="12683"/>
                  </a:cubicBezTo>
                  <a:cubicBezTo>
                    <a:pt x="1901" y="15185"/>
                    <a:pt x="3069" y="18254"/>
                    <a:pt x="3202" y="20655"/>
                  </a:cubicBezTo>
                  <a:lnTo>
                    <a:pt x="3202" y="20922"/>
                  </a:lnTo>
                  <a:cubicBezTo>
                    <a:pt x="3469" y="20856"/>
                    <a:pt x="3636" y="20822"/>
                    <a:pt x="3669" y="20789"/>
                  </a:cubicBezTo>
                  <a:cubicBezTo>
                    <a:pt x="3669" y="20789"/>
                    <a:pt x="13276" y="12683"/>
                    <a:pt x="15011" y="6145"/>
                  </a:cubicBezTo>
                  <a:cubicBezTo>
                    <a:pt x="15211" y="5244"/>
                    <a:pt x="15311" y="4344"/>
                    <a:pt x="15211" y="3577"/>
                  </a:cubicBezTo>
                  <a:cubicBezTo>
                    <a:pt x="14883" y="915"/>
                    <a:pt x="13628" y="0"/>
                    <a:pt x="12164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9"/>
            <p:cNvSpPr/>
            <p:nvPr/>
          </p:nvSpPr>
          <p:spPr>
            <a:xfrm>
              <a:off x="5563300" y="1308050"/>
              <a:ext cx="5050" cy="5125"/>
            </a:xfrm>
            <a:custGeom>
              <a:avLst/>
              <a:gdLst/>
              <a:ahLst/>
              <a:cxnLst/>
              <a:rect l="l" t="t" r="r" b="b"/>
              <a:pathLst>
                <a:path w="202" h="205" extrusionOk="0">
                  <a:moveTo>
                    <a:pt x="201" y="0"/>
                  </a:moveTo>
                  <a:cubicBezTo>
                    <a:pt x="168" y="34"/>
                    <a:pt x="68" y="34"/>
                    <a:pt x="1" y="34"/>
                  </a:cubicBezTo>
                  <a:cubicBezTo>
                    <a:pt x="82" y="147"/>
                    <a:pt x="131" y="205"/>
                    <a:pt x="161" y="205"/>
                  </a:cubicBezTo>
                  <a:cubicBezTo>
                    <a:pt x="192" y="205"/>
                    <a:pt x="201" y="138"/>
                    <a:pt x="201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9"/>
            <p:cNvSpPr/>
            <p:nvPr/>
          </p:nvSpPr>
          <p:spPr>
            <a:xfrm>
              <a:off x="5564975" y="805175"/>
              <a:ext cx="195175" cy="505400"/>
            </a:xfrm>
            <a:custGeom>
              <a:avLst/>
              <a:gdLst/>
              <a:ahLst/>
              <a:cxnLst/>
              <a:rect l="l" t="t" r="r" b="b"/>
              <a:pathLst>
                <a:path w="7807" h="20216" extrusionOk="0">
                  <a:moveTo>
                    <a:pt x="5038" y="1"/>
                  </a:moveTo>
                  <a:lnTo>
                    <a:pt x="4904" y="968"/>
                  </a:lnTo>
                  <a:cubicBezTo>
                    <a:pt x="4904" y="968"/>
                    <a:pt x="7573" y="2102"/>
                    <a:pt x="7072" y="5471"/>
                  </a:cubicBezTo>
                  <a:cubicBezTo>
                    <a:pt x="6705" y="7640"/>
                    <a:pt x="6305" y="8173"/>
                    <a:pt x="5771" y="8841"/>
                  </a:cubicBezTo>
                  <a:cubicBezTo>
                    <a:pt x="5438" y="9274"/>
                    <a:pt x="5038" y="9708"/>
                    <a:pt x="4637" y="10608"/>
                  </a:cubicBezTo>
                  <a:cubicBezTo>
                    <a:pt x="4304" y="11309"/>
                    <a:pt x="4003" y="12143"/>
                    <a:pt x="3670" y="13010"/>
                  </a:cubicBezTo>
                  <a:cubicBezTo>
                    <a:pt x="2936" y="15112"/>
                    <a:pt x="1969" y="17714"/>
                    <a:pt x="1" y="20182"/>
                  </a:cubicBezTo>
                  <a:lnTo>
                    <a:pt x="201" y="20215"/>
                  </a:lnTo>
                  <a:cubicBezTo>
                    <a:pt x="2169" y="17680"/>
                    <a:pt x="3136" y="15045"/>
                    <a:pt x="3937" y="12977"/>
                  </a:cubicBezTo>
                  <a:cubicBezTo>
                    <a:pt x="4270" y="12110"/>
                    <a:pt x="4537" y="11276"/>
                    <a:pt x="4871" y="10542"/>
                  </a:cubicBezTo>
                  <a:cubicBezTo>
                    <a:pt x="5304" y="9708"/>
                    <a:pt x="5638" y="9274"/>
                    <a:pt x="5972" y="8841"/>
                  </a:cubicBezTo>
                  <a:cubicBezTo>
                    <a:pt x="6505" y="8140"/>
                    <a:pt x="6972" y="7540"/>
                    <a:pt x="7306" y="5371"/>
                  </a:cubicBezTo>
                  <a:cubicBezTo>
                    <a:pt x="7806" y="1969"/>
                    <a:pt x="5104" y="1"/>
                    <a:pt x="5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9"/>
            <p:cNvSpPr/>
            <p:nvPr/>
          </p:nvSpPr>
          <p:spPr>
            <a:xfrm>
              <a:off x="5609175" y="855225"/>
              <a:ext cx="96750" cy="181825"/>
            </a:xfrm>
            <a:custGeom>
              <a:avLst/>
              <a:gdLst/>
              <a:ahLst/>
              <a:cxnLst/>
              <a:rect l="l" t="t" r="r" b="b"/>
              <a:pathLst>
                <a:path w="3870" h="7273" extrusionOk="0">
                  <a:moveTo>
                    <a:pt x="901" y="0"/>
                  </a:moveTo>
                  <a:lnTo>
                    <a:pt x="1" y="1868"/>
                  </a:lnTo>
                  <a:cubicBezTo>
                    <a:pt x="1" y="1871"/>
                    <a:pt x="4" y="1872"/>
                    <a:pt x="10" y="1872"/>
                  </a:cubicBezTo>
                  <a:cubicBezTo>
                    <a:pt x="64" y="1872"/>
                    <a:pt x="356" y="1770"/>
                    <a:pt x="691" y="1770"/>
                  </a:cubicBezTo>
                  <a:cubicBezTo>
                    <a:pt x="1219" y="1770"/>
                    <a:pt x="1855" y="2024"/>
                    <a:pt x="1835" y="3336"/>
                  </a:cubicBezTo>
                  <a:cubicBezTo>
                    <a:pt x="1735" y="5704"/>
                    <a:pt x="3670" y="7272"/>
                    <a:pt x="3670" y="7272"/>
                  </a:cubicBezTo>
                  <a:lnTo>
                    <a:pt x="3870" y="7105"/>
                  </a:lnTo>
                  <a:cubicBezTo>
                    <a:pt x="3837" y="7105"/>
                    <a:pt x="2002" y="5604"/>
                    <a:pt x="2069" y="3303"/>
                  </a:cubicBezTo>
                  <a:cubicBezTo>
                    <a:pt x="2169" y="968"/>
                    <a:pt x="968" y="34"/>
                    <a:pt x="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9"/>
            <p:cNvSpPr/>
            <p:nvPr/>
          </p:nvSpPr>
          <p:spPr>
            <a:xfrm>
              <a:off x="5471575" y="1010275"/>
              <a:ext cx="186825" cy="132675"/>
            </a:xfrm>
            <a:custGeom>
              <a:avLst/>
              <a:gdLst/>
              <a:ahLst/>
              <a:cxnLst/>
              <a:rect l="l" t="t" r="r" b="b"/>
              <a:pathLst>
                <a:path w="7473" h="5307" extrusionOk="0">
                  <a:moveTo>
                    <a:pt x="1587" y="0"/>
                  </a:moveTo>
                  <a:cubicBezTo>
                    <a:pt x="1172" y="0"/>
                    <a:pt x="820" y="68"/>
                    <a:pt x="534" y="203"/>
                  </a:cubicBezTo>
                  <a:cubicBezTo>
                    <a:pt x="134" y="436"/>
                    <a:pt x="1" y="670"/>
                    <a:pt x="1" y="737"/>
                  </a:cubicBezTo>
                  <a:lnTo>
                    <a:pt x="234" y="737"/>
                  </a:lnTo>
                  <a:cubicBezTo>
                    <a:pt x="234" y="737"/>
                    <a:pt x="312" y="892"/>
                    <a:pt x="481" y="892"/>
                  </a:cubicBezTo>
                  <a:cubicBezTo>
                    <a:pt x="534" y="892"/>
                    <a:pt x="596" y="876"/>
                    <a:pt x="668" y="837"/>
                  </a:cubicBezTo>
                  <a:cubicBezTo>
                    <a:pt x="938" y="689"/>
                    <a:pt x="1388" y="344"/>
                    <a:pt x="2191" y="344"/>
                  </a:cubicBezTo>
                  <a:cubicBezTo>
                    <a:pt x="2480" y="344"/>
                    <a:pt x="2815" y="388"/>
                    <a:pt x="3203" y="503"/>
                  </a:cubicBezTo>
                  <a:cubicBezTo>
                    <a:pt x="5871" y="1337"/>
                    <a:pt x="7206" y="5273"/>
                    <a:pt x="7206" y="5307"/>
                  </a:cubicBezTo>
                  <a:lnTo>
                    <a:pt x="7473" y="5173"/>
                  </a:lnTo>
                  <a:cubicBezTo>
                    <a:pt x="7373" y="5006"/>
                    <a:pt x="6072" y="1170"/>
                    <a:pt x="3370" y="303"/>
                  </a:cubicBezTo>
                  <a:cubicBezTo>
                    <a:pt x="2691" y="101"/>
                    <a:pt x="2093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9"/>
            <p:cNvSpPr/>
            <p:nvPr/>
          </p:nvSpPr>
          <p:spPr>
            <a:xfrm>
              <a:off x="5765125" y="770150"/>
              <a:ext cx="68400" cy="198500"/>
            </a:xfrm>
            <a:custGeom>
              <a:avLst/>
              <a:gdLst/>
              <a:ahLst/>
              <a:cxnLst/>
              <a:rect l="l" t="t" r="r" b="b"/>
              <a:pathLst>
                <a:path w="2736" h="7940" extrusionOk="0">
                  <a:moveTo>
                    <a:pt x="834" y="1"/>
                  </a:moveTo>
                  <a:lnTo>
                    <a:pt x="0" y="334"/>
                  </a:lnTo>
                  <a:cubicBezTo>
                    <a:pt x="0" y="368"/>
                    <a:pt x="2435" y="3537"/>
                    <a:pt x="467" y="7940"/>
                  </a:cubicBezTo>
                  <a:lnTo>
                    <a:pt x="734" y="7940"/>
                  </a:lnTo>
                  <a:cubicBezTo>
                    <a:pt x="2736" y="3403"/>
                    <a:pt x="901" y="34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9"/>
            <p:cNvSpPr/>
            <p:nvPr/>
          </p:nvSpPr>
          <p:spPr>
            <a:xfrm>
              <a:off x="5797650" y="774325"/>
              <a:ext cx="75075" cy="234375"/>
            </a:xfrm>
            <a:custGeom>
              <a:avLst/>
              <a:gdLst/>
              <a:ahLst/>
              <a:cxnLst/>
              <a:rect l="l" t="t" r="r" b="b"/>
              <a:pathLst>
                <a:path w="3003" h="9375" extrusionOk="0">
                  <a:moveTo>
                    <a:pt x="1468" y="1"/>
                  </a:moveTo>
                  <a:cubicBezTo>
                    <a:pt x="1501" y="34"/>
                    <a:pt x="2769" y="4837"/>
                    <a:pt x="0" y="9374"/>
                  </a:cubicBezTo>
                  <a:lnTo>
                    <a:pt x="200" y="9374"/>
                  </a:lnTo>
                  <a:cubicBezTo>
                    <a:pt x="3002" y="4771"/>
                    <a:pt x="2335" y="101"/>
                    <a:pt x="2335" y="67"/>
                  </a:cubicBezTo>
                  <a:lnTo>
                    <a:pt x="14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9"/>
            <p:cNvSpPr/>
            <p:nvPr/>
          </p:nvSpPr>
          <p:spPr>
            <a:xfrm>
              <a:off x="5798475" y="876075"/>
              <a:ext cx="95100" cy="162625"/>
            </a:xfrm>
            <a:custGeom>
              <a:avLst/>
              <a:gdLst/>
              <a:ahLst/>
              <a:cxnLst/>
              <a:rect l="l" t="t" r="r" b="b"/>
              <a:pathLst>
                <a:path w="3804" h="6505" extrusionOk="0">
                  <a:moveTo>
                    <a:pt x="3336" y="0"/>
                  </a:moveTo>
                  <a:cubicBezTo>
                    <a:pt x="3336" y="34"/>
                    <a:pt x="1802" y="4437"/>
                    <a:pt x="1" y="6405"/>
                  </a:cubicBezTo>
                  <a:lnTo>
                    <a:pt x="167" y="6505"/>
                  </a:lnTo>
                  <a:cubicBezTo>
                    <a:pt x="2002" y="4470"/>
                    <a:pt x="3737" y="801"/>
                    <a:pt x="3803" y="634"/>
                  </a:cubicBezTo>
                  <a:lnTo>
                    <a:pt x="3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9"/>
            <p:cNvSpPr/>
            <p:nvPr/>
          </p:nvSpPr>
          <p:spPr>
            <a:xfrm>
              <a:off x="5730100" y="959450"/>
              <a:ext cx="80075" cy="95100"/>
            </a:xfrm>
            <a:custGeom>
              <a:avLst/>
              <a:gdLst/>
              <a:ahLst/>
              <a:cxnLst/>
              <a:rect l="l" t="t" r="r" b="b"/>
              <a:pathLst>
                <a:path w="3203" h="3804" extrusionOk="0">
                  <a:moveTo>
                    <a:pt x="1342" y="0"/>
                  </a:moveTo>
                  <a:cubicBezTo>
                    <a:pt x="1286" y="0"/>
                    <a:pt x="1228" y="11"/>
                    <a:pt x="1168" y="34"/>
                  </a:cubicBezTo>
                  <a:lnTo>
                    <a:pt x="367" y="368"/>
                  </a:lnTo>
                  <a:lnTo>
                    <a:pt x="0" y="1535"/>
                  </a:lnTo>
                  <a:cubicBezTo>
                    <a:pt x="205" y="1448"/>
                    <a:pt x="565" y="1257"/>
                    <a:pt x="875" y="1257"/>
                  </a:cubicBezTo>
                  <a:cubicBezTo>
                    <a:pt x="918" y="1257"/>
                    <a:pt x="960" y="1260"/>
                    <a:pt x="1001" y="1269"/>
                  </a:cubicBezTo>
                  <a:cubicBezTo>
                    <a:pt x="1235" y="1269"/>
                    <a:pt x="1368" y="1369"/>
                    <a:pt x="1401" y="1602"/>
                  </a:cubicBezTo>
                  <a:cubicBezTo>
                    <a:pt x="1568" y="2169"/>
                    <a:pt x="1702" y="2703"/>
                    <a:pt x="2002" y="2703"/>
                  </a:cubicBezTo>
                  <a:lnTo>
                    <a:pt x="2135" y="2703"/>
                  </a:lnTo>
                  <a:cubicBezTo>
                    <a:pt x="2180" y="2688"/>
                    <a:pt x="2251" y="2673"/>
                    <a:pt x="2326" y="2673"/>
                  </a:cubicBezTo>
                  <a:cubicBezTo>
                    <a:pt x="2417" y="2673"/>
                    <a:pt x="2514" y="2696"/>
                    <a:pt x="2569" y="2770"/>
                  </a:cubicBezTo>
                  <a:cubicBezTo>
                    <a:pt x="2702" y="2870"/>
                    <a:pt x="2736" y="3070"/>
                    <a:pt x="2569" y="3804"/>
                  </a:cubicBezTo>
                  <a:cubicBezTo>
                    <a:pt x="2969" y="2970"/>
                    <a:pt x="3203" y="2002"/>
                    <a:pt x="2869" y="1502"/>
                  </a:cubicBezTo>
                  <a:cubicBezTo>
                    <a:pt x="2736" y="1369"/>
                    <a:pt x="2569" y="1302"/>
                    <a:pt x="2369" y="1302"/>
                  </a:cubicBezTo>
                  <a:lnTo>
                    <a:pt x="2269" y="1302"/>
                  </a:lnTo>
                  <a:lnTo>
                    <a:pt x="2269" y="1269"/>
                  </a:lnTo>
                  <a:cubicBezTo>
                    <a:pt x="2209" y="878"/>
                    <a:pt x="1851" y="0"/>
                    <a:pt x="13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9"/>
            <p:cNvSpPr/>
            <p:nvPr/>
          </p:nvSpPr>
          <p:spPr>
            <a:xfrm>
              <a:off x="5663375" y="1051250"/>
              <a:ext cx="123494" cy="109301"/>
            </a:xfrm>
            <a:custGeom>
              <a:avLst/>
              <a:gdLst/>
              <a:ahLst/>
              <a:cxnLst/>
              <a:rect l="l" t="t" r="r" b="b"/>
              <a:pathLst>
                <a:path w="5172" h="4469" extrusionOk="0">
                  <a:moveTo>
                    <a:pt x="2174" y="78"/>
                  </a:moveTo>
                  <a:cubicBezTo>
                    <a:pt x="2305" y="78"/>
                    <a:pt x="2429" y="94"/>
                    <a:pt x="2536" y="132"/>
                  </a:cubicBezTo>
                  <a:cubicBezTo>
                    <a:pt x="2769" y="198"/>
                    <a:pt x="2903" y="365"/>
                    <a:pt x="2903" y="632"/>
                  </a:cubicBezTo>
                  <a:lnTo>
                    <a:pt x="2903" y="1499"/>
                  </a:lnTo>
                  <a:cubicBezTo>
                    <a:pt x="2869" y="2200"/>
                    <a:pt x="2869" y="2834"/>
                    <a:pt x="3236" y="2967"/>
                  </a:cubicBezTo>
                  <a:cubicBezTo>
                    <a:pt x="3292" y="2981"/>
                    <a:pt x="3347" y="2989"/>
                    <a:pt x="3405" y="2989"/>
                  </a:cubicBezTo>
                  <a:cubicBezTo>
                    <a:pt x="3486" y="2989"/>
                    <a:pt x="3572" y="2973"/>
                    <a:pt x="3670" y="2934"/>
                  </a:cubicBezTo>
                  <a:lnTo>
                    <a:pt x="3703" y="2934"/>
                  </a:lnTo>
                  <a:cubicBezTo>
                    <a:pt x="3970" y="2817"/>
                    <a:pt x="4220" y="2775"/>
                    <a:pt x="4421" y="2775"/>
                  </a:cubicBezTo>
                  <a:cubicBezTo>
                    <a:pt x="4621" y="2775"/>
                    <a:pt x="4771" y="2817"/>
                    <a:pt x="4838" y="2867"/>
                  </a:cubicBezTo>
                  <a:cubicBezTo>
                    <a:pt x="4871" y="2934"/>
                    <a:pt x="4871" y="3000"/>
                    <a:pt x="4771" y="3101"/>
                  </a:cubicBezTo>
                  <a:cubicBezTo>
                    <a:pt x="4614" y="3289"/>
                    <a:pt x="4367" y="3567"/>
                    <a:pt x="4116" y="3794"/>
                  </a:cubicBezTo>
                  <a:lnTo>
                    <a:pt x="4116" y="3794"/>
                  </a:lnTo>
                  <a:cubicBezTo>
                    <a:pt x="4122" y="3770"/>
                    <a:pt x="4099" y="3742"/>
                    <a:pt x="4037" y="3701"/>
                  </a:cubicBezTo>
                  <a:cubicBezTo>
                    <a:pt x="3979" y="3657"/>
                    <a:pt x="3882" y="3633"/>
                    <a:pt x="3751" y="3633"/>
                  </a:cubicBezTo>
                  <a:cubicBezTo>
                    <a:pt x="3581" y="3633"/>
                    <a:pt x="3352" y="3674"/>
                    <a:pt x="3070" y="3768"/>
                  </a:cubicBezTo>
                  <a:cubicBezTo>
                    <a:pt x="3036" y="3768"/>
                    <a:pt x="3003" y="3801"/>
                    <a:pt x="2970" y="3801"/>
                  </a:cubicBezTo>
                  <a:cubicBezTo>
                    <a:pt x="2650" y="3915"/>
                    <a:pt x="2409" y="3967"/>
                    <a:pt x="2246" y="3967"/>
                  </a:cubicBezTo>
                  <a:cubicBezTo>
                    <a:pt x="2170" y="3967"/>
                    <a:pt x="2111" y="3956"/>
                    <a:pt x="2069" y="3934"/>
                  </a:cubicBezTo>
                  <a:cubicBezTo>
                    <a:pt x="1835" y="3834"/>
                    <a:pt x="1835" y="3501"/>
                    <a:pt x="1835" y="2967"/>
                  </a:cubicBezTo>
                  <a:cubicBezTo>
                    <a:pt x="1835" y="2767"/>
                    <a:pt x="1835" y="2500"/>
                    <a:pt x="1769" y="2200"/>
                  </a:cubicBezTo>
                  <a:cubicBezTo>
                    <a:pt x="1735" y="1766"/>
                    <a:pt x="1569" y="1499"/>
                    <a:pt x="1235" y="1499"/>
                  </a:cubicBezTo>
                  <a:cubicBezTo>
                    <a:pt x="935" y="1499"/>
                    <a:pt x="601" y="1666"/>
                    <a:pt x="401" y="1800"/>
                  </a:cubicBezTo>
                  <a:lnTo>
                    <a:pt x="1035" y="332"/>
                  </a:lnTo>
                  <a:cubicBezTo>
                    <a:pt x="1215" y="255"/>
                    <a:pt x="1733" y="78"/>
                    <a:pt x="2174" y="78"/>
                  </a:cubicBezTo>
                  <a:close/>
                  <a:moveTo>
                    <a:pt x="2435" y="1"/>
                  </a:moveTo>
                  <a:cubicBezTo>
                    <a:pt x="2003" y="1"/>
                    <a:pt x="1496" y="120"/>
                    <a:pt x="1235" y="198"/>
                  </a:cubicBezTo>
                  <a:cubicBezTo>
                    <a:pt x="1102" y="265"/>
                    <a:pt x="1035" y="298"/>
                    <a:pt x="1035" y="298"/>
                  </a:cubicBezTo>
                  <a:lnTo>
                    <a:pt x="968" y="332"/>
                  </a:lnTo>
                  <a:lnTo>
                    <a:pt x="901" y="432"/>
                  </a:lnTo>
                  <a:lnTo>
                    <a:pt x="134" y="2200"/>
                  </a:lnTo>
                  <a:lnTo>
                    <a:pt x="1" y="2533"/>
                  </a:lnTo>
                  <a:lnTo>
                    <a:pt x="1" y="2533"/>
                  </a:lnTo>
                  <a:lnTo>
                    <a:pt x="34" y="2500"/>
                  </a:lnTo>
                  <a:lnTo>
                    <a:pt x="368" y="2267"/>
                  </a:lnTo>
                  <a:lnTo>
                    <a:pt x="401" y="2200"/>
                  </a:lnTo>
                  <a:cubicBezTo>
                    <a:pt x="534" y="2133"/>
                    <a:pt x="968" y="1800"/>
                    <a:pt x="1302" y="1800"/>
                  </a:cubicBezTo>
                  <a:cubicBezTo>
                    <a:pt x="1535" y="1800"/>
                    <a:pt x="1669" y="2000"/>
                    <a:pt x="1702" y="2367"/>
                  </a:cubicBezTo>
                  <a:cubicBezTo>
                    <a:pt x="1702" y="2634"/>
                    <a:pt x="1735" y="2867"/>
                    <a:pt x="1735" y="3134"/>
                  </a:cubicBezTo>
                  <a:cubicBezTo>
                    <a:pt x="1735" y="3668"/>
                    <a:pt x="1735" y="4035"/>
                    <a:pt x="2069" y="4168"/>
                  </a:cubicBezTo>
                  <a:cubicBezTo>
                    <a:pt x="2150" y="4203"/>
                    <a:pt x="2236" y="4217"/>
                    <a:pt x="2332" y="4217"/>
                  </a:cubicBezTo>
                  <a:cubicBezTo>
                    <a:pt x="2513" y="4217"/>
                    <a:pt x="2732" y="4166"/>
                    <a:pt x="3036" y="4101"/>
                  </a:cubicBezTo>
                  <a:cubicBezTo>
                    <a:pt x="3070" y="4101"/>
                    <a:pt x="3136" y="4035"/>
                    <a:pt x="3170" y="4035"/>
                  </a:cubicBezTo>
                  <a:cubicBezTo>
                    <a:pt x="3433" y="3941"/>
                    <a:pt x="3632" y="3899"/>
                    <a:pt x="3774" y="3899"/>
                  </a:cubicBezTo>
                  <a:cubicBezTo>
                    <a:pt x="3885" y="3899"/>
                    <a:pt x="3960" y="3924"/>
                    <a:pt x="4004" y="3968"/>
                  </a:cubicBezTo>
                  <a:cubicBezTo>
                    <a:pt x="4137" y="4101"/>
                    <a:pt x="3970" y="4335"/>
                    <a:pt x="3870" y="4435"/>
                  </a:cubicBezTo>
                  <a:lnTo>
                    <a:pt x="3970" y="4468"/>
                  </a:lnTo>
                  <a:cubicBezTo>
                    <a:pt x="4304" y="3868"/>
                    <a:pt x="4704" y="3434"/>
                    <a:pt x="5171" y="2934"/>
                  </a:cubicBezTo>
                  <a:cubicBezTo>
                    <a:pt x="5171" y="2867"/>
                    <a:pt x="5138" y="2834"/>
                    <a:pt x="5138" y="2800"/>
                  </a:cubicBezTo>
                  <a:cubicBezTo>
                    <a:pt x="5041" y="2704"/>
                    <a:pt x="4855" y="2629"/>
                    <a:pt x="4605" y="2629"/>
                  </a:cubicBezTo>
                  <a:cubicBezTo>
                    <a:pt x="4424" y="2629"/>
                    <a:pt x="4209" y="2669"/>
                    <a:pt x="3970" y="2767"/>
                  </a:cubicBezTo>
                  <a:cubicBezTo>
                    <a:pt x="3904" y="2767"/>
                    <a:pt x="3837" y="2800"/>
                    <a:pt x="3803" y="2834"/>
                  </a:cubicBezTo>
                  <a:cubicBezTo>
                    <a:pt x="3670" y="2867"/>
                    <a:pt x="3570" y="2867"/>
                    <a:pt x="3537" y="2867"/>
                  </a:cubicBezTo>
                  <a:cubicBezTo>
                    <a:pt x="3236" y="2800"/>
                    <a:pt x="3270" y="2167"/>
                    <a:pt x="3270" y="1533"/>
                  </a:cubicBezTo>
                  <a:lnTo>
                    <a:pt x="3270" y="665"/>
                  </a:lnTo>
                  <a:cubicBezTo>
                    <a:pt x="3270" y="332"/>
                    <a:pt x="3136" y="132"/>
                    <a:pt x="2769" y="32"/>
                  </a:cubicBezTo>
                  <a:cubicBezTo>
                    <a:pt x="2668" y="10"/>
                    <a:pt x="2554" y="1"/>
                    <a:pt x="2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9"/>
            <p:cNvSpPr/>
            <p:nvPr/>
          </p:nvSpPr>
          <p:spPr>
            <a:xfrm>
              <a:off x="5674225" y="1052350"/>
              <a:ext cx="111775" cy="97025"/>
            </a:xfrm>
            <a:custGeom>
              <a:avLst/>
              <a:gdLst/>
              <a:ahLst/>
              <a:cxnLst/>
              <a:rect l="l" t="t" r="r" b="b"/>
              <a:pathLst>
                <a:path w="4471" h="3881" extrusionOk="0">
                  <a:moveTo>
                    <a:pt x="1778" y="1"/>
                  </a:moveTo>
                  <a:cubicBezTo>
                    <a:pt x="1344" y="1"/>
                    <a:pt x="840" y="177"/>
                    <a:pt x="634" y="254"/>
                  </a:cubicBezTo>
                  <a:lnTo>
                    <a:pt x="0" y="1722"/>
                  </a:lnTo>
                  <a:cubicBezTo>
                    <a:pt x="234" y="1589"/>
                    <a:pt x="567" y="1422"/>
                    <a:pt x="834" y="1422"/>
                  </a:cubicBezTo>
                  <a:cubicBezTo>
                    <a:pt x="1168" y="1422"/>
                    <a:pt x="1335" y="1656"/>
                    <a:pt x="1401" y="2123"/>
                  </a:cubicBezTo>
                  <a:cubicBezTo>
                    <a:pt x="1435" y="2423"/>
                    <a:pt x="1435" y="2656"/>
                    <a:pt x="1435" y="2890"/>
                  </a:cubicBezTo>
                  <a:cubicBezTo>
                    <a:pt x="1435" y="3423"/>
                    <a:pt x="1435" y="3757"/>
                    <a:pt x="1702" y="3824"/>
                  </a:cubicBezTo>
                  <a:cubicBezTo>
                    <a:pt x="1739" y="3861"/>
                    <a:pt x="1805" y="3880"/>
                    <a:pt x="1897" y="3880"/>
                  </a:cubicBezTo>
                  <a:cubicBezTo>
                    <a:pt x="2050" y="3880"/>
                    <a:pt x="2277" y="3828"/>
                    <a:pt x="2569" y="3724"/>
                  </a:cubicBezTo>
                  <a:cubicBezTo>
                    <a:pt x="2965" y="3600"/>
                    <a:pt x="3269" y="3531"/>
                    <a:pt x="3454" y="3531"/>
                  </a:cubicBezTo>
                  <a:cubicBezTo>
                    <a:pt x="3518" y="3531"/>
                    <a:pt x="3569" y="3540"/>
                    <a:pt x="3603" y="3557"/>
                  </a:cubicBezTo>
                  <a:cubicBezTo>
                    <a:pt x="3670" y="3624"/>
                    <a:pt x="3670" y="3657"/>
                    <a:pt x="3670" y="3757"/>
                  </a:cubicBezTo>
                  <a:cubicBezTo>
                    <a:pt x="3937" y="3490"/>
                    <a:pt x="4237" y="3223"/>
                    <a:pt x="4404" y="2990"/>
                  </a:cubicBezTo>
                  <a:cubicBezTo>
                    <a:pt x="4470" y="2923"/>
                    <a:pt x="4470" y="2823"/>
                    <a:pt x="4437" y="2790"/>
                  </a:cubicBezTo>
                  <a:cubicBezTo>
                    <a:pt x="4370" y="2723"/>
                    <a:pt x="4228" y="2681"/>
                    <a:pt x="4032" y="2681"/>
                  </a:cubicBezTo>
                  <a:cubicBezTo>
                    <a:pt x="3836" y="2681"/>
                    <a:pt x="3586" y="2723"/>
                    <a:pt x="3303" y="2823"/>
                  </a:cubicBezTo>
                  <a:cubicBezTo>
                    <a:pt x="3197" y="2886"/>
                    <a:pt x="3091" y="2910"/>
                    <a:pt x="2994" y="2910"/>
                  </a:cubicBezTo>
                  <a:cubicBezTo>
                    <a:pt x="2938" y="2910"/>
                    <a:pt x="2885" y="2902"/>
                    <a:pt x="2836" y="2890"/>
                  </a:cubicBezTo>
                  <a:cubicBezTo>
                    <a:pt x="2469" y="2756"/>
                    <a:pt x="2469" y="2123"/>
                    <a:pt x="2502" y="1422"/>
                  </a:cubicBezTo>
                  <a:lnTo>
                    <a:pt x="2502" y="555"/>
                  </a:lnTo>
                  <a:cubicBezTo>
                    <a:pt x="2502" y="288"/>
                    <a:pt x="2402" y="121"/>
                    <a:pt x="2135" y="54"/>
                  </a:cubicBezTo>
                  <a:cubicBezTo>
                    <a:pt x="2029" y="16"/>
                    <a:pt x="1906" y="1"/>
                    <a:pt x="177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9"/>
            <p:cNvSpPr/>
            <p:nvPr/>
          </p:nvSpPr>
          <p:spPr>
            <a:xfrm>
              <a:off x="5542450" y="1077450"/>
              <a:ext cx="81575" cy="70125"/>
            </a:xfrm>
            <a:custGeom>
              <a:avLst/>
              <a:gdLst/>
              <a:ahLst/>
              <a:cxnLst/>
              <a:rect l="l" t="t" r="r" b="b"/>
              <a:pathLst>
                <a:path w="3263" h="2805" extrusionOk="0">
                  <a:moveTo>
                    <a:pt x="535" y="0"/>
                  </a:moveTo>
                  <a:cubicBezTo>
                    <a:pt x="245" y="0"/>
                    <a:pt x="34" y="171"/>
                    <a:pt x="34" y="551"/>
                  </a:cubicBezTo>
                  <a:cubicBezTo>
                    <a:pt x="1" y="1085"/>
                    <a:pt x="1068" y="2419"/>
                    <a:pt x="1502" y="2453"/>
                  </a:cubicBezTo>
                  <a:cubicBezTo>
                    <a:pt x="1502" y="2453"/>
                    <a:pt x="1868" y="2804"/>
                    <a:pt x="2252" y="2804"/>
                  </a:cubicBezTo>
                  <a:cubicBezTo>
                    <a:pt x="2460" y="2804"/>
                    <a:pt x="2673" y="2702"/>
                    <a:pt x="2836" y="2386"/>
                  </a:cubicBezTo>
                  <a:cubicBezTo>
                    <a:pt x="3263" y="1534"/>
                    <a:pt x="2939" y="626"/>
                    <a:pt x="2397" y="626"/>
                  </a:cubicBezTo>
                  <a:cubicBezTo>
                    <a:pt x="2345" y="626"/>
                    <a:pt x="2291" y="634"/>
                    <a:pt x="2236" y="652"/>
                  </a:cubicBezTo>
                  <a:cubicBezTo>
                    <a:pt x="2109" y="702"/>
                    <a:pt x="2002" y="724"/>
                    <a:pt x="1909" y="724"/>
                  </a:cubicBezTo>
                  <a:cubicBezTo>
                    <a:pt x="1517" y="724"/>
                    <a:pt x="1380" y="334"/>
                    <a:pt x="1002" y="118"/>
                  </a:cubicBezTo>
                  <a:cubicBezTo>
                    <a:pt x="837" y="41"/>
                    <a:pt x="677" y="0"/>
                    <a:pt x="535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9"/>
            <p:cNvSpPr/>
            <p:nvPr/>
          </p:nvSpPr>
          <p:spPr>
            <a:xfrm>
              <a:off x="5518275" y="845225"/>
              <a:ext cx="236025" cy="216975"/>
            </a:xfrm>
            <a:custGeom>
              <a:avLst/>
              <a:gdLst/>
              <a:ahLst/>
              <a:cxnLst/>
              <a:rect l="l" t="t" r="r" b="b"/>
              <a:pathLst>
                <a:path w="9441" h="8679" extrusionOk="0">
                  <a:moveTo>
                    <a:pt x="8173" y="0"/>
                  </a:moveTo>
                  <a:cubicBezTo>
                    <a:pt x="8173" y="0"/>
                    <a:pt x="7706" y="267"/>
                    <a:pt x="7940" y="1168"/>
                  </a:cubicBezTo>
                  <a:cubicBezTo>
                    <a:pt x="8126" y="2005"/>
                    <a:pt x="8341" y="2612"/>
                    <a:pt x="7967" y="2612"/>
                  </a:cubicBezTo>
                  <a:cubicBezTo>
                    <a:pt x="7939" y="2612"/>
                    <a:pt x="7908" y="2609"/>
                    <a:pt x="7873" y="2602"/>
                  </a:cubicBezTo>
                  <a:cubicBezTo>
                    <a:pt x="7477" y="2545"/>
                    <a:pt x="6746" y="1075"/>
                    <a:pt x="6370" y="1075"/>
                  </a:cubicBezTo>
                  <a:cubicBezTo>
                    <a:pt x="6302" y="1075"/>
                    <a:pt x="6246" y="1122"/>
                    <a:pt x="6205" y="1234"/>
                  </a:cubicBezTo>
                  <a:cubicBezTo>
                    <a:pt x="5972" y="2001"/>
                    <a:pt x="7006" y="4036"/>
                    <a:pt x="6572" y="4503"/>
                  </a:cubicBezTo>
                  <a:cubicBezTo>
                    <a:pt x="6235" y="4868"/>
                    <a:pt x="5521" y="5398"/>
                    <a:pt x="4885" y="5398"/>
                  </a:cubicBezTo>
                  <a:cubicBezTo>
                    <a:pt x="4765" y="5398"/>
                    <a:pt x="4648" y="5380"/>
                    <a:pt x="4537" y="5337"/>
                  </a:cubicBezTo>
                  <a:cubicBezTo>
                    <a:pt x="3969" y="5105"/>
                    <a:pt x="3660" y="4251"/>
                    <a:pt x="3426" y="4251"/>
                  </a:cubicBezTo>
                  <a:cubicBezTo>
                    <a:pt x="3358" y="4251"/>
                    <a:pt x="3296" y="4323"/>
                    <a:pt x="3236" y="4503"/>
                  </a:cubicBezTo>
                  <a:cubicBezTo>
                    <a:pt x="3003" y="5337"/>
                    <a:pt x="4137" y="6238"/>
                    <a:pt x="3536" y="6605"/>
                  </a:cubicBezTo>
                  <a:cubicBezTo>
                    <a:pt x="3479" y="6645"/>
                    <a:pt x="3411" y="6664"/>
                    <a:pt x="3335" y="6664"/>
                  </a:cubicBezTo>
                  <a:cubicBezTo>
                    <a:pt x="2667" y="6664"/>
                    <a:pt x="1402" y="5237"/>
                    <a:pt x="1402" y="5237"/>
                  </a:cubicBezTo>
                  <a:lnTo>
                    <a:pt x="868" y="5204"/>
                  </a:lnTo>
                  <a:lnTo>
                    <a:pt x="868" y="5204"/>
                  </a:lnTo>
                  <a:cubicBezTo>
                    <a:pt x="868" y="5204"/>
                    <a:pt x="2369" y="6405"/>
                    <a:pt x="1802" y="6772"/>
                  </a:cubicBezTo>
                  <a:cubicBezTo>
                    <a:pt x="1201" y="7172"/>
                    <a:pt x="1" y="6872"/>
                    <a:pt x="34" y="7272"/>
                  </a:cubicBezTo>
                  <a:cubicBezTo>
                    <a:pt x="61" y="7626"/>
                    <a:pt x="599" y="8001"/>
                    <a:pt x="1049" y="8001"/>
                  </a:cubicBezTo>
                  <a:cubicBezTo>
                    <a:pt x="1151" y="8001"/>
                    <a:pt x="1249" y="7982"/>
                    <a:pt x="1335" y="7939"/>
                  </a:cubicBezTo>
                  <a:cubicBezTo>
                    <a:pt x="1367" y="7925"/>
                    <a:pt x="1405" y="7919"/>
                    <a:pt x="1449" y="7919"/>
                  </a:cubicBezTo>
                  <a:cubicBezTo>
                    <a:pt x="1923" y="7919"/>
                    <a:pt x="3009" y="8678"/>
                    <a:pt x="3665" y="8678"/>
                  </a:cubicBezTo>
                  <a:cubicBezTo>
                    <a:pt x="3816" y="8678"/>
                    <a:pt x="3944" y="8638"/>
                    <a:pt x="4037" y="8539"/>
                  </a:cubicBezTo>
                  <a:cubicBezTo>
                    <a:pt x="4537" y="7939"/>
                    <a:pt x="3903" y="6571"/>
                    <a:pt x="4404" y="6204"/>
                  </a:cubicBezTo>
                  <a:cubicBezTo>
                    <a:pt x="4463" y="6165"/>
                    <a:pt x="4532" y="6149"/>
                    <a:pt x="4611" y="6149"/>
                  </a:cubicBezTo>
                  <a:cubicBezTo>
                    <a:pt x="5048" y="6149"/>
                    <a:pt x="5746" y="6666"/>
                    <a:pt x="6245" y="6666"/>
                  </a:cubicBezTo>
                  <a:cubicBezTo>
                    <a:pt x="6418" y="6666"/>
                    <a:pt x="6566" y="6604"/>
                    <a:pt x="6672" y="6438"/>
                  </a:cubicBezTo>
                  <a:cubicBezTo>
                    <a:pt x="7127" y="5723"/>
                    <a:pt x="6568" y="2662"/>
                    <a:pt x="6941" y="2662"/>
                  </a:cubicBezTo>
                  <a:cubicBezTo>
                    <a:pt x="6951" y="2662"/>
                    <a:pt x="6961" y="2664"/>
                    <a:pt x="6972" y="2669"/>
                  </a:cubicBezTo>
                  <a:cubicBezTo>
                    <a:pt x="7406" y="2869"/>
                    <a:pt x="8907" y="4103"/>
                    <a:pt x="8907" y="4103"/>
                  </a:cubicBezTo>
                  <a:cubicBezTo>
                    <a:pt x="8907" y="4103"/>
                    <a:pt x="9441" y="1368"/>
                    <a:pt x="8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9"/>
            <p:cNvSpPr/>
            <p:nvPr/>
          </p:nvSpPr>
          <p:spPr>
            <a:xfrm>
              <a:off x="5463250" y="1076200"/>
              <a:ext cx="97575" cy="234375"/>
            </a:xfrm>
            <a:custGeom>
              <a:avLst/>
              <a:gdLst/>
              <a:ahLst/>
              <a:cxnLst/>
              <a:rect l="l" t="t" r="r" b="b"/>
              <a:pathLst>
                <a:path w="3903" h="9375" extrusionOk="0">
                  <a:moveTo>
                    <a:pt x="967" y="1"/>
                  </a:moveTo>
                  <a:lnTo>
                    <a:pt x="701" y="68"/>
                  </a:lnTo>
                  <a:cubicBezTo>
                    <a:pt x="701" y="68"/>
                    <a:pt x="701" y="2002"/>
                    <a:pt x="0" y="3137"/>
                  </a:cubicBezTo>
                  <a:lnTo>
                    <a:pt x="0" y="3170"/>
                  </a:lnTo>
                  <a:lnTo>
                    <a:pt x="33" y="3837"/>
                  </a:lnTo>
                  <a:lnTo>
                    <a:pt x="3669" y="9374"/>
                  </a:lnTo>
                  <a:lnTo>
                    <a:pt x="3903" y="9274"/>
                  </a:lnTo>
                  <a:lnTo>
                    <a:pt x="400" y="3937"/>
                  </a:lnTo>
                  <a:cubicBezTo>
                    <a:pt x="334" y="3804"/>
                    <a:pt x="300" y="3670"/>
                    <a:pt x="334" y="3504"/>
                  </a:cubicBezTo>
                  <a:cubicBezTo>
                    <a:pt x="500" y="2703"/>
                    <a:pt x="967" y="68"/>
                    <a:pt x="967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9"/>
            <p:cNvSpPr/>
            <p:nvPr/>
          </p:nvSpPr>
          <p:spPr>
            <a:xfrm>
              <a:off x="5370675" y="1066200"/>
              <a:ext cx="97600" cy="94725"/>
            </a:xfrm>
            <a:custGeom>
              <a:avLst/>
              <a:gdLst/>
              <a:ahLst/>
              <a:cxnLst/>
              <a:rect l="l" t="t" r="r" b="b"/>
              <a:pathLst>
                <a:path w="3904" h="3789" extrusionOk="0">
                  <a:moveTo>
                    <a:pt x="234" y="1"/>
                  </a:moveTo>
                  <a:lnTo>
                    <a:pt x="0" y="101"/>
                  </a:lnTo>
                  <a:cubicBezTo>
                    <a:pt x="0" y="101"/>
                    <a:pt x="701" y="2202"/>
                    <a:pt x="1368" y="3170"/>
                  </a:cubicBezTo>
                  <a:cubicBezTo>
                    <a:pt x="1745" y="3673"/>
                    <a:pt x="2413" y="3789"/>
                    <a:pt x="2964" y="3789"/>
                  </a:cubicBezTo>
                  <a:cubicBezTo>
                    <a:pt x="3436" y="3789"/>
                    <a:pt x="3824" y="3703"/>
                    <a:pt x="3870" y="3703"/>
                  </a:cubicBezTo>
                  <a:lnTo>
                    <a:pt x="3903" y="3503"/>
                  </a:lnTo>
                  <a:lnTo>
                    <a:pt x="3903" y="3503"/>
                  </a:lnTo>
                  <a:cubicBezTo>
                    <a:pt x="3888" y="3503"/>
                    <a:pt x="3536" y="3580"/>
                    <a:pt x="3099" y="3580"/>
                  </a:cubicBezTo>
                  <a:cubicBezTo>
                    <a:pt x="2582" y="3580"/>
                    <a:pt x="1945" y="3473"/>
                    <a:pt x="1602" y="3003"/>
                  </a:cubicBezTo>
                  <a:cubicBezTo>
                    <a:pt x="934" y="2069"/>
                    <a:pt x="234" y="1"/>
                    <a:pt x="234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9"/>
            <p:cNvSpPr/>
            <p:nvPr/>
          </p:nvSpPr>
          <p:spPr>
            <a:xfrm>
              <a:off x="5185550" y="1116250"/>
              <a:ext cx="352775" cy="201825"/>
            </a:xfrm>
            <a:custGeom>
              <a:avLst/>
              <a:gdLst/>
              <a:ahLst/>
              <a:cxnLst/>
              <a:rect l="l" t="t" r="r" b="b"/>
              <a:pathLst>
                <a:path w="14111" h="8073" extrusionOk="0">
                  <a:moveTo>
                    <a:pt x="4070" y="0"/>
                  </a:moveTo>
                  <a:lnTo>
                    <a:pt x="3469" y="334"/>
                  </a:lnTo>
                  <a:lnTo>
                    <a:pt x="3503" y="334"/>
                  </a:lnTo>
                  <a:lnTo>
                    <a:pt x="3603" y="367"/>
                  </a:lnTo>
                  <a:cubicBezTo>
                    <a:pt x="4904" y="1168"/>
                    <a:pt x="6238" y="2068"/>
                    <a:pt x="6171" y="2235"/>
                  </a:cubicBezTo>
                  <a:cubicBezTo>
                    <a:pt x="6138" y="2402"/>
                    <a:pt x="5504" y="2769"/>
                    <a:pt x="4904" y="3036"/>
                  </a:cubicBezTo>
                  <a:lnTo>
                    <a:pt x="801" y="2068"/>
                  </a:lnTo>
                  <a:lnTo>
                    <a:pt x="601" y="2035"/>
                  </a:lnTo>
                  <a:lnTo>
                    <a:pt x="334" y="2836"/>
                  </a:lnTo>
                  <a:lnTo>
                    <a:pt x="500" y="2836"/>
                  </a:lnTo>
                  <a:cubicBezTo>
                    <a:pt x="2602" y="3036"/>
                    <a:pt x="4804" y="3369"/>
                    <a:pt x="4870" y="3536"/>
                  </a:cubicBezTo>
                  <a:cubicBezTo>
                    <a:pt x="5137" y="4103"/>
                    <a:pt x="5170" y="4437"/>
                    <a:pt x="5137" y="4537"/>
                  </a:cubicBezTo>
                  <a:cubicBezTo>
                    <a:pt x="4670" y="4603"/>
                    <a:pt x="1034" y="5070"/>
                    <a:pt x="167" y="5171"/>
                  </a:cubicBezTo>
                  <a:cubicBezTo>
                    <a:pt x="67" y="5171"/>
                    <a:pt x="0" y="5204"/>
                    <a:pt x="0" y="5204"/>
                  </a:cubicBezTo>
                  <a:lnTo>
                    <a:pt x="67" y="5938"/>
                  </a:lnTo>
                  <a:cubicBezTo>
                    <a:pt x="100" y="5938"/>
                    <a:pt x="4503" y="4870"/>
                    <a:pt x="5104" y="4737"/>
                  </a:cubicBezTo>
                  <a:lnTo>
                    <a:pt x="5137" y="4737"/>
                  </a:lnTo>
                  <a:cubicBezTo>
                    <a:pt x="5237" y="4737"/>
                    <a:pt x="5271" y="4704"/>
                    <a:pt x="5337" y="4670"/>
                  </a:cubicBezTo>
                  <a:lnTo>
                    <a:pt x="5404" y="4603"/>
                  </a:lnTo>
                  <a:cubicBezTo>
                    <a:pt x="5471" y="4537"/>
                    <a:pt x="5571" y="4270"/>
                    <a:pt x="5170" y="3436"/>
                  </a:cubicBezTo>
                  <a:cubicBezTo>
                    <a:pt x="5137" y="3369"/>
                    <a:pt x="6405" y="2535"/>
                    <a:pt x="6471" y="2202"/>
                  </a:cubicBezTo>
                  <a:cubicBezTo>
                    <a:pt x="6500" y="2058"/>
                    <a:pt x="6479" y="1888"/>
                    <a:pt x="6753" y="1888"/>
                  </a:cubicBezTo>
                  <a:cubicBezTo>
                    <a:pt x="6796" y="1888"/>
                    <a:pt x="6846" y="1892"/>
                    <a:pt x="6905" y="1902"/>
                  </a:cubicBezTo>
                  <a:cubicBezTo>
                    <a:pt x="6988" y="1916"/>
                    <a:pt x="7073" y="1923"/>
                    <a:pt x="7159" y="1923"/>
                  </a:cubicBezTo>
                  <a:cubicBezTo>
                    <a:pt x="7860" y="1923"/>
                    <a:pt x="8602" y="1476"/>
                    <a:pt x="8840" y="1268"/>
                  </a:cubicBezTo>
                  <a:lnTo>
                    <a:pt x="9273" y="1668"/>
                  </a:lnTo>
                  <a:lnTo>
                    <a:pt x="9340" y="1701"/>
                  </a:lnTo>
                  <a:cubicBezTo>
                    <a:pt x="9307" y="1835"/>
                    <a:pt x="9173" y="2168"/>
                    <a:pt x="9073" y="2702"/>
                  </a:cubicBezTo>
                  <a:cubicBezTo>
                    <a:pt x="9073" y="2769"/>
                    <a:pt x="9107" y="2936"/>
                    <a:pt x="9240" y="3169"/>
                  </a:cubicBezTo>
                  <a:cubicBezTo>
                    <a:pt x="9607" y="3736"/>
                    <a:pt x="10508" y="4737"/>
                    <a:pt x="11442" y="5704"/>
                  </a:cubicBezTo>
                  <a:cubicBezTo>
                    <a:pt x="12342" y="6605"/>
                    <a:pt x="13243" y="7506"/>
                    <a:pt x="13643" y="7872"/>
                  </a:cubicBezTo>
                  <a:lnTo>
                    <a:pt x="13677" y="7906"/>
                  </a:lnTo>
                  <a:lnTo>
                    <a:pt x="13743" y="7939"/>
                  </a:lnTo>
                  <a:lnTo>
                    <a:pt x="13843" y="8073"/>
                  </a:lnTo>
                  <a:lnTo>
                    <a:pt x="14010" y="7872"/>
                  </a:lnTo>
                  <a:lnTo>
                    <a:pt x="14110" y="7839"/>
                  </a:lnTo>
                  <a:lnTo>
                    <a:pt x="14043" y="7772"/>
                  </a:lnTo>
                  <a:cubicBezTo>
                    <a:pt x="12109" y="5938"/>
                    <a:pt x="9207" y="3069"/>
                    <a:pt x="9340" y="2569"/>
                  </a:cubicBezTo>
                  <a:cubicBezTo>
                    <a:pt x="9440" y="2102"/>
                    <a:pt x="9507" y="1835"/>
                    <a:pt x="9607" y="1701"/>
                  </a:cubicBezTo>
                  <a:cubicBezTo>
                    <a:pt x="9640" y="1601"/>
                    <a:pt x="9640" y="1568"/>
                    <a:pt x="9640" y="1568"/>
                  </a:cubicBezTo>
                  <a:lnTo>
                    <a:pt x="9674" y="1535"/>
                  </a:lnTo>
                  <a:lnTo>
                    <a:pt x="9507" y="1401"/>
                  </a:lnTo>
                  <a:lnTo>
                    <a:pt x="9073" y="1034"/>
                  </a:lnTo>
                  <a:lnTo>
                    <a:pt x="8973" y="1001"/>
                  </a:lnTo>
                  <a:lnTo>
                    <a:pt x="8840" y="1068"/>
                  </a:lnTo>
                  <a:lnTo>
                    <a:pt x="8773" y="1168"/>
                  </a:lnTo>
                  <a:cubicBezTo>
                    <a:pt x="8537" y="1315"/>
                    <a:pt x="7909" y="1724"/>
                    <a:pt x="7260" y="1724"/>
                  </a:cubicBezTo>
                  <a:cubicBezTo>
                    <a:pt x="7175" y="1724"/>
                    <a:pt x="7090" y="1717"/>
                    <a:pt x="7005" y="1701"/>
                  </a:cubicBezTo>
                  <a:cubicBezTo>
                    <a:pt x="6138" y="1568"/>
                    <a:pt x="4170" y="34"/>
                    <a:pt x="4136" y="34"/>
                  </a:cubicBezTo>
                  <a:lnTo>
                    <a:pt x="4103" y="0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9"/>
            <p:cNvSpPr/>
            <p:nvPr/>
          </p:nvSpPr>
          <p:spPr>
            <a:xfrm>
              <a:off x="5312300" y="1229650"/>
              <a:ext cx="205175" cy="87600"/>
            </a:xfrm>
            <a:custGeom>
              <a:avLst/>
              <a:gdLst/>
              <a:ahLst/>
              <a:cxnLst/>
              <a:rect l="l" t="t" r="r" b="b"/>
              <a:pathLst>
                <a:path w="8207" h="3504" extrusionOk="0">
                  <a:moveTo>
                    <a:pt x="201" y="1"/>
                  </a:moveTo>
                  <a:lnTo>
                    <a:pt x="0" y="168"/>
                  </a:lnTo>
                  <a:cubicBezTo>
                    <a:pt x="0" y="168"/>
                    <a:pt x="734" y="668"/>
                    <a:pt x="1268" y="1168"/>
                  </a:cubicBezTo>
                  <a:cubicBezTo>
                    <a:pt x="1602" y="1502"/>
                    <a:pt x="2269" y="1569"/>
                    <a:pt x="3203" y="1735"/>
                  </a:cubicBezTo>
                  <a:cubicBezTo>
                    <a:pt x="3770" y="1835"/>
                    <a:pt x="4437" y="1969"/>
                    <a:pt x="5204" y="2136"/>
                  </a:cubicBezTo>
                  <a:cubicBezTo>
                    <a:pt x="7105" y="2569"/>
                    <a:pt x="8006" y="3503"/>
                    <a:pt x="8006" y="3503"/>
                  </a:cubicBezTo>
                  <a:lnTo>
                    <a:pt x="8206" y="3336"/>
                  </a:lnTo>
                  <a:cubicBezTo>
                    <a:pt x="8173" y="3303"/>
                    <a:pt x="7339" y="2369"/>
                    <a:pt x="5338" y="1902"/>
                  </a:cubicBezTo>
                  <a:cubicBezTo>
                    <a:pt x="4570" y="1735"/>
                    <a:pt x="3903" y="1635"/>
                    <a:pt x="3336" y="1535"/>
                  </a:cubicBezTo>
                  <a:cubicBezTo>
                    <a:pt x="2435" y="1368"/>
                    <a:pt x="1768" y="1302"/>
                    <a:pt x="1501" y="1001"/>
                  </a:cubicBezTo>
                  <a:cubicBezTo>
                    <a:pt x="934" y="501"/>
                    <a:pt x="201" y="1"/>
                    <a:pt x="201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9"/>
            <p:cNvSpPr/>
            <p:nvPr/>
          </p:nvSpPr>
          <p:spPr>
            <a:xfrm>
              <a:off x="5342325" y="1171075"/>
              <a:ext cx="137625" cy="87800"/>
            </a:xfrm>
            <a:custGeom>
              <a:avLst/>
              <a:gdLst/>
              <a:ahLst/>
              <a:cxnLst/>
              <a:rect l="l" t="t" r="r" b="b"/>
              <a:pathLst>
                <a:path w="5505" h="3512" extrusionOk="0">
                  <a:moveTo>
                    <a:pt x="1350" y="0"/>
                  </a:moveTo>
                  <a:cubicBezTo>
                    <a:pt x="1310" y="0"/>
                    <a:pt x="1272" y="3"/>
                    <a:pt x="1234" y="9"/>
                  </a:cubicBezTo>
                  <a:cubicBezTo>
                    <a:pt x="367" y="142"/>
                    <a:pt x="0" y="342"/>
                    <a:pt x="334" y="909"/>
                  </a:cubicBezTo>
                  <a:cubicBezTo>
                    <a:pt x="667" y="1510"/>
                    <a:pt x="5504" y="3511"/>
                    <a:pt x="5504" y="3511"/>
                  </a:cubicBezTo>
                  <a:lnTo>
                    <a:pt x="3536" y="1410"/>
                  </a:lnTo>
                  <a:cubicBezTo>
                    <a:pt x="3536" y="1410"/>
                    <a:pt x="2249" y="0"/>
                    <a:pt x="1350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9"/>
            <p:cNvSpPr/>
            <p:nvPr/>
          </p:nvSpPr>
          <p:spPr>
            <a:xfrm>
              <a:off x="5159975" y="1260500"/>
              <a:ext cx="220725" cy="70075"/>
            </a:xfrm>
            <a:custGeom>
              <a:avLst/>
              <a:gdLst/>
              <a:ahLst/>
              <a:cxnLst/>
              <a:rect l="l" t="t" r="r" b="b"/>
              <a:pathLst>
                <a:path w="8829" h="2803" extrusionOk="0">
                  <a:moveTo>
                    <a:pt x="7961" y="1"/>
                  </a:moveTo>
                  <a:cubicBezTo>
                    <a:pt x="7795" y="1"/>
                    <a:pt x="3992" y="735"/>
                    <a:pt x="2858" y="1569"/>
                  </a:cubicBezTo>
                  <a:cubicBezTo>
                    <a:pt x="2225" y="2043"/>
                    <a:pt x="1455" y="2120"/>
                    <a:pt x="992" y="2120"/>
                  </a:cubicBezTo>
                  <a:cubicBezTo>
                    <a:pt x="772" y="2120"/>
                    <a:pt x="622" y="2102"/>
                    <a:pt x="589" y="2102"/>
                  </a:cubicBezTo>
                  <a:cubicBezTo>
                    <a:pt x="539" y="2002"/>
                    <a:pt x="480" y="1962"/>
                    <a:pt x="422" y="1962"/>
                  </a:cubicBezTo>
                  <a:cubicBezTo>
                    <a:pt x="207" y="1962"/>
                    <a:pt x="1" y="2505"/>
                    <a:pt x="289" y="2636"/>
                  </a:cubicBezTo>
                  <a:lnTo>
                    <a:pt x="589" y="2736"/>
                  </a:lnTo>
                  <a:cubicBezTo>
                    <a:pt x="589" y="2770"/>
                    <a:pt x="589" y="2803"/>
                    <a:pt x="656" y="2803"/>
                  </a:cubicBezTo>
                  <a:cubicBezTo>
                    <a:pt x="856" y="2803"/>
                    <a:pt x="1957" y="2436"/>
                    <a:pt x="2991" y="1669"/>
                  </a:cubicBezTo>
                  <a:cubicBezTo>
                    <a:pt x="4092" y="868"/>
                    <a:pt x="8795" y="435"/>
                    <a:pt x="8829" y="435"/>
                  </a:cubicBezTo>
                  <a:lnTo>
                    <a:pt x="7961" y="1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9"/>
            <p:cNvSpPr/>
            <p:nvPr/>
          </p:nvSpPr>
          <p:spPr>
            <a:xfrm>
              <a:off x="5268175" y="1035875"/>
              <a:ext cx="54250" cy="22850"/>
            </a:xfrm>
            <a:custGeom>
              <a:avLst/>
              <a:gdLst/>
              <a:ahLst/>
              <a:cxnLst/>
              <a:rect l="l" t="t" r="r" b="b"/>
              <a:pathLst>
                <a:path w="2170" h="914" extrusionOk="0">
                  <a:moveTo>
                    <a:pt x="1008" y="0"/>
                  </a:moveTo>
                  <a:cubicBezTo>
                    <a:pt x="749" y="0"/>
                    <a:pt x="503" y="76"/>
                    <a:pt x="364" y="280"/>
                  </a:cubicBezTo>
                  <a:cubicBezTo>
                    <a:pt x="1" y="886"/>
                    <a:pt x="987" y="914"/>
                    <a:pt x="1170" y="914"/>
                  </a:cubicBezTo>
                  <a:cubicBezTo>
                    <a:pt x="1188" y="914"/>
                    <a:pt x="1198" y="913"/>
                    <a:pt x="1198" y="913"/>
                  </a:cubicBezTo>
                  <a:cubicBezTo>
                    <a:pt x="1198" y="913"/>
                    <a:pt x="1665" y="813"/>
                    <a:pt x="1966" y="547"/>
                  </a:cubicBezTo>
                  <a:cubicBezTo>
                    <a:pt x="2170" y="343"/>
                    <a:pt x="1558" y="0"/>
                    <a:pt x="1008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9"/>
            <p:cNvSpPr/>
            <p:nvPr/>
          </p:nvSpPr>
          <p:spPr>
            <a:xfrm>
              <a:off x="5213050" y="1063575"/>
              <a:ext cx="54100" cy="31800"/>
            </a:xfrm>
            <a:custGeom>
              <a:avLst/>
              <a:gdLst/>
              <a:ahLst/>
              <a:cxnLst/>
              <a:rect l="l" t="t" r="r" b="b"/>
              <a:pathLst>
                <a:path w="2164" h="1272" extrusionOk="0">
                  <a:moveTo>
                    <a:pt x="1407" y="0"/>
                  </a:moveTo>
                  <a:cubicBezTo>
                    <a:pt x="1343" y="0"/>
                    <a:pt x="1275" y="12"/>
                    <a:pt x="1202" y="39"/>
                  </a:cubicBezTo>
                  <a:cubicBezTo>
                    <a:pt x="568" y="272"/>
                    <a:pt x="1" y="940"/>
                    <a:pt x="635" y="1207"/>
                  </a:cubicBezTo>
                  <a:cubicBezTo>
                    <a:pt x="737" y="1252"/>
                    <a:pt x="850" y="1271"/>
                    <a:pt x="965" y="1271"/>
                  </a:cubicBezTo>
                  <a:cubicBezTo>
                    <a:pt x="1526" y="1271"/>
                    <a:pt x="2163" y="817"/>
                    <a:pt x="2136" y="706"/>
                  </a:cubicBezTo>
                  <a:cubicBezTo>
                    <a:pt x="2136" y="706"/>
                    <a:pt x="1901" y="0"/>
                    <a:pt x="1407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9"/>
            <p:cNvSpPr/>
            <p:nvPr/>
          </p:nvSpPr>
          <p:spPr>
            <a:xfrm>
              <a:off x="5145500" y="1108525"/>
              <a:ext cx="66650" cy="31750"/>
            </a:xfrm>
            <a:custGeom>
              <a:avLst/>
              <a:gdLst/>
              <a:ahLst/>
              <a:cxnLst/>
              <a:rect l="l" t="t" r="r" b="b"/>
              <a:pathLst>
                <a:path w="2666" h="1270" extrusionOk="0">
                  <a:moveTo>
                    <a:pt x="1730" y="1"/>
                  </a:moveTo>
                  <a:cubicBezTo>
                    <a:pt x="1617" y="1"/>
                    <a:pt x="1495" y="22"/>
                    <a:pt x="1369" y="76"/>
                  </a:cubicBezTo>
                  <a:cubicBezTo>
                    <a:pt x="735" y="376"/>
                    <a:pt x="1" y="876"/>
                    <a:pt x="435" y="1076"/>
                  </a:cubicBezTo>
                  <a:cubicBezTo>
                    <a:pt x="617" y="1181"/>
                    <a:pt x="1014" y="1270"/>
                    <a:pt x="1413" y="1270"/>
                  </a:cubicBezTo>
                  <a:cubicBezTo>
                    <a:pt x="2036" y="1270"/>
                    <a:pt x="2665" y="1054"/>
                    <a:pt x="2503" y="343"/>
                  </a:cubicBezTo>
                  <a:cubicBezTo>
                    <a:pt x="2503" y="343"/>
                    <a:pt x="2183" y="1"/>
                    <a:pt x="1730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9"/>
            <p:cNvSpPr/>
            <p:nvPr/>
          </p:nvSpPr>
          <p:spPr>
            <a:xfrm>
              <a:off x="5349825" y="1024875"/>
              <a:ext cx="50050" cy="26925"/>
            </a:xfrm>
            <a:custGeom>
              <a:avLst/>
              <a:gdLst/>
              <a:ahLst/>
              <a:cxnLst/>
              <a:rect l="l" t="t" r="r" b="b"/>
              <a:pathLst>
                <a:path w="2002" h="1077" extrusionOk="0">
                  <a:moveTo>
                    <a:pt x="368" y="1"/>
                  </a:moveTo>
                  <a:cubicBezTo>
                    <a:pt x="103" y="1"/>
                    <a:pt x="0" y="86"/>
                    <a:pt x="0" y="86"/>
                  </a:cubicBezTo>
                  <a:cubicBezTo>
                    <a:pt x="0" y="86"/>
                    <a:pt x="199" y="1076"/>
                    <a:pt x="908" y="1076"/>
                  </a:cubicBezTo>
                  <a:cubicBezTo>
                    <a:pt x="968" y="1076"/>
                    <a:pt x="1033" y="1069"/>
                    <a:pt x="1101" y="1053"/>
                  </a:cubicBezTo>
                  <a:cubicBezTo>
                    <a:pt x="2002" y="853"/>
                    <a:pt x="1335" y="186"/>
                    <a:pt x="768" y="53"/>
                  </a:cubicBezTo>
                  <a:cubicBezTo>
                    <a:pt x="606" y="14"/>
                    <a:pt x="474" y="1"/>
                    <a:pt x="368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9"/>
            <p:cNvSpPr/>
            <p:nvPr/>
          </p:nvSpPr>
          <p:spPr>
            <a:xfrm>
              <a:off x="5409875" y="1037775"/>
              <a:ext cx="19025" cy="16350"/>
            </a:xfrm>
            <a:custGeom>
              <a:avLst/>
              <a:gdLst/>
              <a:ahLst/>
              <a:cxnLst/>
              <a:rect l="l" t="t" r="r" b="b"/>
              <a:pathLst>
                <a:path w="761" h="654" extrusionOk="0">
                  <a:moveTo>
                    <a:pt x="383" y="0"/>
                  </a:moveTo>
                  <a:cubicBezTo>
                    <a:pt x="331" y="0"/>
                    <a:pt x="287" y="20"/>
                    <a:pt x="267" y="70"/>
                  </a:cubicBezTo>
                  <a:cubicBezTo>
                    <a:pt x="267" y="70"/>
                    <a:pt x="0" y="504"/>
                    <a:pt x="334" y="637"/>
                  </a:cubicBezTo>
                  <a:cubicBezTo>
                    <a:pt x="370" y="648"/>
                    <a:pt x="404" y="653"/>
                    <a:pt x="435" y="653"/>
                  </a:cubicBezTo>
                  <a:cubicBezTo>
                    <a:pt x="687" y="653"/>
                    <a:pt x="760" y="323"/>
                    <a:pt x="701" y="204"/>
                  </a:cubicBezTo>
                  <a:cubicBezTo>
                    <a:pt x="677" y="110"/>
                    <a:pt x="507" y="0"/>
                    <a:pt x="383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9"/>
            <p:cNvSpPr/>
            <p:nvPr/>
          </p:nvSpPr>
          <p:spPr>
            <a:xfrm>
              <a:off x="5123800" y="1156250"/>
              <a:ext cx="59275" cy="21650"/>
            </a:xfrm>
            <a:custGeom>
              <a:avLst/>
              <a:gdLst/>
              <a:ahLst/>
              <a:cxnLst/>
              <a:rect l="l" t="t" r="r" b="b"/>
              <a:pathLst>
                <a:path w="2371" h="866" extrusionOk="0">
                  <a:moveTo>
                    <a:pt x="1474" y="1"/>
                  </a:moveTo>
                  <a:cubicBezTo>
                    <a:pt x="892" y="1"/>
                    <a:pt x="246" y="26"/>
                    <a:pt x="102" y="402"/>
                  </a:cubicBezTo>
                  <a:cubicBezTo>
                    <a:pt x="1" y="664"/>
                    <a:pt x="669" y="865"/>
                    <a:pt x="1264" y="865"/>
                  </a:cubicBezTo>
                  <a:cubicBezTo>
                    <a:pt x="1653" y="865"/>
                    <a:pt x="2011" y="779"/>
                    <a:pt x="2103" y="568"/>
                  </a:cubicBezTo>
                  <a:cubicBezTo>
                    <a:pt x="2137" y="468"/>
                    <a:pt x="2370" y="68"/>
                    <a:pt x="1736" y="1"/>
                  </a:cubicBezTo>
                  <a:cubicBezTo>
                    <a:pt x="1652" y="1"/>
                    <a:pt x="1564" y="1"/>
                    <a:pt x="1474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9"/>
            <p:cNvSpPr/>
            <p:nvPr/>
          </p:nvSpPr>
          <p:spPr>
            <a:xfrm>
              <a:off x="5099650" y="1187900"/>
              <a:ext cx="51725" cy="18625"/>
            </a:xfrm>
            <a:custGeom>
              <a:avLst/>
              <a:gdLst/>
              <a:ahLst/>
              <a:cxnLst/>
              <a:rect l="l" t="t" r="r" b="b"/>
              <a:pathLst>
                <a:path w="2069" h="745" extrusionOk="0">
                  <a:moveTo>
                    <a:pt x="1528" y="0"/>
                  </a:moveTo>
                  <a:cubicBezTo>
                    <a:pt x="1436" y="0"/>
                    <a:pt x="1328" y="11"/>
                    <a:pt x="1201" y="36"/>
                  </a:cubicBezTo>
                  <a:cubicBezTo>
                    <a:pt x="401" y="203"/>
                    <a:pt x="0" y="637"/>
                    <a:pt x="200" y="703"/>
                  </a:cubicBezTo>
                  <a:cubicBezTo>
                    <a:pt x="254" y="730"/>
                    <a:pt x="405" y="745"/>
                    <a:pt x="600" y="745"/>
                  </a:cubicBezTo>
                  <a:cubicBezTo>
                    <a:pt x="1141" y="745"/>
                    <a:pt x="2019" y="631"/>
                    <a:pt x="2068" y="336"/>
                  </a:cubicBezTo>
                  <a:cubicBezTo>
                    <a:pt x="2068" y="336"/>
                    <a:pt x="2044" y="0"/>
                    <a:pt x="1528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9"/>
            <p:cNvSpPr/>
            <p:nvPr/>
          </p:nvSpPr>
          <p:spPr>
            <a:xfrm>
              <a:off x="5102150" y="1231225"/>
              <a:ext cx="47900" cy="17150"/>
            </a:xfrm>
            <a:custGeom>
              <a:avLst/>
              <a:gdLst/>
              <a:ahLst/>
              <a:cxnLst/>
              <a:rect l="l" t="t" r="r" b="b"/>
              <a:pathLst>
                <a:path w="1916" h="686" extrusionOk="0">
                  <a:moveTo>
                    <a:pt x="1329" y="1"/>
                  </a:moveTo>
                  <a:cubicBezTo>
                    <a:pt x="1281" y="1"/>
                    <a:pt x="1227" y="2"/>
                    <a:pt x="1168" y="4"/>
                  </a:cubicBezTo>
                  <a:cubicBezTo>
                    <a:pt x="434" y="71"/>
                    <a:pt x="0" y="305"/>
                    <a:pt x="0" y="471"/>
                  </a:cubicBezTo>
                  <a:cubicBezTo>
                    <a:pt x="0" y="541"/>
                    <a:pt x="442" y="685"/>
                    <a:pt x="890" y="685"/>
                  </a:cubicBezTo>
                  <a:cubicBezTo>
                    <a:pt x="1295" y="685"/>
                    <a:pt x="1707" y="567"/>
                    <a:pt x="1802" y="171"/>
                  </a:cubicBezTo>
                  <a:cubicBezTo>
                    <a:pt x="1802" y="171"/>
                    <a:pt x="1915" y="1"/>
                    <a:pt x="1329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9"/>
            <p:cNvSpPr/>
            <p:nvPr/>
          </p:nvSpPr>
          <p:spPr>
            <a:xfrm>
              <a:off x="5083800" y="1266050"/>
              <a:ext cx="53500" cy="22475"/>
            </a:xfrm>
            <a:custGeom>
              <a:avLst/>
              <a:gdLst/>
              <a:ahLst/>
              <a:cxnLst/>
              <a:rect l="l" t="t" r="r" b="b"/>
              <a:pathLst>
                <a:path w="2140" h="899" extrusionOk="0">
                  <a:moveTo>
                    <a:pt x="1505" y="1"/>
                  </a:moveTo>
                  <a:cubicBezTo>
                    <a:pt x="1386" y="1"/>
                    <a:pt x="1242" y="14"/>
                    <a:pt x="1068" y="46"/>
                  </a:cubicBezTo>
                  <a:cubicBezTo>
                    <a:pt x="1" y="246"/>
                    <a:pt x="234" y="746"/>
                    <a:pt x="901" y="880"/>
                  </a:cubicBezTo>
                  <a:cubicBezTo>
                    <a:pt x="1034" y="892"/>
                    <a:pt x="1154" y="898"/>
                    <a:pt x="1263" y="898"/>
                  </a:cubicBezTo>
                  <a:cubicBezTo>
                    <a:pt x="1758" y="898"/>
                    <a:pt x="2014" y="762"/>
                    <a:pt x="2069" y="379"/>
                  </a:cubicBezTo>
                  <a:cubicBezTo>
                    <a:pt x="2069" y="379"/>
                    <a:pt x="2140" y="1"/>
                    <a:pt x="1505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9"/>
            <p:cNvSpPr/>
            <p:nvPr/>
          </p:nvSpPr>
          <p:spPr>
            <a:xfrm>
              <a:off x="5736775" y="749300"/>
              <a:ext cx="20025" cy="20650"/>
            </a:xfrm>
            <a:custGeom>
              <a:avLst/>
              <a:gdLst/>
              <a:ahLst/>
              <a:cxnLst/>
              <a:rect l="l" t="t" r="r" b="b"/>
              <a:pathLst>
                <a:path w="801" h="826" extrusionOk="0">
                  <a:moveTo>
                    <a:pt x="434" y="1"/>
                  </a:moveTo>
                  <a:cubicBezTo>
                    <a:pt x="104" y="28"/>
                    <a:pt x="1" y="826"/>
                    <a:pt x="236" y="826"/>
                  </a:cubicBezTo>
                  <a:cubicBezTo>
                    <a:pt x="286" y="826"/>
                    <a:pt x="352" y="790"/>
                    <a:pt x="434" y="701"/>
                  </a:cubicBezTo>
                  <a:cubicBezTo>
                    <a:pt x="534" y="568"/>
                    <a:pt x="801" y="1"/>
                    <a:pt x="434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9"/>
            <p:cNvSpPr/>
            <p:nvPr/>
          </p:nvSpPr>
          <p:spPr>
            <a:xfrm>
              <a:off x="5786875" y="735125"/>
              <a:ext cx="24125" cy="21800"/>
            </a:xfrm>
            <a:custGeom>
              <a:avLst/>
              <a:gdLst/>
              <a:ahLst/>
              <a:cxnLst/>
              <a:rect l="l" t="t" r="r" b="b"/>
              <a:pathLst>
                <a:path w="965" h="872" extrusionOk="0">
                  <a:moveTo>
                    <a:pt x="618" y="0"/>
                  </a:moveTo>
                  <a:cubicBezTo>
                    <a:pt x="339" y="0"/>
                    <a:pt x="1" y="872"/>
                    <a:pt x="235" y="872"/>
                  </a:cubicBezTo>
                  <a:cubicBezTo>
                    <a:pt x="279" y="872"/>
                    <a:pt x="343" y="841"/>
                    <a:pt x="431" y="768"/>
                  </a:cubicBezTo>
                  <a:cubicBezTo>
                    <a:pt x="565" y="668"/>
                    <a:pt x="965" y="68"/>
                    <a:pt x="631" y="1"/>
                  </a:cubicBezTo>
                  <a:cubicBezTo>
                    <a:pt x="627" y="0"/>
                    <a:pt x="623" y="0"/>
                    <a:pt x="618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9"/>
            <p:cNvSpPr/>
            <p:nvPr/>
          </p:nvSpPr>
          <p:spPr>
            <a:xfrm>
              <a:off x="5844675" y="738450"/>
              <a:ext cx="23875" cy="21550"/>
            </a:xfrm>
            <a:custGeom>
              <a:avLst/>
              <a:gdLst/>
              <a:ahLst/>
              <a:cxnLst/>
              <a:rect l="l" t="t" r="r" b="b"/>
              <a:pathLst>
                <a:path w="955" h="862" extrusionOk="0">
                  <a:moveTo>
                    <a:pt x="606" y="1"/>
                  </a:moveTo>
                  <a:cubicBezTo>
                    <a:pt x="299" y="1"/>
                    <a:pt x="1" y="861"/>
                    <a:pt x="239" y="861"/>
                  </a:cubicBezTo>
                  <a:cubicBezTo>
                    <a:pt x="281" y="861"/>
                    <a:pt x="341" y="833"/>
                    <a:pt x="421" y="769"/>
                  </a:cubicBezTo>
                  <a:cubicBezTo>
                    <a:pt x="554" y="668"/>
                    <a:pt x="955" y="35"/>
                    <a:pt x="621" y="1"/>
                  </a:cubicBezTo>
                  <a:cubicBezTo>
                    <a:pt x="616" y="1"/>
                    <a:pt x="611" y="1"/>
                    <a:pt x="606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9"/>
            <p:cNvSpPr/>
            <p:nvPr/>
          </p:nvSpPr>
          <p:spPr>
            <a:xfrm>
              <a:off x="5582425" y="879900"/>
              <a:ext cx="21500" cy="16575"/>
            </a:xfrm>
            <a:custGeom>
              <a:avLst/>
              <a:gdLst/>
              <a:ahLst/>
              <a:cxnLst/>
              <a:rect l="l" t="t" r="r" b="b"/>
              <a:pathLst>
                <a:path w="860" h="663" extrusionOk="0">
                  <a:moveTo>
                    <a:pt x="481" y="1"/>
                  </a:moveTo>
                  <a:cubicBezTo>
                    <a:pt x="428" y="1"/>
                    <a:pt x="369" y="15"/>
                    <a:pt x="303" y="47"/>
                  </a:cubicBezTo>
                  <a:cubicBezTo>
                    <a:pt x="1" y="174"/>
                    <a:pt x="385" y="662"/>
                    <a:pt x="633" y="662"/>
                  </a:cubicBezTo>
                  <a:cubicBezTo>
                    <a:pt x="713" y="662"/>
                    <a:pt x="779" y="611"/>
                    <a:pt x="804" y="481"/>
                  </a:cubicBezTo>
                  <a:cubicBezTo>
                    <a:pt x="860" y="369"/>
                    <a:pt x="752" y="1"/>
                    <a:pt x="481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9"/>
            <p:cNvSpPr/>
            <p:nvPr/>
          </p:nvSpPr>
          <p:spPr>
            <a:xfrm>
              <a:off x="5529575" y="909625"/>
              <a:ext cx="38650" cy="31400"/>
            </a:xfrm>
            <a:custGeom>
              <a:avLst/>
              <a:gdLst/>
              <a:ahLst/>
              <a:cxnLst/>
              <a:rect l="l" t="t" r="r" b="b"/>
              <a:pathLst>
                <a:path w="1546" h="1256" extrusionOk="0">
                  <a:moveTo>
                    <a:pt x="834" y="0"/>
                  </a:moveTo>
                  <a:cubicBezTo>
                    <a:pt x="749" y="0"/>
                    <a:pt x="654" y="18"/>
                    <a:pt x="549" y="59"/>
                  </a:cubicBezTo>
                  <a:cubicBezTo>
                    <a:pt x="0" y="359"/>
                    <a:pt x="665" y="1255"/>
                    <a:pt x="1146" y="1255"/>
                  </a:cubicBezTo>
                  <a:cubicBezTo>
                    <a:pt x="1308" y="1255"/>
                    <a:pt x="1449" y="1154"/>
                    <a:pt x="1517" y="893"/>
                  </a:cubicBezTo>
                  <a:cubicBezTo>
                    <a:pt x="1546" y="720"/>
                    <a:pt x="1375" y="0"/>
                    <a:pt x="834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9"/>
            <p:cNvSpPr/>
            <p:nvPr/>
          </p:nvSpPr>
          <p:spPr>
            <a:xfrm>
              <a:off x="5488925" y="957700"/>
              <a:ext cx="33175" cy="18075"/>
            </a:xfrm>
            <a:custGeom>
              <a:avLst/>
              <a:gdLst/>
              <a:ahLst/>
              <a:cxnLst/>
              <a:rect l="l" t="t" r="r" b="b"/>
              <a:pathLst>
                <a:path w="1327" h="723" extrusionOk="0">
                  <a:moveTo>
                    <a:pt x="880" y="0"/>
                  </a:moveTo>
                  <a:cubicBezTo>
                    <a:pt x="771" y="0"/>
                    <a:pt x="638" y="30"/>
                    <a:pt x="474" y="104"/>
                  </a:cubicBezTo>
                  <a:cubicBezTo>
                    <a:pt x="0" y="375"/>
                    <a:pt x="381" y="722"/>
                    <a:pt x="781" y="722"/>
                  </a:cubicBezTo>
                  <a:cubicBezTo>
                    <a:pt x="972" y="722"/>
                    <a:pt x="1167" y="643"/>
                    <a:pt x="1275" y="438"/>
                  </a:cubicBezTo>
                  <a:cubicBezTo>
                    <a:pt x="1327" y="360"/>
                    <a:pt x="1258" y="0"/>
                    <a:pt x="880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9"/>
            <p:cNvSpPr/>
            <p:nvPr/>
          </p:nvSpPr>
          <p:spPr>
            <a:xfrm>
              <a:off x="5705325" y="775350"/>
              <a:ext cx="22975" cy="30950"/>
            </a:xfrm>
            <a:custGeom>
              <a:avLst/>
              <a:gdLst/>
              <a:ahLst/>
              <a:cxnLst/>
              <a:rect l="l" t="t" r="r" b="b"/>
              <a:pathLst>
                <a:path w="919" h="1238" extrusionOk="0">
                  <a:moveTo>
                    <a:pt x="573" y="1"/>
                  </a:moveTo>
                  <a:cubicBezTo>
                    <a:pt x="540" y="1"/>
                    <a:pt x="502" y="9"/>
                    <a:pt x="458" y="26"/>
                  </a:cubicBezTo>
                  <a:cubicBezTo>
                    <a:pt x="26" y="179"/>
                    <a:pt x="0" y="1237"/>
                    <a:pt x="320" y="1237"/>
                  </a:cubicBezTo>
                  <a:cubicBezTo>
                    <a:pt x="421" y="1237"/>
                    <a:pt x="557" y="1132"/>
                    <a:pt x="724" y="860"/>
                  </a:cubicBezTo>
                  <a:lnTo>
                    <a:pt x="724" y="894"/>
                  </a:lnTo>
                  <a:cubicBezTo>
                    <a:pt x="724" y="863"/>
                    <a:pt x="919" y="1"/>
                    <a:pt x="573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9"/>
            <p:cNvSpPr/>
            <p:nvPr/>
          </p:nvSpPr>
          <p:spPr>
            <a:xfrm>
              <a:off x="5662475" y="812250"/>
              <a:ext cx="20500" cy="22175"/>
            </a:xfrm>
            <a:custGeom>
              <a:avLst/>
              <a:gdLst/>
              <a:ahLst/>
              <a:cxnLst/>
              <a:rect l="l" t="t" r="r" b="b"/>
              <a:pathLst>
                <a:path w="820" h="887" extrusionOk="0">
                  <a:moveTo>
                    <a:pt x="484" y="0"/>
                  </a:moveTo>
                  <a:cubicBezTo>
                    <a:pt x="451" y="0"/>
                    <a:pt x="413" y="6"/>
                    <a:pt x="370" y="18"/>
                  </a:cubicBezTo>
                  <a:cubicBezTo>
                    <a:pt x="0" y="142"/>
                    <a:pt x="87" y="886"/>
                    <a:pt x="373" y="886"/>
                  </a:cubicBezTo>
                  <a:cubicBezTo>
                    <a:pt x="473" y="886"/>
                    <a:pt x="599" y="795"/>
                    <a:pt x="737" y="552"/>
                  </a:cubicBezTo>
                  <a:cubicBezTo>
                    <a:pt x="737" y="552"/>
                    <a:pt x="820" y="0"/>
                    <a:pt x="484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9"/>
            <p:cNvSpPr/>
            <p:nvPr/>
          </p:nvSpPr>
          <p:spPr>
            <a:xfrm>
              <a:off x="5513850" y="1099450"/>
              <a:ext cx="108700" cy="126900"/>
            </a:xfrm>
            <a:custGeom>
              <a:avLst/>
              <a:gdLst/>
              <a:ahLst/>
              <a:cxnLst/>
              <a:rect l="l" t="t" r="r" b="b"/>
              <a:pathLst>
                <a:path w="4348" h="5076" extrusionOk="0">
                  <a:moveTo>
                    <a:pt x="938" y="1"/>
                  </a:moveTo>
                  <a:cubicBezTo>
                    <a:pt x="456" y="1"/>
                    <a:pt x="111" y="105"/>
                    <a:pt x="111" y="105"/>
                  </a:cubicBezTo>
                  <a:cubicBezTo>
                    <a:pt x="111" y="105"/>
                    <a:pt x="1" y="932"/>
                    <a:pt x="131" y="932"/>
                  </a:cubicBezTo>
                  <a:cubicBezTo>
                    <a:pt x="144" y="932"/>
                    <a:pt x="159" y="924"/>
                    <a:pt x="178" y="906"/>
                  </a:cubicBezTo>
                  <a:cubicBezTo>
                    <a:pt x="296" y="788"/>
                    <a:pt x="716" y="646"/>
                    <a:pt x="1253" y="646"/>
                  </a:cubicBezTo>
                  <a:cubicBezTo>
                    <a:pt x="1626" y="646"/>
                    <a:pt x="2056" y="714"/>
                    <a:pt x="2479" y="906"/>
                  </a:cubicBezTo>
                  <a:cubicBezTo>
                    <a:pt x="3513" y="1406"/>
                    <a:pt x="4114" y="5075"/>
                    <a:pt x="4114" y="5075"/>
                  </a:cubicBezTo>
                  <a:lnTo>
                    <a:pt x="4347" y="4442"/>
                  </a:lnTo>
                  <a:cubicBezTo>
                    <a:pt x="4347" y="4442"/>
                    <a:pt x="3713" y="1506"/>
                    <a:pt x="2646" y="572"/>
                  </a:cubicBezTo>
                  <a:cubicBezTo>
                    <a:pt x="2085" y="113"/>
                    <a:pt x="1438" y="1"/>
                    <a:pt x="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9"/>
            <p:cNvSpPr/>
            <p:nvPr/>
          </p:nvSpPr>
          <p:spPr>
            <a:xfrm>
              <a:off x="5522450" y="1212150"/>
              <a:ext cx="156800" cy="101750"/>
            </a:xfrm>
            <a:custGeom>
              <a:avLst/>
              <a:gdLst/>
              <a:ahLst/>
              <a:cxnLst/>
              <a:rect l="l" t="t" r="r" b="b"/>
              <a:pathLst>
                <a:path w="6272" h="4070" extrusionOk="0">
                  <a:moveTo>
                    <a:pt x="6272" y="0"/>
                  </a:moveTo>
                  <a:cubicBezTo>
                    <a:pt x="6271" y="0"/>
                    <a:pt x="5504" y="167"/>
                    <a:pt x="4137" y="1735"/>
                  </a:cubicBezTo>
                  <a:cubicBezTo>
                    <a:pt x="2802" y="3336"/>
                    <a:pt x="301" y="4036"/>
                    <a:pt x="167" y="4036"/>
                  </a:cubicBezTo>
                  <a:cubicBezTo>
                    <a:pt x="0" y="4036"/>
                    <a:pt x="868" y="4070"/>
                    <a:pt x="1535" y="4070"/>
                  </a:cubicBezTo>
                  <a:cubicBezTo>
                    <a:pt x="2202" y="4070"/>
                    <a:pt x="2636" y="3703"/>
                    <a:pt x="2636" y="3703"/>
                  </a:cubicBezTo>
                  <a:cubicBezTo>
                    <a:pt x="2636" y="3703"/>
                    <a:pt x="2369" y="3603"/>
                    <a:pt x="3003" y="3336"/>
                  </a:cubicBezTo>
                  <a:cubicBezTo>
                    <a:pt x="3636" y="3069"/>
                    <a:pt x="4303" y="2102"/>
                    <a:pt x="4937" y="1501"/>
                  </a:cubicBezTo>
                  <a:cubicBezTo>
                    <a:pt x="5538" y="868"/>
                    <a:pt x="5871" y="501"/>
                    <a:pt x="5871" y="501"/>
                  </a:cubicBezTo>
                  <a:lnTo>
                    <a:pt x="6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9"/>
            <p:cNvSpPr/>
            <p:nvPr/>
          </p:nvSpPr>
          <p:spPr>
            <a:xfrm>
              <a:off x="5480750" y="1068950"/>
              <a:ext cx="98425" cy="239125"/>
            </a:xfrm>
            <a:custGeom>
              <a:avLst/>
              <a:gdLst/>
              <a:ahLst/>
              <a:cxnLst/>
              <a:rect l="l" t="t" r="r" b="b"/>
              <a:pathLst>
                <a:path w="3937" h="9565" extrusionOk="0">
                  <a:moveTo>
                    <a:pt x="590" y="0"/>
                  </a:moveTo>
                  <a:cubicBezTo>
                    <a:pt x="262" y="0"/>
                    <a:pt x="1" y="358"/>
                    <a:pt x="1" y="358"/>
                  </a:cubicBezTo>
                  <a:cubicBezTo>
                    <a:pt x="1" y="358"/>
                    <a:pt x="3937" y="6095"/>
                    <a:pt x="3203" y="9564"/>
                  </a:cubicBezTo>
                  <a:lnTo>
                    <a:pt x="3536" y="9297"/>
                  </a:lnTo>
                  <a:cubicBezTo>
                    <a:pt x="3536" y="9297"/>
                    <a:pt x="3470" y="4994"/>
                    <a:pt x="1168" y="458"/>
                  </a:cubicBezTo>
                  <a:cubicBezTo>
                    <a:pt x="977" y="111"/>
                    <a:pt x="773" y="0"/>
                    <a:pt x="590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9"/>
            <p:cNvSpPr/>
            <p:nvPr/>
          </p:nvSpPr>
          <p:spPr>
            <a:xfrm>
              <a:off x="5343275" y="1226850"/>
              <a:ext cx="59100" cy="28250"/>
            </a:xfrm>
            <a:custGeom>
              <a:avLst/>
              <a:gdLst/>
              <a:ahLst/>
              <a:cxnLst/>
              <a:rect l="l" t="t" r="r" b="b"/>
              <a:pathLst>
                <a:path w="2364" h="1130" extrusionOk="0">
                  <a:moveTo>
                    <a:pt x="753" y="1"/>
                  </a:moveTo>
                  <a:cubicBezTo>
                    <a:pt x="622" y="1"/>
                    <a:pt x="509" y="33"/>
                    <a:pt x="429" y="113"/>
                  </a:cubicBezTo>
                  <a:cubicBezTo>
                    <a:pt x="0" y="480"/>
                    <a:pt x="978" y="1129"/>
                    <a:pt x="1632" y="1129"/>
                  </a:cubicBezTo>
                  <a:cubicBezTo>
                    <a:pt x="1690" y="1129"/>
                    <a:pt x="1745" y="1124"/>
                    <a:pt x="1797" y="1113"/>
                  </a:cubicBezTo>
                  <a:cubicBezTo>
                    <a:pt x="2364" y="980"/>
                    <a:pt x="2297" y="646"/>
                    <a:pt x="2297" y="646"/>
                  </a:cubicBezTo>
                  <a:cubicBezTo>
                    <a:pt x="2297" y="646"/>
                    <a:pt x="1340" y="1"/>
                    <a:pt x="753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9"/>
            <p:cNvSpPr/>
            <p:nvPr/>
          </p:nvSpPr>
          <p:spPr>
            <a:xfrm>
              <a:off x="5454075" y="1153775"/>
              <a:ext cx="34200" cy="52750"/>
            </a:xfrm>
            <a:custGeom>
              <a:avLst/>
              <a:gdLst/>
              <a:ahLst/>
              <a:cxnLst/>
              <a:rect l="l" t="t" r="r" b="b"/>
              <a:pathLst>
                <a:path w="1368" h="2110" extrusionOk="0">
                  <a:moveTo>
                    <a:pt x="534" y="0"/>
                  </a:moveTo>
                  <a:cubicBezTo>
                    <a:pt x="534" y="0"/>
                    <a:pt x="0" y="100"/>
                    <a:pt x="0" y="1001"/>
                  </a:cubicBezTo>
                  <a:cubicBezTo>
                    <a:pt x="0" y="1677"/>
                    <a:pt x="710" y="2110"/>
                    <a:pt x="1054" y="2110"/>
                  </a:cubicBezTo>
                  <a:cubicBezTo>
                    <a:pt x="1151" y="2110"/>
                    <a:pt x="1220" y="2075"/>
                    <a:pt x="1234" y="2002"/>
                  </a:cubicBezTo>
                  <a:cubicBezTo>
                    <a:pt x="1368" y="1701"/>
                    <a:pt x="267" y="901"/>
                    <a:pt x="534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9"/>
            <p:cNvSpPr/>
            <p:nvPr/>
          </p:nvSpPr>
          <p:spPr>
            <a:xfrm>
              <a:off x="5414250" y="1100400"/>
              <a:ext cx="44000" cy="31775"/>
            </a:xfrm>
            <a:custGeom>
              <a:avLst/>
              <a:gdLst/>
              <a:ahLst/>
              <a:cxnLst/>
              <a:rect l="l" t="t" r="r" b="b"/>
              <a:pathLst>
                <a:path w="1760" h="1271" extrusionOk="0">
                  <a:moveTo>
                    <a:pt x="926" y="0"/>
                  </a:moveTo>
                  <a:cubicBezTo>
                    <a:pt x="177" y="0"/>
                    <a:pt x="0" y="1270"/>
                    <a:pt x="271" y="1270"/>
                  </a:cubicBezTo>
                  <a:cubicBezTo>
                    <a:pt x="278" y="1270"/>
                    <a:pt x="285" y="1270"/>
                    <a:pt x="292" y="1268"/>
                  </a:cubicBezTo>
                  <a:cubicBezTo>
                    <a:pt x="659" y="1235"/>
                    <a:pt x="1760" y="1068"/>
                    <a:pt x="1660" y="801"/>
                  </a:cubicBezTo>
                  <a:cubicBezTo>
                    <a:pt x="1626" y="701"/>
                    <a:pt x="1693" y="0"/>
                    <a:pt x="926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9"/>
            <p:cNvSpPr/>
            <p:nvPr/>
          </p:nvSpPr>
          <p:spPr>
            <a:xfrm>
              <a:off x="5324800" y="1098850"/>
              <a:ext cx="41875" cy="32175"/>
            </a:xfrm>
            <a:custGeom>
              <a:avLst/>
              <a:gdLst/>
              <a:ahLst/>
              <a:cxnLst/>
              <a:rect l="l" t="t" r="r" b="b"/>
              <a:pathLst>
                <a:path w="1675" h="1287" extrusionOk="0">
                  <a:moveTo>
                    <a:pt x="675" y="1"/>
                  </a:moveTo>
                  <a:cubicBezTo>
                    <a:pt x="615" y="1"/>
                    <a:pt x="557" y="20"/>
                    <a:pt x="501" y="62"/>
                  </a:cubicBezTo>
                  <a:cubicBezTo>
                    <a:pt x="34" y="396"/>
                    <a:pt x="1" y="1230"/>
                    <a:pt x="334" y="1263"/>
                  </a:cubicBezTo>
                  <a:cubicBezTo>
                    <a:pt x="378" y="1279"/>
                    <a:pt x="443" y="1287"/>
                    <a:pt x="520" y="1287"/>
                  </a:cubicBezTo>
                  <a:cubicBezTo>
                    <a:pt x="924" y="1287"/>
                    <a:pt x="1675" y="1087"/>
                    <a:pt x="1535" y="863"/>
                  </a:cubicBezTo>
                  <a:cubicBezTo>
                    <a:pt x="1535" y="863"/>
                    <a:pt x="1079" y="1"/>
                    <a:pt x="675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9"/>
            <p:cNvSpPr/>
            <p:nvPr/>
          </p:nvSpPr>
          <p:spPr>
            <a:xfrm>
              <a:off x="5253475" y="1147250"/>
              <a:ext cx="53000" cy="25575"/>
            </a:xfrm>
            <a:custGeom>
              <a:avLst/>
              <a:gdLst/>
              <a:ahLst/>
              <a:cxnLst/>
              <a:rect l="l" t="t" r="r" b="b"/>
              <a:pathLst>
                <a:path w="2120" h="1023" extrusionOk="0">
                  <a:moveTo>
                    <a:pt x="805" y="1"/>
                  </a:moveTo>
                  <a:cubicBezTo>
                    <a:pt x="471" y="1"/>
                    <a:pt x="173" y="45"/>
                    <a:pt x="118" y="195"/>
                  </a:cubicBezTo>
                  <a:cubicBezTo>
                    <a:pt x="0" y="490"/>
                    <a:pt x="459" y="1023"/>
                    <a:pt x="704" y="1023"/>
                  </a:cubicBezTo>
                  <a:cubicBezTo>
                    <a:pt x="735" y="1023"/>
                    <a:pt x="763" y="1014"/>
                    <a:pt x="786" y="995"/>
                  </a:cubicBezTo>
                  <a:cubicBezTo>
                    <a:pt x="1019" y="828"/>
                    <a:pt x="2120" y="128"/>
                    <a:pt x="1853" y="94"/>
                  </a:cubicBezTo>
                  <a:cubicBezTo>
                    <a:pt x="1853" y="94"/>
                    <a:pt x="1291" y="1"/>
                    <a:pt x="805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9"/>
            <p:cNvSpPr/>
            <p:nvPr/>
          </p:nvSpPr>
          <p:spPr>
            <a:xfrm>
              <a:off x="5216575" y="1205475"/>
              <a:ext cx="39875" cy="23075"/>
            </a:xfrm>
            <a:custGeom>
              <a:avLst/>
              <a:gdLst/>
              <a:ahLst/>
              <a:cxnLst/>
              <a:rect l="l" t="t" r="r" b="b"/>
              <a:pathLst>
                <a:path w="1595" h="923" extrusionOk="0">
                  <a:moveTo>
                    <a:pt x="1328" y="0"/>
                  </a:moveTo>
                  <a:cubicBezTo>
                    <a:pt x="1328" y="0"/>
                    <a:pt x="160" y="34"/>
                    <a:pt x="60" y="267"/>
                  </a:cubicBezTo>
                  <a:cubicBezTo>
                    <a:pt x="1" y="475"/>
                    <a:pt x="551" y="922"/>
                    <a:pt x="836" y="922"/>
                  </a:cubicBezTo>
                  <a:cubicBezTo>
                    <a:pt x="871" y="922"/>
                    <a:pt x="902" y="915"/>
                    <a:pt x="927" y="901"/>
                  </a:cubicBezTo>
                  <a:cubicBezTo>
                    <a:pt x="1194" y="801"/>
                    <a:pt x="1594" y="0"/>
                    <a:pt x="1328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9"/>
            <p:cNvSpPr/>
            <p:nvPr/>
          </p:nvSpPr>
          <p:spPr>
            <a:xfrm>
              <a:off x="5227225" y="1263025"/>
              <a:ext cx="40900" cy="19875"/>
            </a:xfrm>
            <a:custGeom>
              <a:avLst/>
              <a:gdLst/>
              <a:ahLst/>
              <a:cxnLst/>
              <a:rect l="l" t="t" r="r" b="b"/>
              <a:pathLst>
                <a:path w="1636" h="795" extrusionOk="0">
                  <a:moveTo>
                    <a:pt x="1269" y="0"/>
                  </a:moveTo>
                  <a:cubicBezTo>
                    <a:pt x="1269" y="0"/>
                    <a:pt x="1" y="500"/>
                    <a:pt x="68" y="567"/>
                  </a:cubicBezTo>
                  <a:cubicBezTo>
                    <a:pt x="111" y="653"/>
                    <a:pt x="529" y="795"/>
                    <a:pt x="856" y="795"/>
                  </a:cubicBezTo>
                  <a:cubicBezTo>
                    <a:pt x="1036" y="795"/>
                    <a:pt x="1188" y="752"/>
                    <a:pt x="1235" y="634"/>
                  </a:cubicBezTo>
                  <a:cubicBezTo>
                    <a:pt x="1402" y="334"/>
                    <a:pt x="1635" y="0"/>
                    <a:pt x="1269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9"/>
            <p:cNvSpPr/>
            <p:nvPr/>
          </p:nvSpPr>
          <p:spPr>
            <a:xfrm>
              <a:off x="5252250" y="1299700"/>
              <a:ext cx="34825" cy="16700"/>
            </a:xfrm>
            <a:custGeom>
              <a:avLst/>
              <a:gdLst/>
              <a:ahLst/>
              <a:cxnLst/>
              <a:rect l="l" t="t" r="r" b="b"/>
              <a:pathLst>
                <a:path w="1393" h="668" extrusionOk="0">
                  <a:moveTo>
                    <a:pt x="1235" y="1"/>
                  </a:moveTo>
                  <a:cubicBezTo>
                    <a:pt x="1235" y="1"/>
                    <a:pt x="1" y="368"/>
                    <a:pt x="234" y="501"/>
                  </a:cubicBezTo>
                  <a:cubicBezTo>
                    <a:pt x="348" y="558"/>
                    <a:pt x="729" y="668"/>
                    <a:pt x="1013" y="668"/>
                  </a:cubicBezTo>
                  <a:cubicBezTo>
                    <a:pt x="1231" y="668"/>
                    <a:pt x="1393" y="603"/>
                    <a:pt x="1335" y="401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9"/>
            <p:cNvSpPr/>
            <p:nvPr/>
          </p:nvSpPr>
          <p:spPr>
            <a:xfrm>
              <a:off x="5612500" y="1120400"/>
              <a:ext cx="97600" cy="148475"/>
            </a:xfrm>
            <a:custGeom>
              <a:avLst/>
              <a:gdLst/>
              <a:ahLst/>
              <a:cxnLst/>
              <a:rect l="l" t="t" r="r" b="b"/>
              <a:pathLst>
                <a:path w="3904" h="5939" extrusionOk="0">
                  <a:moveTo>
                    <a:pt x="3837" y="1"/>
                  </a:moveTo>
                  <a:cubicBezTo>
                    <a:pt x="3837" y="1"/>
                    <a:pt x="2169" y="3704"/>
                    <a:pt x="1" y="5939"/>
                  </a:cubicBezTo>
                  <a:lnTo>
                    <a:pt x="768" y="5505"/>
                  </a:lnTo>
                  <a:cubicBezTo>
                    <a:pt x="768" y="5505"/>
                    <a:pt x="2803" y="2703"/>
                    <a:pt x="3904" y="168"/>
                  </a:cubicBezTo>
                  <a:lnTo>
                    <a:pt x="38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9"/>
            <p:cNvSpPr/>
            <p:nvPr/>
          </p:nvSpPr>
          <p:spPr>
            <a:xfrm>
              <a:off x="5301450" y="1283500"/>
              <a:ext cx="346150" cy="116100"/>
            </a:xfrm>
            <a:custGeom>
              <a:avLst/>
              <a:gdLst/>
              <a:ahLst/>
              <a:cxnLst/>
              <a:rect l="l" t="t" r="r" b="b"/>
              <a:pathLst>
                <a:path w="13846" h="4644" extrusionOk="0">
                  <a:moveTo>
                    <a:pt x="11904" y="0"/>
                  </a:moveTo>
                  <a:cubicBezTo>
                    <a:pt x="11670" y="0"/>
                    <a:pt x="11340" y="57"/>
                    <a:pt x="10875" y="215"/>
                  </a:cubicBezTo>
                  <a:cubicBezTo>
                    <a:pt x="9207" y="816"/>
                    <a:pt x="1" y="4018"/>
                    <a:pt x="268" y="4585"/>
                  </a:cubicBezTo>
                  <a:cubicBezTo>
                    <a:pt x="285" y="4625"/>
                    <a:pt x="362" y="4644"/>
                    <a:pt x="489" y="4644"/>
                  </a:cubicBezTo>
                  <a:cubicBezTo>
                    <a:pt x="2260" y="4644"/>
                    <a:pt x="13846" y="973"/>
                    <a:pt x="12476" y="382"/>
                  </a:cubicBezTo>
                  <a:cubicBezTo>
                    <a:pt x="12476" y="382"/>
                    <a:pt x="12511" y="0"/>
                    <a:pt x="11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9"/>
            <p:cNvSpPr/>
            <p:nvPr/>
          </p:nvSpPr>
          <p:spPr>
            <a:xfrm>
              <a:off x="5591675" y="1265875"/>
              <a:ext cx="31700" cy="39125"/>
            </a:xfrm>
            <a:custGeom>
              <a:avLst/>
              <a:gdLst/>
              <a:ahLst/>
              <a:cxnLst/>
              <a:rect l="l" t="t" r="r" b="b"/>
              <a:pathLst>
                <a:path w="1268" h="1565" extrusionOk="0">
                  <a:moveTo>
                    <a:pt x="520" y="0"/>
                  </a:moveTo>
                  <a:cubicBezTo>
                    <a:pt x="480" y="0"/>
                    <a:pt x="440" y="6"/>
                    <a:pt x="400" y="19"/>
                  </a:cubicBezTo>
                  <a:cubicBezTo>
                    <a:pt x="100" y="86"/>
                    <a:pt x="0" y="520"/>
                    <a:pt x="100" y="920"/>
                  </a:cubicBezTo>
                  <a:cubicBezTo>
                    <a:pt x="220" y="1309"/>
                    <a:pt x="501" y="1564"/>
                    <a:pt x="774" y="1564"/>
                  </a:cubicBezTo>
                  <a:cubicBezTo>
                    <a:pt x="805" y="1564"/>
                    <a:pt x="837" y="1561"/>
                    <a:pt x="867" y="1554"/>
                  </a:cubicBezTo>
                  <a:cubicBezTo>
                    <a:pt x="1168" y="1454"/>
                    <a:pt x="1268" y="1054"/>
                    <a:pt x="1168" y="620"/>
                  </a:cubicBezTo>
                  <a:cubicBezTo>
                    <a:pt x="1052" y="272"/>
                    <a:pt x="785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9"/>
            <p:cNvSpPr/>
            <p:nvPr/>
          </p:nvSpPr>
          <p:spPr>
            <a:xfrm>
              <a:off x="5616675" y="1203800"/>
              <a:ext cx="100925" cy="90100"/>
            </a:xfrm>
            <a:custGeom>
              <a:avLst/>
              <a:gdLst/>
              <a:ahLst/>
              <a:cxnLst/>
              <a:rect l="l" t="t" r="r" b="b"/>
              <a:pathLst>
                <a:path w="4037" h="3604" extrusionOk="0">
                  <a:moveTo>
                    <a:pt x="3770" y="1"/>
                  </a:moveTo>
                  <a:cubicBezTo>
                    <a:pt x="3770" y="1"/>
                    <a:pt x="3869" y="702"/>
                    <a:pt x="1" y="3503"/>
                  </a:cubicBezTo>
                  <a:lnTo>
                    <a:pt x="1" y="3603"/>
                  </a:lnTo>
                  <a:cubicBezTo>
                    <a:pt x="1" y="3603"/>
                    <a:pt x="4037" y="668"/>
                    <a:pt x="3770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9"/>
            <p:cNvSpPr/>
            <p:nvPr/>
          </p:nvSpPr>
          <p:spPr>
            <a:xfrm>
              <a:off x="5605850" y="1284875"/>
              <a:ext cx="133450" cy="6525"/>
            </a:xfrm>
            <a:custGeom>
              <a:avLst/>
              <a:gdLst/>
              <a:ahLst/>
              <a:cxnLst/>
              <a:rect l="l" t="t" r="r" b="b"/>
              <a:pathLst>
                <a:path w="5338" h="261" extrusionOk="0">
                  <a:moveTo>
                    <a:pt x="3939" y="1"/>
                  </a:moveTo>
                  <a:cubicBezTo>
                    <a:pt x="2357" y="1"/>
                    <a:pt x="0" y="193"/>
                    <a:pt x="0" y="193"/>
                  </a:cubicBezTo>
                  <a:lnTo>
                    <a:pt x="0" y="260"/>
                  </a:lnTo>
                  <a:cubicBezTo>
                    <a:pt x="1896" y="99"/>
                    <a:pt x="3120" y="48"/>
                    <a:pt x="3909" y="48"/>
                  </a:cubicBezTo>
                  <a:cubicBezTo>
                    <a:pt x="5245" y="48"/>
                    <a:pt x="5337" y="193"/>
                    <a:pt x="5337" y="193"/>
                  </a:cubicBezTo>
                  <a:cubicBezTo>
                    <a:pt x="5326" y="49"/>
                    <a:pt x="4729" y="1"/>
                    <a:pt x="3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9"/>
            <p:cNvSpPr/>
            <p:nvPr/>
          </p:nvSpPr>
          <p:spPr>
            <a:xfrm>
              <a:off x="5530750" y="1041475"/>
              <a:ext cx="65950" cy="263575"/>
            </a:xfrm>
            <a:custGeom>
              <a:avLst/>
              <a:gdLst/>
              <a:ahLst/>
              <a:cxnLst/>
              <a:rect l="l" t="t" r="r" b="b"/>
              <a:pathLst>
                <a:path w="2638" h="10543" extrusionOk="0">
                  <a:moveTo>
                    <a:pt x="1992" y="1"/>
                  </a:moveTo>
                  <a:cubicBezTo>
                    <a:pt x="1837" y="1"/>
                    <a:pt x="1837" y="1056"/>
                    <a:pt x="1837" y="1056"/>
                  </a:cubicBezTo>
                  <a:cubicBezTo>
                    <a:pt x="1837" y="1056"/>
                    <a:pt x="2604" y="5460"/>
                    <a:pt x="803" y="8929"/>
                  </a:cubicBezTo>
                  <a:lnTo>
                    <a:pt x="1536" y="8395"/>
                  </a:lnTo>
                  <a:cubicBezTo>
                    <a:pt x="1536" y="8395"/>
                    <a:pt x="2637" y="1757"/>
                    <a:pt x="2204" y="423"/>
                  </a:cubicBezTo>
                  <a:cubicBezTo>
                    <a:pt x="2112" y="116"/>
                    <a:pt x="2044" y="1"/>
                    <a:pt x="1992" y="1"/>
                  </a:cubicBezTo>
                  <a:close/>
                  <a:moveTo>
                    <a:pt x="803" y="8929"/>
                  </a:moveTo>
                  <a:cubicBezTo>
                    <a:pt x="181" y="10148"/>
                    <a:pt x="1" y="10543"/>
                    <a:pt x="28" y="10543"/>
                  </a:cubicBezTo>
                  <a:cubicBezTo>
                    <a:pt x="78" y="10543"/>
                    <a:pt x="836" y="9196"/>
                    <a:pt x="836" y="9196"/>
                  </a:cubicBezTo>
                  <a:lnTo>
                    <a:pt x="803" y="8929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9"/>
            <p:cNvSpPr/>
            <p:nvPr/>
          </p:nvSpPr>
          <p:spPr>
            <a:xfrm>
              <a:off x="4947275" y="561075"/>
              <a:ext cx="755325" cy="906625"/>
            </a:xfrm>
            <a:custGeom>
              <a:avLst/>
              <a:gdLst/>
              <a:ahLst/>
              <a:cxnLst/>
              <a:rect l="l" t="t" r="r" b="b"/>
              <a:pathLst>
                <a:path w="30213" h="36265" extrusionOk="0">
                  <a:moveTo>
                    <a:pt x="22344" y="0"/>
                  </a:moveTo>
                  <a:cubicBezTo>
                    <a:pt x="21991" y="0"/>
                    <a:pt x="21663" y="74"/>
                    <a:pt x="21373" y="225"/>
                  </a:cubicBezTo>
                  <a:cubicBezTo>
                    <a:pt x="18871" y="1459"/>
                    <a:pt x="18504" y="3060"/>
                    <a:pt x="17337" y="3627"/>
                  </a:cubicBezTo>
                  <a:cubicBezTo>
                    <a:pt x="16169" y="4228"/>
                    <a:pt x="16136" y="5428"/>
                    <a:pt x="15335" y="7797"/>
                  </a:cubicBezTo>
                  <a:cubicBezTo>
                    <a:pt x="14535" y="10165"/>
                    <a:pt x="13534" y="10132"/>
                    <a:pt x="12533" y="12967"/>
                  </a:cubicBezTo>
                  <a:cubicBezTo>
                    <a:pt x="11599" y="15803"/>
                    <a:pt x="10999" y="17804"/>
                    <a:pt x="11866" y="20172"/>
                  </a:cubicBezTo>
                  <a:cubicBezTo>
                    <a:pt x="11866" y="20172"/>
                    <a:pt x="11091" y="19296"/>
                    <a:pt x="9398" y="19296"/>
                  </a:cubicBezTo>
                  <a:cubicBezTo>
                    <a:pt x="8926" y="19296"/>
                    <a:pt x="8382" y="19364"/>
                    <a:pt x="7763" y="19539"/>
                  </a:cubicBezTo>
                  <a:cubicBezTo>
                    <a:pt x="4928" y="20306"/>
                    <a:pt x="3260" y="21573"/>
                    <a:pt x="2126" y="23541"/>
                  </a:cubicBezTo>
                  <a:cubicBezTo>
                    <a:pt x="992" y="25476"/>
                    <a:pt x="158" y="26944"/>
                    <a:pt x="91" y="30146"/>
                  </a:cubicBezTo>
                  <a:cubicBezTo>
                    <a:pt x="1" y="33069"/>
                    <a:pt x="2524" y="36264"/>
                    <a:pt x="4684" y="36264"/>
                  </a:cubicBezTo>
                  <a:cubicBezTo>
                    <a:pt x="4915" y="36264"/>
                    <a:pt x="5142" y="36228"/>
                    <a:pt x="5361" y="36150"/>
                  </a:cubicBezTo>
                  <a:cubicBezTo>
                    <a:pt x="7663" y="35383"/>
                    <a:pt x="9865" y="34950"/>
                    <a:pt x="9865" y="34950"/>
                  </a:cubicBezTo>
                  <a:lnTo>
                    <a:pt x="24642" y="29479"/>
                  </a:lnTo>
                  <a:cubicBezTo>
                    <a:pt x="24642" y="29479"/>
                    <a:pt x="26877" y="25710"/>
                    <a:pt x="28511" y="20940"/>
                  </a:cubicBezTo>
                  <a:cubicBezTo>
                    <a:pt x="28711" y="20306"/>
                    <a:pt x="28945" y="19672"/>
                    <a:pt x="29112" y="19072"/>
                  </a:cubicBezTo>
                  <a:cubicBezTo>
                    <a:pt x="29779" y="16503"/>
                    <a:pt x="30213" y="13834"/>
                    <a:pt x="29979" y="11366"/>
                  </a:cubicBezTo>
                  <a:cubicBezTo>
                    <a:pt x="29271" y="4288"/>
                    <a:pt x="25044" y="0"/>
                    <a:pt x="22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9"/>
            <p:cNvSpPr/>
            <p:nvPr/>
          </p:nvSpPr>
          <p:spPr>
            <a:xfrm>
              <a:off x="5016250" y="1094975"/>
              <a:ext cx="517900" cy="350675"/>
            </a:xfrm>
            <a:custGeom>
              <a:avLst/>
              <a:gdLst/>
              <a:ahLst/>
              <a:cxnLst/>
              <a:rect l="l" t="t" r="r" b="b"/>
              <a:pathLst>
                <a:path w="20716" h="14027" extrusionOk="0">
                  <a:moveTo>
                    <a:pt x="10546" y="1"/>
                  </a:moveTo>
                  <a:cubicBezTo>
                    <a:pt x="9474" y="1"/>
                    <a:pt x="8290" y="117"/>
                    <a:pt x="7840" y="584"/>
                  </a:cubicBezTo>
                  <a:cubicBezTo>
                    <a:pt x="7483" y="941"/>
                    <a:pt x="7098" y="1049"/>
                    <a:pt x="6733" y="1049"/>
                  </a:cubicBezTo>
                  <a:cubicBezTo>
                    <a:pt x="6163" y="1049"/>
                    <a:pt x="5643" y="783"/>
                    <a:pt x="5367" y="783"/>
                  </a:cubicBezTo>
                  <a:cubicBezTo>
                    <a:pt x="5357" y="783"/>
                    <a:pt x="5347" y="784"/>
                    <a:pt x="5338" y="784"/>
                  </a:cubicBezTo>
                  <a:cubicBezTo>
                    <a:pt x="4904" y="815"/>
                    <a:pt x="4213" y="2110"/>
                    <a:pt x="3369" y="2110"/>
                  </a:cubicBezTo>
                  <a:cubicBezTo>
                    <a:pt x="3303" y="2110"/>
                    <a:pt x="3237" y="2102"/>
                    <a:pt x="3170" y="2085"/>
                  </a:cubicBezTo>
                  <a:cubicBezTo>
                    <a:pt x="3102" y="2069"/>
                    <a:pt x="3050" y="2061"/>
                    <a:pt x="3013" y="2061"/>
                  </a:cubicBezTo>
                  <a:cubicBezTo>
                    <a:pt x="2507" y="2061"/>
                    <a:pt x="4429" y="3426"/>
                    <a:pt x="3436" y="3953"/>
                  </a:cubicBezTo>
                  <a:cubicBezTo>
                    <a:pt x="2889" y="4271"/>
                    <a:pt x="2454" y="4346"/>
                    <a:pt x="2165" y="4346"/>
                  </a:cubicBezTo>
                  <a:cubicBezTo>
                    <a:pt x="1909" y="4346"/>
                    <a:pt x="1769" y="4287"/>
                    <a:pt x="1769" y="4287"/>
                  </a:cubicBezTo>
                  <a:lnTo>
                    <a:pt x="1769" y="4287"/>
                  </a:lnTo>
                  <a:cubicBezTo>
                    <a:pt x="1769" y="4287"/>
                    <a:pt x="2436" y="5288"/>
                    <a:pt x="1035" y="5921"/>
                  </a:cubicBezTo>
                  <a:cubicBezTo>
                    <a:pt x="1035" y="5921"/>
                    <a:pt x="2102" y="7222"/>
                    <a:pt x="1368" y="8090"/>
                  </a:cubicBezTo>
                  <a:cubicBezTo>
                    <a:pt x="601" y="8957"/>
                    <a:pt x="1" y="9157"/>
                    <a:pt x="1" y="9157"/>
                  </a:cubicBezTo>
                  <a:cubicBezTo>
                    <a:pt x="1" y="9157"/>
                    <a:pt x="3069" y="9291"/>
                    <a:pt x="3036" y="10925"/>
                  </a:cubicBezTo>
                  <a:cubicBezTo>
                    <a:pt x="3036" y="12426"/>
                    <a:pt x="1902" y="12760"/>
                    <a:pt x="1735" y="12793"/>
                  </a:cubicBezTo>
                  <a:cubicBezTo>
                    <a:pt x="1838" y="12776"/>
                    <a:pt x="2276" y="12697"/>
                    <a:pt x="2746" y="12697"/>
                  </a:cubicBezTo>
                  <a:cubicBezTo>
                    <a:pt x="3189" y="12697"/>
                    <a:pt x="3660" y="12767"/>
                    <a:pt x="3903" y="13027"/>
                  </a:cubicBezTo>
                  <a:cubicBezTo>
                    <a:pt x="4294" y="13393"/>
                    <a:pt x="3988" y="14027"/>
                    <a:pt x="4345" y="14027"/>
                  </a:cubicBezTo>
                  <a:cubicBezTo>
                    <a:pt x="4475" y="14027"/>
                    <a:pt x="4695" y="13942"/>
                    <a:pt x="5071" y="13727"/>
                  </a:cubicBezTo>
                  <a:cubicBezTo>
                    <a:pt x="6572" y="12893"/>
                    <a:pt x="8940" y="11959"/>
                    <a:pt x="11375" y="11159"/>
                  </a:cubicBezTo>
                  <a:cubicBezTo>
                    <a:pt x="15178" y="9891"/>
                    <a:pt x="19181" y="8757"/>
                    <a:pt x="20715" y="8123"/>
                  </a:cubicBezTo>
                  <a:cubicBezTo>
                    <a:pt x="19414" y="7189"/>
                    <a:pt x="14277" y="1885"/>
                    <a:pt x="12910" y="451"/>
                  </a:cubicBezTo>
                  <a:lnTo>
                    <a:pt x="12576" y="117"/>
                  </a:lnTo>
                  <a:cubicBezTo>
                    <a:pt x="12576" y="117"/>
                    <a:pt x="11617" y="1"/>
                    <a:pt x="10546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9"/>
            <p:cNvSpPr/>
            <p:nvPr/>
          </p:nvSpPr>
          <p:spPr>
            <a:xfrm>
              <a:off x="5270600" y="687250"/>
              <a:ext cx="421150" cy="606650"/>
            </a:xfrm>
            <a:custGeom>
              <a:avLst/>
              <a:gdLst/>
              <a:ahLst/>
              <a:cxnLst/>
              <a:rect l="l" t="t" r="r" b="b"/>
              <a:pathLst>
                <a:path w="16846" h="24266" extrusionOk="0">
                  <a:moveTo>
                    <a:pt x="8815" y="0"/>
                  </a:moveTo>
                  <a:cubicBezTo>
                    <a:pt x="5761" y="0"/>
                    <a:pt x="3553" y="3700"/>
                    <a:pt x="3737" y="5418"/>
                  </a:cubicBezTo>
                  <a:cubicBezTo>
                    <a:pt x="3937" y="7887"/>
                    <a:pt x="2602" y="7420"/>
                    <a:pt x="2202" y="8220"/>
                  </a:cubicBezTo>
                  <a:cubicBezTo>
                    <a:pt x="1768" y="9021"/>
                    <a:pt x="2903" y="10055"/>
                    <a:pt x="2235" y="10889"/>
                  </a:cubicBezTo>
                  <a:cubicBezTo>
                    <a:pt x="1535" y="11723"/>
                    <a:pt x="434" y="10589"/>
                    <a:pt x="101" y="12390"/>
                  </a:cubicBezTo>
                  <a:cubicBezTo>
                    <a:pt x="1" y="13191"/>
                    <a:pt x="1435" y="14692"/>
                    <a:pt x="3370" y="16493"/>
                  </a:cubicBezTo>
                  <a:cubicBezTo>
                    <a:pt x="5838" y="18828"/>
                    <a:pt x="9040" y="21597"/>
                    <a:pt x="10675" y="24032"/>
                  </a:cubicBezTo>
                  <a:cubicBezTo>
                    <a:pt x="10742" y="24098"/>
                    <a:pt x="10775" y="24199"/>
                    <a:pt x="10842" y="24265"/>
                  </a:cubicBezTo>
                  <a:cubicBezTo>
                    <a:pt x="11075" y="24199"/>
                    <a:pt x="11209" y="24098"/>
                    <a:pt x="11242" y="24032"/>
                  </a:cubicBezTo>
                  <a:cubicBezTo>
                    <a:pt x="11242" y="24032"/>
                    <a:pt x="16846" y="12824"/>
                    <a:pt x="14711" y="5552"/>
                  </a:cubicBezTo>
                  <a:cubicBezTo>
                    <a:pt x="14411" y="4551"/>
                    <a:pt x="14011" y="3650"/>
                    <a:pt x="13377" y="2850"/>
                  </a:cubicBezTo>
                  <a:cubicBezTo>
                    <a:pt x="11778" y="770"/>
                    <a:pt x="10209" y="0"/>
                    <a:pt x="8815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9"/>
            <p:cNvSpPr/>
            <p:nvPr/>
          </p:nvSpPr>
          <p:spPr>
            <a:xfrm>
              <a:off x="5535800" y="1295525"/>
              <a:ext cx="8400" cy="5275"/>
            </a:xfrm>
            <a:custGeom>
              <a:avLst/>
              <a:gdLst/>
              <a:ahLst/>
              <a:cxnLst/>
              <a:rect l="l" t="t" r="r" b="b"/>
              <a:pathLst>
                <a:path w="336" h="211" extrusionOk="0">
                  <a:moveTo>
                    <a:pt x="234" y="1"/>
                  </a:moveTo>
                  <a:cubicBezTo>
                    <a:pt x="167" y="1"/>
                    <a:pt x="100" y="34"/>
                    <a:pt x="0" y="68"/>
                  </a:cubicBezTo>
                  <a:cubicBezTo>
                    <a:pt x="139" y="161"/>
                    <a:pt x="236" y="210"/>
                    <a:pt x="282" y="210"/>
                  </a:cubicBezTo>
                  <a:cubicBezTo>
                    <a:pt x="336" y="210"/>
                    <a:pt x="323" y="144"/>
                    <a:pt x="234" y="1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9"/>
            <p:cNvSpPr/>
            <p:nvPr/>
          </p:nvSpPr>
          <p:spPr>
            <a:xfrm>
              <a:off x="5363175" y="741800"/>
              <a:ext cx="193500" cy="554600"/>
            </a:xfrm>
            <a:custGeom>
              <a:avLst/>
              <a:gdLst/>
              <a:ahLst/>
              <a:cxnLst/>
              <a:rect l="l" t="t" r="r" b="b"/>
              <a:pathLst>
                <a:path w="7740" h="22184" extrusionOk="0">
                  <a:moveTo>
                    <a:pt x="0" y="1"/>
                  </a:moveTo>
                  <a:lnTo>
                    <a:pt x="400" y="1035"/>
                  </a:lnTo>
                  <a:cubicBezTo>
                    <a:pt x="467" y="1035"/>
                    <a:pt x="4070" y="1368"/>
                    <a:pt x="5571" y="4904"/>
                  </a:cubicBezTo>
                  <a:cubicBezTo>
                    <a:pt x="6538" y="7206"/>
                    <a:pt x="6405" y="7873"/>
                    <a:pt x="6238" y="8740"/>
                  </a:cubicBezTo>
                  <a:cubicBezTo>
                    <a:pt x="6138" y="9241"/>
                    <a:pt x="6004" y="9874"/>
                    <a:pt x="6071" y="10875"/>
                  </a:cubicBezTo>
                  <a:cubicBezTo>
                    <a:pt x="6138" y="11709"/>
                    <a:pt x="6305" y="12676"/>
                    <a:pt x="6505" y="13677"/>
                  </a:cubicBezTo>
                  <a:cubicBezTo>
                    <a:pt x="6938" y="16079"/>
                    <a:pt x="7506" y="19048"/>
                    <a:pt x="6872" y="22183"/>
                  </a:cubicBezTo>
                  <a:lnTo>
                    <a:pt x="7139" y="22183"/>
                  </a:lnTo>
                  <a:cubicBezTo>
                    <a:pt x="7739" y="18981"/>
                    <a:pt x="7205" y="16012"/>
                    <a:pt x="6738" y="13577"/>
                  </a:cubicBezTo>
                  <a:cubicBezTo>
                    <a:pt x="6572" y="12576"/>
                    <a:pt x="6371" y="11642"/>
                    <a:pt x="6338" y="10842"/>
                  </a:cubicBezTo>
                  <a:cubicBezTo>
                    <a:pt x="6238" y="9841"/>
                    <a:pt x="6371" y="9241"/>
                    <a:pt x="6471" y="8740"/>
                  </a:cubicBezTo>
                  <a:cubicBezTo>
                    <a:pt x="6638" y="7840"/>
                    <a:pt x="6805" y="7106"/>
                    <a:pt x="5804" y="4804"/>
                  </a:cubicBezTo>
                  <a:cubicBezTo>
                    <a:pt x="4237" y="1168"/>
                    <a:pt x="34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9"/>
            <p:cNvSpPr/>
            <p:nvPr/>
          </p:nvSpPr>
          <p:spPr>
            <a:xfrm>
              <a:off x="5329800" y="811850"/>
              <a:ext cx="191850" cy="165975"/>
            </a:xfrm>
            <a:custGeom>
              <a:avLst/>
              <a:gdLst/>
              <a:ahLst/>
              <a:cxnLst/>
              <a:rect l="l" t="t" r="r" b="b"/>
              <a:pathLst>
                <a:path w="7674" h="6639" extrusionOk="0">
                  <a:moveTo>
                    <a:pt x="1" y="1"/>
                  </a:moveTo>
                  <a:lnTo>
                    <a:pt x="168" y="2202"/>
                  </a:lnTo>
                  <a:cubicBezTo>
                    <a:pt x="168" y="2202"/>
                    <a:pt x="618" y="1809"/>
                    <a:pt x="1241" y="1809"/>
                  </a:cubicBezTo>
                  <a:cubicBezTo>
                    <a:pt x="1781" y="1809"/>
                    <a:pt x="2451" y="2104"/>
                    <a:pt x="3070" y="3203"/>
                  </a:cubicBezTo>
                  <a:cubicBezTo>
                    <a:pt x="4504" y="5638"/>
                    <a:pt x="7506" y="6639"/>
                    <a:pt x="7540" y="6639"/>
                  </a:cubicBezTo>
                  <a:lnTo>
                    <a:pt x="7673" y="6405"/>
                  </a:lnTo>
                  <a:cubicBezTo>
                    <a:pt x="7640" y="6372"/>
                    <a:pt x="4671" y="5405"/>
                    <a:pt x="3337" y="3036"/>
                  </a:cubicBezTo>
                  <a:cubicBezTo>
                    <a:pt x="1969" y="601"/>
                    <a:pt x="68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9"/>
            <p:cNvSpPr/>
            <p:nvPr/>
          </p:nvSpPr>
          <p:spPr>
            <a:xfrm>
              <a:off x="5258925" y="1001925"/>
              <a:ext cx="275225" cy="99325"/>
            </a:xfrm>
            <a:custGeom>
              <a:avLst/>
              <a:gdLst/>
              <a:ahLst/>
              <a:cxnLst/>
              <a:rect l="l" t="t" r="r" b="b"/>
              <a:pathLst>
                <a:path w="11009" h="3973" extrusionOk="0">
                  <a:moveTo>
                    <a:pt x="3240" y="0"/>
                  </a:moveTo>
                  <a:cubicBezTo>
                    <a:pt x="1785" y="0"/>
                    <a:pt x="807" y="266"/>
                    <a:pt x="334" y="770"/>
                  </a:cubicBezTo>
                  <a:cubicBezTo>
                    <a:pt x="1" y="1104"/>
                    <a:pt x="34" y="1438"/>
                    <a:pt x="34" y="1471"/>
                  </a:cubicBezTo>
                  <a:lnTo>
                    <a:pt x="301" y="1371"/>
                  </a:lnTo>
                  <a:cubicBezTo>
                    <a:pt x="301" y="1371"/>
                    <a:pt x="419" y="1489"/>
                    <a:pt x="578" y="1489"/>
                  </a:cubicBezTo>
                  <a:cubicBezTo>
                    <a:pt x="657" y="1489"/>
                    <a:pt x="746" y="1460"/>
                    <a:pt x="834" y="1371"/>
                  </a:cubicBezTo>
                  <a:cubicBezTo>
                    <a:pt x="1129" y="1077"/>
                    <a:pt x="1519" y="269"/>
                    <a:pt x="3295" y="269"/>
                  </a:cubicBezTo>
                  <a:cubicBezTo>
                    <a:pt x="3331" y="269"/>
                    <a:pt x="3366" y="269"/>
                    <a:pt x="3403" y="270"/>
                  </a:cubicBezTo>
                  <a:cubicBezTo>
                    <a:pt x="6872" y="337"/>
                    <a:pt x="10742" y="3939"/>
                    <a:pt x="10808" y="3973"/>
                  </a:cubicBezTo>
                  <a:lnTo>
                    <a:pt x="11008" y="3773"/>
                  </a:lnTo>
                  <a:cubicBezTo>
                    <a:pt x="10875" y="3606"/>
                    <a:pt x="7039" y="37"/>
                    <a:pt x="3503" y="3"/>
                  </a:cubicBezTo>
                  <a:cubicBezTo>
                    <a:pt x="3414" y="1"/>
                    <a:pt x="3326" y="0"/>
                    <a:pt x="3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9"/>
            <p:cNvSpPr/>
            <p:nvPr/>
          </p:nvSpPr>
          <p:spPr>
            <a:xfrm>
              <a:off x="5429050" y="676750"/>
              <a:ext cx="139300" cy="207675"/>
            </a:xfrm>
            <a:custGeom>
              <a:avLst/>
              <a:gdLst/>
              <a:ahLst/>
              <a:cxnLst/>
              <a:rect l="l" t="t" r="r" b="b"/>
              <a:pathLst>
                <a:path w="5572" h="8307" extrusionOk="0">
                  <a:moveTo>
                    <a:pt x="734" y="1"/>
                  </a:moveTo>
                  <a:lnTo>
                    <a:pt x="0" y="601"/>
                  </a:lnTo>
                  <a:cubicBezTo>
                    <a:pt x="34" y="635"/>
                    <a:pt x="4704" y="3136"/>
                    <a:pt x="5338" y="8307"/>
                  </a:cubicBezTo>
                  <a:lnTo>
                    <a:pt x="5571" y="8240"/>
                  </a:lnTo>
                  <a:cubicBezTo>
                    <a:pt x="4937" y="2970"/>
                    <a:pt x="768" y="68"/>
                    <a:pt x="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9"/>
            <p:cNvSpPr/>
            <p:nvPr/>
          </p:nvSpPr>
          <p:spPr>
            <a:xfrm>
              <a:off x="5502425" y="660075"/>
              <a:ext cx="116775" cy="256050"/>
            </a:xfrm>
            <a:custGeom>
              <a:avLst/>
              <a:gdLst/>
              <a:ahLst/>
              <a:cxnLst/>
              <a:rect l="l" t="t" r="r" b="b"/>
              <a:pathLst>
                <a:path w="4671" h="10242" extrusionOk="0">
                  <a:moveTo>
                    <a:pt x="1002" y="1"/>
                  </a:moveTo>
                  <a:lnTo>
                    <a:pt x="1" y="234"/>
                  </a:lnTo>
                  <a:cubicBezTo>
                    <a:pt x="68" y="268"/>
                    <a:pt x="4437" y="4804"/>
                    <a:pt x="4170" y="10241"/>
                  </a:cubicBezTo>
                  <a:lnTo>
                    <a:pt x="4437" y="10175"/>
                  </a:lnTo>
                  <a:cubicBezTo>
                    <a:pt x="4671" y="4637"/>
                    <a:pt x="1068" y="67"/>
                    <a:pt x="1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9"/>
            <p:cNvSpPr/>
            <p:nvPr/>
          </p:nvSpPr>
          <p:spPr>
            <a:xfrm>
              <a:off x="5619175" y="755150"/>
              <a:ext cx="32550" cy="191000"/>
            </a:xfrm>
            <a:custGeom>
              <a:avLst/>
              <a:gdLst/>
              <a:ahLst/>
              <a:cxnLst/>
              <a:rect l="l" t="t" r="r" b="b"/>
              <a:pathLst>
                <a:path w="1302" h="7640" extrusionOk="0">
                  <a:moveTo>
                    <a:pt x="1" y="0"/>
                  </a:moveTo>
                  <a:cubicBezTo>
                    <a:pt x="1" y="34"/>
                    <a:pt x="1068" y="5004"/>
                    <a:pt x="301" y="7639"/>
                  </a:cubicBezTo>
                  <a:lnTo>
                    <a:pt x="568" y="7639"/>
                  </a:lnTo>
                  <a:cubicBezTo>
                    <a:pt x="1302" y="5004"/>
                    <a:pt x="901" y="668"/>
                    <a:pt x="901" y="5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9"/>
            <p:cNvSpPr/>
            <p:nvPr/>
          </p:nvSpPr>
          <p:spPr>
            <a:xfrm>
              <a:off x="5513275" y="871800"/>
              <a:ext cx="130925" cy="174425"/>
            </a:xfrm>
            <a:custGeom>
              <a:avLst/>
              <a:gdLst/>
              <a:ahLst/>
              <a:cxnLst/>
              <a:rect l="l" t="t" r="r" b="b"/>
              <a:pathLst>
                <a:path w="5237" h="6977" extrusionOk="0">
                  <a:moveTo>
                    <a:pt x="1284" y="260"/>
                  </a:moveTo>
                  <a:cubicBezTo>
                    <a:pt x="1464" y="260"/>
                    <a:pt x="1666" y="337"/>
                    <a:pt x="1868" y="438"/>
                  </a:cubicBezTo>
                  <a:cubicBezTo>
                    <a:pt x="1902" y="438"/>
                    <a:pt x="1902" y="471"/>
                    <a:pt x="1969" y="471"/>
                  </a:cubicBezTo>
                  <a:cubicBezTo>
                    <a:pt x="2369" y="705"/>
                    <a:pt x="2736" y="1039"/>
                    <a:pt x="2936" y="1272"/>
                  </a:cubicBezTo>
                  <a:lnTo>
                    <a:pt x="3003" y="1305"/>
                  </a:lnTo>
                  <a:lnTo>
                    <a:pt x="3069" y="1305"/>
                  </a:lnTo>
                  <a:cubicBezTo>
                    <a:pt x="3167" y="1269"/>
                    <a:pt x="3252" y="1254"/>
                    <a:pt x="3330" y="1254"/>
                  </a:cubicBezTo>
                  <a:cubicBezTo>
                    <a:pt x="3463" y="1254"/>
                    <a:pt x="3577" y="1297"/>
                    <a:pt x="3703" y="1339"/>
                  </a:cubicBezTo>
                  <a:cubicBezTo>
                    <a:pt x="3703" y="1339"/>
                    <a:pt x="3736" y="1339"/>
                    <a:pt x="3736" y="1372"/>
                  </a:cubicBezTo>
                  <a:cubicBezTo>
                    <a:pt x="3837" y="1405"/>
                    <a:pt x="3870" y="1506"/>
                    <a:pt x="3970" y="1539"/>
                  </a:cubicBezTo>
                  <a:cubicBezTo>
                    <a:pt x="4203" y="1839"/>
                    <a:pt x="4404" y="2306"/>
                    <a:pt x="4537" y="2806"/>
                  </a:cubicBezTo>
                  <a:cubicBezTo>
                    <a:pt x="4537" y="2840"/>
                    <a:pt x="4570" y="2940"/>
                    <a:pt x="4570" y="3007"/>
                  </a:cubicBezTo>
                  <a:cubicBezTo>
                    <a:pt x="4670" y="3240"/>
                    <a:pt x="4704" y="3540"/>
                    <a:pt x="4737" y="3807"/>
                  </a:cubicBezTo>
                  <a:cubicBezTo>
                    <a:pt x="4570" y="3007"/>
                    <a:pt x="4337" y="2806"/>
                    <a:pt x="4170" y="2706"/>
                  </a:cubicBezTo>
                  <a:cubicBezTo>
                    <a:pt x="4124" y="2691"/>
                    <a:pt x="4075" y="2684"/>
                    <a:pt x="4027" y="2684"/>
                  </a:cubicBezTo>
                  <a:cubicBezTo>
                    <a:pt x="3869" y="2684"/>
                    <a:pt x="3713" y="2755"/>
                    <a:pt x="3636" y="2806"/>
                  </a:cubicBezTo>
                  <a:cubicBezTo>
                    <a:pt x="3570" y="2840"/>
                    <a:pt x="3536" y="2840"/>
                    <a:pt x="3503" y="2840"/>
                  </a:cubicBezTo>
                  <a:cubicBezTo>
                    <a:pt x="3476" y="2848"/>
                    <a:pt x="3447" y="2852"/>
                    <a:pt x="3418" y="2852"/>
                  </a:cubicBezTo>
                  <a:cubicBezTo>
                    <a:pt x="3092" y="2852"/>
                    <a:pt x="2658" y="2362"/>
                    <a:pt x="2169" y="1872"/>
                  </a:cubicBezTo>
                  <a:cubicBezTo>
                    <a:pt x="2047" y="1726"/>
                    <a:pt x="1871" y="1633"/>
                    <a:pt x="1694" y="1633"/>
                  </a:cubicBezTo>
                  <a:cubicBezTo>
                    <a:pt x="1629" y="1633"/>
                    <a:pt x="1564" y="1646"/>
                    <a:pt x="1502" y="1672"/>
                  </a:cubicBezTo>
                  <a:cubicBezTo>
                    <a:pt x="1135" y="1772"/>
                    <a:pt x="801" y="2039"/>
                    <a:pt x="568" y="2273"/>
                  </a:cubicBezTo>
                  <a:lnTo>
                    <a:pt x="301" y="972"/>
                  </a:lnTo>
                  <a:lnTo>
                    <a:pt x="968" y="371"/>
                  </a:lnTo>
                  <a:cubicBezTo>
                    <a:pt x="1060" y="293"/>
                    <a:pt x="1167" y="260"/>
                    <a:pt x="1284" y="260"/>
                  </a:cubicBezTo>
                  <a:close/>
                  <a:moveTo>
                    <a:pt x="1376" y="0"/>
                  </a:moveTo>
                  <a:cubicBezTo>
                    <a:pt x="1192" y="0"/>
                    <a:pt x="1009" y="49"/>
                    <a:pt x="834" y="171"/>
                  </a:cubicBezTo>
                  <a:lnTo>
                    <a:pt x="201" y="672"/>
                  </a:lnTo>
                  <a:lnTo>
                    <a:pt x="0" y="838"/>
                  </a:lnTo>
                  <a:lnTo>
                    <a:pt x="0" y="938"/>
                  </a:lnTo>
                  <a:lnTo>
                    <a:pt x="301" y="2306"/>
                  </a:lnTo>
                  <a:lnTo>
                    <a:pt x="367" y="2706"/>
                  </a:lnTo>
                  <a:lnTo>
                    <a:pt x="534" y="2473"/>
                  </a:lnTo>
                  <a:cubicBezTo>
                    <a:pt x="534" y="2473"/>
                    <a:pt x="1001" y="1872"/>
                    <a:pt x="1401" y="1806"/>
                  </a:cubicBezTo>
                  <a:cubicBezTo>
                    <a:pt x="1439" y="1798"/>
                    <a:pt x="1476" y="1794"/>
                    <a:pt x="1514" y="1794"/>
                  </a:cubicBezTo>
                  <a:cubicBezTo>
                    <a:pt x="1642" y="1794"/>
                    <a:pt x="1765" y="1843"/>
                    <a:pt x="1868" y="1973"/>
                  </a:cubicBezTo>
                  <a:cubicBezTo>
                    <a:pt x="2468" y="2601"/>
                    <a:pt x="2848" y="3009"/>
                    <a:pt x="3217" y="3009"/>
                  </a:cubicBezTo>
                  <a:cubicBezTo>
                    <a:pt x="3279" y="3009"/>
                    <a:pt x="3340" y="2997"/>
                    <a:pt x="3403" y="2973"/>
                  </a:cubicBezTo>
                  <a:cubicBezTo>
                    <a:pt x="3470" y="2973"/>
                    <a:pt x="3536" y="2940"/>
                    <a:pt x="3570" y="2873"/>
                  </a:cubicBezTo>
                  <a:cubicBezTo>
                    <a:pt x="3667" y="2824"/>
                    <a:pt x="3747" y="2793"/>
                    <a:pt x="3822" y="2793"/>
                  </a:cubicBezTo>
                  <a:cubicBezTo>
                    <a:pt x="3850" y="2793"/>
                    <a:pt x="3876" y="2798"/>
                    <a:pt x="3903" y="2806"/>
                  </a:cubicBezTo>
                  <a:cubicBezTo>
                    <a:pt x="4304" y="2940"/>
                    <a:pt x="4537" y="5108"/>
                    <a:pt x="4804" y="6976"/>
                  </a:cubicBezTo>
                  <a:lnTo>
                    <a:pt x="5137" y="6643"/>
                  </a:lnTo>
                  <a:lnTo>
                    <a:pt x="5137" y="5775"/>
                  </a:lnTo>
                  <a:cubicBezTo>
                    <a:pt x="5153" y="5791"/>
                    <a:pt x="5167" y="5799"/>
                    <a:pt x="5178" y="5799"/>
                  </a:cubicBezTo>
                  <a:cubicBezTo>
                    <a:pt x="5237" y="5799"/>
                    <a:pt x="5232" y="5584"/>
                    <a:pt x="5204" y="5275"/>
                  </a:cubicBezTo>
                  <a:cubicBezTo>
                    <a:pt x="5171" y="4641"/>
                    <a:pt x="5071" y="3607"/>
                    <a:pt x="4871" y="2706"/>
                  </a:cubicBezTo>
                  <a:cubicBezTo>
                    <a:pt x="4837" y="2540"/>
                    <a:pt x="4804" y="2373"/>
                    <a:pt x="4704" y="2206"/>
                  </a:cubicBezTo>
                  <a:cubicBezTo>
                    <a:pt x="4537" y="1772"/>
                    <a:pt x="4304" y="1372"/>
                    <a:pt x="4003" y="1172"/>
                  </a:cubicBezTo>
                  <a:cubicBezTo>
                    <a:pt x="4003" y="1172"/>
                    <a:pt x="3970" y="1172"/>
                    <a:pt x="3970" y="1139"/>
                  </a:cubicBezTo>
                  <a:cubicBezTo>
                    <a:pt x="3870" y="1105"/>
                    <a:pt x="3837" y="1039"/>
                    <a:pt x="3736" y="1005"/>
                  </a:cubicBezTo>
                  <a:cubicBezTo>
                    <a:pt x="3640" y="986"/>
                    <a:pt x="3533" y="967"/>
                    <a:pt x="3421" y="967"/>
                  </a:cubicBezTo>
                  <a:cubicBezTo>
                    <a:pt x="3339" y="967"/>
                    <a:pt x="3254" y="977"/>
                    <a:pt x="3169" y="1005"/>
                  </a:cubicBezTo>
                  <a:cubicBezTo>
                    <a:pt x="3036" y="872"/>
                    <a:pt x="2636" y="471"/>
                    <a:pt x="2169" y="205"/>
                  </a:cubicBezTo>
                  <a:cubicBezTo>
                    <a:pt x="2069" y="171"/>
                    <a:pt x="1969" y="138"/>
                    <a:pt x="1868" y="105"/>
                  </a:cubicBezTo>
                  <a:cubicBezTo>
                    <a:pt x="1709" y="41"/>
                    <a:pt x="1543" y="0"/>
                    <a:pt x="1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9"/>
            <p:cNvSpPr/>
            <p:nvPr/>
          </p:nvSpPr>
          <p:spPr>
            <a:xfrm>
              <a:off x="5519100" y="878275"/>
              <a:ext cx="114275" cy="87875"/>
            </a:xfrm>
            <a:custGeom>
              <a:avLst/>
              <a:gdLst/>
              <a:ahLst/>
              <a:cxnLst/>
              <a:rect l="l" t="t" r="r" b="b"/>
              <a:pathLst>
                <a:path w="4571" h="3515" extrusionOk="0">
                  <a:moveTo>
                    <a:pt x="1055" y="0"/>
                  </a:moveTo>
                  <a:cubicBezTo>
                    <a:pt x="925" y="0"/>
                    <a:pt x="804" y="34"/>
                    <a:pt x="701" y="112"/>
                  </a:cubicBezTo>
                  <a:lnTo>
                    <a:pt x="1" y="713"/>
                  </a:lnTo>
                  <a:lnTo>
                    <a:pt x="301" y="2014"/>
                  </a:lnTo>
                  <a:cubicBezTo>
                    <a:pt x="501" y="1780"/>
                    <a:pt x="835" y="1513"/>
                    <a:pt x="1202" y="1413"/>
                  </a:cubicBezTo>
                  <a:cubicBezTo>
                    <a:pt x="1273" y="1387"/>
                    <a:pt x="1345" y="1374"/>
                    <a:pt x="1414" y="1374"/>
                  </a:cubicBezTo>
                  <a:cubicBezTo>
                    <a:pt x="1602" y="1374"/>
                    <a:pt x="1771" y="1467"/>
                    <a:pt x="1869" y="1613"/>
                  </a:cubicBezTo>
                  <a:cubicBezTo>
                    <a:pt x="2389" y="2103"/>
                    <a:pt x="2797" y="2593"/>
                    <a:pt x="3119" y="2593"/>
                  </a:cubicBezTo>
                  <a:cubicBezTo>
                    <a:pt x="3148" y="2593"/>
                    <a:pt x="3176" y="2589"/>
                    <a:pt x="3203" y="2581"/>
                  </a:cubicBezTo>
                  <a:cubicBezTo>
                    <a:pt x="3270" y="2581"/>
                    <a:pt x="3303" y="2581"/>
                    <a:pt x="3337" y="2547"/>
                  </a:cubicBezTo>
                  <a:cubicBezTo>
                    <a:pt x="3439" y="2496"/>
                    <a:pt x="3581" y="2425"/>
                    <a:pt x="3747" y="2425"/>
                  </a:cubicBezTo>
                  <a:cubicBezTo>
                    <a:pt x="3797" y="2425"/>
                    <a:pt x="3850" y="2432"/>
                    <a:pt x="3904" y="2447"/>
                  </a:cubicBezTo>
                  <a:cubicBezTo>
                    <a:pt x="4104" y="2481"/>
                    <a:pt x="4304" y="2714"/>
                    <a:pt x="4571" y="3515"/>
                  </a:cubicBezTo>
                  <a:cubicBezTo>
                    <a:pt x="4437" y="2514"/>
                    <a:pt x="4137" y="1513"/>
                    <a:pt x="3503" y="1113"/>
                  </a:cubicBezTo>
                  <a:cubicBezTo>
                    <a:pt x="3373" y="1048"/>
                    <a:pt x="3243" y="997"/>
                    <a:pt x="3094" y="997"/>
                  </a:cubicBezTo>
                  <a:cubicBezTo>
                    <a:pt x="3014" y="997"/>
                    <a:pt x="2929" y="1012"/>
                    <a:pt x="2836" y="1046"/>
                  </a:cubicBezTo>
                  <a:lnTo>
                    <a:pt x="2770" y="1046"/>
                  </a:lnTo>
                  <a:lnTo>
                    <a:pt x="2703" y="1013"/>
                  </a:lnTo>
                  <a:cubicBezTo>
                    <a:pt x="2430" y="685"/>
                    <a:pt x="1643" y="0"/>
                    <a:pt x="1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9"/>
            <p:cNvSpPr/>
            <p:nvPr/>
          </p:nvSpPr>
          <p:spPr>
            <a:xfrm>
              <a:off x="5514950" y="980300"/>
              <a:ext cx="158475" cy="111775"/>
            </a:xfrm>
            <a:custGeom>
              <a:avLst/>
              <a:gdLst/>
              <a:ahLst/>
              <a:cxnLst/>
              <a:rect l="l" t="t" r="r" b="b"/>
              <a:pathLst>
                <a:path w="6339" h="4471" extrusionOk="0">
                  <a:moveTo>
                    <a:pt x="1768" y="268"/>
                  </a:moveTo>
                  <a:cubicBezTo>
                    <a:pt x="2102" y="268"/>
                    <a:pt x="2335" y="368"/>
                    <a:pt x="2502" y="668"/>
                  </a:cubicBezTo>
                  <a:cubicBezTo>
                    <a:pt x="2735" y="968"/>
                    <a:pt x="2902" y="1268"/>
                    <a:pt x="3069" y="1602"/>
                  </a:cubicBezTo>
                  <a:cubicBezTo>
                    <a:pt x="3469" y="2336"/>
                    <a:pt x="3836" y="2970"/>
                    <a:pt x="4303" y="3003"/>
                  </a:cubicBezTo>
                  <a:cubicBezTo>
                    <a:pt x="4437" y="3003"/>
                    <a:pt x="4603" y="2970"/>
                    <a:pt x="4770" y="2836"/>
                  </a:cubicBezTo>
                  <a:lnTo>
                    <a:pt x="4804" y="2803"/>
                  </a:lnTo>
                  <a:cubicBezTo>
                    <a:pt x="5177" y="2529"/>
                    <a:pt x="5550" y="2385"/>
                    <a:pt x="5799" y="2385"/>
                  </a:cubicBezTo>
                  <a:cubicBezTo>
                    <a:pt x="5883" y="2385"/>
                    <a:pt x="5954" y="2402"/>
                    <a:pt x="6004" y="2436"/>
                  </a:cubicBezTo>
                  <a:cubicBezTo>
                    <a:pt x="6105" y="2469"/>
                    <a:pt x="6138" y="2536"/>
                    <a:pt x="6105" y="2636"/>
                  </a:cubicBezTo>
                  <a:cubicBezTo>
                    <a:pt x="6004" y="2870"/>
                    <a:pt x="5904" y="3303"/>
                    <a:pt x="5804" y="3637"/>
                  </a:cubicBezTo>
                  <a:cubicBezTo>
                    <a:pt x="5771" y="3537"/>
                    <a:pt x="5738" y="3470"/>
                    <a:pt x="5604" y="3437"/>
                  </a:cubicBezTo>
                  <a:cubicBezTo>
                    <a:pt x="5539" y="3412"/>
                    <a:pt x="5469" y="3400"/>
                    <a:pt x="5396" y="3400"/>
                  </a:cubicBezTo>
                  <a:cubicBezTo>
                    <a:pt x="5168" y="3400"/>
                    <a:pt x="4898" y="3518"/>
                    <a:pt x="4570" y="3770"/>
                  </a:cubicBezTo>
                  <a:cubicBezTo>
                    <a:pt x="4503" y="3770"/>
                    <a:pt x="4470" y="3804"/>
                    <a:pt x="4470" y="3837"/>
                  </a:cubicBezTo>
                  <a:cubicBezTo>
                    <a:pt x="4070" y="4137"/>
                    <a:pt x="3770" y="4271"/>
                    <a:pt x="3569" y="4271"/>
                  </a:cubicBezTo>
                  <a:cubicBezTo>
                    <a:pt x="3236" y="4204"/>
                    <a:pt x="3002" y="3870"/>
                    <a:pt x="2735" y="3370"/>
                  </a:cubicBezTo>
                  <a:cubicBezTo>
                    <a:pt x="2602" y="3170"/>
                    <a:pt x="2435" y="2936"/>
                    <a:pt x="2235" y="2636"/>
                  </a:cubicBezTo>
                  <a:cubicBezTo>
                    <a:pt x="1963" y="2256"/>
                    <a:pt x="1692" y="2074"/>
                    <a:pt x="1384" y="2074"/>
                  </a:cubicBezTo>
                  <a:cubicBezTo>
                    <a:pt x="1314" y="2074"/>
                    <a:pt x="1242" y="2084"/>
                    <a:pt x="1168" y="2102"/>
                  </a:cubicBezTo>
                  <a:cubicBezTo>
                    <a:pt x="834" y="2169"/>
                    <a:pt x="601" y="2436"/>
                    <a:pt x="434" y="2669"/>
                  </a:cubicBezTo>
                  <a:lnTo>
                    <a:pt x="234" y="968"/>
                  </a:lnTo>
                  <a:cubicBezTo>
                    <a:pt x="434" y="801"/>
                    <a:pt x="1134" y="301"/>
                    <a:pt x="1768" y="268"/>
                  </a:cubicBezTo>
                  <a:close/>
                  <a:moveTo>
                    <a:pt x="1835" y="1"/>
                  </a:moveTo>
                  <a:cubicBezTo>
                    <a:pt x="1234" y="1"/>
                    <a:pt x="567" y="401"/>
                    <a:pt x="267" y="668"/>
                  </a:cubicBezTo>
                  <a:cubicBezTo>
                    <a:pt x="134" y="735"/>
                    <a:pt x="67" y="835"/>
                    <a:pt x="67" y="835"/>
                  </a:cubicBezTo>
                  <a:lnTo>
                    <a:pt x="0" y="868"/>
                  </a:lnTo>
                  <a:lnTo>
                    <a:pt x="0" y="968"/>
                  </a:lnTo>
                  <a:lnTo>
                    <a:pt x="267" y="3036"/>
                  </a:lnTo>
                  <a:lnTo>
                    <a:pt x="300" y="3403"/>
                  </a:lnTo>
                  <a:lnTo>
                    <a:pt x="300" y="3370"/>
                  </a:lnTo>
                  <a:lnTo>
                    <a:pt x="467" y="3003"/>
                  </a:lnTo>
                  <a:lnTo>
                    <a:pt x="467" y="2970"/>
                  </a:lnTo>
                  <a:cubicBezTo>
                    <a:pt x="567" y="2836"/>
                    <a:pt x="801" y="2336"/>
                    <a:pt x="1168" y="2236"/>
                  </a:cubicBezTo>
                  <a:cubicBezTo>
                    <a:pt x="1205" y="2226"/>
                    <a:pt x="1244" y="2222"/>
                    <a:pt x="1283" y="2222"/>
                  </a:cubicBezTo>
                  <a:cubicBezTo>
                    <a:pt x="1518" y="2222"/>
                    <a:pt x="1768" y="2397"/>
                    <a:pt x="1968" y="2770"/>
                  </a:cubicBezTo>
                  <a:cubicBezTo>
                    <a:pt x="2168" y="3003"/>
                    <a:pt x="2302" y="3303"/>
                    <a:pt x="2435" y="3503"/>
                  </a:cubicBezTo>
                  <a:cubicBezTo>
                    <a:pt x="2769" y="4104"/>
                    <a:pt x="3002" y="4471"/>
                    <a:pt x="3436" y="4471"/>
                  </a:cubicBezTo>
                  <a:cubicBezTo>
                    <a:pt x="3669" y="4471"/>
                    <a:pt x="4003" y="4337"/>
                    <a:pt x="4437" y="4070"/>
                  </a:cubicBezTo>
                  <a:cubicBezTo>
                    <a:pt x="4470" y="4037"/>
                    <a:pt x="4503" y="4037"/>
                    <a:pt x="4503" y="4004"/>
                  </a:cubicBezTo>
                  <a:cubicBezTo>
                    <a:pt x="4841" y="3770"/>
                    <a:pt x="5098" y="3637"/>
                    <a:pt x="5274" y="3637"/>
                  </a:cubicBezTo>
                  <a:cubicBezTo>
                    <a:pt x="5324" y="3637"/>
                    <a:pt x="5367" y="3648"/>
                    <a:pt x="5404" y="3670"/>
                  </a:cubicBezTo>
                  <a:cubicBezTo>
                    <a:pt x="5571" y="3737"/>
                    <a:pt x="5604" y="4037"/>
                    <a:pt x="5571" y="4171"/>
                  </a:cubicBezTo>
                  <a:lnTo>
                    <a:pt x="5671" y="4171"/>
                  </a:lnTo>
                  <a:cubicBezTo>
                    <a:pt x="5971" y="3537"/>
                    <a:pt x="6171" y="2936"/>
                    <a:pt x="6338" y="2303"/>
                  </a:cubicBezTo>
                  <a:cubicBezTo>
                    <a:pt x="6305" y="2269"/>
                    <a:pt x="6271" y="2202"/>
                    <a:pt x="6171" y="2169"/>
                  </a:cubicBezTo>
                  <a:cubicBezTo>
                    <a:pt x="6106" y="2132"/>
                    <a:pt x="6017" y="2113"/>
                    <a:pt x="5910" y="2113"/>
                  </a:cubicBezTo>
                  <a:cubicBezTo>
                    <a:pt x="5636" y="2113"/>
                    <a:pt x="5245" y="2239"/>
                    <a:pt x="4837" y="2503"/>
                  </a:cubicBezTo>
                  <a:cubicBezTo>
                    <a:pt x="4804" y="2536"/>
                    <a:pt x="4737" y="2603"/>
                    <a:pt x="4670" y="2636"/>
                  </a:cubicBezTo>
                  <a:cubicBezTo>
                    <a:pt x="4603" y="2703"/>
                    <a:pt x="4503" y="2770"/>
                    <a:pt x="4403" y="2770"/>
                  </a:cubicBezTo>
                  <a:cubicBezTo>
                    <a:pt x="4003" y="2770"/>
                    <a:pt x="3669" y="2102"/>
                    <a:pt x="3303" y="1402"/>
                  </a:cubicBezTo>
                  <a:cubicBezTo>
                    <a:pt x="3136" y="1135"/>
                    <a:pt x="2969" y="801"/>
                    <a:pt x="2769" y="501"/>
                  </a:cubicBezTo>
                  <a:cubicBezTo>
                    <a:pt x="2569" y="168"/>
                    <a:pt x="2235" y="1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9"/>
            <p:cNvSpPr/>
            <p:nvPr/>
          </p:nvSpPr>
          <p:spPr>
            <a:xfrm>
              <a:off x="5520775" y="986975"/>
              <a:ext cx="146800" cy="100100"/>
            </a:xfrm>
            <a:custGeom>
              <a:avLst/>
              <a:gdLst/>
              <a:ahLst/>
              <a:cxnLst/>
              <a:rect l="l" t="t" r="r" b="b"/>
              <a:pathLst>
                <a:path w="5872" h="4004" extrusionOk="0">
                  <a:moveTo>
                    <a:pt x="1535" y="1"/>
                  </a:moveTo>
                  <a:cubicBezTo>
                    <a:pt x="901" y="34"/>
                    <a:pt x="201" y="534"/>
                    <a:pt x="1" y="701"/>
                  </a:cubicBezTo>
                  <a:lnTo>
                    <a:pt x="201" y="2402"/>
                  </a:lnTo>
                  <a:cubicBezTo>
                    <a:pt x="368" y="2169"/>
                    <a:pt x="601" y="1902"/>
                    <a:pt x="935" y="1835"/>
                  </a:cubicBezTo>
                  <a:cubicBezTo>
                    <a:pt x="1009" y="1817"/>
                    <a:pt x="1081" y="1807"/>
                    <a:pt x="1151" y="1807"/>
                  </a:cubicBezTo>
                  <a:cubicBezTo>
                    <a:pt x="1459" y="1807"/>
                    <a:pt x="1730" y="1989"/>
                    <a:pt x="2002" y="2369"/>
                  </a:cubicBezTo>
                  <a:cubicBezTo>
                    <a:pt x="2202" y="2669"/>
                    <a:pt x="2369" y="2903"/>
                    <a:pt x="2502" y="3103"/>
                  </a:cubicBezTo>
                  <a:cubicBezTo>
                    <a:pt x="2769" y="3603"/>
                    <a:pt x="3003" y="3937"/>
                    <a:pt x="3336" y="4004"/>
                  </a:cubicBezTo>
                  <a:cubicBezTo>
                    <a:pt x="3537" y="4004"/>
                    <a:pt x="3837" y="3870"/>
                    <a:pt x="4237" y="3570"/>
                  </a:cubicBezTo>
                  <a:cubicBezTo>
                    <a:pt x="4594" y="3308"/>
                    <a:pt x="4883" y="3165"/>
                    <a:pt x="5104" y="3165"/>
                  </a:cubicBezTo>
                  <a:cubicBezTo>
                    <a:pt x="5193" y="3165"/>
                    <a:pt x="5271" y="3189"/>
                    <a:pt x="5338" y="3236"/>
                  </a:cubicBezTo>
                  <a:cubicBezTo>
                    <a:pt x="5405" y="3270"/>
                    <a:pt x="5505" y="3336"/>
                    <a:pt x="5538" y="3403"/>
                  </a:cubicBezTo>
                  <a:cubicBezTo>
                    <a:pt x="5605" y="3070"/>
                    <a:pt x="5738" y="2669"/>
                    <a:pt x="5838" y="2402"/>
                  </a:cubicBezTo>
                  <a:cubicBezTo>
                    <a:pt x="5872" y="2336"/>
                    <a:pt x="5838" y="2236"/>
                    <a:pt x="5738" y="2202"/>
                  </a:cubicBezTo>
                  <a:cubicBezTo>
                    <a:pt x="5687" y="2168"/>
                    <a:pt x="5617" y="2152"/>
                    <a:pt x="5532" y="2152"/>
                  </a:cubicBezTo>
                  <a:cubicBezTo>
                    <a:pt x="5284" y="2152"/>
                    <a:pt x="4911" y="2296"/>
                    <a:pt x="4537" y="2569"/>
                  </a:cubicBezTo>
                  <a:cubicBezTo>
                    <a:pt x="4404" y="2703"/>
                    <a:pt x="4237" y="2736"/>
                    <a:pt x="4070" y="2736"/>
                  </a:cubicBezTo>
                  <a:cubicBezTo>
                    <a:pt x="3603" y="2703"/>
                    <a:pt x="3236" y="2069"/>
                    <a:pt x="2836" y="1335"/>
                  </a:cubicBezTo>
                  <a:cubicBezTo>
                    <a:pt x="2669" y="1001"/>
                    <a:pt x="2502" y="701"/>
                    <a:pt x="2269" y="401"/>
                  </a:cubicBezTo>
                  <a:cubicBezTo>
                    <a:pt x="2102" y="101"/>
                    <a:pt x="18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9"/>
            <p:cNvSpPr/>
            <p:nvPr/>
          </p:nvSpPr>
          <p:spPr>
            <a:xfrm>
              <a:off x="5370175" y="1063175"/>
              <a:ext cx="113475" cy="59675"/>
            </a:xfrm>
            <a:custGeom>
              <a:avLst/>
              <a:gdLst/>
              <a:ahLst/>
              <a:cxnLst/>
              <a:rect l="l" t="t" r="r" b="b"/>
              <a:pathLst>
                <a:path w="4539" h="2387" extrusionOk="0">
                  <a:moveTo>
                    <a:pt x="823" y="1"/>
                  </a:moveTo>
                  <a:cubicBezTo>
                    <a:pt x="306" y="1"/>
                    <a:pt x="0" y="263"/>
                    <a:pt x="287" y="722"/>
                  </a:cubicBezTo>
                  <a:cubicBezTo>
                    <a:pt x="578" y="1207"/>
                    <a:pt x="2501" y="2226"/>
                    <a:pt x="3043" y="2226"/>
                  </a:cubicBezTo>
                  <a:cubicBezTo>
                    <a:pt x="3060" y="2226"/>
                    <a:pt x="3075" y="2225"/>
                    <a:pt x="3089" y="2223"/>
                  </a:cubicBezTo>
                  <a:cubicBezTo>
                    <a:pt x="3089" y="2223"/>
                    <a:pt x="3498" y="2387"/>
                    <a:pt x="3875" y="2387"/>
                  </a:cubicBezTo>
                  <a:cubicBezTo>
                    <a:pt x="4220" y="2387"/>
                    <a:pt x="4538" y="2249"/>
                    <a:pt x="4490" y="1723"/>
                  </a:cubicBezTo>
                  <a:cubicBezTo>
                    <a:pt x="4436" y="849"/>
                    <a:pt x="3733" y="65"/>
                    <a:pt x="3151" y="65"/>
                  </a:cubicBezTo>
                  <a:cubicBezTo>
                    <a:pt x="3021" y="65"/>
                    <a:pt x="2898" y="104"/>
                    <a:pt x="2789" y="188"/>
                  </a:cubicBezTo>
                  <a:cubicBezTo>
                    <a:pt x="2616" y="331"/>
                    <a:pt x="2451" y="384"/>
                    <a:pt x="2288" y="384"/>
                  </a:cubicBezTo>
                  <a:cubicBezTo>
                    <a:pt x="1918" y="384"/>
                    <a:pt x="1551" y="114"/>
                    <a:pt x="1088" y="22"/>
                  </a:cubicBezTo>
                  <a:cubicBezTo>
                    <a:pt x="995" y="8"/>
                    <a:pt x="906" y="1"/>
                    <a:pt x="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9"/>
            <p:cNvSpPr/>
            <p:nvPr/>
          </p:nvSpPr>
          <p:spPr>
            <a:xfrm>
              <a:off x="5303950" y="771825"/>
              <a:ext cx="205175" cy="261875"/>
            </a:xfrm>
            <a:custGeom>
              <a:avLst/>
              <a:gdLst/>
              <a:ahLst/>
              <a:cxnLst/>
              <a:rect l="l" t="t" r="r" b="b"/>
              <a:pathLst>
                <a:path w="8207" h="1047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771" y="1"/>
                    <a:pt x="4437" y="434"/>
                    <a:pt x="5238" y="1302"/>
                  </a:cubicBezTo>
                  <a:cubicBezTo>
                    <a:pt x="6038" y="2169"/>
                    <a:pt x="6706" y="2769"/>
                    <a:pt x="6105" y="2836"/>
                  </a:cubicBezTo>
                  <a:cubicBezTo>
                    <a:pt x="6100" y="2836"/>
                    <a:pt x="6094" y="2836"/>
                    <a:pt x="6089" y="2836"/>
                  </a:cubicBezTo>
                  <a:cubicBezTo>
                    <a:pt x="5610" y="2836"/>
                    <a:pt x="4047" y="1712"/>
                    <a:pt x="3549" y="1712"/>
                  </a:cubicBezTo>
                  <a:cubicBezTo>
                    <a:pt x="3430" y="1712"/>
                    <a:pt x="3371" y="1776"/>
                    <a:pt x="3403" y="1935"/>
                  </a:cubicBezTo>
                  <a:cubicBezTo>
                    <a:pt x="3603" y="2769"/>
                    <a:pt x="6005" y="4537"/>
                    <a:pt x="5838" y="5138"/>
                  </a:cubicBezTo>
                  <a:cubicBezTo>
                    <a:pt x="5677" y="5687"/>
                    <a:pt x="5109" y="6642"/>
                    <a:pt x="4165" y="6642"/>
                  </a:cubicBezTo>
                  <a:cubicBezTo>
                    <a:pt x="4134" y="6642"/>
                    <a:pt x="4102" y="6641"/>
                    <a:pt x="4070" y="6639"/>
                  </a:cubicBezTo>
                  <a:cubicBezTo>
                    <a:pt x="3329" y="6565"/>
                    <a:pt x="2497" y="5850"/>
                    <a:pt x="2223" y="5850"/>
                  </a:cubicBezTo>
                  <a:cubicBezTo>
                    <a:pt x="2127" y="5850"/>
                    <a:pt x="2100" y="5938"/>
                    <a:pt x="2169" y="6172"/>
                  </a:cubicBezTo>
                  <a:cubicBezTo>
                    <a:pt x="2403" y="7106"/>
                    <a:pt x="4204" y="7673"/>
                    <a:pt x="3770" y="8273"/>
                  </a:cubicBezTo>
                  <a:cubicBezTo>
                    <a:pt x="3702" y="8364"/>
                    <a:pt x="3565" y="8402"/>
                    <a:pt x="3385" y="8402"/>
                  </a:cubicBezTo>
                  <a:cubicBezTo>
                    <a:pt x="2508" y="8402"/>
                    <a:pt x="601" y="7506"/>
                    <a:pt x="601" y="7506"/>
                  </a:cubicBezTo>
                  <a:lnTo>
                    <a:pt x="1" y="7639"/>
                  </a:lnTo>
                  <a:cubicBezTo>
                    <a:pt x="1" y="7639"/>
                    <a:pt x="2369" y="8373"/>
                    <a:pt x="1936" y="8974"/>
                  </a:cubicBezTo>
                  <a:cubicBezTo>
                    <a:pt x="1535" y="9507"/>
                    <a:pt x="34" y="9641"/>
                    <a:pt x="334" y="10008"/>
                  </a:cubicBezTo>
                  <a:cubicBezTo>
                    <a:pt x="515" y="10257"/>
                    <a:pt x="1111" y="10475"/>
                    <a:pt x="1600" y="10475"/>
                  </a:cubicBezTo>
                  <a:cubicBezTo>
                    <a:pt x="1832" y="10475"/>
                    <a:pt x="2040" y="10426"/>
                    <a:pt x="2169" y="10308"/>
                  </a:cubicBezTo>
                  <a:cubicBezTo>
                    <a:pt x="2236" y="10241"/>
                    <a:pt x="2385" y="10216"/>
                    <a:pt x="2584" y="10216"/>
                  </a:cubicBezTo>
                  <a:cubicBezTo>
                    <a:pt x="3137" y="10216"/>
                    <a:pt x="4077" y="10406"/>
                    <a:pt x="4743" y="10406"/>
                  </a:cubicBezTo>
                  <a:cubicBezTo>
                    <a:pt x="5149" y="10406"/>
                    <a:pt x="5453" y="10335"/>
                    <a:pt x="5505" y="10108"/>
                  </a:cubicBezTo>
                  <a:cubicBezTo>
                    <a:pt x="5705" y="9341"/>
                    <a:pt x="4170" y="8106"/>
                    <a:pt x="4504" y="7606"/>
                  </a:cubicBezTo>
                  <a:cubicBezTo>
                    <a:pt x="4584" y="7486"/>
                    <a:pt x="4776" y="7448"/>
                    <a:pt x="5021" y="7448"/>
                  </a:cubicBezTo>
                  <a:cubicBezTo>
                    <a:pt x="5426" y="7448"/>
                    <a:pt x="5978" y="7551"/>
                    <a:pt x="6412" y="7551"/>
                  </a:cubicBezTo>
                  <a:cubicBezTo>
                    <a:pt x="6808" y="7551"/>
                    <a:pt x="7106" y="7466"/>
                    <a:pt x="7106" y="7139"/>
                  </a:cubicBezTo>
                  <a:cubicBezTo>
                    <a:pt x="7172" y="6281"/>
                    <a:pt x="4559" y="3169"/>
                    <a:pt x="5087" y="3169"/>
                  </a:cubicBezTo>
                  <a:cubicBezTo>
                    <a:pt x="5092" y="3169"/>
                    <a:pt x="5098" y="3169"/>
                    <a:pt x="5104" y="3170"/>
                  </a:cubicBezTo>
                  <a:cubicBezTo>
                    <a:pt x="5738" y="3270"/>
                    <a:pt x="8207" y="4104"/>
                    <a:pt x="8207" y="4104"/>
                  </a:cubicBezTo>
                  <a:cubicBezTo>
                    <a:pt x="8207" y="4104"/>
                    <a:pt x="7006" y="1035"/>
                    <a:pt x="4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9"/>
            <p:cNvSpPr/>
            <p:nvPr/>
          </p:nvSpPr>
          <p:spPr>
            <a:xfrm>
              <a:off x="5301450" y="1082875"/>
              <a:ext cx="231875" cy="219350"/>
            </a:xfrm>
            <a:custGeom>
              <a:avLst/>
              <a:gdLst/>
              <a:ahLst/>
              <a:cxnLst/>
              <a:rect l="l" t="t" r="r" b="b"/>
              <a:pathLst>
                <a:path w="9275" h="8774" extrusionOk="0">
                  <a:moveTo>
                    <a:pt x="268" y="1"/>
                  </a:moveTo>
                  <a:lnTo>
                    <a:pt x="1" y="168"/>
                  </a:lnTo>
                  <a:cubicBezTo>
                    <a:pt x="1" y="168"/>
                    <a:pt x="1202" y="2102"/>
                    <a:pt x="1268" y="3537"/>
                  </a:cubicBezTo>
                  <a:lnTo>
                    <a:pt x="1268" y="3570"/>
                  </a:lnTo>
                  <a:lnTo>
                    <a:pt x="1669" y="4237"/>
                  </a:lnTo>
                  <a:lnTo>
                    <a:pt x="9107" y="8774"/>
                  </a:lnTo>
                  <a:lnTo>
                    <a:pt x="9274" y="8574"/>
                  </a:lnTo>
                  <a:lnTo>
                    <a:pt x="2102" y="4204"/>
                  </a:lnTo>
                  <a:cubicBezTo>
                    <a:pt x="1935" y="4070"/>
                    <a:pt x="1835" y="3937"/>
                    <a:pt x="1769" y="3770"/>
                  </a:cubicBezTo>
                  <a:cubicBezTo>
                    <a:pt x="1435" y="2903"/>
                    <a:pt x="301" y="68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9"/>
            <p:cNvSpPr/>
            <p:nvPr/>
          </p:nvSpPr>
          <p:spPr>
            <a:xfrm>
              <a:off x="5173025" y="1105400"/>
              <a:ext cx="162650" cy="80925"/>
            </a:xfrm>
            <a:custGeom>
              <a:avLst/>
              <a:gdLst/>
              <a:ahLst/>
              <a:cxnLst/>
              <a:rect l="l" t="t" r="r" b="b"/>
              <a:pathLst>
                <a:path w="6506" h="3237" extrusionOk="0">
                  <a:moveTo>
                    <a:pt x="234" y="1"/>
                  </a:moveTo>
                  <a:lnTo>
                    <a:pt x="1" y="201"/>
                  </a:lnTo>
                  <a:cubicBezTo>
                    <a:pt x="1" y="201"/>
                    <a:pt x="2102" y="2135"/>
                    <a:pt x="3437" y="2936"/>
                  </a:cubicBezTo>
                  <a:cubicBezTo>
                    <a:pt x="3821" y="3157"/>
                    <a:pt x="4233" y="3237"/>
                    <a:pt x="4627" y="3237"/>
                  </a:cubicBezTo>
                  <a:cubicBezTo>
                    <a:pt x="5599" y="3237"/>
                    <a:pt x="6458" y="2750"/>
                    <a:pt x="6505" y="2702"/>
                  </a:cubicBezTo>
                  <a:lnTo>
                    <a:pt x="6439" y="2502"/>
                  </a:lnTo>
                  <a:cubicBezTo>
                    <a:pt x="6439" y="2502"/>
                    <a:pt x="5626" y="2942"/>
                    <a:pt x="4713" y="2942"/>
                  </a:cubicBezTo>
                  <a:cubicBezTo>
                    <a:pt x="4344" y="2942"/>
                    <a:pt x="3958" y="2871"/>
                    <a:pt x="3603" y="2669"/>
                  </a:cubicBezTo>
                  <a:cubicBezTo>
                    <a:pt x="2302" y="1935"/>
                    <a:pt x="2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9"/>
            <p:cNvSpPr/>
            <p:nvPr/>
          </p:nvSpPr>
          <p:spPr>
            <a:xfrm>
              <a:off x="5044600" y="1172125"/>
              <a:ext cx="464525" cy="196825"/>
            </a:xfrm>
            <a:custGeom>
              <a:avLst/>
              <a:gdLst/>
              <a:ahLst/>
              <a:cxnLst/>
              <a:rect l="l" t="t" r="r" b="b"/>
              <a:pathLst>
                <a:path w="18581" h="7873" extrusionOk="0">
                  <a:moveTo>
                    <a:pt x="8574" y="0"/>
                  </a:moveTo>
                  <a:lnTo>
                    <a:pt x="8473" y="134"/>
                  </a:lnTo>
                  <a:lnTo>
                    <a:pt x="8407" y="200"/>
                  </a:lnTo>
                  <a:cubicBezTo>
                    <a:pt x="8240" y="467"/>
                    <a:pt x="7640" y="1201"/>
                    <a:pt x="6806" y="1334"/>
                  </a:cubicBezTo>
                  <a:cubicBezTo>
                    <a:pt x="6739" y="1343"/>
                    <a:pt x="6663" y="1347"/>
                    <a:pt x="6580" y="1347"/>
                  </a:cubicBezTo>
                  <a:cubicBezTo>
                    <a:pt x="5376" y="1347"/>
                    <a:pt x="2603" y="500"/>
                    <a:pt x="2603" y="500"/>
                  </a:cubicBezTo>
                  <a:lnTo>
                    <a:pt x="2503" y="500"/>
                  </a:lnTo>
                  <a:lnTo>
                    <a:pt x="2069" y="1001"/>
                  </a:lnTo>
                  <a:lnTo>
                    <a:pt x="2102" y="1001"/>
                  </a:lnTo>
                  <a:lnTo>
                    <a:pt x="2236" y="1034"/>
                  </a:lnTo>
                  <a:cubicBezTo>
                    <a:pt x="4137" y="1468"/>
                    <a:pt x="6138" y="2002"/>
                    <a:pt x="6272" y="2168"/>
                  </a:cubicBezTo>
                  <a:cubicBezTo>
                    <a:pt x="6305" y="2335"/>
                    <a:pt x="5838" y="2936"/>
                    <a:pt x="5338" y="3369"/>
                  </a:cubicBezTo>
                  <a:lnTo>
                    <a:pt x="268" y="3669"/>
                  </a:lnTo>
                  <a:lnTo>
                    <a:pt x="1" y="3669"/>
                  </a:lnTo>
                  <a:lnTo>
                    <a:pt x="234" y="4537"/>
                  </a:lnTo>
                  <a:lnTo>
                    <a:pt x="401" y="4503"/>
                  </a:lnTo>
                  <a:cubicBezTo>
                    <a:pt x="2310" y="4185"/>
                    <a:pt x="4387" y="3867"/>
                    <a:pt x="5260" y="3867"/>
                  </a:cubicBezTo>
                  <a:cubicBezTo>
                    <a:pt x="5485" y="3867"/>
                    <a:pt x="5630" y="3888"/>
                    <a:pt x="5671" y="3936"/>
                  </a:cubicBezTo>
                  <a:cubicBezTo>
                    <a:pt x="6339" y="4470"/>
                    <a:pt x="6572" y="4770"/>
                    <a:pt x="6572" y="4870"/>
                  </a:cubicBezTo>
                  <a:cubicBezTo>
                    <a:pt x="6105" y="5104"/>
                    <a:pt x="2336" y="6672"/>
                    <a:pt x="1468" y="7038"/>
                  </a:cubicBezTo>
                  <a:cubicBezTo>
                    <a:pt x="1335" y="7105"/>
                    <a:pt x="1302" y="7139"/>
                    <a:pt x="1302" y="7139"/>
                  </a:cubicBezTo>
                  <a:lnTo>
                    <a:pt x="1802" y="7872"/>
                  </a:lnTo>
                  <a:cubicBezTo>
                    <a:pt x="1835" y="7872"/>
                    <a:pt x="6072" y="5371"/>
                    <a:pt x="6605" y="5104"/>
                  </a:cubicBezTo>
                  <a:cubicBezTo>
                    <a:pt x="6605" y="5104"/>
                    <a:pt x="6639" y="5104"/>
                    <a:pt x="6639" y="5037"/>
                  </a:cubicBezTo>
                  <a:cubicBezTo>
                    <a:pt x="6739" y="5004"/>
                    <a:pt x="6772" y="4970"/>
                    <a:pt x="6806" y="4870"/>
                  </a:cubicBezTo>
                  <a:lnTo>
                    <a:pt x="6806" y="4837"/>
                  </a:lnTo>
                  <a:cubicBezTo>
                    <a:pt x="6839" y="4703"/>
                    <a:pt x="6772" y="4470"/>
                    <a:pt x="5838" y="3669"/>
                  </a:cubicBezTo>
                  <a:cubicBezTo>
                    <a:pt x="5772" y="3603"/>
                    <a:pt x="6639" y="2368"/>
                    <a:pt x="6472" y="1968"/>
                  </a:cubicBezTo>
                  <a:cubicBezTo>
                    <a:pt x="6405" y="1768"/>
                    <a:pt x="6272" y="1601"/>
                    <a:pt x="6772" y="1501"/>
                  </a:cubicBezTo>
                  <a:cubicBezTo>
                    <a:pt x="7673" y="1368"/>
                    <a:pt x="8340" y="601"/>
                    <a:pt x="8574" y="267"/>
                  </a:cubicBezTo>
                  <a:lnTo>
                    <a:pt x="9274" y="500"/>
                  </a:lnTo>
                  <a:lnTo>
                    <a:pt x="9407" y="534"/>
                  </a:lnTo>
                  <a:cubicBezTo>
                    <a:pt x="9407" y="667"/>
                    <a:pt x="9474" y="1034"/>
                    <a:pt x="9674" y="1635"/>
                  </a:cubicBezTo>
                  <a:cubicBezTo>
                    <a:pt x="9741" y="1701"/>
                    <a:pt x="9908" y="1868"/>
                    <a:pt x="10141" y="2035"/>
                  </a:cubicBezTo>
                  <a:cubicBezTo>
                    <a:pt x="10942" y="2535"/>
                    <a:pt x="12576" y="3302"/>
                    <a:pt x="14178" y="3970"/>
                  </a:cubicBezTo>
                  <a:cubicBezTo>
                    <a:pt x="15779" y="4637"/>
                    <a:pt x="17313" y="5271"/>
                    <a:pt x="18014" y="5504"/>
                  </a:cubicBezTo>
                  <a:cubicBezTo>
                    <a:pt x="18080" y="5504"/>
                    <a:pt x="18114" y="5537"/>
                    <a:pt x="18114" y="5537"/>
                  </a:cubicBezTo>
                  <a:lnTo>
                    <a:pt x="18147" y="5537"/>
                  </a:lnTo>
                  <a:cubicBezTo>
                    <a:pt x="18247" y="5604"/>
                    <a:pt x="18280" y="5604"/>
                    <a:pt x="18314" y="5637"/>
                  </a:cubicBezTo>
                  <a:lnTo>
                    <a:pt x="18547" y="5537"/>
                  </a:lnTo>
                  <a:lnTo>
                    <a:pt x="18581" y="5471"/>
                  </a:lnTo>
                  <a:cubicBezTo>
                    <a:pt x="18547" y="5471"/>
                    <a:pt x="18547" y="5471"/>
                    <a:pt x="18481" y="5437"/>
                  </a:cubicBezTo>
                  <a:cubicBezTo>
                    <a:pt x="15145" y="4136"/>
                    <a:pt x="10241" y="2035"/>
                    <a:pt x="10041" y="1535"/>
                  </a:cubicBezTo>
                  <a:cubicBezTo>
                    <a:pt x="9874" y="1034"/>
                    <a:pt x="9774" y="701"/>
                    <a:pt x="9741" y="534"/>
                  </a:cubicBezTo>
                  <a:cubicBezTo>
                    <a:pt x="9741" y="467"/>
                    <a:pt x="9708" y="434"/>
                    <a:pt x="9708" y="434"/>
                  </a:cubicBezTo>
                  <a:lnTo>
                    <a:pt x="9708" y="367"/>
                  </a:lnTo>
                  <a:lnTo>
                    <a:pt x="9441" y="300"/>
                  </a:lnTo>
                  <a:lnTo>
                    <a:pt x="8707" y="33"/>
                  </a:lnTo>
                  <a:lnTo>
                    <a:pt x="85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9"/>
            <p:cNvSpPr/>
            <p:nvPr/>
          </p:nvSpPr>
          <p:spPr>
            <a:xfrm>
              <a:off x="5210550" y="1291375"/>
              <a:ext cx="276075" cy="30050"/>
            </a:xfrm>
            <a:custGeom>
              <a:avLst/>
              <a:gdLst/>
              <a:ahLst/>
              <a:cxnLst/>
              <a:rect l="l" t="t" r="r" b="b"/>
              <a:pathLst>
                <a:path w="11043" h="1202" extrusionOk="0">
                  <a:moveTo>
                    <a:pt x="134" y="0"/>
                  </a:moveTo>
                  <a:lnTo>
                    <a:pt x="1" y="234"/>
                  </a:lnTo>
                  <a:cubicBezTo>
                    <a:pt x="68" y="267"/>
                    <a:pt x="1168" y="534"/>
                    <a:pt x="2002" y="867"/>
                  </a:cubicBezTo>
                  <a:cubicBezTo>
                    <a:pt x="2243" y="958"/>
                    <a:pt x="2539" y="994"/>
                    <a:pt x="2894" y="994"/>
                  </a:cubicBezTo>
                  <a:cubicBezTo>
                    <a:pt x="3327" y="994"/>
                    <a:pt x="3849" y="941"/>
                    <a:pt x="4471" y="867"/>
                  </a:cubicBezTo>
                  <a:cubicBezTo>
                    <a:pt x="5171" y="767"/>
                    <a:pt x="5972" y="701"/>
                    <a:pt x="6939" y="667"/>
                  </a:cubicBezTo>
                  <a:cubicBezTo>
                    <a:pt x="7157" y="655"/>
                    <a:pt x="7369" y="650"/>
                    <a:pt x="7572" y="650"/>
                  </a:cubicBezTo>
                  <a:cubicBezTo>
                    <a:pt x="9607" y="650"/>
                    <a:pt x="10875" y="1201"/>
                    <a:pt x="10875" y="1201"/>
                  </a:cubicBezTo>
                  <a:lnTo>
                    <a:pt x="11042" y="1001"/>
                  </a:lnTo>
                  <a:cubicBezTo>
                    <a:pt x="11012" y="940"/>
                    <a:pt x="9767" y="383"/>
                    <a:pt x="7660" y="383"/>
                  </a:cubicBezTo>
                  <a:cubicBezTo>
                    <a:pt x="7450" y="383"/>
                    <a:pt x="7232" y="388"/>
                    <a:pt x="7006" y="400"/>
                  </a:cubicBezTo>
                  <a:cubicBezTo>
                    <a:pt x="6072" y="434"/>
                    <a:pt x="5271" y="534"/>
                    <a:pt x="4571" y="601"/>
                  </a:cubicBezTo>
                  <a:cubicBezTo>
                    <a:pt x="3949" y="676"/>
                    <a:pt x="3423" y="741"/>
                    <a:pt x="2993" y="741"/>
                  </a:cubicBezTo>
                  <a:cubicBezTo>
                    <a:pt x="2661" y="741"/>
                    <a:pt x="2387" y="702"/>
                    <a:pt x="2169" y="601"/>
                  </a:cubicBezTo>
                  <a:cubicBezTo>
                    <a:pt x="1302" y="267"/>
                    <a:pt x="134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9"/>
            <p:cNvSpPr/>
            <p:nvPr/>
          </p:nvSpPr>
          <p:spPr>
            <a:xfrm>
              <a:off x="5210550" y="1212550"/>
              <a:ext cx="202675" cy="60500"/>
            </a:xfrm>
            <a:custGeom>
              <a:avLst/>
              <a:gdLst/>
              <a:ahLst/>
              <a:cxnLst/>
              <a:rect l="l" t="t" r="r" b="b"/>
              <a:pathLst>
                <a:path w="8107" h="2420" extrusionOk="0">
                  <a:moveTo>
                    <a:pt x="1708" y="1"/>
                  </a:moveTo>
                  <a:cubicBezTo>
                    <a:pt x="1524" y="1"/>
                    <a:pt x="1362" y="26"/>
                    <a:pt x="1235" y="84"/>
                  </a:cubicBezTo>
                  <a:cubicBezTo>
                    <a:pt x="334" y="518"/>
                    <a:pt x="1" y="818"/>
                    <a:pt x="768" y="1352"/>
                  </a:cubicBezTo>
                  <a:cubicBezTo>
                    <a:pt x="1502" y="1852"/>
                    <a:pt x="8107" y="2419"/>
                    <a:pt x="8107" y="2419"/>
                  </a:cubicBezTo>
                  <a:lnTo>
                    <a:pt x="4604" y="852"/>
                  </a:lnTo>
                  <a:cubicBezTo>
                    <a:pt x="4604" y="852"/>
                    <a:pt x="2781" y="1"/>
                    <a:pt x="1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9"/>
            <p:cNvSpPr/>
            <p:nvPr/>
          </p:nvSpPr>
          <p:spPr>
            <a:xfrm>
              <a:off x="5095925" y="1310550"/>
              <a:ext cx="214725" cy="128450"/>
            </a:xfrm>
            <a:custGeom>
              <a:avLst/>
              <a:gdLst/>
              <a:ahLst/>
              <a:cxnLst/>
              <a:rect l="l" t="t" r="r" b="b"/>
              <a:pathLst>
                <a:path w="8589" h="5138" extrusionOk="0">
                  <a:moveTo>
                    <a:pt x="7388" y="0"/>
                  </a:moveTo>
                  <a:cubicBezTo>
                    <a:pt x="7221" y="100"/>
                    <a:pt x="3485" y="1968"/>
                    <a:pt x="2718" y="3169"/>
                  </a:cubicBezTo>
                  <a:cubicBezTo>
                    <a:pt x="2051" y="4237"/>
                    <a:pt x="683" y="4404"/>
                    <a:pt x="516" y="4437"/>
                  </a:cubicBezTo>
                  <a:cubicBezTo>
                    <a:pt x="419" y="4351"/>
                    <a:pt x="339" y="4316"/>
                    <a:pt x="277" y="4316"/>
                  </a:cubicBezTo>
                  <a:cubicBezTo>
                    <a:pt x="0" y="4316"/>
                    <a:pt x="80" y="5016"/>
                    <a:pt x="516" y="5071"/>
                  </a:cubicBezTo>
                  <a:lnTo>
                    <a:pt x="883" y="5071"/>
                  </a:lnTo>
                  <a:cubicBezTo>
                    <a:pt x="883" y="5104"/>
                    <a:pt x="917" y="5137"/>
                    <a:pt x="1017" y="5137"/>
                  </a:cubicBezTo>
                  <a:cubicBezTo>
                    <a:pt x="1250" y="5071"/>
                    <a:pt x="2251" y="4404"/>
                    <a:pt x="2918" y="3269"/>
                  </a:cubicBezTo>
                  <a:cubicBezTo>
                    <a:pt x="3652" y="2135"/>
                    <a:pt x="8555" y="167"/>
                    <a:pt x="8589" y="167"/>
                  </a:cubicBezTo>
                  <a:lnTo>
                    <a:pt x="73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9"/>
            <p:cNvSpPr/>
            <p:nvPr/>
          </p:nvSpPr>
          <p:spPr>
            <a:xfrm>
              <a:off x="5054650" y="1098600"/>
              <a:ext cx="49525" cy="26425"/>
            </a:xfrm>
            <a:custGeom>
              <a:avLst/>
              <a:gdLst/>
              <a:ahLst/>
              <a:cxnLst/>
              <a:rect l="l" t="t" r="r" b="b"/>
              <a:pathLst>
                <a:path w="1981" h="1057" extrusionOk="0">
                  <a:moveTo>
                    <a:pt x="1116" y="1"/>
                  </a:moveTo>
                  <a:cubicBezTo>
                    <a:pt x="620" y="1"/>
                    <a:pt x="67" y="155"/>
                    <a:pt x="32" y="573"/>
                  </a:cubicBezTo>
                  <a:cubicBezTo>
                    <a:pt x="0" y="957"/>
                    <a:pt x="299" y="1057"/>
                    <a:pt x="618" y="1057"/>
                  </a:cubicBezTo>
                  <a:cubicBezTo>
                    <a:pt x="964" y="1057"/>
                    <a:pt x="1333" y="940"/>
                    <a:pt x="1333" y="940"/>
                  </a:cubicBezTo>
                  <a:cubicBezTo>
                    <a:pt x="1333" y="940"/>
                    <a:pt x="1734" y="706"/>
                    <a:pt x="1900" y="306"/>
                  </a:cubicBezTo>
                  <a:cubicBezTo>
                    <a:pt x="1980" y="130"/>
                    <a:pt x="1572" y="1"/>
                    <a:pt x="1116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9"/>
            <p:cNvSpPr/>
            <p:nvPr/>
          </p:nvSpPr>
          <p:spPr>
            <a:xfrm>
              <a:off x="5008750" y="1142300"/>
              <a:ext cx="59925" cy="37425"/>
            </a:xfrm>
            <a:custGeom>
              <a:avLst/>
              <a:gdLst/>
              <a:ahLst/>
              <a:cxnLst/>
              <a:rect l="l" t="t" r="r" b="b"/>
              <a:pathLst>
                <a:path w="2397" h="1497" extrusionOk="0">
                  <a:moveTo>
                    <a:pt x="1180" y="1"/>
                  </a:moveTo>
                  <a:cubicBezTo>
                    <a:pt x="1048" y="1"/>
                    <a:pt x="918" y="36"/>
                    <a:pt x="801" y="126"/>
                  </a:cubicBezTo>
                  <a:cubicBezTo>
                    <a:pt x="234" y="526"/>
                    <a:pt x="0" y="1393"/>
                    <a:pt x="868" y="1493"/>
                  </a:cubicBezTo>
                  <a:cubicBezTo>
                    <a:pt x="901" y="1496"/>
                    <a:pt x="934" y="1497"/>
                    <a:pt x="966" y="1497"/>
                  </a:cubicBezTo>
                  <a:cubicBezTo>
                    <a:pt x="1844" y="1497"/>
                    <a:pt x="2396" y="655"/>
                    <a:pt x="2235" y="526"/>
                  </a:cubicBezTo>
                  <a:cubicBezTo>
                    <a:pt x="2235" y="526"/>
                    <a:pt x="1689" y="1"/>
                    <a:pt x="1180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9"/>
            <p:cNvSpPr/>
            <p:nvPr/>
          </p:nvSpPr>
          <p:spPr>
            <a:xfrm>
              <a:off x="5124675" y="1068675"/>
              <a:ext cx="65225" cy="26225"/>
            </a:xfrm>
            <a:custGeom>
              <a:avLst/>
              <a:gdLst/>
              <a:ahLst/>
              <a:cxnLst/>
              <a:rect l="l" t="t" r="r" b="b"/>
              <a:pathLst>
                <a:path w="2609" h="1049" extrusionOk="0">
                  <a:moveTo>
                    <a:pt x="896" y="0"/>
                  </a:moveTo>
                  <a:cubicBezTo>
                    <a:pt x="875" y="0"/>
                    <a:pt x="854" y="1"/>
                    <a:pt x="834" y="2"/>
                  </a:cubicBezTo>
                  <a:cubicBezTo>
                    <a:pt x="100" y="2"/>
                    <a:pt x="0" y="269"/>
                    <a:pt x="0" y="269"/>
                  </a:cubicBezTo>
                  <a:cubicBezTo>
                    <a:pt x="0" y="269"/>
                    <a:pt x="665" y="1049"/>
                    <a:pt x="1368" y="1049"/>
                  </a:cubicBezTo>
                  <a:cubicBezTo>
                    <a:pt x="1513" y="1049"/>
                    <a:pt x="1659" y="1016"/>
                    <a:pt x="1801" y="936"/>
                  </a:cubicBezTo>
                  <a:cubicBezTo>
                    <a:pt x="2609" y="484"/>
                    <a:pt x="1540" y="0"/>
                    <a:pt x="896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9"/>
            <p:cNvSpPr/>
            <p:nvPr/>
          </p:nvSpPr>
          <p:spPr>
            <a:xfrm>
              <a:off x="5205550" y="1064125"/>
              <a:ext cx="21450" cy="15500"/>
            </a:xfrm>
            <a:custGeom>
              <a:avLst/>
              <a:gdLst/>
              <a:ahLst/>
              <a:cxnLst/>
              <a:rect l="l" t="t" r="r" b="b"/>
              <a:pathLst>
                <a:path w="858" h="620" extrusionOk="0">
                  <a:moveTo>
                    <a:pt x="230" y="0"/>
                  </a:moveTo>
                  <a:cubicBezTo>
                    <a:pt x="109" y="0"/>
                    <a:pt x="1" y="34"/>
                    <a:pt x="1" y="117"/>
                  </a:cubicBezTo>
                  <a:cubicBezTo>
                    <a:pt x="1" y="117"/>
                    <a:pt x="1" y="617"/>
                    <a:pt x="434" y="617"/>
                  </a:cubicBezTo>
                  <a:cubicBezTo>
                    <a:pt x="448" y="619"/>
                    <a:pt x="462" y="619"/>
                    <a:pt x="474" y="619"/>
                  </a:cubicBezTo>
                  <a:cubicBezTo>
                    <a:pt x="857" y="619"/>
                    <a:pt x="696" y="148"/>
                    <a:pt x="534" y="84"/>
                  </a:cubicBezTo>
                  <a:cubicBezTo>
                    <a:pt x="484" y="34"/>
                    <a:pt x="351" y="0"/>
                    <a:pt x="230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9"/>
            <p:cNvSpPr/>
            <p:nvPr/>
          </p:nvSpPr>
          <p:spPr>
            <a:xfrm>
              <a:off x="5382000" y="666325"/>
              <a:ext cx="20300" cy="22975"/>
            </a:xfrm>
            <a:custGeom>
              <a:avLst/>
              <a:gdLst/>
              <a:ahLst/>
              <a:cxnLst/>
              <a:rect l="l" t="t" r="r" b="b"/>
              <a:pathLst>
                <a:path w="812" h="919" extrusionOk="0">
                  <a:moveTo>
                    <a:pt x="423" y="0"/>
                  </a:moveTo>
                  <a:cubicBezTo>
                    <a:pt x="390" y="0"/>
                    <a:pt x="354" y="6"/>
                    <a:pt x="315" y="18"/>
                  </a:cubicBezTo>
                  <a:cubicBezTo>
                    <a:pt x="0" y="149"/>
                    <a:pt x="365" y="918"/>
                    <a:pt x="617" y="918"/>
                  </a:cubicBezTo>
                  <a:cubicBezTo>
                    <a:pt x="686" y="918"/>
                    <a:pt x="746" y="861"/>
                    <a:pt x="782" y="718"/>
                  </a:cubicBezTo>
                  <a:cubicBezTo>
                    <a:pt x="812" y="566"/>
                    <a:pt x="759" y="0"/>
                    <a:pt x="423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9"/>
            <p:cNvSpPr/>
            <p:nvPr/>
          </p:nvSpPr>
          <p:spPr>
            <a:xfrm>
              <a:off x="5435125" y="635025"/>
              <a:ext cx="18850" cy="25400"/>
            </a:xfrm>
            <a:custGeom>
              <a:avLst/>
              <a:gdLst/>
              <a:ahLst/>
              <a:cxnLst/>
              <a:rect l="l" t="t" r="r" b="b"/>
              <a:pathLst>
                <a:path w="754" h="1016" extrusionOk="0">
                  <a:moveTo>
                    <a:pt x="351" y="1"/>
                  </a:moveTo>
                  <a:cubicBezTo>
                    <a:pt x="343" y="1"/>
                    <a:pt x="334" y="1"/>
                    <a:pt x="324" y="2"/>
                  </a:cubicBezTo>
                  <a:cubicBezTo>
                    <a:pt x="1" y="83"/>
                    <a:pt x="157" y="1015"/>
                    <a:pt x="405" y="1015"/>
                  </a:cubicBezTo>
                  <a:cubicBezTo>
                    <a:pt x="464" y="1015"/>
                    <a:pt x="528" y="963"/>
                    <a:pt x="591" y="836"/>
                  </a:cubicBezTo>
                  <a:cubicBezTo>
                    <a:pt x="657" y="738"/>
                    <a:pt x="754" y="1"/>
                    <a:pt x="351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9"/>
            <p:cNvSpPr/>
            <p:nvPr/>
          </p:nvSpPr>
          <p:spPr>
            <a:xfrm>
              <a:off x="5500150" y="620850"/>
              <a:ext cx="18075" cy="25325"/>
            </a:xfrm>
            <a:custGeom>
              <a:avLst/>
              <a:gdLst/>
              <a:ahLst/>
              <a:cxnLst/>
              <a:rect l="l" t="t" r="r" b="b"/>
              <a:pathLst>
                <a:path w="723" h="1013" extrusionOk="0">
                  <a:moveTo>
                    <a:pt x="351" y="1"/>
                  </a:moveTo>
                  <a:cubicBezTo>
                    <a:pt x="343" y="1"/>
                    <a:pt x="334" y="1"/>
                    <a:pt x="325" y="2"/>
                  </a:cubicBezTo>
                  <a:cubicBezTo>
                    <a:pt x="0" y="56"/>
                    <a:pt x="159" y="1012"/>
                    <a:pt x="391" y="1012"/>
                  </a:cubicBezTo>
                  <a:cubicBezTo>
                    <a:pt x="445" y="1012"/>
                    <a:pt x="502" y="961"/>
                    <a:pt x="559" y="836"/>
                  </a:cubicBezTo>
                  <a:cubicBezTo>
                    <a:pt x="657" y="705"/>
                    <a:pt x="723" y="1"/>
                    <a:pt x="351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9"/>
            <p:cNvSpPr/>
            <p:nvPr/>
          </p:nvSpPr>
          <p:spPr>
            <a:xfrm>
              <a:off x="5294025" y="848575"/>
              <a:ext cx="27925" cy="15700"/>
            </a:xfrm>
            <a:custGeom>
              <a:avLst/>
              <a:gdLst/>
              <a:ahLst/>
              <a:cxnLst/>
              <a:rect l="l" t="t" r="r" b="b"/>
              <a:pathLst>
                <a:path w="1117" h="628" extrusionOk="0">
                  <a:moveTo>
                    <a:pt x="477" y="1"/>
                  </a:moveTo>
                  <a:cubicBezTo>
                    <a:pt x="394" y="1"/>
                    <a:pt x="310" y="29"/>
                    <a:pt x="231" y="100"/>
                  </a:cubicBezTo>
                  <a:cubicBezTo>
                    <a:pt x="0" y="307"/>
                    <a:pt x="569" y="627"/>
                    <a:pt x="885" y="627"/>
                  </a:cubicBezTo>
                  <a:cubicBezTo>
                    <a:pt x="1026" y="627"/>
                    <a:pt x="1116" y="564"/>
                    <a:pt x="1065" y="400"/>
                  </a:cubicBezTo>
                  <a:cubicBezTo>
                    <a:pt x="1014" y="298"/>
                    <a:pt x="748" y="1"/>
                    <a:pt x="477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9"/>
            <p:cNvSpPr/>
            <p:nvPr/>
          </p:nvSpPr>
          <p:spPr>
            <a:xfrm>
              <a:off x="5256400" y="892200"/>
              <a:ext cx="52150" cy="30050"/>
            </a:xfrm>
            <a:custGeom>
              <a:avLst/>
              <a:gdLst/>
              <a:ahLst/>
              <a:cxnLst/>
              <a:rect l="l" t="t" r="r" b="b"/>
              <a:pathLst>
                <a:path w="2086" h="1202" extrusionOk="0">
                  <a:moveTo>
                    <a:pt x="883" y="0"/>
                  </a:moveTo>
                  <a:cubicBezTo>
                    <a:pt x="725" y="0"/>
                    <a:pt x="571" y="54"/>
                    <a:pt x="435" y="189"/>
                  </a:cubicBezTo>
                  <a:cubicBezTo>
                    <a:pt x="1" y="578"/>
                    <a:pt x="1054" y="1201"/>
                    <a:pt x="1643" y="1201"/>
                  </a:cubicBezTo>
                  <a:cubicBezTo>
                    <a:pt x="1913" y="1201"/>
                    <a:pt x="2085" y="1069"/>
                    <a:pt x="1970" y="723"/>
                  </a:cubicBezTo>
                  <a:cubicBezTo>
                    <a:pt x="1919" y="545"/>
                    <a:pt x="1385" y="0"/>
                    <a:pt x="883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9"/>
            <p:cNvSpPr/>
            <p:nvPr/>
          </p:nvSpPr>
          <p:spPr>
            <a:xfrm>
              <a:off x="5242050" y="952875"/>
              <a:ext cx="35250" cy="20300"/>
            </a:xfrm>
            <a:custGeom>
              <a:avLst/>
              <a:gdLst/>
              <a:ahLst/>
              <a:cxnLst/>
              <a:rect l="l" t="t" r="r" b="b"/>
              <a:pathLst>
                <a:path w="1410" h="812" extrusionOk="0">
                  <a:moveTo>
                    <a:pt x="914" y="1"/>
                  </a:moveTo>
                  <a:cubicBezTo>
                    <a:pt x="753" y="1"/>
                    <a:pt x="559" y="70"/>
                    <a:pt x="342" y="264"/>
                  </a:cubicBezTo>
                  <a:cubicBezTo>
                    <a:pt x="1" y="586"/>
                    <a:pt x="392" y="811"/>
                    <a:pt x="793" y="811"/>
                  </a:cubicBezTo>
                  <a:cubicBezTo>
                    <a:pt x="1098" y="811"/>
                    <a:pt x="1409" y="681"/>
                    <a:pt x="1409" y="364"/>
                  </a:cubicBezTo>
                  <a:cubicBezTo>
                    <a:pt x="1409" y="254"/>
                    <a:pt x="1222" y="1"/>
                    <a:pt x="914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9"/>
            <p:cNvSpPr/>
            <p:nvPr/>
          </p:nvSpPr>
          <p:spPr>
            <a:xfrm>
              <a:off x="5363825" y="701875"/>
              <a:ext cx="30225" cy="33200"/>
            </a:xfrm>
            <a:custGeom>
              <a:avLst/>
              <a:gdLst/>
              <a:ahLst/>
              <a:cxnLst/>
              <a:rect l="l" t="t" r="r" b="b"/>
              <a:pathLst>
                <a:path w="1209" h="1328" extrusionOk="0">
                  <a:moveTo>
                    <a:pt x="519" y="1"/>
                  </a:moveTo>
                  <a:cubicBezTo>
                    <a:pt x="462" y="1"/>
                    <a:pt x="402" y="20"/>
                    <a:pt x="341" y="63"/>
                  </a:cubicBezTo>
                  <a:cubicBezTo>
                    <a:pt x="0" y="331"/>
                    <a:pt x="566" y="1327"/>
                    <a:pt x="935" y="1327"/>
                  </a:cubicBezTo>
                  <a:cubicBezTo>
                    <a:pt x="1064" y="1327"/>
                    <a:pt x="1170" y="1205"/>
                    <a:pt x="1203" y="886"/>
                  </a:cubicBezTo>
                  <a:lnTo>
                    <a:pt x="1203" y="886"/>
                  </a:lnTo>
                  <a:cubicBezTo>
                    <a:pt x="1206" y="891"/>
                    <a:pt x="1207" y="895"/>
                    <a:pt x="1208" y="897"/>
                  </a:cubicBezTo>
                  <a:lnTo>
                    <a:pt x="1208" y="831"/>
                  </a:lnTo>
                  <a:cubicBezTo>
                    <a:pt x="1207" y="850"/>
                    <a:pt x="1205" y="868"/>
                    <a:pt x="1203" y="886"/>
                  </a:cubicBezTo>
                  <a:lnTo>
                    <a:pt x="1203" y="886"/>
                  </a:lnTo>
                  <a:cubicBezTo>
                    <a:pt x="1156" y="770"/>
                    <a:pt x="883" y="1"/>
                    <a:pt x="519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9"/>
            <p:cNvSpPr/>
            <p:nvPr/>
          </p:nvSpPr>
          <p:spPr>
            <a:xfrm>
              <a:off x="5338275" y="754475"/>
              <a:ext cx="26575" cy="23225"/>
            </a:xfrm>
            <a:custGeom>
              <a:avLst/>
              <a:gdLst/>
              <a:ahLst/>
              <a:cxnLst/>
              <a:rect l="l" t="t" r="r" b="b"/>
              <a:pathLst>
                <a:path w="1063" h="929" extrusionOk="0">
                  <a:moveTo>
                    <a:pt x="538" y="0"/>
                  </a:moveTo>
                  <a:cubicBezTo>
                    <a:pt x="473" y="0"/>
                    <a:pt x="404" y="18"/>
                    <a:pt x="329" y="61"/>
                  </a:cubicBezTo>
                  <a:cubicBezTo>
                    <a:pt x="1" y="272"/>
                    <a:pt x="480" y="928"/>
                    <a:pt x="806" y="928"/>
                  </a:cubicBezTo>
                  <a:cubicBezTo>
                    <a:pt x="943" y="928"/>
                    <a:pt x="1053" y="811"/>
                    <a:pt x="1063" y="494"/>
                  </a:cubicBezTo>
                  <a:cubicBezTo>
                    <a:pt x="1063" y="494"/>
                    <a:pt x="875" y="0"/>
                    <a:pt x="538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5354825" y="1087025"/>
              <a:ext cx="187650" cy="109300"/>
            </a:xfrm>
            <a:custGeom>
              <a:avLst/>
              <a:gdLst/>
              <a:ahLst/>
              <a:cxnLst/>
              <a:rect l="l" t="t" r="r" b="b"/>
              <a:pathLst>
                <a:path w="7506" h="4372" extrusionOk="0">
                  <a:moveTo>
                    <a:pt x="1888" y="0"/>
                  </a:moveTo>
                  <a:cubicBezTo>
                    <a:pt x="765" y="0"/>
                    <a:pt x="1" y="535"/>
                    <a:pt x="1" y="535"/>
                  </a:cubicBezTo>
                  <a:cubicBezTo>
                    <a:pt x="1" y="535"/>
                    <a:pt x="422" y="1379"/>
                    <a:pt x="539" y="1379"/>
                  </a:cubicBezTo>
                  <a:cubicBezTo>
                    <a:pt x="554" y="1379"/>
                    <a:pt x="564" y="1366"/>
                    <a:pt x="568" y="1336"/>
                  </a:cubicBezTo>
                  <a:cubicBezTo>
                    <a:pt x="685" y="1071"/>
                    <a:pt x="1477" y="573"/>
                    <a:pt x="2623" y="573"/>
                  </a:cubicBezTo>
                  <a:cubicBezTo>
                    <a:pt x="2777" y="573"/>
                    <a:pt x="2937" y="582"/>
                    <a:pt x="3103" y="602"/>
                  </a:cubicBezTo>
                  <a:cubicBezTo>
                    <a:pt x="4537" y="769"/>
                    <a:pt x="7506" y="4371"/>
                    <a:pt x="7506" y="4371"/>
                  </a:cubicBezTo>
                  <a:lnTo>
                    <a:pt x="7406" y="3671"/>
                  </a:lnTo>
                  <a:cubicBezTo>
                    <a:pt x="7406" y="3671"/>
                    <a:pt x="4871" y="769"/>
                    <a:pt x="3069" y="202"/>
                  </a:cubicBezTo>
                  <a:cubicBezTo>
                    <a:pt x="2648" y="56"/>
                    <a:pt x="2249" y="0"/>
                    <a:pt x="1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5496950" y="1162100"/>
              <a:ext cx="105575" cy="151075"/>
            </a:xfrm>
            <a:custGeom>
              <a:avLst/>
              <a:gdLst/>
              <a:ahLst/>
              <a:cxnLst/>
              <a:rect l="l" t="t" r="r" b="b"/>
              <a:pathLst>
                <a:path w="4223" h="6043" extrusionOk="0">
                  <a:moveTo>
                    <a:pt x="4223" y="1"/>
                  </a:moveTo>
                  <a:lnTo>
                    <a:pt x="4223" y="1"/>
                  </a:lnTo>
                  <a:cubicBezTo>
                    <a:pt x="4223" y="1"/>
                    <a:pt x="3489" y="401"/>
                    <a:pt x="2988" y="2436"/>
                  </a:cubicBezTo>
                  <a:cubicBezTo>
                    <a:pt x="2496" y="4470"/>
                    <a:pt x="261" y="5956"/>
                    <a:pt x="30" y="6036"/>
                  </a:cubicBezTo>
                  <a:lnTo>
                    <a:pt x="30" y="6036"/>
                  </a:lnTo>
                  <a:cubicBezTo>
                    <a:pt x="186" y="6001"/>
                    <a:pt x="949" y="5836"/>
                    <a:pt x="1554" y="5672"/>
                  </a:cubicBezTo>
                  <a:cubicBezTo>
                    <a:pt x="2321" y="5438"/>
                    <a:pt x="2521" y="4938"/>
                    <a:pt x="2521" y="4938"/>
                  </a:cubicBezTo>
                  <a:cubicBezTo>
                    <a:pt x="2521" y="4938"/>
                    <a:pt x="2221" y="4938"/>
                    <a:pt x="2722" y="4404"/>
                  </a:cubicBezTo>
                  <a:cubicBezTo>
                    <a:pt x="3222" y="3937"/>
                    <a:pt x="3355" y="2769"/>
                    <a:pt x="3689" y="1936"/>
                  </a:cubicBezTo>
                  <a:cubicBezTo>
                    <a:pt x="4023" y="1102"/>
                    <a:pt x="4156" y="601"/>
                    <a:pt x="4156" y="601"/>
                  </a:cubicBezTo>
                  <a:lnTo>
                    <a:pt x="4223" y="1"/>
                  </a:lnTo>
                  <a:close/>
                  <a:moveTo>
                    <a:pt x="30" y="6036"/>
                  </a:moveTo>
                  <a:cubicBezTo>
                    <a:pt x="10" y="6040"/>
                    <a:pt x="0" y="6042"/>
                    <a:pt x="1" y="6042"/>
                  </a:cubicBezTo>
                  <a:cubicBezTo>
                    <a:pt x="1" y="6042"/>
                    <a:pt x="7" y="6041"/>
                    <a:pt x="20" y="6038"/>
                  </a:cubicBezTo>
                  <a:cubicBezTo>
                    <a:pt x="22" y="6038"/>
                    <a:pt x="26" y="6037"/>
                    <a:pt x="30" y="6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9"/>
            <p:cNvSpPr/>
            <p:nvPr/>
          </p:nvSpPr>
          <p:spPr>
            <a:xfrm>
              <a:off x="5301450" y="1072250"/>
              <a:ext cx="236875" cy="224975"/>
            </a:xfrm>
            <a:custGeom>
              <a:avLst/>
              <a:gdLst/>
              <a:ahLst/>
              <a:cxnLst/>
              <a:rect l="l" t="t" r="r" b="b"/>
              <a:pathLst>
                <a:path w="9475" h="8999" extrusionOk="0">
                  <a:moveTo>
                    <a:pt x="599" y="1"/>
                  </a:moveTo>
                  <a:cubicBezTo>
                    <a:pt x="90" y="1"/>
                    <a:pt x="1" y="593"/>
                    <a:pt x="1" y="593"/>
                  </a:cubicBezTo>
                  <a:cubicBezTo>
                    <a:pt x="1" y="593"/>
                    <a:pt x="7873" y="5263"/>
                    <a:pt x="9274" y="8999"/>
                  </a:cubicBezTo>
                  <a:lnTo>
                    <a:pt x="9474" y="8632"/>
                  </a:lnTo>
                  <a:cubicBezTo>
                    <a:pt x="9474" y="8632"/>
                    <a:pt x="6672" y="4262"/>
                    <a:pt x="1335" y="292"/>
                  </a:cubicBezTo>
                  <a:cubicBezTo>
                    <a:pt x="1024" y="79"/>
                    <a:pt x="784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9"/>
            <p:cNvSpPr/>
            <p:nvPr/>
          </p:nvSpPr>
          <p:spPr>
            <a:xfrm>
              <a:off x="5250975" y="1274825"/>
              <a:ext cx="71350" cy="25100"/>
            </a:xfrm>
            <a:custGeom>
              <a:avLst/>
              <a:gdLst/>
              <a:ahLst/>
              <a:cxnLst/>
              <a:rect l="l" t="t" r="r" b="b"/>
              <a:pathLst>
                <a:path w="2854" h="1004" extrusionOk="0">
                  <a:moveTo>
                    <a:pt x="898" y="1"/>
                  </a:moveTo>
                  <a:cubicBezTo>
                    <a:pt x="528" y="1"/>
                    <a:pt x="221" y="65"/>
                    <a:pt x="152" y="262"/>
                  </a:cubicBezTo>
                  <a:cubicBezTo>
                    <a:pt x="1" y="689"/>
                    <a:pt x="949" y="1003"/>
                    <a:pt x="1683" y="1003"/>
                  </a:cubicBezTo>
                  <a:cubicBezTo>
                    <a:pt x="1922" y="1003"/>
                    <a:pt x="2139" y="970"/>
                    <a:pt x="2287" y="896"/>
                  </a:cubicBezTo>
                  <a:cubicBezTo>
                    <a:pt x="2854" y="529"/>
                    <a:pt x="2520" y="229"/>
                    <a:pt x="2520" y="229"/>
                  </a:cubicBezTo>
                  <a:cubicBezTo>
                    <a:pt x="2520" y="229"/>
                    <a:pt x="1595" y="1"/>
                    <a:pt x="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9"/>
            <p:cNvSpPr/>
            <p:nvPr/>
          </p:nvSpPr>
          <p:spPr>
            <a:xfrm>
              <a:off x="5320625" y="1167950"/>
              <a:ext cx="65100" cy="51850"/>
            </a:xfrm>
            <a:custGeom>
              <a:avLst/>
              <a:gdLst/>
              <a:ahLst/>
              <a:cxnLst/>
              <a:rect l="l" t="t" r="r" b="b"/>
              <a:pathLst>
                <a:path w="2604" h="2074" extrusionOk="0">
                  <a:moveTo>
                    <a:pt x="535" y="0"/>
                  </a:moveTo>
                  <a:cubicBezTo>
                    <a:pt x="535" y="0"/>
                    <a:pt x="1" y="301"/>
                    <a:pt x="535" y="1201"/>
                  </a:cubicBezTo>
                  <a:cubicBezTo>
                    <a:pt x="889" y="1799"/>
                    <a:pt x="1713" y="2073"/>
                    <a:pt x="2199" y="2073"/>
                  </a:cubicBezTo>
                  <a:cubicBezTo>
                    <a:pt x="2444" y="2073"/>
                    <a:pt x="2603" y="2003"/>
                    <a:pt x="2569" y="1868"/>
                  </a:cubicBezTo>
                  <a:cubicBezTo>
                    <a:pt x="2436" y="1468"/>
                    <a:pt x="768" y="1001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247375" y="1121175"/>
              <a:ext cx="59100" cy="38675"/>
            </a:xfrm>
            <a:custGeom>
              <a:avLst/>
              <a:gdLst/>
              <a:ahLst/>
              <a:cxnLst/>
              <a:rect l="l" t="t" r="r" b="b"/>
              <a:pathLst>
                <a:path w="2364" h="1547" extrusionOk="0">
                  <a:moveTo>
                    <a:pt x="1085" y="1"/>
                  </a:moveTo>
                  <a:cubicBezTo>
                    <a:pt x="996" y="1"/>
                    <a:pt x="899" y="12"/>
                    <a:pt x="796" y="37"/>
                  </a:cubicBezTo>
                  <a:cubicBezTo>
                    <a:pt x="1" y="291"/>
                    <a:pt x="540" y="1547"/>
                    <a:pt x="881" y="1547"/>
                  </a:cubicBezTo>
                  <a:cubicBezTo>
                    <a:pt x="898" y="1547"/>
                    <a:pt x="914" y="1544"/>
                    <a:pt x="930" y="1538"/>
                  </a:cubicBezTo>
                  <a:cubicBezTo>
                    <a:pt x="1263" y="1404"/>
                    <a:pt x="2364" y="904"/>
                    <a:pt x="2097" y="637"/>
                  </a:cubicBezTo>
                  <a:cubicBezTo>
                    <a:pt x="2009" y="549"/>
                    <a:pt x="1717" y="1"/>
                    <a:pt x="1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5149800" y="1150575"/>
              <a:ext cx="55775" cy="36600"/>
            </a:xfrm>
            <a:custGeom>
              <a:avLst/>
              <a:gdLst/>
              <a:ahLst/>
              <a:cxnLst/>
              <a:rect l="l" t="t" r="r" b="b"/>
              <a:pathLst>
                <a:path w="2231" h="1464" extrusionOk="0">
                  <a:moveTo>
                    <a:pt x="525" y="1"/>
                  </a:moveTo>
                  <a:cubicBezTo>
                    <a:pt x="408" y="1"/>
                    <a:pt x="315" y="37"/>
                    <a:pt x="263" y="128"/>
                  </a:cubicBezTo>
                  <a:cubicBezTo>
                    <a:pt x="1" y="619"/>
                    <a:pt x="413" y="1463"/>
                    <a:pt x="807" y="1463"/>
                  </a:cubicBezTo>
                  <a:cubicBezTo>
                    <a:pt x="815" y="1463"/>
                    <a:pt x="822" y="1463"/>
                    <a:pt x="830" y="1463"/>
                  </a:cubicBezTo>
                  <a:cubicBezTo>
                    <a:pt x="1197" y="1362"/>
                    <a:pt x="2231" y="829"/>
                    <a:pt x="1897" y="629"/>
                  </a:cubicBezTo>
                  <a:cubicBezTo>
                    <a:pt x="1897" y="629"/>
                    <a:pt x="1010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9"/>
            <p:cNvSpPr/>
            <p:nvPr/>
          </p:nvSpPr>
          <p:spPr>
            <a:xfrm>
              <a:off x="5096300" y="1214625"/>
              <a:ext cx="55375" cy="32925"/>
            </a:xfrm>
            <a:custGeom>
              <a:avLst/>
              <a:gdLst/>
              <a:ahLst/>
              <a:cxnLst/>
              <a:rect l="l" t="t" r="r" b="b"/>
              <a:pathLst>
                <a:path w="2215" h="1317" extrusionOk="0">
                  <a:moveTo>
                    <a:pt x="1916" y="1"/>
                  </a:moveTo>
                  <a:cubicBezTo>
                    <a:pt x="1912" y="1"/>
                    <a:pt x="1907" y="1"/>
                    <a:pt x="1902" y="1"/>
                  </a:cubicBezTo>
                  <a:cubicBezTo>
                    <a:pt x="1902" y="1"/>
                    <a:pt x="1" y="268"/>
                    <a:pt x="68" y="635"/>
                  </a:cubicBezTo>
                  <a:cubicBezTo>
                    <a:pt x="151" y="941"/>
                    <a:pt x="861" y="1317"/>
                    <a:pt x="1172" y="1317"/>
                  </a:cubicBezTo>
                  <a:cubicBezTo>
                    <a:pt x="1234" y="1317"/>
                    <a:pt x="1280" y="1302"/>
                    <a:pt x="1302" y="1269"/>
                  </a:cubicBezTo>
                  <a:cubicBezTo>
                    <a:pt x="1499" y="1072"/>
                    <a:pt x="2214" y="1"/>
                    <a:pt x="19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9"/>
            <p:cNvSpPr/>
            <p:nvPr/>
          </p:nvSpPr>
          <p:spPr>
            <a:xfrm>
              <a:off x="5092975" y="1287850"/>
              <a:ext cx="40650" cy="28850"/>
            </a:xfrm>
            <a:custGeom>
              <a:avLst/>
              <a:gdLst/>
              <a:ahLst/>
              <a:cxnLst/>
              <a:rect l="l" t="t" r="r" b="b"/>
              <a:pathLst>
                <a:path w="1626" h="1154" extrusionOk="0">
                  <a:moveTo>
                    <a:pt x="1306" y="0"/>
                  </a:moveTo>
                  <a:cubicBezTo>
                    <a:pt x="1294" y="0"/>
                    <a:pt x="1281" y="3"/>
                    <a:pt x="1268" y="8"/>
                  </a:cubicBezTo>
                  <a:cubicBezTo>
                    <a:pt x="1268" y="8"/>
                    <a:pt x="0" y="375"/>
                    <a:pt x="34" y="675"/>
                  </a:cubicBezTo>
                  <a:cubicBezTo>
                    <a:pt x="85" y="904"/>
                    <a:pt x="741" y="1154"/>
                    <a:pt x="1151" y="1154"/>
                  </a:cubicBezTo>
                  <a:cubicBezTo>
                    <a:pt x="1277" y="1154"/>
                    <a:pt x="1380" y="1130"/>
                    <a:pt x="1435" y="1075"/>
                  </a:cubicBezTo>
                  <a:cubicBezTo>
                    <a:pt x="1625" y="885"/>
                    <a:pt x="1544" y="0"/>
                    <a:pt x="1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9"/>
            <p:cNvSpPr/>
            <p:nvPr/>
          </p:nvSpPr>
          <p:spPr>
            <a:xfrm>
              <a:off x="5143000" y="1343525"/>
              <a:ext cx="37400" cy="26975"/>
            </a:xfrm>
            <a:custGeom>
              <a:avLst/>
              <a:gdLst/>
              <a:ahLst/>
              <a:cxnLst/>
              <a:rect l="l" t="t" r="r" b="b"/>
              <a:pathLst>
                <a:path w="1496" h="1079" extrusionOk="0">
                  <a:moveTo>
                    <a:pt x="1215" y="0"/>
                  </a:moveTo>
                  <a:cubicBezTo>
                    <a:pt x="1182" y="0"/>
                    <a:pt x="1144" y="5"/>
                    <a:pt x="1102" y="16"/>
                  </a:cubicBezTo>
                  <a:cubicBezTo>
                    <a:pt x="1102" y="16"/>
                    <a:pt x="1" y="883"/>
                    <a:pt x="134" y="1016"/>
                  </a:cubicBezTo>
                  <a:cubicBezTo>
                    <a:pt x="175" y="1057"/>
                    <a:pt x="316" y="1079"/>
                    <a:pt x="493" y="1079"/>
                  </a:cubicBezTo>
                  <a:cubicBezTo>
                    <a:pt x="899" y="1079"/>
                    <a:pt x="1492" y="962"/>
                    <a:pt x="1469" y="683"/>
                  </a:cubicBezTo>
                  <a:cubicBezTo>
                    <a:pt x="1469" y="355"/>
                    <a:pt x="1495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9"/>
            <p:cNvSpPr/>
            <p:nvPr/>
          </p:nvSpPr>
          <p:spPr>
            <a:xfrm>
              <a:off x="5193050" y="1374750"/>
              <a:ext cx="44600" cy="21450"/>
            </a:xfrm>
            <a:custGeom>
              <a:avLst/>
              <a:gdLst/>
              <a:ahLst/>
              <a:cxnLst/>
              <a:rect l="l" t="t" r="r" b="b"/>
              <a:pathLst>
                <a:path w="1784" h="858" extrusionOk="0">
                  <a:moveTo>
                    <a:pt x="1101" y="1"/>
                  </a:moveTo>
                  <a:cubicBezTo>
                    <a:pt x="1101" y="1"/>
                    <a:pt x="0" y="735"/>
                    <a:pt x="301" y="835"/>
                  </a:cubicBezTo>
                  <a:cubicBezTo>
                    <a:pt x="364" y="849"/>
                    <a:pt x="470" y="857"/>
                    <a:pt x="595" y="857"/>
                  </a:cubicBezTo>
                  <a:cubicBezTo>
                    <a:pt x="1061" y="857"/>
                    <a:pt x="1784" y="743"/>
                    <a:pt x="1468" y="401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9"/>
            <p:cNvSpPr/>
            <p:nvPr/>
          </p:nvSpPr>
          <p:spPr>
            <a:xfrm>
              <a:off x="5564975" y="1059525"/>
              <a:ext cx="27550" cy="182675"/>
            </a:xfrm>
            <a:custGeom>
              <a:avLst/>
              <a:gdLst/>
              <a:ahLst/>
              <a:cxnLst/>
              <a:rect l="l" t="t" r="r" b="b"/>
              <a:pathLst>
                <a:path w="1102" h="7307" extrusionOk="0">
                  <a:moveTo>
                    <a:pt x="501" y="1"/>
                  </a:moveTo>
                  <a:cubicBezTo>
                    <a:pt x="501" y="1"/>
                    <a:pt x="968" y="4304"/>
                    <a:pt x="1" y="7306"/>
                  </a:cubicBezTo>
                  <a:lnTo>
                    <a:pt x="601" y="6606"/>
                  </a:lnTo>
                  <a:cubicBezTo>
                    <a:pt x="601" y="6606"/>
                    <a:pt x="1101" y="3070"/>
                    <a:pt x="734" y="168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9"/>
            <p:cNvSpPr/>
            <p:nvPr/>
          </p:nvSpPr>
          <p:spPr>
            <a:xfrm>
              <a:off x="5722600" y="957100"/>
              <a:ext cx="90925" cy="165825"/>
            </a:xfrm>
            <a:custGeom>
              <a:avLst/>
              <a:gdLst/>
              <a:ahLst/>
              <a:cxnLst/>
              <a:rect l="l" t="t" r="r" b="b"/>
              <a:pathLst>
                <a:path w="3637" h="6633" extrusionOk="0">
                  <a:moveTo>
                    <a:pt x="1662" y="147"/>
                  </a:moveTo>
                  <a:cubicBezTo>
                    <a:pt x="1849" y="147"/>
                    <a:pt x="2018" y="278"/>
                    <a:pt x="2168" y="429"/>
                  </a:cubicBezTo>
                  <a:lnTo>
                    <a:pt x="2202" y="462"/>
                  </a:lnTo>
                  <a:cubicBezTo>
                    <a:pt x="2435" y="762"/>
                    <a:pt x="2535" y="1129"/>
                    <a:pt x="2635" y="1363"/>
                  </a:cubicBezTo>
                  <a:lnTo>
                    <a:pt x="2635" y="1396"/>
                  </a:lnTo>
                  <a:lnTo>
                    <a:pt x="2702" y="1396"/>
                  </a:lnTo>
                  <a:cubicBezTo>
                    <a:pt x="2902" y="1396"/>
                    <a:pt x="3069" y="1429"/>
                    <a:pt x="3169" y="1596"/>
                  </a:cubicBezTo>
                  <a:cubicBezTo>
                    <a:pt x="3169" y="1596"/>
                    <a:pt x="3169" y="1629"/>
                    <a:pt x="3202" y="1629"/>
                  </a:cubicBezTo>
                  <a:cubicBezTo>
                    <a:pt x="3269" y="1663"/>
                    <a:pt x="3269" y="1763"/>
                    <a:pt x="3302" y="1830"/>
                  </a:cubicBezTo>
                  <a:cubicBezTo>
                    <a:pt x="3369" y="2130"/>
                    <a:pt x="3302" y="2563"/>
                    <a:pt x="3169" y="2997"/>
                  </a:cubicBezTo>
                  <a:cubicBezTo>
                    <a:pt x="3169" y="3064"/>
                    <a:pt x="3136" y="3130"/>
                    <a:pt x="3136" y="3164"/>
                  </a:cubicBezTo>
                  <a:cubicBezTo>
                    <a:pt x="3036" y="3397"/>
                    <a:pt x="2969" y="3631"/>
                    <a:pt x="2869" y="3898"/>
                  </a:cubicBezTo>
                  <a:cubicBezTo>
                    <a:pt x="3102" y="3231"/>
                    <a:pt x="3002" y="2964"/>
                    <a:pt x="2869" y="2897"/>
                  </a:cubicBezTo>
                  <a:cubicBezTo>
                    <a:pt x="2819" y="2830"/>
                    <a:pt x="2735" y="2805"/>
                    <a:pt x="2652" y="2805"/>
                  </a:cubicBezTo>
                  <a:cubicBezTo>
                    <a:pt x="2569" y="2805"/>
                    <a:pt x="2485" y="2830"/>
                    <a:pt x="2435" y="2864"/>
                  </a:cubicBezTo>
                  <a:lnTo>
                    <a:pt x="2302" y="2864"/>
                  </a:lnTo>
                  <a:cubicBezTo>
                    <a:pt x="2002" y="2864"/>
                    <a:pt x="1868" y="2297"/>
                    <a:pt x="1701" y="1729"/>
                  </a:cubicBezTo>
                  <a:cubicBezTo>
                    <a:pt x="1668" y="1529"/>
                    <a:pt x="1535" y="1396"/>
                    <a:pt x="1301" y="1396"/>
                  </a:cubicBezTo>
                  <a:cubicBezTo>
                    <a:pt x="1276" y="1393"/>
                    <a:pt x="1251" y="1392"/>
                    <a:pt x="1225" y="1392"/>
                  </a:cubicBezTo>
                  <a:cubicBezTo>
                    <a:pt x="913" y="1392"/>
                    <a:pt x="578" y="1573"/>
                    <a:pt x="300" y="1696"/>
                  </a:cubicBezTo>
                  <a:lnTo>
                    <a:pt x="667" y="529"/>
                  </a:lnTo>
                  <a:lnTo>
                    <a:pt x="1468" y="195"/>
                  </a:lnTo>
                  <a:cubicBezTo>
                    <a:pt x="1535" y="162"/>
                    <a:pt x="1599" y="147"/>
                    <a:pt x="1662" y="147"/>
                  </a:cubicBezTo>
                  <a:close/>
                  <a:moveTo>
                    <a:pt x="1837" y="1"/>
                  </a:moveTo>
                  <a:cubicBezTo>
                    <a:pt x="1741" y="1"/>
                    <a:pt x="1639" y="20"/>
                    <a:pt x="1535" y="62"/>
                  </a:cubicBezTo>
                  <a:lnTo>
                    <a:pt x="834" y="362"/>
                  </a:lnTo>
                  <a:lnTo>
                    <a:pt x="601" y="429"/>
                  </a:lnTo>
                  <a:lnTo>
                    <a:pt x="534" y="529"/>
                  </a:lnTo>
                  <a:lnTo>
                    <a:pt x="134" y="1729"/>
                  </a:lnTo>
                  <a:lnTo>
                    <a:pt x="0" y="2096"/>
                  </a:lnTo>
                  <a:lnTo>
                    <a:pt x="267" y="1930"/>
                  </a:lnTo>
                  <a:cubicBezTo>
                    <a:pt x="267" y="1930"/>
                    <a:pt x="867" y="1563"/>
                    <a:pt x="1234" y="1563"/>
                  </a:cubicBezTo>
                  <a:cubicBezTo>
                    <a:pt x="1401" y="1563"/>
                    <a:pt x="1501" y="1629"/>
                    <a:pt x="1535" y="1796"/>
                  </a:cubicBezTo>
                  <a:cubicBezTo>
                    <a:pt x="1701" y="2597"/>
                    <a:pt x="1835" y="3030"/>
                    <a:pt x="2235" y="3030"/>
                  </a:cubicBezTo>
                  <a:cubicBezTo>
                    <a:pt x="2302" y="3030"/>
                    <a:pt x="2368" y="3030"/>
                    <a:pt x="2402" y="2964"/>
                  </a:cubicBezTo>
                  <a:cubicBezTo>
                    <a:pt x="2469" y="2947"/>
                    <a:pt x="2527" y="2939"/>
                    <a:pt x="2577" y="2939"/>
                  </a:cubicBezTo>
                  <a:cubicBezTo>
                    <a:pt x="2627" y="2939"/>
                    <a:pt x="2669" y="2947"/>
                    <a:pt x="2702" y="2964"/>
                  </a:cubicBezTo>
                  <a:cubicBezTo>
                    <a:pt x="2902" y="3197"/>
                    <a:pt x="2068" y="5032"/>
                    <a:pt x="1401" y="6633"/>
                  </a:cubicBezTo>
                  <a:lnTo>
                    <a:pt x="1835" y="6433"/>
                  </a:lnTo>
                  <a:lnTo>
                    <a:pt x="2235" y="5699"/>
                  </a:lnTo>
                  <a:cubicBezTo>
                    <a:pt x="2239" y="5708"/>
                    <a:pt x="2244" y="5712"/>
                    <a:pt x="2250" y="5712"/>
                  </a:cubicBezTo>
                  <a:cubicBezTo>
                    <a:pt x="2288" y="5712"/>
                    <a:pt x="2357" y="5526"/>
                    <a:pt x="2502" y="5265"/>
                  </a:cubicBezTo>
                  <a:cubicBezTo>
                    <a:pt x="2802" y="4732"/>
                    <a:pt x="3169" y="3831"/>
                    <a:pt x="3436" y="3097"/>
                  </a:cubicBezTo>
                  <a:cubicBezTo>
                    <a:pt x="3469" y="2930"/>
                    <a:pt x="3503" y="2797"/>
                    <a:pt x="3536" y="2630"/>
                  </a:cubicBezTo>
                  <a:cubicBezTo>
                    <a:pt x="3636" y="2230"/>
                    <a:pt x="3636" y="1830"/>
                    <a:pt x="3503" y="1596"/>
                  </a:cubicBezTo>
                  <a:lnTo>
                    <a:pt x="3503" y="1563"/>
                  </a:lnTo>
                  <a:lnTo>
                    <a:pt x="3369" y="1429"/>
                  </a:lnTo>
                  <a:cubicBezTo>
                    <a:pt x="3269" y="1363"/>
                    <a:pt x="3136" y="1296"/>
                    <a:pt x="2969" y="1262"/>
                  </a:cubicBezTo>
                  <a:cubicBezTo>
                    <a:pt x="2902" y="1096"/>
                    <a:pt x="2802" y="662"/>
                    <a:pt x="2535" y="395"/>
                  </a:cubicBezTo>
                  <a:cubicBezTo>
                    <a:pt x="2502" y="295"/>
                    <a:pt x="2469" y="262"/>
                    <a:pt x="2368" y="228"/>
                  </a:cubicBezTo>
                  <a:cubicBezTo>
                    <a:pt x="2231" y="91"/>
                    <a:pt x="2047" y="1"/>
                    <a:pt x="1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59"/>
          <p:cNvGrpSpPr/>
          <p:nvPr/>
        </p:nvGrpSpPr>
        <p:grpSpPr>
          <a:xfrm rot="10800000">
            <a:off x="7017500" y="2437188"/>
            <a:ext cx="1151675" cy="1128275"/>
            <a:chOff x="-543550" y="1288913"/>
            <a:chExt cx="1151675" cy="1128275"/>
          </a:xfrm>
        </p:grpSpPr>
        <p:sp>
          <p:nvSpPr>
            <p:cNvPr id="946" name="Google Shape;946;p59"/>
            <p:cNvSpPr/>
            <p:nvPr/>
          </p:nvSpPr>
          <p:spPr>
            <a:xfrm>
              <a:off x="-181000" y="1597838"/>
              <a:ext cx="266250" cy="163225"/>
            </a:xfrm>
            <a:custGeom>
              <a:avLst/>
              <a:gdLst/>
              <a:ahLst/>
              <a:cxnLst/>
              <a:rect l="l" t="t" r="r" b="b"/>
              <a:pathLst>
                <a:path w="10650" h="6529" extrusionOk="0">
                  <a:moveTo>
                    <a:pt x="350" y="1"/>
                  </a:moveTo>
                  <a:cubicBezTo>
                    <a:pt x="310" y="1"/>
                    <a:pt x="285" y="11"/>
                    <a:pt x="276" y="33"/>
                  </a:cubicBezTo>
                  <a:cubicBezTo>
                    <a:pt x="0" y="461"/>
                    <a:pt x="8815" y="6528"/>
                    <a:pt x="9995" y="6528"/>
                  </a:cubicBezTo>
                  <a:cubicBezTo>
                    <a:pt x="10102" y="6528"/>
                    <a:pt x="10147" y="6479"/>
                    <a:pt x="10116" y="6371"/>
                  </a:cubicBezTo>
                  <a:cubicBezTo>
                    <a:pt x="10116" y="6371"/>
                    <a:pt x="10650" y="6071"/>
                    <a:pt x="9316" y="5203"/>
                  </a:cubicBezTo>
                  <a:cubicBezTo>
                    <a:pt x="8043" y="4376"/>
                    <a:pt x="1160" y="1"/>
                    <a:pt x="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9"/>
            <p:cNvSpPr/>
            <p:nvPr/>
          </p:nvSpPr>
          <p:spPr>
            <a:xfrm>
              <a:off x="57725" y="1742288"/>
              <a:ext cx="30875" cy="29175"/>
            </a:xfrm>
            <a:custGeom>
              <a:avLst/>
              <a:gdLst/>
              <a:ahLst/>
              <a:cxnLst/>
              <a:rect l="l" t="t" r="r" b="b"/>
              <a:pathLst>
                <a:path w="1235" h="1167" extrusionOk="0">
                  <a:moveTo>
                    <a:pt x="786" y="0"/>
                  </a:moveTo>
                  <a:cubicBezTo>
                    <a:pt x="596" y="0"/>
                    <a:pt x="374" y="105"/>
                    <a:pt x="234" y="293"/>
                  </a:cubicBezTo>
                  <a:cubicBezTo>
                    <a:pt x="0" y="593"/>
                    <a:pt x="0" y="926"/>
                    <a:pt x="234" y="1093"/>
                  </a:cubicBezTo>
                  <a:cubicBezTo>
                    <a:pt x="304" y="1144"/>
                    <a:pt x="384" y="1167"/>
                    <a:pt x="467" y="1167"/>
                  </a:cubicBezTo>
                  <a:cubicBezTo>
                    <a:pt x="657" y="1167"/>
                    <a:pt x="861" y="1046"/>
                    <a:pt x="1001" y="860"/>
                  </a:cubicBezTo>
                  <a:cubicBezTo>
                    <a:pt x="1234" y="559"/>
                    <a:pt x="1234" y="192"/>
                    <a:pt x="1001" y="59"/>
                  </a:cubicBezTo>
                  <a:cubicBezTo>
                    <a:pt x="941" y="19"/>
                    <a:pt x="866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9"/>
            <p:cNvSpPr/>
            <p:nvPr/>
          </p:nvSpPr>
          <p:spPr>
            <a:xfrm>
              <a:off x="78550" y="1753763"/>
              <a:ext cx="115950" cy="26950"/>
            </a:xfrm>
            <a:custGeom>
              <a:avLst/>
              <a:gdLst/>
              <a:ahLst/>
              <a:cxnLst/>
              <a:rect l="l" t="t" r="r" b="b"/>
              <a:pathLst>
                <a:path w="4638" h="1078" extrusionOk="0">
                  <a:moveTo>
                    <a:pt x="101" y="0"/>
                  </a:moveTo>
                  <a:lnTo>
                    <a:pt x="1" y="100"/>
                  </a:lnTo>
                  <a:cubicBezTo>
                    <a:pt x="1" y="100"/>
                    <a:pt x="3100" y="1078"/>
                    <a:pt x="4240" y="1078"/>
                  </a:cubicBezTo>
                  <a:cubicBezTo>
                    <a:pt x="4448" y="1078"/>
                    <a:pt x="4591" y="1045"/>
                    <a:pt x="4638" y="968"/>
                  </a:cubicBezTo>
                  <a:lnTo>
                    <a:pt x="4638" y="968"/>
                  </a:lnTo>
                  <a:cubicBezTo>
                    <a:pt x="4638" y="968"/>
                    <a:pt x="4583" y="1014"/>
                    <a:pt x="4329" y="1014"/>
                  </a:cubicBezTo>
                  <a:cubicBezTo>
                    <a:pt x="3868" y="1014"/>
                    <a:pt x="2748" y="861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9"/>
            <p:cNvSpPr/>
            <p:nvPr/>
          </p:nvSpPr>
          <p:spPr>
            <a:xfrm>
              <a:off x="68550" y="1757938"/>
              <a:ext cx="84250" cy="90925"/>
            </a:xfrm>
            <a:custGeom>
              <a:avLst/>
              <a:gdLst/>
              <a:ahLst/>
              <a:cxnLst/>
              <a:rect l="l" t="t" r="r" b="b"/>
              <a:pathLst>
                <a:path w="3370" h="3637" extrusionOk="0">
                  <a:moveTo>
                    <a:pt x="34" y="0"/>
                  </a:moveTo>
                  <a:lnTo>
                    <a:pt x="1" y="67"/>
                  </a:lnTo>
                  <a:cubicBezTo>
                    <a:pt x="3203" y="3269"/>
                    <a:pt x="3070" y="3636"/>
                    <a:pt x="3070" y="3636"/>
                  </a:cubicBezTo>
                  <a:cubicBezTo>
                    <a:pt x="3370" y="3403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9"/>
            <p:cNvSpPr/>
            <p:nvPr/>
          </p:nvSpPr>
          <p:spPr>
            <a:xfrm>
              <a:off x="-5675" y="1663763"/>
              <a:ext cx="265325" cy="75000"/>
            </a:xfrm>
            <a:custGeom>
              <a:avLst/>
              <a:gdLst/>
              <a:ahLst/>
              <a:cxnLst/>
              <a:rect l="l" t="t" r="r" b="b"/>
              <a:pathLst>
                <a:path w="10613" h="3000" extrusionOk="0">
                  <a:moveTo>
                    <a:pt x="3437" y="2633"/>
                  </a:moveTo>
                  <a:lnTo>
                    <a:pt x="3437" y="2633"/>
                  </a:lnTo>
                  <a:cubicBezTo>
                    <a:pt x="1" y="2733"/>
                    <a:pt x="3270" y="2766"/>
                    <a:pt x="3270" y="2766"/>
                  </a:cubicBezTo>
                  <a:lnTo>
                    <a:pt x="3437" y="2633"/>
                  </a:lnTo>
                  <a:close/>
                  <a:moveTo>
                    <a:pt x="10510" y="0"/>
                  </a:moveTo>
                  <a:cubicBezTo>
                    <a:pt x="10313" y="0"/>
                    <a:pt x="9708" y="331"/>
                    <a:pt x="9708" y="331"/>
                  </a:cubicBezTo>
                  <a:cubicBezTo>
                    <a:pt x="9708" y="331"/>
                    <a:pt x="6839" y="2566"/>
                    <a:pt x="3437" y="2633"/>
                  </a:cubicBezTo>
                  <a:lnTo>
                    <a:pt x="4171" y="3000"/>
                  </a:lnTo>
                  <a:cubicBezTo>
                    <a:pt x="4171" y="3000"/>
                    <a:pt x="9608" y="1165"/>
                    <a:pt x="10342" y="365"/>
                  </a:cubicBezTo>
                  <a:cubicBezTo>
                    <a:pt x="10605" y="90"/>
                    <a:pt x="10613" y="0"/>
                    <a:pt x="10510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9"/>
            <p:cNvSpPr/>
            <p:nvPr/>
          </p:nvSpPr>
          <p:spPr>
            <a:xfrm>
              <a:off x="-348400" y="1288913"/>
              <a:ext cx="956525" cy="460300"/>
            </a:xfrm>
            <a:custGeom>
              <a:avLst/>
              <a:gdLst/>
              <a:ahLst/>
              <a:cxnLst/>
              <a:rect l="l" t="t" r="r" b="b"/>
              <a:pathLst>
                <a:path w="38261" h="18412" extrusionOk="0">
                  <a:moveTo>
                    <a:pt x="8272" y="1"/>
                  </a:moveTo>
                  <a:cubicBezTo>
                    <a:pt x="6753" y="1"/>
                    <a:pt x="5399" y="143"/>
                    <a:pt x="3469" y="1149"/>
                  </a:cubicBezTo>
                  <a:cubicBezTo>
                    <a:pt x="1068" y="2349"/>
                    <a:pt x="0" y="5985"/>
                    <a:pt x="1735" y="7320"/>
                  </a:cubicBezTo>
                  <a:cubicBezTo>
                    <a:pt x="3503" y="8654"/>
                    <a:pt x="4904" y="10055"/>
                    <a:pt x="4904" y="10055"/>
                  </a:cubicBezTo>
                  <a:lnTo>
                    <a:pt x="16312" y="18394"/>
                  </a:lnTo>
                  <a:cubicBezTo>
                    <a:pt x="16312" y="18394"/>
                    <a:pt x="16718" y="18412"/>
                    <a:pt x="17413" y="18412"/>
                  </a:cubicBezTo>
                  <a:cubicBezTo>
                    <a:pt x="18871" y="18412"/>
                    <a:pt x="21603" y="18335"/>
                    <a:pt x="24518" y="17860"/>
                  </a:cubicBezTo>
                  <a:cubicBezTo>
                    <a:pt x="25051" y="17760"/>
                    <a:pt x="25652" y="17660"/>
                    <a:pt x="26185" y="17527"/>
                  </a:cubicBezTo>
                  <a:cubicBezTo>
                    <a:pt x="28387" y="17060"/>
                    <a:pt x="30555" y="16326"/>
                    <a:pt x="32256" y="15159"/>
                  </a:cubicBezTo>
                  <a:cubicBezTo>
                    <a:pt x="37727" y="11423"/>
                    <a:pt x="38261" y="5885"/>
                    <a:pt x="36059" y="4584"/>
                  </a:cubicBezTo>
                  <a:cubicBezTo>
                    <a:pt x="33891" y="3317"/>
                    <a:pt x="32557" y="3684"/>
                    <a:pt x="31523" y="3050"/>
                  </a:cubicBezTo>
                  <a:cubicBezTo>
                    <a:pt x="31165" y="2823"/>
                    <a:pt x="30815" y="2737"/>
                    <a:pt x="30418" y="2737"/>
                  </a:cubicBezTo>
                  <a:cubicBezTo>
                    <a:pt x="29704" y="2737"/>
                    <a:pt x="28836" y="3014"/>
                    <a:pt x="27486" y="3250"/>
                  </a:cubicBezTo>
                  <a:cubicBezTo>
                    <a:pt x="27015" y="3338"/>
                    <a:pt x="26624" y="3370"/>
                    <a:pt x="26275" y="3370"/>
                  </a:cubicBezTo>
                  <a:cubicBezTo>
                    <a:pt x="25414" y="3370"/>
                    <a:pt x="24801" y="3179"/>
                    <a:pt x="23828" y="3179"/>
                  </a:cubicBezTo>
                  <a:cubicBezTo>
                    <a:pt x="23407" y="3179"/>
                    <a:pt x="22920" y="3215"/>
                    <a:pt x="22316" y="3317"/>
                  </a:cubicBezTo>
                  <a:cubicBezTo>
                    <a:pt x="19714" y="3717"/>
                    <a:pt x="17946" y="4084"/>
                    <a:pt x="16679" y="5685"/>
                  </a:cubicBezTo>
                  <a:cubicBezTo>
                    <a:pt x="16679" y="5685"/>
                    <a:pt x="17079" y="4184"/>
                    <a:pt x="15078" y="2483"/>
                  </a:cubicBezTo>
                  <a:cubicBezTo>
                    <a:pt x="13076" y="748"/>
                    <a:pt x="11342" y="48"/>
                    <a:pt x="9340" y="14"/>
                  </a:cubicBezTo>
                  <a:cubicBezTo>
                    <a:pt x="8970" y="8"/>
                    <a:pt x="8616" y="1"/>
                    <a:pt x="8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9"/>
            <p:cNvSpPr/>
            <p:nvPr/>
          </p:nvSpPr>
          <p:spPr>
            <a:xfrm>
              <a:off x="-285875" y="1353813"/>
              <a:ext cx="378650" cy="379950"/>
            </a:xfrm>
            <a:custGeom>
              <a:avLst/>
              <a:gdLst/>
              <a:ahLst/>
              <a:cxnLst/>
              <a:rect l="l" t="t" r="r" b="b"/>
              <a:pathLst>
                <a:path w="15146" h="15198" extrusionOk="0">
                  <a:moveTo>
                    <a:pt x="8773" y="1"/>
                  </a:moveTo>
                  <a:cubicBezTo>
                    <a:pt x="8594" y="1"/>
                    <a:pt x="8509" y="1194"/>
                    <a:pt x="7936" y="1194"/>
                  </a:cubicBezTo>
                  <a:cubicBezTo>
                    <a:pt x="7858" y="1194"/>
                    <a:pt x="7771" y="1172"/>
                    <a:pt x="7673" y="1121"/>
                  </a:cubicBezTo>
                  <a:cubicBezTo>
                    <a:pt x="6672" y="587"/>
                    <a:pt x="6539" y="20"/>
                    <a:pt x="6539" y="20"/>
                  </a:cubicBezTo>
                  <a:cubicBezTo>
                    <a:pt x="6539" y="20"/>
                    <a:pt x="6347" y="452"/>
                    <a:pt x="5842" y="452"/>
                  </a:cubicBezTo>
                  <a:cubicBezTo>
                    <a:pt x="5617" y="452"/>
                    <a:pt x="5330" y="367"/>
                    <a:pt x="4971" y="120"/>
                  </a:cubicBezTo>
                  <a:cubicBezTo>
                    <a:pt x="4971" y="120"/>
                    <a:pt x="4606" y="1216"/>
                    <a:pt x="3773" y="1216"/>
                  </a:cubicBezTo>
                  <a:cubicBezTo>
                    <a:pt x="3698" y="1216"/>
                    <a:pt x="3619" y="1207"/>
                    <a:pt x="3537" y="1188"/>
                  </a:cubicBezTo>
                  <a:cubicBezTo>
                    <a:pt x="2536" y="988"/>
                    <a:pt x="2036" y="621"/>
                    <a:pt x="2036" y="621"/>
                  </a:cubicBezTo>
                  <a:lnTo>
                    <a:pt x="2036" y="621"/>
                  </a:lnTo>
                  <a:cubicBezTo>
                    <a:pt x="2036" y="621"/>
                    <a:pt x="3537" y="2856"/>
                    <a:pt x="2336" y="3489"/>
                  </a:cubicBezTo>
                  <a:cubicBezTo>
                    <a:pt x="2016" y="3640"/>
                    <a:pt x="1723" y="3695"/>
                    <a:pt x="1465" y="3695"/>
                  </a:cubicBezTo>
                  <a:cubicBezTo>
                    <a:pt x="806" y="3695"/>
                    <a:pt x="373" y="3337"/>
                    <a:pt x="301" y="3289"/>
                  </a:cubicBezTo>
                  <a:lnTo>
                    <a:pt x="301" y="3289"/>
                  </a:lnTo>
                  <a:cubicBezTo>
                    <a:pt x="368" y="3423"/>
                    <a:pt x="1302" y="4390"/>
                    <a:pt x="1202" y="4924"/>
                  </a:cubicBezTo>
                  <a:cubicBezTo>
                    <a:pt x="1135" y="5491"/>
                    <a:pt x="1" y="5324"/>
                    <a:pt x="1302" y="6058"/>
                  </a:cubicBezTo>
                  <a:cubicBezTo>
                    <a:pt x="2669" y="6792"/>
                    <a:pt x="4537" y="8126"/>
                    <a:pt x="6405" y="9694"/>
                  </a:cubicBezTo>
                  <a:cubicBezTo>
                    <a:pt x="9308" y="11929"/>
                    <a:pt x="12143" y="14330"/>
                    <a:pt x="13377" y="15198"/>
                  </a:cubicBezTo>
                  <a:cubicBezTo>
                    <a:pt x="13410" y="13863"/>
                    <a:pt x="14711" y="8126"/>
                    <a:pt x="15045" y="6592"/>
                  </a:cubicBezTo>
                  <a:cubicBezTo>
                    <a:pt x="15078" y="6325"/>
                    <a:pt x="15145" y="6191"/>
                    <a:pt x="15145" y="6191"/>
                  </a:cubicBezTo>
                  <a:cubicBezTo>
                    <a:pt x="15145" y="6191"/>
                    <a:pt x="13544" y="3256"/>
                    <a:pt x="12376" y="2956"/>
                  </a:cubicBezTo>
                  <a:cubicBezTo>
                    <a:pt x="11242" y="2655"/>
                    <a:pt x="11209" y="1588"/>
                    <a:pt x="10975" y="1254"/>
                  </a:cubicBezTo>
                  <a:cubicBezTo>
                    <a:pt x="10675" y="921"/>
                    <a:pt x="9207" y="988"/>
                    <a:pt x="8907" y="187"/>
                  </a:cubicBezTo>
                  <a:cubicBezTo>
                    <a:pt x="8855" y="55"/>
                    <a:pt x="8812" y="1"/>
                    <a:pt x="8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9"/>
            <p:cNvSpPr/>
            <p:nvPr/>
          </p:nvSpPr>
          <p:spPr>
            <a:xfrm>
              <a:off x="52700" y="1409588"/>
              <a:ext cx="466525" cy="330025"/>
            </a:xfrm>
            <a:custGeom>
              <a:avLst/>
              <a:gdLst/>
              <a:ahLst/>
              <a:cxnLst/>
              <a:rect l="l" t="t" r="r" b="b"/>
              <a:pathLst>
                <a:path w="18661" h="13201" extrusionOk="0">
                  <a:moveTo>
                    <a:pt x="12172" y="1"/>
                  </a:moveTo>
                  <a:cubicBezTo>
                    <a:pt x="11322" y="1"/>
                    <a:pt x="10585" y="159"/>
                    <a:pt x="10175" y="424"/>
                  </a:cubicBezTo>
                  <a:cubicBezTo>
                    <a:pt x="9608" y="802"/>
                    <a:pt x="9193" y="929"/>
                    <a:pt x="8862" y="929"/>
                  </a:cubicBezTo>
                  <a:cubicBezTo>
                    <a:pt x="8199" y="929"/>
                    <a:pt x="7873" y="424"/>
                    <a:pt x="7339" y="424"/>
                  </a:cubicBezTo>
                  <a:cubicBezTo>
                    <a:pt x="6588" y="424"/>
                    <a:pt x="6395" y="1540"/>
                    <a:pt x="5603" y="1540"/>
                  </a:cubicBezTo>
                  <a:cubicBezTo>
                    <a:pt x="5550" y="1540"/>
                    <a:pt x="5496" y="1536"/>
                    <a:pt x="5438" y="1525"/>
                  </a:cubicBezTo>
                  <a:cubicBezTo>
                    <a:pt x="4617" y="1384"/>
                    <a:pt x="4685" y="497"/>
                    <a:pt x="3827" y="497"/>
                  </a:cubicBezTo>
                  <a:cubicBezTo>
                    <a:pt x="3674" y="497"/>
                    <a:pt x="3492" y="526"/>
                    <a:pt x="3270" y="591"/>
                  </a:cubicBezTo>
                  <a:cubicBezTo>
                    <a:pt x="2636" y="825"/>
                    <a:pt x="2236" y="2493"/>
                    <a:pt x="1902" y="4561"/>
                  </a:cubicBezTo>
                  <a:cubicBezTo>
                    <a:pt x="1502" y="7229"/>
                    <a:pt x="1068" y="10665"/>
                    <a:pt x="134" y="12767"/>
                  </a:cubicBezTo>
                  <a:cubicBezTo>
                    <a:pt x="101" y="12867"/>
                    <a:pt x="34" y="12933"/>
                    <a:pt x="1" y="13000"/>
                  </a:cubicBezTo>
                  <a:cubicBezTo>
                    <a:pt x="201" y="13100"/>
                    <a:pt x="334" y="13200"/>
                    <a:pt x="435" y="13200"/>
                  </a:cubicBezTo>
                  <a:cubicBezTo>
                    <a:pt x="435" y="13200"/>
                    <a:pt x="11476" y="12800"/>
                    <a:pt x="15645" y="8397"/>
                  </a:cubicBezTo>
                  <a:cubicBezTo>
                    <a:pt x="16212" y="7763"/>
                    <a:pt x="16646" y="7096"/>
                    <a:pt x="16913" y="6362"/>
                  </a:cubicBezTo>
                  <a:cubicBezTo>
                    <a:pt x="18660" y="1576"/>
                    <a:pt x="14852" y="1"/>
                    <a:pt x="121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9"/>
            <p:cNvSpPr/>
            <p:nvPr/>
          </p:nvSpPr>
          <p:spPr>
            <a:xfrm>
              <a:off x="48050" y="1732088"/>
              <a:ext cx="5525" cy="6500"/>
            </a:xfrm>
            <a:custGeom>
              <a:avLst/>
              <a:gdLst/>
              <a:ahLst/>
              <a:cxnLst/>
              <a:rect l="l" t="t" r="r" b="b"/>
              <a:pathLst>
                <a:path w="221" h="260" extrusionOk="0">
                  <a:moveTo>
                    <a:pt x="20" y="0"/>
                  </a:moveTo>
                  <a:cubicBezTo>
                    <a:pt x="1" y="175"/>
                    <a:pt x="15" y="260"/>
                    <a:pt x="64" y="260"/>
                  </a:cubicBezTo>
                  <a:cubicBezTo>
                    <a:pt x="99" y="260"/>
                    <a:pt x="151" y="217"/>
                    <a:pt x="220" y="133"/>
                  </a:cubicBezTo>
                  <a:cubicBezTo>
                    <a:pt x="154" y="100"/>
                    <a:pt x="120" y="33"/>
                    <a:pt x="20" y="0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9"/>
            <p:cNvSpPr/>
            <p:nvPr/>
          </p:nvSpPr>
          <p:spPr>
            <a:xfrm>
              <a:off x="48550" y="1389338"/>
              <a:ext cx="351100" cy="346100"/>
            </a:xfrm>
            <a:custGeom>
              <a:avLst/>
              <a:gdLst/>
              <a:ahLst/>
              <a:cxnLst/>
              <a:rect l="l" t="t" r="r" b="b"/>
              <a:pathLst>
                <a:path w="14044" h="13844" extrusionOk="0">
                  <a:moveTo>
                    <a:pt x="12776" y="0"/>
                  </a:moveTo>
                  <a:lnTo>
                    <a:pt x="12209" y="701"/>
                  </a:lnTo>
                  <a:cubicBezTo>
                    <a:pt x="12209" y="734"/>
                    <a:pt x="13810" y="3469"/>
                    <a:pt x="11975" y="5871"/>
                  </a:cubicBezTo>
                  <a:cubicBezTo>
                    <a:pt x="10774" y="7506"/>
                    <a:pt x="10174" y="7672"/>
                    <a:pt x="9474" y="7873"/>
                  </a:cubicBezTo>
                  <a:cubicBezTo>
                    <a:pt x="9040" y="8039"/>
                    <a:pt x="8540" y="8173"/>
                    <a:pt x="7839" y="8606"/>
                  </a:cubicBezTo>
                  <a:cubicBezTo>
                    <a:pt x="7272" y="9007"/>
                    <a:pt x="6638" y="9507"/>
                    <a:pt x="6004" y="10041"/>
                  </a:cubicBezTo>
                  <a:cubicBezTo>
                    <a:pt x="4503" y="11342"/>
                    <a:pt x="2635" y="12876"/>
                    <a:pt x="0" y="13677"/>
                  </a:cubicBezTo>
                  <a:lnTo>
                    <a:pt x="134" y="13843"/>
                  </a:lnTo>
                  <a:cubicBezTo>
                    <a:pt x="2802" y="13043"/>
                    <a:pt x="4670" y="11475"/>
                    <a:pt x="6205" y="10208"/>
                  </a:cubicBezTo>
                  <a:cubicBezTo>
                    <a:pt x="6838" y="9707"/>
                    <a:pt x="7472" y="9207"/>
                    <a:pt x="8006" y="8840"/>
                  </a:cubicBezTo>
                  <a:cubicBezTo>
                    <a:pt x="8673" y="8406"/>
                    <a:pt x="9173" y="8239"/>
                    <a:pt x="9574" y="8139"/>
                  </a:cubicBezTo>
                  <a:cubicBezTo>
                    <a:pt x="10374" y="7873"/>
                    <a:pt x="10975" y="7706"/>
                    <a:pt x="12175" y="6071"/>
                  </a:cubicBezTo>
                  <a:cubicBezTo>
                    <a:pt x="14043" y="3536"/>
                    <a:pt x="12776" y="34"/>
                    <a:pt x="12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9"/>
            <p:cNvSpPr/>
            <p:nvPr/>
          </p:nvSpPr>
          <p:spPr>
            <a:xfrm>
              <a:off x="252850" y="1392663"/>
              <a:ext cx="59225" cy="201000"/>
            </a:xfrm>
            <a:custGeom>
              <a:avLst/>
              <a:gdLst/>
              <a:ahLst/>
              <a:cxnLst/>
              <a:rect l="l" t="t" r="r" b="b"/>
              <a:pathLst>
                <a:path w="2369" h="8040" extrusionOk="0">
                  <a:moveTo>
                    <a:pt x="1835" y="1"/>
                  </a:moveTo>
                  <a:lnTo>
                    <a:pt x="301" y="1001"/>
                  </a:lnTo>
                  <a:cubicBezTo>
                    <a:pt x="334" y="1001"/>
                    <a:pt x="2135" y="1568"/>
                    <a:pt x="1035" y="3470"/>
                  </a:cubicBezTo>
                  <a:cubicBezTo>
                    <a:pt x="1" y="5438"/>
                    <a:pt x="801" y="8006"/>
                    <a:pt x="801" y="8040"/>
                  </a:cubicBezTo>
                  <a:lnTo>
                    <a:pt x="1035" y="8040"/>
                  </a:lnTo>
                  <a:cubicBezTo>
                    <a:pt x="1001" y="7973"/>
                    <a:pt x="267" y="5471"/>
                    <a:pt x="1302" y="3570"/>
                  </a:cubicBezTo>
                  <a:cubicBezTo>
                    <a:pt x="2369" y="1669"/>
                    <a:pt x="1869" y="67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9"/>
            <p:cNvSpPr/>
            <p:nvPr/>
          </p:nvSpPr>
          <p:spPr>
            <a:xfrm>
              <a:off x="98575" y="1429288"/>
              <a:ext cx="115100" cy="221925"/>
            </a:xfrm>
            <a:custGeom>
              <a:avLst/>
              <a:gdLst/>
              <a:ahLst/>
              <a:cxnLst/>
              <a:rect l="l" t="t" r="r" b="b"/>
              <a:pathLst>
                <a:path w="4604" h="8877" extrusionOk="0">
                  <a:moveTo>
                    <a:pt x="386" y="0"/>
                  </a:moveTo>
                  <a:cubicBezTo>
                    <a:pt x="158" y="0"/>
                    <a:pt x="25" y="79"/>
                    <a:pt x="1" y="103"/>
                  </a:cubicBezTo>
                  <a:lnTo>
                    <a:pt x="201" y="237"/>
                  </a:lnTo>
                  <a:cubicBezTo>
                    <a:pt x="201" y="237"/>
                    <a:pt x="201" y="537"/>
                    <a:pt x="501" y="604"/>
                  </a:cubicBezTo>
                  <a:cubicBezTo>
                    <a:pt x="868" y="704"/>
                    <a:pt x="1702" y="637"/>
                    <a:pt x="2636" y="2038"/>
                  </a:cubicBezTo>
                  <a:cubicBezTo>
                    <a:pt x="4337" y="4540"/>
                    <a:pt x="3670" y="8743"/>
                    <a:pt x="3670" y="8776"/>
                  </a:cubicBezTo>
                  <a:lnTo>
                    <a:pt x="3937" y="8876"/>
                  </a:lnTo>
                  <a:cubicBezTo>
                    <a:pt x="3937" y="8676"/>
                    <a:pt x="4604" y="4507"/>
                    <a:pt x="2836" y="1971"/>
                  </a:cubicBezTo>
                  <a:cubicBezTo>
                    <a:pt x="2035" y="871"/>
                    <a:pt x="1301" y="204"/>
                    <a:pt x="668" y="37"/>
                  </a:cubicBezTo>
                  <a:cubicBezTo>
                    <a:pt x="562" y="10"/>
                    <a:pt x="46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9"/>
            <p:cNvSpPr/>
            <p:nvPr/>
          </p:nvSpPr>
          <p:spPr>
            <a:xfrm>
              <a:off x="363775" y="1416013"/>
              <a:ext cx="93425" cy="175150"/>
            </a:xfrm>
            <a:custGeom>
              <a:avLst/>
              <a:gdLst/>
              <a:ahLst/>
              <a:cxnLst/>
              <a:rect l="l" t="t" r="r" b="b"/>
              <a:pathLst>
                <a:path w="3737" h="7006" extrusionOk="0">
                  <a:moveTo>
                    <a:pt x="2936" y="1"/>
                  </a:moveTo>
                  <a:cubicBezTo>
                    <a:pt x="2936" y="67"/>
                    <a:pt x="3436" y="4404"/>
                    <a:pt x="0" y="6839"/>
                  </a:cubicBezTo>
                  <a:lnTo>
                    <a:pt x="200" y="7006"/>
                  </a:lnTo>
                  <a:cubicBezTo>
                    <a:pt x="3703" y="4471"/>
                    <a:pt x="3736" y="334"/>
                    <a:pt x="3736" y="301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9"/>
            <p:cNvSpPr/>
            <p:nvPr/>
          </p:nvSpPr>
          <p:spPr>
            <a:xfrm>
              <a:off x="362100" y="1459388"/>
              <a:ext cx="147625" cy="177650"/>
            </a:xfrm>
            <a:custGeom>
              <a:avLst/>
              <a:gdLst/>
              <a:ahLst/>
              <a:cxnLst/>
              <a:rect l="l" t="t" r="r" b="b"/>
              <a:pathLst>
                <a:path w="5905" h="7106" extrusionOk="0">
                  <a:moveTo>
                    <a:pt x="5271" y="0"/>
                  </a:moveTo>
                  <a:cubicBezTo>
                    <a:pt x="5237" y="34"/>
                    <a:pt x="4137" y="5004"/>
                    <a:pt x="0" y="6939"/>
                  </a:cubicBezTo>
                  <a:lnTo>
                    <a:pt x="167" y="7105"/>
                  </a:lnTo>
                  <a:cubicBezTo>
                    <a:pt x="4337" y="5104"/>
                    <a:pt x="5905" y="701"/>
                    <a:pt x="5905" y="667"/>
                  </a:cubicBezTo>
                  <a:lnTo>
                    <a:pt x="5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9"/>
            <p:cNvSpPr/>
            <p:nvPr/>
          </p:nvSpPr>
          <p:spPr>
            <a:xfrm>
              <a:off x="351250" y="1578638"/>
              <a:ext cx="136800" cy="85075"/>
            </a:xfrm>
            <a:custGeom>
              <a:avLst/>
              <a:gdLst/>
              <a:ahLst/>
              <a:cxnLst/>
              <a:rect l="l" t="t" r="r" b="b"/>
              <a:pathLst>
                <a:path w="5472" h="3403" extrusionOk="0">
                  <a:moveTo>
                    <a:pt x="5405" y="0"/>
                  </a:moveTo>
                  <a:cubicBezTo>
                    <a:pt x="5371" y="0"/>
                    <a:pt x="2269" y="2736"/>
                    <a:pt x="1" y="3236"/>
                  </a:cubicBezTo>
                  <a:lnTo>
                    <a:pt x="101" y="3403"/>
                  </a:lnTo>
                  <a:cubicBezTo>
                    <a:pt x="2402" y="2936"/>
                    <a:pt x="5371" y="934"/>
                    <a:pt x="5471" y="834"/>
                  </a:cubicBezTo>
                  <a:lnTo>
                    <a:pt x="5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9"/>
            <p:cNvSpPr/>
            <p:nvPr/>
          </p:nvSpPr>
          <p:spPr>
            <a:xfrm>
              <a:off x="278700" y="1556963"/>
              <a:ext cx="98425" cy="151800"/>
            </a:xfrm>
            <a:custGeom>
              <a:avLst/>
              <a:gdLst/>
              <a:ahLst/>
              <a:cxnLst/>
              <a:rect l="l" t="t" r="r" b="b"/>
              <a:pathLst>
                <a:path w="3937" h="6072" extrusionOk="0">
                  <a:moveTo>
                    <a:pt x="2269" y="234"/>
                  </a:moveTo>
                  <a:lnTo>
                    <a:pt x="3003" y="500"/>
                  </a:lnTo>
                  <a:cubicBezTo>
                    <a:pt x="3270" y="567"/>
                    <a:pt x="3403" y="867"/>
                    <a:pt x="3436" y="1201"/>
                  </a:cubicBezTo>
                  <a:lnTo>
                    <a:pt x="3436" y="1301"/>
                  </a:lnTo>
                  <a:cubicBezTo>
                    <a:pt x="3470" y="1668"/>
                    <a:pt x="3403" y="2135"/>
                    <a:pt x="3336" y="2335"/>
                  </a:cubicBezTo>
                  <a:lnTo>
                    <a:pt x="3336" y="2368"/>
                  </a:lnTo>
                  <a:lnTo>
                    <a:pt x="3403" y="2402"/>
                  </a:lnTo>
                  <a:cubicBezTo>
                    <a:pt x="3570" y="2535"/>
                    <a:pt x="3637" y="2702"/>
                    <a:pt x="3670" y="2869"/>
                  </a:cubicBezTo>
                  <a:lnTo>
                    <a:pt x="3670" y="2902"/>
                  </a:lnTo>
                  <a:cubicBezTo>
                    <a:pt x="3670" y="3002"/>
                    <a:pt x="3670" y="3036"/>
                    <a:pt x="3637" y="3136"/>
                  </a:cubicBezTo>
                  <a:cubicBezTo>
                    <a:pt x="3570" y="3402"/>
                    <a:pt x="3336" y="3736"/>
                    <a:pt x="3003" y="4036"/>
                  </a:cubicBezTo>
                  <a:lnTo>
                    <a:pt x="2903" y="4170"/>
                  </a:lnTo>
                  <a:cubicBezTo>
                    <a:pt x="2736" y="4336"/>
                    <a:pt x="2569" y="4470"/>
                    <a:pt x="2402" y="4570"/>
                  </a:cubicBezTo>
                  <a:cubicBezTo>
                    <a:pt x="2903" y="4136"/>
                    <a:pt x="2936" y="3869"/>
                    <a:pt x="2903" y="3703"/>
                  </a:cubicBezTo>
                  <a:cubicBezTo>
                    <a:pt x="2836" y="3536"/>
                    <a:pt x="2669" y="3436"/>
                    <a:pt x="2569" y="3369"/>
                  </a:cubicBezTo>
                  <a:cubicBezTo>
                    <a:pt x="2502" y="3369"/>
                    <a:pt x="2469" y="3336"/>
                    <a:pt x="2469" y="3302"/>
                  </a:cubicBezTo>
                  <a:cubicBezTo>
                    <a:pt x="2236" y="3102"/>
                    <a:pt x="2336" y="2535"/>
                    <a:pt x="2502" y="1968"/>
                  </a:cubicBezTo>
                  <a:cubicBezTo>
                    <a:pt x="2569" y="1768"/>
                    <a:pt x="2502" y="1534"/>
                    <a:pt x="2336" y="1368"/>
                  </a:cubicBezTo>
                  <a:cubicBezTo>
                    <a:pt x="2102" y="1134"/>
                    <a:pt x="1735" y="1001"/>
                    <a:pt x="1468" y="967"/>
                  </a:cubicBezTo>
                  <a:lnTo>
                    <a:pt x="2269" y="234"/>
                  </a:lnTo>
                  <a:close/>
                  <a:moveTo>
                    <a:pt x="2102" y="0"/>
                  </a:moveTo>
                  <a:lnTo>
                    <a:pt x="2069" y="33"/>
                  </a:lnTo>
                  <a:lnTo>
                    <a:pt x="1168" y="801"/>
                  </a:lnTo>
                  <a:lnTo>
                    <a:pt x="935" y="1034"/>
                  </a:lnTo>
                  <a:lnTo>
                    <a:pt x="1168" y="1067"/>
                  </a:lnTo>
                  <a:cubicBezTo>
                    <a:pt x="1168" y="1067"/>
                    <a:pt x="1835" y="1168"/>
                    <a:pt x="2136" y="1468"/>
                  </a:cubicBezTo>
                  <a:cubicBezTo>
                    <a:pt x="2269" y="1601"/>
                    <a:pt x="2302" y="1701"/>
                    <a:pt x="2269" y="1868"/>
                  </a:cubicBezTo>
                  <a:cubicBezTo>
                    <a:pt x="2069" y="2669"/>
                    <a:pt x="1969" y="3136"/>
                    <a:pt x="2302" y="3369"/>
                  </a:cubicBezTo>
                  <a:cubicBezTo>
                    <a:pt x="2336" y="3402"/>
                    <a:pt x="2402" y="3469"/>
                    <a:pt x="2436" y="3469"/>
                  </a:cubicBezTo>
                  <a:cubicBezTo>
                    <a:pt x="2569" y="3536"/>
                    <a:pt x="2636" y="3569"/>
                    <a:pt x="2636" y="3669"/>
                  </a:cubicBezTo>
                  <a:cubicBezTo>
                    <a:pt x="2736" y="3970"/>
                    <a:pt x="1268" y="5004"/>
                    <a:pt x="1" y="5971"/>
                  </a:cubicBezTo>
                  <a:lnTo>
                    <a:pt x="434" y="6071"/>
                  </a:lnTo>
                  <a:lnTo>
                    <a:pt x="1068" y="5704"/>
                  </a:lnTo>
                  <a:cubicBezTo>
                    <a:pt x="1135" y="5704"/>
                    <a:pt x="1302" y="5637"/>
                    <a:pt x="1568" y="5471"/>
                  </a:cubicBezTo>
                  <a:cubicBezTo>
                    <a:pt x="2002" y="5170"/>
                    <a:pt x="2736" y="4703"/>
                    <a:pt x="3236" y="4203"/>
                  </a:cubicBezTo>
                  <a:lnTo>
                    <a:pt x="3503" y="3936"/>
                  </a:lnTo>
                  <a:cubicBezTo>
                    <a:pt x="3770" y="3636"/>
                    <a:pt x="3937" y="3302"/>
                    <a:pt x="3937" y="3002"/>
                  </a:cubicBezTo>
                  <a:lnTo>
                    <a:pt x="3937" y="2969"/>
                  </a:lnTo>
                  <a:cubicBezTo>
                    <a:pt x="3937" y="2869"/>
                    <a:pt x="3937" y="2835"/>
                    <a:pt x="3903" y="2769"/>
                  </a:cubicBezTo>
                  <a:cubicBezTo>
                    <a:pt x="3837" y="2602"/>
                    <a:pt x="3770" y="2468"/>
                    <a:pt x="3603" y="2335"/>
                  </a:cubicBezTo>
                  <a:cubicBezTo>
                    <a:pt x="3637" y="2168"/>
                    <a:pt x="3737" y="1768"/>
                    <a:pt x="3670" y="1301"/>
                  </a:cubicBezTo>
                  <a:cubicBezTo>
                    <a:pt x="3670" y="1201"/>
                    <a:pt x="3637" y="1134"/>
                    <a:pt x="3637" y="1034"/>
                  </a:cubicBezTo>
                  <a:cubicBezTo>
                    <a:pt x="3570" y="767"/>
                    <a:pt x="3403" y="467"/>
                    <a:pt x="3070" y="334"/>
                  </a:cubicBezTo>
                  <a:lnTo>
                    <a:pt x="2336" y="100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9"/>
            <p:cNvSpPr/>
            <p:nvPr/>
          </p:nvSpPr>
          <p:spPr>
            <a:xfrm>
              <a:off x="314575" y="1562788"/>
              <a:ext cx="57550" cy="109275"/>
            </a:xfrm>
            <a:custGeom>
              <a:avLst/>
              <a:gdLst/>
              <a:ahLst/>
              <a:cxnLst/>
              <a:rect l="l" t="t" r="r" b="b"/>
              <a:pathLst>
                <a:path w="2302" h="4371" extrusionOk="0">
                  <a:moveTo>
                    <a:pt x="767" y="1"/>
                  </a:moveTo>
                  <a:lnTo>
                    <a:pt x="0" y="734"/>
                  </a:lnTo>
                  <a:cubicBezTo>
                    <a:pt x="267" y="768"/>
                    <a:pt x="667" y="901"/>
                    <a:pt x="901" y="1135"/>
                  </a:cubicBezTo>
                  <a:cubicBezTo>
                    <a:pt x="1067" y="1301"/>
                    <a:pt x="1101" y="1535"/>
                    <a:pt x="1067" y="1735"/>
                  </a:cubicBezTo>
                  <a:cubicBezTo>
                    <a:pt x="901" y="2302"/>
                    <a:pt x="801" y="2869"/>
                    <a:pt x="1034" y="3069"/>
                  </a:cubicBezTo>
                  <a:cubicBezTo>
                    <a:pt x="1034" y="3103"/>
                    <a:pt x="1067" y="3136"/>
                    <a:pt x="1134" y="3136"/>
                  </a:cubicBezTo>
                  <a:cubicBezTo>
                    <a:pt x="1234" y="3203"/>
                    <a:pt x="1401" y="3303"/>
                    <a:pt x="1434" y="3470"/>
                  </a:cubicBezTo>
                  <a:cubicBezTo>
                    <a:pt x="1501" y="3636"/>
                    <a:pt x="1434" y="3903"/>
                    <a:pt x="1001" y="4370"/>
                  </a:cubicBezTo>
                  <a:cubicBezTo>
                    <a:pt x="1668" y="3870"/>
                    <a:pt x="2302" y="3236"/>
                    <a:pt x="2268" y="2636"/>
                  </a:cubicBezTo>
                  <a:cubicBezTo>
                    <a:pt x="2235" y="2469"/>
                    <a:pt x="2168" y="2302"/>
                    <a:pt x="2001" y="2135"/>
                  </a:cubicBezTo>
                  <a:lnTo>
                    <a:pt x="1968" y="2102"/>
                  </a:lnTo>
                  <a:lnTo>
                    <a:pt x="1968" y="2069"/>
                  </a:lnTo>
                  <a:cubicBezTo>
                    <a:pt x="2035" y="1635"/>
                    <a:pt x="2168" y="468"/>
                    <a:pt x="1568" y="267"/>
                  </a:cubicBezTo>
                  <a:lnTo>
                    <a:pt x="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9"/>
            <p:cNvSpPr/>
            <p:nvPr/>
          </p:nvSpPr>
          <p:spPr>
            <a:xfrm>
              <a:off x="210325" y="1601138"/>
              <a:ext cx="98425" cy="135125"/>
            </a:xfrm>
            <a:custGeom>
              <a:avLst/>
              <a:gdLst/>
              <a:ahLst/>
              <a:cxnLst/>
              <a:rect l="l" t="t" r="r" b="b"/>
              <a:pathLst>
                <a:path w="3937" h="5405" extrusionOk="0">
                  <a:moveTo>
                    <a:pt x="1835" y="234"/>
                  </a:moveTo>
                  <a:cubicBezTo>
                    <a:pt x="2035" y="335"/>
                    <a:pt x="2802" y="601"/>
                    <a:pt x="3136" y="1068"/>
                  </a:cubicBezTo>
                  <a:cubicBezTo>
                    <a:pt x="3303" y="1269"/>
                    <a:pt x="3336" y="1535"/>
                    <a:pt x="3203" y="1769"/>
                  </a:cubicBezTo>
                  <a:lnTo>
                    <a:pt x="2836" y="2536"/>
                  </a:lnTo>
                  <a:cubicBezTo>
                    <a:pt x="2502" y="3103"/>
                    <a:pt x="2202" y="3670"/>
                    <a:pt x="2469" y="4004"/>
                  </a:cubicBezTo>
                  <a:cubicBezTo>
                    <a:pt x="2536" y="4104"/>
                    <a:pt x="2636" y="4204"/>
                    <a:pt x="2802" y="4237"/>
                  </a:cubicBezTo>
                  <a:lnTo>
                    <a:pt x="2836" y="4237"/>
                  </a:lnTo>
                  <a:cubicBezTo>
                    <a:pt x="3369" y="4437"/>
                    <a:pt x="3703" y="4738"/>
                    <a:pt x="3703" y="4938"/>
                  </a:cubicBezTo>
                  <a:cubicBezTo>
                    <a:pt x="3703" y="5038"/>
                    <a:pt x="3703" y="5071"/>
                    <a:pt x="3570" y="5105"/>
                  </a:cubicBezTo>
                  <a:cubicBezTo>
                    <a:pt x="3369" y="5138"/>
                    <a:pt x="3003" y="5238"/>
                    <a:pt x="2702" y="5271"/>
                  </a:cubicBezTo>
                  <a:lnTo>
                    <a:pt x="2702" y="5038"/>
                  </a:lnTo>
                  <a:cubicBezTo>
                    <a:pt x="2669" y="4838"/>
                    <a:pt x="2402" y="4604"/>
                    <a:pt x="1968" y="4404"/>
                  </a:cubicBezTo>
                  <a:cubicBezTo>
                    <a:pt x="1902" y="4404"/>
                    <a:pt x="1868" y="4371"/>
                    <a:pt x="1868" y="4371"/>
                  </a:cubicBezTo>
                  <a:cubicBezTo>
                    <a:pt x="1468" y="4204"/>
                    <a:pt x="1201" y="4037"/>
                    <a:pt x="1135" y="3870"/>
                  </a:cubicBezTo>
                  <a:cubicBezTo>
                    <a:pt x="968" y="3604"/>
                    <a:pt x="1135" y="3337"/>
                    <a:pt x="1335" y="2903"/>
                  </a:cubicBezTo>
                  <a:cubicBezTo>
                    <a:pt x="1401" y="2736"/>
                    <a:pt x="1535" y="2503"/>
                    <a:pt x="1635" y="2269"/>
                  </a:cubicBezTo>
                  <a:cubicBezTo>
                    <a:pt x="1802" y="1869"/>
                    <a:pt x="1735" y="1535"/>
                    <a:pt x="1501" y="1335"/>
                  </a:cubicBezTo>
                  <a:cubicBezTo>
                    <a:pt x="1301" y="1102"/>
                    <a:pt x="968" y="1035"/>
                    <a:pt x="701" y="1035"/>
                  </a:cubicBezTo>
                  <a:lnTo>
                    <a:pt x="1835" y="234"/>
                  </a:lnTo>
                  <a:close/>
                  <a:moveTo>
                    <a:pt x="1702" y="1"/>
                  </a:moveTo>
                  <a:lnTo>
                    <a:pt x="1668" y="34"/>
                  </a:lnTo>
                  <a:lnTo>
                    <a:pt x="234" y="1035"/>
                  </a:lnTo>
                  <a:lnTo>
                    <a:pt x="0" y="1202"/>
                  </a:lnTo>
                  <a:lnTo>
                    <a:pt x="467" y="1202"/>
                  </a:lnTo>
                  <a:cubicBezTo>
                    <a:pt x="567" y="1202"/>
                    <a:pt x="1068" y="1202"/>
                    <a:pt x="1335" y="1402"/>
                  </a:cubicBezTo>
                  <a:cubicBezTo>
                    <a:pt x="1501" y="1569"/>
                    <a:pt x="1535" y="1802"/>
                    <a:pt x="1368" y="2169"/>
                  </a:cubicBezTo>
                  <a:cubicBezTo>
                    <a:pt x="1268" y="2403"/>
                    <a:pt x="1168" y="2603"/>
                    <a:pt x="1068" y="2770"/>
                  </a:cubicBezTo>
                  <a:cubicBezTo>
                    <a:pt x="834" y="3237"/>
                    <a:pt x="668" y="3570"/>
                    <a:pt x="868" y="3870"/>
                  </a:cubicBezTo>
                  <a:cubicBezTo>
                    <a:pt x="1001" y="4071"/>
                    <a:pt x="1235" y="4237"/>
                    <a:pt x="1668" y="4437"/>
                  </a:cubicBezTo>
                  <a:cubicBezTo>
                    <a:pt x="1702" y="4437"/>
                    <a:pt x="1735" y="4504"/>
                    <a:pt x="1768" y="4504"/>
                  </a:cubicBezTo>
                  <a:cubicBezTo>
                    <a:pt x="2202" y="4671"/>
                    <a:pt x="2435" y="4838"/>
                    <a:pt x="2502" y="4971"/>
                  </a:cubicBezTo>
                  <a:cubicBezTo>
                    <a:pt x="2536" y="5138"/>
                    <a:pt x="2269" y="5271"/>
                    <a:pt x="2202" y="5338"/>
                  </a:cubicBezTo>
                  <a:lnTo>
                    <a:pt x="2269" y="5405"/>
                  </a:lnTo>
                  <a:cubicBezTo>
                    <a:pt x="2802" y="5338"/>
                    <a:pt x="3336" y="5238"/>
                    <a:pt x="3903" y="5105"/>
                  </a:cubicBezTo>
                  <a:cubicBezTo>
                    <a:pt x="3903" y="5071"/>
                    <a:pt x="3937" y="5038"/>
                    <a:pt x="3903" y="4938"/>
                  </a:cubicBezTo>
                  <a:cubicBezTo>
                    <a:pt x="3870" y="4704"/>
                    <a:pt x="3536" y="4371"/>
                    <a:pt x="3003" y="4104"/>
                  </a:cubicBezTo>
                  <a:cubicBezTo>
                    <a:pt x="2969" y="4071"/>
                    <a:pt x="2869" y="4071"/>
                    <a:pt x="2836" y="4037"/>
                  </a:cubicBezTo>
                  <a:cubicBezTo>
                    <a:pt x="2702" y="4004"/>
                    <a:pt x="2669" y="3937"/>
                    <a:pt x="2602" y="3870"/>
                  </a:cubicBezTo>
                  <a:cubicBezTo>
                    <a:pt x="2435" y="3604"/>
                    <a:pt x="2736" y="3070"/>
                    <a:pt x="3036" y="2569"/>
                  </a:cubicBezTo>
                  <a:cubicBezTo>
                    <a:pt x="3169" y="2336"/>
                    <a:pt x="3336" y="2069"/>
                    <a:pt x="3403" y="1802"/>
                  </a:cubicBezTo>
                  <a:cubicBezTo>
                    <a:pt x="3536" y="1535"/>
                    <a:pt x="3503" y="1235"/>
                    <a:pt x="3303" y="935"/>
                  </a:cubicBezTo>
                  <a:cubicBezTo>
                    <a:pt x="2969" y="501"/>
                    <a:pt x="2335" y="201"/>
                    <a:pt x="2002" y="68"/>
                  </a:cubicBezTo>
                  <a:cubicBezTo>
                    <a:pt x="1868" y="34"/>
                    <a:pt x="1802" y="1"/>
                    <a:pt x="1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9"/>
            <p:cNvSpPr/>
            <p:nvPr/>
          </p:nvSpPr>
          <p:spPr>
            <a:xfrm>
              <a:off x="227000" y="1606975"/>
              <a:ext cx="75075" cy="122903"/>
            </a:xfrm>
            <a:custGeom>
              <a:avLst/>
              <a:gdLst/>
              <a:ahLst/>
              <a:cxnLst/>
              <a:rect l="l" t="t" r="r" b="b"/>
              <a:pathLst>
                <a:path w="3003" h="5105" extrusionOk="0">
                  <a:moveTo>
                    <a:pt x="1135" y="0"/>
                  </a:moveTo>
                  <a:lnTo>
                    <a:pt x="1" y="801"/>
                  </a:lnTo>
                  <a:cubicBezTo>
                    <a:pt x="234" y="801"/>
                    <a:pt x="568" y="868"/>
                    <a:pt x="801" y="1101"/>
                  </a:cubicBezTo>
                  <a:cubicBezTo>
                    <a:pt x="1035" y="1301"/>
                    <a:pt x="1068" y="1635"/>
                    <a:pt x="901" y="2035"/>
                  </a:cubicBezTo>
                  <a:cubicBezTo>
                    <a:pt x="834" y="2269"/>
                    <a:pt x="701" y="2502"/>
                    <a:pt x="634" y="2669"/>
                  </a:cubicBezTo>
                  <a:cubicBezTo>
                    <a:pt x="401" y="3103"/>
                    <a:pt x="234" y="3370"/>
                    <a:pt x="401" y="3636"/>
                  </a:cubicBezTo>
                  <a:cubicBezTo>
                    <a:pt x="501" y="3803"/>
                    <a:pt x="734" y="3970"/>
                    <a:pt x="1168" y="4137"/>
                  </a:cubicBezTo>
                  <a:cubicBezTo>
                    <a:pt x="1702" y="4337"/>
                    <a:pt x="2002" y="4604"/>
                    <a:pt x="2035" y="4871"/>
                  </a:cubicBezTo>
                  <a:cubicBezTo>
                    <a:pt x="2035" y="4971"/>
                    <a:pt x="2035" y="5037"/>
                    <a:pt x="2002" y="5104"/>
                  </a:cubicBezTo>
                  <a:cubicBezTo>
                    <a:pt x="2269" y="5037"/>
                    <a:pt x="2669" y="4971"/>
                    <a:pt x="2869" y="4904"/>
                  </a:cubicBezTo>
                  <a:cubicBezTo>
                    <a:pt x="3003" y="4871"/>
                    <a:pt x="3003" y="4837"/>
                    <a:pt x="3003" y="4737"/>
                  </a:cubicBezTo>
                  <a:cubicBezTo>
                    <a:pt x="3003" y="4537"/>
                    <a:pt x="2669" y="4270"/>
                    <a:pt x="2135" y="4037"/>
                  </a:cubicBezTo>
                  <a:cubicBezTo>
                    <a:pt x="1935" y="3970"/>
                    <a:pt x="1835" y="3870"/>
                    <a:pt x="1735" y="3770"/>
                  </a:cubicBezTo>
                  <a:cubicBezTo>
                    <a:pt x="1502" y="3436"/>
                    <a:pt x="1802" y="2869"/>
                    <a:pt x="2135" y="2302"/>
                  </a:cubicBezTo>
                  <a:lnTo>
                    <a:pt x="2502" y="1535"/>
                  </a:lnTo>
                  <a:cubicBezTo>
                    <a:pt x="2636" y="1301"/>
                    <a:pt x="2569" y="1035"/>
                    <a:pt x="2402" y="834"/>
                  </a:cubicBezTo>
                  <a:cubicBezTo>
                    <a:pt x="2069" y="367"/>
                    <a:pt x="1335" y="101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9"/>
            <p:cNvSpPr/>
            <p:nvPr/>
          </p:nvSpPr>
          <p:spPr>
            <a:xfrm>
              <a:off x="120250" y="1528263"/>
              <a:ext cx="62575" cy="93800"/>
            </a:xfrm>
            <a:custGeom>
              <a:avLst/>
              <a:gdLst/>
              <a:ahLst/>
              <a:cxnLst/>
              <a:rect l="l" t="t" r="r" b="b"/>
              <a:pathLst>
                <a:path w="2503" h="3752" extrusionOk="0">
                  <a:moveTo>
                    <a:pt x="543" y="0"/>
                  </a:moveTo>
                  <a:cubicBezTo>
                    <a:pt x="421" y="0"/>
                    <a:pt x="313" y="78"/>
                    <a:pt x="234" y="247"/>
                  </a:cubicBezTo>
                  <a:cubicBezTo>
                    <a:pt x="1" y="614"/>
                    <a:pt x="268" y="2482"/>
                    <a:pt x="568" y="2816"/>
                  </a:cubicBezTo>
                  <a:cubicBezTo>
                    <a:pt x="568" y="2816"/>
                    <a:pt x="808" y="3751"/>
                    <a:pt x="1328" y="3751"/>
                  </a:cubicBezTo>
                  <a:cubicBezTo>
                    <a:pt x="1421" y="3751"/>
                    <a:pt x="1524" y="3721"/>
                    <a:pt x="1635" y="3650"/>
                  </a:cubicBezTo>
                  <a:cubicBezTo>
                    <a:pt x="2403" y="3183"/>
                    <a:pt x="2503" y="2015"/>
                    <a:pt x="1902" y="1815"/>
                  </a:cubicBezTo>
                  <a:cubicBezTo>
                    <a:pt x="1268" y="1582"/>
                    <a:pt x="1402" y="1015"/>
                    <a:pt x="1135" y="514"/>
                  </a:cubicBezTo>
                  <a:cubicBezTo>
                    <a:pt x="952" y="189"/>
                    <a:pt x="732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9"/>
            <p:cNvSpPr/>
            <p:nvPr/>
          </p:nvSpPr>
          <p:spPr>
            <a:xfrm>
              <a:off x="136100" y="1435188"/>
              <a:ext cx="248550" cy="125225"/>
            </a:xfrm>
            <a:custGeom>
              <a:avLst/>
              <a:gdLst/>
              <a:ahLst/>
              <a:cxnLst/>
              <a:rect l="l" t="t" r="r" b="b"/>
              <a:pathLst>
                <a:path w="9942" h="5009" extrusionOk="0">
                  <a:moveTo>
                    <a:pt x="1668" y="1"/>
                  </a:moveTo>
                  <a:cubicBezTo>
                    <a:pt x="1669" y="1"/>
                    <a:pt x="2325" y="1969"/>
                    <a:pt x="1717" y="1969"/>
                  </a:cubicBezTo>
                  <a:cubicBezTo>
                    <a:pt x="1712" y="1969"/>
                    <a:pt x="1707" y="1969"/>
                    <a:pt x="1702" y="1969"/>
                  </a:cubicBezTo>
                  <a:cubicBezTo>
                    <a:pt x="1163" y="1884"/>
                    <a:pt x="479" y="1123"/>
                    <a:pt x="225" y="1123"/>
                  </a:cubicBezTo>
                  <a:cubicBezTo>
                    <a:pt x="180" y="1123"/>
                    <a:pt x="149" y="1147"/>
                    <a:pt x="134" y="1202"/>
                  </a:cubicBezTo>
                  <a:cubicBezTo>
                    <a:pt x="1" y="1569"/>
                    <a:pt x="368" y="2503"/>
                    <a:pt x="835" y="2636"/>
                  </a:cubicBezTo>
                  <a:cubicBezTo>
                    <a:pt x="1292" y="2734"/>
                    <a:pt x="2005" y="4974"/>
                    <a:pt x="2629" y="4974"/>
                  </a:cubicBezTo>
                  <a:cubicBezTo>
                    <a:pt x="2643" y="4974"/>
                    <a:pt x="2656" y="4973"/>
                    <a:pt x="2669" y="4971"/>
                  </a:cubicBezTo>
                  <a:cubicBezTo>
                    <a:pt x="3329" y="4806"/>
                    <a:pt x="3434" y="3236"/>
                    <a:pt x="3954" y="3236"/>
                  </a:cubicBezTo>
                  <a:cubicBezTo>
                    <a:pt x="3959" y="3236"/>
                    <a:pt x="3965" y="3236"/>
                    <a:pt x="3970" y="3237"/>
                  </a:cubicBezTo>
                  <a:cubicBezTo>
                    <a:pt x="4463" y="3298"/>
                    <a:pt x="4899" y="5009"/>
                    <a:pt x="5488" y="5009"/>
                  </a:cubicBezTo>
                  <a:cubicBezTo>
                    <a:pt x="5537" y="5009"/>
                    <a:pt x="5587" y="4997"/>
                    <a:pt x="5638" y="4971"/>
                  </a:cubicBezTo>
                  <a:cubicBezTo>
                    <a:pt x="6259" y="4661"/>
                    <a:pt x="7140" y="1922"/>
                    <a:pt x="7447" y="1922"/>
                  </a:cubicBezTo>
                  <a:cubicBezTo>
                    <a:pt x="7470" y="1922"/>
                    <a:pt x="7490" y="1937"/>
                    <a:pt x="7506" y="1969"/>
                  </a:cubicBezTo>
                  <a:cubicBezTo>
                    <a:pt x="7739" y="2403"/>
                    <a:pt x="8373" y="4504"/>
                    <a:pt x="8373" y="4504"/>
                  </a:cubicBezTo>
                  <a:cubicBezTo>
                    <a:pt x="8373" y="4504"/>
                    <a:pt x="9941" y="2369"/>
                    <a:pt x="9541" y="368"/>
                  </a:cubicBezTo>
                  <a:cubicBezTo>
                    <a:pt x="9541" y="368"/>
                    <a:pt x="9532" y="367"/>
                    <a:pt x="9517" y="367"/>
                  </a:cubicBezTo>
                  <a:cubicBezTo>
                    <a:pt x="9417" y="367"/>
                    <a:pt x="9015" y="417"/>
                    <a:pt x="8840" y="1202"/>
                  </a:cubicBezTo>
                  <a:cubicBezTo>
                    <a:pt x="8677" y="1963"/>
                    <a:pt x="8558" y="2569"/>
                    <a:pt x="8340" y="2569"/>
                  </a:cubicBezTo>
                  <a:cubicBezTo>
                    <a:pt x="8290" y="2569"/>
                    <a:pt x="8235" y="2537"/>
                    <a:pt x="8173" y="2469"/>
                  </a:cubicBezTo>
                  <a:cubicBezTo>
                    <a:pt x="7869" y="2105"/>
                    <a:pt x="7981" y="107"/>
                    <a:pt x="7599" y="107"/>
                  </a:cubicBezTo>
                  <a:cubicBezTo>
                    <a:pt x="7562" y="107"/>
                    <a:pt x="7520" y="126"/>
                    <a:pt x="7473" y="168"/>
                  </a:cubicBezTo>
                  <a:cubicBezTo>
                    <a:pt x="6939" y="635"/>
                    <a:pt x="6839" y="3036"/>
                    <a:pt x="6338" y="3170"/>
                  </a:cubicBezTo>
                  <a:cubicBezTo>
                    <a:pt x="6210" y="3204"/>
                    <a:pt x="6047" y="3225"/>
                    <a:pt x="5867" y="3225"/>
                  </a:cubicBezTo>
                  <a:cubicBezTo>
                    <a:pt x="5347" y="3225"/>
                    <a:pt x="4693" y="3048"/>
                    <a:pt x="4370" y="2503"/>
                  </a:cubicBezTo>
                  <a:cubicBezTo>
                    <a:pt x="4009" y="1864"/>
                    <a:pt x="4203" y="832"/>
                    <a:pt x="3970" y="832"/>
                  </a:cubicBezTo>
                  <a:cubicBezTo>
                    <a:pt x="3923" y="832"/>
                    <a:pt x="3859" y="873"/>
                    <a:pt x="3770" y="968"/>
                  </a:cubicBezTo>
                  <a:cubicBezTo>
                    <a:pt x="3215" y="1491"/>
                    <a:pt x="3651" y="2972"/>
                    <a:pt x="3137" y="2972"/>
                  </a:cubicBezTo>
                  <a:cubicBezTo>
                    <a:pt x="3126" y="2972"/>
                    <a:pt x="3115" y="2971"/>
                    <a:pt x="3103" y="2970"/>
                  </a:cubicBezTo>
                  <a:cubicBezTo>
                    <a:pt x="2469" y="2870"/>
                    <a:pt x="2035" y="368"/>
                    <a:pt x="2035" y="3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9"/>
            <p:cNvSpPr/>
            <p:nvPr/>
          </p:nvSpPr>
          <p:spPr>
            <a:xfrm>
              <a:off x="31025" y="1480238"/>
              <a:ext cx="59225" cy="248525"/>
            </a:xfrm>
            <a:custGeom>
              <a:avLst/>
              <a:gdLst/>
              <a:ahLst/>
              <a:cxnLst/>
              <a:rect l="l" t="t" r="r" b="b"/>
              <a:pathLst>
                <a:path w="2369" h="9941" extrusionOk="0">
                  <a:moveTo>
                    <a:pt x="2135" y="0"/>
                  </a:moveTo>
                  <a:cubicBezTo>
                    <a:pt x="2135" y="34"/>
                    <a:pt x="1302" y="1668"/>
                    <a:pt x="267" y="2202"/>
                  </a:cubicBezTo>
                  <a:lnTo>
                    <a:pt x="234" y="2202"/>
                  </a:lnTo>
                  <a:lnTo>
                    <a:pt x="1" y="2769"/>
                  </a:lnTo>
                  <a:lnTo>
                    <a:pt x="401" y="9907"/>
                  </a:lnTo>
                  <a:lnTo>
                    <a:pt x="668" y="9941"/>
                  </a:lnTo>
                  <a:lnTo>
                    <a:pt x="234" y="3069"/>
                  </a:lnTo>
                  <a:cubicBezTo>
                    <a:pt x="234" y="2902"/>
                    <a:pt x="267" y="2769"/>
                    <a:pt x="368" y="2669"/>
                  </a:cubicBezTo>
                  <a:cubicBezTo>
                    <a:pt x="835" y="2068"/>
                    <a:pt x="2336" y="100"/>
                    <a:pt x="2369" y="67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9"/>
            <p:cNvSpPr/>
            <p:nvPr/>
          </p:nvSpPr>
          <p:spPr>
            <a:xfrm>
              <a:off x="-6500" y="1397663"/>
              <a:ext cx="46725" cy="141800"/>
            </a:xfrm>
            <a:custGeom>
              <a:avLst/>
              <a:gdLst/>
              <a:ahLst/>
              <a:cxnLst/>
              <a:rect l="l" t="t" r="r" b="b"/>
              <a:pathLst>
                <a:path w="1869" h="5672" extrusionOk="0">
                  <a:moveTo>
                    <a:pt x="334" y="1"/>
                  </a:moveTo>
                  <a:cubicBezTo>
                    <a:pt x="334" y="1"/>
                    <a:pt x="1" y="2236"/>
                    <a:pt x="67" y="3503"/>
                  </a:cubicBezTo>
                  <a:cubicBezTo>
                    <a:pt x="201" y="4804"/>
                    <a:pt x="1702" y="5638"/>
                    <a:pt x="1802" y="5672"/>
                  </a:cubicBezTo>
                  <a:lnTo>
                    <a:pt x="1869" y="5538"/>
                  </a:lnTo>
                  <a:cubicBezTo>
                    <a:pt x="1869" y="5538"/>
                    <a:pt x="401" y="4738"/>
                    <a:pt x="334" y="3570"/>
                  </a:cubicBezTo>
                  <a:cubicBezTo>
                    <a:pt x="234" y="2336"/>
                    <a:pt x="568" y="134"/>
                    <a:pt x="568" y="68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9"/>
            <p:cNvSpPr/>
            <p:nvPr/>
          </p:nvSpPr>
          <p:spPr>
            <a:xfrm>
              <a:off x="-225825" y="1365988"/>
              <a:ext cx="252700" cy="351925"/>
            </a:xfrm>
            <a:custGeom>
              <a:avLst/>
              <a:gdLst/>
              <a:ahLst/>
              <a:cxnLst/>
              <a:rect l="l" t="t" r="r" b="b"/>
              <a:pathLst>
                <a:path w="10108" h="14077" extrusionOk="0">
                  <a:moveTo>
                    <a:pt x="2169" y="0"/>
                  </a:moveTo>
                  <a:lnTo>
                    <a:pt x="1635" y="501"/>
                  </a:lnTo>
                  <a:lnTo>
                    <a:pt x="1769" y="634"/>
                  </a:lnTo>
                  <a:cubicBezTo>
                    <a:pt x="3303" y="2235"/>
                    <a:pt x="4904" y="3970"/>
                    <a:pt x="4904" y="4237"/>
                  </a:cubicBezTo>
                  <a:cubicBezTo>
                    <a:pt x="4804" y="4904"/>
                    <a:pt x="4737" y="5171"/>
                    <a:pt x="4637" y="5237"/>
                  </a:cubicBezTo>
                  <a:cubicBezTo>
                    <a:pt x="4270" y="4970"/>
                    <a:pt x="1235" y="2902"/>
                    <a:pt x="468" y="2435"/>
                  </a:cubicBezTo>
                  <a:lnTo>
                    <a:pt x="301" y="2335"/>
                  </a:lnTo>
                  <a:lnTo>
                    <a:pt x="1" y="3002"/>
                  </a:lnTo>
                  <a:cubicBezTo>
                    <a:pt x="67" y="3069"/>
                    <a:pt x="3970" y="5104"/>
                    <a:pt x="4470" y="5404"/>
                  </a:cubicBezTo>
                  <a:cubicBezTo>
                    <a:pt x="4470" y="5404"/>
                    <a:pt x="4504" y="5404"/>
                    <a:pt x="4504" y="5437"/>
                  </a:cubicBezTo>
                  <a:cubicBezTo>
                    <a:pt x="4571" y="5471"/>
                    <a:pt x="4637" y="5471"/>
                    <a:pt x="4737" y="5471"/>
                  </a:cubicBezTo>
                  <a:lnTo>
                    <a:pt x="4771" y="5471"/>
                  </a:lnTo>
                  <a:cubicBezTo>
                    <a:pt x="4837" y="5437"/>
                    <a:pt x="5004" y="5304"/>
                    <a:pt x="5138" y="4337"/>
                  </a:cubicBezTo>
                  <a:cubicBezTo>
                    <a:pt x="5138" y="4237"/>
                    <a:pt x="6472" y="4370"/>
                    <a:pt x="6739" y="4137"/>
                  </a:cubicBezTo>
                  <a:cubicBezTo>
                    <a:pt x="6798" y="4058"/>
                    <a:pt x="6845" y="3968"/>
                    <a:pt x="6928" y="3968"/>
                  </a:cubicBezTo>
                  <a:cubicBezTo>
                    <a:pt x="6986" y="3968"/>
                    <a:pt x="7062" y="4013"/>
                    <a:pt x="7172" y="4137"/>
                  </a:cubicBezTo>
                  <a:cubicBezTo>
                    <a:pt x="7773" y="4770"/>
                    <a:pt x="8640" y="4870"/>
                    <a:pt x="8974" y="4937"/>
                  </a:cubicBezTo>
                  <a:lnTo>
                    <a:pt x="9140" y="5504"/>
                  </a:lnTo>
                  <a:lnTo>
                    <a:pt x="9174" y="5604"/>
                  </a:lnTo>
                  <a:cubicBezTo>
                    <a:pt x="9107" y="5671"/>
                    <a:pt x="8840" y="5838"/>
                    <a:pt x="8507" y="6271"/>
                  </a:cubicBezTo>
                  <a:cubicBezTo>
                    <a:pt x="8473" y="6338"/>
                    <a:pt x="8440" y="6505"/>
                    <a:pt x="8440" y="6772"/>
                  </a:cubicBezTo>
                  <a:cubicBezTo>
                    <a:pt x="8473" y="7506"/>
                    <a:pt x="8774" y="9007"/>
                    <a:pt x="9074" y="10441"/>
                  </a:cubicBezTo>
                  <a:cubicBezTo>
                    <a:pt x="9341" y="11809"/>
                    <a:pt x="9674" y="13176"/>
                    <a:pt x="9841" y="13777"/>
                  </a:cubicBezTo>
                  <a:cubicBezTo>
                    <a:pt x="9841" y="13810"/>
                    <a:pt x="9841" y="13810"/>
                    <a:pt x="9908" y="13843"/>
                  </a:cubicBezTo>
                  <a:lnTo>
                    <a:pt x="9908" y="13910"/>
                  </a:lnTo>
                  <a:cubicBezTo>
                    <a:pt x="9908" y="13977"/>
                    <a:pt x="9941" y="14010"/>
                    <a:pt x="9941" y="14077"/>
                  </a:cubicBezTo>
                  <a:lnTo>
                    <a:pt x="10008" y="14010"/>
                  </a:lnTo>
                  <a:lnTo>
                    <a:pt x="10108" y="14010"/>
                  </a:lnTo>
                  <a:lnTo>
                    <a:pt x="10108" y="13944"/>
                  </a:lnTo>
                  <a:cubicBezTo>
                    <a:pt x="9341" y="11008"/>
                    <a:pt x="8407" y="6672"/>
                    <a:pt x="8673" y="6338"/>
                  </a:cubicBezTo>
                  <a:cubicBezTo>
                    <a:pt x="8940" y="6005"/>
                    <a:pt x="9140" y="5838"/>
                    <a:pt x="9274" y="5771"/>
                  </a:cubicBezTo>
                  <a:lnTo>
                    <a:pt x="9341" y="5671"/>
                  </a:lnTo>
                  <a:lnTo>
                    <a:pt x="9407" y="5638"/>
                  </a:lnTo>
                  <a:lnTo>
                    <a:pt x="9307" y="5404"/>
                  </a:lnTo>
                  <a:lnTo>
                    <a:pt x="9140" y="4770"/>
                  </a:lnTo>
                  <a:lnTo>
                    <a:pt x="9107" y="4670"/>
                  </a:lnTo>
                  <a:lnTo>
                    <a:pt x="8907" y="4670"/>
                  </a:lnTo>
                  <a:cubicBezTo>
                    <a:pt x="8607" y="4637"/>
                    <a:pt x="7773" y="4503"/>
                    <a:pt x="7306" y="3970"/>
                  </a:cubicBezTo>
                  <a:cubicBezTo>
                    <a:pt x="6672" y="3269"/>
                    <a:pt x="5805" y="634"/>
                    <a:pt x="5805" y="601"/>
                  </a:cubicBezTo>
                  <a:lnTo>
                    <a:pt x="5805" y="567"/>
                  </a:lnTo>
                  <a:lnTo>
                    <a:pt x="5805" y="501"/>
                  </a:lnTo>
                  <a:lnTo>
                    <a:pt x="5171" y="401"/>
                  </a:lnTo>
                  <a:lnTo>
                    <a:pt x="5171" y="434"/>
                  </a:lnTo>
                  <a:lnTo>
                    <a:pt x="5238" y="501"/>
                  </a:lnTo>
                  <a:cubicBezTo>
                    <a:pt x="5905" y="2068"/>
                    <a:pt x="6505" y="3736"/>
                    <a:pt x="6439" y="3903"/>
                  </a:cubicBezTo>
                  <a:cubicBezTo>
                    <a:pt x="6413" y="3920"/>
                    <a:pt x="6349" y="3929"/>
                    <a:pt x="6259" y="3929"/>
                  </a:cubicBezTo>
                  <a:cubicBezTo>
                    <a:pt x="6000" y="3929"/>
                    <a:pt x="5525" y="3860"/>
                    <a:pt x="5104" y="3736"/>
                  </a:cubicBezTo>
                  <a:lnTo>
                    <a:pt x="2302" y="167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9"/>
            <p:cNvSpPr/>
            <p:nvPr/>
          </p:nvSpPr>
          <p:spPr>
            <a:xfrm>
              <a:off x="-115750" y="1498588"/>
              <a:ext cx="126800" cy="205150"/>
            </a:xfrm>
            <a:custGeom>
              <a:avLst/>
              <a:gdLst/>
              <a:ahLst/>
              <a:cxnLst/>
              <a:rect l="l" t="t" r="r" b="b"/>
              <a:pathLst>
                <a:path w="5072" h="8206" extrusionOk="0">
                  <a:moveTo>
                    <a:pt x="1" y="0"/>
                  </a:moveTo>
                  <a:cubicBezTo>
                    <a:pt x="1" y="0"/>
                    <a:pt x="368" y="967"/>
                    <a:pt x="568" y="1701"/>
                  </a:cubicBezTo>
                  <a:cubicBezTo>
                    <a:pt x="701" y="2202"/>
                    <a:pt x="1168" y="2769"/>
                    <a:pt x="1835" y="3503"/>
                  </a:cubicBezTo>
                  <a:cubicBezTo>
                    <a:pt x="2236" y="3970"/>
                    <a:pt x="2736" y="4503"/>
                    <a:pt x="3236" y="5170"/>
                  </a:cubicBezTo>
                  <a:cubicBezTo>
                    <a:pt x="4537" y="6838"/>
                    <a:pt x="4838" y="8206"/>
                    <a:pt x="4838" y="8206"/>
                  </a:cubicBezTo>
                  <a:lnTo>
                    <a:pt x="5071" y="8206"/>
                  </a:lnTo>
                  <a:cubicBezTo>
                    <a:pt x="5071" y="8173"/>
                    <a:pt x="4771" y="6838"/>
                    <a:pt x="3437" y="5070"/>
                  </a:cubicBezTo>
                  <a:cubicBezTo>
                    <a:pt x="2903" y="4437"/>
                    <a:pt x="2436" y="3869"/>
                    <a:pt x="2036" y="3402"/>
                  </a:cubicBezTo>
                  <a:cubicBezTo>
                    <a:pt x="1402" y="2669"/>
                    <a:pt x="935" y="2168"/>
                    <a:pt x="835" y="1701"/>
                  </a:cubicBezTo>
                  <a:cubicBezTo>
                    <a:pt x="601" y="967"/>
                    <a:pt x="23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9"/>
            <p:cNvSpPr/>
            <p:nvPr/>
          </p:nvSpPr>
          <p:spPr>
            <a:xfrm>
              <a:off x="-68200" y="1479088"/>
              <a:ext cx="73400" cy="156275"/>
            </a:xfrm>
            <a:custGeom>
              <a:avLst/>
              <a:gdLst/>
              <a:ahLst/>
              <a:cxnLst/>
              <a:rect l="l" t="t" r="r" b="b"/>
              <a:pathLst>
                <a:path w="2936" h="6251" extrusionOk="0">
                  <a:moveTo>
                    <a:pt x="287" y="0"/>
                  </a:moveTo>
                  <a:cubicBezTo>
                    <a:pt x="94" y="0"/>
                    <a:pt x="0" y="158"/>
                    <a:pt x="0" y="547"/>
                  </a:cubicBezTo>
                  <a:cubicBezTo>
                    <a:pt x="0" y="1280"/>
                    <a:pt x="2936" y="6251"/>
                    <a:pt x="2936" y="6251"/>
                  </a:cubicBezTo>
                  <a:lnTo>
                    <a:pt x="2302" y="3082"/>
                  </a:lnTo>
                  <a:cubicBezTo>
                    <a:pt x="2302" y="3082"/>
                    <a:pt x="1868" y="813"/>
                    <a:pt x="1134" y="380"/>
                  </a:cubicBezTo>
                  <a:cubicBezTo>
                    <a:pt x="756" y="149"/>
                    <a:pt x="47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9"/>
            <p:cNvSpPr/>
            <p:nvPr/>
          </p:nvSpPr>
          <p:spPr>
            <a:xfrm>
              <a:off x="-273775" y="1465688"/>
              <a:ext cx="195575" cy="111300"/>
            </a:xfrm>
            <a:custGeom>
              <a:avLst/>
              <a:gdLst/>
              <a:ahLst/>
              <a:cxnLst/>
              <a:rect l="l" t="t" r="r" b="b"/>
              <a:pathLst>
                <a:path w="7823" h="4452" extrusionOk="0">
                  <a:moveTo>
                    <a:pt x="430" y="0"/>
                  </a:moveTo>
                  <a:cubicBezTo>
                    <a:pt x="251" y="0"/>
                    <a:pt x="0" y="258"/>
                    <a:pt x="151" y="515"/>
                  </a:cubicBezTo>
                  <a:lnTo>
                    <a:pt x="351" y="816"/>
                  </a:lnTo>
                  <a:cubicBezTo>
                    <a:pt x="351" y="849"/>
                    <a:pt x="317" y="916"/>
                    <a:pt x="351" y="949"/>
                  </a:cubicBezTo>
                  <a:cubicBezTo>
                    <a:pt x="518" y="1116"/>
                    <a:pt x="1518" y="1516"/>
                    <a:pt x="2686" y="1550"/>
                  </a:cubicBezTo>
                  <a:cubicBezTo>
                    <a:pt x="3853" y="1650"/>
                    <a:pt x="7756" y="4452"/>
                    <a:pt x="7823" y="4452"/>
                  </a:cubicBezTo>
                  <a:lnTo>
                    <a:pt x="7322" y="3484"/>
                  </a:lnTo>
                  <a:cubicBezTo>
                    <a:pt x="7156" y="3418"/>
                    <a:pt x="3887" y="1383"/>
                    <a:pt x="2652" y="1349"/>
                  </a:cubicBezTo>
                  <a:cubicBezTo>
                    <a:pt x="1552" y="1316"/>
                    <a:pt x="718" y="349"/>
                    <a:pt x="584" y="282"/>
                  </a:cubicBezTo>
                  <a:cubicBezTo>
                    <a:pt x="608" y="80"/>
                    <a:pt x="530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9"/>
            <p:cNvSpPr/>
            <p:nvPr/>
          </p:nvSpPr>
          <p:spPr>
            <a:xfrm>
              <a:off x="-75725" y="1312638"/>
              <a:ext cx="51875" cy="31775"/>
            </a:xfrm>
            <a:custGeom>
              <a:avLst/>
              <a:gdLst/>
              <a:ahLst/>
              <a:cxnLst/>
              <a:rect l="l" t="t" r="r" b="b"/>
              <a:pathLst>
                <a:path w="2075" h="1271" extrusionOk="0">
                  <a:moveTo>
                    <a:pt x="789" y="0"/>
                  </a:moveTo>
                  <a:cubicBezTo>
                    <a:pt x="736" y="0"/>
                    <a:pt x="685" y="11"/>
                    <a:pt x="635" y="33"/>
                  </a:cubicBezTo>
                  <a:cubicBezTo>
                    <a:pt x="1" y="266"/>
                    <a:pt x="1002" y="1100"/>
                    <a:pt x="1002" y="1100"/>
                  </a:cubicBezTo>
                  <a:cubicBezTo>
                    <a:pt x="1002" y="1100"/>
                    <a:pt x="1371" y="1271"/>
                    <a:pt x="1690" y="1271"/>
                  </a:cubicBezTo>
                  <a:cubicBezTo>
                    <a:pt x="1717" y="1271"/>
                    <a:pt x="1743" y="1270"/>
                    <a:pt x="1769" y="1267"/>
                  </a:cubicBezTo>
                  <a:cubicBezTo>
                    <a:pt x="2075" y="1236"/>
                    <a:pt x="1371" y="0"/>
                    <a:pt x="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9"/>
            <p:cNvSpPr/>
            <p:nvPr/>
          </p:nvSpPr>
          <p:spPr>
            <a:xfrm>
              <a:off x="-127100" y="1304288"/>
              <a:ext cx="45575" cy="34450"/>
            </a:xfrm>
            <a:custGeom>
              <a:avLst/>
              <a:gdLst/>
              <a:ahLst/>
              <a:cxnLst/>
              <a:rect l="l" t="t" r="r" b="b"/>
              <a:pathLst>
                <a:path w="1823" h="1378" extrusionOk="0">
                  <a:moveTo>
                    <a:pt x="726" y="0"/>
                  </a:moveTo>
                  <a:cubicBezTo>
                    <a:pt x="315" y="0"/>
                    <a:pt x="0" y="221"/>
                    <a:pt x="288" y="700"/>
                  </a:cubicBezTo>
                  <a:cubicBezTo>
                    <a:pt x="550" y="1200"/>
                    <a:pt x="1117" y="1377"/>
                    <a:pt x="1433" y="1377"/>
                  </a:cubicBezTo>
                  <a:cubicBezTo>
                    <a:pt x="1560" y="1377"/>
                    <a:pt x="1646" y="1349"/>
                    <a:pt x="1656" y="1301"/>
                  </a:cubicBezTo>
                  <a:cubicBezTo>
                    <a:pt x="1656" y="1301"/>
                    <a:pt x="1822" y="367"/>
                    <a:pt x="1222" y="100"/>
                  </a:cubicBezTo>
                  <a:cubicBezTo>
                    <a:pt x="1062" y="34"/>
                    <a:pt x="887" y="0"/>
                    <a:pt x="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9"/>
            <p:cNvSpPr/>
            <p:nvPr/>
          </p:nvSpPr>
          <p:spPr>
            <a:xfrm>
              <a:off x="-199850" y="1301713"/>
              <a:ext cx="52450" cy="38250"/>
            </a:xfrm>
            <a:custGeom>
              <a:avLst/>
              <a:gdLst/>
              <a:ahLst/>
              <a:cxnLst/>
              <a:rect l="l" t="t" r="r" b="b"/>
              <a:pathLst>
                <a:path w="2098" h="1530" extrusionOk="0">
                  <a:moveTo>
                    <a:pt x="480" y="0"/>
                  </a:moveTo>
                  <a:cubicBezTo>
                    <a:pt x="187" y="0"/>
                    <a:pt x="0" y="93"/>
                    <a:pt x="129" y="370"/>
                  </a:cubicBezTo>
                  <a:cubicBezTo>
                    <a:pt x="344" y="728"/>
                    <a:pt x="1139" y="1529"/>
                    <a:pt x="1660" y="1529"/>
                  </a:cubicBezTo>
                  <a:cubicBezTo>
                    <a:pt x="1867" y="1529"/>
                    <a:pt x="2031" y="1402"/>
                    <a:pt x="2097" y="1070"/>
                  </a:cubicBezTo>
                  <a:cubicBezTo>
                    <a:pt x="2097" y="1070"/>
                    <a:pt x="1930" y="303"/>
                    <a:pt x="1297" y="136"/>
                  </a:cubicBezTo>
                  <a:cubicBezTo>
                    <a:pt x="1028" y="61"/>
                    <a:pt x="719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9"/>
            <p:cNvSpPr/>
            <p:nvPr/>
          </p:nvSpPr>
          <p:spPr>
            <a:xfrm>
              <a:off x="-5675" y="1348463"/>
              <a:ext cx="37900" cy="42325"/>
            </a:xfrm>
            <a:custGeom>
              <a:avLst/>
              <a:gdLst/>
              <a:ahLst/>
              <a:cxnLst/>
              <a:rect l="l" t="t" r="r" b="b"/>
              <a:pathLst>
                <a:path w="1516" h="1693" extrusionOk="0">
                  <a:moveTo>
                    <a:pt x="334" y="1"/>
                  </a:moveTo>
                  <a:cubicBezTo>
                    <a:pt x="334" y="1"/>
                    <a:pt x="1" y="1168"/>
                    <a:pt x="801" y="1602"/>
                  </a:cubicBezTo>
                  <a:cubicBezTo>
                    <a:pt x="927" y="1665"/>
                    <a:pt x="1026" y="1692"/>
                    <a:pt x="1103" y="1692"/>
                  </a:cubicBezTo>
                  <a:cubicBezTo>
                    <a:pt x="1516" y="1692"/>
                    <a:pt x="1278" y="895"/>
                    <a:pt x="968" y="501"/>
                  </a:cubicBezTo>
                  <a:cubicBezTo>
                    <a:pt x="601" y="1"/>
                    <a:pt x="334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9"/>
            <p:cNvSpPr/>
            <p:nvPr/>
          </p:nvSpPr>
          <p:spPr>
            <a:xfrm>
              <a:off x="40200" y="1403288"/>
              <a:ext cx="17475" cy="16750"/>
            </a:xfrm>
            <a:custGeom>
              <a:avLst/>
              <a:gdLst/>
              <a:ahLst/>
              <a:cxnLst/>
              <a:rect l="l" t="t" r="r" b="b"/>
              <a:pathLst>
                <a:path w="699" h="670" extrusionOk="0">
                  <a:moveTo>
                    <a:pt x="405" y="1"/>
                  </a:moveTo>
                  <a:cubicBezTo>
                    <a:pt x="392" y="1"/>
                    <a:pt x="379" y="3"/>
                    <a:pt x="367" y="9"/>
                  </a:cubicBezTo>
                  <a:cubicBezTo>
                    <a:pt x="367" y="9"/>
                    <a:pt x="1" y="176"/>
                    <a:pt x="201" y="510"/>
                  </a:cubicBezTo>
                  <a:cubicBezTo>
                    <a:pt x="282" y="626"/>
                    <a:pt x="364" y="669"/>
                    <a:pt x="435" y="669"/>
                  </a:cubicBezTo>
                  <a:cubicBezTo>
                    <a:pt x="569" y="669"/>
                    <a:pt x="668" y="518"/>
                    <a:pt x="668" y="410"/>
                  </a:cubicBezTo>
                  <a:cubicBezTo>
                    <a:pt x="698" y="288"/>
                    <a:pt x="535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9"/>
            <p:cNvSpPr/>
            <p:nvPr/>
          </p:nvSpPr>
          <p:spPr>
            <a:xfrm>
              <a:off x="-238425" y="1314288"/>
              <a:ext cx="54325" cy="39575"/>
            </a:xfrm>
            <a:custGeom>
              <a:avLst/>
              <a:gdLst/>
              <a:ahLst/>
              <a:cxnLst/>
              <a:rect l="l" t="t" r="r" b="b"/>
              <a:pathLst>
                <a:path w="2173" h="1583" extrusionOk="0">
                  <a:moveTo>
                    <a:pt x="450" y="1"/>
                  </a:moveTo>
                  <a:cubicBezTo>
                    <a:pt x="383" y="1"/>
                    <a:pt x="323" y="21"/>
                    <a:pt x="271" y="67"/>
                  </a:cubicBezTo>
                  <a:cubicBezTo>
                    <a:pt x="1" y="337"/>
                    <a:pt x="1084" y="1583"/>
                    <a:pt x="1618" y="1583"/>
                  </a:cubicBezTo>
                  <a:cubicBezTo>
                    <a:pt x="1677" y="1583"/>
                    <a:pt x="1729" y="1568"/>
                    <a:pt x="1772" y="1535"/>
                  </a:cubicBezTo>
                  <a:cubicBezTo>
                    <a:pt x="1806" y="1501"/>
                    <a:pt x="2172" y="1234"/>
                    <a:pt x="1672" y="834"/>
                  </a:cubicBezTo>
                  <a:cubicBezTo>
                    <a:pt x="1257" y="475"/>
                    <a:pt x="774" y="1"/>
                    <a:pt x="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9"/>
            <p:cNvSpPr/>
            <p:nvPr/>
          </p:nvSpPr>
          <p:spPr>
            <a:xfrm>
              <a:off x="-267425" y="1329888"/>
              <a:ext cx="45800" cy="29425"/>
            </a:xfrm>
            <a:custGeom>
              <a:avLst/>
              <a:gdLst/>
              <a:ahLst/>
              <a:cxnLst/>
              <a:rect l="l" t="t" r="r" b="b"/>
              <a:pathLst>
                <a:path w="1832" h="1177" extrusionOk="0">
                  <a:moveTo>
                    <a:pt x="252" y="1"/>
                  </a:moveTo>
                  <a:cubicBezTo>
                    <a:pt x="79" y="1"/>
                    <a:pt x="0" y="66"/>
                    <a:pt x="63" y="177"/>
                  </a:cubicBezTo>
                  <a:cubicBezTo>
                    <a:pt x="150" y="378"/>
                    <a:pt x="1106" y="1176"/>
                    <a:pt x="1516" y="1176"/>
                  </a:cubicBezTo>
                  <a:cubicBezTo>
                    <a:pt x="1581" y="1176"/>
                    <a:pt x="1633" y="1156"/>
                    <a:pt x="1665" y="1111"/>
                  </a:cubicBezTo>
                  <a:cubicBezTo>
                    <a:pt x="1665" y="1111"/>
                    <a:pt x="1831" y="710"/>
                    <a:pt x="1131" y="277"/>
                  </a:cubicBezTo>
                  <a:cubicBezTo>
                    <a:pt x="761" y="83"/>
                    <a:pt x="447" y="1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9"/>
            <p:cNvSpPr/>
            <p:nvPr/>
          </p:nvSpPr>
          <p:spPr>
            <a:xfrm>
              <a:off x="-285600" y="1363238"/>
              <a:ext cx="43125" cy="29200"/>
            </a:xfrm>
            <a:custGeom>
              <a:avLst/>
              <a:gdLst/>
              <a:ahLst/>
              <a:cxnLst/>
              <a:rect l="l" t="t" r="r" b="b"/>
              <a:pathLst>
                <a:path w="1725" h="1168" extrusionOk="0">
                  <a:moveTo>
                    <a:pt x="211" y="1"/>
                  </a:moveTo>
                  <a:cubicBezTo>
                    <a:pt x="130" y="1"/>
                    <a:pt x="77" y="27"/>
                    <a:pt x="57" y="77"/>
                  </a:cubicBezTo>
                  <a:cubicBezTo>
                    <a:pt x="1" y="189"/>
                    <a:pt x="718" y="1167"/>
                    <a:pt x="1266" y="1167"/>
                  </a:cubicBezTo>
                  <a:cubicBezTo>
                    <a:pt x="1372" y="1167"/>
                    <a:pt x="1471" y="1131"/>
                    <a:pt x="1558" y="1044"/>
                  </a:cubicBezTo>
                  <a:cubicBezTo>
                    <a:pt x="1558" y="1044"/>
                    <a:pt x="1724" y="944"/>
                    <a:pt x="1157" y="444"/>
                  </a:cubicBezTo>
                  <a:cubicBezTo>
                    <a:pt x="738" y="141"/>
                    <a:pt x="400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9"/>
            <p:cNvSpPr/>
            <p:nvPr/>
          </p:nvSpPr>
          <p:spPr>
            <a:xfrm>
              <a:off x="-310325" y="1385788"/>
              <a:ext cx="45325" cy="33725"/>
            </a:xfrm>
            <a:custGeom>
              <a:avLst/>
              <a:gdLst/>
              <a:ahLst/>
              <a:cxnLst/>
              <a:rect l="l" t="t" r="r" b="b"/>
              <a:pathLst>
                <a:path w="1813" h="1349" extrusionOk="0">
                  <a:moveTo>
                    <a:pt x="325" y="1"/>
                  </a:moveTo>
                  <a:cubicBezTo>
                    <a:pt x="0" y="1"/>
                    <a:pt x="83" y="423"/>
                    <a:pt x="445" y="809"/>
                  </a:cubicBezTo>
                  <a:cubicBezTo>
                    <a:pt x="771" y="1156"/>
                    <a:pt x="1025" y="1348"/>
                    <a:pt x="1228" y="1348"/>
                  </a:cubicBezTo>
                  <a:cubicBezTo>
                    <a:pt x="1337" y="1348"/>
                    <a:pt x="1431" y="1293"/>
                    <a:pt x="1513" y="1176"/>
                  </a:cubicBezTo>
                  <a:cubicBezTo>
                    <a:pt x="1513" y="1176"/>
                    <a:pt x="1813" y="776"/>
                    <a:pt x="879" y="209"/>
                  </a:cubicBezTo>
                  <a:cubicBezTo>
                    <a:pt x="631" y="62"/>
                    <a:pt x="448" y="1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9"/>
            <p:cNvSpPr/>
            <p:nvPr/>
          </p:nvSpPr>
          <p:spPr>
            <a:xfrm>
              <a:off x="417575" y="1378988"/>
              <a:ext cx="25450" cy="15700"/>
            </a:xfrm>
            <a:custGeom>
              <a:avLst/>
              <a:gdLst/>
              <a:ahLst/>
              <a:cxnLst/>
              <a:rect l="l" t="t" r="r" b="b"/>
              <a:pathLst>
                <a:path w="1018" h="628" extrusionOk="0">
                  <a:moveTo>
                    <a:pt x="599" y="1"/>
                  </a:moveTo>
                  <a:cubicBezTo>
                    <a:pt x="324" y="1"/>
                    <a:pt x="0" y="627"/>
                    <a:pt x="326" y="627"/>
                  </a:cubicBezTo>
                  <a:cubicBezTo>
                    <a:pt x="352" y="627"/>
                    <a:pt x="382" y="623"/>
                    <a:pt x="417" y="614"/>
                  </a:cubicBezTo>
                  <a:cubicBezTo>
                    <a:pt x="550" y="581"/>
                    <a:pt x="1017" y="247"/>
                    <a:pt x="717" y="47"/>
                  </a:cubicBezTo>
                  <a:cubicBezTo>
                    <a:pt x="680" y="15"/>
                    <a:pt x="640" y="1"/>
                    <a:pt x="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9"/>
            <p:cNvSpPr/>
            <p:nvPr/>
          </p:nvSpPr>
          <p:spPr>
            <a:xfrm>
              <a:off x="460225" y="1403538"/>
              <a:ext cx="30325" cy="14200"/>
            </a:xfrm>
            <a:custGeom>
              <a:avLst/>
              <a:gdLst/>
              <a:ahLst/>
              <a:cxnLst/>
              <a:rect l="l" t="t" r="r" b="b"/>
              <a:pathLst>
                <a:path w="1213" h="568" extrusionOk="0">
                  <a:moveTo>
                    <a:pt x="835" y="1"/>
                  </a:moveTo>
                  <a:cubicBezTo>
                    <a:pt x="523" y="1"/>
                    <a:pt x="0" y="567"/>
                    <a:pt x="476" y="567"/>
                  </a:cubicBezTo>
                  <a:cubicBezTo>
                    <a:pt x="488" y="567"/>
                    <a:pt x="499" y="567"/>
                    <a:pt x="512" y="566"/>
                  </a:cubicBezTo>
                  <a:cubicBezTo>
                    <a:pt x="645" y="566"/>
                    <a:pt x="1212" y="333"/>
                    <a:pt x="979" y="66"/>
                  </a:cubicBezTo>
                  <a:cubicBezTo>
                    <a:pt x="943" y="20"/>
                    <a:pt x="893" y="1"/>
                    <a:pt x="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9"/>
            <p:cNvSpPr/>
            <p:nvPr/>
          </p:nvSpPr>
          <p:spPr>
            <a:xfrm>
              <a:off x="247200" y="1385738"/>
              <a:ext cx="17350" cy="19800"/>
            </a:xfrm>
            <a:custGeom>
              <a:avLst/>
              <a:gdLst/>
              <a:ahLst/>
              <a:cxnLst/>
              <a:rect l="l" t="t" r="r" b="b"/>
              <a:pathLst>
                <a:path w="694" h="792" extrusionOk="0">
                  <a:moveTo>
                    <a:pt x="270" y="1"/>
                  </a:moveTo>
                  <a:cubicBezTo>
                    <a:pt x="1" y="1"/>
                    <a:pt x="147" y="792"/>
                    <a:pt x="392" y="792"/>
                  </a:cubicBezTo>
                  <a:cubicBezTo>
                    <a:pt x="434" y="792"/>
                    <a:pt x="480" y="768"/>
                    <a:pt x="527" y="711"/>
                  </a:cubicBezTo>
                  <a:cubicBezTo>
                    <a:pt x="594" y="645"/>
                    <a:pt x="694" y="144"/>
                    <a:pt x="327" y="11"/>
                  </a:cubicBezTo>
                  <a:cubicBezTo>
                    <a:pt x="306" y="4"/>
                    <a:pt x="287" y="1"/>
                    <a:pt x="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9"/>
            <p:cNvSpPr/>
            <p:nvPr/>
          </p:nvSpPr>
          <p:spPr>
            <a:xfrm>
              <a:off x="189425" y="1380663"/>
              <a:ext cx="33425" cy="37125"/>
            </a:xfrm>
            <a:custGeom>
              <a:avLst/>
              <a:gdLst/>
              <a:ahLst/>
              <a:cxnLst/>
              <a:rect l="l" t="t" r="r" b="b"/>
              <a:pathLst>
                <a:path w="1337" h="1485" extrusionOk="0">
                  <a:moveTo>
                    <a:pt x="515" y="1"/>
                  </a:moveTo>
                  <a:cubicBezTo>
                    <a:pt x="1" y="1"/>
                    <a:pt x="305" y="1484"/>
                    <a:pt x="764" y="1484"/>
                  </a:cubicBezTo>
                  <a:cubicBezTo>
                    <a:pt x="841" y="1484"/>
                    <a:pt x="921" y="1443"/>
                    <a:pt x="1003" y="1348"/>
                  </a:cubicBezTo>
                  <a:cubicBezTo>
                    <a:pt x="1137" y="1181"/>
                    <a:pt x="1337" y="214"/>
                    <a:pt x="603" y="14"/>
                  </a:cubicBezTo>
                  <a:cubicBezTo>
                    <a:pt x="571" y="5"/>
                    <a:pt x="542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9"/>
            <p:cNvSpPr/>
            <p:nvPr/>
          </p:nvSpPr>
          <p:spPr>
            <a:xfrm>
              <a:off x="135900" y="1393813"/>
              <a:ext cx="33575" cy="21700"/>
            </a:xfrm>
            <a:custGeom>
              <a:avLst/>
              <a:gdLst/>
              <a:ahLst/>
              <a:cxnLst/>
              <a:rect l="l" t="t" r="r" b="b"/>
              <a:pathLst>
                <a:path w="1343" h="868" extrusionOk="0">
                  <a:moveTo>
                    <a:pt x="465" y="0"/>
                  </a:moveTo>
                  <a:cubicBezTo>
                    <a:pt x="1" y="0"/>
                    <a:pt x="454" y="867"/>
                    <a:pt x="929" y="867"/>
                  </a:cubicBezTo>
                  <a:cubicBezTo>
                    <a:pt x="990" y="867"/>
                    <a:pt x="1050" y="853"/>
                    <a:pt x="1109" y="822"/>
                  </a:cubicBezTo>
                  <a:cubicBezTo>
                    <a:pt x="1209" y="722"/>
                    <a:pt x="1343" y="222"/>
                    <a:pt x="609" y="21"/>
                  </a:cubicBezTo>
                  <a:cubicBezTo>
                    <a:pt x="554" y="7"/>
                    <a:pt x="506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9"/>
            <p:cNvSpPr/>
            <p:nvPr/>
          </p:nvSpPr>
          <p:spPr>
            <a:xfrm>
              <a:off x="375150" y="1380538"/>
              <a:ext cx="37000" cy="26300"/>
            </a:xfrm>
            <a:custGeom>
              <a:avLst/>
              <a:gdLst/>
              <a:ahLst/>
              <a:cxnLst/>
              <a:rect l="l" t="t" r="r" b="b"/>
              <a:pathLst>
                <a:path w="1480" h="1052" extrusionOk="0">
                  <a:moveTo>
                    <a:pt x="887" y="1"/>
                  </a:moveTo>
                  <a:cubicBezTo>
                    <a:pt x="463" y="1"/>
                    <a:pt x="1" y="1052"/>
                    <a:pt x="533" y="1052"/>
                  </a:cubicBezTo>
                  <a:cubicBezTo>
                    <a:pt x="606" y="1052"/>
                    <a:pt x="699" y="1032"/>
                    <a:pt x="813" y="986"/>
                  </a:cubicBezTo>
                  <a:cubicBezTo>
                    <a:pt x="879" y="919"/>
                    <a:pt x="1480" y="185"/>
                    <a:pt x="979" y="19"/>
                  </a:cubicBezTo>
                  <a:cubicBezTo>
                    <a:pt x="949" y="7"/>
                    <a:pt x="918" y="1"/>
                    <a:pt x="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9"/>
            <p:cNvSpPr/>
            <p:nvPr/>
          </p:nvSpPr>
          <p:spPr>
            <a:xfrm>
              <a:off x="331875" y="1382138"/>
              <a:ext cx="27750" cy="20525"/>
            </a:xfrm>
            <a:custGeom>
              <a:avLst/>
              <a:gdLst/>
              <a:ahLst/>
              <a:cxnLst/>
              <a:rect l="l" t="t" r="r" b="b"/>
              <a:pathLst>
                <a:path w="1110" h="821" extrusionOk="0">
                  <a:moveTo>
                    <a:pt x="550" y="0"/>
                  </a:moveTo>
                  <a:cubicBezTo>
                    <a:pt x="218" y="0"/>
                    <a:pt x="0" y="821"/>
                    <a:pt x="449" y="821"/>
                  </a:cubicBezTo>
                  <a:cubicBezTo>
                    <a:pt x="519" y="821"/>
                    <a:pt x="605" y="801"/>
                    <a:pt x="709" y="755"/>
                  </a:cubicBezTo>
                  <a:cubicBezTo>
                    <a:pt x="709" y="755"/>
                    <a:pt x="1109" y="255"/>
                    <a:pt x="642" y="21"/>
                  </a:cubicBezTo>
                  <a:cubicBezTo>
                    <a:pt x="611" y="7"/>
                    <a:pt x="580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9"/>
            <p:cNvSpPr/>
            <p:nvPr/>
          </p:nvSpPr>
          <p:spPr>
            <a:xfrm>
              <a:off x="88925" y="1523588"/>
              <a:ext cx="68050" cy="171825"/>
            </a:xfrm>
            <a:custGeom>
              <a:avLst/>
              <a:gdLst/>
              <a:ahLst/>
              <a:cxnLst/>
              <a:rect l="l" t="t" r="r" b="b"/>
              <a:pathLst>
                <a:path w="2722" h="6873" extrusionOk="0">
                  <a:moveTo>
                    <a:pt x="487" y="1"/>
                  </a:moveTo>
                  <a:cubicBezTo>
                    <a:pt x="487" y="1"/>
                    <a:pt x="0" y="716"/>
                    <a:pt x="167" y="716"/>
                  </a:cubicBezTo>
                  <a:cubicBezTo>
                    <a:pt x="180" y="716"/>
                    <a:pt x="197" y="711"/>
                    <a:pt x="220" y="701"/>
                  </a:cubicBezTo>
                  <a:cubicBezTo>
                    <a:pt x="228" y="700"/>
                    <a:pt x="237" y="700"/>
                    <a:pt x="247" y="700"/>
                  </a:cubicBezTo>
                  <a:cubicBezTo>
                    <a:pt x="545" y="700"/>
                    <a:pt x="1439" y="1203"/>
                    <a:pt x="2021" y="2269"/>
                  </a:cubicBezTo>
                  <a:cubicBezTo>
                    <a:pt x="2588" y="3336"/>
                    <a:pt x="1487" y="6872"/>
                    <a:pt x="1487" y="6872"/>
                  </a:cubicBezTo>
                  <a:lnTo>
                    <a:pt x="1921" y="6539"/>
                  </a:lnTo>
                  <a:cubicBezTo>
                    <a:pt x="1921" y="6539"/>
                    <a:pt x="2722" y="3603"/>
                    <a:pt x="2255" y="2102"/>
                  </a:cubicBezTo>
                  <a:cubicBezTo>
                    <a:pt x="1821" y="601"/>
                    <a:pt x="487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9"/>
            <p:cNvSpPr/>
            <p:nvPr/>
          </p:nvSpPr>
          <p:spPr>
            <a:xfrm>
              <a:off x="17375" y="1709938"/>
              <a:ext cx="163775" cy="34975"/>
            </a:xfrm>
            <a:custGeom>
              <a:avLst/>
              <a:gdLst/>
              <a:ahLst/>
              <a:cxnLst/>
              <a:rect l="l" t="t" r="r" b="b"/>
              <a:pathLst>
                <a:path w="6551" h="1399" extrusionOk="0">
                  <a:moveTo>
                    <a:pt x="3" y="1"/>
                  </a:moveTo>
                  <a:cubicBezTo>
                    <a:pt x="1" y="1"/>
                    <a:pt x="4" y="6"/>
                    <a:pt x="13" y="19"/>
                  </a:cubicBezTo>
                  <a:cubicBezTo>
                    <a:pt x="22" y="31"/>
                    <a:pt x="50" y="51"/>
                    <a:pt x="95" y="78"/>
                  </a:cubicBezTo>
                  <a:lnTo>
                    <a:pt x="95" y="78"/>
                  </a:lnTo>
                  <a:cubicBezTo>
                    <a:pt x="42" y="29"/>
                    <a:pt x="9" y="1"/>
                    <a:pt x="3" y="1"/>
                  </a:cubicBezTo>
                  <a:close/>
                  <a:moveTo>
                    <a:pt x="95" y="78"/>
                  </a:moveTo>
                  <a:cubicBezTo>
                    <a:pt x="279" y="246"/>
                    <a:pt x="705" y="657"/>
                    <a:pt x="1080" y="986"/>
                  </a:cubicBezTo>
                  <a:cubicBezTo>
                    <a:pt x="1514" y="1362"/>
                    <a:pt x="1948" y="1387"/>
                    <a:pt x="2056" y="1387"/>
                  </a:cubicBezTo>
                  <a:cubicBezTo>
                    <a:pt x="2072" y="1387"/>
                    <a:pt x="2081" y="1386"/>
                    <a:pt x="2081" y="1386"/>
                  </a:cubicBezTo>
                  <a:cubicBezTo>
                    <a:pt x="2081" y="1386"/>
                    <a:pt x="1998" y="1287"/>
                    <a:pt x="2172" y="1287"/>
                  </a:cubicBezTo>
                  <a:cubicBezTo>
                    <a:pt x="2244" y="1287"/>
                    <a:pt x="2362" y="1304"/>
                    <a:pt x="2548" y="1353"/>
                  </a:cubicBezTo>
                  <a:cubicBezTo>
                    <a:pt x="2657" y="1385"/>
                    <a:pt x="2781" y="1399"/>
                    <a:pt x="2916" y="1399"/>
                  </a:cubicBezTo>
                  <a:cubicBezTo>
                    <a:pt x="3480" y="1399"/>
                    <a:pt x="4230" y="1161"/>
                    <a:pt x="4850" y="1053"/>
                  </a:cubicBezTo>
                  <a:cubicBezTo>
                    <a:pt x="5584" y="919"/>
                    <a:pt x="6051" y="853"/>
                    <a:pt x="6051" y="853"/>
                  </a:cubicBezTo>
                  <a:lnTo>
                    <a:pt x="6551" y="686"/>
                  </a:lnTo>
                  <a:cubicBezTo>
                    <a:pt x="6551" y="686"/>
                    <a:pt x="6290" y="556"/>
                    <a:pt x="5663" y="556"/>
                  </a:cubicBezTo>
                  <a:cubicBezTo>
                    <a:pt x="5287" y="556"/>
                    <a:pt x="4779" y="603"/>
                    <a:pt x="4116" y="753"/>
                  </a:cubicBezTo>
                  <a:cubicBezTo>
                    <a:pt x="3818" y="827"/>
                    <a:pt x="3505" y="858"/>
                    <a:pt x="3190" y="858"/>
                  </a:cubicBezTo>
                  <a:cubicBezTo>
                    <a:pt x="1839" y="858"/>
                    <a:pt x="449" y="284"/>
                    <a:pt x="95" y="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9"/>
            <p:cNvSpPr/>
            <p:nvPr/>
          </p:nvSpPr>
          <p:spPr>
            <a:xfrm>
              <a:off x="46875" y="1479288"/>
              <a:ext cx="58925" cy="249475"/>
            </a:xfrm>
            <a:custGeom>
              <a:avLst/>
              <a:gdLst/>
              <a:ahLst/>
              <a:cxnLst/>
              <a:rect l="l" t="t" r="r" b="b"/>
              <a:pathLst>
                <a:path w="2357" h="9979" extrusionOk="0">
                  <a:moveTo>
                    <a:pt x="1748" y="1"/>
                  </a:moveTo>
                  <a:cubicBezTo>
                    <a:pt x="1609" y="1"/>
                    <a:pt x="1501" y="38"/>
                    <a:pt x="1501" y="38"/>
                  </a:cubicBezTo>
                  <a:cubicBezTo>
                    <a:pt x="1501" y="38"/>
                    <a:pt x="2035" y="7510"/>
                    <a:pt x="0" y="9979"/>
                  </a:cubicBezTo>
                  <a:lnTo>
                    <a:pt x="367" y="9979"/>
                  </a:lnTo>
                  <a:cubicBezTo>
                    <a:pt x="367" y="9979"/>
                    <a:pt x="2169" y="6276"/>
                    <a:pt x="2335" y="839"/>
                  </a:cubicBezTo>
                  <a:cubicBezTo>
                    <a:pt x="2357" y="126"/>
                    <a:pt x="2001" y="1"/>
                    <a:pt x="1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9"/>
            <p:cNvSpPr/>
            <p:nvPr/>
          </p:nvSpPr>
          <p:spPr>
            <a:xfrm>
              <a:off x="-95725" y="1522738"/>
              <a:ext cx="44225" cy="46925"/>
            </a:xfrm>
            <a:custGeom>
              <a:avLst/>
              <a:gdLst/>
              <a:ahLst/>
              <a:cxnLst/>
              <a:rect l="l" t="t" r="r" b="b"/>
              <a:pathLst>
                <a:path w="1769" h="1877" extrusionOk="0">
                  <a:moveTo>
                    <a:pt x="582" y="1"/>
                  </a:moveTo>
                  <a:cubicBezTo>
                    <a:pt x="577" y="1"/>
                    <a:pt x="572" y="1"/>
                    <a:pt x="567" y="1"/>
                  </a:cubicBezTo>
                  <a:cubicBezTo>
                    <a:pt x="0" y="35"/>
                    <a:pt x="634" y="1469"/>
                    <a:pt x="1168" y="1736"/>
                  </a:cubicBezTo>
                  <a:cubicBezTo>
                    <a:pt x="1345" y="1840"/>
                    <a:pt x="1470" y="1876"/>
                    <a:pt x="1558" y="1876"/>
                  </a:cubicBezTo>
                  <a:cubicBezTo>
                    <a:pt x="1752" y="1876"/>
                    <a:pt x="1768" y="1703"/>
                    <a:pt x="1768" y="1703"/>
                  </a:cubicBezTo>
                  <a:cubicBezTo>
                    <a:pt x="1768" y="1703"/>
                    <a:pt x="1081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9"/>
            <p:cNvSpPr/>
            <p:nvPr/>
          </p:nvSpPr>
          <p:spPr>
            <a:xfrm>
              <a:off x="10050" y="1534088"/>
              <a:ext cx="30175" cy="55975"/>
            </a:xfrm>
            <a:custGeom>
              <a:avLst/>
              <a:gdLst/>
              <a:ahLst/>
              <a:cxnLst/>
              <a:rect l="l" t="t" r="r" b="b"/>
              <a:pathLst>
                <a:path w="1207" h="2239" extrusionOk="0">
                  <a:moveTo>
                    <a:pt x="988" y="0"/>
                  </a:moveTo>
                  <a:cubicBezTo>
                    <a:pt x="809" y="0"/>
                    <a:pt x="552" y="90"/>
                    <a:pt x="339" y="515"/>
                  </a:cubicBezTo>
                  <a:cubicBezTo>
                    <a:pt x="1" y="1192"/>
                    <a:pt x="571" y="2239"/>
                    <a:pt x="818" y="2239"/>
                  </a:cubicBezTo>
                  <a:cubicBezTo>
                    <a:pt x="839" y="2239"/>
                    <a:pt x="858" y="2231"/>
                    <a:pt x="873" y="2216"/>
                  </a:cubicBezTo>
                  <a:cubicBezTo>
                    <a:pt x="1073" y="1982"/>
                    <a:pt x="639" y="615"/>
                    <a:pt x="1207" y="48"/>
                  </a:cubicBezTo>
                  <a:cubicBezTo>
                    <a:pt x="1207" y="48"/>
                    <a:pt x="1118" y="0"/>
                    <a:pt x="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9"/>
            <p:cNvSpPr/>
            <p:nvPr/>
          </p:nvSpPr>
          <p:spPr>
            <a:xfrm>
              <a:off x="9000" y="1465913"/>
              <a:ext cx="47075" cy="35075"/>
            </a:xfrm>
            <a:custGeom>
              <a:avLst/>
              <a:gdLst/>
              <a:ahLst/>
              <a:cxnLst/>
              <a:rect l="l" t="t" r="r" b="b"/>
              <a:pathLst>
                <a:path w="1883" h="1403" extrusionOk="0">
                  <a:moveTo>
                    <a:pt x="903" y="1"/>
                  </a:moveTo>
                  <a:cubicBezTo>
                    <a:pt x="431" y="1"/>
                    <a:pt x="0" y="673"/>
                    <a:pt x="214" y="807"/>
                  </a:cubicBezTo>
                  <a:cubicBezTo>
                    <a:pt x="454" y="966"/>
                    <a:pt x="1076" y="1402"/>
                    <a:pt x="1368" y="1402"/>
                  </a:cubicBezTo>
                  <a:cubicBezTo>
                    <a:pt x="1442" y="1402"/>
                    <a:pt x="1495" y="1374"/>
                    <a:pt x="1515" y="1307"/>
                  </a:cubicBezTo>
                  <a:cubicBezTo>
                    <a:pt x="1515" y="1240"/>
                    <a:pt x="1882" y="640"/>
                    <a:pt x="1249" y="140"/>
                  </a:cubicBezTo>
                  <a:cubicBezTo>
                    <a:pt x="1137" y="41"/>
                    <a:pt x="1019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9"/>
            <p:cNvSpPr/>
            <p:nvPr/>
          </p:nvSpPr>
          <p:spPr>
            <a:xfrm>
              <a:off x="-61550" y="1401838"/>
              <a:ext cx="34425" cy="37325"/>
            </a:xfrm>
            <a:custGeom>
              <a:avLst/>
              <a:gdLst/>
              <a:ahLst/>
              <a:cxnLst/>
              <a:rect l="l" t="t" r="r" b="b"/>
              <a:pathLst>
                <a:path w="1377" h="1493" extrusionOk="0">
                  <a:moveTo>
                    <a:pt x="902" y="1"/>
                  </a:moveTo>
                  <a:cubicBezTo>
                    <a:pt x="401" y="1"/>
                    <a:pt x="1" y="668"/>
                    <a:pt x="234" y="901"/>
                  </a:cubicBezTo>
                  <a:cubicBezTo>
                    <a:pt x="437" y="1129"/>
                    <a:pt x="1006" y="1492"/>
                    <a:pt x="1253" y="1492"/>
                  </a:cubicBezTo>
                  <a:cubicBezTo>
                    <a:pt x="1331" y="1492"/>
                    <a:pt x="1377" y="1456"/>
                    <a:pt x="1369" y="1368"/>
                  </a:cubicBezTo>
                  <a:cubicBezTo>
                    <a:pt x="1369" y="1368"/>
                    <a:pt x="1369" y="1"/>
                    <a:pt x="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9"/>
            <p:cNvSpPr/>
            <p:nvPr/>
          </p:nvSpPr>
          <p:spPr>
            <a:xfrm>
              <a:off x="-129925" y="1391938"/>
              <a:ext cx="43025" cy="29375"/>
            </a:xfrm>
            <a:custGeom>
              <a:avLst/>
              <a:gdLst/>
              <a:ahLst/>
              <a:cxnLst/>
              <a:rect l="l" t="t" r="r" b="b"/>
              <a:pathLst>
                <a:path w="1721" h="1175" extrusionOk="0">
                  <a:moveTo>
                    <a:pt x="345" y="1"/>
                  </a:moveTo>
                  <a:cubicBezTo>
                    <a:pt x="313" y="1"/>
                    <a:pt x="287" y="10"/>
                    <a:pt x="268" y="30"/>
                  </a:cubicBezTo>
                  <a:cubicBezTo>
                    <a:pt x="1" y="230"/>
                    <a:pt x="234" y="1097"/>
                    <a:pt x="434" y="1130"/>
                  </a:cubicBezTo>
                  <a:cubicBezTo>
                    <a:pt x="549" y="1130"/>
                    <a:pt x="990" y="1174"/>
                    <a:pt x="1310" y="1174"/>
                  </a:cubicBezTo>
                  <a:cubicBezTo>
                    <a:pt x="1549" y="1174"/>
                    <a:pt x="1721" y="1150"/>
                    <a:pt x="1635" y="1064"/>
                  </a:cubicBezTo>
                  <a:cubicBezTo>
                    <a:pt x="1635" y="1064"/>
                    <a:pt x="684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9"/>
            <p:cNvSpPr/>
            <p:nvPr/>
          </p:nvSpPr>
          <p:spPr>
            <a:xfrm>
              <a:off x="-184125" y="1417288"/>
              <a:ext cx="36525" cy="29650"/>
            </a:xfrm>
            <a:custGeom>
              <a:avLst/>
              <a:gdLst/>
              <a:ahLst/>
              <a:cxnLst/>
              <a:rect l="l" t="t" r="r" b="b"/>
              <a:pathLst>
                <a:path w="1461" h="1186" extrusionOk="0">
                  <a:moveTo>
                    <a:pt x="224" y="0"/>
                  </a:moveTo>
                  <a:cubicBezTo>
                    <a:pt x="200" y="0"/>
                    <a:pt x="181" y="5"/>
                    <a:pt x="167" y="16"/>
                  </a:cubicBezTo>
                  <a:cubicBezTo>
                    <a:pt x="0" y="116"/>
                    <a:pt x="301" y="1117"/>
                    <a:pt x="568" y="1184"/>
                  </a:cubicBezTo>
                  <a:cubicBezTo>
                    <a:pt x="576" y="1185"/>
                    <a:pt x="585" y="1186"/>
                    <a:pt x="595" y="1186"/>
                  </a:cubicBezTo>
                  <a:cubicBezTo>
                    <a:pt x="849" y="1186"/>
                    <a:pt x="1461" y="777"/>
                    <a:pt x="1268" y="617"/>
                  </a:cubicBezTo>
                  <a:cubicBezTo>
                    <a:pt x="1268" y="617"/>
                    <a:pt x="483" y="0"/>
                    <a:pt x="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9"/>
            <p:cNvSpPr/>
            <p:nvPr/>
          </p:nvSpPr>
          <p:spPr>
            <a:xfrm>
              <a:off x="-200800" y="1479263"/>
              <a:ext cx="37550" cy="22400"/>
            </a:xfrm>
            <a:custGeom>
              <a:avLst/>
              <a:gdLst/>
              <a:ahLst/>
              <a:cxnLst/>
              <a:rect l="l" t="t" r="r" b="b"/>
              <a:pathLst>
                <a:path w="1502" h="896" extrusionOk="0">
                  <a:moveTo>
                    <a:pt x="86" y="1"/>
                  </a:moveTo>
                  <a:cubicBezTo>
                    <a:pt x="32" y="1"/>
                    <a:pt x="0" y="12"/>
                    <a:pt x="0" y="39"/>
                  </a:cubicBezTo>
                  <a:cubicBezTo>
                    <a:pt x="0" y="191"/>
                    <a:pt x="553" y="895"/>
                    <a:pt x="853" y="895"/>
                  </a:cubicBezTo>
                  <a:cubicBezTo>
                    <a:pt x="883" y="895"/>
                    <a:pt x="910" y="888"/>
                    <a:pt x="934" y="873"/>
                  </a:cubicBezTo>
                  <a:cubicBezTo>
                    <a:pt x="1168" y="706"/>
                    <a:pt x="1501" y="573"/>
                    <a:pt x="1235" y="306"/>
                  </a:cubicBezTo>
                  <a:cubicBezTo>
                    <a:pt x="1235" y="306"/>
                    <a:pt x="366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9"/>
            <p:cNvSpPr/>
            <p:nvPr/>
          </p:nvSpPr>
          <p:spPr>
            <a:xfrm>
              <a:off x="-193025" y="1528213"/>
              <a:ext cx="25600" cy="22825"/>
            </a:xfrm>
            <a:custGeom>
              <a:avLst/>
              <a:gdLst/>
              <a:ahLst/>
              <a:cxnLst/>
              <a:rect l="l" t="t" r="r" b="b"/>
              <a:pathLst>
                <a:path w="1024" h="913" extrusionOk="0">
                  <a:moveTo>
                    <a:pt x="109" y="0"/>
                  </a:moveTo>
                  <a:cubicBezTo>
                    <a:pt x="38" y="0"/>
                    <a:pt x="1" y="23"/>
                    <a:pt x="23" y="83"/>
                  </a:cubicBezTo>
                  <a:cubicBezTo>
                    <a:pt x="130" y="271"/>
                    <a:pt x="583" y="912"/>
                    <a:pt x="826" y="912"/>
                  </a:cubicBezTo>
                  <a:cubicBezTo>
                    <a:pt x="884" y="912"/>
                    <a:pt x="931" y="874"/>
                    <a:pt x="957" y="783"/>
                  </a:cubicBezTo>
                  <a:lnTo>
                    <a:pt x="1024" y="283"/>
                  </a:lnTo>
                  <a:cubicBezTo>
                    <a:pt x="1024" y="283"/>
                    <a:pt x="35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9"/>
            <p:cNvSpPr/>
            <p:nvPr/>
          </p:nvSpPr>
          <p:spPr>
            <a:xfrm>
              <a:off x="103575" y="1668688"/>
              <a:ext cx="140125" cy="66750"/>
            </a:xfrm>
            <a:custGeom>
              <a:avLst/>
              <a:gdLst/>
              <a:ahLst/>
              <a:cxnLst/>
              <a:rect l="l" t="t" r="r" b="b"/>
              <a:pathLst>
                <a:path w="5605" h="2670" extrusionOk="0">
                  <a:moveTo>
                    <a:pt x="5605" y="1"/>
                  </a:moveTo>
                  <a:lnTo>
                    <a:pt x="5605" y="1"/>
                  </a:lnTo>
                  <a:cubicBezTo>
                    <a:pt x="5604" y="1"/>
                    <a:pt x="2669" y="2036"/>
                    <a:pt x="1" y="2503"/>
                  </a:cubicBezTo>
                  <a:lnTo>
                    <a:pt x="801" y="2669"/>
                  </a:lnTo>
                  <a:cubicBezTo>
                    <a:pt x="801" y="2669"/>
                    <a:pt x="3637" y="1669"/>
                    <a:pt x="5571" y="201"/>
                  </a:cubicBezTo>
                  <a:lnTo>
                    <a:pt x="5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9"/>
            <p:cNvSpPr/>
            <p:nvPr/>
          </p:nvSpPr>
          <p:spPr>
            <a:xfrm>
              <a:off x="18800" y="1739913"/>
              <a:ext cx="48950" cy="244250"/>
            </a:xfrm>
            <a:custGeom>
              <a:avLst/>
              <a:gdLst/>
              <a:ahLst/>
              <a:cxnLst/>
              <a:rect l="l" t="t" r="r" b="b"/>
              <a:pathLst>
                <a:path w="1958" h="9770" extrusionOk="0">
                  <a:moveTo>
                    <a:pt x="685" y="0"/>
                  </a:moveTo>
                  <a:cubicBezTo>
                    <a:pt x="660" y="0"/>
                    <a:pt x="744" y="375"/>
                    <a:pt x="1057" y="1522"/>
                  </a:cubicBezTo>
                  <a:lnTo>
                    <a:pt x="1157" y="1322"/>
                  </a:lnTo>
                  <a:cubicBezTo>
                    <a:pt x="1157" y="1322"/>
                    <a:pt x="730" y="0"/>
                    <a:pt x="685" y="0"/>
                  </a:cubicBezTo>
                  <a:close/>
                  <a:moveTo>
                    <a:pt x="1057" y="1522"/>
                  </a:moveTo>
                  <a:cubicBezTo>
                    <a:pt x="1957" y="4824"/>
                    <a:pt x="223" y="8827"/>
                    <a:pt x="223" y="8827"/>
                  </a:cubicBezTo>
                  <a:cubicBezTo>
                    <a:pt x="223" y="8827"/>
                    <a:pt x="1" y="9770"/>
                    <a:pt x="177" y="9770"/>
                  </a:cubicBezTo>
                  <a:cubicBezTo>
                    <a:pt x="237" y="9770"/>
                    <a:pt x="344" y="9659"/>
                    <a:pt x="523" y="9361"/>
                  </a:cubicBezTo>
                  <a:cubicBezTo>
                    <a:pt x="1190" y="8226"/>
                    <a:pt x="1690" y="2055"/>
                    <a:pt x="1690" y="2055"/>
                  </a:cubicBezTo>
                  <a:lnTo>
                    <a:pt x="1057" y="1522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9"/>
            <p:cNvSpPr/>
            <p:nvPr/>
          </p:nvSpPr>
          <p:spPr>
            <a:xfrm>
              <a:off x="-543550" y="1553763"/>
              <a:ext cx="657150" cy="863425"/>
            </a:xfrm>
            <a:custGeom>
              <a:avLst/>
              <a:gdLst/>
              <a:ahLst/>
              <a:cxnLst/>
              <a:rect l="l" t="t" r="r" b="b"/>
              <a:pathLst>
                <a:path w="26286" h="34537" extrusionOk="0">
                  <a:moveTo>
                    <a:pt x="6357" y="0"/>
                  </a:moveTo>
                  <a:cubicBezTo>
                    <a:pt x="4256" y="0"/>
                    <a:pt x="1253" y="2655"/>
                    <a:pt x="668" y="5232"/>
                  </a:cubicBezTo>
                  <a:cubicBezTo>
                    <a:pt x="1" y="8134"/>
                    <a:pt x="468" y="9568"/>
                    <a:pt x="1135" y="11436"/>
                  </a:cubicBezTo>
                  <a:cubicBezTo>
                    <a:pt x="1735" y="13304"/>
                    <a:pt x="3136" y="14572"/>
                    <a:pt x="5671" y="15506"/>
                  </a:cubicBezTo>
                  <a:cubicBezTo>
                    <a:pt x="6385" y="15778"/>
                    <a:pt x="7025" y="15876"/>
                    <a:pt x="7576" y="15876"/>
                  </a:cubicBezTo>
                  <a:cubicBezTo>
                    <a:pt x="8981" y="15876"/>
                    <a:pt x="9807" y="15239"/>
                    <a:pt x="9808" y="15239"/>
                  </a:cubicBezTo>
                  <a:lnTo>
                    <a:pt x="9808" y="15239"/>
                  </a:lnTo>
                  <a:cubicBezTo>
                    <a:pt x="8373" y="17340"/>
                    <a:pt x="8507" y="19175"/>
                    <a:pt x="8807" y="21910"/>
                  </a:cubicBezTo>
                  <a:cubicBezTo>
                    <a:pt x="9107" y="24579"/>
                    <a:pt x="10074" y="24612"/>
                    <a:pt x="10308" y="26814"/>
                  </a:cubicBezTo>
                  <a:cubicBezTo>
                    <a:pt x="10508" y="29015"/>
                    <a:pt x="10241" y="30150"/>
                    <a:pt x="11242" y="30783"/>
                  </a:cubicBezTo>
                  <a:cubicBezTo>
                    <a:pt x="12276" y="31417"/>
                    <a:pt x="12276" y="32851"/>
                    <a:pt x="14377" y="34252"/>
                  </a:cubicBezTo>
                  <a:cubicBezTo>
                    <a:pt x="14675" y="34443"/>
                    <a:pt x="15051" y="34537"/>
                    <a:pt x="15485" y="34537"/>
                  </a:cubicBezTo>
                  <a:cubicBezTo>
                    <a:pt x="18163" y="34537"/>
                    <a:pt x="23046" y="30975"/>
                    <a:pt x="25285" y="24746"/>
                  </a:cubicBezTo>
                  <a:cubicBezTo>
                    <a:pt x="26052" y="22477"/>
                    <a:pt x="26286" y="19976"/>
                    <a:pt x="26186" y="17607"/>
                  </a:cubicBezTo>
                  <a:lnTo>
                    <a:pt x="26052" y="15839"/>
                  </a:lnTo>
                  <a:cubicBezTo>
                    <a:pt x="25619" y="11403"/>
                    <a:pt x="24285" y="7767"/>
                    <a:pt x="24285" y="7767"/>
                  </a:cubicBezTo>
                  <a:lnTo>
                    <a:pt x="11275" y="1629"/>
                  </a:lnTo>
                  <a:cubicBezTo>
                    <a:pt x="11275" y="1629"/>
                    <a:pt x="9207" y="1095"/>
                    <a:pt x="7172" y="161"/>
                  </a:cubicBezTo>
                  <a:cubicBezTo>
                    <a:pt x="6924" y="51"/>
                    <a:pt x="6649" y="0"/>
                    <a:pt x="6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9"/>
            <p:cNvSpPr/>
            <p:nvPr/>
          </p:nvSpPr>
          <p:spPr>
            <a:xfrm>
              <a:off x="-460150" y="1580288"/>
              <a:ext cx="497875" cy="334525"/>
            </a:xfrm>
            <a:custGeom>
              <a:avLst/>
              <a:gdLst/>
              <a:ahLst/>
              <a:cxnLst/>
              <a:rect l="l" t="t" r="r" b="b"/>
              <a:pathLst>
                <a:path w="19915" h="13381" extrusionOk="0">
                  <a:moveTo>
                    <a:pt x="2535" y="902"/>
                  </a:moveTo>
                  <a:lnTo>
                    <a:pt x="2535" y="902"/>
                  </a:lnTo>
                  <a:cubicBezTo>
                    <a:pt x="2558" y="915"/>
                    <a:pt x="2603" y="934"/>
                    <a:pt x="2665" y="954"/>
                  </a:cubicBezTo>
                  <a:lnTo>
                    <a:pt x="2665" y="954"/>
                  </a:lnTo>
                  <a:cubicBezTo>
                    <a:pt x="2604" y="924"/>
                    <a:pt x="2557" y="907"/>
                    <a:pt x="2535" y="902"/>
                  </a:cubicBezTo>
                  <a:close/>
                  <a:moveTo>
                    <a:pt x="5310" y="1"/>
                  </a:moveTo>
                  <a:cubicBezTo>
                    <a:pt x="4998" y="1"/>
                    <a:pt x="5121" y="569"/>
                    <a:pt x="4670" y="902"/>
                  </a:cubicBezTo>
                  <a:cubicBezTo>
                    <a:pt x="4433" y="1064"/>
                    <a:pt x="4099" y="1119"/>
                    <a:pt x="3764" y="1119"/>
                  </a:cubicBezTo>
                  <a:cubicBezTo>
                    <a:pt x="3325" y="1119"/>
                    <a:pt x="2886" y="1025"/>
                    <a:pt x="2665" y="954"/>
                  </a:cubicBezTo>
                  <a:lnTo>
                    <a:pt x="2665" y="954"/>
                  </a:lnTo>
                  <a:cubicBezTo>
                    <a:pt x="2974" y="1104"/>
                    <a:pt x="3648" y="1595"/>
                    <a:pt x="3369" y="2736"/>
                  </a:cubicBezTo>
                  <a:cubicBezTo>
                    <a:pt x="3096" y="3964"/>
                    <a:pt x="1015" y="4076"/>
                    <a:pt x="267" y="4076"/>
                  </a:cubicBezTo>
                  <a:cubicBezTo>
                    <a:pt x="101" y="4076"/>
                    <a:pt x="0" y="4071"/>
                    <a:pt x="0" y="4071"/>
                  </a:cubicBezTo>
                  <a:lnTo>
                    <a:pt x="0" y="4071"/>
                  </a:lnTo>
                  <a:cubicBezTo>
                    <a:pt x="0" y="4071"/>
                    <a:pt x="601" y="4304"/>
                    <a:pt x="1101" y="5138"/>
                  </a:cubicBezTo>
                  <a:cubicBezTo>
                    <a:pt x="1635" y="5972"/>
                    <a:pt x="300" y="7106"/>
                    <a:pt x="300" y="7106"/>
                  </a:cubicBezTo>
                  <a:cubicBezTo>
                    <a:pt x="1535" y="7773"/>
                    <a:pt x="667" y="8641"/>
                    <a:pt x="667" y="8641"/>
                  </a:cubicBezTo>
                  <a:cubicBezTo>
                    <a:pt x="667" y="8641"/>
                    <a:pt x="747" y="8621"/>
                    <a:pt x="886" y="8621"/>
                  </a:cubicBezTo>
                  <a:cubicBezTo>
                    <a:pt x="1151" y="8621"/>
                    <a:pt x="1634" y="8692"/>
                    <a:pt x="2202" y="9108"/>
                  </a:cubicBezTo>
                  <a:cubicBezTo>
                    <a:pt x="3056" y="9708"/>
                    <a:pt x="761" y="10819"/>
                    <a:pt x="1374" y="10819"/>
                  </a:cubicBezTo>
                  <a:cubicBezTo>
                    <a:pt x="1407" y="10819"/>
                    <a:pt x="1449" y="10816"/>
                    <a:pt x="1501" y="10809"/>
                  </a:cubicBezTo>
                  <a:cubicBezTo>
                    <a:pt x="1556" y="10800"/>
                    <a:pt x="1609" y="10795"/>
                    <a:pt x="1660" y="10795"/>
                  </a:cubicBezTo>
                  <a:cubicBezTo>
                    <a:pt x="2539" y="10795"/>
                    <a:pt x="2861" y="12080"/>
                    <a:pt x="3303" y="12143"/>
                  </a:cubicBezTo>
                  <a:cubicBezTo>
                    <a:pt x="3341" y="12151"/>
                    <a:pt x="3385" y="12155"/>
                    <a:pt x="3433" y="12155"/>
                  </a:cubicBezTo>
                  <a:cubicBezTo>
                    <a:pt x="3703" y="12155"/>
                    <a:pt x="4113" y="12044"/>
                    <a:pt x="4533" y="12044"/>
                  </a:cubicBezTo>
                  <a:cubicBezTo>
                    <a:pt x="4946" y="12044"/>
                    <a:pt x="5367" y="12151"/>
                    <a:pt x="5671" y="12577"/>
                  </a:cubicBezTo>
                  <a:cubicBezTo>
                    <a:pt x="6244" y="13314"/>
                    <a:pt x="8894" y="13381"/>
                    <a:pt x="9839" y="13381"/>
                  </a:cubicBezTo>
                  <a:cubicBezTo>
                    <a:pt x="10048" y="13381"/>
                    <a:pt x="10174" y="13377"/>
                    <a:pt x="10174" y="13377"/>
                  </a:cubicBezTo>
                  <a:cubicBezTo>
                    <a:pt x="10174" y="13377"/>
                    <a:pt x="10341" y="13244"/>
                    <a:pt x="10608" y="13077"/>
                  </a:cubicBezTo>
                  <a:cubicBezTo>
                    <a:pt x="12276" y="11876"/>
                    <a:pt x="18447" y="7440"/>
                    <a:pt x="19914" y="6706"/>
                  </a:cubicBezTo>
                  <a:cubicBezTo>
                    <a:pt x="18547" y="5972"/>
                    <a:pt x="14911" y="4638"/>
                    <a:pt x="11575" y="3203"/>
                  </a:cubicBezTo>
                  <a:cubicBezTo>
                    <a:pt x="9340" y="2203"/>
                    <a:pt x="7205" y="1202"/>
                    <a:pt x="5971" y="335"/>
                  </a:cubicBezTo>
                  <a:cubicBezTo>
                    <a:pt x="5634" y="94"/>
                    <a:pt x="5436" y="1"/>
                    <a:pt x="5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9"/>
            <p:cNvSpPr/>
            <p:nvPr/>
          </p:nvSpPr>
          <p:spPr>
            <a:xfrm>
              <a:off x="-285875" y="1749588"/>
              <a:ext cx="407825" cy="550925"/>
            </a:xfrm>
            <a:custGeom>
              <a:avLst/>
              <a:gdLst/>
              <a:ahLst/>
              <a:cxnLst/>
              <a:rect l="l" t="t" r="r" b="b"/>
              <a:pathLst>
                <a:path w="16313" h="22037" extrusionOk="0">
                  <a:moveTo>
                    <a:pt x="13177" y="1"/>
                  </a:moveTo>
                  <a:cubicBezTo>
                    <a:pt x="13144" y="101"/>
                    <a:pt x="13044" y="134"/>
                    <a:pt x="12977" y="267"/>
                  </a:cubicBezTo>
                  <a:cubicBezTo>
                    <a:pt x="10842" y="2336"/>
                    <a:pt x="7073" y="4637"/>
                    <a:pt x="4171" y="6572"/>
                  </a:cubicBezTo>
                  <a:cubicBezTo>
                    <a:pt x="1869" y="8073"/>
                    <a:pt x="101" y="9307"/>
                    <a:pt x="68" y="10008"/>
                  </a:cubicBezTo>
                  <a:cubicBezTo>
                    <a:pt x="1" y="11676"/>
                    <a:pt x="1335" y="10775"/>
                    <a:pt x="1769" y="11576"/>
                  </a:cubicBezTo>
                  <a:cubicBezTo>
                    <a:pt x="2236" y="12409"/>
                    <a:pt x="902" y="13243"/>
                    <a:pt x="1102" y="13977"/>
                  </a:cubicBezTo>
                  <a:cubicBezTo>
                    <a:pt x="1335" y="14744"/>
                    <a:pt x="2736" y="14411"/>
                    <a:pt x="1936" y="16646"/>
                  </a:cubicBezTo>
                  <a:cubicBezTo>
                    <a:pt x="1390" y="18260"/>
                    <a:pt x="2769" y="22037"/>
                    <a:pt x="5955" y="22037"/>
                  </a:cubicBezTo>
                  <a:cubicBezTo>
                    <a:pt x="7246" y="22037"/>
                    <a:pt x="8833" y="21417"/>
                    <a:pt x="10709" y="19781"/>
                  </a:cubicBezTo>
                  <a:cubicBezTo>
                    <a:pt x="11509" y="19114"/>
                    <a:pt x="12110" y="18280"/>
                    <a:pt x="12610" y="17413"/>
                  </a:cubicBezTo>
                  <a:cubicBezTo>
                    <a:pt x="16313" y="11008"/>
                    <a:pt x="13511" y="301"/>
                    <a:pt x="13511" y="301"/>
                  </a:cubicBezTo>
                  <a:cubicBezTo>
                    <a:pt x="13511" y="234"/>
                    <a:pt x="13377" y="134"/>
                    <a:pt x="13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9"/>
            <p:cNvSpPr/>
            <p:nvPr/>
          </p:nvSpPr>
          <p:spPr>
            <a:xfrm>
              <a:off x="36875" y="1744763"/>
              <a:ext cx="9550" cy="6525"/>
            </a:xfrm>
            <a:custGeom>
              <a:avLst/>
              <a:gdLst/>
              <a:ahLst/>
              <a:cxnLst/>
              <a:rect l="l" t="t" r="r" b="b"/>
              <a:pathLst>
                <a:path w="382" h="261" extrusionOk="0">
                  <a:moveTo>
                    <a:pt x="301" y="1"/>
                  </a:moveTo>
                  <a:cubicBezTo>
                    <a:pt x="243" y="1"/>
                    <a:pt x="139" y="44"/>
                    <a:pt x="0" y="127"/>
                  </a:cubicBezTo>
                  <a:cubicBezTo>
                    <a:pt x="100" y="160"/>
                    <a:pt x="134" y="194"/>
                    <a:pt x="234" y="260"/>
                  </a:cubicBezTo>
                  <a:cubicBezTo>
                    <a:pt x="370" y="85"/>
                    <a:pt x="381" y="1"/>
                    <a:pt x="301" y="1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9"/>
            <p:cNvSpPr/>
            <p:nvPr/>
          </p:nvSpPr>
          <p:spPr>
            <a:xfrm>
              <a:off x="-257500" y="1747088"/>
              <a:ext cx="300225" cy="493700"/>
            </a:xfrm>
            <a:custGeom>
              <a:avLst/>
              <a:gdLst/>
              <a:ahLst/>
              <a:cxnLst/>
              <a:rect l="l" t="t" r="r" b="b"/>
              <a:pathLst>
                <a:path w="12009" h="19748" extrusionOk="0">
                  <a:moveTo>
                    <a:pt x="11742" y="0"/>
                  </a:moveTo>
                  <a:cubicBezTo>
                    <a:pt x="11608" y="2903"/>
                    <a:pt x="10407" y="5571"/>
                    <a:pt x="9407" y="7706"/>
                  </a:cubicBezTo>
                  <a:cubicBezTo>
                    <a:pt x="9006" y="8607"/>
                    <a:pt x="8606" y="9441"/>
                    <a:pt x="8373" y="10208"/>
                  </a:cubicBezTo>
                  <a:cubicBezTo>
                    <a:pt x="8072" y="11108"/>
                    <a:pt x="8039" y="11676"/>
                    <a:pt x="8039" y="12176"/>
                  </a:cubicBezTo>
                  <a:cubicBezTo>
                    <a:pt x="8006" y="12943"/>
                    <a:pt x="8006" y="13610"/>
                    <a:pt x="6505" y="15612"/>
                  </a:cubicBezTo>
                  <a:cubicBezTo>
                    <a:pt x="4236" y="18847"/>
                    <a:pt x="667" y="18847"/>
                    <a:pt x="600" y="18847"/>
                  </a:cubicBezTo>
                  <a:lnTo>
                    <a:pt x="0" y="19748"/>
                  </a:lnTo>
                  <a:cubicBezTo>
                    <a:pt x="33" y="19748"/>
                    <a:pt x="4403" y="19047"/>
                    <a:pt x="6738" y="15845"/>
                  </a:cubicBezTo>
                  <a:cubicBezTo>
                    <a:pt x="8239" y="13744"/>
                    <a:pt x="8273" y="13077"/>
                    <a:pt x="8273" y="12243"/>
                  </a:cubicBezTo>
                  <a:cubicBezTo>
                    <a:pt x="8273" y="11776"/>
                    <a:pt x="8339" y="11242"/>
                    <a:pt x="8606" y="10341"/>
                  </a:cubicBezTo>
                  <a:cubicBezTo>
                    <a:pt x="8873" y="9574"/>
                    <a:pt x="9240" y="8740"/>
                    <a:pt x="9674" y="7839"/>
                  </a:cubicBezTo>
                  <a:cubicBezTo>
                    <a:pt x="10674" y="5671"/>
                    <a:pt x="11875" y="3003"/>
                    <a:pt x="12009" y="34"/>
                  </a:cubicBezTo>
                  <a:lnTo>
                    <a:pt x="117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9"/>
            <p:cNvSpPr/>
            <p:nvPr/>
          </p:nvSpPr>
          <p:spPr>
            <a:xfrm>
              <a:off x="-274200" y="2038963"/>
              <a:ext cx="223525" cy="135125"/>
            </a:xfrm>
            <a:custGeom>
              <a:avLst/>
              <a:gdLst/>
              <a:ahLst/>
              <a:cxnLst/>
              <a:rect l="l" t="t" r="r" b="b"/>
              <a:pathLst>
                <a:path w="8941" h="5405" extrusionOk="0">
                  <a:moveTo>
                    <a:pt x="8874" y="1"/>
                  </a:moveTo>
                  <a:cubicBezTo>
                    <a:pt x="8841" y="1"/>
                    <a:pt x="5638" y="668"/>
                    <a:pt x="3770" y="2769"/>
                  </a:cubicBezTo>
                  <a:cubicBezTo>
                    <a:pt x="2974" y="3636"/>
                    <a:pt x="2300" y="3887"/>
                    <a:pt x="1786" y="3887"/>
                  </a:cubicBezTo>
                  <a:cubicBezTo>
                    <a:pt x="1073" y="3887"/>
                    <a:pt x="668" y="3403"/>
                    <a:pt x="668" y="3403"/>
                  </a:cubicBezTo>
                  <a:lnTo>
                    <a:pt x="1" y="5404"/>
                  </a:lnTo>
                  <a:cubicBezTo>
                    <a:pt x="68" y="5404"/>
                    <a:pt x="2036" y="5004"/>
                    <a:pt x="3937" y="2903"/>
                  </a:cubicBezTo>
                  <a:cubicBezTo>
                    <a:pt x="5772" y="868"/>
                    <a:pt x="8907" y="201"/>
                    <a:pt x="8941" y="201"/>
                  </a:cubicBezTo>
                  <a:lnTo>
                    <a:pt x="8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9"/>
            <p:cNvSpPr/>
            <p:nvPr/>
          </p:nvSpPr>
          <p:spPr>
            <a:xfrm>
              <a:off x="-292525" y="1927213"/>
              <a:ext cx="283550" cy="76350"/>
            </a:xfrm>
            <a:custGeom>
              <a:avLst/>
              <a:gdLst/>
              <a:ahLst/>
              <a:cxnLst/>
              <a:rect l="l" t="t" r="r" b="b"/>
              <a:pathLst>
                <a:path w="11342" h="3054" extrusionOk="0">
                  <a:moveTo>
                    <a:pt x="11175" y="1"/>
                  </a:moveTo>
                  <a:cubicBezTo>
                    <a:pt x="11143" y="33"/>
                    <a:pt x="6849" y="2782"/>
                    <a:pt x="3553" y="2782"/>
                  </a:cubicBezTo>
                  <a:cubicBezTo>
                    <a:pt x="3423" y="2782"/>
                    <a:pt x="3295" y="2778"/>
                    <a:pt x="3169" y="2769"/>
                  </a:cubicBezTo>
                  <a:cubicBezTo>
                    <a:pt x="1334" y="2669"/>
                    <a:pt x="1134" y="1869"/>
                    <a:pt x="934" y="1535"/>
                  </a:cubicBezTo>
                  <a:cubicBezTo>
                    <a:pt x="873" y="1438"/>
                    <a:pt x="791" y="1407"/>
                    <a:pt x="710" y="1407"/>
                  </a:cubicBezTo>
                  <a:cubicBezTo>
                    <a:pt x="569" y="1407"/>
                    <a:pt x="434" y="1502"/>
                    <a:pt x="434" y="1502"/>
                  </a:cubicBezTo>
                  <a:lnTo>
                    <a:pt x="133" y="1402"/>
                  </a:lnTo>
                  <a:lnTo>
                    <a:pt x="133" y="1402"/>
                  </a:lnTo>
                  <a:cubicBezTo>
                    <a:pt x="133" y="1468"/>
                    <a:pt x="0" y="1735"/>
                    <a:pt x="267" y="2069"/>
                  </a:cubicBezTo>
                  <a:cubicBezTo>
                    <a:pt x="634" y="2636"/>
                    <a:pt x="1601" y="2903"/>
                    <a:pt x="3169" y="3036"/>
                  </a:cubicBezTo>
                  <a:cubicBezTo>
                    <a:pt x="3317" y="3048"/>
                    <a:pt x="3466" y="3053"/>
                    <a:pt x="3618" y="3053"/>
                  </a:cubicBezTo>
                  <a:cubicBezTo>
                    <a:pt x="6987" y="3053"/>
                    <a:pt x="11150" y="328"/>
                    <a:pt x="11341" y="201"/>
                  </a:cubicBezTo>
                  <a:lnTo>
                    <a:pt x="11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9"/>
            <p:cNvSpPr/>
            <p:nvPr/>
          </p:nvSpPr>
          <p:spPr>
            <a:xfrm>
              <a:off x="-205800" y="2126538"/>
              <a:ext cx="179300" cy="180150"/>
            </a:xfrm>
            <a:custGeom>
              <a:avLst/>
              <a:gdLst/>
              <a:ahLst/>
              <a:cxnLst/>
              <a:rect l="l" t="t" r="r" b="b"/>
              <a:pathLst>
                <a:path w="7172" h="7206" extrusionOk="0">
                  <a:moveTo>
                    <a:pt x="6972" y="0"/>
                  </a:moveTo>
                  <a:cubicBezTo>
                    <a:pt x="5137" y="4670"/>
                    <a:pt x="34" y="6605"/>
                    <a:pt x="0" y="6605"/>
                  </a:cubicBezTo>
                  <a:lnTo>
                    <a:pt x="601" y="7205"/>
                  </a:lnTo>
                  <a:cubicBezTo>
                    <a:pt x="634" y="7205"/>
                    <a:pt x="5337" y="4837"/>
                    <a:pt x="7172" y="67"/>
                  </a:cubicBezTo>
                  <a:lnTo>
                    <a:pt x="69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9"/>
            <p:cNvSpPr/>
            <p:nvPr/>
          </p:nvSpPr>
          <p:spPr>
            <a:xfrm>
              <a:off x="-140750" y="2101513"/>
              <a:ext cx="164300" cy="226850"/>
            </a:xfrm>
            <a:custGeom>
              <a:avLst/>
              <a:gdLst/>
              <a:ahLst/>
              <a:cxnLst/>
              <a:rect l="l" t="t" r="r" b="b"/>
              <a:pathLst>
                <a:path w="6572" h="9074" extrusionOk="0">
                  <a:moveTo>
                    <a:pt x="6338" y="0"/>
                  </a:moveTo>
                  <a:cubicBezTo>
                    <a:pt x="5371" y="5004"/>
                    <a:pt x="67" y="8773"/>
                    <a:pt x="0" y="8840"/>
                  </a:cubicBezTo>
                  <a:lnTo>
                    <a:pt x="901" y="9073"/>
                  </a:lnTo>
                  <a:cubicBezTo>
                    <a:pt x="934" y="9040"/>
                    <a:pt x="5537" y="5104"/>
                    <a:pt x="6571" y="67"/>
                  </a:cubicBez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9"/>
            <p:cNvSpPr/>
            <p:nvPr/>
          </p:nvSpPr>
          <p:spPr>
            <a:xfrm>
              <a:off x="-5675" y="2074813"/>
              <a:ext cx="60900" cy="173500"/>
            </a:xfrm>
            <a:custGeom>
              <a:avLst/>
              <a:gdLst/>
              <a:ahLst/>
              <a:cxnLst/>
              <a:rect l="l" t="t" r="r" b="b"/>
              <a:pathLst>
                <a:path w="2436" h="6940" extrusionOk="0">
                  <a:moveTo>
                    <a:pt x="2036" y="1"/>
                  </a:moveTo>
                  <a:cubicBezTo>
                    <a:pt x="2169" y="2469"/>
                    <a:pt x="1" y="6906"/>
                    <a:pt x="1" y="6939"/>
                  </a:cubicBezTo>
                  <a:lnTo>
                    <a:pt x="968" y="6572"/>
                  </a:lnTo>
                  <a:cubicBezTo>
                    <a:pt x="1002" y="6405"/>
                    <a:pt x="2436" y="2469"/>
                    <a:pt x="2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9"/>
            <p:cNvSpPr/>
            <p:nvPr/>
          </p:nvSpPr>
          <p:spPr>
            <a:xfrm>
              <a:off x="-77375" y="1981413"/>
              <a:ext cx="161800" cy="156675"/>
            </a:xfrm>
            <a:custGeom>
              <a:avLst/>
              <a:gdLst/>
              <a:ahLst/>
              <a:cxnLst/>
              <a:rect l="l" t="t" r="r" b="b"/>
              <a:pathLst>
                <a:path w="6472" h="6267" extrusionOk="0">
                  <a:moveTo>
                    <a:pt x="5337" y="3036"/>
                  </a:moveTo>
                  <a:cubicBezTo>
                    <a:pt x="5237" y="3303"/>
                    <a:pt x="5137" y="3503"/>
                    <a:pt x="5004" y="3737"/>
                  </a:cubicBezTo>
                  <a:cubicBezTo>
                    <a:pt x="4970" y="3770"/>
                    <a:pt x="4970" y="3870"/>
                    <a:pt x="4904" y="3904"/>
                  </a:cubicBezTo>
                  <a:cubicBezTo>
                    <a:pt x="4670" y="4371"/>
                    <a:pt x="4370" y="4738"/>
                    <a:pt x="4036" y="5004"/>
                  </a:cubicBezTo>
                  <a:cubicBezTo>
                    <a:pt x="3970" y="5038"/>
                    <a:pt x="3870" y="5138"/>
                    <a:pt x="3803" y="5138"/>
                  </a:cubicBezTo>
                  <a:lnTo>
                    <a:pt x="3736" y="5138"/>
                  </a:lnTo>
                  <a:cubicBezTo>
                    <a:pt x="3636" y="5171"/>
                    <a:pt x="3536" y="5188"/>
                    <a:pt x="3436" y="5188"/>
                  </a:cubicBezTo>
                  <a:cubicBezTo>
                    <a:pt x="3336" y="5188"/>
                    <a:pt x="3236" y="5171"/>
                    <a:pt x="3136" y="5138"/>
                  </a:cubicBezTo>
                  <a:lnTo>
                    <a:pt x="3036" y="5071"/>
                  </a:lnTo>
                  <a:lnTo>
                    <a:pt x="3002" y="5138"/>
                  </a:lnTo>
                  <a:cubicBezTo>
                    <a:pt x="2802" y="5305"/>
                    <a:pt x="2302" y="5572"/>
                    <a:pt x="1868" y="5738"/>
                  </a:cubicBezTo>
                  <a:cubicBezTo>
                    <a:pt x="1835" y="5738"/>
                    <a:pt x="1835" y="5805"/>
                    <a:pt x="1801" y="5805"/>
                  </a:cubicBezTo>
                  <a:cubicBezTo>
                    <a:pt x="1601" y="5855"/>
                    <a:pt x="1409" y="5897"/>
                    <a:pt x="1247" y="5897"/>
                  </a:cubicBezTo>
                  <a:cubicBezTo>
                    <a:pt x="1084" y="5897"/>
                    <a:pt x="951" y="5855"/>
                    <a:pt x="867" y="5738"/>
                  </a:cubicBezTo>
                  <a:lnTo>
                    <a:pt x="334" y="5171"/>
                  </a:lnTo>
                  <a:lnTo>
                    <a:pt x="901" y="4004"/>
                  </a:lnTo>
                  <a:cubicBezTo>
                    <a:pt x="1034" y="4204"/>
                    <a:pt x="1334" y="4537"/>
                    <a:pt x="1668" y="4604"/>
                  </a:cubicBezTo>
                  <a:cubicBezTo>
                    <a:pt x="1732" y="4632"/>
                    <a:pt x="1797" y="4644"/>
                    <a:pt x="1861" y="4644"/>
                  </a:cubicBezTo>
                  <a:cubicBezTo>
                    <a:pt x="2030" y="4644"/>
                    <a:pt x="2199" y="4558"/>
                    <a:pt x="2369" y="4437"/>
                  </a:cubicBezTo>
                  <a:cubicBezTo>
                    <a:pt x="2927" y="4055"/>
                    <a:pt x="3434" y="3647"/>
                    <a:pt x="3752" y="3647"/>
                  </a:cubicBezTo>
                  <a:cubicBezTo>
                    <a:pt x="3795" y="3647"/>
                    <a:pt x="3834" y="3654"/>
                    <a:pt x="3870" y="3670"/>
                  </a:cubicBezTo>
                  <a:cubicBezTo>
                    <a:pt x="3903" y="3670"/>
                    <a:pt x="3970" y="3704"/>
                    <a:pt x="3970" y="3704"/>
                  </a:cubicBezTo>
                  <a:cubicBezTo>
                    <a:pt x="4056" y="3761"/>
                    <a:pt x="4192" y="3844"/>
                    <a:pt x="4378" y="3844"/>
                  </a:cubicBezTo>
                  <a:cubicBezTo>
                    <a:pt x="4407" y="3844"/>
                    <a:pt x="4438" y="3841"/>
                    <a:pt x="4470" y="3837"/>
                  </a:cubicBezTo>
                  <a:cubicBezTo>
                    <a:pt x="4496" y="3846"/>
                    <a:pt x="4523" y="3850"/>
                    <a:pt x="4551" y="3850"/>
                  </a:cubicBezTo>
                  <a:cubicBezTo>
                    <a:pt x="4735" y="3850"/>
                    <a:pt x="4961" y="3645"/>
                    <a:pt x="5337" y="3036"/>
                  </a:cubicBezTo>
                  <a:close/>
                  <a:moveTo>
                    <a:pt x="6205" y="1"/>
                  </a:moveTo>
                  <a:cubicBezTo>
                    <a:pt x="5504" y="1702"/>
                    <a:pt x="4804" y="3670"/>
                    <a:pt x="4370" y="3737"/>
                  </a:cubicBezTo>
                  <a:cubicBezTo>
                    <a:pt x="4334" y="3746"/>
                    <a:pt x="4306" y="3750"/>
                    <a:pt x="4280" y="3750"/>
                  </a:cubicBezTo>
                  <a:cubicBezTo>
                    <a:pt x="4211" y="3750"/>
                    <a:pt x="4167" y="3719"/>
                    <a:pt x="4070" y="3670"/>
                  </a:cubicBezTo>
                  <a:cubicBezTo>
                    <a:pt x="4036" y="3637"/>
                    <a:pt x="4003" y="3637"/>
                    <a:pt x="3970" y="3570"/>
                  </a:cubicBezTo>
                  <a:cubicBezTo>
                    <a:pt x="3895" y="3541"/>
                    <a:pt x="3818" y="3527"/>
                    <a:pt x="3738" y="3527"/>
                  </a:cubicBezTo>
                  <a:cubicBezTo>
                    <a:pt x="3353" y="3527"/>
                    <a:pt x="2892" y="3846"/>
                    <a:pt x="2202" y="4371"/>
                  </a:cubicBezTo>
                  <a:cubicBezTo>
                    <a:pt x="2074" y="4473"/>
                    <a:pt x="1947" y="4516"/>
                    <a:pt x="1819" y="4516"/>
                  </a:cubicBezTo>
                  <a:cubicBezTo>
                    <a:pt x="1780" y="4516"/>
                    <a:pt x="1741" y="4512"/>
                    <a:pt x="1701" y="4504"/>
                  </a:cubicBezTo>
                  <a:cubicBezTo>
                    <a:pt x="1268" y="4371"/>
                    <a:pt x="1001" y="3837"/>
                    <a:pt x="1001" y="3837"/>
                  </a:cubicBezTo>
                  <a:lnTo>
                    <a:pt x="867" y="3637"/>
                  </a:lnTo>
                  <a:lnTo>
                    <a:pt x="667" y="4004"/>
                  </a:lnTo>
                  <a:lnTo>
                    <a:pt x="34" y="5238"/>
                  </a:lnTo>
                  <a:lnTo>
                    <a:pt x="0" y="5338"/>
                  </a:lnTo>
                  <a:lnTo>
                    <a:pt x="167" y="5505"/>
                  </a:lnTo>
                  <a:lnTo>
                    <a:pt x="634" y="6039"/>
                  </a:lnTo>
                  <a:cubicBezTo>
                    <a:pt x="779" y="6204"/>
                    <a:pt x="962" y="6267"/>
                    <a:pt x="1168" y="6267"/>
                  </a:cubicBezTo>
                  <a:cubicBezTo>
                    <a:pt x="1294" y="6267"/>
                    <a:pt x="1429" y="6243"/>
                    <a:pt x="1568" y="6205"/>
                  </a:cubicBezTo>
                  <a:cubicBezTo>
                    <a:pt x="1701" y="6172"/>
                    <a:pt x="1801" y="6172"/>
                    <a:pt x="1902" y="6139"/>
                  </a:cubicBezTo>
                  <a:cubicBezTo>
                    <a:pt x="2402" y="5905"/>
                    <a:pt x="2902" y="5638"/>
                    <a:pt x="3069" y="5505"/>
                  </a:cubicBezTo>
                  <a:cubicBezTo>
                    <a:pt x="3187" y="5528"/>
                    <a:pt x="3338" y="5552"/>
                    <a:pt x="3464" y="5552"/>
                  </a:cubicBezTo>
                  <a:cubicBezTo>
                    <a:pt x="3516" y="5552"/>
                    <a:pt x="3564" y="5548"/>
                    <a:pt x="3603" y="5538"/>
                  </a:cubicBezTo>
                  <a:cubicBezTo>
                    <a:pt x="3703" y="5538"/>
                    <a:pt x="3770" y="5505"/>
                    <a:pt x="3870" y="5471"/>
                  </a:cubicBezTo>
                  <a:cubicBezTo>
                    <a:pt x="3870" y="5471"/>
                    <a:pt x="3903" y="5471"/>
                    <a:pt x="3903" y="5405"/>
                  </a:cubicBezTo>
                  <a:cubicBezTo>
                    <a:pt x="4237" y="5238"/>
                    <a:pt x="4570" y="4904"/>
                    <a:pt x="4837" y="4504"/>
                  </a:cubicBezTo>
                  <a:cubicBezTo>
                    <a:pt x="4904" y="4371"/>
                    <a:pt x="5004" y="4204"/>
                    <a:pt x="5070" y="4037"/>
                  </a:cubicBezTo>
                  <a:cubicBezTo>
                    <a:pt x="5504" y="3237"/>
                    <a:pt x="5838" y="2336"/>
                    <a:pt x="6004" y="1735"/>
                  </a:cubicBezTo>
                  <a:cubicBezTo>
                    <a:pt x="6171" y="1369"/>
                    <a:pt x="6205" y="1168"/>
                    <a:pt x="6238" y="1135"/>
                  </a:cubicBezTo>
                  <a:lnTo>
                    <a:pt x="6471" y="334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9"/>
            <p:cNvSpPr/>
            <p:nvPr/>
          </p:nvSpPr>
          <p:spPr>
            <a:xfrm>
              <a:off x="-69050" y="2057313"/>
              <a:ext cx="125125" cy="74475"/>
            </a:xfrm>
            <a:custGeom>
              <a:avLst/>
              <a:gdLst/>
              <a:ahLst/>
              <a:cxnLst/>
              <a:rect l="l" t="t" r="r" b="b"/>
              <a:pathLst>
                <a:path w="5005" h="2979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4571" y="701"/>
                    <a:pt x="4337" y="868"/>
                    <a:pt x="4137" y="934"/>
                  </a:cubicBezTo>
                  <a:cubicBezTo>
                    <a:pt x="4105" y="939"/>
                    <a:pt x="4074" y="941"/>
                    <a:pt x="4045" y="941"/>
                  </a:cubicBezTo>
                  <a:cubicBezTo>
                    <a:pt x="3859" y="941"/>
                    <a:pt x="3723" y="859"/>
                    <a:pt x="3637" y="801"/>
                  </a:cubicBezTo>
                  <a:cubicBezTo>
                    <a:pt x="3570" y="734"/>
                    <a:pt x="3537" y="734"/>
                    <a:pt x="3537" y="734"/>
                  </a:cubicBezTo>
                  <a:cubicBezTo>
                    <a:pt x="3509" y="725"/>
                    <a:pt x="3479" y="721"/>
                    <a:pt x="3446" y="721"/>
                  </a:cubicBezTo>
                  <a:cubicBezTo>
                    <a:pt x="3131" y="721"/>
                    <a:pt x="2610" y="1141"/>
                    <a:pt x="2036" y="1535"/>
                  </a:cubicBezTo>
                  <a:cubicBezTo>
                    <a:pt x="1887" y="1658"/>
                    <a:pt x="1702" y="1727"/>
                    <a:pt x="1521" y="1727"/>
                  </a:cubicBezTo>
                  <a:cubicBezTo>
                    <a:pt x="1458" y="1727"/>
                    <a:pt x="1395" y="1719"/>
                    <a:pt x="1335" y="1702"/>
                  </a:cubicBezTo>
                  <a:cubicBezTo>
                    <a:pt x="1001" y="1635"/>
                    <a:pt x="701" y="1301"/>
                    <a:pt x="568" y="1101"/>
                  </a:cubicBezTo>
                  <a:lnTo>
                    <a:pt x="1" y="2269"/>
                  </a:lnTo>
                  <a:lnTo>
                    <a:pt x="534" y="2836"/>
                  </a:lnTo>
                  <a:cubicBezTo>
                    <a:pt x="628" y="2937"/>
                    <a:pt x="761" y="2978"/>
                    <a:pt x="916" y="2978"/>
                  </a:cubicBezTo>
                  <a:cubicBezTo>
                    <a:pt x="1477" y="2978"/>
                    <a:pt x="2329" y="2430"/>
                    <a:pt x="2669" y="2169"/>
                  </a:cubicBezTo>
                  <a:lnTo>
                    <a:pt x="2703" y="2135"/>
                  </a:lnTo>
                  <a:lnTo>
                    <a:pt x="2803" y="2169"/>
                  </a:lnTo>
                  <a:cubicBezTo>
                    <a:pt x="2896" y="2215"/>
                    <a:pt x="2996" y="2240"/>
                    <a:pt x="3096" y="2240"/>
                  </a:cubicBezTo>
                  <a:cubicBezTo>
                    <a:pt x="3212" y="2240"/>
                    <a:pt x="3329" y="2207"/>
                    <a:pt x="3437" y="2135"/>
                  </a:cubicBezTo>
                  <a:cubicBezTo>
                    <a:pt x="4070" y="1835"/>
                    <a:pt x="4637" y="934"/>
                    <a:pt x="5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9"/>
            <p:cNvSpPr/>
            <p:nvPr/>
          </p:nvSpPr>
          <p:spPr>
            <a:xfrm>
              <a:off x="-49025" y="1939713"/>
              <a:ext cx="162625" cy="96925"/>
            </a:xfrm>
            <a:custGeom>
              <a:avLst/>
              <a:gdLst/>
              <a:ahLst/>
              <a:cxnLst/>
              <a:rect l="l" t="t" r="r" b="b"/>
              <a:pathLst>
                <a:path w="6505" h="3877" extrusionOk="0">
                  <a:moveTo>
                    <a:pt x="4170" y="201"/>
                  </a:moveTo>
                  <a:cubicBezTo>
                    <a:pt x="4370" y="201"/>
                    <a:pt x="4604" y="335"/>
                    <a:pt x="4937" y="668"/>
                  </a:cubicBezTo>
                  <a:lnTo>
                    <a:pt x="5037" y="735"/>
                  </a:lnTo>
                  <a:cubicBezTo>
                    <a:pt x="5343" y="1013"/>
                    <a:pt x="5602" y="1152"/>
                    <a:pt x="5816" y="1152"/>
                  </a:cubicBezTo>
                  <a:cubicBezTo>
                    <a:pt x="5858" y="1152"/>
                    <a:pt x="5899" y="1146"/>
                    <a:pt x="5938" y="1135"/>
                  </a:cubicBezTo>
                  <a:cubicBezTo>
                    <a:pt x="6071" y="1068"/>
                    <a:pt x="6171" y="1035"/>
                    <a:pt x="6205" y="1002"/>
                  </a:cubicBezTo>
                  <a:cubicBezTo>
                    <a:pt x="6238" y="1335"/>
                    <a:pt x="6238" y="1702"/>
                    <a:pt x="6271" y="1969"/>
                  </a:cubicBezTo>
                  <a:cubicBezTo>
                    <a:pt x="6271" y="2036"/>
                    <a:pt x="6238" y="2136"/>
                    <a:pt x="6171" y="2136"/>
                  </a:cubicBezTo>
                  <a:cubicBezTo>
                    <a:pt x="6128" y="2147"/>
                    <a:pt x="6079" y="2152"/>
                    <a:pt x="6027" y="2152"/>
                  </a:cubicBezTo>
                  <a:cubicBezTo>
                    <a:pt x="5756" y="2152"/>
                    <a:pt x="5378" y="2004"/>
                    <a:pt x="5071" y="1669"/>
                  </a:cubicBezTo>
                  <a:cubicBezTo>
                    <a:pt x="5071" y="1669"/>
                    <a:pt x="5071" y="1635"/>
                    <a:pt x="5037" y="1635"/>
                  </a:cubicBezTo>
                  <a:cubicBezTo>
                    <a:pt x="4904" y="1502"/>
                    <a:pt x="4770" y="1469"/>
                    <a:pt x="4670" y="1469"/>
                  </a:cubicBezTo>
                  <a:cubicBezTo>
                    <a:pt x="4203" y="1469"/>
                    <a:pt x="3703" y="2002"/>
                    <a:pt x="3103" y="2636"/>
                  </a:cubicBezTo>
                  <a:cubicBezTo>
                    <a:pt x="2869" y="2870"/>
                    <a:pt x="2669" y="3170"/>
                    <a:pt x="2369" y="3403"/>
                  </a:cubicBezTo>
                  <a:cubicBezTo>
                    <a:pt x="2102" y="3670"/>
                    <a:pt x="1835" y="3737"/>
                    <a:pt x="1535" y="3737"/>
                  </a:cubicBezTo>
                  <a:cubicBezTo>
                    <a:pt x="934" y="3704"/>
                    <a:pt x="367" y="3170"/>
                    <a:pt x="200" y="3003"/>
                  </a:cubicBezTo>
                  <a:lnTo>
                    <a:pt x="768" y="1469"/>
                  </a:lnTo>
                  <a:cubicBezTo>
                    <a:pt x="901" y="1669"/>
                    <a:pt x="1068" y="1969"/>
                    <a:pt x="1368" y="2036"/>
                  </a:cubicBezTo>
                  <a:cubicBezTo>
                    <a:pt x="1445" y="2067"/>
                    <a:pt x="1524" y="2081"/>
                    <a:pt x="1605" y="2081"/>
                  </a:cubicBezTo>
                  <a:cubicBezTo>
                    <a:pt x="1875" y="2081"/>
                    <a:pt x="2169" y="1918"/>
                    <a:pt x="2502" y="1635"/>
                  </a:cubicBezTo>
                  <a:cubicBezTo>
                    <a:pt x="2736" y="1369"/>
                    <a:pt x="2936" y="1168"/>
                    <a:pt x="3103" y="968"/>
                  </a:cubicBezTo>
                  <a:cubicBezTo>
                    <a:pt x="3536" y="501"/>
                    <a:pt x="3836" y="201"/>
                    <a:pt x="4170" y="201"/>
                  </a:cubicBezTo>
                  <a:close/>
                  <a:moveTo>
                    <a:pt x="4170" y="1"/>
                  </a:moveTo>
                  <a:cubicBezTo>
                    <a:pt x="3736" y="1"/>
                    <a:pt x="3436" y="335"/>
                    <a:pt x="2936" y="802"/>
                  </a:cubicBezTo>
                  <a:cubicBezTo>
                    <a:pt x="2769" y="1002"/>
                    <a:pt x="2569" y="1202"/>
                    <a:pt x="2335" y="1402"/>
                  </a:cubicBezTo>
                  <a:cubicBezTo>
                    <a:pt x="2057" y="1680"/>
                    <a:pt x="1779" y="1819"/>
                    <a:pt x="1559" y="1819"/>
                  </a:cubicBezTo>
                  <a:cubicBezTo>
                    <a:pt x="1515" y="1819"/>
                    <a:pt x="1474" y="1813"/>
                    <a:pt x="1435" y="1802"/>
                  </a:cubicBezTo>
                  <a:cubicBezTo>
                    <a:pt x="1101" y="1669"/>
                    <a:pt x="934" y="1202"/>
                    <a:pt x="934" y="1068"/>
                  </a:cubicBezTo>
                  <a:lnTo>
                    <a:pt x="934" y="1035"/>
                  </a:lnTo>
                  <a:lnTo>
                    <a:pt x="868" y="668"/>
                  </a:lnTo>
                  <a:lnTo>
                    <a:pt x="868" y="635"/>
                  </a:lnTo>
                  <a:lnTo>
                    <a:pt x="734" y="968"/>
                  </a:lnTo>
                  <a:lnTo>
                    <a:pt x="34" y="2836"/>
                  </a:lnTo>
                  <a:lnTo>
                    <a:pt x="0" y="2903"/>
                  </a:lnTo>
                  <a:lnTo>
                    <a:pt x="34" y="2970"/>
                  </a:lnTo>
                  <a:lnTo>
                    <a:pt x="200" y="3137"/>
                  </a:lnTo>
                  <a:cubicBezTo>
                    <a:pt x="434" y="3370"/>
                    <a:pt x="1001" y="3804"/>
                    <a:pt x="1601" y="3870"/>
                  </a:cubicBezTo>
                  <a:cubicBezTo>
                    <a:pt x="1650" y="3874"/>
                    <a:pt x="1698" y="3877"/>
                    <a:pt x="1744" y="3877"/>
                  </a:cubicBezTo>
                  <a:cubicBezTo>
                    <a:pt x="2082" y="3877"/>
                    <a:pt x="2368" y="3767"/>
                    <a:pt x="2602" y="3504"/>
                  </a:cubicBezTo>
                  <a:cubicBezTo>
                    <a:pt x="2869" y="3237"/>
                    <a:pt x="3103" y="2970"/>
                    <a:pt x="3369" y="2703"/>
                  </a:cubicBezTo>
                  <a:cubicBezTo>
                    <a:pt x="3903" y="2136"/>
                    <a:pt x="4370" y="1569"/>
                    <a:pt x="4737" y="1569"/>
                  </a:cubicBezTo>
                  <a:cubicBezTo>
                    <a:pt x="4837" y="1569"/>
                    <a:pt x="4904" y="1635"/>
                    <a:pt x="5004" y="1702"/>
                  </a:cubicBezTo>
                  <a:lnTo>
                    <a:pt x="5104" y="1836"/>
                  </a:lnTo>
                  <a:cubicBezTo>
                    <a:pt x="5427" y="2109"/>
                    <a:pt x="5788" y="2253"/>
                    <a:pt x="6075" y="2253"/>
                  </a:cubicBezTo>
                  <a:cubicBezTo>
                    <a:pt x="6173" y="2253"/>
                    <a:pt x="6262" y="2236"/>
                    <a:pt x="6338" y="2203"/>
                  </a:cubicBezTo>
                  <a:cubicBezTo>
                    <a:pt x="6405" y="2169"/>
                    <a:pt x="6438" y="2169"/>
                    <a:pt x="6505" y="2136"/>
                  </a:cubicBezTo>
                  <a:cubicBezTo>
                    <a:pt x="6405" y="1602"/>
                    <a:pt x="6372" y="1035"/>
                    <a:pt x="6271" y="468"/>
                  </a:cubicBezTo>
                  <a:lnTo>
                    <a:pt x="6171" y="468"/>
                  </a:lnTo>
                  <a:cubicBezTo>
                    <a:pt x="6171" y="568"/>
                    <a:pt x="6071" y="868"/>
                    <a:pt x="5871" y="902"/>
                  </a:cubicBezTo>
                  <a:cubicBezTo>
                    <a:pt x="5843" y="913"/>
                    <a:pt x="5811" y="918"/>
                    <a:pt x="5776" y="918"/>
                  </a:cubicBezTo>
                  <a:cubicBezTo>
                    <a:pt x="5603" y="918"/>
                    <a:pt x="5353" y="784"/>
                    <a:pt x="5104" y="535"/>
                  </a:cubicBezTo>
                  <a:lnTo>
                    <a:pt x="5037" y="468"/>
                  </a:lnTo>
                  <a:cubicBezTo>
                    <a:pt x="4704" y="168"/>
                    <a:pt x="4403" y="34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9"/>
            <p:cNvSpPr/>
            <p:nvPr/>
          </p:nvSpPr>
          <p:spPr>
            <a:xfrm>
              <a:off x="-44025" y="1944738"/>
              <a:ext cx="151800" cy="88825"/>
            </a:xfrm>
            <a:custGeom>
              <a:avLst/>
              <a:gdLst/>
              <a:ahLst/>
              <a:cxnLst/>
              <a:rect l="l" t="t" r="r" b="b"/>
              <a:pathLst>
                <a:path w="6072" h="3553" extrusionOk="0">
                  <a:moveTo>
                    <a:pt x="3970" y="0"/>
                  </a:moveTo>
                  <a:cubicBezTo>
                    <a:pt x="3636" y="0"/>
                    <a:pt x="3370" y="300"/>
                    <a:pt x="2903" y="767"/>
                  </a:cubicBezTo>
                  <a:cubicBezTo>
                    <a:pt x="2736" y="967"/>
                    <a:pt x="2536" y="1168"/>
                    <a:pt x="2302" y="1434"/>
                  </a:cubicBezTo>
                  <a:cubicBezTo>
                    <a:pt x="1969" y="1717"/>
                    <a:pt x="1675" y="1880"/>
                    <a:pt x="1405" y="1880"/>
                  </a:cubicBezTo>
                  <a:cubicBezTo>
                    <a:pt x="1324" y="1880"/>
                    <a:pt x="1245" y="1866"/>
                    <a:pt x="1168" y="1835"/>
                  </a:cubicBezTo>
                  <a:cubicBezTo>
                    <a:pt x="868" y="1768"/>
                    <a:pt x="701" y="1468"/>
                    <a:pt x="568" y="1268"/>
                  </a:cubicBezTo>
                  <a:lnTo>
                    <a:pt x="0" y="2802"/>
                  </a:lnTo>
                  <a:cubicBezTo>
                    <a:pt x="167" y="2969"/>
                    <a:pt x="701" y="3503"/>
                    <a:pt x="1335" y="3536"/>
                  </a:cubicBezTo>
                  <a:cubicBezTo>
                    <a:pt x="1381" y="3547"/>
                    <a:pt x="1427" y="3553"/>
                    <a:pt x="1475" y="3553"/>
                  </a:cubicBezTo>
                  <a:cubicBezTo>
                    <a:pt x="1704" y="3553"/>
                    <a:pt x="1948" y="3424"/>
                    <a:pt x="2169" y="3202"/>
                  </a:cubicBezTo>
                  <a:cubicBezTo>
                    <a:pt x="2402" y="2969"/>
                    <a:pt x="2669" y="2702"/>
                    <a:pt x="2903" y="2435"/>
                  </a:cubicBezTo>
                  <a:cubicBezTo>
                    <a:pt x="3487" y="1818"/>
                    <a:pt x="3977" y="1233"/>
                    <a:pt x="4402" y="1233"/>
                  </a:cubicBezTo>
                  <a:cubicBezTo>
                    <a:pt x="4414" y="1233"/>
                    <a:pt x="4425" y="1233"/>
                    <a:pt x="4437" y="1234"/>
                  </a:cubicBezTo>
                  <a:cubicBezTo>
                    <a:pt x="4637" y="1234"/>
                    <a:pt x="4737" y="1334"/>
                    <a:pt x="4871" y="1468"/>
                  </a:cubicBezTo>
                  <a:cubicBezTo>
                    <a:pt x="5160" y="1784"/>
                    <a:pt x="5512" y="1933"/>
                    <a:pt x="5762" y="1933"/>
                  </a:cubicBezTo>
                  <a:cubicBezTo>
                    <a:pt x="5829" y="1933"/>
                    <a:pt x="5889" y="1923"/>
                    <a:pt x="5938" y="1901"/>
                  </a:cubicBezTo>
                  <a:cubicBezTo>
                    <a:pt x="6038" y="1868"/>
                    <a:pt x="6071" y="1835"/>
                    <a:pt x="6071" y="1735"/>
                  </a:cubicBezTo>
                  <a:cubicBezTo>
                    <a:pt x="6071" y="1501"/>
                    <a:pt x="6038" y="1134"/>
                    <a:pt x="6005" y="801"/>
                  </a:cubicBezTo>
                  <a:cubicBezTo>
                    <a:pt x="5938" y="867"/>
                    <a:pt x="5871" y="901"/>
                    <a:pt x="5738" y="967"/>
                  </a:cubicBezTo>
                  <a:cubicBezTo>
                    <a:pt x="5718" y="970"/>
                    <a:pt x="5698" y="972"/>
                    <a:pt x="5677" y="972"/>
                  </a:cubicBezTo>
                  <a:cubicBezTo>
                    <a:pt x="5448" y="972"/>
                    <a:pt x="5135" y="803"/>
                    <a:pt x="4737" y="467"/>
                  </a:cubicBezTo>
                  <a:cubicBezTo>
                    <a:pt x="4404" y="167"/>
                    <a:pt x="4170" y="0"/>
                    <a:pt x="3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9"/>
            <p:cNvSpPr/>
            <p:nvPr/>
          </p:nvSpPr>
          <p:spPr>
            <a:xfrm>
              <a:off x="-176900" y="1900913"/>
              <a:ext cx="124050" cy="51525"/>
            </a:xfrm>
            <a:custGeom>
              <a:avLst/>
              <a:gdLst/>
              <a:ahLst/>
              <a:cxnLst/>
              <a:rect l="l" t="t" r="r" b="b"/>
              <a:pathLst>
                <a:path w="4962" h="2061" extrusionOk="0">
                  <a:moveTo>
                    <a:pt x="4190" y="0"/>
                  </a:moveTo>
                  <a:cubicBezTo>
                    <a:pt x="3855" y="0"/>
                    <a:pt x="3514" y="85"/>
                    <a:pt x="3514" y="85"/>
                  </a:cubicBezTo>
                  <a:cubicBezTo>
                    <a:pt x="3498" y="83"/>
                    <a:pt x="3478" y="81"/>
                    <a:pt x="3455" y="81"/>
                  </a:cubicBezTo>
                  <a:cubicBezTo>
                    <a:pt x="2930" y="81"/>
                    <a:pt x="826" y="804"/>
                    <a:pt x="379" y="1219"/>
                  </a:cubicBezTo>
                  <a:cubicBezTo>
                    <a:pt x="1" y="1660"/>
                    <a:pt x="306" y="1923"/>
                    <a:pt x="903" y="1923"/>
                  </a:cubicBezTo>
                  <a:cubicBezTo>
                    <a:pt x="938" y="1923"/>
                    <a:pt x="975" y="1922"/>
                    <a:pt x="1012" y="1920"/>
                  </a:cubicBezTo>
                  <a:cubicBezTo>
                    <a:pt x="1449" y="1898"/>
                    <a:pt x="1857" y="1705"/>
                    <a:pt x="2209" y="1705"/>
                  </a:cubicBezTo>
                  <a:cubicBezTo>
                    <a:pt x="2394" y="1705"/>
                    <a:pt x="2564" y="1759"/>
                    <a:pt x="2714" y="1920"/>
                  </a:cubicBezTo>
                  <a:cubicBezTo>
                    <a:pt x="2810" y="2016"/>
                    <a:pt x="2941" y="2060"/>
                    <a:pt x="3090" y="2060"/>
                  </a:cubicBezTo>
                  <a:cubicBezTo>
                    <a:pt x="3664" y="2060"/>
                    <a:pt x="4517" y="1413"/>
                    <a:pt x="4782" y="619"/>
                  </a:cubicBezTo>
                  <a:cubicBezTo>
                    <a:pt x="4961" y="116"/>
                    <a:pt x="4580" y="0"/>
                    <a:pt x="4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9"/>
            <p:cNvSpPr/>
            <p:nvPr/>
          </p:nvSpPr>
          <p:spPr>
            <a:xfrm>
              <a:off x="-264175" y="1973063"/>
              <a:ext cx="177650" cy="245225"/>
            </a:xfrm>
            <a:custGeom>
              <a:avLst/>
              <a:gdLst/>
              <a:ahLst/>
              <a:cxnLst/>
              <a:rect l="l" t="t" r="r" b="b"/>
              <a:pathLst>
                <a:path w="7106" h="9809" extrusionOk="0">
                  <a:moveTo>
                    <a:pt x="2042" y="1"/>
                  </a:moveTo>
                  <a:cubicBezTo>
                    <a:pt x="1613" y="1"/>
                    <a:pt x="1102" y="139"/>
                    <a:pt x="867" y="335"/>
                  </a:cubicBezTo>
                  <a:cubicBezTo>
                    <a:pt x="501" y="668"/>
                    <a:pt x="1968" y="869"/>
                    <a:pt x="2202" y="1402"/>
                  </a:cubicBezTo>
                  <a:cubicBezTo>
                    <a:pt x="2502" y="1969"/>
                    <a:pt x="0" y="2470"/>
                    <a:pt x="0" y="2470"/>
                  </a:cubicBezTo>
                  <a:lnTo>
                    <a:pt x="601" y="2637"/>
                  </a:lnTo>
                  <a:cubicBezTo>
                    <a:pt x="601" y="2637"/>
                    <a:pt x="2472" y="2013"/>
                    <a:pt x="3374" y="2013"/>
                  </a:cubicBezTo>
                  <a:cubicBezTo>
                    <a:pt x="3615" y="2013"/>
                    <a:pt x="3787" y="2057"/>
                    <a:pt x="3836" y="2170"/>
                  </a:cubicBezTo>
                  <a:cubicBezTo>
                    <a:pt x="4103" y="2703"/>
                    <a:pt x="2202" y="3070"/>
                    <a:pt x="1768" y="3904"/>
                  </a:cubicBezTo>
                  <a:cubicBezTo>
                    <a:pt x="1637" y="4138"/>
                    <a:pt x="1658" y="4223"/>
                    <a:pt x="1778" y="4223"/>
                  </a:cubicBezTo>
                  <a:cubicBezTo>
                    <a:pt x="2084" y="4223"/>
                    <a:pt x="3031" y="3671"/>
                    <a:pt x="3703" y="3671"/>
                  </a:cubicBezTo>
                  <a:cubicBezTo>
                    <a:pt x="4670" y="3671"/>
                    <a:pt x="5037" y="4638"/>
                    <a:pt x="5037" y="5172"/>
                  </a:cubicBezTo>
                  <a:cubicBezTo>
                    <a:pt x="5104" y="5705"/>
                    <a:pt x="2335" y="7173"/>
                    <a:pt x="1968" y="7907"/>
                  </a:cubicBezTo>
                  <a:cubicBezTo>
                    <a:pt x="1892" y="8067"/>
                    <a:pt x="1947" y="8130"/>
                    <a:pt x="2088" y="8130"/>
                  </a:cubicBezTo>
                  <a:cubicBezTo>
                    <a:pt x="2600" y="8130"/>
                    <a:pt x="4236" y="7302"/>
                    <a:pt x="4743" y="7302"/>
                  </a:cubicBezTo>
                  <a:cubicBezTo>
                    <a:pt x="4766" y="7302"/>
                    <a:pt x="4786" y="7303"/>
                    <a:pt x="4804" y="7307"/>
                  </a:cubicBezTo>
                  <a:cubicBezTo>
                    <a:pt x="5337" y="7407"/>
                    <a:pt x="4537" y="7907"/>
                    <a:pt x="3603" y="8641"/>
                  </a:cubicBezTo>
                  <a:cubicBezTo>
                    <a:pt x="2602" y="9375"/>
                    <a:pt x="2836" y="9808"/>
                    <a:pt x="2836" y="9808"/>
                  </a:cubicBezTo>
                  <a:cubicBezTo>
                    <a:pt x="5271" y="9041"/>
                    <a:pt x="7105" y="6406"/>
                    <a:pt x="7105" y="6406"/>
                  </a:cubicBezTo>
                  <a:lnTo>
                    <a:pt x="7105" y="6406"/>
                  </a:lnTo>
                  <a:cubicBezTo>
                    <a:pt x="7105" y="6406"/>
                    <a:pt x="4537" y="7006"/>
                    <a:pt x="3936" y="7006"/>
                  </a:cubicBezTo>
                  <a:cubicBezTo>
                    <a:pt x="3933" y="7007"/>
                    <a:pt x="3929" y="7007"/>
                    <a:pt x="3926" y="7007"/>
                  </a:cubicBezTo>
                  <a:cubicBezTo>
                    <a:pt x="3377" y="7007"/>
                    <a:pt x="6639" y="4366"/>
                    <a:pt x="6805" y="3537"/>
                  </a:cubicBezTo>
                  <a:cubicBezTo>
                    <a:pt x="6882" y="3152"/>
                    <a:pt x="6404" y="3094"/>
                    <a:pt x="5847" y="3094"/>
                  </a:cubicBezTo>
                  <a:cubicBezTo>
                    <a:pt x="5609" y="3094"/>
                    <a:pt x="5356" y="3105"/>
                    <a:pt x="5126" y="3105"/>
                  </a:cubicBezTo>
                  <a:cubicBezTo>
                    <a:pt x="4731" y="3105"/>
                    <a:pt x="4405" y="3073"/>
                    <a:pt x="4337" y="2903"/>
                  </a:cubicBezTo>
                  <a:cubicBezTo>
                    <a:pt x="4170" y="2403"/>
                    <a:pt x="5938" y="1402"/>
                    <a:pt x="5938" y="702"/>
                  </a:cubicBezTo>
                  <a:cubicBezTo>
                    <a:pt x="5910" y="410"/>
                    <a:pt x="5391" y="350"/>
                    <a:pt x="4775" y="350"/>
                  </a:cubicBezTo>
                  <a:cubicBezTo>
                    <a:pt x="4340" y="350"/>
                    <a:pt x="3856" y="380"/>
                    <a:pt x="3464" y="380"/>
                  </a:cubicBezTo>
                  <a:cubicBezTo>
                    <a:pt x="3078" y="380"/>
                    <a:pt x="2779" y="351"/>
                    <a:pt x="2702" y="235"/>
                  </a:cubicBezTo>
                  <a:cubicBezTo>
                    <a:pt x="2606" y="69"/>
                    <a:pt x="2344" y="1"/>
                    <a:pt x="2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9"/>
            <p:cNvSpPr/>
            <p:nvPr/>
          </p:nvSpPr>
          <p:spPr>
            <a:xfrm>
              <a:off x="-239175" y="1742088"/>
              <a:ext cx="271900" cy="184325"/>
            </a:xfrm>
            <a:custGeom>
              <a:avLst/>
              <a:gdLst/>
              <a:ahLst/>
              <a:cxnLst/>
              <a:rect l="l" t="t" r="r" b="b"/>
              <a:pathLst>
                <a:path w="10876" h="7373" extrusionOk="0">
                  <a:moveTo>
                    <a:pt x="10775" y="0"/>
                  </a:moveTo>
                  <a:lnTo>
                    <a:pt x="2503" y="3603"/>
                  </a:lnTo>
                  <a:lnTo>
                    <a:pt x="1902" y="4170"/>
                  </a:lnTo>
                  <a:lnTo>
                    <a:pt x="1902" y="4237"/>
                  </a:lnTo>
                  <a:cubicBezTo>
                    <a:pt x="1669" y="5438"/>
                    <a:pt x="34" y="7139"/>
                    <a:pt x="1" y="7205"/>
                  </a:cubicBezTo>
                  <a:lnTo>
                    <a:pt x="168" y="7372"/>
                  </a:lnTo>
                  <a:cubicBezTo>
                    <a:pt x="201" y="7306"/>
                    <a:pt x="1969" y="4804"/>
                    <a:pt x="2503" y="4037"/>
                  </a:cubicBezTo>
                  <a:cubicBezTo>
                    <a:pt x="2636" y="3870"/>
                    <a:pt x="2736" y="3770"/>
                    <a:pt x="2903" y="3670"/>
                  </a:cubicBezTo>
                  <a:lnTo>
                    <a:pt x="10875" y="234"/>
                  </a:lnTo>
                  <a:lnTo>
                    <a:pt x="10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9"/>
            <p:cNvSpPr/>
            <p:nvPr/>
          </p:nvSpPr>
          <p:spPr>
            <a:xfrm>
              <a:off x="-357575" y="1830238"/>
              <a:ext cx="172650" cy="64475"/>
            </a:xfrm>
            <a:custGeom>
              <a:avLst/>
              <a:gdLst/>
              <a:ahLst/>
              <a:cxnLst/>
              <a:rect l="l" t="t" r="r" b="b"/>
              <a:pathLst>
                <a:path w="6906" h="2579" extrusionOk="0">
                  <a:moveTo>
                    <a:pt x="4985" y="0"/>
                  </a:moveTo>
                  <a:cubicBezTo>
                    <a:pt x="4652" y="0"/>
                    <a:pt x="4296" y="59"/>
                    <a:pt x="3936" y="210"/>
                  </a:cubicBezTo>
                  <a:cubicBezTo>
                    <a:pt x="2502" y="777"/>
                    <a:pt x="34" y="2345"/>
                    <a:pt x="0" y="2379"/>
                  </a:cubicBezTo>
                  <a:lnTo>
                    <a:pt x="167" y="2579"/>
                  </a:lnTo>
                  <a:cubicBezTo>
                    <a:pt x="200" y="2579"/>
                    <a:pt x="2602" y="978"/>
                    <a:pt x="4070" y="410"/>
                  </a:cubicBezTo>
                  <a:cubicBezTo>
                    <a:pt x="4388" y="278"/>
                    <a:pt x="4705" y="228"/>
                    <a:pt x="5003" y="228"/>
                  </a:cubicBezTo>
                  <a:cubicBezTo>
                    <a:pt x="5986" y="228"/>
                    <a:pt x="6772" y="777"/>
                    <a:pt x="6772" y="777"/>
                  </a:cubicBezTo>
                  <a:lnTo>
                    <a:pt x="6905" y="611"/>
                  </a:lnTo>
                  <a:cubicBezTo>
                    <a:pt x="6880" y="585"/>
                    <a:pt x="6044" y="0"/>
                    <a:pt x="4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9"/>
            <p:cNvSpPr/>
            <p:nvPr/>
          </p:nvSpPr>
          <p:spPr>
            <a:xfrm>
              <a:off x="-446825" y="1649513"/>
              <a:ext cx="458700" cy="191000"/>
            </a:xfrm>
            <a:custGeom>
              <a:avLst/>
              <a:gdLst/>
              <a:ahLst/>
              <a:cxnLst/>
              <a:rect l="l" t="t" r="r" b="b"/>
              <a:pathLst>
                <a:path w="18348" h="7640" extrusionOk="0">
                  <a:moveTo>
                    <a:pt x="2770" y="1"/>
                  </a:moveTo>
                  <a:lnTo>
                    <a:pt x="2102" y="634"/>
                  </a:lnTo>
                  <a:cubicBezTo>
                    <a:pt x="2102" y="634"/>
                    <a:pt x="2136" y="668"/>
                    <a:pt x="2269" y="701"/>
                  </a:cubicBezTo>
                  <a:cubicBezTo>
                    <a:pt x="3003" y="1135"/>
                    <a:pt x="6272" y="2869"/>
                    <a:pt x="6672" y="3103"/>
                  </a:cubicBezTo>
                  <a:cubicBezTo>
                    <a:pt x="6639" y="3170"/>
                    <a:pt x="6339" y="3436"/>
                    <a:pt x="5605" y="3870"/>
                  </a:cubicBezTo>
                  <a:cubicBezTo>
                    <a:pt x="5571" y="3891"/>
                    <a:pt x="5501" y="3901"/>
                    <a:pt x="5401" y="3901"/>
                  </a:cubicBezTo>
                  <a:cubicBezTo>
                    <a:pt x="4708" y="3901"/>
                    <a:pt x="2553" y="3431"/>
                    <a:pt x="601" y="2936"/>
                  </a:cubicBezTo>
                  <a:lnTo>
                    <a:pt x="435" y="2869"/>
                  </a:lnTo>
                  <a:lnTo>
                    <a:pt x="1" y="3670"/>
                  </a:lnTo>
                  <a:lnTo>
                    <a:pt x="268" y="3703"/>
                  </a:lnTo>
                  <a:lnTo>
                    <a:pt x="5138" y="4370"/>
                  </a:lnTo>
                  <a:cubicBezTo>
                    <a:pt x="5505" y="4837"/>
                    <a:pt x="5838" y="5438"/>
                    <a:pt x="5772" y="5538"/>
                  </a:cubicBezTo>
                  <a:cubicBezTo>
                    <a:pt x="5605" y="5705"/>
                    <a:pt x="3503" y="6038"/>
                    <a:pt x="1569" y="6272"/>
                  </a:cubicBezTo>
                  <a:lnTo>
                    <a:pt x="1402" y="6272"/>
                  </a:lnTo>
                  <a:lnTo>
                    <a:pt x="1736" y="6772"/>
                  </a:lnTo>
                  <a:lnTo>
                    <a:pt x="1802" y="6772"/>
                  </a:lnTo>
                  <a:cubicBezTo>
                    <a:pt x="1831" y="6772"/>
                    <a:pt x="4307" y="6268"/>
                    <a:pt x="5610" y="6268"/>
                  </a:cubicBezTo>
                  <a:cubicBezTo>
                    <a:pt x="5806" y="6268"/>
                    <a:pt x="5975" y="6279"/>
                    <a:pt x="6105" y="6305"/>
                  </a:cubicBezTo>
                  <a:cubicBezTo>
                    <a:pt x="6839" y="6472"/>
                    <a:pt x="7273" y="7172"/>
                    <a:pt x="7340" y="7439"/>
                  </a:cubicBezTo>
                  <a:cubicBezTo>
                    <a:pt x="7406" y="7473"/>
                    <a:pt x="7406" y="7506"/>
                    <a:pt x="7406" y="7506"/>
                  </a:cubicBezTo>
                  <a:lnTo>
                    <a:pt x="7440" y="7639"/>
                  </a:lnTo>
                  <a:lnTo>
                    <a:pt x="7573" y="7606"/>
                  </a:lnTo>
                  <a:lnTo>
                    <a:pt x="8340" y="7439"/>
                  </a:lnTo>
                  <a:lnTo>
                    <a:pt x="8640" y="7339"/>
                  </a:lnTo>
                  <a:lnTo>
                    <a:pt x="8640" y="7306"/>
                  </a:lnTo>
                  <a:cubicBezTo>
                    <a:pt x="8640" y="7306"/>
                    <a:pt x="8640" y="7273"/>
                    <a:pt x="8674" y="7172"/>
                  </a:cubicBezTo>
                  <a:cubicBezTo>
                    <a:pt x="8774" y="7006"/>
                    <a:pt x="8907" y="6705"/>
                    <a:pt x="9174" y="6305"/>
                  </a:cubicBezTo>
                  <a:cubicBezTo>
                    <a:pt x="9474" y="5838"/>
                    <a:pt x="14778" y="4337"/>
                    <a:pt x="18281" y="3436"/>
                  </a:cubicBezTo>
                  <a:cubicBezTo>
                    <a:pt x="18314" y="3436"/>
                    <a:pt x="18314" y="3436"/>
                    <a:pt x="18347" y="3370"/>
                  </a:cubicBezTo>
                  <a:lnTo>
                    <a:pt x="18314" y="3303"/>
                  </a:lnTo>
                  <a:lnTo>
                    <a:pt x="18347" y="3203"/>
                  </a:lnTo>
                  <a:cubicBezTo>
                    <a:pt x="18314" y="3203"/>
                    <a:pt x="18247" y="3270"/>
                    <a:pt x="18147" y="3270"/>
                  </a:cubicBezTo>
                  <a:lnTo>
                    <a:pt x="18114" y="3270"/>
                  </a:lnTo>
                  <a:cubicBezTo>
                    <a:pt x="18081" y="3270"/>
                    <a:pt x="18014" y="3270"/>
                    <a:pt x="17980" y="3303"/>
                  </a:cubicBezTo>
                  <a:cubicBezTo>
                    <a:pt x="17247" y="3503"/>
                    <a:pt x="15612" y="3937"/>
                    <a:pt x="13944" y="4437"/>
                  </a:cubicBezTo>
                  <a:cubicBezTo>
                    <a:pt x="12243" y="4938"/>
                    <a:pt x="10442" y="5471"/>
                    <a:pt x="9574" y="5872"/>
                  </a:cubicBezTo>
                  <a:cubicBezTo>
                    <a:pt x="9274" y="6005"/>
                    <a:pt x="9074" y="6138"/>
                    <a:pt x="9007" y="6205"/>
                  </a:cubicBezTo>
                  <a:cubicBezTo>
                    <a:pt x="8674" y="6772"/>
                    <a:pt x="8507" y="7106"/>
                    <a:pt x="8474" y="7206"/>
                  </a:cubicBezTo>
                  <a:lnTo>
                    <a:pt x="8340" y="7273"/>
                  </a:lnTo>
                  <a:lnTo>
                    <a:pt x="7606" y="7439"/>
                  </a:lnTo>
                  <a:cubicBezTo>
                    <a:pt x="7473" y="7139"/>
                    <a:pt x="7006" y="6339"/>
                    <a:pt x="6139" y="6138"/>
                  </a:cubicBezTo>
                  <a:cubicBezTo>
                    <a:pt x="5672" y="6072"/>
                    <a:pt x="5905" y="5905"/>
                    <a:pt x="5972" y="5705"/>
                  </a:cubicBezTo>
                  <a:cubicBezTo>
                    <a:pt x="6172" y="5338"/>
                    <a:pt x="5638" y="4170"/>
                    <a:pt x="5772" y="4137"/>
                  </a:cubicBezTo>
                  <a:cubicBezTo>
                    <a:pt x="6839" y="3503"/>
                    <a:pt x="6973" y="3270"/>
                    <a:pt x="6973" y="3170"/>
                  </a:cubicBezTo>
                  <a:lnTo>
                    <a:pt x="6973" y="3136"/>
                  </a:lnTo>
                  <a:cubicBezTo>
                    <a:pt x="6973" y="3036"/>
                    <a:pt x="6939" y="3003"/>
                    <a:pt x="6839" y="2969"/>
                  </a:cubicBezTo>
                  <a:cubicBezTo>
                    <a:pt x="6839" y="2969"/>
                    <a:pt x="6806" y="2969"/>
                    <a:pt x="6806" y="2936"/>
                  </a:cubicBezTo>
                  <a:cubicBezTo>
                    <a:pt x="6339" y="2636"/>
                    <a:pt x="2803" y="34"/>
                    <a:pt x="2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9"/>
            <p:cNvSpPr/>
            <p:nvPr/>
          </p:nvSpPr>
          <p:spPr>
            <a:xfrm>
              <a:off x="-276700" y="1708688"/>
              <a:ext cx="271900" cy="25925"/>
            </a:xfrm>
            <a:custGeom>
              <a:avLst/>
              <a:gdLst/>
              <a:ahLst/>
              <a:cxnLst/>
              <a:rect l="l" t="t" r="r" b="b"/>
              <a:pathLst>
                <a:path w="10876" h="1037" extrusionOk="0">
                  <a:moveTo>
                    <a:pt x="2663" y="0"/>
                  </a:moveTo>
                  <a:cubicBezTo>
                    <a:pt x="2461" y="0"/>
                    <a:pt x="2275" y="21"/>
                    <a:pt x="2102" y="69"/>
                  </a:cubicBezTo>
                  <a:cubicBezTo>
                    <a:pt x="1168" y="302"/>
                    <a:pt x="1" y="536"/>
                    <a:pt x="1" y="536"/>
                  </a:cubicBezTo>
                  <a:lnTo>
                    <a:pt x="34" y="736"/>
                  </a:lnTo>
                  <a:cubicBezTo>
                    <a:pt x="34" y="736"/>
                    <a:pt x="1268" y="569"/>
                    <a:pt x="2169" y="302"/>
                  </a:cubicBezTo>
                  <a:cubicBezTo>
                    <a:pt x="2319" y="255"/>
                    <a:pt x="2488" y="235"/>
                    <a:pt x="2676" y="235"/>
                  </a:cubicBezTo>
                  <a:cubicBezTo>
                    <a:pt x="3154" y="235"/>
                    <a:pt x="3752" y="368"/>
                    <a:pt x="4471" y="536"/>
                  </a:cubicBezTo>
                  <a:cubicBezTo>
                    <a:pt x="5138" y="636"/>
                    <a:pt x="5872" y="803"/>
                    <a:pt x="6806" y="936"/>
                  </a:cubicBezTo>
                  <a:cubicBezTo>
                    <a:pt x="7377" y="1008"/>
                    <a:pt x="7905" y="1036"/>
                    <a:pt x="8379" y="1036"/>
                  </a:cubicBezTo>
                  <a:cubicBezTo>
                    <a:pt x="9871" y="1036"/>
                    <a:pt x="10825" y="761"/>
                    <a:pt x="10875" y="736"/>
                  </a:cubicBezTo>
                  <a:lnTo>
                    <a:pt x="10809" y="536"/>
                  </a:lnTo>
                  <a:cubicBezTo>
                    <a:pt x="10809" y="536"/>
                    <a:pt x="9889" y="817"/>
                    <a:pt x="8444" y="817"/>
                  </a:cubicBezTo>
                  <a:cubicBezTo>
                    <a:pt x="7963" y="817"/>
                    <a:pt x="7423" y="786"/>
                    <a:pt x="6839" y="703"/>
                  </a:cubicBezTo>
                  <a:cubicBezTo>
                    <a:pt x="5905" y="569"/>
                    <a:pt x="5171" y="436"/>
                    <a:pt x="4504" y="269"/>
                  </a:cubicBezTo>
                  <a:cubicBezTo>
                    <a:pt x="3767" y="126"/>
                    <a:pt x="3165" y="0"/>
                    <a:pt x="2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9"/>
            <p:cNvSpPr/>
            <p:nvPr/>
          </p:nvSpPr>
          <p:spPr>
            <a:xfrm>
              <a:off x="-292525" y="1759588"/>
              <a:ext cx="206000" cy="42675"/>
            </a:xfrm>
            <a:custGeom>
              <a:avLst/>
              <a:gdLst/>
              <a:ahLst/>
              <a:cxnLst/>
              <a:rect l="l" t="t" r="r" b="b"/>
              <a:pathLst>
                <a:path w="8240" h="1707" extrusionOk="0">
                  <a:moveTo>
                    <a:pt x="8239" y="1"/>
                  </a:moveTo>
                  <a:cubicBezTo>
                    <a:pt x="8239" y="1"/>
                    <a:pt x="1668" y="1"/>
                    <a:pt x="834" y="401"/>
                  </a:cubicBezTo>
                  <a:cubicBezTo>
                    <a:pt x="0" y="835"/>
                    <a:pt x="267" y="1102"/>
                    <a:pt x="1001" y="1569"/>
                  </a:cubicBezTo>
                  <a:cubicBezTo>
                    <a:pt x="1163" y="1668"/>
                    <a:pt x="1413" y="1707"/>
                    <a:pt x="1706" y="1707"/>
                  </a:cubicBezTo>
                  <a:cubicBezTo>
                    <a:pt x="2793" y="1707"/>
                    <a:pt x="4470" y="1168"/>
                    <a:pt x="4470" y="1168"/>
                  </a:cubicBezTo>
                  <a:lnTo>
                    <a:pt x="8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9"/>
            <p:cNvSpPr/>
            <p:nvPr/>
          </p:nvSpPr>
          <p:spPr>
            <a:xfrm>
              <a:off x="-362475" y="1585313"/>
              <a:ext cx="185050" cy="129275"/>
            </a:xfrm>
            <a:custGeom>
              <a:avLst/>
              <a:gdLst/>
              <a:ahLst/>
              <a:cxnLst/>
              <a:rect l="l" t="t" r="r" b="b"/>
              <a:pathLst>
                <a:path w="7402" h="5171" extrusionOk="0">
                  <a:moveTo>
                    <a:pt x="697" y="0"/>
                  </a:moveTo>
                  <a:cubicBezTo>
                    <a:pt x="218" y="0"/>
                    <a:pt x="1" y="641"/>
                    <a:pt x="325" y="641"/>
                  </a:cubicBezTo>
                  <a:cubicBezTo>
                    <a:pt x="385" y="641"/>
                    <a:pt x="464" y="619"/>
                    <a:pt x="563" y="567"/>
                  </a:cubicBezTo>
                  <a:cubicBezTo>
                    <a:pt x="697" y="634"/>
                    <a:pt x="2031" y="901"/>
                    <a:pt x="2398" y="1902"/>
                  </a:cubicBezTo>
                  <a:cubicBezTo>
                    <a:pt x="2865" y="3069"/>
                    <a:pt x="6067" y="5070"/>
                    <a:pt x="6167" y="5171"/>
                  </a:cubicBezTo>
                  <a:lnTo>
                    <a:pt x="7401" y="5137"/>
                  </a:lnTo>
                  <a:cubicBezTo>
                    <a:pt x="7368" y="5137"/>
                    <a:pt x="3032" y="2969"/>
                    <a:pt x="2598" y="1868"/>
                  </a:cubicBezTo>
                  <a:cubicBezTo>
                    <a:pt x="2198" y="801"/>
                    <a:pt x="1430" y="67"/>
                    <a:pt x="1197" y="34"/>
                  </a:cubicBezTo>
                  <a:cubicBezTo>
                    <a:pt x="1175" y="22"/>
                    <a:pt x="1156" y="19"/>
                    <a:pt x="1140" y="19"/>
                  </a:cubicBezTo>
                  <a:cubicBezTo>
                    <a:pt x="1108" y="19"/>
                    <a:pt x="1086" y="34"/>
                    <a:pt x="1063" y="34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9"/>
            <p:cNvSpPr/>
            <p:nvPr/>
          </p:nvSpPr>
          <p:spPr>
            <a:xfrm>
              <a:off x="-472150" y="1868013"/>
              <a:ext cx="46400" cy="24625"/>
            </a:xfrm>
            <a:custGeom>
              <a:avLst/>
              <a:gdLst/>
              <a:ahLst/>
              <a:cxnLst/>
              <a:rect l="l" t="t" r="r" b="b"/>
              <a:pathLst>
                <a:path w="1856" h="985" extrusionOk="0">
                  <a:moveTo>
                    <a:pt x="637" y="1"/>
                  </a:moveTo>
                  <a:cubicBezTo>
                    <a:pt x="368" y="1"/>
                    <a:pt x="122" y="90"/>
                    <a:pt x="80" y="401"/>
                  </a:cubicBezTo>
                  <a:cubicBezTo>
                    <a:pt x="1" y="815"/>
                    <a:pt x="658" y="984"/>
                    <a:pt x="1187" y="984"/>
                  </a:cubicBezTo>
                  <a:cubicBezTo>
                    <a:pt x="1551" y="984"/>
                    <a:pt x="1855" y="904"/>
                    <a:pt x="1815" y="767"/>
                  </a:cubicBezTo>
                  <a:cubicBezTo>
                    <a:pt x="1748" y="401"/>
                    <a:pt x="1414" y="167"/>
                    <a:pt x="1414" y="167"/>
                  </a:cubicBezTo>
                  <a:cubicBezTo>
                    <a:pt x="1414" y="167"/>
                    <a:pt x="1003" y="1"/>
                    <a:pt x="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9"/>
            <p:cNvSpPr/>
            <p:nvPr/>
          </p:nvSpPr>
          <p:spPr>
            <a:xfrm>
              <a:off x="-501025" y="1814638"/>
              <a:ext cx="53400" cy="34900"/>
            </a:xfrm>
            <a:custGeom>
              <a:avLst/>
              <a:gdLst/>
              <a:ahLst/>
              <a:cxnLst/>
              <a:rect l="l" t="t" r="r" b="b"/>
              <a:pathLst>
                <a:path w="2136" h="1396" extrusionOk="0">
                  <a:moveTo>
                    <a:pt x="901" y="0"/>
                  </a:moveTo>
                  <a:cubicBezTo>
                    <a:pt x="1" y="0"/>
                    <a:pt x="1" y="834"/>
                    <a:pt x="468" y="1235"/>
                  </a:cubicBezTo>
                  <a:cubicBezTo>
                    <a:pt x="584" y="1351"/>
                    <a:pt x="737" y="1395"/>
                    <a:pt x="899" y="1395"/>
                  </a:cubicBezTo>
                  <a:cubicBezTo>
                    <a:pt x="1387" y="1395"/>
                    <a:pt x="1969" y="1001"/>
                    <a:pt x="1969" y="1001"/>
                  </a:cubicBezTo>
                  <a:cubicBezTo>
                    <a:pt x="2136" y="901"/>
                    <a:pt x="1769" y="34"/>
                    <a:pt x="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9"/>
            <p:cNvSpPr/>
            <p:nvPr/>
          </p:nvSpPr>
          <p:spPr>
            <a:xfrm>
              <a:off x="-531050" y="1750388"/>
              <a:ext cx="81700" cy="38975"/>
            </a:xfrm>
            <a:custGeom>
              <a:avLst/>
              <a:gdLst/>
              <a:ahLst/>
              <a:cxnLst/>
              <a:rect l="l" t="t" r="r" b="b"/>
              <a:pathLst>
                <a:path w="3268" h="1559" extrusionOk="0">
                  <a:moveTo>
                    <a:pt x="727" y="1"/>
                  </a:moveTo>
                  <a:cubicBezTo>
                    <a:pt x="706" y="1"/>
                    <a:pt x="687" y="1"/>
                    <a:pt x="668" y="2"/>
                  </a:cubicBezTo>
                  <a:cubicBezTo>
                    <a:pt x="1" y="69"/>
                    <a:pt x="368" y="769"/>
                    <a:pt x="701" y="1269"/>
                  </a:cubicBezTo>
                  <a:cubicBezTo>
                    <a:pt x="883" y="1497"/>
                    <a:pt x="1176" y="1559"/>
                    <a:pt x="1440" y="1559"/>
                  </a:cubicBezTo>
                  <a:cubicBezTo>
                    <a:pt x="1758" y="1559"/>
                    <a:pt x="2036" y="1470"/>
                    <a:pt x="2036" y="1470"/>
                  </a:cubicBezTo>
                  <a:cubicBezTo>
                    <a:pt x="3268" y="562"/>
                    <a:pt x="1443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9"/>
            <p:cNvSpPr/>
            <p:nvPr/>
          </p:nvSpPr>
          <p:spPr>
            <a:xfrm>
              <a:off x="-413450" y="1902688"/>
              <a:ext cx="64525" cy="23925"/>
            </a:xfrm>
            <a:custGeom>
              <a:avLst/>
              <a:gdLst/>
              <a:ahLst/>
              <a:cxnLst/>
              <a:rect l="l" t="t" r="r" b="b"/>
              <a:pathLst>
                <a:path w="2581" h="957" extrusionOk="0">
                  <a:moveTo>
                    <a:pt x="1436" y="0"/>
                  </a:moveTo>
                  <a:cubicBezTo>
                    <a:pt x="768" y="0"/>
                    <a:pt x="0" y="581"/>
                    <a:pt x="0" y="581"/>
                  </a:cubicBezTo>
                  <a:cubicBezTo>
                    <a:pt x="0" y="581"/>
                    <a:pt x="100" y="848"/>
                    <a:pt x="734" y="948"/>
                  </a:cubicBezTo>
                  <a:cubicBezTo>
                    <a:pt x="787" y="954"/>
                    <a:pt x="843" y="956"/>
                    <a:pt x="902" y="956"/>
                  </a:cubicBezTo>
                  <a:cubicBezTo>
                    <a:pt x="1584" y="956"/>
                    <a:pt x="2580" y="608"/>
                    <a:pt x="1935" y="148"/>
                  </a:cubicBezTo>
                  <a:cubicBezTo>
                    <a:pt x="1787" y="42"/>
                    <a:pt x="1615" y="0"/>
                    <a:pt x="1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9"/>
            <p:cNvSpPr/>
            <p:nvPr/>
          </p:nvSpPr>
          <p:spPr>
            <a:xfrm>
              <a:off x="-335950" y="1919713"/>
              <a:ext cx="25925" cy="14950"/>
            </a:xfrm>
            <a:custGeom>
              <a:avLst/>
              <a:gdLst/>
              <a:ahLst/>
              <a:cxnLst/>
              <a:rect l="l" t="t" r="r" b="b"/>
              <a:pathLst>
                <a:path w="1037" h="598" extrusionOk="0">
                  <a:moveTo>
                    <a:pt x="570" y="0"/>
                  </a:moveTo>
                  <a:cubicBezTo>
                    <a:pt x="136" y="0"/>
                    <a:pt x="36" y="467"/>
                    <a:pt x="36" y="467"/>
                  </a:cubicBezTo>
                  <a:cubicBezTo>
                    <a:pt x="1" y="555"/>
                    <a:pt x="105" y="597"/>
                    <a:pt x="236" y="597"/>
                  </a:cubicBezTo>
                  <a:cubicBezTo>
                    <a:pt x="353" y="597"/>
                    <a:pt x="491" y="564"/>
                    <a:pt x="570" y="501"/>
                  </a:cubicBezTo>
                  <a:cubicBezTo>
                    <a:pt x="736" y="434"/>
                    <a:pt x="1037" y="0"/>
                    <a:pt x="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9"/>
            <p:cNvSpPr/>
            <p:nvPr/>
          </p:nvSpPr>
          <p:spPr>
            <a:xfrm>
              <a:off x="-525200" y="1708963"/>
              <a:ext cx="62800" cy="28550"/>
            </a:xfrm>
            <a:custGeom>
              <a:avLst/>
              <a:gdLst/>
              <a:ahLst/>
              <a:cxnLst/>
              <a:rect l="l" t="t" r="r" b="b"/>
              <a:pathLst>
                <a:path w="2512" h="1142" extrusionOk="0">
                  <a:moveTo>
                    <a:pt x="782" y="0"/>
                  </a:moveTo>
                  <a:cubicBezTo>
                    <a:pt x="508" y="0"/>
                    <a:pt x="291" y="57"/>
                    <a:pt x="234" y="191"/>
                  </a:cubicBezTo>
                  <a:cubicBezTo>
                    <a:pt x="0" y="591"/>
                    <a:pt x="901" y="892"/>
                    <a:pt x="1535" y="1092"/>
                  </a:cubicBezTo>
                  <a:cubicBezTo>
                    <a:pt x="1639" y="1127"/>
                    <a:pt x="1731" y="1141"/>
                    <a:pt x="1811" y="1141"/>
                  </a:cubicBezTo>
                  <a:cubicBezTo>
                    <a:pt x="2190" y="1141"/>
                    <a:pt x="2314" y="813"/>
                    <a:pt x="2369" y="758"/>
                  </a:cubicBezTo>
                  <a:cubicBezTo>
                    <a:pt x="2511" y="354"/>
                    <a:pt x="1466" y="0"/>
                    <a:pt x="7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9"/>
            <p:cNvSpPr/>
            <p:nvPr/>
          </p:nvSpPr>
          <p:spPr>
            <a:xfrm>
              <a:off x="-516025" y="1669538"/>
              <a:ext cx="52550" cy="29850"/>
            </a:xfrm>
            <a:custGeom>
              <a:avLst/>
              <a:gdLst/>
              <a:ahLst/>
              <a:cxnLst/>
              <a:rect l="l" t="t" r="r" b="b"/>
              <a:pathLst>
                <a:path w="2102" h="1194" extrusionOk="0">
                  <a:moveTo>
                    <a:pt x="267" y="0"/>
                  </a:moveTo>
                  <a:cubicBezTo>
                    <a:pt x="0" y="0"/>
                    <a:pt x="67" y="501"/>
                    <a:pt x="734" y="968"/>
                  </a:cubicBezTo>
                  <a:cubicBezTo>
                    <a:pt x="968" y="1140"/>
                    <a:pt x="1179" y="1194"/>
                    <a:pt x="1352" y="1194"/>
                  </a:cubicBezTo>
                  <a:cubicBezTo>
                    <a:pt x="1649" y="1194"/>
                    <a:pt x="1835" y="1034"/>
                    <a:pt x="1835" y="1034"/>
                  </a:cubicBezTo>
                  <a:cubicBezTo>
                    <a:pt x="2102" y="634"/>
                    <a:pt x="567" y="0"/>
                    <a:pt x="2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9"/>
            <p:cNvSpPr/>
            <p:nvPr/>
          </p:nvSpPr>
          <p:spPr>
            <a:xfrm>
              <a:off x="-484350" y="1635288"/>
              <a:ext cx="53750" cy="26250"/>
            </a:xfrm>
            <a:custGeom>
              <a:avLst/>
              <a:gdLst/>
              <a:ahLst/>
              <a:cxnLst/>
              <a:rect l="l" t="t" r="r" b="b"/>
              <a:pathLst>
                <a:path w="2150" h="1050" extrusionOk="0">
                  <a:moveTo>
                    <a:pt x="387" y="1"/>
                  </a:moveTo>
                  <a:cubicBezTo>
                    <a:pt x="277" y="1"/>
                    <a:pt x="196" y="13"/>
                    <a:pt x="168" y="36"/>
                  </a:cubicBezTo>
                  <a:cubicBezTo>
                    <a:pt x="1" y="203"/>
                    <a:pt x="234" y="570"/>
                    <a:pt x="935" y="870"/>
                  </a:cubicBezTo>
                  <a:cubicBezTo>
                    <a:pt x="1241" y="1009"/>
                    <a:pt x="1431" y="1049"/>
                    <a:pt x="1548" y="1049"/>
                  </a:cubicBezTo>
                  <a:cubicBezTo>
                    <a:pt x="1713" y="1049"/>
                    <a:pt x="1735" y="970"/>
                    <a:pt x="1735" y="970"/>
                  </a:cubicBezTo>
                  <a:cubicBezTo>
                    <a:pt x="2150" y="280"/>
                    <a:pt x="919" y="1"/>
                    <a:pt x="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9"/>
            <p:cNvSpPr/>
            <p:nvPr/>
          </p:nvSpPr>
          <p:spPr>
            <a:xfrm>
              <a:off x="-469125" y="1597638"/>
              <a:ext cx="58200" cy="27200"/>
            </a:xfrm>
            <a:custGeom>
              <a:avLst/>
              <a:gdLst/>
              <a:ahLst/>
              <a:cxnLst/>
              <a:rect l="l" t="t" r="r" b="b"/>
              <a:pathLst>
                <a:path w="2328" h="1088" extrusionOk="0">
                  <a:moveTo>
                    <a:pt x="900" y="1"/>
                  </a:moveTo>
                  <a:cubicBezTo>
                    <a:pt x="325" y="1"/>
                    <a:pt x="1" y="339"/>
                    <a:pt x="726" y="841"/>
                  </a:cubicBezTo>
                  <a:cubicBezTo>
                    <a:pt x="1039" y="1027"/>
                    <a:pt x="1292" y="1088"/>
                    <a:pt x="1489" y="1088"/>
                  </a:cubicBezTo>
                  <a:cubicBezTo>
                    <a:pt x="1857" y="1088"/>
                    <a:pt x="2027" y="875"/>
                    <a:pt x="2027" y="875"/>
                  </a:cubicBezTo>
                  <a:cubicBezTo>
                    <a:pt x="2327" y="475"/>
                    <a:pt x="2027" y="208"/>
                    <a:pt x="1260" y="41"/>
                  </a:cubicBezTo>
                  <a:cubicBezTo>
                    <a:pt x="1134" y="14"/>
                    <a:pt x="1012" y="1"/>
                    <a:pt x="9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9"/>
            <p:cNvSpPr/>
            <p:nvPr/>
          </p:nvSpPr>
          <p:spPr>
            <a:xfrm>
              <a:off x="-299350" y="2125388"/>
              <a:ext cx="28975" cy="14050"/>
            </a:xfrm>
            <a:custGeom>
              <a:avLst/>
              <a:gdLst/>
              <a:ahLst/>
              <a:cxnLst/>
              <a:rect l="l" t="t" r="r" b="b"/>
              <a:pathLst>
                <a:path w="1159" h="562" extrusionOk="0">
                  <a:moveTo>
                    <a:pt x="875" y="1"/>
                  </a:moveTo>
                  <a:cubicBezTo>
                    <a:pt x="553" y="1"/>
                    <a:pt x="0" y="231"/>
                    <a:pt x="173" y="446"/>
                  </a:cubicBezTo>
                  <a:cubicBezTo>
                    <a:pt x="238" y="529"/>
                    <a:pt x="325" y="561"/>
                    <a:pt x="420" y="561"/>
                  </a:cubicBezTo>
                  <a:cubicBezTo>
                    <a:pt x="669" y="561"/>
                    <a:pt x="968" y="343"/>
                    <a:pt x="1040" y="246"/>
                  </a:cubicBezTo>
                  <a:cubicBezTo>
                    <a:pt x="1158" y="69"/>
                    <a:pt x="1051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9"/>
            <p:cNvSpPr/>
            <p:nvPr/>
          </p:nvSpPr>
          <p:spPr>
            <a:xfrm>
              <a:off x="-322700" y="2070788"/>
              <a:ext cx="53425" cy="26375"/>
            </a:xfrm>
            <a:custGeom>
              <a:avLst/>
              <a:gdLst/>
              <a:ahLst/>
              <a:cxnLst/>
              <a:rect l="l" t="t" r="r" b="b"/>
              <a:pathLst>
                <a:path w="2137" h="1055" extrusionOk="0">
                  <a:moveTo>
                    <a:pt x="1633" y="1"/>
                  </a:moveTo>
                  <a:cubicBezTo>
                    <a:pt x="1039" y="1"/>
                    <a:pt x="1" y="458"/>
                    <a:pt x="306" y="829"/>
                  </a:cubicBezTo>
                  <a:cubicBezTo>
                    <a:pt x="433" y="992"/>
                    <a:pt x="602" y="1054"/>
                    <a:pt x="783" y="1054"/>
                  </a:cubicBezTo>
                  <a:cubicBezTo>
                    <a:pt x="1269" y="1054"/>
                    <a:pt x="1844" y="608"/>
                    <a:pt x="1941" y="462"/>
                  </a:cubicBezTo>
                  <a:cubicBezTo>
                    <a:pt x="2137" y="128"/>
                    <a:pt x="1947" y="1"/>
                    <a:pt x="1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9"/>
            <p:cNvSpPr/>
            <p:nvPr/>
          </p:nvSpPr>
          <p:spPr>
            <a:xfrm>
              <a:off x="-322400" y="2021538"/>
              <a:ext cx="34400" cy="19300"/>
            </a:xfrm>
            <a:custGeom>
              <a:avLst/>
              <a:gdLst/>
              <a:ahLst/>
              <a:cxnLst/>
              <a:rect l="l" t="t" r="r" b="b"/>
              <a:pathLst>
                <a:path w="1376" h="772" extrusionOk="0">
                  <a:moveTo>
                    <a:pt x="695" y="0"/>
                  </a:moveTo>
                  <a:cubicBezTo>
                    <a:pt x="336" y="0"/>
                    <a:pt x="1" y="169"/>
                    <a:pt x="261" y="464"/>
                  </a:cubicBezTo>
                  <a:cubicBezTo>
                    <a:pt x="427" y="693"/>
                    <a:pt x="612" y="772"/>
                    <a:pt x="779" y="772"/>
                  </a:cubicBezTo>
                  <a:cubicBezTo>
                    <a:pt x="1050" y="772"/>
                    <a:pt x="1274" y="567"/>
                    <a:pt x="1295" y="464"/>
                  </a:cubicBezTo>
                  <a:cubicBezTo>
                    <a:pt x="1375" y="144"/>
                    <a:pt x="1025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9"/>
            <p:cNvSpPr/>
            <p:nvPr/>
          </p:nvSpPr>
          <p:spPr>
            <a:xfrm>
              <a:off x="-184125" y="1840488"/>
              <a:ext cx="204325" cy="89250"/>
            </a:xfrm>
            <a:custGeom>
              <a:avLst/>
              <a:gdLst/>
              <a:ahLst/>
              <a:cxnLst/>
              <a:rect l="l" t="t" r="r" b="b"/>
              <a:pathLst>
                <a:path w="8173" h="3570" extrusionOk="0">
                  <a:moveTo>
                    <a:pt x="8173" y="0"/>
                  </a:moveTo>
                  <a:lnTo>
                    <a:pt x="8173" y="0"/>
                  </a:lnTo>
                  <a:cubicBezTo>
                    <a:pt x="8173" y="1"/>
                    <a:pt x="4504" y="3036"/>
                    <a:pt x="3103" y="3103"/>
                  </a:cubicBezTo>
                  <a:cubicBezTo>
                    <a:pt x="3066" y="3104"/>
                    <a:pt x="3030" y="3104"/>
                    <a:pt x="2994" y="3104"/>
                  </a:cubicBezTo>
                  <a:cubicBezTo>
                    <a:pt x="1626" y="3104"/>
                    <a:pt x="834" y="2495"/>
                    <a:pt x="801" y="2202"/>
                  </a:cubicBezTo>
                  <a:cubicBezTo>
                    <a:pt x="801" y="2171"/>
                    <a:pt x="790" y="2157"/>
                    <a:pt x="770" y="2157"/>
                  </a:cubicBezTo>
                  <a:cubicBezTo>
                    <a:pt x="624" y="2157"/>
                    <a:pt x="0" y="2936"/>
                    <a:pt x="0" y="2936"/>
                  </a:cubicBezTo>
                  <a:cubicBezTo>
                    <a:pt x="0" y="2936"/>
                    <a:pt x="724" y="3569"/>
                    <a:pt x="2023" y="3569"/>
                  </a:cubicBezTo>
                  <a:cubicBezTo>
                    <a:pt x="2302" y="3569"/>
                    <a:pt x="2606" y="3540"/>
                    <a:pt x="2936" y="3470"/>
                  </a:cubicBezTo>
                  <a:cubicBezTo>
                    <a:pt x="4804" y="3036"/>
                    <a:pt x="7939" y="634"/>
                    <a:pt x="7939" y="634"/>
                  </a:cubicBezTo>
                  <a:lnTo>
                    <a:pt x="81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9"/>
            <p:cNvSpPr/>
            <p:nvPr/>
          </p:nvSpPr>
          <p:spPr>
            <a:xfrm>
              <a:off x="2925" y="1731163"/>
              <a:ext cx="69000" cy="146050"/>
            </a:xfrm>
            <a:custGeom>
              <a:avLst/>
              <a:gdLst/>
              <a:ahLst/>
              <a:cxnLst/>
              <a:rect l="l" t="t" r="r" b="b"/>
              <a:pathLst>
                <a:path w="2760" h="5842" extrusionOk="0">
                  <a:moveTo>
                    <a:pt x="5" y="1"/>
                  </a:moveTo>
                  <a:cubicBezTo>
                    <a:pt x="0" y="1"/>
                    <a:pt x="19" y="6"/>
                    <a:pt x="57" y="17"/>
                  </a:cubicBezTo>
                  <a:lnTo>
                    <a:pt x="57" y="17"/>
                  </a:lnTo>
                  <a:cubicBezTo>
                    <a:pt x="42" y="10"/>
                    <a:pt x="31" y="5"/>
                    <a:pt x="24" y="4"/>
                  </a:cubicBezTo>
                  <a:cubicBezTo>
                    <a:pt x="13" y="2"/>
                    <a:pt x="7" y="1"/>
                    <a:pt x="5" y="1"/>
                  </a:cubicBezTo>
                  <a:close/>
                  <a:moveTo>
                    <a:pt x="57" y="17"/>
                  </a:moveTo>
                  <a:cubicBezTo>
                    <a:pt x="358" y="176"/>
                    <a:pt x="2092" y="1659"/>
                    <a:pt x="2092" y="3506"/>
                  </a:cubicBezTo>
                  <a:cubicBezTo>
                    <a:pt x="2125" y="5408"/>
                    <a:pt x="2692" y="5841"/>
                    <a:pt x="2692" y="5841"/>
                  </a:cubicBezTo>
                  <a:lnTo>
                    <a:pt x="2759" y="5241"/>
                  </a:lnTo>
                  <a:cubicBezTo>
                    <a:pt x="2759" y="5241"/>
                    <a:pt x="2759" y="4807"/>
                    <a:pt x="2626" y="4007"/>
                  </a:cubicBezTo>
                  <a:cubicBezTo>
                    <a:pt x="2492" y="3239"/>
                    <a:pt x="2659" y="2139"/>
                    <a:pt x="2225" y="1672"/>
                  </a:cubicBezTo>
                  <a:cubicBezTo>
                    <a:pt x="1959" y="1197"/>
                    <a:pt x="2192" y="1171"/>
                    <a:pt x="2248" y="1171"/>
                  </a:cubicBezTo>
                  <a:cubicBezTo>
                    <a:pt x="2255" y="1171"/>
                    <a:pt x="2259" y="1171"/>
                    <a:pt x="2259" y="1171"/>
                  </a:cubicBezTo>
                  <a:cubicBezTo>
                    <a:pt x="2259" y="1171"/>
                    <a:pt x="2159" y="671"/>
                    <a:pt x="1458" y="471"/>
                  </a:cubicBezTo>
                  <a:cubicBezTo>
                    <a:pt x="936" y="262"/>
                    <a:pt x="249" y="73"/>
                    <a:pt x="57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9"/>
            <p:cNvSpPr/>
            <p:nvPr/>
          </p:nvSpPr>
          <p:spPr>
            <a:xfrm>
              <a:off x="-240100" y="1747913"/>
              <a:ext cx="276150" cy="188400"/>
            </a:xfrm>
            <a:custGeom>
              <a:avLst/>
              <a:gdLst/>
              <a:ahLst/>
              <a:cxnLst/>
              <a:rect l="l" t="t" r="r" b="b"/>
              <a:pathLst>
                <a:path w="11046" h="7536" extrusionOk="0">
                  <a:moveTo>
                    <a:pt x="10979" y="1"/>
                  </a:moveTo>
                  <a:cubicBezTo>
                    <a:pt x="8744" y="3270"/>
                    <a:pt x="38" y="6972"/>
                    <a:pt x="38" y="6972"/>
                  </a:cubicBezTo>
                  <a:cubicBezTo>
                    <a:pt x="38" y="6972"/>
                    <a:pt x="0" y="7535"/>
                    <a:pt x="516" y="7535"/>
                  </a:cubicBezTo>
                  <a:cubicBezTo>
                    <a:pt x="688" y="7535"/>
                    <a:pt x="922" y="7473"/>
                    <a:pt x="1239" y="7306"/>
                  </a:cubicBezTo>
                  <a:cubicBezTo>
                    <a:pt x="7343" y="4137"/>
                    <a:pt x="11046" y="334"/>
                    <a:pt x="11046" y="334"/>
                  </a:cubicBezTo>
                  <a:lnTo>
                    <a:pt x="109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9"/>
            <p:cNvSpPr/>
            <p:nvPr/>
          </p:nvSpPr>
          <p:spPr>
            <a:xfrm>
              <a:off x="-240250" y="1726938"/>
              <a:ext cx="68650" cy="21075"/>
            </a:xfrm>
            <a:custGeom>
              <a:avLst/>
              <a:gdLst/>
              <a:ahLst/>
              <a:cxnLst/>
              <a:rect l="l" t="t" r="r" b="b"/>
              <a:pathLst>
                <a:path w="2746" h="843" extrusionOk="0">
                  <a:moveTo>
                    <a:pt x="1388" y="1"/>
                  </a:moveTo>
                  <a:cubicBezTo>
                    <a:pt x="733" y="1"/>
                    <a:pt x="0" y="193"/>
                    <a:pt x="44" y="540"/>
                  </a:cubicBezTo>
                  <a:cubicBezTo>
                    <a:pt x="103" y="777"/>
                    <a:pt x="571" y="843"/>
                    <a:pt x="1072" y="843"/>
                  </a:cubicBezTo>
                  <a:cubicBezTo>
                    <a:pt x="1699" y="843"/>
                    <a:pt x="2379" y="740"/>
                    <a:pt x="2379" y="740"/>
                  </a:cubicBezTo>
                  <a:cubicBezTo>
                    <a:pt x="2379" y="740"/>
                    <a:pt x="2746" y="473"/>
                    <a:pt x="2245" y="173"/>
                  </a:cubicBezTo>
                  <a:cubicBezTo>
                    <a:pt x="2071" y="56"/>
                    <a:pt x="1741" y="1"/>
                    <a:pt x="1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9"/>
            <p:cNvSpPr/>
            <p:nvPr/>
          </p:nvSpPr>
          <p:spPr>
            <a:xfrm>
              <a:off x="-199125" y="1806038"/>
              <a:ext cx="73375" cy="43650"/>
            </a:xfrm>
            <a:custGeom>
              <a:avLst/>
              <a:gdLst/>
              <a:ahLst/>
              <a:cxnLst/>
              <a:rect l="l" t="t" r="r" b="b"/>
              <a:pathLst>
                <a:path w="2935" h="1746" extrusionOk="0">
                  <a:moveTo>
                    <a:pt x="2429" y="1"/>
                  </a:moveTo>
                  <a:cubicBezTo>
                    <a:pt x="1950" y="1"/>
                    <a:pt x="1200" y="191"/>
                    <a:pt x="734" y="678"/>
                  </a:cubicBezTo>
                  <a:cubicBezTo>
                    <a:pt x="0" y="1412"/>
                    <a:pt x="434" y="1745"/>
                    <a:pt x="434" y="1745"/>
                  </a:cubicBezTo>
                  <a:cubicBezTo>
                    <a:pt x="901" y="845"/>
                    <a:pt x="2669" y="545"/>
                    <a:pt x="2869" y="211"/>
                  </a:cubicBezTo>
                  <a:cubicBezTo>
                    <a:pt x="2934" y="80"/>
                    <a:pt x="2738" y="1"/>
                    <a:pt x="2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9"/>
            <p:cNvSpPr/>
            <p:nvPr/>
          </p:nvSpPr>
          <p:spPr>
            <a:xfrm>
              <a:off x="-280725" y="1851913"/>
              <a:ext cx="60775" cy="36400"/>
            </a:xfrm>
            <a:custGeom>
              <a:avLst/>
              <a:gdLst/>
              <a:ahLst/>
              <a:cxnLst/>
              <a:rect l="l" t="t" r="r" b="b"/>
              <a:pathLst>
                <a:path w="2431" h="1456" extrusionOk="0">
                  <a:moveTo>
                    <a:pt x="1111" y="0"/>
                  </a:moveTo>
                  <a:cubicBezTo>
                    <a:pt x="773" y="0"/>
                    <a:pt x="0" y="1094"/>
                    <a:pt x="696" y="1378"/>
                  </a:cubicBezTo>
                  <a:cubicBezTo>
                    <a:pt x="835" y="1433"/>
                    <a:pt x="967" y="1455"/>
                    <a:pt x="1090" y="1455"/>
                  </a:cubicBezTo>
                  <a:cubicBezTo>
                    <a:pt x="1642" y="1455"/>
                    <a:pt x="2009" y="999"/>
                    <a:pt x="2063" y="944"/>
                  </a:cubicBezTo>
                  <a:cubicBezTo>
                    <a:pt x="2430" y="711"/>
                    <a:pt x="1429" y="177"/>
                    <a:pt x="1163" y="10"/>
                  </a:cubicBezTo>
                  <a:cubicBezTo>
                    <a:pt x="1147" y="4"/>
                    <a:pt x="1129" y="0"/>
                    <a:pt x="1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9"/>
            <p:cNvSpPr/>
            <p:nvPr/>
          </p:nvSpPr>
          <p:spPr>
            <a:xfrm>
              <a:off x="-368175" y="1818588"/>
              <a:ext cx="57325" cy="33550"/>
            </a:xfrm>
            <a:custGeom>
              <a:avLst/>
              <a:gdLst/>
              <a:ahLst/>
              <a:cxnLst/>
              <a:rect l="l" t="t" r="r" b="b"/>
              <a:pathLst>
                <a:path w="2293" h="1342" extrusionOk="0">
                  <a:moveTo>
                    <a:pt x="930" y="1"/>
                  </a:moveTo>
                  <a:cubicBezTo>
                    <a:pt x="583" y="1"/>
                    <a:pt x="0" y="737"/>
                    <a:pt x="157" y="1177"/>
                  </a:cubicBezTo>
                  <a:cubicBezTo>
                    <a:pt x="197" y="1296"/>
                    <a:pt x="314" y="1341"/>
                    <a:pt x="470" y="1341"/>
                  </a:cubicBezTo>
                  <a:cubicBezTo>
                    <a:pt x="968" y="1341"/>
                    <a:pt x="1859" y="876"/>
                    <a:pt x="1859" y="876"/>
                  </a:cubicBezTo>
                  <a:cubicBezTo>
                    <a:pt x="2292" y="710"/>
                    <a:pt x="1358" y="143"/>
                    <a:pt x="991" y="9"/>
                  </a:cubicBezTo>
                  <a:cubicBezTo>
                    <a:pt x="972" y="3"/>
                    <a:pt x="952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9"/>
            <p:cNvSpPr/>
            <p:nvPr/>
          </p:nvSpPr>
          <p:spPr>
            <a:xfrm>
              <a:off x="-405950" y="1760588"/>
              <a:ext cx="52275" cy="30900"/>
            </a:xfrm>
            <a:custGeom>
              <a:avLst/>
              <a:gdLst/>
              <a:ahLst/>
              <a:cxnLst/>
              <a:rect l="l" t="t" r="r" b="b"/>
              <a:pathLst>
                <a:path w="2091" h="1236" extrusionOk="0">
                  <a:moveTo>
                    <a:pt x="1342" y="0"/>
                  </a:moveTo>
                  <a:cubicBezTo>
                    <a:pt x="1015" y="0"/>
                    <a:pt x="299" y="264"/>
                    <a:pt x="167" y="528"/>
                  </a:cubicBezTo>
                  <a:cubicBezTo>
                    <a:pt x="0" y="861"/>
                    <a:pt x="1802" y="1228"/>
                    <a:pt x="1802" y="1228"/>
                  </a:cubicBezTo>
                  <a:cubicBezTo>
                    <a:pt x="1817" y="1233"/>
                    <a:pt x="1831" y="1235"/>
                    <a:pt x="1843" y="1235"/>
                  </a:cubicBezTo>
                  <a:cubicBezTo>
                    <a:pt x="2090" y="1235"/>
                    <a:pt x="1629" y="284"/>
                    <a:pt x="1502" y="61"/>
                  </a:cubicBezTo>
                  <a:cubicBezTo>
                    <a:pt x="1488" y="19"/>
                    <a:pt x="1428" y="0"/>
                    <a:pt x="1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9"/>
            <p:cNvSpPr/>
            <p:nvPr/>
          </p:nvSpPr>
          <p:spPr>
            <a:xfrm>
              <a:off x="-390950" y="1696013"/>
              <a:ext cx="41450" cy="27250"/>
            </a:xfrm>
            <a:custGeom>
              <a:avLst/>
              <a:gdLst/>
              <a:ahLst/>
              <a:cxnLst/>
              <a:rect l="l" t="t" r="r" b="b"/>
              <a:pathLst>
                <a:path w="1658" h="1090" extrusionOk="0">
                  <a:moveTo>
                    <a:pt x="1220" y="0"/>
                  </a:moveTo>
                  <a:cubicBezTo>
                    <a:pt x="827" y="0"/>
                    <a:pt x="166" y="179"/>
                    <a:pt x="68" y="376"/>
                  </a:cubicBezTo>
                  <a:cubicBezTo>
                    <a:pt x="1" y="609"/>
                    <a:pt x="1102" y="1076"/>
                    <a:pt x="1102" y="1076"/>
                  </a:cubicBezTo>
                  <a:cubicBezTo>
                    <a:pt x="1120" y="1085"/>
                    <a:pt x="1138" y="1090"/>
                    <a:pt x="1157" y="1090"/>
                  </a:cubicBezTo>
                  <a:cubicBezTo>
                    <a:pt x="1407" y="1090"/>
                    <a:pt x="1657" y="293"/>
                    <a:pt x="1502" y="75"/>
                  </a:cubicBezTo>
                  <a:cubicBezTo>
                    <a:pt x="1467" y="23"/>
                    <a:pt x="1361" y="0"/>
                    <a:pt x="1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9"/>
            <p:cNvSpPr/>
            <p:nvPr/>
          </p:nvSpPr>
          <p:spPr>
            <a:xfrm>
              <a:off x="-327550" y="1651213"/>
              <a:ext cx="36825" cy="25950"/>
            </a:xfrm>
            <a:custGeom>
              <a:avLst/>
              <a:gdLst/>
              <a:ahLst/>
              <a:cxnLst/>
              <a:rect l="l" t="t" r="r" b="b"/>
              <a:pathLst>
                <a:path w="1473" h="1038" extrusionOk="0">
                  <a:moveTo>
                    <a:pt x="389" y="1"/>
                  </a:moveTo>
                  <a:cubicBezTo>
                    <a:pt x="284" y="1"/>
                    <a:pt x="203" y="11"/>
                    <a:pt x="167" y="33"/>
                  </a:cubicBezTo>
                  <a:cubicBezTo>
                    <a:pt x="0" y="99"/>
                    <a:pt x="867" y="1000"/>
                    <a:pt x="867" y="1000"/>
                  </a:cubicBezTo>
                  <a:cubicBezTo>
                    <a:pt x="918" y="1026"/>
                    <a:pt x="964" y="1037"/>
                    <a:pt x="1005" y="1037"/>
                  </a:cubicBezTo>
                  <a:cubicBezTo>
                    <a:pt x="1231" y="1037"/>
                    <a:pt x="1311" y="687"/>
                    <a:pt x="1368" y="433"/>
                  </a:cubicBezTo>
                  <a:cubicBezTo>
                    <a:pt x="1472" y="145"/>
                    <a:pt x="774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9"/>
            <p:cNvSpPr/>
            <p:nvPr/>
          </p:nvSpPr>
          <p:spPr>
            <a:xfrm>
              <a:off x="-272525" y="1631038"/>
              <a:ext cx="45500" cy="21000"/>
            </a:xfrm>
            <a:custGeom>
              <a:avLst/>
              <a:gdLst/>
              <a:ahLst/>
              <a:cxnLst/>
              <a:rect l="l" t="t" r="r" b="b"/>
              <a:pathLst>
                <a:path w="1820" h="840" extrusionOk="0">
                  <a:moveTo>
                    <a:pt x="456" y="1"/>
                  </a:moveTo>
                  <a:cubicBezTo>
                    <a:pt x="409" y="1"/>
                    <a:pt x="367" y="3"/>
                    <a:pt x="334" y="6"/>
                  </a:cubicBezTo>
                  <a:cubicBezTo>
                    <a:pt x="1" y="39"/>
                    <a:pt x="868" y="840"/>
                    <a:pt x="868" y="840"/>
                  </a:cubicBezTo>
                  <a:lnTo>
                    <a:pt x="1368" y="439"/>
                  </a:lnTo>
                  <a:cubicBezTo>
                    <a:pt x="1819" y="139"/>
                    <a:pt x="889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9"/>
            <p:cNvSpPr/>
            <p:nvPr/>
          </p:nvSpPr>
          <p:spPr>
            <a:xfrm>
              <a:off x="23525" y="1799613"/>
              <a:ext cx="40875" cy="168500"/>
            </a:xfrm>
            <a:custGeom>
              <a:avLst/>
              <a:gdLst/>
              <a:ahLst/>
              <a:cxnLst/>
              <a:rect l="l" t="t" r="r" b="b"/>
              <a:pathLst>
                <a:path w="1635" h="6740" extrusionOk="0">
                  <a:moveTo>
                    <a:pt x="1201" y="1"/>
                  </a:moveTo>
                  <a:lnTo>
                    <a:pt x="1201" y="1"/>
                  </a:lnTo>
                  <a:cubicBezTo>
                    <a:pt x="1468" y="2836"/>
                    <a:pt x="0" y="6739"/>
                    <a:pt x="0" y="6739"/>
                  </a:cubicBezTo>
                  <a:lnTo>
                    <a:pt x="267" y="6572"/>
                  </a:lnTo>
                  <a:cubicBezTo>
                    <a:pt x="1335" y="3937"/>
                    <a:pt x="1635" y="668"/>
                    <a:pt x="1635" y="668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59"/>
          <p:cNvGrpSpPr/>
          <p:nvPr/>
        </p:nvGrpSpPr>
        <p:grpSpPr>
          <a:xfrm rot="10800000" flipH="1">
            <a:off x="974775" y="1495938"/>
            <a:ext cx="1151675" cy="1128275"/>
            <a:chOff x="-543550" y="1288913"/>
            <a:chExt cx="1151675" cy="1128275"/>
          </a:xfrm>
        </p:grpSpPr>
        <p:sp>
          <p:nvSpPr>
            <p:cNvPr id="1049" name="Google Shape;1049;p59"/>
            <p:cNvSpPr/>
            <p:nvPr/>
          </p:nvSpPr>
          <p:spPr>
            <a:xfrm>
              <a:off x="-181000" y="1597838"/>
              <a:ext cx="266250" cy="163225"/>
            </a:xfrm>
            <a:custGeom>
              <a:avLst/>
              <a:gdLst/>
              <a:ahLst/>
              <a:cxnLst/>
              <a:rect l="l" t="t" r="r" b="b"/>
              <a:pathLst>
                <a:path w="10650" h="6529" extrusionOk="0">
                  <a:moveTo>
                    <a:pt x="350" y="1"/>
                  </a:moveTo>
                  <a:cubicBezTo>
                    <a:pt x="310" y="1"/>
                    <a:pt x="285" y="11"/>
                    <a:pt x="276" y="33"/>
                  </a:cubicBezTo>
                  <a:cubicBezTo>
                    <a:pt x="0" y="461"/>
                    <a:pt x="8815" y="6528"/>
                    <a:pt x="9995" y="6528"/>
                  </a:cubicBezTo>
                  <a:cubicBezTo>
                    <a:pt x="10102" y="6528"/>
                    <a:pt x="10147" y="6479"/>
                    <a:pt x="10116" y="6371"/>
                  </a:cubicBezTo>
                  <a:cubicBezTo>
                    <a:pt x="10116" y="6371"/>
                    <a:pt x="10650" y="6071"/>
                    <a:pt x="9316" y="5203"/>
                  </a:cubicBezTo>
                  <a:cubicBezTo>
                    <a:pt x="8043" y="4376"/>
                    <a:pt x="1160" y="1"/>
                    <a:pt x="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9"/>
            <p:cNvSpPr/>
            <p:nvPr/>
          </p:nvSpPr>
          <p:spPr>
            <a:xfrm>
              <a:off x="57725" y="1742288"/>
              <a:ext cx="30875" cy="29175"/>
            </a:xfrm>
            <a:custGeom>
              <a:avLst/>
              <a:gdLst/>
              <a:ahLst/>
              <a:cxnLst/>
              <a:rect l="l" t="t" r="r" b="b"/>
              <a:pathLst>
                <a:path w="1235" h="1167" extrusionOk="0">
                  <a:moveTo>
                    <a:pt x="786" y="0"/>
                  </a:moveTo>
                  <a:cubicBezTo>
                    <a:pt x="596" y="0"/>
                    <a:pt x="374" y="105"/>
                    <a:pt x="234" y="293"/>
                  </a:cubicBezTo>
                  <a:cubicBezTo>
                    <a:pt x="0" y="593"/>
                    <a:pt x="0" y="926"/>
                    <a:pt x="234" y="1093"/>
                  </a:cubicBezTo>
                  <a:cubicBezTo>
                    <a:pt x="304" y="1144"/>
                    <a:pt x="384" y="1167"/>
                    <a:pt x="467" y="1167"/>
                  </a:cubicBezTo>
                  <a:cubicBezTo>
                    <a:pt x="657" y="1167"/>
                    <a:pt x="861" y="1046"/>
                    <a:pt x="1001" y="860"/>
                  </a:cubicBezTo>
                  <a:cubicBezTo>
                    <a:pt x="1234" y="559"/>
                    <a:pt x="1234" y="192"/>
                    <a:pt x="1001" y="59"/>
                  </a:cubicBezTo>
                  <a:cubicBezTo>
                    <a:pt x="941" y="19"/>
                    <a:pt x="866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9"/>
            <p:cNvSpPr/>
            <p:nvPr/>
          </p:nvSpPr>
          <p:spPr>
            <a:xfrm>
              <a:off x="78550" y="1753763"/>
              <a:ext cx="115950" cy="26950"/>
            </a:xfrm>
            <a:custGeom>
              <a:avLst/>
              <a:gdLst/>
              <a:ahLst/>
              <a:cxnLst/>
              <a:rect l="l" t="t" r="r" b="b"/>
              <a:pathLst>
                <a:path w="4638" h="1078" extrusionOk="0">
                  <a:moveTo>
                    <a:pt x="101" y="0"/>
                  </a:moveTo>
                  <a:lnTo>
                    <a:pt x="1" y="100"/>
                  </a:lnTo>
                  <a:cubicBezTo>
                    <a:pt x="1" y="100"/>
                    <a:pt x="3100" y="1078"/>
                    <a:pt x="4240" y="1078"/>
                  </a:cubicBezTo>
                  <a:cubicBezTo>
                    <a:pt x="4448" y="1078"/>
                    <a:pt x="4591" y="1045"/>
                    <a:pt x="4638" y="968"/>
                  </a:cubicBezTo>
                  <a:lnTo>
                    <a:pt x="4638" y="968"/>
                  </a:lnTo>
                  <a:cubicBezTo>
                    <a:pt x="4638" y="968"/>
                    <a:pt x="4583" y="1014"/>
                    <a:pt x="4329" y="1014"/>
                  </a:cubicBezTo>
                  <a:cubicBezTo>
                    <a:pt x="3868" y="1014"/>
                    <a:pt x="2748" y="861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9"/>
            <p:cNvSpPr/>
            <p:nvPr/>
          </p:nvSpPr>
          <p:spPr>
            <a:xfrm>
              <a:off x="68550" y="1757938"/>
              <a:ext cx="84250" cy="90925"/>
            </a:xfrm>
            <a:custGeom>
              <a:avLst/>
              <a:gdLst/>
              <a:ahLst/>
              <a:cxnLst/>
              <a:rect l="l" t="t" r="r" b="b"/>
              <a:pathLst>
                <a:path w="3370" h="3637" extrusionOk="0">
                  <a:moveTo>
                    <a:pt x="34" y="0"/>
                  </a:moveTo>
                  <a:lnTo>
                    <a:pt x="1" y="67"/>
                  </a:lnTo>
                  <a:cubicBezTo>
                    <a:pt x="3203" y="3269"/>
                    <a:pt x="3070" y="3636"/>
                    <a:pt x="3070" y="3636"/>
                  </a:cubicBezTo>
                  <a:cubicBezTo>
                    <a:pt x="3370" y="3403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9"/>
            <p:cNvSpPr/>
            <p:nvPr/>
          </p:nvSpPr>
          <p:spPr>
            <a:xfrm>
              <a:off x="-5675" y="1663763"/>
              <a:ext cx="265325" cy="75000"/>
            </a:xfrm>
            <a:custGeom>
              <a:avLst/>
              <a:gdLst/>
              <a:ahLst/>
              <a:cxnLst/>
              <a:rect l="l" t="t" r="r" b="b"/>
              <a:pathLst>
                <a:path w="10613" h="3000" extrusionOk="0">
                  <a:moveTo>
                    <a:pt x="3437" y="2633"/>
                  </a:moveTo>
                  <a:lnTo>
                    <a:pt x="3437" y="2633"/>
                  </a:lnTo>
                  <a:cubicBezTo>
                    <a:pt x="1" y="2733"/>
                    <a:pt x="3270" y="2766"/>
                    <a:pt x="3270" y="2766"/>
                  </a:cubicBezTo>
                  <a:lnTo>
                    <a:pt x="3437" y="2633"/>
                  </a:lnTo>
                  <a:close/>
                  <a:moveTo>
                    <a:pt x="10510" y="0"/>
                  </a:moveTo>
                  <a:cubicBezTo>
                    <a:pt x="10313" y="0"/>
                    <a:pt x="9708" y="331"/>
                    <a:pt x="9708" y="331"/>
                  </a:cubicBezTo>
                  <a:cubicBezTo>
                    <a:pt x="9708" y="331"/>
                    <a:pt x="6839" y="2566"/>
                    <a:pt x="3437" y="2633"/>
                  </a:cubicBezTo>
                  <a:lnTo>
                    <a:pt x="4171" y="3000"/>
                  </a:lnTo>
                  <a:cubicBezTo>
                    <a:pt x="4171" y="3000"/>
                    <a:pt x="9608" y="1165"/>
                    <a:pt x="10342" y="365"/>
                  </a:cubicBezTo>
                  <a:cubicBezTo>
                    <a:pt x="10605" y="90"/>
                    <a:pt x="10613" y="0"/>
                    <a:pt x="10510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9"/>
            <p:cNvSpPr/>
            <p:nvPr/>
          </p:nvSpPr>
          <p:spPr>
            <a:xfrm>
              <a:off x="-348400" y="1288913"/>
              <a:ext cx="956525" cy="460300"/>
            </a:xfrm>
            <a:custGeom>
              <a:avLst/>
              <a:gdLst/>
              <a:ahLst/>
              <a:cxnLst/>
              <a:rect l="l" t="t" r="r" b="b"/>
              <a:pathLst>
                <a:path w="38261" h="18412" extrusionOk="0">
                  <a:moveTo>
                    <a:pt x="8272" y="1"/>
                  </a:moveTo>
                  <a:cubicBezTo>
                    <a:pt x="6753" y="1"/>
                    <a:pt x="5399" y="143"/>
                    <a:pt x="3469" y="1149"/>
                  </a:cubicBezTo>
                  <a:cubicBezTo>
                    <a:pt x="1068" y="2349"/>
                    <a:pt x="0" y="5985"/>
                    <a:pt x="1735" y="7320"/>
                  </a:cubicBezTo>
                  <a:cubicBezTo>
                    <a:pt x="3503" y="8654"/>
                    <a:pt x="4904" y="10055"/>
                    <a:pt x="4904" y="10055"/>
                  </a:cubicBezTo>
                  <a:lnTo>
                    <a:pt x="16312" y="18394"/>
                  </a:lnTo>
                  <a:cubicBezTo>
                    <a:pt x="16312" y="18394"/>
                    <a:pt x="16718" y="18412"/>
                    <a:pt x="17413" y="18412"/>
                  </a:cubicBezTo>
                  <a:cubicBezTo>
                    <a:pt x="18871" y="18412"/>
                    <a:pt x="21603" y="18335"/>
                    <a:pt x="24518" y="17860"/>
                  </a:cubicBezTo>
                  <a:cubicBezTo>
                    <a:pt x="25051" y="17760"/>
                    <a:pt x="25652" y="17660"/>
                    <a:pt x="26185" y="17527"/>
                  </a:cubicBezTo>
                  <a:cubicBezTo>
                    <a:pt x="28387" y="17060"/>
                    <a:pt x="30555" y="16326"/>
                    <a:pt x="32256" y="15159"/>
                  </a:cubicBezTo>
                  <a:cubicBezTo>
                    <a:pt x="37727" y="11423"/>
                    <a:pt x="38261" y="5885"/>
                    <a:pt x="36059" y="4584"/>
                  </a:cubicBezTo>
                  <a:cubicBezTo>
                    <a:pt x="33891" y="3317"/>
                    <a:pt x="32557" y="3684"/>
                    <a:pt x="31523" y="3050"/>
                  </a:cubicBezTo>
                  <a:cubicBezTo>
                    <a:pt x="31165" y="2823"/>
                    <a:pt x="30815" y="2737"/>
                    <a:pt x="30418" y="2737"/>
                  </a:cubicBezTo>
                  <a:cubicBezTo>
                    <a:pt x="29704" y="2737"/>
                    <a:pt x="28836" y="3014"/>
                    <a:pt x="27486" y="3250"/>
                  </a:cubicBezTo>
                  <a:cubicBezTo>
                    <a:pt x="27015" y="3338"/>
                    <a:pt x="26624" y="3370"/>
                    <a:pt x="26275" y="3370"/>
                  </a:cubicBezTo>
                  <a:cubicBezTo>
                    <a:pt x="25414" y="3370"/>
                    <a:pt x="24801" y="3179"/>
                    <a:pt x="23828" y="3179"/>
                  </a:cubicBezTo>
                  <a:cubicBezTo>
                    <a:pt x="23407" y="3179"/>
                    <a:pt x="22920" y="3215"/>
                    <a:pt x="22316" y="3317"/>
                  </a:cubicBezTo>
                  <a:cubicBezTo>
                    <a:pt x="19714" y="3717"/>
                    <a:pt x="17946" y="4084"/>
                    <a:pt x="16679" y="5685"/>
                  </a:cubicBezTo>
                  <a:cubicBezTo>
                    <a:pt x="16679" y="5685"/>
                    <a:pt x="17079" y="4184"/>
                    <a:pt x="15078" y="2483"/>
                  </a:cubicBezTo>
                  <a:cubicBezTo>
                    <a:pt x="13076" y="748"/>
                    <a:pt x="11342" y="48"/>
                    <a:pt x="9340" y="14"/>
                  </a:cubicBezTo>
                  <a:cubicBezTo>
                    <a:pt x="8970" y="8"/>
                    <a:pt x="8616" y="1"/>
                    <a:pt x="8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9"/>
            <p:cNvSpPr/>
            <p:nvPr/>
          </p:nvSpPr>
          <p:spPr>
            <a:xfrm>
              <a:off x="-285875" y="1353813"/>
              <a:ext cx="378650" cy="379950"/>
            </a:xfrm>
            <a:custGeom>
              <a:avLst/>
              <a:gdLst/>
              <a:ahLst/>
              <a:cxnLst/>
              <a:rect l="l" t="t" r="r" b="b"/>
              <a:pathLst>
                <a:path w="15146" h="15198" extrusionOk="0">
                  <a:moveTo>
                    <a:pt x="8773" y="1"/>
                  </a:moveTo>
                  <a:cubicBezTo>
                    <a:pt x="8594" y="1"/>
                    <a:pt x="8509" y="1194"/>
                    <a:pt x="7936" y="1194"/>
                  </a:cubicBezTo>
                  <a:cubicBezTo>
                    <a:pt x="7858" y="1194"/>
                    <a:pt x="7771" y="1172"/>
                    <a:pt x="7673" y="1121"/>
                  </a:cubicBezTo>
                  <a:cubicBezTo>
                    <a:pt x="6672" y="587"/>
                    <a:pt x="6539" y="20"/>
                    <a:pt x="6539" y="20"/>
                  </a:cubicBezTo>
                  <a:cubicBezTo>
                    <a:pt x="6539" y="20"/>
                    <a:pt x="6347" y="452"/>
                    <a:pt x="5842" y="452"/>
                  </a:cubicBezTo>
                  <a:cubicBezTo>
                    <a:pt x="5617" y="452"/>
                    <a:pt x="5330" y="367"/>
                    <a:pt x="4971" y="120"/>
                  </a:cubicBezTo>
                  <a:cubicBezTo>
                    <a:pt x="4971" y="120"/>
                    <a:pt x="4606" y="1216"/>
                    <a:pt x="3773" y="1216"/>
                  </a:cubicBezTo>
                  <a:cubicBezTo>
                    <a:pt x="3698" y="1216"/>
                    <a:pt x="3619" y="1207"/>
                    <a:pt x="3537" y="1188"/>
                  </a:cubicBezTo>
                  <a:cubicBezTo>
                    <a:pt x="2536" y="988"/>
                    <a:pt x="2036" y="621"/>
                    <a:pt x="2036" y="621"/>
                  </a:cubicBezTo>
                  <a:lnTo>
                    <a:pt x="2036" y="621"/>
                  </a:lnTo>
                  <a:cubicBezTo>
                    <a:pt x="2036" y="621"/>
                    <a:pt x="3537" y="2856"/>
                    <a:pt x="2336" y="3489"/>
                  </a:cubicBezTo>
                  <a:cubicBezTo>
                    <a:pt x="2016" y="3640"/>
                    <a:pt x="1723" y="3695"/>
                    <a:pt x="1465" y="3695"/>
                  </a:cubicBezTo>
                  <a:cubicBezTo>
                    <a:pt x="806" y="3695"/>
                    <a:pt x="373" y="3337"/>
                    <a:pt x="301" y="3289"/>
                  </a:cubicBezTo>
                  <a:lnTo>
                    <a:pt x="301" y="3289"/>
                  </a:lnTo>
                  <a:cubicBezTo>
                    <a:pt x="368" y="3423"/>
                    <a:pt x="1302" y="4390"/>
                    <a:pt x="1202" y="4924"/>
                  </a:cubicBezTo>
                  <a:cubicBezTo>
                    <a:pt x="1135" y="5491"/>
                    <a:pt x="1" y="5324"/>
                    <a:pt x="1302" y="6058"/>
                  </a:cubicBezTo>
                  <a:cubicBezTo>
                    <a:pt x="2669" y="6792"/>
                    <a:pt x="4537" y="8126"/>
                    <a:pt x="6405" y="9694"/>
                  </a:cubicBezTo>
                  <a:cubicBezTo>
                    <a:pt x="9308" y="11929"/>
                    <a:pt x="12143" y="14330"/>
                    <a:pt x="13377" y="15198"/>
                  </a:cubicBezTo>
                  <a:cubicBezTo>
                    <a:pt x="13410" y="13863"/>
                    <a:pt x="14711" y="8126"/>
                    <a:pt x="15045" y="6592"/>
                  </a:cubicBezTo>
                  <a:cubicBezTo>
                    <a:pt x="15078" y="6325"/>
                    <a:pt x="15145" y="6191"/>
                    <a:pt x="15145" y="6191"/>
                  </a:cubicBezTo>
                  <a:cubicBezTo>
                    <a:pt x="15145" y="6191"/>
                    <a:pt x="13544" y="3256"/>
                    <a:pt x="12376" y="2956"/>
                  </a:cubicBezTo>
                  <a:cubicBezTo>
                    <a:pt x="11242" y="2655"/>
                    <a:pt x="11209" y="1588"/>
                    <a:pt x="10975" y="1254"/>
                  </a:cubicBezTo>
                  <a:cubicBezTo>
                    <a:pt x="10675" y="921"/>
                    <a:pt x="9207" y="988"/>
                    <a:pt x="8907" y="187"/>
                  </a:cubicBezTo>
                  <a:cubicBezTo>
                    <a:pt x="8855" y="55"/>
                    <a:pt x="8812" y="1"/>
                    <a:pt x="8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9"/>
            <p:cNvSpPr/>
            <p:nvPr/>
          </p:nvSpPr>
          <p:spPr>
            <a:xfrm>
              <a:off x="52700" y="1409588"/>
              <a:ext cx="466525" cy="330025"/>
            </a:xfrm>
            <a:custGeom>
              <a:avLst/>
              <a:gdLst/>
              <a:ahLst/>
              <a:cxnLst/>
              <a:rect l="l" t="t" r="r" b="b"/>
              <a:pathLst>
                <a:path w="18661" h="13201" extrusionOk="0">
                  <a:moveTo>
                    <a:pt x="12172" y="1"/>
                  </a:moveTo>
                  <a:cubicBezTo>
                    <a:pt x="11322" y="1"/>
                    <a:pt x="10585" y="159"/>
                    <a:pt x="10175" y="424"/>
                  </a:cubicBezTo>
                  <a:cubicBezTo>
                    <a:pt x="9608" y="802"/>
                    <a:pt x="9193" y="929"/>
                    <a:pt x="8862" y="929"/>
                  </a:cubicBezTo>
                  <a:cubicBezTo>
                    <a:pt x="8199" y="929"/>
                    <a:pt x="7873" y="424"/>
                    <a:pt x="7339" y="424"/>
                  </a:cubicBezTo>
                  <a:cubicBezTo>
                    <a:pt x="6588" y="424"/>
                    <a:pt x="6395" y="1540"/>
                    <a:pt x="5603" y="1540"/>
                  </a:cubicBezTo>
                  <a:cubicBezTo>
                    <a:pt x="5550" y="1540"/>
                    <a:pt x="5496" y="1536"/>
                    <a:pt x="5438" y="1525"/>
                  </a:cubicBezTo>
                  <a:cubicBezTo>
                    <a:pt x="4617" y="1384"/>
                    <a:pt x="4685" y="497"/>
                    <a:pt x="3827" y="497"/>
                  </a:cubicBezTo>
                  <a:cubicBezTo>
                    <a:pt x="3674" y="497"/>
                    <a:pt x="3492" y="526"/>
                    <a:pt x="3270" y="591"/>
                  </a:cubicBezTo>
                  <a:cubicBezTo>
                    <a:pt x="2636" y="825"/>
                    <a:pt x="2236" y="2493"/>
                    <a:pt x="1902" y="4561"/>
                  </a:cubicBezTo>
                  <a:cubicBezTo>
                    <a:pt x="1502" y="7229"/>
                    <a:pt x="1068" y="10665"/>
                    <a:pt x="134" y="12767"/>
                  </a:cubicBezTo>
                  <a:cubicBezTo>
                    <a:pt x="101" y="12867"/>
                    <a:pt x="34" y="12933"/>
                    <a:pt x="1" y="13000"/>
                  </a:cubicBezTo>
                  <a:cubicBezTo>
                    <a:pt x="201" y="13100"/>
                    <a:pt x="334" y="13200"/>
                    <a:pt x="435" y="13200"/>
                  </a:cubicBezTo>
                  <a:cubicBezTo>
                    <a:pt x="435" y="13200"/>
                    <a:pt x="11476" y="12800"/>
                    <a:pt x="15645" y="8397"/>
                  </a:cubicBezTo>
                  <a:cubicBezTo>
                    <a:pt x="16212" y="7763"/>
                    <a:pt x="16646" y="7096"/>
                    <a:pt x="16913" y="6362"/>
                  </a:cubicBezTo>
                  <a:cubicBezTo>
                    <a:pt x="18660" y="1576"/>
                    <a:pt x="14852" y="1"/>
                    <a:pt x="121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9"/>
            <p:cNvSpPr/>
            <p:nvPr/>
          </p:nvSpPr>
          <p:spPr>
            <a:xfrm>
              <a:off x="48050" y="1732088"/>
              <a:ext cx="5525" cy="6500"/>
            </a:xfrm>
            <a:custGeom>
              <a:avLst/>
              <a:gdLst/>
              <a:ahLst/>
              <a:cxnLst/>
              <a:rect l="l" t="t" r="r" b="b"/>
              <a:pathLst>
                <a:path w="221" h="260" extrusionOk="0">
                  <a:moveTo>
                    <a:pt x="20" y="0"/>
                  </a:moveTo>
                  <a:cubicBezTo>
                    <a:pt x="1" y="175"/>
                    <a:pt x="15" y="260"/>
                    <a:pt x="64" y="260"/>
                  </a:cubicBezTo>
                  <a:cubicBezTo>
                    <a:pt x="99" y="260"/>
                    <a:pt x="151" y="217"/>
                    <a:pt x="220" y="133"/>
                  </a:cubicBezTo>
                  <a:cubicBezTo>
                    <a:pt x="154" y="100"/>
                    <a:pt x="120" y="33"/>
                    <a:pt x="20" y="0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9"/>
            <p:cNvSpPr/>
            <p:nvPr/>
          </p:nvSpPr>
          <p:spPr>
            <a:xfrm>
              <a:off x="48550" y="1389338"/>
              <a:ext cx="351100" cy="346100"/>
            </a:xfrm>
            <a:custGeom>
              <a:avLst/>
              <a:gdLst/>
              <a:ahLst/>
              <a:cxnLst/>
              <a:rect l="l" t="t" r="r" b="b"/>
              <a:pathLst>
                <a:path w="14044" h="13844" extrusionOk="0">
                  <a:moveTo>
                    <a:pt x="12776" y="0"/>
                  </a:moveTo>
                  <a:lnTo>
                    <a:pt x="12209" y="701"/>
                  </a:lnTo>
                  <a:cubicBezTo>
                    <a:pt x="12209" y="734"/>
                    <a:pt x="13810" y="3469"/>
                    <a:pt x="11975" y="5871"/>
                  </a:cubicBezTo>
                  <a:cubicBezTo>
                    <a:pt x="10774" y="7506"/>
                    <a:pt x="10174" y="7672"/>
                    <a:pt x="9474" y="7873"/>
                  </a:cubicBezTo>
                  <a:cubicBezTo>
                    <a:pt x="9040" y="8039"/>
                    <a:pt x="8540" y="8173"/>
                    <a:pt x="7839" y="8606"/>
                  </a:cubicBezTo>
                  <a:cubicBezTo>
                    <a:pt x="7272" y="9007"/>
                    <a:pt x="6638" y="9507"/>
                    <a:pt x="6004" y="10041"/>
                  </a:cubicBezTo>
                  <a:cubicBezTo>
                    <a:pt x="4503" y="11342"/>
                    <a:pt x="2635" y="12876"/>
                    <a:pt x="0" y="13677"/>
                  </a:cubicBezTo>
                  <a:lnTo>
                    <a:pt x="134" y="13843"/>
                  </a:lnTo>
                  <a:cubicBezTo>
                    <a:pt x="2802" y="13043"/>
                    <a:pt x="4670" y="11475"/>
                    <a:pt x="6205" y="10208"/>
                  </a:cubicBezTo>
                  <a:cubicBezTo>
                    <a:pt x="6838" y="9707"/>
                    <a:pt x="7472" y="9207"/>
                    <a:pt x="8006" y="8840"/>
                  </a:cubicBezTo>
                  <a:cubicBezTo>
                    <a:pt x="8673" y="8406"/>
                    <a:pt x="9173" y="8239"/>
                    <a:pt x="9574" y="8139"/>
                  </a:cubicBezTo>
                  <a:cubicBezTo>
                    <a:pt x="10374" y="7873"/>
                    <a:pt x="10975" y="7706"/>
                    <a:pt x="12175" y="6071"/>
                  </a:cubicBezTo>
                  <a:cubicBezTo>
                    <a:pt x="14043" y="3536"/>
                    <a:pt x="12776" y="34"/>
                    <a:pt x="12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9"/>
            <p:cNvSpPr/>
            <p:nvPr/>
          </p:nvSpPr>
          <p:spPr>
            <a:xfrm>
              <a:off x="252850" y="1392663"/>
              <a:ext cx="59225" cy="201000"/>
            </a:xfrm>
            <a:custGeom>
              <a:avLst/>
              <a:gdLst/>
              <a:ahLst/>
              <a:cxnLst/>
              <a:rect l="l" t="t" r="r" b="b"/>
              <a:pathLst>
                <a:path w="2369" h="8040" extrusionOk="0">
                  <a:moveTo>
                    <a:pt x="1835" y="1"/>
                  </a:moveTo>
                  <a:lnTo>
                    <a:pt x="301" y="1001"/>
                  </a:lnTo>
                  <a:cubicBezTo>
                    <a:pt x="334" y="1001"/>
                    <a:pt x="2135" y="1568"/>
                    <a:pt x="1035" y="3470"/>
                  </a:cubicBezTo>
                  <a:cubicBezTo>
                    <a:pt x="1" y="5438"/>
                    <a:pt x="801" y="8006"/>
                    <a:pt x="801" y="8040"/>
                  </a:cubicBezTo>
                  <a:lnTo>
                    <a:pt x="1035" y="8040"/>
                  </a:lnTo>
                  <a:cubicBezTo>
                    <a:pt x="1001" y="7973"/>
                    <a:pt x="267" y="5471"/>
                    <a:pt x="1302" y="3570"/>
                  </a:cubicBezTo>
                  <a:cubicBezTo>
                    <a:pt x="2369" y="1669"/>
                    <a:pt x="1869" y="67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9"/>
            <p:cNvSpPr/>
            <p:nvPr/>
          </p:nvSpPr>
          <p:spPr>
            <a:xfrm>
              <a:off x="98575" y="1429288"/>
              <a:ext cx="115100" cy="221925"/>
            </a:xfrm>
            <a:custGeom>
              <a:avLst/>
              <a:gdLst/>
              <a:ahLst/>
              <a:cxnLst/>
              <a:rect l="l" t="t" r="r" b="b"/>
              <a:pathLst>
                <a:path w="4604" h="8877" extrusionOk="0">
                  <a:moveTo>
                    <a:pt x="386" y="0"/>
                  </a:moveTo>
                  <a:cubicBezTo>
                    <a:pt x="158" y="0"/>
                    <a:pt x="25" y="79"/>
                    <a:pt x="1" y="103"/>
                  </a:cubicBezTo>
                  <a:lnTo>
                    <a:pt x="201" y="237"/>
                  </a:lnTo>
                  <a:cubicBezTo>
                    <a:pt x="201" y="237"/>
                    <a:pt x="201" y="537"/>
                    <a:pt x="501" y="604"/>
                  </a:cubicBezTo>
                  <a:cubicBezTo>
                    <a:pt x="868" y="704"/>
                    <a:pt x="1702" y="637"/>
                    <a:pt x="2636" y="2038"/>
                  </a:cubicBezTo>
                  <a:cubicBezTo>
                    <a:pt x="4337" y="4540"/>
                    <a:pt x="3670" y="8743"/>
                    <a:pt x="3670" y="8776"/>
                  </a:cubicBezTo>
                  <a:lnTo>
                    <a:pt x="3937" y="8876"/>
                  </a:lnTo>
                  <a:cubicBezTo>
                    <a:pt x="3937" y="8676"/>
                    <a:pt x="4604" y="4507"/>
                    <a:pt x="2836" y="1971"/>
                  </a:cubicBezTo>
                  <a:cubicBezTo>
                    <a:pt x="2035" y="871"/>
                    <a:pt x="1301" y="204"/>
                    <a:pt x="668" y="37"/>
                  </a:cubicBezTo>
                  <a:cubicBezTo>
                    <a:pt x="562" y="10"/>
                    <a:pt x="46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9"/>
            <p:cNvSpPr/>
            <p:nvPr/>
          </p:nvSpPr>
          <p:spPr>
            <a:xfrm>
              <a:off x="363775" y="1416013"/>
              <a:ext cx="93425" cy="175150"/>
            </a:xfrm>
            <a:custGeom>
              <a:avLst/>
              <a:gdLst/>
              <a:ahLst/>
              <a:cxnLst/>
              <a:rect l="l" t="t" r="r" b="b"/>
              <a:pathLst>
                <a:path w="3737" h="7006" extrusionOk="0">
                  <a:moveTo>
                    <a:pt x="2936" y="1"/>
                  </a:moveTo>
                  <a:cubicBezTo>
                    <a:pt x="2936" y="67"/>
                    <a:pt x="3436" y="4404"/>
                    <a:pt x="0" y="6839"/>
                  </a:cubicBezTo>
                  <a:lnTo>
                    <a:pt x="200" y="7006"/>
                  </a:lnTo>
                  <a:cubicBezTo>
                    <a:pt x="3703" y="4471"/>
                    <a:pt x="3736" y="334"/>
                    <a:pt x="3736" y="301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9"/>
            <p:cNvSpPr/>
            <p:nvPr/>
          </p:nvSpPr>
          <p:spPr>
            <a:xfrm>
              <a:off x="362100" y="1459388"/>
              <a:ext cx="147625" cy="177650"/>
            </a:xfrm>
            <a:custGeom>
              <a:avLst/>
              <a:gdLst/>
              <a:ahLst/>
              <a:cxnLst/>
              <a:rect l="l" t="t" r="r" b="b"/>
              <a:pathLst>
                <a:path w="5905" h="7106" extrusionOk="0">
                  <a:moveTo>
                    <a:pt x="5271" y="0"/>
                  </a:moveTo>
                  <a:cubicBezTo>
                    <a:pt x="5237" y="34"/>
                    <a:pt x="4137" y="5004"/>
                    <a:pt x="0" y="6939"/>
                  </a:cubicBezTo>
                  <a:lnTo>
                    <a:pt x="167" y="7105"/>
                  </a:lnTo>
                  <a:cubicBezTo>
                    <a:pt x="4337" y="5104"/>
                    <a:pt x="5905" y="701"/>
                    <a:pt x="5905" y="667"/>
                  </a:cubicBezTo>
                  <a:lnTo>
                    <a:pt x="5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9"/>
            <p:cNvSpPr/>
            <p:nvPr/>
          </p:nvSpPr>
          <p:spPr>
            <a:xfrm>
              <a:off x="351250" y="1578638"/>
              <a:ext cx="136800" cy="85075"/>
            </a:xfrm>
            <a:custGeom>
              <a:avLst/>
              <a:gdLst/>
              <a:ahLst/>
              <a:cxnLst/>
              <a:rect l="l" t="t" r="r" b="b"/>
              <a:pathLst>
                <a:path w="5472" h="3403" extrusionOk="0">
                  <a:moveTo>
                    <a:pt x="5405" y="0"/>
                  </a:moveTo>
                  <a:cubicBezTo>
                    <a:pt x="5371" y="0"/>
                    <a:pt x="2269" y="2736"/>
                    <a:pt x="1" y="3236"/>
                  </a:cubicBezTo>
                  <a:lnTo>
                    <a:pt x="101" y="3403"/>
                  </a:lnTo>
                  <a:cubicBezTo>
                    <a:pt x="2402" y="2936"/>
                    <a:pt x="5371" y="934"/>
                    <a:pt x="5471" y="834"/>
                  </a:cubicBezTo>
                  <a:lnTo>
                    <a:pt x="5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9"/>
            <p:cNvSpPr/>
            <p:nvPr/>
          </p:nvSpPr>
          <p:spPr>
            <a:xfrm>
              <a:off x="278700" y="1556963"/>
              <a:ext cx="98425" cy="151800"/>
            </a:xfrm>
            <a:custGeom>
              <a:avLst/>
              <a:gdLst/>
              <a:ahLst/>
              <a:cxnLst/>
              <a:rect l="l" t="t" r="r" b="b"/>
              <a:pathLst>
                <a:path w="3937" h="6072" extrusionOk="0">
                  <a:moveTo>
                    <a:pt x="2269" y="234"/>
                  </a:moveTo>
                  <a:lnTo>
                    <a:pt x="3003" y="500"/>
                  </a:lnTo>
                  <a:cubicBezTo>
                    <a:pt x="3270" y="567"/>
                    <a:pt x="3403" y="867"/>
                    <a:pt x="3436" y="1201"/>
                  </a:cubicBezTo>
                  <a:lnTo>
                    <a:pt x="3436" y="1301"/>
                  </a:lnTo>
                  <a:cubicBezTo>
                    <a:pt x="3470" y="1668"/>
                    <a:pt x="3403" y="2135"/>
                    <a:pt x="3336" y="2335"/>
                  </a:cubicBezTo>
                  <a:lnTo>
                    <a:pt x="3336" y="2368"/>
                  </a:lnTo>
                  <a:lnTo>
                    <a:pt x="3403" y="2402"/>
                  </a:lnTo>
                  <a:cubicBezTo>
                    <a:pt x="3570" y="2535"/>
                    <a:pt x="3637" y="2702"/>
                    <a:pt x="3670" y="2869"/>
                  </a:cubicBezTo>
                  <a:lnTo>
                    <a:pt x="3670" y="2902"/>
                  </a:lnTo>
                  <a:cubicBezTo>
                    <a:pt x="3670" y="3002"/>
                    <a:pt x="3670" y="3036"/>
                    <a:pt x="3637" y="3136"/>
                  </a:cubicBezTo>
                  <a:cubicBezTo>
                    <a:pt x="3570" y="3402"/>
                    <a:pt x="3336" y="3736"/>
                    <a:pt x="3003" y="4036"/>
                  </a:cubicBezTo>
                  <a:lnTo>
                    <a:pt x="2903" y="4170"/>
                  </a:lnTo>
                  <a:cubicBezTo>
                    <a:pt x="2736" y="4336"/>
                    <a:pt x="2569" y="4470"/>
                    <a:pt x="2402" y="4570"/>
                  </a:cubicBezTo>
                  <a:cubicBezTo>
                    <a:pt x="2903" y="4136"/>
                    <a:pt x="2936" y="3869"/>
                    <a:pt x="2903" y="3703"/>
                  </a:cubicBezTo>
                  <a:cubicBezTo>
                    <a:pt x="2836" y="3536"/>
                    <a:pt x="2669" y="3436"/>
                    <a:pt x="2569" y="3369"/>
                  </a:cubicBezTo>
                  <a:cubicBezTo>
                    <a:pt x="2502" y="3369"/>
                    <a:pt x="2469" y="3336"/>
                    <a:pt x="2469" y="3302"/>
                  </a:cubicBezTo>
                  <a:cubicBezTo>
                    <a:pt x="2236" y="3102"/>
                    <a:pt x="2336" y="2535"/>
                    <a:pt x="2502" y="1968"/>
                  </a:cubicBezTo>
                  <a:cubicBezTo>
                    <a:pt x="2569" y="1768"/>
                    <a:pt x="2502" y="1534"/>
                    <a:pt x="2336" y="1368"/>
                  </a:cubicBezTo>
                  <a:cubicBezTo>
                    <a:pt x="2102" y="1134"/>
                    <a:pt x="1735" y="1001"/>
                    <a:pt x="1468" y="967"/>
                  </a:cubicBezTo>
                  <a:lnTo>
                    <a:pt x="2269" y="234"/>
                  </a:lnTo>
                  <a:close/>
                  <a:moveTo>
                    <a:pt x="2102" y="0"/>
                  </a:moveTo>
                  <a:lnTo>
                    <a:pt x="2069" y="33"/>
                  </a:lnTo>
                  <a:lnTo>
                    <a:pt x="1168" y="801"/>
                  </a:lnTo>
                  <a:lnTo>
                    <a:pt x="935" y="1034"/>
                  </a:lnTo>
                  <a:lnTo>
                    <a:pt x="1168" y="1067"/>
                  </a:lnTo>
                  <a:cubicBezTo>
                    <a:pt x="1168" y="1067"/>
                    <a:pt x="1835" y="1168"/>
                    <a:pt x="2136" y="1468"/>
                  </a:cubicBezTo>
                  <a:cubicBezTo>
                    <a:pt x="2269" y="1601"/>
                    <a:pt x="2302" y="1701"/>
                    <a:pt x="2269" y="1868"/>
                  </a:cubicBezTo>
                  <a:cubicBezTo>
                    <a:pt x="2069" y="2669"/>
                    <a:pt x="1969" y="3136"/>
                    <a:pt x="2302" y="3369"/>
                  </a:cubicBezTo>
                  <a:cubicBezTo>
                    <a:pt x="2336" y="3402"/>
                    <a:pt x="2402" y="3469"/>
                    <a:pt x="2436" y="3469"/>
                  </a:cubicBezTo>
                  <a:cubicBezTo>
                    <a:pt x="2569" y="3536"/>
                    <a:pt x="2636" y="3569"/>
                    <a:pt x="2636" y="3669"/>
                  </a:cubicBezTo>
                  <a:cubicBezTo>
                    <a:pt x="2736" y="3970"/>
                    <a:pt x="1268" y="5004"/>
                    <a:pt x="1" y="5971"/>
                  </a:cubicBezTo>
                  <a:lnTo>
                    <a:pt x="434" y="6071"/>
                  </a:lnTo>
                  <a:lnTo>
                    <a:pt x="1068" y="5704"/>
                  </a:lnTo>
                  <a:cubicBezTo>
                    <a:pt x="1135" y="5704"/>
                    <a:pt x="1302" y="5637"/>
                    <a:pt x="1568" y="5471"/>
                  </a:cubicBezTo>
                  <a:cubicBezTo>
                    <a:pt x="2002" y="5170"/>
                    <a:pt x="2736" y="4703"/>
                    <a:pt x="3236" y="4203"/>
                  </a:cubicBezTo>
                  <a:lnTo>
                    <a:pt x="3503" y="3936"/>
                  </a:lnTo>
                  <a:cubicBezTo>
                    <a:pt x="3770" y="3636"/>
                    <a:pt x="3937" y="3302"/>
                    <a:pt x="3937" y="3002"/>
                  </a:cubicBezTo>
                  <a:lnTo>
                    <a:pt x="3937" y="2969"/>
                  </a:lnTo>
                  <a:cubicBezTo>
                    <a:pt x="3937" y="2869"/>
                    <a:pt x="3937" y="2835"/>
                    <a:pt x="3903" y="2769"/>
                  </a:cubicBezTo>
                  <a:cubicBezTo>
                    <a:pt x="3837" y="2602"/>
                    <a:pt x="3770" y="2468"/>
                    <a:pt x="3603" y="2335"/>
                  </a:cubicBezTo>
                  <a:cubicBezTo>
                    <a:pt x="3637" y="2168"/>
                    <a:pt x="3737" y="1768"/>
                    <a:pt x="3670" y="1301"/>
                  </a:cubicBezTo>
                  <a:cubicBezTo>
                    <a:pt x="3670" y="1201"/>
                    <a:pt x="3637" y="1134"/>
                    <a:pt x="3637" y="1034"/>
                  </a:cubicBezTo>
                  <a:cubicBezTo>
                    <a:pt x="3570" y="767"/>
                    <a:pt x="3403" y="467"/>
                    <a:pt x="3070" y="334"/>
                  </a:cubicBezTo>
                  <a:lnTo>
                    <a:pt x="2336" y="100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9"/>
            <p:cNvSpPr/>
            <p:nvPr/>
          </p:nvSpPr>
          <p:spPr>
            <a:xfrm>
              <a:off x="314575" y="1562788"/>
              <a:ext cx="57550" cy="109275"/>
            </a:xfrm>
            <a:custGeom>
              <a:avLst/>
              <a:gdLst/>
              <a:ahLst/>
              <a:cxnLst/>
              <a:rect l="l" t="t" r="r" b="b"/>
              <a:pathLst>
                <a:path w="2302" h="4371" extrusionOk="0">
                  <a:moveTo>
                    <a:pt x="767" y="1"/>
                  </a:moveTo>
                  <a:lnTo>
                    <a:pt x="0" y="734"/>
                  </a:lnTo>
                  <a:cubicBezTo>
                    <a:pt x="267" y="768"/>
                    <a:pt x="667" y="901"/>
                    <a:pt x="901" y="1135"/>
                  </a:cubicBezTo>
                  <a:cubicBezTo>
                    <a:pt x="1067" y="1301"/>
                    <a:pt x="1101" y="1535"/>
                    <a:pt x="1067" y="1735"/>
                  </a:cubicBezTo>
                  <a:cubicBezTo>
                    <a:pt x="901" y="2302"/>
                    <a:pt x="801" y="2869"/>
                    <a:pt x="1034" y="3069"/>
                  </a:cubicBezTo>
                  <a:cubicBezTo>
                    <a:pt x="1034" y="3103"/>
                    <a:pt x="1067" y="3136"/>
                    <a:pt x="1134" y="3136"/>
                  </a:cubicBezTo>
                  <a:cubicBezTo>
                    <a:pt x="1234" y="3203"/>
                    <a:pt x="1401" y="3303"/>
                    <a:pt x="1434" y="3470"/>
                  </a:cubicBezTo>
                  <a:cubicBezTo>
                    <a:pt x="1501" y="3636"/>
                    <a:pt x="1434" y="3903"/>
                    <a:pt x="1001" y="4370"/>
                  </a:cubicBezTo>
                  <a:cubicBezTo>
                    <a:pt x="1668" y="3870"/>
                    <a:pt x="2302" y="3236"/>
                    <a:pt x="2268" y="2636"/>
                  </a:cubicBezTo>
                  <a:cubicBezTo>
                    <a:pt x="2235" y="2469"/>
                    <a:pt x="2168" y="2302"/>
                    <a:pt x="2001" y="2135"/>
                  </a:cubicBezTo>
                  <a:lnTo>
                    <a:pt x="1968" y="2102"/>
                  </a:lnTo>
                  <a:lnTo>
                    <a:pt x="1968" y="2069"/>
                  </a:lnTo>
                  <a:cubicBezTo>
                    <a:pt x="2035" y="1635"/>
                    <a:pt x="2168" y="468"/>
                    <a:pt x="1568" y="267"/>
                  </a:cubicBezTo>
                  <a:lnTo>
                    <a:pt x="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9"/>
            <p:cNvSpPr/>
            <p:nvPr/>
          </p:nvSpPr>
          <p:spPr>
            <a:xfrm>
              <a:off x="210325" y="1601138"/>
              <a:ext cx="98425" cy="135125"/>
            </a:xfrm>
            <a:custGeom>
              <a:avLst/>
              <a:gdLst/>
              <a:ahLst/>
              <a:cxnLst/>
              <a:rect l="l" t="t" r="r" b="b"/>
              <a:pathLst>
                <a:path w="3937" h="5405" extrusionOk="0">
                  <a:moveTo>
                    <a:pt x="1835" y="234"/>
                  </a:moveTo>
                  <a:cubicBezTo>
                    <a:pt x="2035" y="335"/>
                    <a:pt x="2802" y="601"/>
                    <a:pt x="3136" y="1068"/>
                  </a:cubicBezTo>
                  <a:cubicBezTo>
                    <a:pt x="3303" y="1269"/>
                    <a:pt x="3336" y="1535"/>
                    <a:pt x="3203" y="1769"/>
                  </a:cubicBezTo>
                  <a:lnTo>
                    <a:pt x="2836" y="2536"/>
                  </a:lnTo>
                  <a:cubicBezTo>
                    <a:pt x="2502" y="3103"/>
                    <a:pt x="2202" y="3670"/>
                    <a:pt x="2469" y="4004"/>
                  </a:cubicBezTo>
                  <a:cubicBezTo>
                    <a:pt x="2536" y="4104"/>
                    <a:pt x="2636" y="4204"/>
                    <a:pt x="2802" y="4237"/>
                  </a:cubicBezTo>
                  <a:lnTo>
                    <a:pt x="2836" y="4237"/>
                  </a:lnTo>
                  <a:cubicBezTo>
                    <a:pt x="3369" y="4437"/>
                    <a:pt x="3703" y="4738"/>
                    <a:pt x="3703" y="4938"/>
                  </a:cubicBezTo>
                  <a:cubicBezTo>
                    <a:pt x="3703" y="5038"/>
                    <a:pt x="3703" y="5071"/>
                    <a:pt x="3570" y="5105"/>
                  </a:cubicBezTo>
                  <a:cubicBezTo>
                    <a:pt x="3369" y="5138"/>
                    <a:pt x="3003" y="5238"/>
                    <a:pt x="2702" y="5271"/>
                  </a:cubicBezTo>
                  <a:lnTo>
                    <a:pt x="2702" y="5038"/>
                  </a:lnTo>
                  <a:cubicBezTo>
                    <a:pt x="2669" y="4838"/>
                    <a:pt x="2402" y="4604"/>
                    <a:pt x="1968" y="4404"/>
                  </a:cubicBezTo>
                  <a:cubicBezTo>
                    <a:pt x="1902" y="4404"/>
                    <a:pt x="1868" y="4371"/>
                    <a:pt x="1868" y="4371"/>
                  </a:cubicBezTo>
                  <a:cubicBezTo>
                    <a:pt x="1468" y="4204"/>
                    <a:pt x="1201" y="4037"/>
                    <a:pt x="1135" y="3870"/>
                  </a:cubicBezTo>
                  <a:cubicBezTo>
                    <a:pt x="968" y="3604"/>
                    <a:pt x="1135" y="3337"/>
                    <a:pt x="1335" y="2903"/>
                  </a:cubicBezTo>
                  <a:cubicBezTo>
                    <a:pt x="1401" y="2736"/>
                    <a:pt x="1535" y="2503"/>
                    <a:pt x="1635" y="2269"/>
                  </a:cubicBezTo>
                  <a:cubicBezTo>
                    <a:pt x="1802" y="1869"/>
                    <a:pt x="1735" y="1535"/>
                    <a:pt x="1501" y="1335"/>
                  </a:cubicBezTo>
                  <a:cubicBezTo>
                    <a:pt x="1301" y="1102"/>
                    <a:pt x="968" y="1035"/>
                    <a:pt x="701" y="1035"/>
                  </a:cubicBezTo>
                  <a:lnTo>
                    <a:pt x="1835" y="234"/>
                  </a:lnTo>
                  <a:close/>
                  <a:moveTo>
                    <a:pt x="1702" y="1"/>
                  </a:moveTo>
                  <a:lnTo>
                    <a:pt x="1668" y="34"/>
                  </a:lnTo>
                  <a:lnTo>
                    <a:pt x="234" y="1035"/>
                  </a:lnTo>
                  <a:lnTo>
                    <a:pt x="0" y="1202"/>
                  </a:lnTo>
                  <a:lnTo>
                    <a:pt x="467" y="1202"/>
                  </a:lnTo>
                  <a:cubicBezTo>
                    <a:pt x="567" y="1202"/>
                    <a:pt x="1068" y="1202"/>
                    <a:pt x="1335" y="1402"/>
                  </a:cubicBezTo>
                  <a:cubicBezTo>
                    <a:pt x="1501" y="1569"/>
                    <a:pt x="1535" y="1802"/>
                    <a:pt x="1368" y="2169"/>
                  </a:cubicBezTo>
                  <a:cubicBezTo>
                    <a:pt x="1268" y="2403"/>
                    <a:pt x="1168" y="2603"/>
                    <a:pt x="1068" y="2770"/>
                  </a:cubicBezTo>
                  <a:cubicBezTo>
                    <a:pt x="834" y="3237"/>
                    <a:pt x="668" y="3570"/>
                    <a:pt x="868" y="3870"/>
                  </a:cubicBezTo>
                  <a:cubicBezTo>
                    <a:pt x="1001" y="4071"/>
                    <a:pt x="1235" y="4237"/>
                    <a:pt x="1668" y="4437"/>
                  </a:cubicBezTo>
                  <a:cubicBezTo>
                    <a:pt x="1702" y="4437"/>
                    <a:pt x="1735" y="4504"/>
                    <a:pt x="1768" y="4504"/>
                  </a:cubicBezTo>
                  <a:cubicBezTo>
                    <a:pt x="2202" y="4671"/>
                    <a:pt x="2435" y="4838"/>
                    <a:pt x="2502" y="4971"/>
                  </a:cubicBezTo>
                  <a:cubicBezTo>
                    <a:pt x="2536" y="5138"/>
                    <a:pt x="2269" y="5271"/>
                    <a:pt x="2202" y="5338"/>
                  </a:cubicBezTo>
                  <a:lnTo>
                    <a:pt x="2269" y="5405"/>
                  </a:lnTo>
                  <a:cubicBezTo>
                    <a:pt x="2802" y="5338"/>
                    <a:pt x="3336" y="5238"/>
                    <a:pt x="3903" y="5105"/>
                  </a:cubicBezTo>
                  <a:cubicBezTo>
                    <a:pt x="3903" y="5071"/>
                    <a:pt x="3937" y="5038"/>
                    <a:pt x="3903" y="4938"/>
                  </a:cubicBezTo>
                  <a:cubicBezTo>
                    <a:pt x="3870" y="4704"/>
                    <a:pt x="3536" y="4371"/>
                    <a:pt x="3003" y="4104"/>
                  </a:cubicBezTo>
                  <a:cubicBezTo>
                    <a:pt x="2969" y="4071"/>
                    <a:pt x="2869" y="4071"/>
                    <a:pt x="2836" y="4037"/>
                  </a:cubicBezTo>
                  <a:cubicBezTo>
                    <a:pt x="2702" y="4004"/>
                    <a:pt x="2669" y="3937"/>
                    <a:pt x="2602" y="3870"/>
                  </a:cubicBezTo>
                  <a:cubicBezTo>
                    <a:pt x="2435" y="3604"/>
                    <a:pt x="2736" y="3070"/>
                    <a:pt x="3036" y="2569"/>
                  </a:cubicBezTo>
                  <a:cubicBezTo>
                    <a:pt x="3169" y="2336"/>
                    <a:pt x="3336" y="2069"/>
                    <a:pt x="3403" y="1802"/>
                  </a:cubicBezTo>
                  <a:cubicBezTo>
                    <a:pt x="3536" y="1535"/>
                    <a:pt x="3503" y="1235"/>
                    <a:pt x="3303" y="935"/>
                  </a:cubicBezTo>
                  <a:cubicBezTo>
                    <a:pt x="2969" y="501"/>
                    <a:pt x="2335" y="201"/>
                    <a:pt x="2002" y="68"/>
                  </a:cubicBezTo>
                  <a:cubicBezTo>
                    <a:pt x="1868" y="34"/>
                    <a:pt x="1802" y="1"/>
                    <a:pt x="1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9"/>
            <p:cNvSpPr/>
            <p:nvPr/>
          </p:nvSpPr>
          <p:spPr>
            <a:xfrm>
              <a:off x="227000" y="1606975"/>
              <a:ext cx="75075" cy="122903"/>
            </a:xfrm>
            <a:custGeom>
              <a:avLst/>
              <a:gdLst/>
              <a:ahLst/>
              <a:cxnLst/>
              <a:rect l="l" t="t" r="r" b="b"/>
              <a:pathLst>
                <a:path w="3003" h="5105" extrusionOk="0">
                  <a:moveTo>
                    <a:pt x="1135" y="0"/>
                  </a:moveTo>
                  <a:lnTo>
                    <a:pt x="1" y="801"/>
                  </a:lnTo>
                  <a:cubicBezTo>
                    <a:pt x="234" y="801"/>
                    <a:pt x="568" y="868"/>
                    <a:pt x="801" y="1101"/>
                  </a:cubicBezTo>
                  <a:cubicBezTo>
                    <a:pt x="1035" y="1301"/>
                    <a:pt x="1068" y="1635"/>
                    <a:pt x="901" y="2035"/>
                  </a:cubicBezTo>
                  <a:cubicBezTo>
                    <a:pt x="834" y="2269"/>
                    <a:pt x="701" y="2502"/>
                    <a:pt x="634" y="2669"/>
                  </a:cubicBezTo>
                  <a:cubicBezTo>
                    <a:pt x="401" y="3103"/>
                    <a:pt x="234" y="3370"/>
                    <a:pt x="401" y="3636"/>
                  </a:cubicBezTo>
                  <a:cubicBezTo>
                    <a:pt x="501" y="3803"/>
                    <a:pt x="734" y="3970"/>
                    <a:pt x="1168" y="4137"/>
                  </a:cubicBezTo>
                  <a:cubicBezTo>
                    <a:pt x="1702" y="4337"/>
                    <a:pt x="2002" y="4604"/>
                    <a:pt x="2035" y="4871"/>
                  </a:cubicBezTo>
                  <a:cubicBezTo>
                    <a:pt x="2035" y="4971"/>
                    <a:pt x="2035" y="5037"/>
                    <a:pt x="2002" y="5104"/>
                  </a:cubicBezTo>
                  <a:cubicBezTo>
                    <a:pt x="2269" y="5037"/>
                    <a:pt x="2669" y="4971"/>
                    <a:pt x="2869" y="4904"/>
                  </a:cubicBezTo>
                  <a:cubicBezTo>
                    <a:pt x="3003" y="4871"/>
                    <a:pt x="3003" y="4837"/>
                    <a:pt x="3003" y="4737"/>
                  </a:cubicBezTo>
                  <a:cubicBezTo>
                    <a:pt x="3003" y="4537"/>
                    <a:pt x="2669" y="4270"/>
                    <a:pt x="2135" y="4037"/>
                  </a:cubicBezTo>
                  <a:cubicBezTo>
                    <a:pt x="1935" y="3970"/>
                    <a:pt x="1835" y="3870"/>
                    <a:pt x="1735" y="3770"/>
                  </a:cubicBezTo>
                  <a:cubicBezTo>
                    <a:pt x="1502" y="3436"/>
                    <a:pt x="1802" y="2869"/>
                    <a:pt x="2135" y="2302"/>
                  </a:cubicBezTo>
                  <a:lnTo>
                    <a:pt x="2502" y="1535"/>
                  </a:lnTo>
                  <a:cubicBezTo>
                    <a:pt x="2636" y="1301"/>
                    <a:pt x="2569" y="1035"/>
                    <a:pt x="2402" y="834"/>
                  </a:cubicBezTo>
                  <a:cubicBezTo>
                    <a:pt x="2069" y="367"/>
                    <a:pt x="1335" y="101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9"/>
            <p:cNvSpPr/>
            <p:nvPr/>
          </p:nvSpPr>
          <p:spPr>
            <a:xfrm>
              <a:off x="120250" y="1528263"/>
              <a:ext cx="62575" cy="93800"/>
            </a:xfrm>
            <a:custGeom>
              <a:avLst/>
              <a:gdLst/>
              <a:ahLst/>
              <a:cxnLst/>
              <a:rect l="l" t="t" r="r" b="b"/>
              <a:pathLst>
                <a:path w="2503" h="3752" extrusionOk="0">
                  <a:moveTo>
                    <a:pt x="543" y="0"/>
                  </a:moveTo>
                  <a:cubicBezTo>
                    <a:pt x="421" y="0"/>
                    <a:pt x="313" y="78"/>
                    <a:pt x="234" y="247"/>
                  </a:cubicBezTo>
                  <a:cubicBezTo>
                    <a:pt x="1" y="614"/>
                    <a:pt x="268" y="2482"/>
                    <a:pt x="568" y="2816"/>
                  </a:cubicBezTo>
                  <a:cubicBezTo>
                    <a:pt x="568" y="2816"/>
                    <a:pt x="808" y="3751"/>
                    <a:pt x="1328" y="3751"/>
                  </a:cubicBezTo>
                  <a:cubicBezTo>
                    <a:pt x="1421" y="3751"/>
                    <a:pt x="1524" y="3721"/>
                    <a:pt x="1635" y="3650"/>
                  </a:cubicBezTo>
                  <a:cubicBezTo>
                    <a:pt x="2403" y="3183"/>
                    <a:pt x="2503" y="2015"/>
                    <a:pt x="1902" y="1815"/>
                  </a:cubicBezTo>
                  <a:cubicBezTo>
                    <a:pt x="1268" y="1582"/>
                    <a:pt x="1402" y="1015"/>
                    <a:pt x="1135" y="514"/>
                  </a:cubicBezTo>
                  <a:cubicBezTo>
                    <a:pt x="952" y="189"/>
                    <a:pt x="732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9"/>
            <p:cNvSpPr/>
            <p:nvPr/>
          </p:nvSpPr>
          <p:spPr>
            <a:xfrm>
              <a:off x="136100" y="1435188"/>
              <a:ext cx="248550" cy="125225"/>
            </a:xfrm>
            <a:custGeom>
              <a:avLst/>
              <a:gdLst/>
              <a:ahLst/>
              <a:cxnLst/>
              <a:rect l="l" t="t" r="r" b="b"/>
              <a:pathLst>
                <a:path w="9942" h="5009" extrusionOk="0">
                  <a:moveTo>
                    <a:pt x="1668" y="1"/>
                  </a:moveTo>
                  <a:cubicBezTo>
                    <a:pt x="1669" y="1"/>
                    <a:pt x="2325" y="1969"/>
                    <a:pt x="1717" y="1969"/>
                  </a:cubicBezTo>
                  <a:cubicBezTo>
                    <a:pt x="1712" y="1969"/>
                    <a:pt x="1707" y="1969"/>
                    <a:pt x="1702" y="1969"/>
                  </a:cubicBezTo>
                  <a:cubicBezTo>
                    <a:pt x="1163" y="1884"/>
                    <a:pt x="479" y="1123"/>
                    <a:pt x="225" y="1123"/>
                  </a:cubicBezTo>
                  <a:cubicBezTo>
                    <a:pt x="180" y="1123"/>
                    <a:pt x="149" y="1147"/>
                    <a:pt x="134" y="1202"/>
                  </a:cubicBezTo>
                  <a:cubicBezTo>
                    <a:pt x="1" y="1569"/>
                    <a:pt x="368" y="2503"/>
                    <a:pt x="835" y="2636"/>
                  </a:cubicBezTo>
                  <a:cubicBezTo>
                    <a:pt x="1292" y="2734"/>
                    <a:pt x="2005" y="4974"/>
                    <a:pt x="2629" y="4974"/>
                  </a:cubicBezTo>
                  <a:cubicBezTo>
                    <a:pt x="2643" y="4974"/>
                    <a:pt x="2656" y="4973"/>
                    <a:pt x="2669" y="4971"/>
                  </a:cubicBezTo>
                  <a:cubicBezTo>
                    <a:pt x="3329" y="4806"/>
                    <a:pt x="3434" y="3236"/>
                    <a:pt x="3954" y="3236"/>
                  </a:cubicBezTo>
                  <a:cubicBezTo>
                    <a:pt x="3959" y="3236"/>
                    <a:pt x="3965" y="3236"/>
                    <a:pt x="3970" y="3237"/>
                  </a:cubicBezTo>
                  <a:cubicBezTo>
                    <a:pt x="4463" y="3298"/>
                    <a:pt x="4899" y="5009"/>
                    <a:pt x="5488" y="5009"/>
                  </a:cubicBezTo>
                  <a:cubicBezTo>
                    <a:pt x="5537" y="5009"/>
                    <a:pt x="5587" y="4997"/>
                    <a:pt x="5638" y="4971"/>
                  </a:cubicBezTo>
                  <a:cubicBezTo>
                    <a:pt x="6259" y="4661"/>
                    <a:pt x="7140" y="1922"/>
                    <a:pt x="7447" y="1922"/>
                  </a:cubicBezTo>
                  <a:cubicBezTo>
                    <a:pt x="7470" y="1922"/>
                    <a:pt x="7490" y="1937"/>
                    <a:pt x="7506" y="1969"/>
                  </a:cubicBezTo>
                  <a:cubicBezTo>
                    <a:pt x="7739" y="2403"/>
                    <a:pt x="8373" y="4504"/>
                    <a:pt x="8373" y="4504"/>
                  </a:cubicBezTo>
                  <a:cubicBezTo>
                    <a:pt x="8373" y="4504"/>
                    <a:pt x="9941" y="2369"/>
                    <a:pt x="9541" y="368"/>
                  </a:cubicBezTo>
                  <a:cubicBezTo>
                    <a:pt x="9541" y="368"/>
                    <a:pt x="9532" y="367"/>
                    <a:pt x="9517" y="367"/>
                  </a:cubicBezTo>
                  <a:cubicBezTo>
                    <a:pt x="9417" y="367"/>
                    <a:pt x="9015" y="417"/>
                    <a:pt x="8840" y="1202"/>
                  </a:cubicBezTo>
                  <a:cubicBezTo>
                    <a:pt x="8677" y="1963"/>
                    <a:pt x="8558" y="2569"/>
                    <a:pt x="8340" y="2569"/>
                  </a:cubicBezTo>
                  <a:cubicBezTo>
                    <a:pt x="8290" y="2569"/>
                    <a:pt x="8235" y="2537"/>
                    <a:pt x="8173" y="2469"/>
                  </a:cubicBezTo>
                  <a:cubicBezTo>
                    <a:pt x="7869" y="2105"/>
                    <a:pt x="7981" y="107"/>
                    <a:pt x="7599" y="107"/>
                  </a:cubicBezTo>
                  <a:cubicBezTo>
                    <a:pt x="7562" y="107"/>
                    <a:pt x="7520" y="126"/>
                    <a:pt x="7473" y="168"/>
                  </a:cubicBezTo>
                  <a:cubicBezTo>
                    <a:pt x="6939" y="635"/>
                    <a:pt x="6839" y="3036"/>
                    <a:pt x="6338" y="3170"/>
                  </a:cubicBezTo>
                  <a:cubicBezTo>
                    <a:pt x="6210" y="3204"/>
                    <a:pt x="6047" y="3225"/>
                    <a:pt x="5867" y="3225"/>
                  </a:cubicBezTo>
                  <a:cubicBezTo>
                    <a:pt x="5347" y="3225"/>
                    <a:pt x="4693" y="3048"/>
                    <a:pt x="4370" y="2503"/>
                  </a:cubicBezTo>
                  <a:cubicBezTo>
                    <a:pt x="4009" y="1864"/>
                    <a:pt x="4203" y="832"/>
                    <a:pt x="3970" y="832"/>
                  </a:cubicBezTo>
                  <a:cubicBezTo>
                    <a:pt x="3923" y="832"/>
                    <a:pt x="3859" y="873"/>
                    <a:pt x="3770" y="968"/>
                  </a:cubicBezTo>
                  <a:cubicBezTo>
                    <a:pt x="3215" y="1491"/>
                    <a:pt x="3651" y="2972"/>
                    <a:pt x="3137" y="2972"/>
                  </a:cubicBezTo>
                  <a:cubicBezTo>
                    <a:pt x="3126" y="2972"/>
                    <a:pt x="3115" y="2971"/>
                    <a:pt x="3103" y="2970"/>
                  </a:cubicBezTo>
                  <a:cubicBezTo>
                    <a:pt x="2469" y="2870"/>
                    <a:pt x="2035" y="368"/>
                    <a:pt x="2035" y="3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9"/>
            <p:cNvSpPr/>
            <p:nvPr/>
          </p:nvSpPr>
          <p:spPr>
            <a:xfrm>
              <a:off x="31025" y="1480238"/>
              <a:ext cx="59225" cy="248525"/>
            </a:xfrm>
            <a:custGeom>
              <a:avLst/>
              <a:gdLst/>
              <a:ahLst/>
              <a:cxnLst/>
              <a:rect l="l" t="t" r="r" b="b"/>
              <a:pathLst>
                <a:path w="2369" h="9941" extrusionOk="0">
                  <a:moveTo>
                    <a:pt x="2135" y="0"/>
                  </a:moveTo>
                  <a:cubicBezTo>
                    <a:pt x="2135" y="34"/>
                    <a:pt x="1302" y="1668"/>
                    <a:pt x="267" y="2202"/>
                  </a:cubicBezTo>
                  <a:lnTo>
                    <a:pt x="234" y="2202"/>
                  </a:lnTo>
                  <a:lnTo>
                    <a:pt x="1" y="2769"/>
                  </a:lnTo>
                  <a:lnTo>
                    <a:pt x="401" y="9907"/>
                  </a:lnTo>
                  <a:lnTo>
                    <a:pt x="668" y="9941"/>
                  </a:lnTo>
                  <a:lnTo>
                    <a:pt x="234" y="3069"/>
                  </a:lnTo>
                  <a:cubicBezTo>
                    <a:pt x="234" y="2902"/>
                    <a:pt x="267" y="2769"/>
                    <a:pt x="368" y="2669"/>
                  </a:cubicBezTo>
                  <a:cubicBezTo>
                    <a:pt x="835" y="2068"/>
                    <a:pt x="2336" y="100"/>
                    <a:pt x="2369" y="67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9"/>
            <p:cNvSpPr/>
            <p:nvPr/>
          </p:nvSpPr>
          <p:spPr>
            <a:xfrm>
              <a:off x="-6500" y="1397663"/>
              <a:ext cx="46725" cy="141800"/>
            </a:xfrm>
            <a:custGeom>
              <a:avLst/>
              <a:gdLst/>
              <a:ahLst/>
              <a:cxnLst/>
              <a:rect l="l" t="t" r="r" b="b"/>
              <a:pathLst>
                <a:path w="1869" h="5672" extrusionOk="0">
                  <a:moveTo>
                    <a:pt x="334" y="1"/>
                  </a:moveTo>
                  <a:cubicBezTo>
                    <a:pt x="334" y="1"/>
                    <a:pt x="1" y="2236"/>
                    <a:pt x="67" y="3503"/>
                  </a:cubicBezTo>
                  <a:cubicBezTo>
                    <a:pt x="201" y="4804"/>
                    <a:pt x="1702" y="5638"/>
                    <a:pt x="1802" y="5672"/>
                  </a:cubicBezTo>
                  <a:lnTo>
                    <a:pt x="1869" y="5538"/>
                  </a:lnTo>
                  <a:cubicBezTo>
                    <a:pt x="1869" y="5538"/>
                    <a:pt x="401" y="4738"/>
                    <a:pt x="334" y="3570"/>
                  </a:cubicBezTo>
                  <a:cubicBezTo>
                    <a:pt x="234" y="2336"/>
                    <a:pt x="568" y="134"/>
                    <a:pt x="568" y="68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9"/>
            <p:cNvSpPr/>
            <p:nvPr/>
          </p:nvSpPr>
          <p:spPr>
            <a:xfrm>
              <a:off x="-225825" y="1365988"/>
              <a:ext cx="252700" cy="351925"/>
            </a:xfrm>
            <a:custGeom>
              <a:avLst/>
              <a:gdLst/>
              <a:ahLst/>
              <a:cxnLst/>
              <a:rect l="l" t="t" r="r" b="b"/>
              <a:pathLst>
                <a:path w="10108" h="14077" extrusionOk="0">
                  <a:moveTo>
                    <a:pt x="2169" y="0"/>
                  </a:moveTo>
                  <a:lnTo>
                    <a:pt x="1635" y="501"/>
                  </a:lnTo>
                  <a:lnTo>
                    <a:pt x="1769" y="634"/>
                  </a:lnTo>
                  <a:cubicBezTo>
                    <a:pt x="3303" y="2235"/>
                    <a:pt x="4904" y="3970"/>
                    <a:pt x="4904" y="4237"/>
                  </a:cubicBezTo>
                  <a:cubicBezTo>
                    <a:pt x="4804" y="4904"/>
                    <a:pt x="4737" y="5171"/>
                    <a:pt x="4637" y="5237"/>
                  </a:cubicBezTo>
                  <a:cubicBezTo>
                    <a:pt x="4270" y="4970"/>
                    <a:pt x="1235" y="2902"/>
                    <a:pt x="468" y="2435"/>
                  </a:cubicBezTo>
                  <a:lnTo>
                    <a:pt x="301" y="2335"/>
                  </a:lnTo>
                  <a:lnTo>
                    <a:pt x="1" y="3002"/>
                  </a:lnTo>
                  <a:cubicBezTo>
                    <a:pt x="67" y="3069"/>
                    <a:pt x="3970" y="5104"/>
                    <a:pt x="4470" y="5404"/>
                  </a:cubicBezTo>
                  <a:cubicBezTo>
                    <a:pt x="4470" y="5404"/>
                    <a:pt x="4504" y="5404"/>
                    <a:pt x="4504" y="5437"/>
                  </a:cubicBezTo>
                  <a:cubicBezTo>
                    <a:pt x="4571" y="5471"/>
                    <a:pt x="4637" y="5471"/>
                    <a:pt x="4737" y="5471"/>
                  </a:cubicBezTo>
                  <a:lnTo>
                    <a:pt x="4771" y="5471"/>
                  </a:lnTo>
                  <a:cubicBezTo>
                    <a:pt x="4837" y="5437"/>
                    <a:pt x="5004" y="5304"/>
                    <a:pt x="5138" y="4337"/>
                  </a:cubicBezTo>
                  <a:cubicBezTo>
                    <a:pt x="5138" y="4237"/>
                    <a:pt x="6472" y="4370"/>
                    <a:pt x="6739" y="4137"/>
                  </a:cubicBezTo>
                  <a:cubicBezTo>
                    <a:pt x="6798" y="4058"/>
                    <a:pt x="6845" y="3968"/>
                    <a:pt x="6928" y="3968"/>
                  </a:cubicBezTo>
                  <a:cubicBezTo>
                    <a:pt x="6986" y="3968"/>
                    <a:pt x="7062" y="4013"/>
                    <a:pt x="7172" y="4137"/>
                  </a:cubicBezTo>
                  <a:cubicBezTo>
                    <a:pt x="7773" y="4770"/>
                    <a:pt x="8640" y="4870"/>
                    <a:pt x="8974" y="4937"/>
                  </a:cubicBezTo>
                  <a:lnTo>
                    <a:pt x="9140" y="5504"/>
                  </a:lnTo>
                  <a:lnTo>
                    <a:pt x="9174" y="5604"/>
                  </a:lnTo>
                  <a:cubicBezTo>
                    <a:pt x="9107" y="5671"/>
                    <a:pt x="8840" y="5838"/>
                    <a:pt x="8507" y="6271"/>
                  </a:cubicBezTo>
                  <a:cubicBezTo>
                    <a:pt x="8473" y="6338"/>
                    <a:pt x="8440" y="6505"/>
                    <a:pt x="8440" y="6772"/>
                  </a:cubicBezTo>
                  <a:cubicBezTo>
                    <a:pt x="8473" y="7506"/>
                    <a:pt x="8774" y="9007"/>
                    <a:pt x="9074" y="10441"/>
                  </a:cubicBezTo>
                  <a:cubicBezTo>
                    <a:pt x="9341" y="11809"/>
                    <a:pt x="9674" y="13176"/>
                    <a:pt x="9841" y="13777"/>
                  </a:cubicBezTo>
                  <a:cubicBezTo>
                    <a:pt x="9841" y="13810"/>
                    <a:pt x="9841" y="13810"/>
                    <a:pt x="9908" y="13843"/>
                  </a:cubicBezTo>
                  <a:lnTo>
                    <a:pt x="9908" y="13910"/>
                  </a:lnTo>
                  <a:cubicBezTo>
                    <a:pt x="9908" y="13977"/>
                    <a:pt x="9941" y="14010"/>
                    <a:pt x="9941" y="14077"/>
                  </a:cubicBezTo>
                  <a:lnTo>
                    <a:pt x="10008" y="14010"/>
                  </a:lnTo>
                  <a:lnTo>
                    <a:pt x="10108" y="14010"/>
                  </a:lnTo>
                  <a:lnTo>
                    <a:pt x="10108" y="13944"/>
                  </a:lnTo>
                  <a:cubicBezTo>
                    <a:pt x="9341" y="11008"/>
                    <a:pt x="8407" y="6672"/>
                    <a:pt x="8673" y="6338"/>
                  </a:cubicBezTo>
                  <a:cubicBezTo>
                    <a:pt x="8940" y="6005"/>
                    <a:pt x="9140" y="5838"/>
                    <a:pt x="9274" y="5771"/>
                  </a:cubicBezTo>
                  <a:lnTo>
                    <a:pt x="9341" y="5671"/>
                  </a:lnTo>
                  <a:lnTo>
                    <a:pt x="9407" y="5638"/>
                  </a:lnTo>
                  <a:lnTo>
                    <a:pt x="9307" y="5404"/>
                  </a:lnTo>
                  <a:lnTo>
                    <a:pt x="9140" y="4770"/>
                  </a:lnTo>
                  <a:lnTo>
                    <a:pt x="9107" y="4670"/>
                  </a:lnTo>
                  <a:lnTo>
                    <a:pt x="8907" y="4670"/>
                  </a:lnTo>
                  <a:cubicBezTo>
                    <a:pt x="8607" y="4637"/>
                    <a:pt x="7773" y="4503"/>
                    <a:pt x="7306" y="3970"/>
                  </a:cubicBezTo>
                  <a:cubicBezTo>
                    <a:pt x="6672" y="3269"/>
                    <a:pt x="5805" y="634"/>
                    <a:pt x="5805" y="601"/>
                  </a:cubicBezTo>
                  <a:lnTo>
                    <a:pt x="5805" y="567"/>
                  </a:lnTo>
                  <a:lnTo>
                    <a:pt x="5805" y="501"/>
                  </a:lnTo>
                  <a:lnTo>
                    <a:pt x="5171" y="401"/>
                  </a:lnTo>
                  <a:lnTo>
                    <a:pt x="5171" y="434"/>
                  </a:lnTo>
                  <a:lnTo>
                    <a:pt x="5238" y="501"/>
                  </a:lnTo>
                  <a:cubicBezTo>
                    <a:pt x="5905" y="2068"/>
                    <a:pt x="6505" y="3736"/>
                    <a:pt x="6439" y="3903"/>
                  </a:cubicBezTo>
                  <a:cubicBezTo>
                    <a:pt x="6413" y="3920"/>
                    <a:pt x="6349" y="3929"/>
                    <a:pt x="6259" y="3929"/>
                  </a:cubicBezTo>
                  <a:cubicBezTo>
                    <a:pt x="6000" y="3929"/>
                    <a:pt x="5525" y="3860"/>
                    <a:pt x="5104" y="3736"/>
                  </a:cubicBezTo>
                  <a:lnTo>
                    <a:pt x="2302" y="167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9"/>
            <p:cNvSpPr/>
            <p:nvPr/>
          </p:nvSpPr>
          <p:spPr>
            <a:xfrm>
              <a:off x="-115750" y="1498588"/>
              <a:ext cx="126800" cy="205150"/>
            </a:xfrm>
            <a:custGeom>
              <a:avLst/>
              <a:gdLst/>
              <a:ahLst/>
              <a:cxnLst/>
              <a:rect l="l" t="t" r="r" b="b"/>
              <a:pathLst>
                <a:path w="5072" h="8206" extrusionOk="0">
                  <a:moveTo>
                    <a:pt x="1" y="0"/>
                  </a:moveTo>
                  <a:cubicBezTo>
                    <a:pt x="1" y="0"/>
                    <a:pt x="368" y="967"/>
                    <a:pt x="568" y="1701"/>
                  </a:cubicBezTo>
                  <a:cubicBezTo>
                    <a:pt x="701" y="2202"/>
                    <a:pt x="1168" y="2769"/>
                    <a:pt x="1835" y="3503"/>
                  </a:cubicBezTo>
                  <a:cubicBezTo>
                    <a:pt x="2236" y="3970"/>
                    <a:pt x="2736" y="4503"/>
                    <a:pt x="3236" y="5170"/>
                  </a:cubicBezTo>
                  <a:cubicBezTo>
                    <a:pt x="4537" y="6838"/>
                    <a:pt x="4838" y="8206"/>
                    <a:pt x="4838" y="8206"/>
                  </a:cubicBezTo>
                  <a:lnTo>
                    <a:pt x="5071" y="8206"/>
                  </a:lnTo>
                  <a:cubicBezTo>
                    <a:pt x="5071" y="8173"/>
                    <a:pt x="4771" y="6838"/>
                    <a:pt x="3437" y="5070"/>
                  </a:cubicBezTo>
                  <a:cubicBezTo>
                    <a:pt x="2903" y="4437"/>
                    <a:pt x="2436" y="3869"/>
                    <a:pt x="2036" y="3402"/>
                  </a:cubicBezTo>
                  <a:cubicBezTo>
                    <a:pt x="1402" y="2669"/>
                    <a:pt x="935" y="2168"/>
                    <a:pt x="835" y="1701"/>
                  </a:cubicBezTo>
                  <a:cubicBezTo>
                    <a:pt x="601" y="967"/>
                    <a:pt x="23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9"/>
            <p:cNvSpPr/>
            <p:nvPr/>
          </p:nvSpPr>
          <p:spPr>
            <a:xfrm>
              <a:off x="-68200" y="1479088"/>
              <a:ext cx="73400" cy="156275"/>
            </a:xfrm>
            <a:custGeom>
              <a:avLst/>
              <a:gdLst/>
              <a:ahLst/>
              <a:cxnLst/>
              <a:rect l="l" t="t" r="r" b="b"/>
              <a:pathLst>
                <a:path w="2936" h="6251" extrusionOk="0">
                  <a:moveTo>
                    <a:pt x="287" y="0"/>
                  </a:moveTo>
                  <a:cubicBezTo>
                    <a:pt x="94" y="0"/>
                    <a:pt x="0" y="158"/>
                    <a:pt x="0" y="547"/>
                  </a:cubicBezTo>
                  <a:cubicBezTo>
                    <a:pt x="0" y="1280"/>
                    <a:pt x="2936" y="6251"/>
                    <a:pt x="2936" y="6251"/>
                  </a:cubicBezTo>
                  <a:lnTo>
                    <a:pt x="2302" y="3082"/>
                  </a:lnTo>
                  <a:cubicBezTo>
                    <a:pt x="2302" y="3082"/>
                    <a:pt x="1868" y="813"/>
                    <a:pt x="1134" y="380"/>
                  </a:cubicBezTo>
                  <a:cubicBezTo>
                    <a:pt x="756" y="149"/>
                    <a:pt x="47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9"/>
            <p:cNvSpPr/>
            <p:nvPr/>
          </p:nvSpPr>
          <p:spPr>
            <a:xfrm>
              <a:off x="-273775" y="1465688"/>
              <a:ext cx="195575" cy="111300"/>
            </a:xfrm>
            <a:custGeom>
              <a:avLst/>
              <a:gdLst/>
              <a:ahLst/>
              <a:cxnLst/>
              <a:rect l="l" t="t" r="r" b="b"/>
              <a:pathLst>
                <a:path w="7823" h="4452" extrusionOk="0">
                  <a:moveTo>
                    <a:pt x="430" y="0"/>
                  </a:moveTo>
                  <a:cubicBezTo>
                    <a:pt x="251" y="0"/>
                    <a:pt x="0" y="258"/>
                    <a:pt x="151" y="515"/>
                  </a:cubicBezTo>
                  <a:lnTo>
                    <a:pt x="351" y="816"/>
                  </a:lnTo>
                  <a:cubicBezTo>
                    <a:pt x="351" y="849"/>
                    <a:pt x="317" y="916"/>
                    <a:pt x="351" y="949"/>
                  </a:cubicBezTo>
                  <a:cubicBezTo>
                    <a:pt x="518" y="1116"/>
                    <a:pt x="1518" y="1516"/>
                    <a:pt x="2686" y="1550"/>
                  </a:cubicBezTo>
                  <a:cubicBezTo>
                    <a:pt x="3853" y="1650"/>
                    <a:pt x="7756" y="4452"/>
                    <a:pt x="7823" y="4452"/>
                  </a:cubicBezTo>
                  <a:lnTo>
                    <a:pt x="7322" y="3484"/>
                  </a:lnTo>
                  <a:cubicBezTo>
                    <a:pt x="7156" y="3418"/>
                    <a:pt x="3887" y="1383"/>
                    <a:pt x="2652" y="1349"/>
                  </a:cubicBezTo>
                  <a:cubicBezTo>
                    <a:pt x="1552" y="1316"/>
                    <a:pt x="718" y="349"/>
                    <a:pt x="584" y="282"/>
                  </a:cubicBezTo>
                  <a:cubicBezTo>
                    <a:pt x="608" y="80"/>
                    <a:pt x="530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9"/>
            <p:cNvSpPr/>
            <p:nvPr/>
          </p:nvSpPr>
          <p:spPr>
            <a:xfrm>
              <a:off x="-75725" y="1312638"/>
              <a:ext cx="51875" cy="31775"/>
            </a:xfrm>
            <a:custGeom>
              <a:avLst/>
              <a:gdLst/>
              <a:ahLst/>
              <a:cxnLst/>
              <a:rect l="l" t="t" r="r" b="b"/>
              <a:pathLst>
                <a:path w="2075" h="1271" extrusionOk="0">
                  <a:moveTo>
                    <a:pt x="789" y="0"/>
                  </a:moveTo>
                  <a:cubicBezTo>
                    <a:pt x="736" y="0"/>
                    <a:pt x="685" y="11"/>
                    <a:pt x="635" y="33"/>
                  </a:cubicBezTo>
                  <a:cubicBezTo>
                    <a:pt x="1" y="266"/>
                    <a:pt x="1002" y="1100"/>
                    <a:pt x="1002" y="1100"/>
                  </a:cubicBezTo>
                  <a:cubicBezTo>
                    <a:pt x="1002" y="1100"/>
                    <a:pt x="1371" y="1271"/>
                    <a:pt x="1690" y="1271"/>
                  </a:cubicBezTo>
                  <a:cubicBezTo>
                    <a:pt x="1717" y="1271"/>
                    <a:pt x="1743" y="1270"/>
                    <a:pt x="1769" y="1267"/>
                  </a:cubicBezTo>
                  <a:cubicBezTo>
                    <a:pt x="2075" y="1236"/>
                    <a:pt x="1371" y="0"/>
                    <a:pt x="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9"/>
            <p:cNvSpPr/>
            <p:nvPr/>
          </p:nvSpPr>
          <p:spPr>
            <a:xfrm>
              <a:off x="-127100" y="1304288"/>
              <a:ext cx="45575" cy="34450"/>
            </a:xfrm>
            <a:custGeom>
              <a:avLst/>
              <a:gdLst/>
              <a:ahLst/>
              <a:cxnLst/>
              <a:rect l="l" t="t" r="r" b="b"/>
              <a:pathLst>
                <a:path w="1823" h="1378" extrusionOk="0">
                  <a:moveTo>
                    <a:pt x="726" y="0"/>
                  </a:moveTo>
                  <a:cubicBezTo>
                    <a:pt x="315" y="0"/>
                    <a:pt x="0" y="221"/>
                    <a:pt x="288" y="700"/>
                  </a:cubicBezTo>
                  <a:cubicBezTo>
                    <a:pt x="550" y="1200"/>
                    <a:pt x="1117" y="1377"/>
                    <a:pt x="1433" y="1377"/>
                  </a:cubicBezTo>
                  <a:cubicBezTo>
                    <a:pt x="1560" y="1377"/>
                    <a:pt x="1646" y="1349"/>
                    <a:pt x="1656" y="1301"/>
                  </a:cubicBezTo>
                  <a:cubicBezTo>
                    <a:pt x="1656" y="1301"/>
                    <a:pt x="1822" y="367"/>
                    <a:pt x="1222" y="100"/>
                  </a:cubicBezTo>
                  <a:cubicBezTo>
                    <a:pt x="1062" y="34"/>
                    <a:pt x="887" y="0"/>
                    <a:pt x="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9"/>
            <p:cNvSpPr/>
            <p:nvPr/>
          </p:nvSpPr>
          <p:spPr>
            <a:xfrm>
              <a:off x="-199850" y="1301713"/>
              <a:ext cx="52450" cy="38250"/>
            </a:xfrm>
            <a:custGeom>
              <a:avLst/>
              <a:gdLst/>
              <a:ahLst/>
              <a:cxnLst/>
              <a:rect l="l" t="t" r="r" b="b"/>
              <a:pathLst>
                <a:path w="2098" h="1530" extrusionOk="0">
                  <a:moveTo>
                    <a:pt x="480" y="0"/>
                  </a:moveTo>
                  <a:cubicBezTo>
                    <a:pt x="187" y="0"/>
                    <a:pt x="0" y="93"/>
                    <a:pt x="129" y="370"/>
                  </a:cubicBezTo>
                  <a:cubicBezTo>
                    <a:pt x="344" y="728"/>
                    <a:pt x="1139" y="1529"/>
                    <a:pt x="1660" y="1529"/>
                  </a:cubicBezTo>
                  <a:cubicBezTo>
                    <a:pt x="1867" y="1529"/>
                    <a:pt x="2031" y="1402"/>
                    <a:pt x="2097" y="1070"/>
                  </a:cubicBezTo>
                  <a:cubicBezTo>
                    <a:pt x="2097" y="1070"/>
                    <a:pt x="1930" y="303"/>
                    <a:pt x="1297" y="136"/>
                  </a:cubicBezTo>
                  <a:cubicBezTo>
                    <a:pt x="1028" y="61"/>
                    <a:pt x="719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9"/>
            <p:cNvSpPr/>
            <p:nvPr/>
          </p:nvSpPr>
          <p:spPr>
            <a:xfrm>
              <a:off x="-5675" y="1348463"/>
              <a:ext cx="37900" cy="42325"/>
            </a:xfrm>
            <a:custGeom>
              <a:avLst/>
              <a:gdLst/>
              <a:ahLst/>
              <a:cxnLst/>
              <a:rect l="l" t="t" r="r" b="b"/>
              <a:pathLst>
                <a:path w="1516" h="1693" extrusionOk="0">
                  <a:moveTo>
                    <a:pt x="334" y="1"/>
                  </a:moveTo>
                  <a:cubicBezTo>
                    <a:pt x="334" y="1"/>
                    <a:pt x="1" y="1168"/>
                    <a:pt x="801" y="1602"/>
                  </a:cubicBezTo>
                  <a:cubicBezTo>
                    <a:pt x="927" y="1665"/>
                    <a:pt x="1026" y="1692"/>
                    <a:pt x="1103" y="1692"/>
                  </a:cubicBezTo>
                  <a:cubicBezTo>
                    <a:pt x="1516" y="1692"/>
                    <a:pt x="1278" y="895"/>
                    <a:pt x="968" y="501"/>
                  </a:cubicBezTo>
                  <a:cubicBezTo>
                    <a:pt x="601" y="1"/>
                    <a:pt x="334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9"/>
            <p:cNvSpPr/>
            <p:nvPr/>
          </p:nvSpPr>
          <p:spPr>
            <a:xfrm>
              <a:off x="40200" y="1403288"/>
              <a:ext cx="17475" cy="16750"/>
            </a:xfrm>
            <a:custGeom>
              <a:avLst/>
              <a:gdLst/>
              <a:ahLst/>
              <a:cxnLst/>
              <a:rect l="l" t="t" r="r" b="b"/>
              <a:pathLst>
                <a:path w="699" h="670" extrusionOk="0">
                  <a:moveTo>
                    <a:pt x="405" y="1"/>
                  </a:moveTo>
                  <a:cubicBezTo>
                    <a:pt x="392" y="1"/>
                    <a:pt x="379" y="3"/>
                    <a:pt x="367" y="9"/>
                  </a:cubicBezTo>
                  <a:cubicBezTo>
                    <a:pt x="367" y="9"/>
                    <a:pt x="1" y="176"/>
                    <a:pt x="201" y="510"/>
                  </a:cubicBezTo>
                  <a:cubicBezTo>
                    <a:pt x="282" y="626"/>
                    <a:pt x="364" y="669"/>
                    <a:pt x="435" y="669"/>
                  </a:cubicBezTo>
                  <a:cubicBezTo>
                    <a:pt x="569" y="669"/>
                    <a:pt x="668" y="518"/>
                    <a:pt x="668" y="410"/>
                  </a:cubicBezTo>
                  <a:cubicBezTo>
                    <a:pt x="698" y="288"/>
                    <a:pt x="535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9"/>
            <p:cNvSpPr/>
            <p:nvPr/>
          </p:nvSpPr>
          <p:spPr>
            <a:xfrm>
              <a:off x="-238425" y="1314288"/>
              <a:ext cx="54325" cy="39575"/>
            </a:xfrm>
            <a:custGeom>
              <a:avLst/>
              <a:gdLst/>
              <a:ahLst/>
              <a:cxnLst/>
              <a:rect l="l" t="t" r="r" b="b"/>
              <a:pathLst>
                <a:path w="2173" h="1583" extrusionOk="0">
                  <a:moveTo>
                    <a:pt x="450" y="1"/>
                  </a:moveTo>
                  <a:cubicBezTo>
                    <a:pt x="383" y="1"/>
                    <a:pt x="323" y="21"/>
                    <a:pt x="271" y="67"/>
                  </a:cubicBezTo>
                  <a:cubicBezTo>
                    <a:pt x="1" y="337"/>
                    <a:pt x="1084" y="1583"/>
                    <a:pt x="1618" y="1583"/>
                  </a:cubicBezTo>
                  <a:cubicBezTo>
                    <a:pt x="1677" y="1583"/>
                    <a:pt x="1729" y="1568"/>
                    <a:pt x="1772" y="1535"/>
                  </a:cubicBezTo>
                  <a:cubicBezTo>
                    <a:pt x="1806" y="1501"/>
                    <a:pt x="2172" y="1234"/>
                    <a:pt x="1672" y="834"/>
                  </a:cubicBezTo>
                  <a:cubicBezTo>
                    <a:pt x="1257" y="475"/>
                    <a:pt x="774" y="1"/>
                    <a:pt x="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9"/>
            <p:cNvSpPr/>
            <p:nvPr/>
          </p:nvSpPr>
          <p:spPr>
            <a:xfrm>
              <a:off x="-267425" y="1329888"/>
              <a:ext cx="45800" cy="29425"/>
            </a:xfrm>
            <a:custGeom>
              <a:avLst/>
              <a:gdLst/>
              <a:ahLst/>
              <a:cxnLst/>
              <a:rect l="l" t="t" r="r" b="b"/>
              <a:pathLst>
                <a:path w="1832" h="1177" extrusionOk="0">
                  <a:moveTo>
                    <a:pt x="252" y="1"/>
                  </a:moveTo>
                  <a:cubicBezTo>
                    <a:pt x="79" y="1"/>
                    <a:pt x="0" y="66"/>
                    <a:pt x="63" y="177"/>
                  </a:cubicBezTo>
                  <a:cubicBezTo>
                    <a:pt x="150" y="378"/>
                    <a:pt x="1106" y="1176"/>
                    <a:pt x="1516" y="1176"/>
                  </a:cubicBezTo>
                  <a:cubicBezTo>
                    <a:pt x="1581" y="1176"/>
                    <a:pt x="1633" y="1156"/>
                    <a:pt x="1665" y="1111"/>
                  </a:cubicBezTo>
                  <a:cubicBezTo>
                    <a:pt x="1665" y="1111"/>
                    <a:pt x="1831" y="710"/>
                    <a:pt x="1131" y="277"/>
                  </a:cubicBezTo>
                  <a:cubicBezTo>
                    <a:pt x="761" y="83"/>
                    <a:pt x="447" y="1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9"/>
            <p:cNvSpPr/>
            <p:nvPr/>
          </p:nvSpPr>
          <p:spPr>
            <a:xfrm>
              <a:off x="-285600" y="1363238"/>
              <a:ext cx="43125" cy="29200"/>
            </a:xfrm>
            <a:custGeom>
              <a:avLst/>
              <a:gdLst/>
              <a:ahLst/>
              <a:cxnLst/>
              <a:rect l="l" t="t" r="r" b="b"/>
              <a:pathLst>
                <a:path w="1725" h="1168" extrusionOk="0">
                  <a:moveTo>
                    <a:pt x="211" y="1"/>
                  </a:moveTo>
                  <a:cubicBezTo>
                    <a:pt x="130" y="1"/>
                    <a:pt x="77" y="27"/>
                    <a:pt x="57" y="77"/>
                  </a:cubicBezTo>
                  <a:cubicBezTo>
                    <a:pt x="1" y="189"/>
                    <a:pt x="718" y="1167"/>
                    <a:pt x="1266" y="1167"/>
                  </a:cubicBezTo>
                  <a:cubicBezTo>
                    <a:pt x="1372" y="1167"/>
                    <a:pt x="1471" y="1131"/>
                    <a:pt x="1558" y="1044"/>
                  </a:cubicBezTo>
                  <a:cubicBezTo>
                    <a:pt x="1558" y="1044"/>
                    <a:pt x="1724" y="944"/>
                    <a:pt x="1157" y="444"/>
                  </a:cubicBezTo>
                  <a:cubicBezTo>
                    <a:pt x="738" y="141"/>
                    <a:pt x="400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9"/>
            <p:cNvSpPr/>
            <p:nvPr/>
          </p:nvSpPr>
          <p:spPr>
            <a:xfrm>
              <a:off x="-310325" y="1385788"/>
              <a:ext cx="45325" cy="33725"/>
            </a:xfrm>
            <a:custGeom>
              <a:avLst/>
              <a:gdLst/>
              <a:ahLst/>
              <a:cxnLst/>
              <a:rect l="l" t="t" r="r" b="b"/>
              <a:pathLst>
                <a:path w="1813" h="1349" extrusionOk="0">
                  <a:moveTo>
                    <a:pt x="325" y="1"/>
                  </a:moveTo>
                  <a:cubicBezTo>
                    <a:pt x="0" y="1"/>
                    <a:pt x="83" y="423"/>
                    <a:pt x="445" y="809"/>
                  </a:cubicBezTo>
                  <a:cubicBezTo>
                    <a:pt x="771" y="1156"/>
                    <a:pt x="1025" y="1348"/>
                    <a:pt x="1228" y="1348"/>
                  </a:cubicBezTo>
                  <a:cubicBezTo>
                    <a:pt x="1337" y="1348"/>
                    <a:pt x="1431" y="1293"/>
                    <a:pt x="1513" y="1176"/>
                  </a:cubicBezTo>
                  <a:cubicBezTo>
                    <a:pt x="1513" y="1176"/>
                    <a:pt x="1813" y="776"/>
                    <a:pt x="879" y="209"/>
                  </a:cubicBezTo>
                  <a:cubicBezTo>
                    <a:pt x="631" y="62"/>
                    <a:pt x="448" y="1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9"/>
            <p:cNvSpPr/>
            <p:nvPr/>
          </p:nvSpPr>
          <p:spPr>
            <a:xfrm>
              <a:off x="417575" y="1378988"/>
              <a:ext cx="25450" cy="15700"/>
            </a:xfrm>
            <a:custGeom>
              <a:avLst/>
              <a:gdLst/>
              <a:ahLst/>
              <a:cxnLst/>
              <a:rect l="l" t="t" r="r" b="b"/>
              <a:pathLst>
                <a:path w="1018" h="628" extrusionOk="0">
                  <a:moveTo>
                    <a:pt x="599" y="1"/>
                  </a:moveTo>
                  <a:cubicBezTo>
                    <a:pt x="324" y="1"/>
                    <a:pt x="0" y="627"/>
                    <a:pt x="326" y="627"/>
                  </a:cubicBezTo>
                  <a:cubicBezTo>
                    <a:pt x="352" y="627"/>
                    <a:pt x="382" y="623"/>
                    <a:pt x="417" y="614"/>
                  </a:cubicBezTo>
                  <a:cubicBezTo>
                    <a:pt x="550" y="581"/>
                    <a:pt x="1017" y="247"/>
                    <a:pt x="717" y="47"/>
                  </a:cubicBezTo>
                  <a:cubicBezTo>
                    <a:pt x="680" y="15"/>
                    <a:pt x="640" y="1"/>
                    <a:pt x="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9"/>
            <p:cNvSpPr/>
            <p:nvPr/>
          </p:nvSpPr>
          <p:spPr>
            <a:xfrm>
              <a:off x="460225" y="1403538"/>
              <a:ext cx="30325" cy="14200"/>
            </a:xfrm>
            <a:custGeom>
              <a:avLst/>
              <a:gdLst/>
              <a:ahLst/>
              <a:cxnLst/>
              <a:rect l="l" t="t" r="r" b="b"/>
              <a:pathLst>
                <a:path w="1213" h="568" extrusionOk="0">
                  <a:moveTo>
                    <a:pt x="835" y="1"/>
                  </a:moveTo>
                  <a:cubicBezTo>
                    <a:pt x="523" y="1"/>
                    <a:pt x="0" y="567"/>
                    <a:pt x="476" y="567"/>
                  </a:cubicBezTo>
                  <a:cubicBezTo>
                    <a:pt x="488" y="567"/>
                    <a:pt x="499" y="567"/>
                    <a:pt x="512" y="566"/>
                  </a:cubicBezTo>
                  <a:cubicBezTo>
                    <a:pt x="645" y="566"/>
                    <a:pt x="1212" y="333"/>
                    <a:pt x="979" y="66"/>
                  </a:cubicBezTo>
                  <a:cubicBezTo>
                    <a:pt x="943" y="20"/>
                    <a:pt x="893" y="1"/>
                    <a:pt x="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9"/>
            <p:cNvSpPr/>
            <p:nvPr/>
          </p:nvSpPr>
          <p:spPr>
            <a:xfrm>
              <a:off x="247200" y="1385738"/>
              <a:ext cx="17350" cy="19800"/>
            </a:xfrm>
            <a:custGeom>
              <a:avLst/>
              <a:gdLst/>
              <a:ahLst/>
              <a:cxnLst/>
              <a:rect l="l" t="t" r="r" b="b"/>
              <a:pathLst>
                <a:path w="694" h="792" extrusionOk="0">
                  <a:moveTo>
                    <a:pt x="270" y="1"/>
                  </a:moveTo>
                  <a:cubicBezTo>
                    <a:pt x="1" y="1"/>
                    <a:pt x="147" y="792"/>
                    <a:pt x="392" y="792"/>
                  </a:cubicBezTo>
                  <a:cubicBezTo>
                    <a:pt x="434" y="792"/>
                    <a:pt x="480" y="768"/>
                    <a:pt x="527" y="711"/>
                  </a:cubicBezTo>
                  <a:cubicBezTo>
                    <a:pt x="594" y="645"/>
                    <a:pt x="694" y="144"/>
                    <a:pt x="327" y="11"/>
                  </a:cubicBezTo>
                  <a:cubicBezTo>
                    <a:pt x="306" y="4"/>
                    <a:pt x="287" y="1"/>
                    <a:pt x="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9"/>
            <p:cNvSpPr/>
            <p:nvPr/>
          </p:nvSpPr>
          <p:spPr>
            <a:xfrm>
              <a:off x="189425" y="1380663"/>
              <a:ext cx="33425" cy="37125"/>
            </a:xfrm>
            <a:custGeom>
              <a:avLst/>
              <a:gdLst/>
              <a:ahLst/>
              <a:cxnLst/>
              <a:rect l="l" t="t" r="r" b="b"/>
              <a:pathLst>
                <a:path w="1337" h="1485" extrusionOk="0">
                  <a:moveTo>
                    <a:pt x="515" y="1"/>
                  </a:moveTo>
                  <a:cubicBezTo>
                    <a:pt x="1" y="1"/>
                    <a:pt x="305" y="1484"/>
                    <a:pt x="764" y="1484"/>
                  </a:cubicBezTo>
                  <a:cubicBezTo>
                    <a:pt x="841" y="1484"/>
                    <a:pt x="921" y="1443"/>
                    <a:pt x="1003" y="1348"/>
                  </a:cubicBezTo>
                  <a:cubicBezTo>
                    <a:pt x="1137" y="1181"/>
                    <a:pt x="1337" y="214"/>
                    <a:pt x="603" y="14"/>
                  </a:cubicBezTo>
                  <a:cubicBezTo>
                    <a:pt x="571" y="5"/>
                    <a:pt x="542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9"/>
            <p:cNvSpPr/>
            <p:nvPr/>
          </p:nvSpPr>
          <p:spPr>
            <a:xfrm>
              <a:off x="135900" y="1393813"/>
              <a:ext cx="33575" cy="21700"/>
            </a:xfrm>
            <a:custGeom>
              <a:avLst/>
              <a:gdLst/>
              <a:ahLst/>
              <a:cxnLst/>
              <a:rect l="l" t="t" r="r" b="b"/>
              <a:pathLst>
                <a:path w="1343" h="868" extrusionOk="0">
                  <a:moveTo>
                    <a:pt x="465" y="0"/>
                  </a:moveTo>
                  <a:cubicBezTo>
                    <a:pt x="1" y="0"/>
                    <a:pt x="454" y="867"/>
                    <a:pt x="929" y="867"/>
                  </a:cubicBezTo>
                  <a:cubicBezTo>
                    <a:pt x="990" y="867"/>
                    <a:pt x="1050" y="853"/>
                    <a:pt x="1109" y="822"/>
                  </a:cubicBezTo>
                  <a:cubicBezTo>
                    <a:pt x="1209" y="722"/>
                    <a:pt x="1343" y="222"/>
                    <a:pt x="609" y="21"/>
                  </a:cubicBezTo>
                  <a:cubicBezTo>
                    <a:pt x="554" y="7"/>
                    <a:pt x="506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9"/>
            <p:cNvSpPr/>
            <p:nvPr/>
          </p:nvSpPr>
          <p:spPr>
            <a:xfrm>
              <a:off x="375150" y="1380538"/>
              <a:ext cx="37000" cy="26300"/>
            </a:xfrm>
            <a:custGeom>
              <a:avLst/>
              <a:gdLst/>
              <a:ahLst/>
              <a:cxnLst/>
              <a:rect l="l" t="t" r="r" b="b"/>
              <a:pathLst>
                <a:path w="1480" h="1052" extrusionOk="0">
                  <a:moveTo>
                    <a:pt x="887" y="1"/>
                  </a:moveTo>
                  <a:cubicBezTo>
                    <a:pt x="463" y="1"/>
                    <a:pt x="1" y="1052"/>
                    <a:pt x="533" y="1052"/>
                  </a:cubicBezTo>
                  <a:cubicBezTo>
                    <a:pt x="606" y="1052"/>
                    <a:pt x="699" y="1032"/>
                    <a:pt x="813" y="986"/>
                  </a:cubicBezTo>
                  <a:cubicBezTo>
                    <a:pt x="879" y="919"/>
                    <a:pt x="1480" y="185"/>
                    <a:pt x="979" y="19"/>
                  </a:cubicBezTo>
                  <a:cubicBezTo>
                    <a:pt x="949" y="7"/>
                    <a:pt x="918" y="1"/>
                    <a:pt x="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9"/>
            <p:cNvSpPr/>
            <p:nvPr/>
          </p:nvSpPr>
          <p:spPr>
            <a:xfrm>
              <a:off x="331875" y="1382138"/>
              <a:ext cx="27750" cy="20525"/>
            </a:xfrm>
            <a:custGeom>
              <a:avLst/>
              <a:gdLst/>
              <a:ahLst/>
              <a:cxnLst/>
              <a:rect l="l" t="t" r="r" b="b"/>
              <a:pathLst>
                <a:path w="1110" h="821" extrusionOk="0">
                  <a:moveTo>
                    <a:pt x="550" y="0"/>
                  </a:moveTo>
                  <a:cubicBezTo>
                    <a:pt x="218" y="0"/>
                    <a:pt x="0" y="821"/>
                    <a:pt x="449" y="821"/>
                  </a:cubicBezTo>
                  <a:cubicBezTo>
                    <a:pt x="519" y="821"/>
                    <a:pt x="605" y="801"/>
                    <a:pt x="709" y="755"/>
                  </a:cubicBezTo>
                  <a:cubicBezTo>
                    <a:pt x="709" y="755"/>
                    <a:pt x="1109" y="255"/>
                    <a:pt x="642" y="21"/>
                  </a:cubicBezTo>
                  <a:cubicBezTo>
                    <a:pt x="611" y="7"/>
                    <a:pt x="580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9"/>
            <p:cNvSpPr/>
            <p:nvPr/>
          </p:nvSpPr>
          <p:spPr>
            <a:xfrm>
              <a:off x="88925" y="1523588"/>
              <a:ext cx="68050" cy="171825"/>
            </a:xfrm>
            <a:custGeom>
              <a:avLst/>
              <a:gdLst/>
              <a:ahLst/>
              <a:cxnLst/>
              <a:rect l="l" t="t" r="r" b="b"/>
              <a:pathLst>
                <a:path w="2722" h="6873" extrusionOk="0">
                  <a:moveTo>
                    <a:pt x="487" y="1"/>
                  </a:moveTo>
                  <a:cubicBezTo>
                    <a:pt x="487" y="1"/>
                    <a:pt x="0" y="716"/>
                    <a:pt x="167" y="716"/>
                  </a:cubicBezTo>
                  <a:cubicBezTo>
                    <a:pt x="180" y="716"/>
                    <a:pt x="197" y="711"/>
                    <a:pt x="220" y="701"/>
                  </a:cubicBezTo>
                  <a:cubicBezTo>
                    <a:pt x="228" y="700"/>
                    <a:pt x="237" y="700"/>
                    <a:pt x="247" y="700"/>
                  </a:cubicBezTo>
                  <a:cubicBezTo>
                    <a:pt x="545" y="700"/>
                    <a:pt x="1439" y="1203"/>
                    <a:pt x="2021" y="2269"/>
                  </a:cubicBezTo>
                  <a:cubicBezTo>
                    <a:pt x="2588" y="3336"/>
                    <a:pt x="1487" y="6872"/>
                    <a:pt x="1487" y="6872"/>
                  </a:cubicBezTo>
                  <a:lnTo>
                    <a:pt x="1921" y="6539"/>
                  </a:lnTo>
                  <a:cubicBezTo>
                    <a:pt x="1921" y="6539"/>
                    <a:pt x="2722" y="3603"/>
                    <a:pt x="2255" y="2102"/>
                  </a:cubicBezTo>
                  <a:cubicBezTo>
                    <a:pt x="1821" y="601"/>
                    <a:pt x="487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9"/>
            <p:cNvSpPr/>
            <p:nvPr/>
          </p:nvSpPr>
          <p:spPr>
            <a:xfrm>
              <a:off x="17375" y="1709938"/>
              <a:ext cx="163775" cy="34975"/>
            </a:xfrm>
            <a:custGeom>
              <a:avLst/>
              <a:gdLst/>
              <a:ahLst/>
              <a:cxnLst/>
              <a:rect l="l" t="t" r="r" b="b"/>
              <a:pathLst>
                <a:path w="6551" h="1399" extrusionOk="0">
                  <a:moveTo>
                    <a:pt x="3" y="1"/>
                  </a:moveTo>
                  <a:cubicBezTo>
                    <a:pt x="1" y="1"/>
                    <a:pt x="4" y="6"/>
                    <a:pt x="13" y="19"/>
                  </a:cubicBezTo>
                  <a:cubicBezTo>
                    <a:pt x="22" y="31"/>
                    <a:pt x="50" y="51"/>
                    <a:pt x="95" y="78"/>
                  </a:cubicBezTo>
                  <a:lnTo>
                    <a:pt x="95" y="78"/>
                  </a:lnTo>
                  <a:cubicBezTo>
                    <a:pt x="42" y="29"/>
                    <a:pt x="9" y="1"/>
                    <a:pt x="3" y="1"/>
                  </a:cubicBezTo>
                  <a:close/>
                  <a:moveTo>
                    <a:pt x="95" y="78"/>
                  </a:moveTo>
                  <a:cubicBezTo>
                    <a:pt x="279" y="246"/>
                    <a:pt x="705" y="657"/>
                    <a:pt x="1080" y="986"/>
                  </a:cubicBezTo>
                  <a:cubicBezTo>
                    <a:pt x="1514" y="1362"/>
                    <a:pt x="1948" y="1387"/>
                    <a:pt x="2056" y="1387"/>
                  </a:cubicBezTo>
                  <a:cubicBezTo>
                    <a:pt x="2072" y="1387"/>
                    <a:pt x="2081" y="1386"/>
                    <a:pt x="2081" y="1386"/>
                  </a:cubicBezTo>
                  <a:cubicBezTo>
                    <a:pt x="2081" y="1386"/>
                    <a:pt x="1998" y="1287"/>
                    <a:pt x="2172" y="1287"/>
                  </a:cubicBezTo>
                  <a:cubicBezTo>
                    <a:pt x="2244" y="1287"/>
                    <a:pt x="2362" y="1304"/>
                    <a:pt x="2548" y="1353"/>
                  </a:cubicBezTo>
                  <a:cubicBezTo>
                    <a:pt x="2657" y="1385"/>
                    <a:pt x="2781" y="1399"/>
                    <a:pt x="2916" y="1399"/>
                  </a:cubicBezTo>
                  <a:cubicBezTo>
                    <a:pt x="3480" y="1399"/>
                    <a:pt x="4230" y="1161"/>
                    <a:pt x="4850" y="1053"/>
                  </a:cubicBezTo>
                  <a:cubicBezTo>
                    <a:pt x="5584" y="919"/>
                    <a:pt x="6051" y="853"/>
                    <a:pt x="6051" y="853"/>
                  </a:cubicBezTo>
                  <a:lnTo>
                    <a:pt x="6551" y="686"/>
                  </a:lnTo>
                  <a:cubicBezTo>
                    <a:pt x="6551" y="686"/>
                    <a:pt x="6290" y="556"/>
                    <a:pt x="5663" y="556"/>
                  </a:cubicBezTo>
                  <a:cubicBezTo>
                    <a:pt x="5287" y="556"/>
                    <a:pt x="4779" y="603"/>
                    <a:pt x="4116" y="753"/>
                  </a:cubicBezTo>
                  <a:cubicBezTo>
                    <a:pt x="3818" y="827"/>
                    <a:pt x="3505" y="858"/>
                    <a:pt x="3190" y="858"/>
                  </a:cubicBezTo>
                  <a:cubicBezTo>
                    <a:pt x="1839" y="858"/>
                    <a:pt x="449" y="284"/>
                    <a:pt x="95" y="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9"/>
            <p:cNvSpPr/>
            <p:nvPr/>
          </p:nvSpPr>
          <p:spPr>
            <a:xfrm>
              <a:off x="46875" y="1479288"/>
              <a:ext cx="58925" cy="249475"/>
            </a:xfrm>
            <a:custGeom>
              <a:avLst/>
              <a:gdLst/>
              <a:ahLst/>
              <a:cxnLst/>
              <a:rect l="l" t="t" r="r" b="b"/>
              <a:pathLst>
                <a:path w="2357" h="9979" extrusionOk="0">
                  <a:moveTo>
                    <a:pt x="1748" y="1"/>
                  </a:moveTo>
                  <a:cubicBezTo>
                    <a:pt x="1609" y="1"/>
                    <a:pt x="1501" y="38"/>
                    <a:pt x="1501" y="38"/>
                  </a:cubicBezTo>
                  <a:cubicBezTo>
                    <a:pt x="1501" y="38"/>
                    <a:pt x="2035" y="7510"/>
                    <a:pt x="0" y="9979"/>
                  </a:cubicBezTo>
                  <a:lnTo>
                    <a:pt x="367" y="9979"/>
                  </a:lnTo>
                  <a:cubicBezTo>
                    <a:pt x="367" y="9979"/>
                    <a:pt x="2169" y="6276"/>
                    <a:pt x="2335" y="839"/>
                  </a:cubicBezTo>
                  <a:cubicBezTo>
                    <a:pt x="2357" y="126"/>
                    <a:pt x="2001" y="1"/>
                    <a:pt x="1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9"/>
            <p:cNvSpPr/>
            <p:nvPr/>
          </p:nvSpPr>
          <p:spPr>
            <a:xfrm>
              <a:off x="-95725" y="1522738"/>
              <a:ext cx="44225" cy="46925"/>
            </a:xfrm>
            <a:custGeom>
              <a:avLst/>
              <a:gdLst/>
              <a:ahLst/>
              <a:cxnLst/>
              <a:rect l="l" t="t" r="r" b="b"/>
              <a:pathLst>
                <a:path w="1769" h="1877" extrusionOk="0">
                  <a:moveTo>
                    <a:pt x="582" y="1"/>
                  </a:moveTo>
                  <a:cubicBezTo>
                    <a:pt x="577" y="1"/>
                    <a:pt x="572" y="1"/>
                    <a:pt x="567" y="1"/>
                  </a:cubicBezTo>
                  <a:cubicBezTo>
                    <a:pt x="0" y="35"/>
                    <a:pt x="634" y="1469"/>
                    <a:pt x="1168" y="1736"/>
                  </a:cubicBezTo>
                  <a:cubicBezTo>
                    <a:pt x="1345" y="1840"/>
                    <a:pt x="1470" y="1876"/>
                    <a:pt x="1558" y="1876"/>
                  </a:cubicBezTo>
                  <a:cubicBezTo>
                    <a:pt x="1752" y="1876"/>
                    <a:pt x="1768" y="1703"/>
                    <a:pt x="1768" y="1703"/>
                  </a:cubicBezTo>
                  <a:cubicBezTo>
                    <a:pt x="1768" y="1703"/>
                    <a:pt x="1081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9"/>
            <p:cNvSpPr/>
            <p:nvPr/>
          </p:nvSpPr>
          <p:spPr>
            <a:xfrm>
              <a:off x="10050" y="1534088"/>
              <a:ext cx="30175" cy="55975"/>
            </a:xfrm>
            <a:custGeom>
              <a:avLst/>
              <a:gdLst/>
              <a:ahLst/>
              <a:cxnLst/>
              <a:rect l="l" t="t" r="r" b="b"/>
              <a:pathLst>
                <a:path w="1207" h="2239" extrusionOk="0">
                  <a:moveTo>
                    <a:pt x="988" y="0"/>
                  </a:moveTo>
                  <a:cubicBezTo>
                    <a:pt x="809" y="0"/>
                    <a:pt x="552" y="90"/>
                    <a:pt x="339" y="515"/>
                  </a:cubicBezTo>
                  <a:cubicBezTo>
                    <a:pt x="1" y="1192"/>
                    <a:pt x="571" y="2239"/>
                    <a:pt x="818" y="2239"/>
                  </a:cubicBezTo>
                  <a:cubicBezTo>
                    <a:pt x="839" y="2239"/>
                    <a:pt x="858" y="2231"/>
                    <a:pt x="873" y="2216"/>
                  </a:cubicBezTo>
                  <a:cubicBezTo>
                    <a:pt x="1073" y="1982"/>
                    <a:pt x="639" y="615"/>
                    <a:pt x="1207" y="48"/>
                  </a:cubicBezTo>
                  <a:cubicBezTo>
                    <a:pt x="1207" y="48"/>
                    <a:pt x="1118" y="0"/>
                    <a:pt x="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9"/>
            <p:cNvSpPr/>
            <p:nvPr/>
          </p:nvSpPr>
          <p:spPr>
            <a:xfrm>
              <a:off x="9000" y="1465913"/>
              <a:ext cx="47075" cy="35075"/>
            </a:xfrm>
            <a:custGeom>
              <a:avLst/>
              <a:gdLst/>
              <a:ahLst/>
              <a:cxnLst/>
              <a:rect l="l" t="t" r="r" b="b"/>
              <a:pathLst>
                <a:path w="1883" h="1403" extrusionOk="0">
                  <a:moveTo>
                    <a:pt x="903" y="1"/>
                  </a:moveTo>
                  <a:cubicBezTo>
                    <a:pt x="431" y="1"/>
                    <a:pt x="0" y="673"/>
                    <a:pt x="214" y="807"/>
                  </a:cubicBezTo>
                  <a:cubicBezTo>
                    <a:pt x="454" y="966"/>
                    <a:pt x="1076" y="1402"/>
                    <a:pt x="1368" y="1402"/>
                  </a:cubicBezTo>
                  <a:cubicBezTo>
                    <a:pt x="1442" y="1402"/>
                    <a:pt x="1495" y="1374"/>
                    <a:pt x="1515" y="1307"/>
                  </a:cubicBezTo>
                  <a:cubicBezTo>
                    <a:pt x="1515" y="1240"/>
                    <a:pt x="1882" y="640"/>
                    <a:pt x="1249" y="140"/>
                  </a:cubicBezTo>
                  <a:cubicBezTo>
                    <a:pt x="1137" y="41"/>
                    <a:pt x="1019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9"/>
            <p:cNvSpPr/>
            <p:nvPr/>
          </p:nvSpPr>
          <p:spPr>
            <a:xfrm>
              <a:off x="-61550" y="1401838"/>
              <a:ext cx="34425" cy="37325"/>
            </a:xfrm>
            <a:custGeom>
              <a:avLst/>
              <a:gdLst/>
              <a:ahLst/>
              <a:cxnLst/>
              <a:rect l="l" t="t" r="r" b="b"/>
              <a:pathLst>
                <a:path w="1377" h="1493" extrusionOk="0">
                  <a:moveTo>
                    <a:pt x="902" y="1"/>
                  </a:moveTo>
                  <a:cubicBezTo>
                    <a:pt x="401" y="1"/>
                    <a:pt x="1" y="668"/>
                    <a:pt x="234" y="901"/>
                  </a:cubicBezTo>
                  <a:cubicBezTo>
                    <a:pt x="437" y="1129"/>
                    <a:pt x="1006" y="1492"/>
                    <a:pt x="1253" y="1492"/>
                  </a:cubicBezTo>
                  <a:cubicBezTo>
                    <a:pt x="1331" y="1492"/>
                    <a:pt x="1377" y="1456"/>
                    <a:pt x="1369" y="1368"/>
                  </a:cubicBezTo>
                  <a:cubicBezTo>
                    <a:pt x="1369" y="1368"/>
                    <a:pt x="1369" y="1"/>
                    <a:pt x="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9"/>
            <p:cNvSpPr/>
            <p:nvPr/>
          </p:nvSpPr>
          <p:spPr>
            <a:xfrm>
              <a:off x="-129925" y="1391938"/>
              <a:ext cx="43025" cy="29375"/>
            </a:xfrm>
            <a:custGeom>
              <a:avLst/>
              <a:gdLst/>
              <a:ahLst/>
              <a:cxnLst/>
              <a:rect l="l" t="t" r="r" b="b"/>
              <a:pathLst>
                <a:path w="1721" h="1175" extrusionOk="0">
                  <a:moveTo>
                    <a:pt x="345" y="1"/>
                  </a:moveTo>
                  <a:cubicBezTo>
                    <a:pt x="313" y="1"/>
                    <a:pt x="287" y="10"/>
                    <a:pt x="268" y="30"/>
                  </a:cubicBezTo>
                  <a:cubicBezTo>
                    <a:pt x="1" y="230"/>
                    <a:pt x="234" y="1097"/>
                    <a:pt x="434" y="1130"/>
                  </a:cubicBezTo>
                  <a:cubicBezTo>
                    <a:pt x="549" y="1130"/>
                    <a:pt x="990" y="1174"/>
                    <a:pt x="1310" y="1174"/>
                  </a:cubicBezTo>
                  <a:cubicBezTo>
                    <a:pt x="1549" y="1174"/>
                    <a:pt x="1721" y="1150"/>
                    <a:pt x="1635" y="1064"/>
                  </a:cubicBezTo>
                  <a:cubicBezTo>
                    <a:pt x="1635" y="1064"/>
                    <a:pt x="684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9"/>
            <p:cNvSpPr/>
            <p:nvPr/>
          </p:nvSpPr>
          <p:spPr>
            <a:xfrm>
              <a:off x="-184125" y="1417288"/>
              <a:ext cx="36525" cy="29650"/>
            </a:xfrm>
            <a:custGeom>
              <a:avLst/>
              <a:gdLst/>
              <a:ahLst/>
              <a:cxnLst/>
              <a:rect l="l" t="t" r="r" b="b"/>
              <a:pathLst>
                <a:path w="1461" h="1186" extrusionOk="0">
                  <a:moveTo>
                    <a:pt x="224" y="0"/>
                  </a:moveTo>
                  <a:cubicBezTo>
                    <a:pt x="200" y="0"/>
                    <a:pt x="181" y="5"/>
                    <a:pt x="167" y="16"/>
                  </a:cubicBezTo>
                  <a:cubicBezTo>
                    <a:pt x="0" y="116"/>
                    <a:pt x="301" y="1117"/>
                    <a:pt x="568" y="1184"/>
                  </a:cubicBezTo>
                  <a:cubicBezTo>
                    <a:pt x="576" y="1185"/>
                    <a:pt x="585" y="1186"/>
                    <a:pt x="595" y="1186"/>
                  </a:cubicBezTo>
                  <a:cubicBezTo>
                    <a:pt x="849" y="1186"/>
                    <a:pt x="1461" y="777"/>
                    <a:pt x="1268" y="617"/>
                  </a:cubicBezTo>
                  <a:cubicBezTo>
                    <a:pt x="1268" y="617"/>
                    <a:pt x="483" y="0"/>
                    <a:pt x="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9"/>
            <p:cNvSpPr/>
            <p:nvPr/>
          </p:nvSpPr>
          <p:spPr>
            <a:xfrm>
              <a:off x="-200800" y="1479263"/>
              <a:ext cx="37550" cy="22400"/>
            </a:xfrm>
            <a:custGeom>
              <a:avLst/>
              <a:gdLst/>
              <a:ahLst/>
              <a:cxnLst/>
              <a:rect l="l" t="t" r="r" b="b"/>
              <a:pathLst>
                <a:path w="1502" h="896" extrusionOk="0">
                  <a:moveTo>
                    <a:pt x="86" y="1"/>
                  </a:moveTo>
                  <a:cubicBezTo>
                    <a:pt x="32" y="1"/>
                    <a:pt x="0" y="12"/>
                    <a:pt x="0" y="39"/>
                  </a:cubicBezTo>
                  <a:cubicBezTo>
                    <a:pt x="0" y="191"/>
                    <a:pt x="553" y="895"/>
                    <a:pt x="853" y="895"/>
                  </a:cubicBezTo>
                  <a:cubicBezTo>
                    <a:pt x="883" y="895"/>
                    <a:pt x="910" y="888"/>
                    <a:pt x="934" y="873"/>
                  </a:cubicBezTo>
                  <a:cubicBezTo>
                    <a:pt x="1168" y="706"/>
                    <a:pt x="1501" y="573"/>
                    <a:pt x="1235" y="306"/>
                  </a:cubicBezTo>
                  <a:cubicBezTo>
                    <a:pt x="1235" y="306"/>
                    <a:pt x="366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9"/>
            <p:cNvSpPr/>
            <p:nvPr/>
          </p:nvSpPr>
          <p:spPr>
            <a:xfrm>
              <a:off x="-193025" y="1528213"/>
              <a:ext cx="25600" cy="22825"/>
            </a:xfrm>
            <a:custGeom>
              <a:avLst/>
              <a:gdLst/>
              <a:ahLst/>
              <a:cxnLst/>
              <a:rect l="l" t="t" r="r" b="b"/>
              <a:pathLst>
                <a:path w="1024" h="913" extrusionOk="0">
                  <a:moveTo>
                    <a:pt x="109" y="0"/>
                  </a:moveTo>
                  <a:cubicBezTo>
                    <a:pt x="38" y="0"/>
                    <a:pt x="1" y="23"/>
                    <a:pt x="23" y="83"/>
                  </a:cubicBezTo>
                  <a:cubicBezTo>
                    <a:pt x="130" y="271"/>
                    <a:pt x="583" y="912"/>
                    <a:pt x="826" y="912"/>
                  </a:cubicBezTo>
                  <a:cubicBezTo>
                    <a:pt x="884" y="912"/>
                    <a:pt x="931" y="874"/>
                    <a:pt x="957" y="783"/>
                  </a:cubicBezTo>
                  <a:lnTo>
                    <a:pt x="1024" y="283"/>
                  </a:lnTo>
                  <a:cubicBezTo>
                    <a:pt x="1024" y="283"/>
                    <a:pt x="35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9"/>
            <p:cNvSpPr/>
            <p:nvPr/>
          </p:nvSpPr>
          <p:spPr>
            <a:xfrm>
              <a:off x="103575" y="1668688"/>
              <a:ext cx="140125" cy="66750"/>
            </a:xfrm>
            <a:custGeom>
              <a:avLst/>
              <a:gdLst/>
              <a:ahLst/>
              <a:cxnLst/>
              <a:rect l="l" t="t" r="r" b="b"/>
              <a:pathLst>
                <a:path w="5605" h="2670" extrusionOk="0">
                  <a:moveTo>
                    <a:pt x="5605" y="1"/>
                  </a:moveTo>
                  <a:lnTo>
                    <a:pt x="5605" y="1"/>
                  </a:lnTo>
                  <a:cubicBezTo>
                    <a:pt x="5604" y="1"/>
                    <a:pt x="2669" y="2036"/>
                    <a:pt x="1" y="2503"/>
                  </a:cubicBezTo>
                  <a:lnTo>
                    <a:pt x="801" y="2669"/>
                  </a:lnTo>
                  <a:cubicBezTo>
                    <a:pt x="801" y="2669"/>
                    <a:pt x="3637" y="1669"/>
                    <a:pt x="5571" y="201"/>
                  </a:cubicBezTo>
                  <a:lnTo>
                    <a:pt x="5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9"/>
            <p:cNvSpPr/>
            <p:nvPr/>
          </p:nvSpPr>
          <p:spPr>
            <a:xfrm>
              <a:off x="18800" y="1739913"/>
              <a:ext cx="48950" cy="244250"/>
            </a:xfrm>
            <a:custGeom>
              <a:avLst/>
              <a:gdLst/>
              <a:ahLst/>
              <a:cxnLst/>
              <a:rect l="l" t="t" r="r" b="b"/>
              <a:pathLst>
                <a:path w="1958" h="9770" extrusionOk="0">
                  <a:moveTo>
                    <a:pt x="685" y="0"/>
                  </a:moveTo>
                  <a:cubicBezTo>
                    <a:pt x="660" y="0"/>
                    <a:pt x="744" y="375"/>
                    <a:pt x="1057" y="1522"/>
                  </a:cubicBezTo>
                  <a:lnTo>
                    <a:pt x="1157" y="1322"/>
                  </a:lnTo>
                  <a:cubicBezTo>
                    <a:pt x="1157" y="1322"/>
                    <a:pt x="730" y="0"/>
                    <a:pt x="685" y="0"/>
                  </a:cubicBezTo>
                  <a:close/>
                  <a:moveTo>
                    <a:pt x="1057" y="1522"/>
                  </a:moveTo>
                  <a:cubicBezTo>
                    <a:pt x="1957" y="4824"/>
                    <a:pt x="223" y="8827"/>
                    <a:pt x="223" y="8827"/>
                  </a:cubicBezTo>
                  <a:cubicBezTo>
                    <a:pt x="223" y="8827"/>
                    <a:pt x="1" y="9770"/>
                    <a:pt x="177" y="9770"/>
                  </a:cubicBezTo>
                  <a:cubicBezTo>
                    <a:pt x="237" y="9770"/>
                    <a:pt x="344" y="9659"/>
                    <a:pt x="523" y="9361"/>
                  </a:cubicBezTo>
                  <a:cubicBezTo>
                    <a:pt x="1190" y="8226"/>
                    <a:pt x="1690" y="2055"/>
                    <a:pt x="1690" y="2055"/>
                  </a:cubicBezTo>
                  <a:lnTo>
                    <a:pt x="1057" y="1522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9"/>
            <p:cNvSpPr/>
            <p:nvPr/>
          </p:nvSpPr>
          <p:spPr>
            <a:xfrm>
              <a:off x="-543550" y="1553763"/>
              <a:ext cx="657150" cy="863425"/>
            </a:xfrm>
            <a:custGeom>
              <a:avLst/>
              <a:gdLst/>
              <a:ahLst/>
              <a:cxnLst/>
              <a:rect l="l" t="t" r="r" b="b"/>
              <a:pathLst>
                <a:path w="26286" h="34537" extrusionOk="0">
                  <a:moveTo>
                    <a:pt x="6357" y="0"/>
                  </a:moveTo>
                  <a:cubicBezTo>
                    <a:pt x="4256" y="0"/>
                    <a:pt x="1253" y="2655"/>
                    <a:pt x="668" y="5232"/>
                  </a:cubicBezTo>
                  <a:cubicBezTo>
                    <a:pt x="1" y="8134"/>
                    <a:pt x="468" y="9568"/>
                    <a:pt x="1135" y="11436"/>
                  </a:cubicBezTo>
                  <a:cubicBezTo>
                    <a:pt x="1735" y="13304"/>
                    <a:pt x="3136" y="14572"/>
                    <a:pt x="5671" y="15506"/>
                  </a:cubicBezTo>
                  <a:cubicBezTo>
                    <a:pt x="6385" y="15778"/>
                    <a:pt x="7025" y="15876"/>
                    <a:pt x="7576" y="15876"/>
                  </a:cubicBezTo>
                  <a:cubicBezTo>
                    <a:pt x="8981" y="15876"/>
                    <a:pt x="9807" y="15239"/>
                    <a:pt x="9808" y="15239"/>
                  </a:cubicBezTo>
                  <a:lnTo>
                    <a:pt x="9808" y="15239"/>
                  </a:lnTo>
                  <a:cubicBezTo>
                    <a:pt x="8373" y="17340"/>
                    <a:pt x="8507" y="19175"/>
                    <a:pt x="8807" y="21910"/>
                  </a:cubicBezTo>
                  <a:cubicBezTo>
                    <a:pt x="9107" y="24579"/>
                    <a:pt x="10074" y="24612"/>
                    <a:pt x="10308" y="26814"/>
                  </a:cubicBezTo>
                  <a:cubicBezTo>
                    <a:pt x="10508" y="29015"/>
                    <a:pt x="10241" y="30150"/>
                    <a:pt x="11242" y="30783"/>
                  </a:cubicBezTo>
                  <a:cubicBezTo>
                    <a:pt x="12276" y="31417"/>
                    <a:pt x="12276" y="32851"/>
                    <a:pt x="14377" y="34252"/>
                  </a:cubicBezTo>
                  <a:cubicBezTo>
                    <a:pt x="14675" y="34443"/>
                    <a:pt x="15051" y="34537"/>
                    <a:pt x="15485" y="34537"/>
                  </a:cubicBezTo>
                  <a:cubicBezTo>
                    <a:pt x="18163" y="34537"/>
                    <a:pt x="23046" y="30975"/>
                    <a:pt x="25285" y="24746"/>
                  </a:cubicBezTo>
                  <a:cubicBezTo>
                    <a:pt x="26052" y="22477"/>
                    <a:pt x="26286" y="19976"/>
                    <a:pt x="26186" y="17607"/>
                  </a:cubicBezTo>
                  <a:lnTo>
                    <a:pt x="26052" y="15839"/>
                  </a:lnTo>
                  <a:cubicBezTo>
                    <a:pt x="25619" y="11403"/>
                    <a:pt x="24285" y="7767"/>
                    <a:pt x="24285" y="7767"/>
                  </a:cubicBezTo>
                  <a:lnTo>
                    <a:pt x="11275" y="1629"/>
                  </a:lnTo>
                  <a:cubicBezTo>
                    <a:pt x="11275" y="1629"/>
                    <a:pt x="9207" y="1095"/>
                    <a:pt x="7172" y="161"/>
                  </a:cubicBezTo>
                  <a:cubicBezTo>
                    <a:pt x="6924" y="51"/>
                    <a:pt x="6649" y="0"/>
                    <a:pt x="6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9"/>
            <p:cNvSpPr/>
            <p:nvPr/>
          </p:nvSpPr>
          <p:spPr>
            <a:xfrm>
              <a:off x="-460150" y="1580288"/>
              <a:ext cx="497875" cy="334525"/>
            </a:xfrm>
            <a:custGeom>
              <a:avLst/>
              <a:gdLst/>
              <a:ahLst/>
              <a:cxnLst/>
              <a:rect l="l" t="t" r="r" b="b"/>
              <a:pathLst>
                <a:path w="19915" h="13381" extrusionOk="0">
                  <a:moveTo>
                    <a:pt x="2535" y="902"/>
                  </a:moveTo>
                  <a:lnTo>
                    <a:pt x="2535" y="902"/>
                  </a:lnTo>
                  <a:cubicBezTo>
                    <a:pt x="2558" y="915"/>
                    <a:pt x="2603" y="934"/>
                    <a:pt x="2665" y="954"/>
                  </a:cubicBezTo>
                  <a:lnTo>
                    <a:pt x="2665" y="954"/>
                  </a:lnTo>
                  <a:cubicBezTo>
                    <a:pt x="2604" y="924"/>
                    <a:pt x="2557" y="907"/>
                    <a:pt x="2535" y="902"/>
                  </a:cubicBezTo>
                  <a:close/>
                  <a:moveTo>
                    <a:pt x="5310" y="1"/>
                  </a:moveTo>
                  <a:cubicBezTo>
                    <a:pt x="4998" y="1"/>
                    <a:pt x="5121" y="569"/>
                    <a:pt x="4670" y="902"/>
                  </a:cubicBezTo>
                  <a:cubicBezTo>
                    <a:pt x="4433" y="1064"/>
                    <a:pt x="4099" y="1119"/>
                    <a:pt x="3764" y="1119"/>
                  </a:cubicBezTo>
                  <a:cubicBezTo>
                    <a:pt x="3325" y="1119"/>
                    <a:pt x="2886" y="1025"/>
                    <a:pt x="2665" y="954"/>
                  </a:cubicBezTo>
                  <a:lnTo>
                    <a:pt x="2665" y="954"/>
                  </a:lnTo>
                  <a:cubicBezTo>
                    <a:pt x="2974" y="1104"/>
                    <a:pt x="3648" y="1595"/>
                    <a:pt x="3369" y="2736"/>
                  </a:cubicBezTo>
                  <a:cubicBezTo>
                    <a:pt x="3096" y="3964"/>
                    <a:pt x="1015" y="4076"/>
                    <a:pt x="267" y="4076"/>
                  </a:cubicBezTo>
                  <a:cubicBezTo>
                    <a:pt x="101" y="4076"/>
                    <a:pt x="0" y="4071"/>
                    <a:pt x="0" y="4071"/>
                  </a:cubicBezTo>
                  <a:lnTo>
                    <a:pt x="0" y="4071"/>
                  </a:lnTo>
                  <a:cubicBezTo>
                    <a:pt x="0" y="4071"/>
                    <a:pt x="601" y="4304"/>
                    <a:pt x="1101" y="5138"/>
                  </a:cubicBezTo>
                  <a:cubicBezTo>
                    <a:pt x="1635" y="5972"/>
                    <a:pt x="300" y="7106"/>
                    <a:pt x="300" y="7106"/>
                  </a:cubicBezTo>
                  <a:cubicBezTo>
                    <a:pt x="1535" y="7773"/>
                    <a:pt x="667" y="8641"/>
                    <a:pt x="667" y="8641"/>
                  </a:cubicBezTo>
                  <a:cubicBezTo>
                    <a:pt x="667" y="8641"/>
                    <a:pt x="747" y="8621"/>
                    <a:pt x="886" y="8621"/>
                  </a:cubicBezTo>
                  <a:cubicBezTo>
                    <a:pt x="1151" y="8621"/>
                    <a:pt x="1634" y="8692"/>
                    <a:pt x="2202" y="9108"/>
                  </a:cubicBezTo>
                  <a:cubicBezTo>
                    <a:pt x="3056" y="9708"/>
                    <a:pt x="761" y="10819"/>
                    <a:pt x="1374" y="10819"/>
                  </a:cubicBezTo>
                  <a:cubicBezTo>
                    <a:pt x="1407" y="10819"/>
                    <a:pt x="1449" y="10816"/>
                    <a:pt x="1501" y="10809"/>
                  </a:cubicBezTo>
                  <a:cubicBezTo>
                    <a:pt x="1556" y="10800"/>
                    <a:pt x="1609" y="10795"/>
                    <a:pt x="1660" y="10795"/>
                  </a:cubicBezTo>
                  <a:cubicBezTo>
                    <a:pt x="2539" y="10795"/>
                    <a:pt x="2861" y="12080"/>
                    <a:pt x="3303" y="12143"/>
                  </a:cubicBezTo>
                  <a:cubicBezTo>
                    <a:pt x="3341" y="12151"/>
                    <a:pt x="3385" y="12155"/>
                    <a:pt x="3433" y="12155"/>
                  </a:cubicBezTo>
                  <a:cubicBezTo>
                    <a:pt x="3703" y="12155"/>
                    <a:pt x="4113" y="12044"/>
                    <a:pt x="4533" y="12044"/>
                  </a:cubicBezTo>
                  <a:cubicBezTo>
                    <a:pt x="4946" y="12044"/>
                    <a:pt x="5367" y="12151"/>
                    <a:pt x="5671" y="12577"/>
                  </a:cubicBezTo>
                  <a:cubicBezTo>
                    <a:pt x="6244" y="13314"/>
                    <a:pt x="8894" y="13381"/>
                    <a:pt x="9839" y="13381"/>
                  </a:cubicBezTo>
                  <a:cubicBezTo>
                    <a:pt x="10048" y="13381"/>
                    <a:pt x="10174" y="13377"/>
                    <a:pt x="10174" y="13377"/>
                  </a:cubicBezTo>
                  <a:cubicBezTo>
                    <a:pt x="10174" y="13377"/>
                    <a:pt x="10341" y="13244"/>
                    <a:pt x="10608" y="13077"/>
                  </a:cubicBezTo>
                  <a:cubicBezTo>
                    <a:pt x="12276" y="11876"/>
                    <a:pt x="18447" y="7440"/>
                    <a:pt x="19914" y="6706"/>
                  </a:cubicBezTo>
                  <a:cubicBezTo>
                    <a:pt x="18547" y="5972"/>
                    <a:pt x="14911" y="4638"/>
                    <a:pt x="11575" y="3203"/>
                  </a:cubicBezTo>
                  <a:cubicBezTo>
                    <a:pt x="9340" y="2203"/>
                    <a:pt x="7205" y="1202"/>
                    <a:pt x="5971" y="335"/>
                  </a:cubicBezTo>
                  <a:cubicBezTo>
                    <a:pt x="5634" y="94"/>
                    <a:pt x="5436" y="1"/>
                    <a:pt x="5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9"/>
            <p:cNvSpPr/>
            <p:nvPr/>
          </p:nvSpPr>
          <p:spPr>
            <a:xfrm>
              <a:off x="-285875" y="1749588"/>
              <a:ext cx="407825" cy="550925"/>
            </a:xfrm>
            <a:custGeom>
              <a:avLst/>
              <a:gdLst/>
              <a:ahLst/>
              <a:cxnLst/>
              <a:rect l="l" t="t" r="r" b="b"/>
              <a:pathLst>
                <a:path w="16313" h="22037" extrusionOk="0">
                  <a:moveTo>
                    <a:pt x="13177" y="1"/>
                  </a:moveTo>
                  <a:cubicBezTo>
                    <a:pt x="13144" y="101"/>
                    <a:pt x="13044" y="134"/>
                    <a:pt x="12977" y="267"/>
                  </a:cubicBezTo>
                  <a:cubicBezTo>
                    <a:pt x="10842" y="2336"/>
                    <a:pt x="7073" y="4637"/>
                    <a:pt x="4171" y="6572"/>
                  </a:cubicBezTo>
                  <a:cubicBezTo>
                    <a:pt x="1869" y="8073"/>
                    <a:pt x="101" y="9307"/>
                    <a:pt x="68" y="10008"/>
                  </a:cubicBezTo>
                  <a:cubicBezTo>
                    <a:pt x="1" y="11676"/>
                    <a:pt x="1335" y="10775"/>
                    <a:pt x="1769" y="11576"/>
                  </a:cubicBezTo>
                  <a:cubicBezTo>
                    <a:pt x="2236" y="12409"/>
                    <a:pt x="902" y="13243"/>
                    <a:pt x="1102" y="13977"/>
                  </a:cubicBezTo>
                  <a:cubicBezTo>
                    <a:pt x="1335" y="14744"/>
                    <a:pt x="2736" y="14411"/>
                    <a:pt x="1936" y="16646"/>
                  </a:cubicBezTo>
                  <a:cubicBezTo>
                    <a:pt x="1390" y="18260"/>
                    <a:pt x="2769" y="22037"/>
                    <a:pt x="5955" y="22037"/>
                  </a:cubicBezTo>
                  <a:cubicBezTo>
                    <a:pt x="7246" y="22037"/>
                    <a:pt x="8833" y="21417"/>
                    <a:pt x="10709" y="19781"/>
                  </a:cubicBezTo>
                  <a:cubicBezTo>
                    <a:pt x="11509" y="19114"/>
                    <a:pt x="12110" y="18280"/>
                    <a:pt x="12610" y="17413"/>
                  </a:cubicBezTo>
                  <a:cubicBezTo>
                    <a:pt x="16313" y="11008"/>
                    <a:pt x="13511" y="301"/>
                    <a:pt x="13511" y="301"/>
                  </a:cubicBezTo>
                  <a:cubicBezTo>
                    <a:pt x="13511" y="234"/>
                    <a:pt x="13377" y="134"/>
                    <a:pt x="13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9"/>
            <p:cNvSpPr/>
            <p:nvPr/>
          </p:nvSpPr>
          <p:spPr>
            <a:xfrm>
              <a:off x="36875" y="1744763"/>
              <a:ext cx="9550" cy="6525"/>
            </a:xfrm>
            <a:custGeom>
              <a:avLst/>
              <a:gdLst/>
              <a:ahLst/>
              <a:cxnLst/>
              <a:rect l="l" t="t" r="r" b="b"/>
              <a:pathLst>
                <a:path w="382" h="261" extrusionOk="0">
                  <a:moveTo>
                    <a:pt x="301" y="1"/>
                  </a:moveTo>
                  <a:cubicBezTo>
                    <a:pt x="243" y="1"/>
                    <a:pt x="139" y="44"/>
                    <a:pt x="0" y="127"/>
                  </a:cubicBezTo>
                  <a:cubicBezTo>
                    <a:pt x="100" y="160"/>
                    <a:pt x="134" y="194"/>
                    <a:pt x="234" y="260"/>
                  </a:cubicBezTo>
                  <a:cubicBezTo>
                    <a:pt x="370" y="85"/>
                    <a:pt x="381" y="1"/>
                    <a:pt x="301" y="1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9"/>
            <p:cNvSpPr/>
            <p:nvPr/>
          </p:nvSpPr>
          <p:spPr>
            <a:xfrm>
              <a:off x="-257500" y="1747088"/>
              <a:ext cx="300225" cy="493700"/>
            </a:xfrm>
            <a:custGeom>
              <a:avLst/>
              <a:gdLst/>
              <a:ahLst/>
              <a:cxnLst/>
              <a:rect l="l" t="t" r="r" b="b"/>
              <a:pathLst>
                <a:path w="12009" h="19748" extrusionOk="0">
                  <a:moveTo>
                    <a:pt x="11742" y="0"/>
                  </a:moveTo>
                  <a:cubicBezTo>
                    <a:pt x="11608" y="2903"/>
                    <a:pt x="10407" y="5571"/>
                    <a:pt x="9407" y="7706"/>
                  </a:cubicBezTo>
                  <a:cubicBezTo>
                    <a:pt x="9006" y="8607"/>
                    <a:pt x="8606" y="9441"/>
                    <a:pt x="8373" y="10208"/>
                  </a:cubicBezTo>
                  <a:cubicBezTo>
                    <a:pt x="8072" y="11108"/>
                    <a:pt x="8039" y="11676"/>
                    <a:pt x="8039" y="12176"/>
                  </a:cubicBezTo>
                  <a:cubicBezTo>
                    <a:pt x="8006" y="12943"/>
                    <a:pt x="8006" y="13610"/>
                    <a:pt x="6505" y="15612"/>
                  </a:cubicBezTo>
                  <a:cubicBezTo>
                    <a:pt x="4236" y="18847"/>
                    <a:pt x="667" y="18847"/>
                    <a:pt x="600" y="18847"/>
                  </a:cubicBezTo>
                  <a:lnTo>
                    <a:pt x="0" y="19748"/>
                  </a:lnTo>
                  <a:cubicBezTo>
                    <a:pt x="33" y="19748"/>
                    <a:pt x="4403" y="19047"/>
                    <a:pt x="6738" y="15845"/>
                  </a:cubicBezTo>
                  <a:cubicBezTo>
                    <a:pt x="8239" y="13744"/>
                    <a:pt x="8273" y="13077"/>
                    <a:pt x="8273" y="12243"/>
                  </a:cubicBezTo>
                  <a:cubicBezTo>
                    <a:pt x="8273" y="11776"/>
                    <a:pt x="8339" y="11242"/>
                    <a:pt x="8606" y="10341"/>
                  </a:cubicBezTo>
                  <a:cubicBezTo>
                    <a:pt x="8873" y="9574"/>
                    <a:pt x="9240" y="8740"/>
                    <a:pt x="9674" y="7839"/>
                  </a:cubicBezTo>
                  <a:cubicBezTo>
                    <a:pt x="10674" y="5671"/>
                    <a:pt x="11875" y="3003"/>
                    <a:pt x="12009" y="34"/>
                  </a:cubicBezTo>
                  <a:lnTo>
                    <a:pt x="117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9"/>
            <p:cNvSpPr/>
            <p:nvPr/>
          </p:nvSpPr>
          <p:spPr>
            <a:xfrm>
              <a:off x="-274200" y="2038963"/>
              <a:ext cx="223525" cy="135125"/>
            </a:xfrm>
            <a:custGeom>
              <a:avLst/>
              <a:gdLst/>
              <a:ahLst/>
              <a:cxnLst/>
              <a:rect l="l" t="t" r="r" b="b"/>
              <a:pathLst>
                <a:path w="8941" h="5405" extrusionOk="0">
                  <a:moveTo>
                    <a:pt x="8874" y="1"/>
                  </a:moveTo>
                  <a:cubicBezTo>
                    <a:pt x="8841" y="1"/>
                    <a:pt x="5638" y="668"/>
                    <a:pt x="3770" y="2769"/>
                  </a:cubicBezTo>
                  <a:cubicBezTo>
                    <a:pt x="2974" y="3636"/>
                    <a:pt x="2300" y="3887"/>
                    <a:pt x="1786" y="3887"/>
                  </a:cubicBezTo>
                  <a:cubicBezTo>
                    <a:pt x="1073" y="3887"/>
                    <a:pt x="668" y="3403"/>
                    <a:pt x="668" y="3403"/>
                  </a:cubicBezTo>
                  <a:lnTo>
                    <a:pt x="1" y="5404"/>
                  </a:lnTo>
                  <a:cubicBezTo>
                    <a:pt x="68" y="5404"/>
                    <a:pt x="2036" y="5004"/>
                    <a:pt x="3937" y="2903"/>
                  </a:cubicBezTo>
                  <a:cubicBezTo>
                    <a:pt x="5772" y="868"/>
                    <a:pt x="8907" y="201"/>
                    <a:pt x="8941" y="201"/>
                  </a:cubicBezTo>
                  <a:lnTo>
                    <a:pt x="8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9"/>
            <p:cNvSpPr/>
            <p:nvPr/>
          </p:nvSpPr>
          <p:spPr>
            <a:xfrm>
              <a:off x="-292525" y="1927213"/>
              <a:ext cx="283550" cy="76350"/>
            </a:xfrm>
            <a:custGeom>
              <a:avLst/>
              <a:gdLst/>
              <a:ahLst/>
              <a:cxnLst/>
              <a:rect l="l" t="t" r="r" b="b"/>
              <a:pathLst>
                <a:path w="11342" h="3054" extrusionOk="0">
                  <a:moveTo>
                    <a:pt x="11175" y="1"/>
                  </a:moveTo>
                  <a:cubicBezTo>
                    <a:pt x="11143" y="33"/>
                    <a:pt x="6849" y="2782"/>
                    <a:pt x="3553" y="2782"/>
                  </a:cubicBezTo>
                  <a:cubicBezTo>
                    <a:pt x="3423" y="2782"/>
                    <a:pt x="3295" y="2778"/>
                    <a:pt x="3169" y="2769"/>
                  </a:cubicBezTo>
                  <a:cubicBezTo>
                    <a:pt x="1334" y="2669"/>
                    <a:pt x="1134" y="1869"/>
                    <a:pt x="934" y="1535"/>
                  </a:cubicBezTo>
                  <a:cubicBezTo>
                    <a:pt x="873" y="1438"/>
                    <a:pt x="791" y="1407"/>
                    <a:pt x="710" y="1407"/>
                  </a:cubicBezTo>
                  <a:cubicBezTo>
                    <a:pt x="569" y="1407"/>
                    <a:pt x="434" y="1502"/>
                    <a:pt x="434" y="1502"/>
                  </a:cubicBezTo>
                  <a:lnTo>
                    <a:pt x="133" y="1402"/>
                  </a:lnTo>
                  <a:lnTo>
                    <a:pt x="133" y="1402"/>
                  </a:lnTo>
                  <a:cubicBezTo>
                    <a:pt x="133" y="1468"/>
                    <a:pt x="0" y="1735"/>
                    <a:pt x="267" y="2069"/>
                  </a:cubicBezTo>
                  <a:cubicBezTo>
                    <a:pt x="634" y="2636"/>
                    <a:pt x="1601" y="2903"/>
                    <a:pt x="3169" y="3036"/>
                  </a:cubicBezTo>
                  <a:cubicBezTo>
                    <a:pt x="3317" y="3048"/>
                    <a:pt x="3466" y="3053"/>
                    <a:pt x="3618" y="3053"/>
                  </a:cubicBezTo>
                  <a:cubicBezTo>
                    <a:pt x="6987" y="3053"/>
                    <a:pt x="11150" y="328"/>
                    <a:pt x="11341" y="201"/>
                  </a:cubicBezTo>
                  <a:lnTo>
                    <a:pt x="11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9"/>
            <p:cNvSpPr/>
            <p:nvPr/>
          </p:nvSpPr>
          <p:spPr>
            <a:xfrm>
              <a:off x="-205800" y="2126538"/>
              <a:ext cx="179300" cy="180150"/>
            </a:xfrm>
            <a:custGeom>
              <a:avLst/>
              <a:gdLst/>
              <a:ahLst/>
              <a:cxnLst/>
              <a:rect l="l" t="t" r="r" b="b"/>
              <a:pathLst>
                <a:path w="7172" h="7206" extrusionOk="0">
                  <a:moveTo>
                    <a:pt x="6972" y="0"/>
                  </a:moveTo>
                  <a:cubicBezTo>
                    <a:pt x="5137" y="4670"/>
                    <a:pt x="34" y="6605"/>
                    <a:pt x="0" y="6605"/>
                  </a:cubicBezTo>
                  <a:lnTo>
                    <a:pt x="601" y="7205"/>
                  </a:lnTo>
                  <a:cubicBezTo>
                    <a:pt x="634" y="7205"/>
                    <a:pt x="5337" y="4837"/>
                    <a:pt x="7172" y="67"/>
                  </a:cubicBezTo>
                  <a:lnTo>
                    <a:pt x="69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9"/>
            <p:cNvSpPr/>
            <p:nvPr/>
          </p:nvSpPr>
          <p:spPr>
            <a:xfrm>
              <a:off x="-140750" y="2101513"/>
              <a:ext cx="164300" cy="226850"/>
            </a:xfrm>
            <a:custGeom>
              <a:avLst/>
              <a:gdLst/>
              <a:ahLst/>
              <a:cxnLst/>
              <a:rect l="l" t="t" r="r" b="b"/>
              <a:pathLst>
                <a:path w="6572" h="9074" extrusionOk="0">
                  <a:moveTo>
                    <a:pt x="6338" y="0"/>
                  </a:moveTo>
                  <a:cubicBezTo>
                    <a:pt x="5371" y="5004"/>
                    <a:pt x="67" y="8773"/>
                    <a:pt x="0" y="8840"/>
                  </a:cubicBezTo>
                  <a:lnTo>
                    <a:pt x="901" y="9073"/>
                  </a:lnTo>
                  <a:cubicBezTo>
                    <a:pt x="934" y="9040"/>
                    <a:pt x="5537" y="5104"/>
                    <a:pt x="6571" y="67"/>
                  </a:cubicBez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9"/>
            <p:cNvSpPr/>
            <p:nvPr/>
          </p:nvSpPr>
          <p:spPr>
            <a:xfrm>
              <a:off x="-5675" y="2074813"/>
              <a:ext cx="60900" cy="173500"/>
            </a:xfrm>
            <a:custGeom>
              <a:avLst/>
              <a:gdLst/>
              <a:ahLst/>
              <a:cxnLst/>
              <a:rect l="l" t="t" r="r" b="b"/>
              <a:pathLst>
                <a:path w="2436" h="6940" extrusionOk="0">
                  <a:moveTo>
                    <a:pt x="2036" y="1"/>
                  </a:moveTo>
                  <a:cubicBezTo>
                    <a:pt x="2169" y="2469"/>
                    <a:pt x="1" y="6906"/>
                    <a:pt x="1" y="6939"/>
                  </a:cubicBezTo>
                  <a:lnTo>
                    <a:pt x="968" y="6572"/>
                  </a:lnTo>
                  <a:cubicBezTo>
                    <a:pt x="1002" y="6405"/>
                    <a:pt x="2436" y="2469"/>
                    <a:pt x="2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9"/>
            <p:cNvSpPr/>
            <p:nvPr/>
          </p:nvSpPr>
          <p:spPr>
            <a:xfrm>
              <a:off x="-77375" y="1981413"/>
              <a:ext cx="161800" cy="156675"/>
            </a:xfrm>
            <a:custGeom>
              <a:avLst/>
              <a:gdLst/>
              <a:ahLst/>
              <a:cxnLst/>
              <a:rect l="l" t="t" r="r" b="b"/>
              <a:pathLst>
                <a:path w="6472" h="6267" extrusionOk="0">
                  <a:moveTo>
                    <a:pt x="5337" y="3036"/>
                  </a:moveTo>
                  <a:cubicBezTo>
                    <a:pt x="5237" y="3303"/>
                    <a:pt x="5137" y="3503"/>
                    <a:pt x="5004" y="3737"/>
                  </a:cubicBezTo>
                  <a:cubicBezTo>
                    <a:pt x="4970" y="3770"/>
                    <a:pt x="4970" y="3870"/>
                    <a:pt x="4904" y="3904"/>
                  </a:cubicBezTo>
                  <a:cubicBezTo>
                    <a:pt x="4670" y="4371"/>
                    <a:pt x="4370" y="4738"/>
                    <a:pt x="4036" y="5004"/>
                  </a:cubicBezTo>
                  <a:cubicBezTo>
                    <a:pt x="3970" y="5038"/>
                    <a:pt x="3870" y="5138"/>
                    <a:pt x="3803" y="5138"/>
                  </a:cubicBezTo>
                  <a:lnTo>
                    <a:pt x="3736" y="5138"/>
                  </a:lnTo>
                  <a:cubicBezTo>
                    <a:pt x="3636" y="5171"/>
                    <a:pt x="3536" y="5188"/>
                    <a:pt x="3436" y="5188"/>
                  </a:cubicBezTo>
                  <a:cubicBezTo>
                    <a:pt x="3336" y="5188"/>
                    <a:pt x="3236" y="5171"/>
                    <a:pt x="3136" y="5138"/>
                  </a:cubicBezTo>
                  <a:lnTo>
                    <a:pt x="3036" y="5071"/>
                  </a:lnTo>
                  <a:lnTo>
                    <a:pt x="3002" y="5138"/>
                  </a:lnTo>
                  <a:cubicBezTo>
                    <a:pt x="2802" y="5305"/>
                    <a:pt x="2302" y="5572"/>
                    <a:pt x="1868" y="5738"/>
                  </a:cubicBezTo>
                  <a:cubicBezTo>
                    <a:pt x="1835" y="5738"/>
                    <a:pt x="1835" y="5805"/>
                    <a:pt x="1801" y="5805"/>
                  </a:cubicBezTo>
                  <a:cubicBezTo>
                    <a:pt x="1601" y="5855"/>
                    <a:pt x="1409" y="5897"/>
                    <a:pt x="1247" y="5897"/>
                  </a:cubicBezTo>
                  <a:cubicBezTo>
                    <a:pt x="1084" y="5897"/>
                    <a:pt x="951" y="5855"/>
                    <a:pt x="867" y="5738"/>
                  </a:cubicBezTo>
                  <a:lnTo>
                    <a:pt x="334" y="5171"/>
                  </a:lnTo>
                  <a:lnTo>
                    <a:pt x="901" y="4004"/>
                  </a:lnTo>
                  <a:cubicBezTo>
                    <a:pt x="1034" y="4204"/>
                    <a:pt x="1334" y="4537"/>
                    <a:pt x="1668" y="4604"/>
                  </a:cubicBezTo>
                  <a:cubicBezTo>
                    <a:pt x="1732" y="4632"/>
                    <a:pt x="1797" y="4644"/>
                    <a:pt x="1861" y="4644"/>
                  </a:cubicBezTo>
                  <a:cubicBezTo>
                    <a:pt x="2030" y="4644"/>
                    <a:pt x="2199" y="4558"/>
                    <a:pt x="2369" y="4437"/>
                  </a:cubicBezTo>
                  <a:cubicBezTo>
                    <a:pt x="2927" y="4055"/>
                    <a:pt x="3434" y="3647"/>
                    <a:pt x="3752" y="3647"/>
                  </a:cubicBezTo>
                  <a:cubicBezTo>
                    <a:pt x="3795" y="3647"/>
                    <a:pt x="3834" y="3654"/>
                    <a:pt x="3870" y="3670"/>
                  </a:cubicBezTo>
                  <a:cubicBezTo>
                    <a:pt x="3903" y="3670"/>
                    <a:pt x="3970" y="3704"/>
                    <a:pt x="3970" y="3704"/>
                  </a:cubicBezTo>
                  <a:cubicBezTo>
                    <a:pt x="4056" y="3761"/>
                    <a:pt x="4192" y="3844"/>
                    <a:pt x="4378" y="3844"/>
                  </a:cubicBezTo>
                  <a:cubicBezTo>
                    <a:pt x="4407" y="3844"/>
                    <a:pt x="4438" y="3841"/>
                    <a:pt x="4470" y="3837"/>
                  </a:cubicBezTo>
                  <a:cubicBezTo>
                    <a:pt x="4496" y="3846"/>
                    <a:pt x="4523" y="3850"/>
                    <a:pt x="4551" y="3850"/>
                  </a:cubicBezTo>
                  <a:cubicBezTo>
                    <a:pt x="4735" y="3850"/>
                    <a:pt x="4961" y="3645"/>
                    <a:pt x="5337" y="3036"/>
                  </a:cubicBezTo>
                  <a:close/>
                  <a:moveTo>
                    <a:pt x="6205" y="1"/>
                  </a:moveTo>
                  <a:cubicBezTo>
                    <a:pt x="5504" y="1702"/>
                    <a:pt x="4804" y="3670"/>
                    <a:pt x="4370" y="3737"/>
                  </a:cubicBezTo>
                  <a:cubicBezTo>
                    <a:pt x="4334" y="3746"/>
                    <a:pt x="4306" y="3750"/>
                    <a:pt x="4280" y="3750"/>
                  </a:cubicBezTo>
                  <a:cubicBezTo>
                    <a:pt x="4211" y="3750"/>
                    <a:pt x="4167" y="3719"/>
                    <a:pt x="4070" y="3670"/>
                  </a:cubicBezTo>
                  <a:cubicBezTo>
                    <a:pt x="4036" y="3637"/>
                    <a:pt x="4003" y="3637"/>
                    <a:pt x="3970" y="3570"/>
                  </a:cubicBezTo>
                  <a:cubicBezTo>
                    <a:pt x="3895" y="3541"/>
                    <a:pt x="3818" y="3527"/>
                    <a:pt x="3738" y="3527"/>
                  </a:cubicBezTo>
                  <a:cubicBezTo>
                    <a:pt x="3353" y="3527"/>
                    <a:pt x="2892" y="3846"/>
                    <a:pt x="2202" y="4371"/>
                  </a:cubicBezTo>
                  <a:cubicBezTo>
                    <a:pt x="2074" y="4473"/>
                    <a:pt x="1947" y="4516"/>
                    <a:pt x="1819" y="4516"/>
                  </a:cubicBezTo>
                  <a:cubicBezTo>
                    <a:pt x="1780" y="4516"/>
                    <a:pt x="1741" y="4512"/>
                    <a:pt x="1701" y="4504"/>
                  </a:cubicBezTo>
                  <a:cubicBezTo>
                    <a:pt x="1268" y="4371"/>
                    <a:pt x="1001" y="3837"/>
                    <a:pt x="1001" y="3837"/>
                  </a:cubicBezTo>
                  <a:lnTo>
                    <a:pt x="867" y="3637"/>
                  </a:lnTo>
                  <a:lnTo>
                    <a:pt x="667" y="4004"/>
                  </a:lnTo>
                  <a:lnTo>
                    <a:pt x="34" y="5238"/>
                  </a:lnTo>
                  <a:lnTo>
                    <a:pt x="0" y="5338"/>
                  </a:lnTo>
                  <a:lnTo>
                    <a:pt x="167" y="5505"/>
                  </a:lnTo>
                  <a:lnTo>
                    <a:pt x="634" y="6039"/>
                  </a:lnTo>
                  <a:cubicBezTo>
                    <a:pt x="779" y="6204"/>
                    <a:pt x="962" y="6267"/>
                    <a:pt x="1168" y="6267"/>
                  </a:cubicBezTo>
                  <a:cubicBezTo>
                    <a:pt x="1294" y="6267"/>
                    <a:pt x="1429" y="6243"/>
                    <a:pt x="1568" y="6205"/>
                  </a:cubicBezTo>
                  <a:cubicBezTo>
                    <a:pt x="1701" y="6172"/>
                    <a:pt x="1801" y="6172"/>
                    <a:pt x="1902" y="6139"/>
                  </a:cubicBezTo>
                  <a:cubicBezTo>
                    <a:pt x="2402" y="5905"/>
                    <a:pt x="2902" y="5638"/>
                    <a:pt x="3069" y="5505"/>
                  </a:cubicBezTo>
                  <a:cubicBezTo>
                    <a:pt x="3187" y="5528"/>
                    <a:pt x="3338" y="5552"/>
                    <a:pt x="3464" y="5552"/>
                  </a:cubicBezTo>
                  <a:cubicBezTo>
                    <a:pt x="3516" y="5552"/>
                    <a:pt x="3564" y="5548"/>
                    <a:pt x="3603" y="5538"/>
                  </a:cubicBezTo>
                  <a:cubicBezTo>
                    <a:pt x="3703" y="5538"/>
                    <a:pt x="3770" y="5505"/>
                    <a:pt x="3870" y="5471"/>
                  </a:cubicBezTo>
                  <a:cubicBezTo>
                    <a:pt x="3870" y="5471"/>
                    <a:pt x="3903" y="5471"/>
                    <a:pt x="3903" y="5405"/>
                  </a:cubicBezTo>
                  <a:cubicBezTo>
                    <a:pt x="4237" y="5238"/>
                    <a:pt x="4570" y="4904"/>
                    <a:pt x="4837" y="4504"/>
                  </a:cubicBezTo>
                  <a:cubicBezTo>
                    <a:pt x="4904" y="4371"/>
                    <a:pt x="5004" y="4204"/>
                    <a:pt x="5070" y="4037"/>
                  </a:cubicBezTo>
                  <a:cubicBezTo>
                    <a:pt x="5504" y="3237"/>
                    <a:pt x="5838" y="2336"/>
                    <a:pt x="6004" y="1735"/>
                  </a:cubicBezTo>
                  <a:cubicBezTo>
                    <a:pt x="6171" y="1369"/>
                    <a:pt x="6205" y="1168"/>
                    <a:pt x="6238" y="1135"/>
                  </a:cubicBezTo>
                  <a:lnTo>
                    <a:pt x="6471" y="334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9"/>
            <p:cNvSpPr/>
            <p:nvPr/>
          </p:nvSpPr>
          <p:spPr>
            <a:xfrm>
              <a:off x="-69050" y="2057313"/>
              <a:ext cx="125125" cy="74475"/>
            </a:xfrm>
            <a:custGeom>
              <a:avLst/>
              <a:gdLst/>
              <a:ahLst/>
              <a:cxnLst/>
              <a:rect l="l" t="t" r="r" b="b"/>
              <a:pathLst>
                <a:path w="5005" h="2979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4571" y="701"/>
                    <a:pt x="4337" y="868"/>
                    <a:pt x="4137" y="934"/>
                  </a:cubicBezTo>
                  <a:cubicBezTo>
                    <a:pt x="4105" y="939"/>
                    <a:pt x="4074" y="941"/>
                    <a:pt x="4045" y="941"/>
                  </a:cubicBezTo>
                  <a:cubicBezTo>
                    <a:pt x="3859" y="941"/>
                    <a:pt x="3723" y="859"/>
                    <a:pt x="3637" y="801"/>
                  </a:cubicBezTo>
                  <a:cubicBezTo>
                    <a:pt x="3570" y="734"/>
                    <a:pt x="3537" y="734"/>
                    <a:pt x="3537" y="734"/>
                  </a:cubicBezTo>
                  <a:cubicBezTo>
                    <a:pt x="3509" y="725"/>
                    <a:pt x="3479" y="721"/>
                    <a:pt x="3446" y="721"/>
                  </a:cubicBezTo>
                  <a:cubicBezTo>
                    <a:pt x="3131" y="721"/>
                    <a:pt x="2610" y="1141"/>
                    <a:pt x="2036" y="1535"/>
                  </a:cubicBezTo>
                  <a:cubicBezTo>
                    <a:pt x="1887" y="1658"/>
                    <a:pt x="1702" y="1727"/>
                    <a:pt x="1521" y="1727"/>
                  </a:cubicBezTo>
                  <a:cubicBezTo>
                    <a:pt x="1458" y="1727"/>
                    <a:pt x="1395" y="1719"/>
                    <a:pt x="1335" y="1702"/>
                  </a:cubicBezTo>
                  <a:cubicBezTo>
                    <a:pt x="1001" y="1635"/>
                    <a:pt x="701" y="1301"/>
                    <a:pt x="568" y="1101"/>
                  </a:cubicBezTo>
                  <a:lnTo>
                    <a:pt x="1" y="2269"/>
                  </a:lnTo>
                  <a:lnTo>
                    <a:pt x="534" y="2836"/>
                  </a:lnTo>
                  <a:cubicBezTo>
                    <a:pt x="628" y="2937"/>
                    <a:pt x="761" y="2978"/>
                    <a:pt x="916" y="2978"/>
                  </a:cubicBezTo>
                  <a:cubicBezTo>
                    <a:pt x="1477" y="2978"/>
                    <a:pt x="2329" y="2430"/>
                    <a:pt x="2669" y="2169"/>
                  </a:cubicBezTo>
                  <a:lnTo>
                    <a:pt x="2703" y="2135"/>
                  </a:lnTo>
                  <a:lnTo>
                    <a:pt x="2803" y="2169"/>
                  </a:lnTo>
                  <a:cubicBezTo>
                    <a:pt x="2896" y="2215"/>
                    <a:pt x="2996" y="2240"/>
                    <a:pt x="3096" y="2240"/>
                  </a:cubicBezTo>
                  <a:cubicBezTo>
                    <a:pt x="3212" y="2240"/>
                    <a:pt x="3329" y="2207"/>
                    <a:pt x="3437" y="2135"/>
                  </a:cubicBezTo>
                  <a:cubicBezTo>
                    <a:pt x="4070" y="1835"/>
                    <a:pt x="4637" y="934"/>
                    <a:pt x="5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9"/>
            <p:cNvSpPr/>
            <p:nvPr/>
          </p:nvSpPr>
          <p:spPr>
            <a:xfrm>
              <a:off x="-49025" y="1939713"/>
              <a:ext cx="162625" cy="96925"/>
            </a:xfrm>
            <a:custGeom>
              <a:avLst/>
              <a:gdLst/>
              <a:ahLst/>
              <a:cxnLst/>
              <a:rect l="l" t="t" r="r" b="b"/>
              <a:pathLst>
                <a:path w="6505" h="3877" extrusionOk="0">
                  <a:moveTo>
                    <a:pt x="4170" y="201"/>
                  </a:moveTo>
                  <a:cubicBezTo>
                    <a:pt x="4370" y="201"/>
                    <a:pt x="4604" y="335"/>
                    <a:pt x="4937" y="668"/>
                  </a:cubicBezTo>
                  <a:lnTo>
                    <a:pt x="5037" y="735"/>
                  </a:lnTo>
                  <a:cubicBezTo>
                    <a:pt x="5343" y="1013"/>
                    <a:pt x="5602" y="1152"/>
                    <a:pt x="5816" y="1152"/>
                  </a:cubicBezTo>
                  <a:cubicBezTo>
                    <a:pt x="5858" y="1152"/>
                    <a:pt x="5899" y="1146"/>
                    <a:pt x="5938" y="1135"/>
                  </a:cubicBezTo>
                  <a:cubicBezTo>
                    <a:pt x="6071" y="1068"/>
                    <a:pt x="6171" y="1035"/>
                    <a:pt x="6205" y="1002"/>
                  </a:cubicBezTo>
                  <a:cubicBezTo>
                    <a:pt x="6238" y="1335"/>
                    <a:pt x="6238" y="1702"/>
                    <a:pt x="6271" y="1969"/>
                  </a:cubicBezTo>
                  <a:cubicBezTo>
                    <a:pt x="6271" y="2036"/>
                    <a:pt x="6238" y="2136"/>
                    <a:pt x="6171" y="2136"/>
                  </a:cubicBezTo>
                  <a:cubicBezTo>
                    <a:pt x="6128" y="2147"/>
                    <a:pt x="6079" y="2152"/>
                    <a:pt x="6027" y="2152"/>
                  </a:cubicBezTo>
                  <a:cubicBezTo>
                    <a:pt x="5756" y="2152"/>
                    <a:pt x="5378" y="2004"/>
                    <a:pt x="5071" y="1669"/>
                  </a:cubicBezTo>
                  <a:cubicBezTo>
                    <a:pt x="5071" y="1669"/>
                    <a:pt x="5071" y="1635"/>
                    <a:pt x="5037" y="1635"/>
                  </a:cubicBezTo>
                  <a:cubicBezTo>
                    <a:pt x="4904" y="1502"/>
                    <a:pt x="4770" y="1469"/>
                    <a:pt x="4670" y="1469"/>
                  </a:cubicBezTo>
                  <a:cubicBezTo>
                    <a:pt x="4203" y="1469"/>
                    <a:pt x="3703" y="2002"/>
                    <a:pt x="3103" y="2636"/>
                  </a:cubicBezTo>
                  <a:cubicBezTo>
                    <a:pt x="2869" y="2870"/>
                    <a:pt x="2669" y="3170"/>
                    <a:pt x="2369" y="3403"/>
                  </a:cubicBezTo>
                  <a:cubicBezTo>
                    <a:pt x="2102" y="3670"/>
                    <a:pt x="1835" y="3737"/>
                    <a:pt x="1535" y="3737"/>
                  </a:cubicBezTo>
                  <a:cubicBezTo>
                    <a:pt x="934" y="3704"/>
                    <a:pt x="367" y="3170"/>
                    <a:pt x="200" y="3003"/>
                  </a:cubicBezTo>
                  <a:lnTo>
                    <a:pt x="768" y="1469"/>
                  </a:lnTo>
                  <a:cubicBezTo>
                    <a:pt x="901" y="1669"/>
                    <a:pt x="1068" y="1969"/>
                    <a:pt x="1368" y="2036"/>
                  </a:cubicBezTo>
                  <a:cubicBezTo>
                    <a:pt x="1445" y="2067"/>
                    <a:pt x="1524" y="2081"/>
                    <a:pt x="1605" y="2081"/>
                  </a:cubicBezTo>
                  <a:cubicBezTo>
                    <a:pt x="1875" y="2081"/>
                    <a:pt x="2169" y="1918"/>
                    <a:pt x="2502" y="1635"/>
                  </a:cubicBezTo>
                  <a:cubicBezTo>
                    <a:pt x="2736" y="1369"/>
                    <a:pt x="2936" y="1168"/>
                    <a:pt x="3103" y="968"/>
                  </a:cubicBezTo>
                  <a:cubicBezTo>
                    <a:pt x="3536" y="501"/>
                    <a:pt x="3836" y="201"/>
                    <a:pt x="4170" y="201"/>
                  </a:cubicBezTo>
                  <a:close/>
                  <a:moveTo>
                    <a:pt x="4170" y="1"/>
                  </a:moveTo>
                  <a:cubicBezTo>
                    <a:pt x="3736" y="1"/>
                    <a:pt x="3436" y="335"/>
                    <a:pt x="2936" y="802"/>
                  </a:cubicBezTo>
                  <a:cubicBezTo>
                    <a:pt x="2769" y="1002"/>
                    <a:pt x="2569" y="1202"/>
                    <a:pt x="2335" y="1402"/>
                  </a:cubicBezTo>
                  <a:cubicBezTo>
                    <a:pt x="2057" y="1680"/>
                    <a:pt x="1779" y="1819"/>
                    <a:pt x="1559" y="1819"/>
                  </a:cubicBezTo>
                  <a:cubicBezTo>
                    <a:pt x="1515" y="1819"/>
                    <a:pt x="1474" y="1813"/>
                    <a:pt x="1435" y="1802"/>
                  </a:cubicBezTo>
                  <a:cubicBezTo>
                    <a:pt x="1101" y="1669"/>
                    <a:pt x="934" y="1202"/>
                    <a:pt x="934" y="1068"/>
                  </a:cubicBezTo>
                  <a:lnTo>
                    <a:pt x="934" y="1035"/>
                  </a:lnTo>
                  <a:lnTo>
                    <a:pt x="868" y="668"/>
                  </a:lnTo>
                  <a:lnTo>
                    <a:pt x="868" y="635"/>
                  </a:lnTo>
                  <a:lnTo>
                    <a:pt x="734" y="968"/>
                  </a:lnTo>
                  <a:lnTo>
                    <a:pt x="34" y="2836"/>
                  </a:lnTo>
                  <a:lnTo>
                    <a:pt x="0" y="2903"/>
                  </a:lnTo>
                  <a:lnTo>
                    <a:pt x="34" y="2970"/>
                  </a:lnTo>
                  <a:lnTo>
                    <a:pt x="200" y="3137"/>
                  </a:lnTo>
                  <a:cubicBezTo>
                    <a:pt x="434" y="3370"/>
                    <a:pt x="1001" y="3804"/>
                    <a:pt x="1601" y="3870"/>
                  </a:cubicBezTo>
                  <a:cubicBezTo>
                    <a:pt x="1650" y="3874"/>
                    <a:pt x="1698" y="3877"/>
                    <a:pt x="1744" y="3877"/>
                  </a:cubicBezTo>
                  <a:cubicBezTo>
                    <a:pt x="2082" y="3877"/>
                    <a:pt x="2368" y="3767"/>
                    <a:pt x="2602" y="3504"/>
                  </a:cubicBezTo>
                  <a:cubicBezTo>
                    <a:pt x="2869" y="3237"/>
                    <a:pt x="3103" y="2970"/>
                    <a:pt x="3369" y="2703"/>
                  </a:cubicBezTo>
                  <a:cubicBezTo>
                    <a:pt x="3903" y="2136"/>
                    <a:pt x="4370" y="1569"/>
                    <a:pt x="4737" y="1569"/>
                  </a:cubicBezTo>
                  <a:cubicBezTo>
                    <a:pt x="4837" y="1569"/>
                    <a:pt x="4904" y="1635"/>
                    <a:pt x="5004" y="1702"/>
                  </a:cubicBezTo>
                  <a:lnTo>
                    <a:pt x="5104" y="1836"/>
                  </a:lnTo>
                  <a:cubicBezTo>
                    <a:pt x="5427" y="2109"/>
                    <a:pt x="5788" y="2253"/>
                    <a:pt x="6075" y="2253"/>
                  </a:cubicBezTo>
                  <a:cubicBezTo>
                    <a:pt x="6173" y="2253"/>
                    <a:pt x="6262" y="2236"/>
                    <a:pt x="6338" y="2203"/>
                  </a:cubicBezTo>
                  <a:cubicBezTo>
                    <a:pt x="6405" y="2169"/>
                    <a:pt x="6438" y="2169"/>
                    <a:pt x="6505" y="2136"/>
                  </a:cubicBezTo>
                  <a:cubicBezTo>
                    <a:pt x="6405" y="1602"/>
                    <a:pt x="6372" y="1035"/>
                    <a:pt x="6271" y="468"/>
                  </a:cubicBezTo>
                  <a:lnTo>
                    <a:pt x="6171" y="468"/>
                  </a:lnTo>
                  <a:cubicBezTo>
                    <a:pt x="6171" y="568"/>
                    <a:pt x="6071" y="868"/>
                    <a:pt x="5871" y="902"/>
                  </a:cubicBezTo>
                  <a:cubicBezTo>
                    <a:pt x="5843" y="913"/>
                    <a:pt x="5811" y="918"/>
                    <a:pt x="5776" y="918"/>
                  </a:cubicBezTo>
                  <a:cubicBezTo>
                    <a:pt x="5603" y="918"/>
                    <a:pt x="5353" y="784"/>
                    <a:pt x="5104" y="535"/>
                  </a:cubicBezTo>
                  <a:lnTo>
                    <a:pt x="5037" y="468"/>
                  </a:lnTo>
                  <a:cubicBezTo>
                    <a:pt x="4704" y="168"/>
                    <a:pt x="4403" y="34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9"/>
            <p:cNvSpPr/>
            <p:nvPr/>
          </p:nvSpPr>
          <p:spPr>
            <a:xfrm>
              <a:off x="-44025" y="1944738"/>
              <a:ext cx="151800" cy="88825"/>
            </a:xfrm>
            <a:custGeom>
              <a:avLst/>
              <a:gdLst/>
              <a:ahLst/>
              <a:cxnLst/>
              <a:rect l="l" t="t" r="r" b="b"/>
              <a:pathLst>
                <a:path w="6072" h="3553" extrusionOk="0">
                  <a:moveTo>
                    <a:pt x="3970" y="0"/>
                  </a:moveTo>
                  <a:cubicBezTo>
                    <a:pt x="3636" y="0"/>
                    <a:pt x="3370" y="300"/>
                    <a:pt x="2903" y="767"/>
                  </a:cubicBezTo>
                  <a:cubicBezTo>
                    <a:pt x="2736" y="967"/>
                    <a:pt x="2536" y="1168"/>
                    <a:pt x="2302" y="1434"/>
                  </a:cubicBezTo>
                  <a:cubicBezTo>
                    <a:pt x="1969" y="1717"/>
                    <a:pt x="1675" y="1880"/>
                    <a:pt x="1405" y="1880"/>
                  </a:cubicBezTo>
                  <a:cubicBezTo>
                    <a:pt x="1324" y="1880"/>
                    <a:pt x="1245" y="1866"/>
                    <a:pt x="1168" y="1835"/>
                  </a:cubicBezTo>
                  <a:cubicBezTo>
                    <a:pt x="868" y="1768"/>
                    <a:pt x="701" y="1468"/>
                    <a:pt x="568" y="1268"/>
                  </a:cubicBezTo>
                  <a:lnTo>
                    <a:pt x="0" y="2802"/>
                  </a:lnTo>
                  <a:cubicBezTo>
                    <a:pt x="167" y="2969"/>
                    <a:pt x="701" y="3503"/>
                    <a:pt x="1335" y="3536"/>
                  </a:cubicBezTo>
                  <a:cubicBezTo>
                    <a:pt x="1381" y="3547"/>
                    <a:pt x="1427" y="3553"/>
                    <a:pt x="1475" y="3553"/>
                  </a:cubicBezTo>
                  <a:cubicBezTo>
                    <a:pt x="1704" y="3553"/>
                    <a:pt x="1948" y="3424"/>
                    <a:pt x="2169" y="3202"/>
                  </a:cubicBezTo>
                  <a:cubicBezTo>
                    <a:pt x="2402" y="2969"/>
                    <a:pt x="2669" y="2702"/>
                    <a:pt x="2903" y="2435"/>
                  </a:cubicBezTo>
                  <a:cubicBezTo>
                    <a:pt x="3487" y="1818"/>
                    <a:pt x="3977" y="1233"/>
                    <a:pt x="4402" y="1233"/>
                  </a:cubicBezTo>
                  <a:cubicBezTo>
                    <a:pt x="4414" y="1233"/>
                    <a:pt x="4425" y="1233"/>
                    <a:pt x="4437" y="1234"/>
                  </a:cubicBezTo>
                  <a:cubicBezTo>
                    <a:pt x="4637" y="1234"/>
                    <a:pt x="4737" y="1334"/>
                    <a:pt x="4871" y="1468"/>
                  </a:cubicBezTo>
                  <a:cubicBezTo>
                    <a:pt x="5160" y="1784"/>
                    <a:pt x="5512" y="1933"/>
                    <a:pt x="5762" y="1933"/>
                  </a:cubicBezTo>
                  <a:cubicBezTo>
                    <a:pt x="5829" y="1933"/>
                    <a:pt x="5889" y="1923"/>
                    <a:pt x="5938" y="1901"/>
                  </a:cubicBezTo>
                  <a:cubicBezTo>
                    <a:pt x="6038" y="1868"/>
                    <a:pt x="6071" y="1835"/>
                    <a:pt x="6071" y="1735"/>
                  </a:cubicBezTo>
                  <a:cubicBezTo>
                    <a:pt x="6071" y="1501"/>
                    <a:pt x="6038" y="1134"/>
                    <a:pt x="6005" y="801"/>
                  </a:cubicBezTo>
                  <a:cubicBezTo>
                    <a:pt x="5938" y="867"/>
                    <a:pt x="5871" y="901"/>
                    <a:pt x="5738" y="967"/>
                  </a:cubicBezTo>
                  <a:cubicBezTo>
                    <a:pt x="5718" y="970"/>
                    <a:pt x="5698" y="972"/>
                    <a:pt x="5677" y="972"/>
                  </a:cubicBezTo>
                  <a:cubicBezTo>
                    <a:pt x="5448" y="972"/>
                    <a:pt x="5135" y="803"/>
                    <a:pt x="4737" y="467"/>
                  </a:cubicBezTo>
                  <a:cubicBezTo>
                    <a:pt x="4404" y="167"/>
                    <a:pt x="4170" y="0"/>
                    <a:pt x="3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9"/>
            <p:cNvSpPr/>
            <p:nvPr/>
          </p:nvSpPr>
          <p:spPr>
            <a:xfrm>
              <a:off x="-176900" y="1900913"/>
              <a:ext cx="124050" cy="51525"/>
            </a:xfrm>
            <a:custGeom>
              <a:avLst/>
              <a:gdLst/>
              <a:ahLst/>
              <a:cxnLst/>
              <a:rect l="l" t="t" r="r" b="b"/>
              <a:pathLst>
                <a:path w="4962" h="2061" extrusionOk="0">
                  <a:moveTo>
                    <a:pt x="4190" y="0"/>
                  </a:moveTo>
                  <a:cubicBezTo>
                    <a:pt x="3855" y="0"/>
                    <a:pt x="3514" y="85"/>
                    <a:pt x="3514" y="85"/>
                  </a:cubicBezTo>
                  <a:cubicBezTo>
                    <a:pt x="3498" y="83"/>
                    <a:pt x="3478" y="81"/>
                    <a:pt x="3455" y="81"/>
                  </a:cubicBezTo>
                  <a:cubicBezTo>
                    <a:pt x="2930" y="81"/>
                    <a:pt x="826" y="804"/>
                    <a:pt x="379" y="1219"/>
                  </a:cubicBezTo>
                  <a:cubicBezTo>
                    <a:pt x="1" y="1660"/>
                    <a:pt x="306" y="1923"/>
                    <a:pt x="903" y="1923"/>
                  </a:cubicBezTo>
                  <a:cubicBezTo>
                    <a:pt x="938" y="1923"/>
                    <a:pt x="975" y="1922"/>
                    <a:pt x="1012" y="1920"/>
                  </a:cubicBezTo>
                  <a:cubicBezTo>
                    <a:pt x="1449" y="1898"/>
                    <a:pt x="1857" y="1705"/>
                    <a:pt x="2209" y="1705"/>
                  </a:cubicBezTo>
                  <a:cubicBezTo>
                    <a:pt x="2394" y="1705"/>
                    <a:pt x="2564" y="1759"/>
                    <a:pt x="2714" y="1920"/>
                  </a:cubicBezTo>
                  <a:cubicBezTo>
                    <a:pt x="2810" y="2016"/>
                    <a:pt x="2941" y="2060"/>
                    <a:pt x="3090" y="2060"/>
                  </a:cubicBezTo>
                  <a:cubicBezTo>
                    <a:pt x="3664" y="2060"/>
                    <a:pt x="4517" y="1413"/>
                    <a:pt x="4782" y="619"/>
                  </a:cubicBezTo>
                  <a:cubicBezTo>
                    <a:pt x="4961" y="116"/>
                    <a:pt x="4580" y="0"/>
                    <a:pt x="4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9"/>
            <p:cNvSpPr/>
            <p:nvPr/>
          </p:nvSpPr>
          <p:spPr>
            <a:xfrm>
              <a:off x="-264175" y="1973063"/>
              <a:ext cx="177650" cy="245225"/>
            </a:xfrm>
            <a:custGeom>
              <a:avLst/>
              <a:gdLst/>
              <a:ahLst/>
              <a:cxnLst/>
              <a:rect l="l" t="t" r="r" b="b"/>
              <a:pathLst>
                <a:path w="7106" h="9809" extrusionOk="0">
                  <a:moveTo>
                    <a:pt x="2042" y="1"/>
                  </a:moveTo>
                  <a:cubicBezTo>
                    <a:pt x="1613" y="1"/>
                    <a:pt x="1102" y="139"/>
                    <a:pt x="867" y="335"/>
                  </a:cubicBezTo>
                  <a:cubicBezTo>
                    <a:pt x="501" y="668"/>
                    <a:pt x="1968" y="869"/>
                    <a:pt x="2202" y="1402"/>
                  </a:cubicBezTo>
                  <a:cubicBezTo>
                    <a:pt x="2502" y="1969"/>
                    <a:pt x="0" y="2470"/>
                    <a:pt x="0" y="2470"/>
                  </a:cubicBezTo>
                  <a:lnTo>
                    <a:pt x="601" y="2637"/>
                  </a:lnTo>
                  <a:cubicBezTo>
                    <a:pt x="601" y="2637"/>
                    <a:pt x="2472" y="2013"/>
                    <a:pt x="3374" y="2013"/>
                  </a:cubicBezTo>
                  <a:cubicBezTo>
                    <a:pt x="3615" y="2013"/>
                    <a:pt x="3787" y="2057"/>
                    <a:pt x="3836" y="2170"/>
                  </a:cubicBezTo>
                  <a:cubicBezTo>
                    <a:pt x="4103" y="2703"/>
                    <a:pt x="2202" y="3070"/>
                    <a:pt x="1768" y="3904"/>
                  </a:cubicBezTo>
                  <a:cubicBezTo>
                    <a:pt x="1637" y="4138"/>
                    <a:pt x="1658" y="4223"/>
                    <a:pt x="1778" y="4223"/>
                  </a:cubicBezTo>
                  <a:cubicBezTo>
                    <a:pt x="2084" y="4223"/>
                    <a:pt x="3031" y="3671"/>
                    <a:pt x="3703" y="3671"/>
                  </a:cubicBezTo>
                  <a:cubicBezTo>
                    <a:pt x="4670" y="3671"/>
                    <a:pt x="5037" y="4638"/>
                    <a:pt x="5037" y="5172"/>
                  </a:cubicBezTo>
                  <a:cubicBezTo>
                    <a:pt x="5104" y="5705"/>
                    <a:pt x="2335" y="7173"/>
                    <a:pt x="1968" y="7907"/>
                  </a:cubicBezTo>
                  <a:cubicBezTo>
                    <a:pt x="1892" y="8067"/>
                    <a:pt x="1947" y="8130"/>
                    <a:pt x="2088" y="8130"/>
                  </a:cubicBezTo>
                  <a:cubicBezTo>
                    <a:pt x="2600" y="8130"/>
                    <a:pt x="4236" y="7302"/>
                    <a:pt x="4743" y="7302"/>
                  </a:cubicBezTo>
                  <a:cubicBezTo>
                    <a:pt x="4766" y="7302"/>
                    <a:pt x="4786" y="7303"/>
                    <a:pt x="4804" y="7307"/>
                  </a:cubicBezTo>
                  <a:cubicBezTo>
                    <a:pt x="5337" y="7407"/>
                    <a:pt x="4537" y="7907"/>
                    <a:pt x="3603" y="8641"/>
                  </a:cubicBezTo>
                  <a:cubicBezTo>
                    <a:pt x="2602" y="9375"/>
                    <a:pt x="2836" y="9808"/>
                    <a:pt x="2836" y="9808"/>
                  </a:cubicBezTo>
                  <a:cubicBezTo>
                    <a:pt x="5271" y="9041"/>
                    <a:pt x="7105" y="6406"/>
                    <a:pt x="7105" y="6406"/>
                  </a:cubicBezTo>
                  <a:lnTo>
                    <a:pt x="7105" y="6406"/>
                  </a:lnTo>
                  <a:cubicBezTo>
                    <a:pt x="7105" y="6406"/>
                    <a:pt x="4537" y="7006"/>
                    <a:pt x="3936" y="7006"/>
                  </a:cubicBezTo>
                  <a:cubicBezTo>
                    <a:pt x="3933" y="7007"/>
                    <a:pt x="3929" y="7007"/>
                    <a:pt x="3926" y="7007"/>
                  </a:cubicBezTo>
                  <a:cubicBezTo>
                    <a:pt x="3377" y="7007"/>
                    <a:pt x="6639" y="4366"/>
                    <a:pt x="6805" y="3537"/>
                  </a:cubicBezTo>
                  <a:cubicBezTo>
                    <a:pt x="6882" y="3152"/>
                    <a:pt x="6404" y="3094"/>
                    <a:pt x="5847" y="3094"/>
                  </a:cubicBezTo>
                  <a:cubicBezTo>
                    <a:pt x="5609" y="3094"/>
                    <a:pt x="5356" y="3105"/>
                    <a:pt x="5126" y="3105"/>
                  </a:cubicBezTo>
                  <a:cubicBezTo>
                    <a:pt x="4731" y="3105"/>
                    <a:pt x="4405" y="3073"/>
                    <a:pt x="4337" y="2903"/>
                  </a:cubicBezTo>
                  <a:cubicBezTo>
                    <a:pt x="4170" y="2403"/>
                    <a:pt x="5938" y="1402"/>
                    <a:pt x="5938" y="702"/>
                  </a:cubicBezTo>
                  <a:cubicBezTo>
                    <a:pt x="5910" y="410"/>
                    <a:pt x="5391" y="350"/>
                    <a:pt x="4775" y="350"/>
                  </a:cubicBezTo>
                  <a:cubicBezTo>
                    <a:pt x="4340" y="350"/>
                    <a:pt x="3856" y="380"/>
                    <a:pt x="3464" y="380"/>
                  </a:cubicBezTo>
                  <a:cubicBezTo>
                    <a:pt x="3078" y="380"/>
                    <a:pt x="2779" y="351"/>
                    <a:pt x="2702" y="235"/>
                  </a:cubicBezTo>
                  <a:cubicBezTo>
                    <a:pt x="2606" y="69"/>
                    <a:pt x="2344" y="1"/>
                    <a:pt x="2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9"/>
            <p:cNvSpPr/>
            <p:nvPr/>
          </p:nvSpPr>
          <p:spPr>
            <a:xfrm>
              <a:off x="-239175" y="1742088"/>
              <a:ext cx="271900" cy="184325"/>
            </a:xfrm>
            <a:custGeom>
              <a:avLst/>
              <a:gdLst/>
              <a:ahLst/>
              <a:cxnLst/>
              <a:rect l="l" t="t" r="r" b="b"/>
              <a:pathLst>
                <a:path w="10876" h="7373" extrusionOk="0">
                  <a:moveTo>
                    <a:pt x="10775" y="0"/>
                  </a:moveTo>
                  <a:lnTo>
                    <a:pt x="2503" y="3603"/>
                  </a:lnTo>
                  <a:lnTo>
                    <a:pt x="1902" y="4170"/>
                  </a:lnTo>
                  <a:lnTo>
                    <a:pt x="1902" y="4237"/>
                  </a:lnTo>
                  <a:cubicBezTo>
                    <a:pt x="1669" y="5438"/>
                    <a:pt x="34" y="7139"/>
                    <a:pt x="1" y="7205"/>
                  </a:cubicBezTo>
                  <a:lnTo>
                    <a:pt x="168" y="7372"/>
                  </a:lnTo>
                  <a:cubicBezTo>
                    <a:pt x="201" y="7306"/>
                    <a:pt x="1969" y="4804"/>
                    <a:pt x="2503" y="4037"/>
                  </a:cubicBezTo>
                  <a:cubicBezTo>
                    <a:pt x="2636" y="3870"/>
                    <a:pt x="2736" y="3770"/>
                    <a:pt x="2903" y="3670"/>
                  </a:cubicBezTo>
                  <a:lnTo>
                    <a:pt x="10875" y="234"/>
                  </a:lnTo>
                  <a:lnTo>
                    <a:pt x="10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9"/>
            <p:cNvSpPr/>
            <p:nvPr/>
          </p:nvSpPr>
          <p:spPr>
            <a:xfrm>
              <a:off x="-357575" y="1830238"/>
              <a:ext cx="172650" cy="64475"/>
            </a:xfrm>
            <a:custGeom>
              <a:avLst/>
              <a:gdLst/>
              <a:ahLst/>
              <a:cxnLst/>
              <a:rect l="l" t="t" r="r" b="b"/>
              <a:pathLst>
                <a:path w="6906" h="2579" extrusionOk="0">
                  <a:moveTo>
                    <a:pt x="4985" y="0"/>
                  </a:moveTo>
                  <a:cubicBezTo>
                    <a:pt x="4652" y="0"/>
                    <a:pt x="4296" y="59"/>
                    <a:pt x="3936" y="210"/>
                  </a:cubicBezTo>
                  <a:cubicBezTo>
                    <a:pt x="2502" y="777"/>
                    <a:pt x="34" y="2345"/>
                    <a:pt x="0" y="2379"/>
                  </a:cubicBezTo>
                  <a:lnTo>
                    <a:pt x="167" y="2579"/>
                  </a:lnTo>
                  <a:cubicBezTo>
                    <a:pt x="200" y="2579"/>
                    <a:pt x="2602" y="978"/>
                    <a:pt x="4070" y="410"/>
                  </a:cubicBezTo>
                  <a:cubicBezTo>
                    <a:pt x="4388" y="278"/>
                    <a:pt x="4705" y="228"/>
                    <a:pt x="5003" y="228"/>
                  </a:cubicBezTo>
                  <a:cubicBezTo>
                    <a:pt x="5986" y="228"/>
                    <a:pt x="6772" y="777"/>
                    <a:pt x="6772" y="777"/>
                  </a:cubicBezTo>
                  <a:lnTo>
                    <a:pt x="6905" y="611"/>
                  </a:lnTo>
                  <a:cubicBezTo>
                    <a:pt x="6880" y="585"/>
                    <a:pt x="6044" y="0"/>
                    <a:pt x="4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9"/>
            <p:cNvSpPr/>
            <p:nvPr/>
          </p:nvSpPr>
          <p:spPr>
            <a:xfrm>
              <a:off x="-446825" y="1649513"/>
              <a:ext cx="458700" cy="191000"/>
            </a:xfrm>
            <a:custGeom>
              <a:avLst/>
              <a:gdLst/>
              <a:ahLst/>
              <a:cxnLst/>
              <a:rect l="l" t="t" r="r" b="b"/>
              <a:pathLst>
                <a:path w="18348" h="7640" extrusionOk="0">
                  <a:moveTo>
                    <a:pt x="2770" y="1"/>
                  </a:moveTo>
                  <a:lnTo>
                    <a:pt x="2102" y="634"/>
                  </a:lnTo>
                  <a:cubicBezTo>
                    <a:pt x="2102" y="634"/>
                    <a:pt x="2136" y="668"/>
                    <a:pt x="2269" y="701"/>
                  </a:cubicBezTo>
                  <a:cubicBezTo>
                    <a:pt x="3003" y="1135"/>
                    <a:pt x="6272" y="2869"/>
                    <a:pt x="6672" y="3103"/>
                  </a:cubicBezTo>
                  <a:cubicBezTo>
                    <a:pt x="6639" y="3170"/>
                    <a:pt x="6339" y="3436"/>
                    <a:pt x="5605" y="3870"/>
                  </a:cubicBezTo>
                  <a:cubicBezTo>
                    <a:pt x="5571" y="3891"/>
                    <a:pt x="5501" y="3901"/>
                    <a:pt x="5401" y="3901"/>
                  </a:cubicBezTo>
                  <a:cubicBezTo>
                    <a:pt x="4708" y="3901"/>
                    <a:pt x="2553" y="3431"/>
                    <a:pt x="601" y="2936"/>
                  </a:cubicBezTo>
                  <a:lnTo>
                    <a:pt x="435" y="2869"/>
                  </a:lnTo>
                  <a:lnTo>
                    <a:pt x="1" y="3670"/>
                  </a:lnTo>
                  <a:lnTo>
                    <a:pt x="268" y="3703"/>
                  </a:lnTo>
                  <a:lnTo>
                    <a:pt x="5138" y="4370"/>
                  </a:lnTo>
                  <a:cubicBezTo>
                    <a:pt x="5505" y="4837"/>
                    <a:pt x="5838" y="5438"/>
                    <a:pt x="5772" y="5538"/>
                  </a:cubicBezTo>
                  <a:cubicBezTo>
                    <a:pt x="5605" y="5705"/>
                    <a:pt x="3503" y="6038"/>
                    <a:pt x="1569" y="6272"/>
                  </a:cubicBezTo>
                  <a:lnTo>
                    <a:pt x="1402" y="6272"/>
                  </a:lnTo>
                  <a:lnTo>
                    <a:pt x="1736" y="6772"/>
                  </a:lnTo>
                  <a:lnTo>
                    <a:pt x="1802" y="6772"/>
                  </a:lnTo>
                  <a:cubicBezTo>
                    <a:pt x="1831" y="6772"/>
                    <a:pt x="4307" y="6268"/>
                    <a:pt x="5610" y="6268"/>
                  </a:cubicBezTo>
                  <a:cubicBezTo>
                    <a:pt x="5806" y="6268"/>
                    <a:pt x="5975" y="6279"/>
                    <a:pt x="6105" y="6305"/>
                  </a:cubicBezTo>
                  <a:cubicBezTo>
                    <a:pt x="6839" y="6472"/>
                    <a:pt x="7273" y="7172"/>
                    <a:pt x="7340" y="7439"/>
                  </a:cubicBezTo>
                  <a:cubicBezTo>
                    <a:pt x="7406" y="7473"/>
                    <a:pt x="7406" y="7506"/>
                    <a:pt x="7406" y="7506"/>
                  </a:cubicBezTo>
                  <a:lnTo>
                    <a:pt x="7440" y="7639"/>
                  </a:lnTo>
                  <a:lnTo>
                    <a:pt x="7573" y="7606"/>
                  </a:lnTo>
                  <a:lnTo>
                    <a:pt x="8340" y="7439"/>
                  </a:lnTo>
                  <a:lnTo>
                    <a:pt x="8640" y="7339"/>
                  </a:lnTo>
                  <a:lnTo>
                    <a:pt x="8640" y="7306"/>
                  </a:lnTo>
                  <a:cubicBezTo>
                    <a:pt x="8640" y="7306"/>
                    <a:pt x="8640" y="7273"/>
                    <a:pt x="8674" y="7172"/>
                  </a:cubicBezTo>
                  <a:cubicBezTo>
                    <a:pt x="8774" y="7006"/>
                    <a:pt x="8907" y="6705"/>
                    <a:pt x="9174" y="6305"/>
                  </a:cubicBezTo>
                  <a:cubicBezTo>
                    <a:pt x="9474" y="5838"/>
                    <a:pt x="14778" y="4337"/>
                    <a:pt x="18281" y="3436"/>
                  </a:cubicBezTo>
                  <a:cubicBezTo>
                    <a:pt x="18314" y="3436"/>
                    <a:pt x="18314" y="3436"/>
                    <a:pt x="18347" y="3370"/>
                  </a:cubicBezTo>
                  <a:lnTo>
                    <a:pt x="18314" y="3303"/>
                  </a:lnTo>
                  <a:lnTo>
                    <a:pt x="18347" y="3203"/>
                  </a:lnTo>
                  <a:cubicBezTo>
                    <a:pt x="18314" y="3203"/>
                    <a:pt x="18247" y="3270"/>
                    <a:pt x="18147" y="3270"/>
                  </a:cubicBezTo>
                  <a:lnTo>
                    <a:pt x="18114" y="3270"/>
                  </a:lnTo>
                  <a:cubicBezTo>
                    <a:pt x="18081" y="3270"/>
                    <a:pt x="18014" y="3270"/>
                    <a:pt x="17980" y="3303"/>
                  </a:cubicBezTo>
                  <a:cubicBezTo>
                    <a:pt x="17247" y="3503"/>
                    <a:pt x="15612" y="3937"/>
                    <a:pt x="13944" y="4437"/>
                  </a:cubicBezTo>
                  <a:cubicBezTo>
                    <a:pt x="12243" y="4938"/>
                    <a:pt x="10442" y="5471"/>
                    <a:pt x="9574" y="5872"/>
                  </a:cubicBezTo>
                  <a:cubicBezTo>
                    <a:pt x="9274" y="6005"/>
                    <a:pt x="9074" y="6138"/>
                    <a:pt x="9007" y="6205"/>
                  </a:cubicBezTo>
                  <a:cubicBezTo>
                    <a:pt x="8674" y="6772"/>
                    <a:pt x="8507" y="7106"/>
                    <a:pt x="8474" y="7206"/>
                  </a:cubicBezTo>
                  <a:lnTo>
                    <a:pt x="8340" y="7273"/>
                  </a:lnTo>
                  <a:lnTo>
                    <a:pt x="7606" y="7439"/>
                  </a:lnTo>
                  <a:cubicBezTo>
                    <a:pt x="7473" y="7139"/>
                    <a:pt x="7006" y="6339"/>
                    <a:pt x="6139" y="6138"/>
                  </a:cubicBezTo>
                  <a:cubicBezTo>
                    <a:pt x="5672" y="6072"/>
                    <a:pt x="5905" y="5905"/>
                    <a:pt x="5972" y="5705"/>
                  </a:cubicBezTo>
                  <a:cubicBezTo>
                    <a:pt x="6172" y="5338"/>
                    <a:pt x="5638" y="4170"/>
                    <a:pt x="5772" y="4137"/>
                  </a:cubicBezTo>
                  <a:cubicBezTo>
                    <a:pt x="6839" y="3503"/>
                    <a:pt x="6973" y="3270"/>
                    <a:pt x="6973" y="3170"/>
                  </a:cubicBezTo>
                  <a:lnTo>
                    <a:pt x="6973" y="3136"/>
                  </a:lnTo>
                  <a:cubicBezTo>
                    <a:pt x="6973" y="3036"/>
                    <a:pt x="6939" y="3003"/>
                    <a:pt x="6839" y="2969"/>
                  </a:cubicBezTo>
                  <a:cubicBezTo>
                    <a:pt x="6839" y="2969"/>
                    <a:pt x="6806" y="2969"/>
                    <a:pt x="6806" y="2936"/>
                  </a:cubicBezTo>
                  <a:cubicBezTo>
                    <a:pt x="6339" y="2636"/>
                    <a:pt x="2803" y="34"/>
                    <a:pt x="2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9"/>
            <p:cNvSpPr/>
            <p:nvPr/>
          </p:nvSpPr>
          <p:spPr>
            <a:xfrm>
              <a:off x="-276700" y="1708688"/>
              <a:ext cx="271900" cy="25925"/>
            </a:xfrm>
            <a:custGeom>
              <a:avLst/>
              <a:gdLst/>
              <a:ahLst/>
              <a:cxnLst/>
              <a:rect l="l" t="t" r="r" b="b"/>
              <a:pathLst>
                <a:path w="10876" h="1037" extrusionOk="0">
                  <a:moveTo>
                    <a:pt x="2663" y="0"/>
                  </a:moveTo>
                  <a:cubicBezTo>
                    <a:pt x="2461" y="0"/>
                    <a:pt x="2275" y="21"/>
                    <a:pt x="2102" y="69"/>
                  </a:cubicBezTo>
                  <a:cubicBezTo>
                    <a:pt x="1168" y="302"/>
                    <a:pt x="1" y="536"/>
                    <a:pt x="1" y="536"/>
                  </a:cubicBezTo>
                  <a:lnTo>
                    <a:pt x="34" y="736"/>
                  </a:lnTo>
                  <a:cubicBezTo>
                    <a:pt x="34" y="736"/>
                    <a:pt x="1268" y="569"/>
                    <a:pt x="2169" y="302"/>
                  </a:cubicBezTo>
                  <a:cubicBezTo>
                    <a:pt x="2319" y="255"/>
                    <a:pt x="2488" y="235"/>
                    <a:pt x="2676" y="235"/>
                  </a:cubicBezTo>
                  <a:cubicBezTo>
                    <a:pt x="3154" y="235"/>
                    <a:pt x="3752" y="368"/>
                    <a:pt x="4471" y="536"/>
                  </a:cubicBezTo>
                  <a:cubicBezTo>
                    <a:pt x="5138" y="636"/>
                    <a:pt x="5872" y="803"/>
                    <a:pt x="6806" y="936"/>
                  </a:cubicBezTo>
                  <a:cubicBezTo>
                    <a:pt x="7377" y="1008"/>
                    <a:pt x="7905" y="1036"/>
                    <a:pt x="8379" y="1036"/>
                  </a:cubicBezTo>
                  <a:cubicBezTo>
                    <a:pt x="9871" y="1036"/>
                    <a:pt x="10825" y="761"/>
                    <a:pt x="10875" y="736"/>
                  </a:cubicBezTo>
                  <a:lnTo>
                    <a:pt x="10809" y="536"/>
                  </a:lnTo>
                  <a:cubicBezTo>
                    <a:pt x="10809" y="536"/>
                    <a:pt x="9889" y="817"/>
                    <a:pt x="8444" y="817"/>
                  </a:cubicBezTo>
                  <a:cubicBezTo>
                    <a:pt x="7963" y="817"/>
                    <a:pt x="7423" y="786"/>
                    <a:pt x="6839" y="703"/>
                  </a:cubicBezTo>
                  <a:cubicBezTo>
                    <a:pt x="5905" y="569"/>
                    <a:pt x="5171" y="436"/>
                    <a:pt x="4504" y="269"/>
                  </a:cubicBezTo>
                  <a:cubicBezTo>
                    <a:pt x="3767" y="126"/>
                    <a:pt x="3165" y="0"/>
                    <a:pt x="2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9"/>
            <p:cNvSpPr/>
            <p:nvPr/>
          </p:nvSpPr>
          <p:spPr>
            <a:xfrm>
              <a:off x="-292525" y="1759588"/>
              <a:ext cx="206000" cy="42675"/>
            </a:xfrm>
            <a:custGeom>
              <a:avLst/>
              <a:gdLst/>
              <a:ahLst/>
              <a:cxnLst/>
              <a:rect l="l" t="t" r="r" b="b"/>
              <a:pathLst>
                <a:path w="8240" h="1707" extrusionOk="0">
                  <a:moveTo>
                    <a:pt x="8239" y="1"/>
                  </a:moveTo>
                  <a:cubicBezTo>
                    <a:pt x="8239" y="1"/>
                    <a:pt x="1668" y="1"/>
                    <a:pt x="834" y="401"/>
                  </a:cubicBezTo>
                  <a:cubicBezTo>
                    <a:pt x="0" y="835"/>
                    <a:pt x="267" y="1102"/>
                    <a:pt x="1001" y="1569"/>
                  </a:cubicBezTo>
                  <a:cubicBezTo>
                    <a:pt x="1163" y="1668"/>
                    <a:pt x="1413" y="1707"/>
                    <a:pt x="1706" y="1707"/>
                  </a:cubicBezTo>
                  <a:cubicBezTo>
                    <a:pt x="2793" y="1707"/>
                    <a:pt x="4470" y="1168"/>
                    <a:pt x="4470" y="1168"/>
                  </a:cubicBezTo>
                  <a:lnTo>
                    <a:pt x="8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9"/>
            <p:cNvSpPr/>
            <p:nvPr/>
          </p:nvSpPr>
          <p:spPr>
            <a:xfrm>
              <a:off x="-362475" y="1585313"/>
              <a:ext cx="185050" cy="129275"/>
            </a:xfrm>
            <a:custGeom>
              <a:avLst/>
              <a:gdLst/>
              <a:ahLst/>
              <a:cxnLst/>
              <a:rect l="l" t="t" r="r" b="b"/>
              <a:pathLst>
                <a:path w="7402" h="5171" extrusionOk="0">
                  <a:moveTo>
                    <a:pt x="697" y="0"/>
                  </a:moveTo>
                  <a:cubicBezTo>
                    <a:pt x="218" y="0"/>
                    <a:pt x="1" y="641"/>
                    <a:pt x="325" y="641"/>
                  </a:cubicBezTo>
                  <a:cubicBezTo>
                    <a:pt x="385" y="641"/>
                    <a:pt x="464" y="619"/>
                    <a:pt x="563" y="567"/>
                  </a:cubicBezTo>
                  <a:cubicBezTo>
                    <a:pt x="697" y="634"/>
                    <a:pt x="2031" y="901"/>
                    <a:pt x="2398" y="1902"/>
                  </a:cubicBezTo>
                  <a:cubicBezTo>
                    <a:pt x="2865" y="3069"/>
                    <a:pt x="6067" y="5070"/>
                    <a:pt x="6167" y="5171"/>
                  </a:cubicBezTo>
                  <a:lnTo>
                    <a:pt x="7401" y="5137"/>
                  </a:lnTo>
                  <a:cubicBezTo>
                    <a:pt x="7368" y="5137"/>
                    <a:pt x="3032" y="2969"/>
                    <a:pt x="2598" y="1868"/>
                  </a:cubicBezTo>
                  <a:cubicBezTo>
                    <a:pt x="2198" y="801"/>
                    <a:pt x="1430" y="67"/>
                    <a:pt x="1197" y="34"/>
                  </a:cubicBezTo>
                  <a:cubicBezTo>
                    <a:pt x="1175" y="22"/>
                    <a:pt x="1156" y="19"/>
                    <a:pt x="1140" y="19"/>
                  </a:cubicBezTo>
                  <a:cubicBezTo>
                    <a:pt x="1108" y="19"/>
                    <a:pt x="1086" y="34"/>
                    <a:pt x="1063" y="34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59"/>
            <p:cNvSpPr/>
            <p:nvPr/>
          </p:nvSpPr>
          <p:spPr>
            <a:xfrm>
              <a:off x="-472150" y="1868013"/>
              <a:ext cx="46400" cy="24625"/>
            </a:xfrm>
            <a:custGeom>
              <a:avLst/>
              <a:gdLst/>
              <a:ahLst/>
              <a:cxnLst/>
              <a:rect l="l" t="t" r="r" b="b"/>
              <a:pathLst>
                <a:path w="1856" h="985" extrusionOk="0">
                  <a:moveTo>
                    <a:pt x="637" y="1"/>
                  </a:moveTo>
                  <a:cubicBezTo>
                    <a:pt x="368" y="1"/>
                    <a:pt x="122" y="90"/>
                    <a:pt x="80" y="401"/>
                  </a:cubicBezTo>
                  <a:cubicBezTo>
                    <a:pt x="1" y="815"/>
                    <a:pt x="658" y="984"/>
                    <a:pt x="1187" y="984"/>
                  </a:cubicBezTo>
                  <a:cubicBezTo>
                    <a:pt x="1551" y="984"/>
                    <a:pt x="1855" y="904"/>
                    <a:pt x="1815" y="767"/>
                  </a:cubicBezTo>
                  <a:cubicBezTo>
                    <a:pt x="1748" y="401"/>
                    <a:pt x="1414" y="167"/>
                    <a:pt x="1414" y="167"/>
                  </a:cubicBezTo>
                  <a:cubicBezTo>
                    <a:pt x="1414" y="167"/>
                    <a:pt x="1003" y="1"/>
                    <a:pt x="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59"/>
            <p:cNvSpPr/>
            <p:nvPr/>
          </p:nvSpPr>
          <p:spPr>
            <a:xfrm>
              <a:off x="-501025" y="1814638"/>
              <a:ext cx="53400" cy="34900"/>
            </a:xfrm>
            <a:custGeom>
              <a:avLst/>
              <a:gdLst/>
              <a:ahLst/>
              <a:cxnLst/>
              <a:rect l="l" t="t" r="r" b="b"/>
              <a:pathLst>
                <a:path w="2136" h="1396" extrusionOk="0">
                  <a:moveTo>
                    <a:pt x="901" y="0"/>
                  </a:moveTo>
                  <a:cubicBezTo>
                    <a:pt x="1" y="0"/>
                    <a:pt x="1" y="834"/>
                    <a:pt x="468" y="1235"/>
                  </a:cubicBezTo>
                  <a:cubicBezTo>
                    <a:pt x="584" y="1351"/>
                    <a:pt x="737" y="1395"/>
                    <a:pt x="899" y="1395"/>
                  </a:cubicBezTo>
                  <a:cubicBezTo>
                    <a:pt x="1387" y="1395"/>
                    <a:pt x="1969" y="1001"/>
                    <a:pt x="1969" y="1001"/>
                  </a:cubicBezTo>
                  <a:cubicBezTo>
                    <a:pt x="2136" y="901"/>
                    <a:pt x="1769" y="34"/>
                    <a:pt x="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59"/>
            <p:cNvSpPr/>
            <p:nvPr/>
          </p:nvSpPr>
          <p:spPr>
            <a:xfrm>
              <a:off x="-531050" y="1750388"/>
              <a:ext cx="81700" cy="38975"/>
            </a:xfrm>
            <a:custGeom>
              <a:avLst/>
              <a:gdLst/>
              <a:ahLst/>
              <a:cxnLst/>
              <a:rect l="l" t="t" r="r" b="b"/>
              <a:pathLst>
                <a:path w="3268" h="1559" extrusionOk="0">
                  <a:moveTo>
                    <a:pt x="727" y="1"/>
                  </a:moveTo>
                  <a:cubicBezTo>
                    <a:pt x="706" y="1"/>
                    <a:pt x="687" y="1"/>
                    <a:pt x="668" y="2"/>
                  </a:cubicBezTo>
                  <a:cubicBezTo>
                    <a:pt x="1" y="69"/>
                    <a:pt x="368" y="769"/>
                    <a:pt x="701" y="1269"/>
                  </a:cubicBezTo>
                  <a:cubicBezTo>
                    <a:pt x="883" y="1497"/>
                    <a:pt x="1176" y="1559"/>
                    <a:pt x="1440" y="1559"/>
                  </a:cubicBezTo>
                  <a:cubicBezTo>
                    <a:pt x="1758" y="1559"/>
                    <a:pt x="2036" y="1470"/>
                    <a:pt x="2036" y="1470"/>
                  </a:cubicBezTo>
                  <a:cubicBezTo>
                    <a:pt x="3268" y="562"/>
                    <a:pt x="1443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9"/>
            <p:cNvSpPr/>
            <p:nvPr/>
          </p:nvSpPr>
          <p:spPr>
            <a:xfrm>
              <a:off x="-413450" y="1902688"/>
              <a:ext cx="64525" cy="23925"/>
            </a:xfrm>
            <a:custGeom>
              <a:avLst/>
              <a:gdLst/>
              <a:ahLst/>
              <a:cxnLst/>
              <a:rect l="l" t="t" r="r" b="b"/>
              <a:pathLst>
                <a:path w="2581" h="957" extrusionOk="0">
                  <a:moveTo>
                    <a:pt x="1436" y="0"/>
                  </a:moveTo>
                  <a:cubicBezTo>
                    <a:pt x="768" y="0"/>
                    <a:pt x="0" y="581"/>
                    <a:pt x="0" y="581"/>
                  </a:cubicBezTo>
                  <a:cubicBezTo>
                    <a:pt x="0" y="581"/>
                    <a:pt x="100" y="848"/>
                    <a:pt x="734" y="948"/>
                  </a:cubicBezTo>
                  <a:cubicBezTo>
                    <a:pt x="787" y="954"/>
                    <a:pt x="843" y="956"/>
                    <a:pt x="902" y="956"/>
                  </a:cubicBezTo>
                  <a:cubicBezTo>
                    <a:pt x="1584" y="956"/>
                    <a:pt x="2580" y="608"/>
                    <a:pt x="1935" y="148"/>
                  </a:cubicBezTo>
                  <a:cubicBezTo>
                    <a:pt x="1787" y="42"/>
                    <a:pt x="1615" y="0"/>
                    <a:pt x="1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9"/>
            <p:cNvSpPr/>
            <p:nvPr/>
          </p:nvSpPr>
          <p:spPr>
            <a:xfrm>
              <a:off x="-335950" y="1919713"/>
              <a:ext cx="25925" cy="14950"/>
            </a:xfrm>
            <a:custGeom>
              <a:avLst/>
              <a:gdLst/>
              <a:ahLst/>
              <a:cxnLst/>
              <a:rect l="l" t="t" r="r" b="b"/>
              <a:pathLst>
                <a:path w="1037" h="598" extrusionOk="0">
                  <a:moveTo>
                    <a:pt x="570" y="0"/>
                  </a:moveTo>
                  <a:cubicBezTo>
                    <a:pt x="136" y="0"/>
                    <a:pt x="36" y="467"/>
                    <a:pt x="36" y="467"/>
                  </a:cubicBezTo>
                  <a:cubicBezTo>
                    <a:pt x="1" y="555"/>
                    <a:pt x="105" y="597"/>
                    <a:pt x="236" y="597"/>
                  </a:cubicBezTo>
                  <a:cubicBezTo>
                    <a:pt x="353" y="597"/>
                    <a:pt x="491" y="564"/>
                    <a:pt x="570" y="501"/>
                  </a:cubicBezTo>
                  <a:cubicBezTo>
                    <a:pt x="736" y="434"/>
                    <a:pt x="1037" y="0"/>
                    <a:pt x="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9"/>
            <p:cNvSpPr/>
            <p:nvPr/>
          </p:nvSpPr>
          <p:spPr>
            <a:xfrm>
              <a:off x="-525200" y="1708963"/>
              <a:ext cx="62800" cy="28550"/>
            </a:xfrm>
            <a:custGeom>
              <a:avLst/>
              <a:gdLst/>
              <a:ahLst/>
              <a:cxnLst/>
              <a:rect l="l" t="t" r="r" b="b"/>
              <a:pathLst>
                <a:path w="2512" h="1142" extrusionOk="0">
                  <a:moveTo>
                    <a:pt x="782" y="0"/>
                  </a:moveTo>
                  <a:cubicBezTo>
                    <a:pt x="508" y="0"/>
                    <a:pt x="291" y="57"/>
                    <a:pt x="234" y="191"/>
                  </a:cubicBezTo>
                  <a:cubicBezTo>
                    <a:pt x="0" y="591"/>
                    <a:pt x="901" y="892"/>
                    <a:pt x="1535" y="1092"/>
                  </a:cubicBezTo>
                  <a:cubicBezTo>
                    <a:pt x="1639" y="1127"/>
                    <a:pt x="1731" y="1141"/>
                    <a:pt x="1811" y="1141"/>
                  </a:cubicBezTo>
                  <a:cubicBezTo>
                    <a:pt x="2190" y="1141"/>
                    <a:pt x="2314" y="813"/>
                    <a:pt x="2369" y="758"/>
                  </a:cubicBezTo>
                  <a:cubicBezTo>
                    <a:pt x="2511" y="354"/>
                    <a:pt x="1466" y="0"/>
                    <a:pt x="7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9"/>
            <p:cNvSpPr/>
            <p:nvPr/>
          </p:nvSpPr>
          <p:spPr>
            <a:xfrm>
              <a:off x="-516025" y="1669538"/>
              <a:ext cx="52550" cy="29850"/>
            </a:xfrm>
            <a:custGeom>
              <a:avLst/>
              <a:gdLst/>
              <a:ahLst/>
              <a:cxnLst/>
              <a:rect l="l" t="t" r="r" b="b"/>
              <a:pathLst>
                <a:path w="2102" h="1194" extrusionOk="0">
                  <a:moveTo>
                    <a:pt x="267" y="0"/>
                  </a:moveTo>
                  <a:cubicBezTo>
                    <a:pt x="0" y="0"/>
                    <a:pt x="67" y="501"/>
                    <a:pt x="734" y="968"/>
                  </a:cubicBezTo>
                  <a:cubicBezTo>
                    <a:pt x="968" y="1140"/>
                    <a:pt x="1179" y="1194"/>
                    <a:pt x="1352" y="1194"/>
                  </a:cubicBezTo>
                  <a:cubicBezTo>
                    <a:pt x="1649" y="1194"/>
                    <a:pt x="1835" y="1034"/>
                    <a:pt x="1835" y="1034"/>
                  </a:cubicBezTo>
                  <a:cubicBezTo>
                    <a:pt x="2102" y="634"/>
                    <a:pt x="567" y="0"/>
                    <a:pt x="2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9"/>
            <p:cNvSpPr/>
            <p:nvPr/>
          </p:nvSpPr>
          <p:spPr>
            <a:xfrm>
              <a:off x="-484350" y="1635288"/>
              <a:ext cx="53750" cy="26250"/>
            </a:xfrm>
            <a:custGeom>
              <a:avLst/>
              <a:gdLst/>
              <a:ahLst/>
              <a:cxnLst/>
              <a:rect l="l" t="t" r="r" b="b"/>
              <a:pathLst>
                <a:path w="2150" h="1050" extrusionOk="0">
                  <a:moveTo>
                    <a:pt x="387" y="1"/>
                  </a:moveTo>
                  <a:cubicBezTo>
                    <a:pt x="277" y="1"/>
                    <a:pt x="196" y="13"/>
                    <a:pt x="168" y="36"/>
                  </a:cubicBezTo>
                  <a:cubicBezTo>
                    <a:pt x="1" y="203"/>
                    <a:pt x="234" y="570"/>
                    <a:pt x="935" y="870"/>
                  </a:cubicBezTo>
                  <a:cubicBezTo>
                    <a:pt x="1241" y="1009"/>
                    <a:pt x="1431" y="1049"/>
                    <a:pt x="1548" y="1049"/>
                  </a:cubicBezTo>
                  <a:cubicBezTo>
                    <a:pt x="1713" y="1049"/>
                    <a:pt x="1735" y="970"/>
                    <a:pt x="1735" y="970"/>
                  </a:cubicBezTo>
                  <a:cubicBezTo>
                    <a:pt x="2150" y="280"/>
                    <a:pt x="919" y="1"/>
                    <a:pt x="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9"/>
            <p:cNvSpPr/>
            <p:nvPr/>
          </p:nvSpPr>
          <p:spPr>
            <a:xfrm>
              <a:off x="-469125" y="1597638"/>
              <a:ext cx="58200" cy="27200"/>
            </a:xfrm>
            <a:custGeom>
              <a:avLst/>
              <a:gdLst/>
              <a:ahLst/>
              <a:cxnLst/>
              <a:rect l="l" t="t" r="r" b="b"/>
              <a:pathLst>
                <a:path w="2328" h="1088" extrusionOk="0">
                  <a:moveTo>
                    <a:pt x="900" y="1"/>
                  </a:moveTo>
                  <a:cubicBezTo>
                    <a:pt x="325" y="1"/>
                    <a:pt x="1" y="339"/>
                    <a:pt x="726" y="841"/>
                  </a:cubicBezTo>
                  <a:cubicBezTo>
                    <a:pt x="1039" y="1027"/>
                    <a:pt x="1292" y="1088"/>
                    <a:pt x="1489" y="1088"/>
                  </a:cubicBezTo>
                  <a:cubicBezTo>
                    <a:pt x="1857" y="1088"/>
                    <a:pt x="2027" y="875"/>
                    <a:pt x="2027" y="875"/>
                  </a:cubicBezTo>
                  <a:cubicBezTo>
                    <a:pt x="2327" y="475"/>
                    <a:pt x="2027" y="208"/>
                    <a:pt x="1260" y="41"/>
                  </a:cubicBezTo>
                  <a:cubicBezTo>
                    <a:pt x="1134" y="14"/>
                    <a:pt x="1012" y="1"/>
                    <a:pt x="9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9"/>
            <p:cNvSpPr/>
            <p:nvPr/>
          </p:nvSpPr>
          <p:spPr>
            <a:xfrm>
              <a:off x="-299350" y="2125388"/>
              <a:ext cx="28975" cy="14050"/>
            </a:xfrm>
            <a:custGeom>
              <a:avLst/>
              <a:gdLst/>
              <a:ahLst/>
              <a:cxnLst/>
              <a:rect l="l" t="t" r="r" b="b"/>
              <a:pathLst>
                <a:path w="1159" h="562" extrusionOk="0">
                  <a:moveTo>
                    <a:pt x="875" y="1"/>
                  </a:moveTo>
                  <a:cubicBezTo>
                    <a:pt x="553" y="1"/>
                    <a:pt x="0" y="231"/>
                    <a:pt x="173" y="446"/>
                  </a:cubicBezTo>
                  <a:cubicBezTo>
                    <a:pt x="238" y="529"/>
                    <a:pt x="325" y="561"/>
                    <a:pt x="420" y="561"/>
                  </a:cubicBezTo>
                  <a:cubicBezTo>
                    <a:pt x="669" y="561"/>
                    <a:pt x="968" y="343"/>
                    <a:pt x="1040" y="246"/>
                  </a:cubicBezTo>
                  <a:cubicBezTo>
                    <a:pt x="1158" y="69"/>
                    <a:pt x="1051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9"/>
            <p:cNvSpPr/>
            <p:nvPr/>
          </p:nvSpPr>
          <p:spPr>
            <a:xfrm>
              <a:off x="-322700" y="2070788"/>
              <a:ext cx="53425" cy="26375"/>
            </a:xfrm>
            <a:custGeom>
              <a:avLst/>
              <a:gdLst/>
              <a:ahLst/>
              <a:cxnLst/>
              <a:rect l="l" t="t" r="r" b="b"/>
              <a:pathLst>
                <a:path w="2137" h="1055" extrusionOk="0">
                  <a:moveTo>
                    <a:pt x="1633" y="1"/>
                  </a:moveTo>
                  <a:cubicBezTo>
                    <a:pt x="1039" y="1"/>
                    <a:pt x="1" y="458"/>
                    <a:pt x="306" y="829"/>
                  </a:cubicBezTo>
                  <a:cubicBezTo>
                    <a:pt x="433" y="992"/>
                    <a:pt x="602" y="1054"/>
                    <a:pt x="783" y="1054"/>
                  </a:cubicBezTo>
                  <a:cubicBezTo>
                    <a:pt x="1269" y="1054"/>
                    <a:pt x="1844" y="608"/>
                    <a:pt x="1941" y="462"/>
                  </a:cubicBezTo>
                  <a:cubicBezTo>
                    <a:pt x="2137" y="128"/>
                    <a:pt x="1947" y="1"/>
                    <a:pt x="1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9"/>
            <p:cNvSpPr/>
            <p:nvPr/>
          </p:nvSpPr>
          <p:spPr>
            <a:xfrm>
              <a:off x="-322400" y="2021538"/>
              <a:ext cx="34400" cy="19300"/>
            </a:xfrm>
            <a:custGeom>
              <a:avLst/>
              <a:gdLst/>
              <a:ahLst/>
              <a:cxnLst/>
              <a:rect l="l" t="t" r="r" b="b"/>
              <a:pathLst>
                <a:path w="1376" h="772" extrusionOk="0">
                  <a:moveTo>
                    <a:pt x="695" y="0"/>
                  </a:moveTo>
                  <a:cubicBezTo>
                    <a:pt x="336" y="0"/>
                    <a:pt x="1" y="169"/>
                    <a:pt x="261" y="464"/>
                  </a:cubicBezTo>
                  <a:cubicBezTo>
                    <a:pt x="427" y="693"/>
                    <a:pt x="612" y="772"/>
                    <a:pt x="779" y="772"/>
                  </a:cubicBezTo>
                  <a:cubicBezTo>
                    <a:pt x="1050" y="772"/>
                    <a:pt x="1274" y="567"/>
                    <a:pt x="1295" y="464"/>
                  </a:cubicBezTo>
                  <a:cubicBezTo>
                    <a:pt x="1375" y="144"/>
                    <a:pt x="1025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9"/>
            <p:cNvSpPr/>
            <p:nvPr/>
          </p:nvSpPr>
          <p:spPr>
            <a:xfrm>
              <a:off x="-184125" y="1840488"/>
              <a:ext cx="204325" cy="89250"/>
            </a:xfrm>
            <a:custGeom>
              <a:avLst/>
              <a:gdLst/>
              <a:ahLst/>
              <a:cxnLst/>
              <a:rect l="l" t="t" r="r" b="b"/>
              <a:pathLst>
                <a:path w="8173" h="3570" extrusionOk="0">
                  <a:moveTo>
                    <a:pt x="8173" y="0"/>
                  </a:moveTo>
                  <a:lnTo>
                    <a:pt x="8173" y="0"/>
                  </a:lnTo>
                  <a:cubicBezTo>
                    <a:pt x="8173" y="1"/>
                    <a:pt x="4504" y="3036"/>
                    <a:pt x="3103" y="3103"/>
                  </a:cubicBezTo>
                  <a:cubicBezTo>
                    <a:pt x="3066" y="3104"/>
                    <a:pt x="3030" y="3104"/>
                    <a:pt x="2994" y="3104"/>
                  </a:cubicBezTo>
                  <a:cubicBezTo>
                    <a:pt x="1626" y="3104"/>
                    <a:pt x="834" y="2495"/>
                    <a:pt x="801" y="2202"/>
                  </a:cubicBezTo>
                  <a:cubicBezTo>
                    <a:pt x="801" y="2171"/>
                    <a:pt x="790" y="2157"/>
                    <a:pt x="770" y="2157"/>
                  </a:cubicBezTo>
                  <a:cubicBezTo>
                    <a:pt x="624" y="2157"/>
                    <a:pt x="0" y="2936"/>
                    <a:pt x="0" y="2936"/>
                  </a:cubicBezTo>
                  <a:cubicBezTo>
                    <a:pt x="0" y="2936"/>
                    <a:pt x="724" y="3569"/>
                    <a:pt x="2023" y="3569"/>
                  </a:cubicBezTo>
                  <a:cubicBezTo>
                    <a:pt x="2302" y="3569"/>
                    <a:pt x="2606" y="3540"/>
                    <a:pt x="2936" y="3470"/>
                  </a:cubicBezTo>
                  <a:cubicBezTo>
                    <a:pt x="4804" y="3036"/>
                    <a:pt x="7939" y="634"/>
                    <a:pt x="7939" y="634"/>
                  </a:cubicBezTo>
                  <a:lnTo>
                    <a:pt x="81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9"/>
            <p:cNvSpPr/>
            <p:nvPr/>
          </p:nvSpPr>
          <p:spPr>
            <a:xfrm>
              <a:off x="2925" y="1731163"/>
              <a:ext cx="69000" cy="146050"/>
            </a:xfrm>
            <a:custGeom>
              <a:avLst/>
              <a:gdLst/>
              <a:ahLst/>
              <a:cxnLst/>
              <a:rect l="l" t="t" r="r" b="b"/>
              <a:pathLst>
                <a:path w="2760" h="5842" extrusionOk="0">
                  <a:moveTo>
                    <a:pt x="5" y="1"/>
                  </a:moveTo>
                  <a:cubicBezTo>
                    <a:pt x="0" y="1"/>
                    <a:pt x="19" y="6"/>
                    <a:pt x="57" y="17"/>
                  </a:cubicBezTo>
                  <a:lnTo>
                    <a:pt x="57" y="17"/>
                  </a:lnTo>
                  <a:cubicBezTo>
                    <a:pt x="42" y="10"/>
                    <a:pt x="31" y="5"/>
                    <a:pt x="24" y="4"/>
                  </a:cubicBezTo>
                  <a:cubicBezTo>
                    <a:pt x="13" y="2"/>
                    <a:pt x="7" y="1"/>
                    <a:pt x="5" y="1"/>
                  </a:cubicBezTo>
                  <a:close/>
                  <a:moveTo>
                    <a:pt x="57" y="17"/>
                  </a:moveTo>
                  <a:cubicBezTo>
                    <a:pt x="358" y="176"/>
                    <a:pt x="2092" y="1659"/>
                    <a:pt x="2092" y="3506"/>
                  </a:cubicBezTo>
                  <a:cubicBezTo>
                    <a:pt x="2125" y="5408"/>
                    <a:pt x="2692" y="5841"/>
                    <a:pt x="2692" y="5841"/>
                  </a:cubicBezTo>
                  <a:lnTo>
                    <a:pt x="2759" y="5241"/>
                  </a:lnTo>
                  <a:cubicBezTo>
                    <a:pt x="2759" y="5241"/>
                    <a:pt x="2759" y="4807"/>
                    <a:pt x="2626" y="4007"/>
                  </a:cubicBezTo>
                  <a:cubicBezTo>
                    <a:pt x="2492" y="3239"/>
                    <a:pt x="2659" y="2139"/>
                    <a:pt x="2225" y="1672"/>
                  </a:cubicBezTo>
                  <a:cubicBezTo>
                    <a:pt x="1959" y="1197"/>
                    <a:pt x="2192" y="1171"/>
                    <a:pt x="2248" y="1171"/>
                  </a:cubicBezTo>
                  <a:cubicBezTo>
                    <a:pt x="2255" y="1171"/>
                    <a:pt x="2259" y="1171"/>
                    <a:pt x="2259" y="1171"/>
                  </a:cubicBezTo>
                  <a:cubicBezTo>
                    <a:pt x="2259" y="1171"/>
                    <a:pt x="2159" y="671"/>
                    <a:pt x="1458" y="471"/>
                  </a:cubicBezTo>
                  <a:cubicBezTo>
                    <a:pt x="936" y="262"/>
                    <a:pt x="249" y="73"/>
                    <a:pt x="57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9"/>
            <p:cNvSpPr/>
            <p:nvPr/>
          </p:nvSpPr>
          <p:spPr>
            <a:xfrm>
              <a:off x="-240100" y="1747913"/>
              <a:ext cx="276150" cy="188400"/>
            </a:xfrm>
            <a:custGeom>
              <a:avLst/>
              <a:gdLst/>
              <a:ahLst/>
              <a:cxnLst/>
              <a:rect l="l" t="t" r="r" b="b"/>
              <a:pathLst>
                <a:path w="11046" h="7536" extrusionOk="0">
                  <a:moveTo>
                    <a:pt x="10979" y="1"/>
                  </a:moveTo>
                  <a:cubicBezTo>
                    <a:pt x="8744" y="3270"/>
                    <a:pt x="38" y="6972"/>
                    <a:pt x="38" y="6972"/>
                  </a:cubicBezTo>
                  <a:cubicBezTo>
                    <a:pt x="38" y="6972"/>
                    <a:pt x="0" y="7535"/>
                    <a:pt x="516" y="7535"/>
                  </a:cubicBezTo>
                  <a:cubicBezTo>
                    <a:pt x="688" y="7535"/>
                    <a:pt x="922" y="7473"/>
                    <a:pt x="1239" y="7306"/>
                  </a:cubicBezTo>
                  <a:cubicBezTo>
                    <a:pt x="7343" y="4137"/>
                    <a:pt x="11046" y="334"/>
                    <a:pt x="11046" y="334"/>
                  </a:cubicBezTo>
                  <a:lnTo>
                    <a:pt x="109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9"/>
            <p:cNvSpPr/>
            <p:nvPr/>
          </p:nvSpPr>
          <p:spPr>
            <a:xfrm>
              <a:off x="-240250" y="1726938"/>
              <a:ext cx="68650" cy="21075"/>
            </a:xfrm>
            <a:custGeom>
              <a:avLst/>
              <a:gdLst/>
              <a:ahLst/>
              <a:cxnLst/>
              <a:rect l="l" t="t" r="r" b="b"/>
              <a:pathLst>
                <a:path w="2746" h="843" extrusionOk="0">
                  <a:moveTo>
                    <a:pt x="1388" y="1"/>
                  </a:moveTo>
                  <a:cubicBezTo>
                    <a:pt x="733" y="1"/>
                    <a:pt x="0" y="193"/>
                    <a:pt x="44" y="540"/>
                  </a:cubicBezTo>
                  <a:cubicBezTo>
                    <a:pt x="103" y="777"/>
                    <a:pt x="571" y="843"/>
                    <a:pt x="1072" y="843"/>
                  </a:cubicBezTo>
                  <a:cubicBezTo>
                    <a:pt x="1699" y="843"/>
                    <a:pt x="2379" y="740"/>
                    <a:pt x="2379" y="740"/>
                  </a:cubicBezTo>
                  <a:cubicBezTo>
                    <a:pt x="2379" y="740"/>
                    <a:pt x="2746" y="473"/>
                    <a:pt x="2245" y="173"/>
                  </a:cubicBezTo>
                  <a:cubicBezTo>
                    <a:pt x="2071" y="56"/>
                    <a:pt x="1741" y="1"/>
                    <a:pt x="1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9"/>
            <p:cNvSpPr/>
            <p:nvPr/>
          </p:nvSpPr>
          <p:spPr>
            <a:xfrm>
              <a:off x="-199125" y="1806038"/>
              <a:ext cx="73375" cy="43650"/>
            </a:xfrm>
            <a:custGeom>
              <a:avLst/>
              <a:gdLst/>
              <a:ahLst/>
              <a:cxnLst/>
              <a:rect l="l" t="t" r="r" b="b"/>
              <a:pathLst>
                <a:path w="2935" h="1746" extrusionOk="0">
                  <a:moveTo>
                    <a:pt x="2429" y="1"/>
                  </a:moveTo>
                  <a:cubicBezTo>
                    <a:pt x="1950" y="1"/>
                    <a:pt x="1200" y="191"/>
                    <a:pt x="734" y="678"/>
                  </a:cubicBezTo>
                  <a:cubicBezTo>
                    <a:pt x="0" y="1412"/>
                    <a:pt x="434" y="1745"/>
                    <a:pt x="434" y="1745"/>
                  </a:cubicBezTo>
                  <a:cubicBezTo>
                    <a:pt x="901" y="845"/>
                    <a:pt x="2669" y="545"/>
                    <a:pt x="2869" y="211"/>
                  </a:cubicBezTo>
                  <a:cubicBezTo>
                    <a:pt x="2934" y="80"/>
                    <a:pt x="2738" y="1"/>
                    <a:pt x="2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9"/>
            <p:cNvSpPr/>
            <p:nvPr/>
          </p:nvSpPr>
          <p:spPr>
            <a:xfrm>
              <a:off x="-280725" y="1851913"/>
              <a:ext cx="60775" cy="36400"/>
            </a:xfrm>
            <a:custGeom>
              <a:avLst/>
              <a:gdLst/>
              <a:ahLst/>
              <a:cxnLst/>
              <a:rect l="l" t="t" r="r" b="b"/>
              <a:pathLst>
                <a:path w="2431" h="1456" extrusionOk="0">
                  <a:moveTo>
                    <a:pt x="1111" y="0"/>
                  </a:moveTo>
                  <a:cubicBezTo>
                    <a:pt x="773" y="0"/>
                    <a:pt x="0" y="1094"/>
                    <a:pt x="696" y="1378"/>
                  </a:cubicBezTo>
                  <a:cubicBezTo>
                    <a:pt x="835" y="1433"/>
                    <a:pt x="967" y="1455"/>
                    <a:pt x="1090" y="1455"/>
                  </a:cubicBezTo>
                  <a:cubicBezTo>
                    <a:pt x="1642" y="1455"/>
                    <a:pt x="2009" y="999"/>
                    <a:pt x="2063" y="944"/>
                  </a:cubicBezTo>
                  <a:cubicBezTo>
                    <a:pt x="2430" y="711"/>
                    <a:pt x="1429" y="177"/>
                    <a:pt x="1163" y="10"/>
                  </a:cubicBezTo>
                  <a:cubicBezTo>
                    <a:pt x="1147" y="4"/>
                    <a:pt x="1129" y="0"/>
                    <a:pt x="1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9"/>
            <p:cNvSpPr/>
            <p:nvPr/>
          </p:nvSpPr>
          <p:spPr>
            <a:xfrm>
              <a:off x="-368175" y="1818588"/>
              <a:ext cx="57325" cy="33550"/>
            </a:xfrm>
            <a:custGeom>
              <a:avLst/>
              <a:gdLst/>
              <a:ahLst/>
              <a:cxnLst/>
              <a:rect l="l" t="t" r="r" b="b"/>
              <a:pathLst>
                <a:path w="2293" h="1342" extrusionOk="0">
                  <a:moveTo>
                    <a:pt x="930" y="1"/>
                  </a:moveTo>
                  <a:cubicBezTo>
                    <a:pt x="583" y="1"/>
                    <a:pt x="0" y="737"/>
                    <a:pt x="157" y="1177"/>
                  </a:cubicBezTo>
                  <a:cubicBezTo>
                    <a:pt x="197" y="1296"/>
                    <a:pt x="314" y="1341"/>
                    <a:pt x="470" y="1341"/>
                  </a:cubicBezTo>
                  <a:cubicBezTo>
                    <a:pt x="968" y="1341"/>
                    <a:pt x="1859" y="876"/>
                    <a:pt x="1859" y="876"/>
                  </a:cubicBezTo>
                  <a:cubicBezTo>
                    <a:pt x="2292" y="710"/>
                    <a:pt x="1358" y="143"/>
                    <a:pt x="991" y="9"/>
                  </a:cubicBezTo>
                  <a:cubicBezTo>
                    <a:pt x="972" y="3"/>
                    <a:pt x="952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9"/>
            <p:cNvSpPr/>
            <p:nvPr/>
          </p:nvSpPr>
          <p:spPr>
            <a:xfrm>
              <a:off x="-405950" y="1760588"/>
              <a:ext cx="52275" cy="30900"/>
            </a:xfrm>
            <a:custGeom>
              <a:avLst/>
              <a:gdLst/>
              <a:ahLst/>
              <a:cxnLst/>
              <a:rect l="l" t="t" r="r" b="b"/>
              <a:pathLst>
                <a:path w="2091" h="1236" extrusionOk="0">
                  <a:moveTo>
                    <a:pt x="1342" y="0"/>
                  </a:moveTo>
                  <a:cubicBezTo>
                    <a:pt x="1015" y="0"/>
                    <a:pt x="299" y="264"/>
                    <a:pt x="167" y="528"/>
                  </a:cubicBezTo>
                  <a:cubicBezTo>
                    <a:pt x="0" y="861"/>
                    <a:pt x="1802" y="1228"/>
                    <a:pt x="1802" y="1228"/>
                  </a:cubicBezTo>
                  <a:cubicBezTo>
                    <a:pt x="1817" y="1233"/>
                    <a:pt x="1831" y="1235"/>
                    <a:pt x="1843" y="1235"/>
                  </a:cubicBezTo>
                  <a:cubicBezTo>
                    <a:pt x="2090" y="1235"/>
                    <a:pt x="1629" y="284"/>
                    <a:pt x="1502" y="61"/>
                  </a:cubicBezTo>
                  <a:cubicBezTo>
                    <a:pt x="1488" y="19"/>
                    <a:pt x="1428" y="0"/>
                    <a:pt x="1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9"/>
            <p:cNvSpPr/>
            <p:nvPr/>
          </p:nvSpPr>
          <p:spPr>
            <a:xfrm>
              <a:off x="-390950" y="1696013"/>
              <a:ext cx="41450" cy="27250"/>
            </a:xfrm>
            <a:custGeom>
              <a:avLst/>
              <a:gdLst/>
              <a:ahLst/>
              <a:cxnLst/>
              <a:rect l="l" t="t" r="r" b="b"/>
              <a:pathLst>
                <a:path w="1658" h="1090" extrusionOk="0">
                  <a:moveTo>
                    <a:pt x="1220" y="0"/>
                  </a:moveTo>
                  <a:cubicBezTo>
                    <a:pt x="827" y="0"/>
                    <a:pt x="166" y="179"/>
                    <a:pt x="68" y="376"/>
                  </a:cubicBezTo>
                  <a:cubicBezTo>
                    <a:pt x="1" y="609"/>
                    <a:pt x="1102" y="1076"/>
                    <a:pt x="1102" y="1076"/>
                  </a:cubicBezTo>
                  <a:cubicBezTo>
                    <a:pt x="1120" y="1085"/>
                    <a:pt x="1138" y="1090"/>
                    <a:pt x="1157" y="1090"/>
                  </a:cubicBezTo>
                  <a:cubicBezTo>
                    <a:pt x="1407" y="1090"/>
                    <a:pt x="1657" y="293"/>
                    <a:pt x="1502" y="75"/>
                  </a:cubicBezTo>
                  <a:cubicBezTo>
                    <a:pt x="1467" y="23"/>
                    <a:pt x="1361" y="0"/>
                    <a:pt x="1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9"/>
            <p:cNvSpPr/>
            <p:nvPr/>
          </p:nvSpPr>
          <p:spPr>
            <a:xfrm>
              <a:off x="-327550" y="1651213"/>
              <a:ext cx="36825" cy="25950"/>
            </a:xfrm>
            <a:custGeom>
              <a:avLst/>
              <a:gdLst/>
              <a:ahLst/>
              <a:cxnLst/>
              <a:rect l="l" t="t" r="r" b="b"/>
              <a:pathLst>
                <a:path w="1473" h="1038" extrusionOk="0">
                  <a:moveTo>
                    <a:pt x="389" y="1"/>
                  </a:moveTo>
                  <a:cubicBezTo>
                    <a:pt x="284" y="1"/>
                    <a:pt x="203" y="11"/>
                    <a:pt x="167" y="33"/>
                  </a:cubicBezTo>
                  <a:cubicBezTo>
                    <a:pt x="0" y="99"/>
                    <a:pt x="867" y="1000"/>
                    <a:pt x="867" y="1000"/>
                  </a:cubicBezTo>
                  <a:cubicBezTo>
                    <a:pt x="918" y="1026"/>
                    <a:pt x="964" y="1037"/>
                    <a:pt x="1005" y="1037"/>
                  </a:cubicBezTo>
                  <a:cubicBezTo>
                    <a:pt x="1231" y="1037"/>
                    <a:pt x="1311" y="687"/>
                    <a:pt x="1368" y="433"/>
                  </a:cubicBezTo>
                  <a:cubicBezTo>
                    <a:pt x="1472" y="145"/>
                    <a:pt x="774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9"/>
            <p:cNvSpPr/>
            <p:nvPr/>
          </p:nvSpPr>
          <p:spPr>
            <a:xfrm>
              <a:off x="-272525" y="1631038"/>
              <a:ext cx="45500" cy="21000"/>
            </a:xfrm>
            <a:custGeom>
              <a:avLst/>
              <a:gdLst/>
              <a:ahLst/>
              <a:cxnLst/>
              <a:rect l="l" t="t" r="r" b="b"/>
              <a:pathLst>
                <a:path w="1820" h="840" extrusionOk="0">
                  <a:moveTo>
                    <a:pt x="456" y="1"/>
                  </a:moveTo>
                  <a:cubicBezTo>
                    <a:pt x="409" y="1"/>
                    <a:pt x="367" y="3"/>
                    <a:pt x="334" y="6"/>
                  </a:cubicBezTo>
                  <a:cubicBezTo>
                    <a:pt x="1" y="39"/>
                    <a:pt x="868" y="840"/>
                    <a:pt x="868" y="840"/>
                  </a:cubicBezTo>
                  <a:lnTo>
                    <a:pt x="1368" y="439"/>
                  </a:lnTo>
                  <a:cubicBezTo>
                    <a:pt x="1819" y="139"/>
                    <a:pt x="889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9"/>
            <p:cNvSpPr/>
            <p:nvPr/>
          </p:nvSpPr>
          <p:spPr>
            <a:xfrm>
              <a:off x="23525" y="1799613"/>
              <a:ext cx="40875" cy="168500"/>
            </a:xfrm>
            <a:custGeom>
              <a:avLst/>
              <a:gdLst/>
              <a:ahLst/>
              <a:cxnLst/>
              <a:rect l="l" t="t" r="r" b="b"/>
              <a:pathLst>
                <a:path w="1635" h="6740" extrusionOk="0">
                  <a:moveTo>
                    <a:pt x="1201" y="1"/>
                  </a:moveTo>
                  <a:lnTo>
                    <a:pt x="1201" y="1"/>
                  </a:lnTo>
                  <a:cubicBezTo>
                    <a:pt x="1468" y="2836"/>
                    <a:pt x="0" y="6739"/>
                    <a:pt x="0" y="6739"/>
                  </a:cubicBezTo>
                  <a:lnTo>
                    <a:pt x="267" y="6572"/>
                  </a:lnTo>
                  <a:cubicBezTo>
                    <a:pt x="1335" y="3937"/>
                    <a:pt x="1635" y="668"/>
                    <a:pt x="1635" y="668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1" name="Google Shape;1151;p59"/>
          <p:cNvSpPr/>
          <p:nvPr/>
        </p:nvSpPr>
        <p:spPr>
          <a:xfrm>
            <a:off x="5975064" y="2745429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59"/>
          <p:cNvSpPr/>
          <p:nvPr/>
        </p:nvSpPr>
        <p:spPr>
          <a:xfrm>
            <a:off x="4295930" y="2454867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3" name="Google Shape;1153;p59"/>
          <p:cNvGrpSpPr/>
          <p:nvPr/>
        </p:nvGrpSpPr>
        <p:grpSpPr>
          <a:xfrm flipH="1">
            <a:off x="3205460" y="4009201"/>
            <a:ext cx="1004209" cy="884685"/>
            <a:chOff x="4947275" y="561075"/>
            <a:chExt cx="1029325" cy="906625"/>
          </a:xfrm>
        </p:grpSpPr>
        <p:sp>
          <p:nvSpPr>
            <p:cNvPr id="1154" name="Google Shape;1154;p59"/>
            <p:cNvSpPr/>
            <p:nvPr/>
          </p:nvSpPr>
          <p:spPr>
            <a:xfrm>
              <a:off x="5556950" y="1106600"/>
              <a:ext cx="163575" cy="207975"/>
            </a:xfrm>
            <a:custGeom>
              <a:avLst/>
              <a:gdLst/>
              <a:ahLst/>
              <a:cxnLst/>
              <a:rect l="l" t="t" r="r" b="b"/>
              <a:pathLst>
                <a:path w="6543" h="8319" extrusionOk="0">
                  <a:moveTo>
                    <a:pt x="6483" y="0"/>
                  </a:moveTo>
                  <a:cubicBezTo>
                    <a:pt x="6346" y="0"/>
                    <a:pt x="5892" y="820"/>
                    <a:pt x="5892" y="820"/>
                  </a:cubicBezTo>
                  <a:cubicBezTo>
                    <a:pt x="5892" y="820"/>
                    <a:pt x="4391" y="4723"/>
                    <a:pt x="1389" y="7158"/>
                  </a:cubicBezTo>
                  <a:lnTo>
                    <a:pt x="2223" y="6924"/>
                  </a:lnTo>
                  <a:cubicBezTo>
                    <a:pt x="2223" y="6924"/>
                    <a:pt x="6159" y="1620"/>
                    <a:pt x="6459" y="453"/>
                  </a:cubicBezTo>
                  <a:cubicBezTo>
                    <a:pt x="6542" y="120"/>
                    <a:pt x="6536" y="0"/>
                    <a:pt x="6483" y="0"/>
                  </a:cubicBezTo>
                  <a:close/>
                  <a:moveTo>
                    <a:pt x="1389" y="7158"/>
                  </a:moveTo>
                  <a:cubicBezTo>
                    <a:pt x="321" y="8036"/>
                    <a:pt x="0" y="8319"/>
                    <a:pt x="30" y="8319"/>
                  </a:cubicBezTo>
                  <a:cubicBezTo>
                    <a:pt x="85" y="8319"/>
                    <a:pt x="1289" y="7391"/>
                    <a:pt x="1289" y="7391"/>
                  </a:cubicBezTo>
                  <a:lnTo>
                    <a:pt x="1389" y="7158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9"/>
            <p:cNvSpPr/>
            <p:nvPr/>
          </p:nvSpPr>
          <p:spPr>
            <a:xfrm>
              <a:off x="5063625" y="685050"/>
              <a:ext cx="912975" cy="658875"/>
            </a:xfrm>
            <a:custGeom>
              <a:avLst/>
              <a:gdLst/>
              <a:ahLst/>
              <a:cxnLst/>
              <a:rect l="l" t="t" r="r" b="b"/>
              <a:pathLst>
                <a:path w="36519" h="26355" extrusionOk="0">
                  <a:moveTo>
                    <a:pt x="32415" y="1"/>
                  </a:moveTo>
                  <a:cubicBezTo>
                    <a:pt x="32299" y="1"/>
                    <a:pt x="32182" y="12"/>
                    <a:pt x="32063" y="36"/>
                  </a:cubicBezTo>
                  <a:cubicBezTo>
                    <a:pt x="29528" y="536"/>
                    <a:pt x="28527" y="1770"/>
                    <a:pt x="27326" y="1971"/>
                  </a:cubicBezTo>
                  <a:cubicBezTo>
                    <a:pt x="26092" y="2171"/>
                    <a:pt x="25525" y="3171"/>
                    <a:pt x="23824" y="4973"/>
                  </a:cubicBezTo>
                  <a:cubicBezTo>
                    <a:pt x="22089" y="6774"/>
                    <a:pt x="21322" y="6474"/>
                    <a:pt x="19221" y="8642"/>
                  </a:cubicBezTo>
                  <a:cubicBezTo>
                    <a:pt x="17153" y="10810"/>
                    <a:pt x="15718" y="12311"/>
                    <a:pt x="15318" y="14513"/>
                  </a:cubicBezTo>
                  <a:cubicBezTo>
                    <a:pt x="15318" y="14513"/>
                    <a:pt x="15018" y="13012"/>
                    <a:pt x="12449" y="13012"/>
                  </a:cubicBezTo>
                  <a:cubicBezTo>
                    <a:pt x="9847" y="13078"/>
                    <a:pt x="7979" y="13679"/>
                    <a:pt x="6178" y="15080"/>
                  </a:cubicBezTo>
                  <a:cubicBezTo>
                    <a:pt x="4443" y="16381"/>
                    <a:pt x="3042" y="17448"/>
                    <a:pt x="1508" y="20117"/>
                  </a:cubicBezTo>
                  <a:cubicBezTo>
                    <a:pt x="1" y="22706"/>
                    <a:pt x="618" y="26325"/>
                    <a:pt x="2696" y="26325"/>
                  </a:cubicBezTo>
                  <a:cubicBezTo>
                    <a:pt x="2733" y="26325"/>
                    <a:pt x="2771" y="26324"/>
                    <a:pt x="2809" y="26321"/>
                  </a:cubicBezTo>
                  <a:cubicBezTo>
                    <a:pt x="3419" y="26283"/>
                    <a:pt x="4010" y="26270"/>
                    <a:pt x="4543" y="26270"/>
                  </a:cubicBezTo>
                  <a:cubicBezTo>
                    <a:pt x="5875" y="26270"/>
                    <a:pt x="6845" y="26355"/>
                    <a:pt x="6845" y="26355"/>
                  </a:cubicBezTo>
                  <a:lnTo>
                    <a:pt x="20822" y="25154"/>
                  </a:lnTo>
                  <a:cubicBezTo>
                    <a:pt x="20822" y="25154"/>
                    <a:pt x="24358" y="22519"/>
                    <a:pt x="27827" y="18949"/>
                  </a:cubicBezTo>
                  <a:cubicBezTo>
                    <a:pt x="28260" y="18482"/>
                    <a:pt x="28727" y="18015"/>
                    <a:pt x="29161" y="17515"/>
                  </a:cubicBezTo>
                  <a:cubicBezTo>
                    <a:pt x="30896" y="15614"/>
                    <a:pt x="32497" y="13445"/>
                    <a:pt x="33498" y="11311"/>
                  </a:cubicBezTo>
                  <a:cubicBezTo>
                    <a:pt x="36518" y="4792"/>
                    <a:pt x="34780" y="1"/>
                    <a:pt x="32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9"/>
            <p:cNvSpPr/>
            <p:nvPr/>
          </p:nvSpPr>
          <p:spPr>
            <a:xfrm>
              <a:off x="5138850" y="1064475"/>
              <a:ext cx="423650" cy="272600"/>
            </a:xfrm>
            <a:custGeom>
              <a:avLst/>
              <a:gdLst/>
              <a:ahLst/>
              <a:cxnLst/>
              <a:rect l="l" t="t" r="r" b="b"/>
              <a:pathLst>
                <a:path w="16946" h="10904" extrusionOk="0">
                  <a:moveTo>
                    <a:pt x="8439" y="0"/>
                  </a:moveTo>
                  <a:cubicBezTo>
                    <a:pt x="8105" y="0"/>
                    <a:pt x="7224" y="717"/>
                    <a:pt x="6579" y="717"/>
                  </a:cubicBezTo>
                  <a:cubicBezTo>
                    <a:pt x="6441" y="717"/>
                    <a:pt x="6313" y="684"/>
                    <a:pt x="6205" y="603"/>
                  </a:cubicBezTo>
                  <a:cubicBezTo>
                    <a:pt x="6137" y="551"/>
                    <a:pt x="6091" y="528"/>
                    <a:pt x="6059" y="528"/>
                  </a:cubicBezTo>
                  <a:cubicBezTo>
                    <a:pt x="5809" y="528"/>
                    <a:pt x="6515" y="2001"/>
                    <a:pt x="5537" y="2238"/>
                  </a:cubicBezTo>
                  <a:cubicBezTo>
                    <a:pt x="5253" y="2309"/>
                    <a:pt x="5018" y="2335"/>
                    <a:pt x="4827" y="2335"/>
                  </a:cubicBezTo>
                  <a:cubicBezTo>
                    <a:pt x="4300" y="2335"/>
                    <a:pt x="4103" y="2138"/>
                    <a:pt x="4103" y="2138"/>
                  </a:cubicBezTo>
                  <a:lnTo>
                    <a:pt x="4103" y="2138"/>
                  </a:lnTo>
                  <a:cubicBezTo>
                    <a:pt x="4103" y="2138"/>
                    <a:pt x="4136" y="3172"/>
                    <a:pt x="2702" y="3339"/>
                  </a:cubicBezTo>
                  <a:cubicBezTo>
                    <a:pt x="2702" y="3339"/>
                    <a:pt x="2936" y="4673"/>
                    <a:pt x="1968" y="5240"/>
                  </a:cubicBezTo>
                  <a:cubicBezTo>
                    <a:pt x="967" y="5774"/>
                    <a:pt x="367" y="5807"/>
                    <a:pt x="367" y="5807"/>
                  </a:cubicBezTo>
                  <a:cubicBezTo>
                    <a:pt x="367" y="5807"/>
                    <a:pt x="2702" y="6641"/>
                    <a:pt x="1935" y="7975"/>
                  </a:cubicBezTo>
                  <a:cubicBezTo>
                    <a:pt x="1168" y="9243"/>
                    <a:pt x="134" y="9276"/>
                    <a:pt x="0" y="9276"/>
                  </a:cubicBezTo>
                  <a:cubicBezTo>
                    <a:pt x="167" y="9276"/>
                    <a:pt x="1434" y="9410"/>
                    <a:pt x="1601" y="9943"/>
                  </a:cubicBezTo>
                  <a:cubicBezTo>
                    <a:pt x="1763" y="10402"/>
                    <a:pt x="1076" y="10903"/>
                    <a:pt x="1579" y="10903"/>
                  </a:cubicBezTo>
                  <a:cubicBezTo>
                    <a:pt x="1699" y="10903"/>
                    <a:pt x="1886" y="10875"/>
                    <a:pt x="2168" y="10811"/>
                  </a:cubicBezTo>
                  <a:cubicBezTo>
                    <a:pt x="3703" y="10477"/>
                    <a:pt x="6004" y="10277"/>
                    <a:pt x="8273" y="10110"/>
                  </a:cubicBezTo>
                  <a:cubicBezTo>
                    <a:pt x="11809" y="9943"/>
                    <a:pt x="15444" y="9910"/>
                    <a:pt x="16946" y="9743"/>
                  </a:cubicBezTo>
                  <a:cubicBezTo>
                    <a:pt x="16345" y="8609"/>
                    <a:pt x="14844" y="3005"/>
                    <a:pt x="14477" y="1504"/>
                  </a:cubicBezTo>
                  <a:cubicBezTo>
                    <a:pt x="14444" y="1271"/>
                    <a:pt x="14377" y="1137"/>
                    <a:pt x="14377" y="1137"/>
                  </a:cubicBezTo>
                  <a:cubicBezTo>
                    <a:pt x="14377" y="1137"/>
                    <a:pt x="12550" y="303"/>
                    <a:pt x="11252" y="303"/>
                  </a:cubicBezTo>
                  <a:cubicBezTo>
                    <a:pt x="10971" y="303"/>
                    <a:pt x="10715" y="342"/>
                    <a:pt x="10508" y="437"/>
                  </a:cubicBezTo>
                  <a:cubicBezTo>
                    <a:pt x="10237" y="561"/>
                    <a:pt x="10001" y="609"/>
                    <a:pt x="9796" y="609"/>
                  </a:cubicBezTo>
                  <a:cubicBezTo>
                    <a:pt x="9115" y="609"/>
                    <a:pt x="8755" y="80"/>
                    <a:pt x="8473" y="3"/>
                  </a:cubicBezTo>
                  <a:cubicBezTo>
                    <a:pt x="8462" y="1"/>
                    <a:pt x="8451" y="0"/>
                    <a:pt x="8439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9"/>
            <p:cNvSpPr/>
            <p:nvPr/>
          </p:nvSpPr>
          <p:spPr>
            <a:xfrm>
              <a:off x="5489100" y="785000"/>
              <a:ext cx="382800" cy="523075"/>
            </a:xfrm>
            <a:custGeom>
              <a:avLst/>
              <a:gdLst/>
              <a:ahLst/>
              <a:cxnLst/>
              <a:rect l="l" t="t" r="r" b="b"/>
              <a:pathLst>
                <a:path w="15312" h="20923" extrusionOk="0">
                  <a:moveTo>
                    <a:pt x="12164" y="0"/>
                  </a:moveTo>
                  <a:cubicBezTo>
                    <a:pt x="9903" y="0"/>
                    <a:pt x="7146" y="2181"/>
                    <a:pt x="6538" y="3476"/>
                  </a:cubicBezTo>
                  <a:cubicBezTo>
                    <a:pt x="5537" y="5645"/>
                    <a:pt x="4737" y="4877"/>
                    <a:pt x="4036" y="5478"/>
                  </a:cubicBezTo>
                  <a:cubicBezTo>
                    <a:pt x="3336" y="6078"/>
                    <a:pt x="3769" y="7179"/>
                    <a:pt x="2835" y="7746"/>
                  </a:cubicBezTo>
                  <a:cubicBezTo>
                    <a:pt x="2635" y="7861"/>
                    <a:pt x="2464" y="7897"/>
                    <a:pt x="2307" y="7897"/>
                  </a:cubicBezTo>
                  <a:cubicBezTo>
                    <a:pt x="2040" y="7897"/>
                    <a:pt x="1816" y="7791"/>
                    <a:pt x="1566" y="7791"/>
                  </a:cubicBezTo>
                  <a:cubicBezTo>
                    <a:pt x="1281" y="7791"/>
                    <a:pt x="960" y="7928"/>
                    <a:pt x="500" y="8513"/>
                  </a:cubicBezTo>
                  <a:cubicBezTo>
                    <a:pt x="0" y="9147"/>
                    <a:pt x="400" y="10748"/>
                    <a:pt x="1068" y="12683"/>
                  </a:cubicBezTo>
                  <a:cubicBezTo>
                    <a:pt x="1901" y="15185"/>
                    <a:pt x="3069" y="18254"/>
                    <a:pt x="3202" y="20655"/>
                  </a:cubicBezTo>
                  <a:lnTo>
                    <a:pt x="3202" y="20922"/>
                  </a:lnTo>
                  <a:cubicBezTo>
                    <a:pt x="3469" y="20856"/>
                    <a:pt x="3636" y="20822"/>
                    <a:pt x="3669" y="20789"/>
                  </a:cubicBezTo>
                  <a:cubicBezTo>
                    <a:pt x="3669" y="20789"/>
                    <a:pt x="13276" y="12683"/>
                    <a:pt x="15011" y="6145"/>
                  </a:cubicBezTo>
                  <a:cubicBezTo>
                    <a:pt x="15211" y="5244"/>
                    <a:pt x="15311" y="4344"/>
                    <a:pt x="15211" y="3577"/>
                  </a:cubicBezTo>
                  <a:cubicBezTo>
                    <a:pt x="14883" y="915"/>
                    <a:pt x="13628" y="0"/>
                    <a:pt x="12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9"/>
            <p:cNvSpPr/>
            <p:nvPr/>
          </p:nvSpPr>
          <p:spPr>
            <a:xfrm>
              <a:off x="5563300" y="1308050"/>
              <a:ext cx="5050" cy="5125"/>
            </a:xfrm>
            <a:custGeom>
              <a:avLst/>
              <a:gdLst/>
              <a:ahLst/>
              <a:cxnLst/>
              <a:rect l="l" t="t" r="r" b="b"/>
              <a:pathLst>
                <a:path w="202" h="205" extrusionOk="0">
                  <a:moveTo>
                    <a:pt x="201" y="0"/>
                  </a:moveTo>
                  <a:cubicBezTo>
                    <a:pt x="168" y="34"/>
                    <a:pt x="68" y="34"/>
                    <a:pt x="1" y="34"/>
                  </a:cubicBezTo>
                  <a:cubicBezTo>
                    <a:pt x="82" y="147"/>
                    <a:pt x="131" y="205"/>
                    <a:pt x="161" y="205"/>
                  </a:cubicBezTo>
                  <a:cubicBezTo>
                    <a:pt x="192" y="205"/>
                    <a:pt x="201" y="138"/>
                    <a:pt x="201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9"/>
            <p:cNvSpPr/>
            <p:nvPr/>
          </p:nvSpPr>
          <p:spPr>
            <a:xfrm>
              <a:off x="5564975" y="805175"/>
              <a:ext cx="195175" cy="505400"/>
            </a:xfrm>
            <a:custGeom>
              <a:avLst/>
              <a:gdLst/>
              <a:ahLst/>
              <a:cxnLst/>
              <a:rect l="l" t="t" r="r" b="b"/>
              <a:pathLst>
                <a:path w="7807" h="20216" extrusionOk="0">
                  <a:moveTo>
                    <a:pt x="5038" y="1"/>
                  </a:moveTo>
                  <a:lnTo>
                    <a:pt x="4904" y="968"/>
                  </a:lnTo>
                  <a:cubicBezTo>
                    <a:pt x="4904" y="968"/>
                    <a:pt x="7573" y="2102"/>
                    <a:pt x="7072" y="5471"/>
                  </a:cubicBezTo>
                  <a:cubicBezTo>
                    <a:pt x="6705" y="7640"/>
                    <a:pt x="6305" y="8173"/>
                    <a:pt x="5771" y="8841"/>
                  </a:cubicBezTo>
                  <a:cubicBezTo>
                    <a:pt x="5438" y="9274"/>
                    <a:pt x="5038" y="9708"/>
                    <a:pt x="4637" y="10608"/>
                  </a:cubicBezTo>
                  <a:cubicBezTo>
                    <a:pt x="4304" y="11309"/>
                    <a:pt x="4003" y="12143"/>
                    <a:pt x="3670" y="13010"/>
                  </a:cubicBezTo>
                  <a:cubicBezTo>
                    <a:pt x="2936" y="15112"/>
                    <a:pt x="1969" y="17714"/>
                    <a:pt x="1" y="20182"/>
                  </a:cubicBezTo>
                  <a:lnTo>
                    <a:pt x="201" y="20215"/>
                  </a:lnTo>
                  <a:cubicBezTo>
                    <a:pt x="2169" y="17680"/>
                    <a:pt x="3136" y="15045"/>
                    <a:pt x="3937" y="12977"/>
                  </a:cubicBezTo>
                  <a:cubicBezTo>
                    <a:pt x="4270" y="12110"/>
                    <a:pt x="4537" y="11276"/>
                    <a:pt x="4871" y="10542"/>
                  </a:cubicBezTo>
                  <a:cubicBezTo>
                    <a:pt x="5304" y="9708"/>
                    <a:pt x="5638" y="9274"/>
                    <a:pt x="5972" y="8841"/>
                  </a:cubicBezTo>
                  <a:cubicBezTo>
                    <a:pt x="6505" y="8140"/>
                    <a:pt x="6972" y="7540"/>
                    <a:pt x="7306" y="5371"/>
                  </a:cubicBezTo>
                  <a:cubicBezTo>
                    <a:pt x="7806" y="1969"/>
                    <a:pt x="5104" y="1"/>
                    <a:pt x="5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9"/>
            <p:cNvSpPr/>
            <p:nvPr/>
          </p:nvSpPr>
          <p:spPr>
            <a:xfrm>
              <a:off x="5609175" y="855225"/>
              <a:ext cx="96750" cy="181825"/>
            </a:xfrm>
            <a:custGeom>
              <a:avLst/>
              <a:gdLst/>
              <a:ahLst/>
              <a:cxnLst/>
              <a:rect l="l" t="t" r="r" b="b"/>
              <a:pathLst>
                <a:path w="3870" h="7273" extrusionOk="0">
                  <a:moveTo>
                    <a:pt x="901" y="0"/>
                  </a:moveTo>
                  <a:lnTo>
                    <a:pt x="1" y="1868"/>
                  </a:lnTo>
                  <a:cubicBezTo>
                    <a:pt x="1" y="1871"/>
                    <a:pt x="4" y="1872"/>
                    <a:pt x="10" y="1872"/>
                  </a:cubicBezTo>
                  <a:cubicBezTo>
                    <a:pt x="64" y="1872"/>
                    <a:pt x="356" y="1770"/>
                    <a:pt x="691" y="1770"/>
                  </a:cubicBezTo>
                  <a:cubicBezTo>
                    <a:pt x="1219" y="1770"/>
                    <a:pt x="1855" y="2024"/>
                    <a:pt x="1835" y="3336"/>
                  </a:cubicBezTo>
                  <a:cubicBezTo>
                    <a:pt x="1735" y="5704"/>
                    <a:pt x="3670" y="7272"/>
                    <a:pt x="3670" y="7272"/>
                  </a:cubicBezTo>
                  <a:lnTo>
                    <a:pt x="3870" y="7105"/>
                  </a:lnTo>
                  <a:cubicBezTo>
                    <a:pt x="3837" y="7105"/>
                    <a:pt x="2002" y="5604"/>
                    <a:pt x="2069" y="3303"/>
                  </a:cubicBezTo>
                  <a:cubicBezTo>
                    <a:pt x="2169" y="968"/>
                    <a:pt x="968" y="34"/>
                    <a:pt x="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9"/>
            <p:cNvSpPr/>
            <p:nvPr/>
          </p:nvSpPr>
          <p:spPr>
            <a:xfrm>
              <a:off x="5471575" y="1010275"/>
              <a:ext cx="186825" cy="132675"/>
            </a:xfrm>
            <a:custGeom>
              <a:avLst/>
              <a:gdLst/>
              <a:ahLst/>
              <a:cxnLst/>
              <a:rect l="l" t="t" r="r" b="b"/>
              <a:pathLst>
                <a:path w="7473" h="5307" extrusionOk="0">
                  <a:moveTo>
                    <a:pt x="1587" y="0"/>
                  </a:moveTo>
                  <a:cubicBezTo>
                    <a:pt x="1172" y="0"/>
                    <a:pt x="820" y="68"/>
                    <a:pt x="534" y="203"/>
                  </a:cubicBezTo>
                  <a:cubicBezTo>
                    <a:pt x="134" y="436"/>
                    <a:pt x="1" y="670"/>
                    <a:pt x="1" y="737"/>
                  </a:cubicBezTo>
                  <a:lnTo>
                    <a:pt x="234" y="737"/>
                  </a:lnTo>
                  <a:cubicBezTo>
                    <a:pt x="234" y="737"/>
                    <a:pt x="312" y="892"/>
                    <a:pt x="481" y="892"/>
                  </a:cubicBezTo>
                  <a:cubicBezTo>
                    <a:pt x="534" y="892"/>
                    <a:pt x="596" y="876"/>
                    <a:pt x="668" y="837"/>
                  </a:cubicBezTo>
                  <a:cubicBezTo>
                    <a:pt x="938" y="689"/>
                    <a:pt x="1388" y="344"/>
                    <a:pt x="2191" y="344"/>
                  </a:cubicBezTo>
                  <a:cubicBezTo>
                    <a:pt x="2480" y="344"/>
                    <a:pt x="2815" y="388"/>
                    <a:pt x="3203" y="503"/>
                  </a:cubicBezTo>
                  <a:cubicBezTo>
                    <a:pt x="5871" y="1337"/>
                    <a:pt x="7206" y="5273"/>
                    <a:pt x="7206" y="5307"/>
                  </a:cubicBezTo>
                  <a:lnTo>
                    <a:pt x="7473" y="5173"/>
                  </a:lnTo>
                  <a:cubicBezTo>
                    <a:pt x="7373" y="5006"/>
                    <a:pt x="6072" y="1170"/>
                    <a:pt x="3370" y="303"/>
                  </a:cubicBezTo>
                  <a:cubicBezTo>
                    <a:pt x="2691" y="101"/>
                    <a:pt x="2093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9"/>
            <p:cNvSpPr/>
            <p:nvPr/>
          </p:nvSpPr>
          <p:spPr>
            <a:xfrm>
              <a:off x="5765125" y="770150"/>
              <a:ext cx="68400" cy="198500"/>
            </a:xfrm>
            <a:custGeom>
              <a:avLst/>
              <a:gdLst/>
              <a:ahLst/>
              <a:cxnLst/>
              <a:rect l="l" t="t" r="r" b="b"/>
              <a:pathLst>
                <a:path w="2736" h="7940" extrusionOk="0">
                  <a:moveTo>
                    <a:pt x="834" y="1"/>
                  </a:moveTo>
                  <a:lnTo>
                    <a:pt x="0" y="334"/>
                  </a:lnTo>
                  <a:cubicBezTo>
                    <a:pt x="0" y="368"/>
                    <a:pt x="2435" y="3537"/>
                    <a:pt x="467" y="7940"/>
                  </a:cubicBezTo>
                  <a:lnTo>
                    <a:pt x="734" y="7940"/>
                  </a:lnTo>
                  <a:cubicBezTo>
                    <a:pt x="2736" y="3403"/>
                    <a:pt x="901" y="34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9"/>
            <p:cNvSpPr/>
            <p:nvPr/>
          </p:nvSpPr>
          <p:spPr>
            <a:xfrm>
              <a:off x="5797650" y="774325"/>
              <a:ext cx="75075" cy="234375"/>
            </a:xfrm>
            <a:custGeom>
              <a:avLst/>
              <a:gdLst/>
              <a:ahLst/>
              <a:cxnLst/>
              <a:rect l="l" t="t" r="r" b="b"/>
              <a:pathLst>
                <a:path w="3003" h="9375" extrusionOk="0">
                  <a:moveTo>
                    <a:pt x="1468" y="1"/>
                  </a:moveTo>
                  <a:cubicBezTo>
                    <a:pt x="1501" y="34"/>
                    <a:pt x="2769" y="4837"/>
                    <a:pt x="0" y="9374"/>
                  </a:cubicBezTo>
                  <a:lnTo>
                    <a:pt x="200" y="9374"/>
                  </a:lnTo>
                  <a:cubicBezTo>
                    <a:pt x="3002" y="4771"/>
                    <a:pt x="2335" y="101"/>
                    <a:pt x="2335" y="67"/>
                  </a:cubicBezTo>
                  <a:lnTo>
                    <a:pt x="14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9"/>
            <p:cNvSpPr/>
            <p:nvPr/>
          </p:nvSpPr>
          <p:spPr>
            <a:xfrm>
              <a:off x="5798475" y="876075"/>
              <a:ext cx="95100" cy="162625"/>
            </a:xfrm>
            <a:custGeom>
              <a:avLst/>
              <a:gdLst/>
              <a:ahLst/>
              <a:cxnLst/>
              <a:rect l="l" t="t" r="r" b="b"/>
              <a:pathLst>
                <a:path w="3804" h="6505" extrusionOk="0">
                  <a:moveTo>
                    <a:pt x="3336" y="0"/>
                  </a:moveTo>
                  <a:cubicBezTo>
                    <a:pt x="3336" y="34"/>
                    <a:pt x="1802" y="4437"/>
                    <a:pt x="1" y="6405"/>
                  </a:cubicBezTo>
                  <a:lnTo>
                    <a:pt x="167" y="6505"/>
                  </a:lnTo>
                  <a:cubicBezTo>
                    <a:pt x="2002" y="4470"/>
                    <a:pt x="3737" y="801"/>
                    <a:pt x="3803" y="634"/>
                  </a:cubicBezTo>
                  <a:lnTo>
                    <a:pt x="3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9"/>
            <p:cNvSpPr/>
            <p:nvPr/>
          </p:nvSpPr>
          <p:spPr>
            <a:xfrm>
              <a:off x="5730100" y="959450"/>
              <a:ext cx="80075" cy="95100"/>
            </a:xfrm>
            <a:custGeom>
              <a:avLst/>
              <a:gdLst/>
              <a:ahLst/>
              <a:cxnLst/>
              <a:rect l="l" t="t" r="r" b="b"/>
              <a:pathLst>
                <a:path w="3203" h="3804" extrusionOk="0">
                  <a:moveTo>
                    <a:pt x="1342" y="0"/>
                  </a:moveTo>
                  <a:cubicBezTo>
                    <a:pt x="1286" y="0"/>
                    <a:pt x="1228" y="11"/>
                    <a:pt x="1168" y="34"/>
                  </a:cubicBezTo>
                  <a:lnTo>
                    <a:pt x="367" y="368"/>
                  </a:lnTo>
                  <a:lnTo>
                    <a:pt x="0" y="1535"/>
                  </a:lnTo>
                  <a:cubicBezTo>
                    <a:pt x="205" y="1448"/>
                    <a:pt x="565" y="1257"/>
                    <a:pt x="875" y="1257"/>
                  </a:cubicBezTo>
                  <a:cubicBezTo>
                    <a:pt x="918" y="1257"/>
                    <a:pt x="960" y="1260"/>
                    <a:pt x="1001" y="1269"/>
                  </a:cubicBezTo>
                  <a:cubicBezTo>
                    <a:pt x="1235" y="1269"/>
                    <a:pt x="1368" y="1369"/>
                    <a:pt x="1401" y="1602"/>
                  </a:cubicBezTo>
                  <a:cubicBezTo>
                    <a:pt x="1568" y="2169"/>
                    <a:pt x="1702" y="2703"/>
                    <a:pt x="2002" y="2703"/>
                  </a:cubicBezTo>
                  <a:lnTo>
                    <a:pt x="2135" y="2703"/>
                  </a:lnTo>
                  <a:cubicBezTo>
                    <a:pt x="2180" y="2688"/>
                    <a:pt x="2251" y="2673"/>
                    <a:pt x="2326" y="2673"/>
                  </a:cubicBezTo>
                  <a:cubicBezTo>
                    <a:pt x="2417" y="2673"/>
                    <a:pt x="2514" y="2696"/>
                    <a:pt x="2569" y="2770"/>
                  </a:cubicBezTo>
                  <a:cubicBezTo>
                    <a:pt x="2702" y="2870"/>
                    <a:pt x="2736" y="3070"/>
                    <a:pt x="2569" y="3804"/>
                  </a:cubicBezTo>
                  <a:cubicBezTo>
                    <a:pt x="2969" y="2970"/>
                    <a:pt x="3203" y="2002"/>
                    <a:pt x="2869" y="1502"/>
                  </a:cubicBezTo>
                  <a:cubicBezTo>
                    <a:pt x="2736" y="1369"/>
                    <a:pt x="2569" y="1302"/>
                    <a:pt x="2369" y="1302"/>
                  </a:cubicBezTo>
                  <a:lnTo>
                    <a:pt x="2269" y="1302"/>
                  </a:lnTo>
                  <a:lnTo>
                    <a:pt x="2269" y="1269"/>
                  </a:lnTo>
                  <a:cubicBezTo>
                    <a:pt x="2209" y="878"/>
                    <a:pt x="1851" y="0"/>
                    <a:pt x="13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9"/>
            <p:cNvSpPr/>
            <p:nvPr/>
          </p:nvSpPr>
          <p:spPr>
            <a:xfrm>
              <a:off x="5663375" y="1051250"/>
              <a:ext cx="123494" cy="109301"/>
            </a:xfrm>
            <a:custGeom>
              <a:avLst/>
              <a:gdLst/>
              <a:ahLst/>
              <a:cxnLst/>
              <a:rect l="l" t="t" r="r" b="b"/>
              <a:pathLst>
                <a:path w="5172" h="4469" extrusionOk="0">
                  <a:moveTo>
                    <a:pt x="2174" y="78"/>
                  </a:moveTo>
                  <a:cubicBezTo>
                    <a:pt x="2305" y="78"/>
                    <a:pt x="2429" y="94"/>
                    <a:pt x="2536" y="132"/>
                  </a:cubicBezTo>
                  <a:cubicBezTo>
                    <a:pt x="2769" y="198"/>
                    <a:pt x="2903" y="365"/>
                    <a:pt x="2903" y="632"/>
                  </a:cubicBezTo>
                  <a:lnTo>
                    <a:pt x="2903" y="1499"/>
                  </a:lnTo>
                  <a:cubicBezTo>
                    <a:pt x="2869" y="2200"/>
                    <a:pt x="2869" y="2834"/>
                    <a:pt x="3236" y="2967"/>
                  </a:cubicBezTo>
                  <a:cubicBezTo>
                    <a:pt x="3292" y="2981"/>
                    <a:pt x="3347" y="2989"/>
                    <a:pt x="3405" y="2989"/>
                  </a:cubicBezTo>
                  <a:cubicBezTo>
                    <a:pt x="3486" y="2989"/>
                    <a:pt x="3572" y="2973"/>
                    <a:pt x="3670" y="2934"/>
                  </a:cubicBezTo>
                  <a:lnTo>
                    <a:pt x="3703" y="2934"/>
                  </a:lnTo>
                  <a:cubicBezTo>
                    <a:pt x="3970" y="2817"/>
                    <a:pt x="4220" y="2775"/>
                    <a:pt x="4421" y="2775"/>
                  </a:cubicBezTo>
                  <a:cubicBezTo>
                    <a:pt x="4621" y="2775"/>
                    <a:pt x="4771" y="2817"/>
                    <a:pt x="4838" y="2867"/>
                  </a:cubicBezTo>
                  <a:cubicBezTo>
                    <a:pt x="4871" y="2934"/>
                    <a:pt x="4871" y="3000"/>
                    <a:pt x="4771" y="3101"/>
                  </a:cubicBezTo>
                  <a:cubicBezTo>
                    <a:pt x="4614" y="3289"/>
                    <a:pt x="4367" y="3567"/>
                    <a:pt x="4116" y="3794"/>
                  </a:cubicBezTo>
                  <a:lnTo>
                    <a:pt x="4116" y="3794"/>
                  </a:lnTo>
                  <a:cubicBezTo>
                    <a:pt x="4122" y="3770"/>
                    <a:pt x="4099" y="3742"/>
                    <a:pt x="4037" y="3701"/>
                  </a:cubicBezTo>
                  <a:cubicBezTo>
                    <a:pt x="3979" y="3657"/>
                    <a:pt x="3882" y="3633"/>
                    <a:pt x="3751" y="3633"/>
                  </a:cubicBezTo>
                  <a:cubicBezTo>
                    <a:pt x="3581" y="3633"/>
                    <a:pt x="3352" y="3674"/>
                    <a:pt x="3070" y="3768"/>
                  </a:cubicBezTo>
                  <a:cubicBezTo>
                    <a:pt x="3036" y="3768"/>
                    <a:pt x="3003" y="3801"/>
                    <a:pt x="2970" y="3801"/>
                  </a:cubicBezTo>
                  <a:cubicBezTo>
                    <a:pt x="2650" y="3915"/>
                    <a:pt x="2409" y="3967"/>
                    <a:pt x="2246" y="3967"/>
                  </a:cubicBezTo>
                  <a:cubicBezTo>
                    <a:pt x="2170" y="3967"/>
                    <a:pt x="2111" y="3956"/>
                    <a:pt x="2069" y="3934"/>
                  </a:cubicBezTo>
                  <a:cubicBezTo>
                    <a:pt x="1835" y="3834"/>
                    <a:pt x="1835" y="3501"/>
                    <a:pt x="1835" y="2967"/>
                  </a:cubicBezTo>
                  <a:cubicBezTo>
                    <a:pt x="1835" y="2767"/>
                    <a:pt x="1835" y="2500"/>
                    <a:pt x="1769" y="2200"/>
                  </a:cubicBezTo>
                  <a:cubicBezTo>
                    <a:pt x="1735" y="1766"/>
                    <a:pt x="1569" y="1499"/>
                    <a:pt x="1235" y="1499"/>
                  </a:cubicBezTo>
                  <a:cubicBezTo>
                    <a:pt x="935" y="1499"/>
                    <a:pt x="601" y="1666"/>
                    <a:pt x="401" y="1800"/>
                  </a:cubicBezTo>
                  <a:lnTo>
                    <a:pt x="1035" y="332"/>
                  </a:lnTo>
                  <a:cubicBezTo>
                    <a:pt x="1215" y="255"/>
                    <a:pt x="1733" y="78"/>
                    <a:pt x="2174" y="78"/>
                  </a:cubicBezTo>
                  <a:close/>
                  <a:moveTo>
                    <a:pt x="2435" y="1"/>
                  </a:moveTo>
                  <a:cubicBezTo>
                    <a:pt x="2003" y="1"/>
                    <a:pt x="1496" y="120"/>
                    <a:pt x="1235" y="198"/>
                  </a:cubicBezTo>
                  <a:cubicBezTo>
                    <a:pt x="1102" y="265"/>
                    <a:pt x="1035" y="298"/>
                    <a:pt x="1035" y="298"/>
                  </a:cubicBezTo>
                  <a:lnTo>
                    <a:pt x="968" y="332"/>
                  </a:lnTo>
                  <a:lnTo>
                    <a:pt x="901" y="432"/>
                  </a:lnTo>
                  <a:lnTo>
                    <a:pt x="134" y="2200"/>
                  </a:lnTo>
                  <a:lnTo>
                    <a:pt x="1" y="2533"/>
                  </a:lnTo>
                  <a:lnTo>
                    <a:pt x="1" y="2533"/>
                  </a:lnTo>
                  <a:lnTo>
                    <a:pt x="34" y="2500"/>
                  </a:lnTo>
                  <a:lnTo>
                    <a:pt x="368" y="2267"/>
                  </a:lnTo>
                  <a:lnTo>
                    <a:pt x="401" y="2200"/>
                  </a:lnTo>
                  <a:cubicBezTo>
                    <a:pt x="534" y="2133"/>
                    <a:pt x="968" y="1800"/>
                    <a:pt x="1302" y="1800"/>
                  </a:cubicBezTo>
                  <a:cubicBezTo>
                    <a:pt x="1535" y="1800"/>
                    <a:pt x="1669" y="2000"/>
                    <a:pt x="1702" y="2367"/>
                  </a:cubicBezTo>
                  <a:cubicBezTo>
                    <a:pt x="1702" y="2634"/>
                    <a:pt x="1735" y="2867"/>
                    <a:pt x="1735" y="3134"/>
                  </a:cubicBezTo>
                  <a:cubicBezTo>
                    <a:pt x="1735" y="3668"/>
                    <a:pt x="1735" y="4035"/>
                    <a:pt x="2069" y="4168"/>
                  </a:cubicBezTo>
                  <a:cubicBezTo>
                    <a:pt x="2150" y="4203"/>
                    <a:pt x="2236" y="4217"/>
                    <a:pt x="2332" y="4217"/>
                  </a:cubicBezTo>
                  <a:cubicBezTo>
                    <a:pt x="2513" y="4217"/>
                    <a:pt x="2732" y="4166"/>
                    <a:pt x="3036" y="4101"/>
                  </a:cubicBezTo>
                  <a:cubicBezTo>
                    <a:pt x="3070" y="4101"/>
                    <a:pt x="3136" y="4035"/>
                    <a:pt x="3170" y="4035"/>
                  </a:cubicBezTo>
                  <a:cubicBezTo>
                    <a:pt x="3433" y="3941"/>
                    <a:pt x="3632" y="3899"/>
                    <a:pt x="3774" y="3899"/>
                  </a:cubicBezTo>
                  <a:cubicBezTo>
                    <a:pt x="3885" y="3899"/>
                    <a:pt x="3960" y="3924"/>
                    <a:pt x="4004" y="3968"/>
                  </a:cubicBezTo>
                  <a:cubicBezTo>
                    <a:pt x="4137" y="4101"/>
                    <a:pt x="3970" y="4335"/>
                    <a:pt x="3870" y="4435"/>
                  </a:cubicBezTo>
                  <a:lnTo>
                    <a:pt x="3970" y="4468"/>
                  </a:lnTo>
                  <a:cubicBezTo>
                    <a:pt x="4304" y="3868"/>
                    <a:pt x="4704" y="3434"/>
                    <a:pt x="5171" y="2934"/>
                  </a:cubicBezTo>
                  <a:cubicBezTo>
                    <a:pt x="5171" y="2867"/>
                    <a:pt x="5138" y="2834"/>
                    <a:pt x="5138" y="2800"/>
                  </a:cubicBezTo>
                  <a:cubicBezTo>
                    <a:pt x="5041" y="2704"/>
                    <a:pt x="4855" y="2629"/>
                    <a:pt x="4605" y="2629"/>
                  </a:cubicBezTo>
                  <a:cubicBezTo>
                    <a:pt x="4424" y="2629"/>
                    <a:pt x="4209" y="2669"/>
                    <a:pt x="3970" y="2767"/>
                  </a:cubicBezTo>
                  <a:cubicBezTo>
                    <a:pt x="3904" y="2767"/>
                    <a:pt x="3837" y="2800"/>
                    <a:pt x="3803" y="2834"/>
                  </a:cubicBezTo>
                  <a:cubicBezTo>
                    <a:pt x="3670" y="2867"/>
                    <a:pt x="3570" y="2867"/>
                    <a:pt x="3537" y="2867"/>
                  </a:cubicBezTo>
                  <a:cubicBezTo>
                    <a:pt x="3236" y="2800"/>
                    <a:pt x="3270" y="2167"/>
                    <a:pt x="3270" y="1533"/>
                  </a:cubicBezTo>
                  <a:lnTo>
                    <a:pt x="3270" y="665"/>
                  </a:lnTo>
                  <a:cubicBezTo>
                    <a:pt x="3270" y="332"/>
                    <a:pt x="3136" y="132"/>
                    <a:pt x="2769" y="32"/>
                  </a:cubicBezTo>
                  <a:cubicBezTo>
                    <a:pt x="2668" y="10"/>
                    <a:pt x="2554" y="1"/>
                    <a:pt x="2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9"/>
            <p:cNvSpPr/>
            <p:nvPr/>
          </p:nvSpPr>
          <p:spPr>
            <a:xfrm>
              <a:off x="5674225" y="1052350"/>
              <a:ext cx="111775" cy="97025"/>
            </a:xfrm>
            <a:custGeom>
              <a:avLst/>
              <a:gdLst/>
              <a:ahLst/>
              <a:cxnLst/>
              <a:rect l="l" t="t" r="r" b="b"/>
              <a:pathLst>
                <a:path w="4471" h="3881" extrusionOk="0">
                  <a:moveTo>
                    <a:pt x="1778" y="1"/>
                  </a:moveTo>
                  <a:cubicBezTo>
                    <a:pt x="1344" y="1"/>
                    <a:pt x="840" y="177"/>
                    <a:pt x="634" y="254"/>
                  </a:cubicBezTo>
                  <a:lnTo>
                    <a:pt x="0" y="1722"/>
                  </a:lnTo>
                  <a:cubicBezTo>
                    <a:pt x="234" y="1589"/>
                    <a:pt x="567" y="1422"/>
                    <a:pt x="834" y="1422"/>
                  </a:cubicBezTo>
                  <a:cubicBezTo>
                    <a:pt x="1168" y="1422"/>
                    <a:pt x="1335" y="1656"/>
                    <a:pt x="1401" y="2123"/>
                  </a:cubicBezTo>
                  <a:cubicBezTo>
                    <a:pt x="1435" y="2423"/>
                    <a:pt x="1435" y="2656"/>
                    <a:pt x="1435" y="2890"/>
                  </a:cubicBezTo>
                  <a:cubicBezTo>
                    <a:pt x="1435" y="3423"/>
                    <a:pt x="1435" y="3757"/>
                    <a:pt x="1702" y="3824"/>
                  </a:cubicBezTo>
                  <a:cubicBezTo>
                    <a:pt x="1739" y="3861"/>
                    <a:pt x="1805" y="3880"/>
                    <a:pt x="1897" y="3880"/>
                  </a:cubicBezTo>
                  <a:cubicBezTo>
                    <a:pt x="2050" y="3880"/>
                    <a:pt x="2277" y="3828"/>
                    <a:pt x="2569" y="3724"/>
                  </a:cubicBezTo>
                  <a:cubicBezTo>
                    <a:pt x="2965" y="3600"/>
                    <a:pt x="3269" y="3531"/>
                    <a:pt x="3454" y="3531"/>
                  </a:cubicBezTo>
                  <a:cubicBezTo>
                    <a:pt x="3518" y="3531"/>
                    <a:pt x="3569" y="3540"/>
                    <a:pt x="3603" y="3557"/>
                  </a:cubicBezTo>
                  <a:cubicBezTo>
                    <a:pt x="3670" y="3624"/>
                    <a:pt x="3670" y="3657"/>
                    <a:pt x="3670" y="3757"/>
                  </a:cubicBezTo>
                  <a:cubicBezTo>
                    <a:pt x="3937" y="3490"/>
                    <a:pt x="4237" y="3223"/>
                    <a:pt x="4404" y="2990"/>
                  </a:cubicBezTo>
                  <a:cubicBezTo>
                    <a:pt x="4470" y="2923"/>
                    <a:pt x="4470" y="2823"/>
                    <a:pt x="4437" y="2790"/>
                  </a:cubicBezTo>
                  <a:cubicBezTo>
                    <a:pt x="4370" y="2723"/>
                    <a:pt x="4228" y="2681"/>
                    <a:pt x="4032" y="2681"/>
                  </a:cubicBezTo>
                  <a:cubicBezTo>
                    <a:pt x="3836" y="2681"/>
                    <a:pt x="3586" y="2723"/>
                    <a:pt x="3303" y="2823"/>
                  </a:cubicBezTo>
                  <a:cubicBezTo>
                    <a:pt x="3197" y="2886"/>
                    <a:pt x="3091" y="2910"/>
                    <a:pt x="2994" y="2910"/>
                  </a:cubicBezTo>
                  <a:cubicBezTo>
                    <a:pt x="2938" y="2910"/>
                    <a:pt x="2885" y="2902"/>
                    <a:pt x="2836" y="2890"/>
                  </a:cubicBezTo>
                  <a:cubicBezTo>
                    <a:pt x="2469" y="2756"/>
                    <a:pt x="2469" y="2123"/>
                    <a:pt x="2502" y="1422"/>
                  </a:cubicBezTo>
                  <a:lnTo>
                    <a:pt x="2502" y="555"/>
                  </a:lnTo>
                  <a:cubicBezTo>
                    <a:pt x="2502" y="288"/>
                    <a:pt x="2402" y="121"/>
                    <a:pt x="2135" y="54"/>
                  </a:cubicBezTo>
                  <a:cubicBezTo>
                    <a:pt x="2029" y="16"/>
                    <a:pt x="1906" y="1"/>
                    <a:pt x="177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9"/>
            <p:cNvSpPr/>
            <p:nvPr/>
          </p:nvSpPr>
          <p:spPr>
            <a:xfrm>
              <a:off x="5542450" y="1077450"/>
              <a:ext cx="81575" cy="70125"/>
            </a:xfrm>
            <a:custGeom>
              <a:avLst/>
              <a:gdLst/>
              <a:ahLst/>
              <a:cxnLst/>
              <a:rect l="l" t="t" r="r" b="b"/>
              <a:pathLst>
                <a:path w="3263" h="2805" extrusionOk="0">
                  <a:moveTo>
                    <a:pt x="535" y="0"/>
                  </a:moveTo>
                  <a:cubicBezTo>
                    <a:pt x="245" y="0"/>
                    <a:pt x="34" y="171"/>
                    <a:pt x="34" y="551"/>
                  </a:cubicBezTo>
                  <a:cubicBezTo>
                    <a:pt x="1" y="1085"/>
                    <a:pt x="1068" y="2419"/>
                    <a:pt x="1502" y="2453"/>
                  </a:cubicBezTo>
                  <a:cubicBezTo>
                    <a:pt x="1502" y="2453"/>
                    <a:pt x="1868" y="2804"/>
                    <a:pt x="2252" y="2804"/>
                  </a:cubicBezTo>
                  <a:cubicBezTo>
                    <a:pt x="2460" y="2804"/>
                    <a:pt x="2673" y="2702"/>
                    <a:pt x="2836" y="2386"/>
                  </a:cubicBezTo>
                  <a:cubicBezTo>
                    <a:pt x="3263" y="1534"/>
                    <a:pt x="2939" y="626"/>
                    <a:pt x="2397" y="626"/>
                  </a:cubicBezTo>
                  <a:cubicBezTo>
                    <a:pt x="2345" y="626"/>
                    <a:pt x="2291" y="634"/>
                    <a:pt x="2236" y="652"/>
                  </a:cubicBezTo>
                  <a:cubicBezTo>
                    <a:pt x="2109" y="702"/>
                    <a:pt x="2002" y="724"/>
                    <a:pt x="1909" y="724"/>
                  </a:cubicBezTo>
                  <a:cubicBezTo>
                    <a:pt x="1517" y="724"/>
                    <a:pt x="1380" y="334"/>
                    <a:pt x="1002" y="118"/>
                  </a:cubicBezTo>
                  <a:cubicBezTo>
                    <a:pt x="837" y="41"/>
                    <a:pt x="677" y="0"/>
                    <a:pt x="535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9"/>
            <p:cNvSpPr/>
            <p:nvPr/>
          </p:nvSpPr>
          <p:spPr>
            <a:xfrm>
              <a:off x="5518275" y="845225"/>
              <a:ext cx="236025" cy="216975"/>
            </a:xfrm>
            <a:custGeom>
              <a:avLst/>
              <a:gdLst/>
              <a:ahLst/>
              <a:cxnLst/>
              <a:rect l="l" t="t" r="r" b="b"/>
              <a:pathLst>
                <a:path w="9441" h="8679" extrusionOk="0">
                  <a:moveTo>
                    <a:pt x="8173" y="0"/>
                  </a:moveTo>
                  <a:cubicBezTo>
                    <a:pt x="8173" y="0"/>
                    <a:pt x="7706" y="267"/>
                    <a:pt x="7940" y="1168"/>
                  </a:cubicBezTo>
                  <a:cubicBezTo>
                    <a:pt x="8126" y="2005"/>
                    <a:pt x="8341" y="2612"/>
                    <a:pt x="7967" y="2612"/>
                  </a:cubicBezTo>
                  <a:cubicBezTo>
                    <a:pt x="7939" y="2612"/>
                    <a:pt x="7908" y="2609"/>
                    <a:pt x="7873" y="2602"/>
                  </a:cubicBezTo>
                  <a:cubicBezTo>
                    <a:pt x="7477" y="2545"/>
                    <a:pt x="6746" y="1075"/>
                    <a:pt x="6370" y="1075"/>
                  </a:cubicBezTo>
                  <a:cubicBezTo>
                    <a:pt x="6302" y="1075"/>
                    <a:pt x="6246" y="1122"/>
                    <a:pt x="6205" y="1234"/>
                  </a:cubicBezTo>
                  <a:cubicBezTo>
                    <a:pt x="5972" y="2001"/>
                    <a:pt x="7006" y="4036"/>
                    <a:pt x="6572" y="4503"/>
                  </a:cubicBezTo>
                  <a:cubicBezTo>
                    <a:pt x="6235" y="4868"/>
                    <a:pt x="5521" y="5398"/>
                    <a:pt x="4885" y="5398"/>
                  </a:cubicBezTo>
                  <a:cubicBezTo>
                    <a:pt x="4765" y="5398"/>
                    <a:pt x="4648" y="5380"/>
                    <a:pt x="4537" y="5337"/>
                  </a:cubicBezTo>
                  <a:cubicBezTo>
                    <a:pt x="3969" y="5105"/>
                    <a:pt x="3660" y="4251"/>
                    <a:pt x="3426" y="4251"/>
                  </a:cubicBezTo>
                  <a:cubicBezTo>
                    <a:pt x="3358" y="4251"/>
                    <a:pt x="3296" y="4323"/>
                    <a:pt x="3236" y="4503"/>
                  </a:cubicBezTo>
                  <a:cubicBezTo>
                    <a:pt x="3003" y="5337"/>
                    <a:pt x="4137" y="6238"/>
                    <a:pt x="3536" y="6605"/>
                  </a:cubicBezTo>
                  <a:cubicBezTo>
                    <a:pt x="3479" y="6645"/>
                    <a:pt x="3411" y="6664"/>
                    <a:pt x="3335" y="6664"/>
                  </a:cubicBezTo>
                  <a:cubicBezTo>
                    <a:pt x="2667" y="6664"/>
                    <a:pt x="1402" y="5237"/>
                    <a:pt x="1402" y="5237"/>
                  </a:cubicBezTo>
                  <a:lnTo>
                    <a:pt x="868" y="5204"/>
                  </a:lnTo>
                  <a:lnTo>
                    <a:pt x="868" y="5204"/>
                  </a:lnTo>
                  <a:cubicBezTo>
                    <a:pt x="868" y="5204"/>
                    <a:pt x="2369" y="6405"/>
                    <a:pt x="1802" y="6772"/>
                  </a:cubicBezTo>
                  <a:cubicBezTo>
                    <a:pt x="1201" y="7172"/>
                    <a:pt x="1" y="6872"/>
                    <a:pt x="34" y="7272"/>
                  </a:cubicBezTo>
                  <a:cubicBezTo>
                    <a:pt x="61" y="7626"/>
                    <a:pt x="599" y="8001"/>
                    <a:pt x="1049" y="8001"/>
                  </a:cubicBezTo>
                  <a:cubicBezTo>
                    <a:pt x="1151" y="8001"/>
                    <a:pt x="1249" y="7982"/>
                    <a:pt x="1335" y="7939"/>
                  </a:cubicBezTo>
                  <a:cubicBezTo>
                    <a:pt x="1367" y="7925"/>
                    <a:pt x="1405" y="7919"/>
                    <a:pt x="1449" y="7919"/>
                  </a:cubicBezTo>
                  <a:cubicBezTo>
                    <a:pt x="1923" y="7919"/>
                    <a:pt x="3009" y="8678"/>
                    <a:pt x="3665" y="8678"/>
                  </a:cubicBezTo>
                  <a:cubicBezTo>
                    <a:pt x="3816" y="8678"/>
                    <a:pt x="3944" y="8638"/>
                    <a:pt x="4037" y="8539"/>
                  </a:cubicBezTo>
                  <a:cubicBezTo>
                    <a:pt x="4537" y="7939"/>
                    <a:pt x="3903" y="6571"/>
                    <a:pt x="4404" y="6204"/>
                  </a:cubicBezTo>
                  <a:cubicBezTo>
                    <a:pt x="4463" y="6165"/>
                    <a:pt x="4532" y="6149"/>
                    <a:pt x="4611" y="6149"/>
                  </a:cubicBezTo>
                  <a:cubicBezTo>
                    <a:pt x="5048" y="6149"/>
                    <a:pt x="5746" y="6666"/>
                    <a:pt x="6245" y="6666"/>
                  </a:cubicBezTo>
                  <a:cubicBezTo>
                    <a:pt x="6418" y="6666"/>
                    <a:pt x="6566" y="6604"/>
                    <a:pt x="6672" y="6438"/>
                  </a:cubicBezTo>
                  <a:cubicBezTo>
                    <a:pt x="7127" y="5723"/>
                    <a:pt x="6568" y="2662"/>
                    <a:pt x="6941" y="2662"/>
                  </a:cubicBezTo>
                  <a:cubicBezTo>
                    <a:pt x="6951" y="2662"/>
                    <a:pt x="6961" y="2664"/>
                    <a:pt x="6972" y="2669"/>
                  </a:cubicBezTo>
                  <a:cubicBezTo>
                    <a:pt x="7406" y="2869"/>
                    <a:pt x="8907" y="4103"/>
                    <a:pt x="8907" y="4103"/>
                  </a:cubicBezTo>
                  <a:cubicBezTo>
                    <a:pt x="8907" y="4103"/>
                    <a:pt x="9441" y="1368"/>
                    <a:pt x="8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9"/>
            <p:cNvSpPr/>
            <p:nvPr/>
          </p:nvSpPr>
          <p:spPr>
            <a:xfrm>
              <a:off x="5463250" y="1076200"/>
              <a:ext cx="97575" cy="234375"/>
            </a:xfrm>
            <a:custGeom>
              <a:avLst/>
              <a:gdLst/>
              <a:ahLst/>
              <a:cxnLst/>
              <a:rect l="l" t="t" r="r" b="b"/>
              <a:pathLst>
                <a:path w="3903" h="9375" extrusionOk="0">
                  <a:moveTo>
                    <a:pt x="967" y="1"/>
                  </a:moveTo>
                  <a:lnTo>
                    <a:pt x="701" y="68"/>
                  </a:lnTo>
                  <a:cubicBezTo>
                    <a:pt x="701" y="68"/>
                    <a:pt x="701" y="2002"/>
                    <a:pt x="0" y="3137"/>
                  </a:cubicBezTo>
                  <a:lnTo>
                    <a:pt x="0" y="3170"/>
                  </a:lnTo>
                  <a:lnTo>
                    <a:pt x="33" y="3837"/>
                  </a:lnTo>
                  <a:lnTo>
                    <a:pt x="3669" y="9374"/>
                  </a:lnTo>
                  <a:lnTo>
                    <a:pt x="3903" y="9274"/>
                  </a:lnTo>
                  <a:lnTo>
                    <a:pt x="400" y="3937"/>
                  </a:lnTo>
                  <a:cubicBezTo>
                    <a:pt x="334" y="3804"/>
                    <a:pt x="300" y="3670"/>
                    <a:pt x="334" y="3504"/>
                  </a:cubicBezTo>
                  <a:cubicBezTo>
                    <a:pt x="500" y="2703"/>
                    <a:pt x="967" y="68"/>
                    <a:pt x="967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9"/>
            <p:cNvSpPr/>
            <p:nvPr/>
          </p:nvSpPr>
          <p:spPr>
            <a:xfrm>
              <a:off x="5370675" y="1066200"/>
              <a:ext cx="97600" cy="94725"/>
            </a:xfrm>
            <a:custGeom>
              <a:avLst/>
              <a:gdLst/>
              <a:ahLst/>
              <a:cxnLst/>
              <a:rect l="l" t="t" r="r" b="b"/>
              <a:pathLst>
                <a:path w="3904" h="3789" extrusionOk="0">
                  <a:moveTo>
                    <a:pt x="234" y="1"/>
                  </a:moveTo>
                  <a:lnTo>
                    <a:pt x="0" y="101"/>
                  </a:lnTo>
                  <a:cubicBezTo>
                    <a:pt x="0" y="101"/>
                    <a:pt x="701" y="2202"/>
                    <a:pt x="1368" y="3170"/>
                  </a:cubicBezTo>
                  <a:cubicBezTo>
                    <a:pt x="1745" y="3673"/>
                    <a:pt x="2413" y="3789"/>
                    <a:pt x="2964" y="3789"/>
                  </a:cubicBezTo>
                  <a:cubicBezTo>
                    <a:pt x="3436" y="3789"/>
                    <a:pt x="3824" y="3703"/>
                    <a:pt x="3870" y="3703"/>
                  </a:cubicBezTo>
                  <a:lnTo>
                    <a:pt x="3903" y="3503"/>
                  </a:lnTo>
                  <a:lnTo>
                    <a:pt x="3903" y="3503"/>
                  </a:lnTo>
                  <a:cubicBezTo>
                    <a:pt x="3888" y="3503"/>
                    <a:pt x="3536" y="3580"/>
                    <a:pt x="3099" y="3580"/>
                  </a:cubicBezTo>
                  <a:cubicBezTo>
                    <a:pt x="2582" y="3580"/>
                    <a:pt x="1945" y="3473"/>
                    <a:pt x="1602" y="3003"/>
                  </a:cubicBezTo>
                  <a:cubicBezTo>
                    <a:pt x="934" y="2069"/>
                    <a:pt x="234" y="1"/>
                    <a:pt x="234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9"/>
            <p:cNvSpPr/>
            <p:nvPr/>
          </p:nvSpPr>
          <p:spPr>
            <a:xfrm>
              <a:off x="5185550" y="1116250"/>
              <a:ext cx="352775" cy="201825"/>
            </a:xfrm>
            <a:custGeom>
              <a:avLst/>
              <a:gdLst/>
              <a:ahLst/>
              <a:cxnLst/>
              <a:rect l="l" t="t" r="r" b="b"/>
              <a:pathLst>
                <a:path w="14111" h="8073" extrusionOk="0">
                  <a:moveTo>
                    <a:pt x="4070" y="0"/>
                  </a:moveTo>
                  <a:lnTo>
                    <a:pt x="3469" y="334"/>
                  </a:lnTo>
                  <a:lnTo>
                    <a:pt x="3503" y="334"/>
                  </a:lnTo>
                  <a:lnTo>
                    <a:pt x="3603" y="367"/>
                  </a:lnTo>
                  <a:cubicBezTo>
                    <a:pt x="4904" y="1168"/>
                    <a:pt x="6238" y="2068"/>
                    <a:pt x="6171" y="2235"/>
                  </a:cubicBezTo>
                  <a:cubicBezTo>
                    <a:pt x="6138" y="2402"/>
                    <a:pt x="5504" y="2769"/>
                    <a:pt x="4904" y="3036"/>
                  </a:cubicBezTo>
                  <a:lnTo>
                    <a:pt x="801" y="2068"/>
                  </a:lnTo>
                  <a:lnTo>
                    <a:pt x="601" y="2035"/>
                  </a:lnTo>
                  <a:lnTo>
                    <a:pt x="334" y="2836"/>
                  </a:lnTo>
                  <a:lnTo>
                    <a:pt x="500" y="2836"/>
                  </a:lnTo>
                  <a:cubicBezTo>
                    <a:pt x="2602" y="3036"/>
                    <a:pt x="4804" y="3369"/>
                    <a:pt x="4870" y="3536"/>
                  </a:cubicBezTo>
                  <a:cubicBezTo>
                    <a:pt x="5137" y="4103"/>
                    <a:pt x="5170" y="4437"/>
                    <a:pt x="5137" y="4537"/>
                  </a:cubicBezTo>
                  <a:cubicBezTo>
                    <a:pt x="4670" y="4603"/>
                    <a:pt x="1034" y="5070"/>
                    <a:pt x="167" y="5171"/>
                  </a:cubicBezTo>
                  <a:cubicBezTo>
                    <a:pt x="67" y="5171"/>
                    <a:pt x="0" y="5204"/>
                    <a:pt x="0" y="5204"/>
                  </a:cubicBezTo>
                  <a:lnTo>
                    <a:pt x="67" y="5938"/>
                  </a:lnTo>
                  <a:cubicBezTo>
                    <a:pt x="100" y="5938"/>
                    <a:pt x="4503" y="4870"/>
                    <a:pt x="5104" y="4737"/>
                  </a:cubicBezTo>
                  <a:lnTo>
                    <a:pt x="5137" y="4737"/>
                  </a:lnTo>
                  <a:cubicBezTo>
                    <a:pt x="5237" y="4737"/>
                    <a:pt x="5271" y="4704"/>
                    <a:pt x="5337" y="4670"/>
                  </a:cubicBezTo>
                  <a:lnTo>
                    <a:pt x="5404" y="4603"/>
                  </a:lnTo>
                  <a:cubicBezTo>
                    <a:pt x="5471" y="4537"/>
                    <a:pt x="5571" y="4270"/>
                    <a:pt x="5170" y="3436"/>
                  </a:cubicBezTo>
                  <a:cubicBezTo>
                    <a:pt x="5137" y="3369"/>
                    <a:pt x="6405" y="2535"/>
                    <a:pt x="6471" y="2202"/>
                  </a:cubicBezTo>
                  <a:cubicBezTo>
                    <a:pt x="6500" y="2058"/>
                    <a:pt x="6479" y="1888"/>
                    <a:pt x="6753" y="1888"/>
                  </a:cubicBezTo>
                  <a:cubicBezTo>
                    <a:pt x="6796" y="1888"/>
                    <a:pt x="6846" y="1892"/>
                    <a:pt x="6905" y="1902"/>
                  </a:cubicBezTo>
                  <a:cubicBezTo>
                    <a:pt x="6988" y="1916"/>
                    <a:pt x="7073" y="1923"/>
                    <a:pt x="7159" y="1923"/>
                  </a:cubicBezTo>
                  <a:cubicBezTo>
                    <a:pt x="7860" y="1923"/>
                    <a:pt x="8602" y="1476"/>
                    <a:pt x="8840" y="1268"/>
                  </a:cubicBezTo>
                  <a:lnTo>
                    <a:pt x="9273" y="1668"/>
                  </a:lnTo>
                  <a:lnTo>
                    <a:pt x="9340" y="1701"/>
                  </a:lnTo>
                  <a:cubicBezTo>
                    <a:pt x="9307" y="1835"/>
                    <a:pt x="9173" y="2168"/>
                    <a:pt x="9073" y="2702"/>
                  </a:cubicBezTo>
                  <a:cubicBezTo>
                    <a:pt x="9073" y="2769"/>
                    <a:pt x="9107" y="2936"/>
                    <a:pt x="9240" y="3169"/>
                  </a:cubicBezTo>
                  <a:cubicBezTo>
                    <a:pt x="9607" y="3736"/>
                    <a:pt x="10508" y="4737"/>
                    <a:pt x="11442" y="5704"/>
                  </a:cubicBezTo>
                  <a:cubicBezTo>
                    <a:pt x="12342" y="6605"/>
                    <a:pt x="13243" y="7506"/>
                    <a:pt x="13643" y="7872"/>
                  </a:cubicBezTo>
                  <a:lnTo>
                    <a:pt x="13677" y="7906"/>
                  </a:lnTo>
                  <a:lnTo>
                    <a:pt x="13743" y="7939"/>
                  </a:lnTo>
                  <a:lnTo>
                    <a:pt x="13843" y="8073"/>
                  </a:lnTo>
                  <a:lnTo>
                    <a:pt x="14010" y="7872"/>
                  </a:lnTo>
                  <a:lnTo>
                    <a:pt x="14110" y="7839"/>
                  </a:lnTo>
                  <a:lnTo>
                    <a:pt x="14043" y="7772"/>
                  </a:lnTo>
                  <a:cubicBezTo>
                    <a:pt x="12109" y="5938"/>
                    <a:pt x="9207" y="3069"/>
                    <a:pt x="9340" y="2569"/>
                  </a:cubicBezTo>
                  <a:cubicBezTo>
                    <a:pt x="9440" y="2102"/>
                    <a:pt x="9507" y="1835"/>
                    <a:pt x="9607" y="1701"/>
                  </a:cubicBezTo>
                  <a:cubicBezTo>
                    <a:pt x="9640" y="1601"/>
                    <a:pt x="9640" y="1568"/>
                    <a:pt x="9640" y="1568"/>
                  </a:cubicBezTo>
                  <a:lnTo>
                    <a:pt x="9674" y="1535"/>
                  </a:lnTo>
                  <a:lnTo>
                    <a:pt x="9507" y="1401"/>
                  </a:lnTo>
                  <a:lnTo>
                    <a:pt x="9073" y="1034"/>
                  </a:lnTo>
                  <a:lnTo>
                    <a:pt x="8973" y="1001"/>
                  </a:lnTo>
                  <a:lnTo>
                    <a:pt x="8840" y="1068"/>
                  </a:lnTo>
                  <a:lnTo>
                    <a:pt x="8773" y="1168"/>
                  </a:lnTo>
                  <a:cubicBezTo>
                    <a:pt x="8537" y="1315"/>
                    <a:pt x="7909" y="1724"/>
                    <a:pt x="7260" y="1724"/>
                  </a:cubicBezTo>
                  <a:cubicBezTo>
                    <a:pt x="7175" y="1724"/>
                    <a:pt x="7090" y="1717"/>
                    <a:pt x="7005" y="1701"/>
                  </a:cubicBezTo>
                  <a:cubicBezTo>
                    <a:pt x="6138" y="1568"/>
                    <a:pt x="4170" y="34"/>
                    <a:pt x="4136" y="34"/>
                  </a:cubicBezTo>
                  <a:lnTo>
                    <a:pt x="4103" y="0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9"/>
            <p:cNvSpPr/>
            <p:nvPr/>
          </p:nvSpPr>
          <p:spPr>
            <a:xfrm>
              <a:off x="5312300" y="1229650"/>
              <a:ext cx="205175" cy="87600"/>
            </a:xfrm>
            <a:custGeom>
              <a:avLst/>
              <a:gdLst/>
              <a:ahLst/>
              <a:cxnLst/>
              <a:rect l="l" t="t" r="r" b="b"/>
              <a:pathLst>
                <a:path w="8207" h="3504" extrusionOk="0">
                  <a:moveTo>
                    <a:pt x="201" y="1"/>
                  </a:moveTo>
                  <a:lnTo>
                    <a:pt x="0" y="168"/>
                  </a:lnTo>
                  <a:cubicBezTo>
                    <a:pt x="0" y="168"/>
                    <a:pt x="734" y="668"/>
                    <a:pt x="1268" y="1168"/>
                  </a:cubicBezTo>
                  <a:cubicBezTo>
                    <a:pt x="1602" y="1502"/>
                    <a:pt x="2269" y="1569"/>
                    <a:pt x="3203" y="1735"/>
                  </a:cubicBezTo>
                  <a:cubicBezTo>
                    <a:pt x="3770" y="1835"/>
                    <a:pt x="4437" y="1969"/>
                    <a:pt x="5204" y="2136"/>
                  </a:cubicBezTo>
                  <a:cubicBezTo>
                    <a:pt x="7105" y="2569"/>
                    <a:pt x="8006" y="3503"/>
                    <a:pt x="8006" y="3503"/>
                  </a:cubicBezTo>
                  <a:lnTo>
                    <a:pt x="8206" y="3336"/>
                  </a:lnTo>
                  <a:cubicBezTo>
                    <a:pt x="8173" y="3303"/>
                    <a:pt x="7339" y="2369"/>
                    <a:pt x="5338" y="1902"/>
                  </a:cubicBezTo>
                  <a:cubicBezTo>
                    <a:pt x="4570" y="1735"/>
                    <a:pt x="3903" y="1635"/>
                    <a:pt x="3336" y="1535"/>
                  </a:cubicBezTo>
                  <a:cubicBezTo>
                    <a:pt x="2435" y="1368"/>
                    <a:pt x="1768" y="1302"/>
                    <a:pt x="1501" y="1001"/>
                  </a:cubicBezTo>
                  <a:cubicBezTo>
                    <a:pt x="934" y="501"/>
                    <a:pt x="201" y="1"/>
                    <a:pt x="201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9"/>
            <p:cNvSpPr/>
            <p:nvPr/>
          </p:nvSpPr>
          <p:spPr>
            <a:xfrm>
              <a:off x="5342325" y="1171075"/>
              <a:ext cx="137625" cy="87800"/>
            </a:xfrm>
            <a:custGeom>
              <a:avLst/>
              <a:gdLst/>
              <a:ahLst/>
              <a:cxnLst/>
              <a:rect l="l" t="t" r="r" b="b"/>
              <a:pathLst>
                <a:path w="5505" h="3512" extrusionOk="0">
                  <a:moveTo>
                    <a:pt x="1350" y="0"/>
                  </a:moveTo>
                  <a:cubicBezTo>
                    <a:pt x="1310" y="0"/>
                    <a:pt x="1272" y="3"/>
                    <a:pt x="1234" y="9"/>
                  </a:cubicBezTo>
                  <a:cubicBezTo>
                    <a:pt x="367" y="142"/>
                    <a:pt x="0" y="342"/>
                    <a:pt x="334" y="909"/>
                  </a:cubicBezTo>
                  <a:cubicBezTo>
                    <a:pt x="667" y="1510"/>
                    <a:pt x="5504" y="3511"/>
                    <a:pt x="5504" y="3511"/>
                  </a:cubicBezTo>
                  <a:lnTo>
                    <a:pt x="3536" y="1410"/>
                  </a:lnTo>
                  <a:cubicBezTo>
                    <a:pt x="3536" y="1410"/>
                    <a:pt x="2249" y="0"/>
                    <a:pt x="1350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9"/>
            <p:cNvSpPr/>
            <p:nvPr/>
          </p:nvSpPr>
          <p:spPr>
            <a:xfrm>
              <a:off x="5159975" y="1260500"/>
              <a:ext cx="220725" cy="70075"/>
            </a:xfrm>
            <a:custGeom>
              <a:avLst/>
              <a:gdLst/>
              <a:ahLst/>
              <a:cxnLst/>
              <a:rect l="l" t="t" r="r" b="b"/>
              <a:pathLst>
                <a:path w="8829" h="2803" extrusionOk="0">
                  <a:moveTo>
                    <a:pt x="7961" y="1"/>
                  </a:moveTo>
                  <a:cubicBezTo>
                    <a:pt x="7795" y="1"/>
                    <a:pt x="3992" y="735"/>
                    <a:pt x="2858" y="1569"/>
                  </a:cubicBezTo>
                  <a:cubicBezTo>
                    <a:pt x="2225" y="2043"/>
                    <a:pt x="1455" y="2120"/>
                    <a:pt x="992" y="2120"/>
                  </a:cubicBezTo>
                  <a:cubicBezTo>
                    <a:pt x="772" y="2120"/>
                    <a:pt x="622" y="2102"/>
                    <a:pt x="589" y="2102"/>
                  </a:cubicBezTo>
                  <a:cubicBezTo>
                    <a:pt x="539" y="2002"/>
                    <a:pt x="480" y="1962"/>
                    <a:pt x="422" y="1962"/>
                  </a:cubicBezTo>
                  <a:cubicBezTo>
                    <a:pt x="207" y="1962"/>
                    <a:pt x="1" y="2505"/>
                    <a:pt x="289" y="2636"/>
                  </a:cubicBezTo>
                  <a:lnTo>
                    <a:pt x="589" y="2736"/>
                  </a:lnTo>
                  <a:cubicBezTo>
                    <a:pt x="589" y="2770"/>
                    <a:pt x="589" y="2803"/>
                    <a:pt x="656" y="2803"/>
                  </a:cubicBezTo>
                  <a:cubicBezTo>
                    <a:pt x="856" y="2803"/>
                    <a:pt x="1957" y="2436"/>
                    <a:pt x="2991" y="1669"/>
                  </a:cubicBezTo>
                  <a:cubicBezTo>
                    <a:pt x="4092" y="868"/>
                    <a:pt x="8795" y="435"/>
                    <a:pt x="8829" y="435"/>
                  </a:cubicBezTo>
                  <a:lnTo>
                    <a:pt x="7961" y="1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9"/>
            <p:cNvSpPr/>
            <p:nvPr/>
          </p:nvSpPr>
          <p:spPr>
            <a:xfrm>
              <a:off x="5268175" y="1035875"/>
              <a:ext cx="54250" cy="22850"/>
            </a:xfrm>
            <a:custGeom>
              <a:avLst/>
              <a:gdLst/>
              <a:ahLst/>
              <a:cxnLst/>
              <a:rect l="l" t="t" r="r" b="b"/>
              <a:pathLst>
                <a:path w="2170" h="914" extrusionOk="0">
                  <a:moveTo>
                    <a:pt x="1008" y="0"/>
                  </a:moveTo>
                  <a:cubicBezTo>
                    <a:pt x="749" y="0"/>
                    <a:pt x="503" y="76"/>
                    <a:pt x="364" y="280"/>
                  </a:cubicBezTo>
                  <a:cubicBezTo>
                    <a:pt x="1" y="886"/>
                    <a:pt x="987" y="914"/>
                    <a:pt x="1170" y="914"/>
                  </a:cubicBezTo>
                  <a:cubicBezTo>
                    <a:pt x="1188" y="914"/>
                    <a:pt x="1198" y="913"/>
                    <a:pt x="1198" y="913"/>
                  </a:cubicBezTo>
                  <a:cubicBezTo>
                    <a:pt x="1198" y="913"/>
                    <a:pt x="1665" y="813"/>
                    <a:pt x="1966" y="547"/>
                  </a:cubicBezTo>
                  <a:cubicBezTo>
                    <a:pt x="2170" y="343"/>
                    <a:pt x="1558" y="0"/>
                    <a:pt x="1008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9"/>
            <p:cNvSpPr/>
            <p:nvPr/>
          </p:nvSpPr>
          <p:spPr>
            <a:xfrm>
              <a:off x="5213050" y="1063575"/>
              <a:ext cx="54100" cy="31800"/>
            </a:xfrm>
            <a:custGeom>
              <a:avLst/>
              <a:gdLst/>
              <a:ahLst/>
              <a:cxnLst/>
              <a:rect l="l" t="t" r="r" b="b"/>
              <a:pathLst>
                <a:path w="2164" h="1272" extrusionOk="0">
                  <a:moveTo>
                    <a:pt x="1407" y="0"/>
                  </a:moveTo>
                  <a:cubicBezTo>
                    <a:pt x="1343" y="0"/>
                    <a:pt x="1275" y="12"/>
                    <a:pt x="1202" y="39"/>
                  </a:cubicBezTo>
                  <a:cubicBezTo>
                    <a:pt x="568" y="272"/>
                    <a:pt x="1" y="940"/>
                    <a:pt x="635" y="1207"/>
                  </a:cubicBezTo>
                  <a:cubicBezTo>
                    <a:pt x="737" y="1252"/>
                    <a:pt x="850" y="1271"/>
                    <a:pt x="965" y="1271"/>
                  </a:cubicBezTo>
                  <a:cubicBezTo>
                    <a:pt x="1526" y="1271"/>
                    <a:pt x="2163" y="817"/>
                    <a:pt x="2136" y="706"/>
                  </a:cubicBezTo>
                  <a:cubicBezTo>
                    <a:pt x="2136" y="706"/>
                    <a:pt x="1901" y="0"/>
                    <a:pt x="1407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9"/>
            <p:cNvSpPr/>
            <p:nvPr/>
          </p:nvSpPr>
          <p:spPr>
            <a:xfrm>
              <a:off x="5145500" y="1108525"/>
              <a:ext cx="66650" cy="31750"/>
            </a:xfrm>
            <a:custGeom>
              <a:avLst/>
              <a:gdLst/>
              <a:ahLst/>
              <a:cxnLst/>
              <a:rect l="l" t="t" r="r" b="b"/>
              <a:pathLst>
                <a:path w="2666" h="1270" extrusionOk="0">
                  <a:moveTo>
                    <a:pt x="1730" y="1"/>
                  </a:moveTo>
                  <a:cubicBezTo>
                    <a:pt x="1617" y="1"/>
                    <a:pt x="1495" y="22"/>
                    <a:pt x="1369" y="76"/>
                  </a:cubicBezTo>
                  <a:cubicBezTo>
                    <a:pt x="735" y="376"/>
                    <a:pt x="1" y="876"/>
                    <a:pt x="435" y="1076"/>
                  </a:cubicBezTo>
                  <a:cubicBezTo>
                    <a:pt x="617" y="1181"/>
                    <a:pt x="1014" y="1270"/>
                    <a:pt x="1413" y="1270"/>
                  </a:cubicBezTo>
                  <a:cubicBezTo>
                    <a:pt x="2036" y="1270"/>
                    <a:pt x="2665" y="1054"/>
                    <a:pt x="2503" y="343"/>
                  </a:cubicBezTo>
                  <a:cubicBezTo>
                    <a:pt x="2503" y="343"/>
                    <a:pt x="2183" y="1"/>
                    <a:pt x="1730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9"/>
            <p:cNvSpPr/>
            <p:nvPr/>
          </p:nvSpPr>
          <p:spPr>
            <a:xfrm>
              <a:off x="5349825" y="1024875"/>
              <a:ext cx="50050" cy="26925"/>
            </a:xfrm>
            <a:custGeom>
              <a:avLst/>
              <a:gdLst/>
              <a:ahLst/>
              <a:cxnLst/>
              <a:rect l="l" t="t" r="r" b="b"/>
              <a:pathLst>
                <a:path w="2002" h="1077" extrusionOk="0">
                  <a:moveTo>
                    <a:pt x="368" y="1"/>
                  </a:moveTo>
                  <a:cubicBezTo>
                    <a:pt x="103" y="1"/>
                    <a:pt x="0" y="86"/>
                    <a:pt x="0" y="86"/>
                  </a:cubicBezTo>
                  <a:cubicBezTo>
                    <a:pt x="0" y="86"/>
                    <a:pt x="199" y="1076"/>
                    <a:pt x="908" y="1076"/>
                  </a:cubicBezTo>
                  <a:cubicBezTo>
                    <a:pt x="968" y="1076"/>
                    <a:pt x="1033" y="1069"/>
                    <a:pt x="1101" y="1053"/>
                  </a:cubicBezTo>
                  <a:cubicBezTo>
                    <a:pt x="2002" y="853"/>
                    <a:pt x="1335" y="186"/>
                    <a:pt x="768" y="53"/>
                  </a:cubicBezTo>
                  <a:cubicBezTo>
                    <a:pt x="606" y="14"/>
                    <a:pt x="474" y="1"/>
                    <a:pt x="368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9"/>
            <p:cNvSpPr/>
            <p:nvPr/>
          </p:nvSpPr>
          <p:spPr>
            <a:xfrm>
              <a:off x="5409875" y="1037775"/>
              <a:ext cx="19025" cy="16350"/>
            </a:xfrm>
            <a:custGeom>
              <a:avLst/>
              <a:gdLst/>
              <a:ahLst/>
              <a:cxnLst/>
              <a:rect l="l" t="t" r="r" b="b"/>
              <a:pathLst>
                <a:path w="761" h="654" extrusionOk="0">
                  <a:moveTo>
                    <a:pt x="383" y="0"/>
                  </a:moveTo>
                  <a:cubicBezTo>
                    <a:pt x="331" y="0"/>
                    <a:pt x="287" y="20"/>
                    <a:pt x="267" y="70"/>
                  </a:cubicBezTo>
                  <a:cubicBezTo>
                    <a:pt x="267" y="70"/>
                    <a:pt x="0" y="504"/>
                    <a:pt x="334" y="637"/>
                  </a:cubicBezTo>
                  <a:cubicBezTo>
                    <a:pt x="370" y="648"/>
                    <a:pt x="404" y="653"/>
                    <a:pt x="435" y="653"/>
                  </a:cubicBezTo>
                  <a:cubicBezTo>
                    <a:pt x="687" y="653"/>
                    <a:pt x="760" y="323"/>
                    <a:pt x="701" y="204"/>
                  </a:cubicBezTo>
                  <a:cubicBezTo>
                    <a:pt x="677" y="110"/>
                    <a:pt x="507" y="0"/>
                    <a:pt x="383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9"/>
            <p:cNvSpPr/>
            <p:nvPr/>
          </p:nvSpPr>
          <p:spPr>
            <a:xfrm>
              <a:off x="5123800" y="1156250"/>
              <a:ext cx="59275" cy="21650"/>
            </a:xfrm>
            <a:custGeom>
              <a:avLst/>
              <a:gdLst/>
              <a:ahLst/>
              <a:cxnLst/>
              <a:rect l="l" t="t" r="r" b="b"/>
              <a:pathLst>
                <a:path w="2371" h="866" extrusionOk="0">
                  <a:moveTo>
                    <a:pt x="1474" y="1"/>
                  </a:moveTo>
                  <a:cubicBezTo>
                    <a:pt x="892" y="1"/>
                    <a:pt x="246" y="26"/>
                    <a:pt x="102" y="402"/>
                  </a:cubicBezTo>
                  <a:cubicBezTo>
                    <a:pt x="1" y="664"/>
                    <a:pt x="669" y="865"/>
                    <a:pt x="1264" y="865"/>
                  </a:cubicBezTo>
                  <a:cubicBezTo>
                    <a:pt x="1653" y="865"/>
                    <a:pt x="2011" y="779"/>
                    <a:pt x="2103" y="568"/>
                  </a:cubicBezTo>
                  <a:cubicBezTo>
                    <a:pt x="2137" y="468"/>
                    <a:pt x="2370" y="68"/>
                    <a:pt x="1736" y="1"/>
                  </a:cubicBezTo>
                  <a:cubicBezTo>
                    <a:pt x="1652" y="1"/>
                    <a:pt x="1564" y="1"/>
                    <a:pt x="1474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9"/>
            <p:cNvSpPr/>
            <p:nvPr/>
          </p:nvSpPr>
          <p:spPr>
            <a:xfrm>
              <a:off x="5099650" y="1187900"/>
              <a:ext cx="51725" cy="18625"/>
            </a:xfrm>
            <a:custGeom>
              <a:avLst/>
              <a:gdLst/>
              <a:ahLst/>
              <a:cxnLst/>
              <a:rect l="l" t="t" r="r" b="b"/>
              <a:pathLst>
                <a:path w="2069" h="745" extrusionOk="0">
                  <a:moveTo>
                    <a:pt x="1528" y="0"/>
                  </a:moveTo>
                  <a:cubicBezTo>
                    <a:pt x="1436" y="0"/>
                    <a:pt x="1328" y="11"/>
                    <a:pt x="1201" y="36"/>
                  </a:cubicBezTo>
                  <a:cubicBezTo>
                    <a:pt x="401" y="203"/>
                    <a:pt x="0" y="637"/>
                    <a:pt x="200" y="703"/>
                  </a:cubicBezTo>
                  <a:cubicBezTo>
                    <a:pt x="254" y="730"/>
                    <a:pt x="405" y="745"/>
                    <a:pt x="600" y="745"/>
                  </a:cubicBezTo>
                  <a:cubicBezTo>
                    <a:pt x="1141" y="745"/>
                    <a:pt x="2019" y="631"/>
                    <a:pt x="2068" y="336"/>
                  </a:cubicBezTo>
                  <a:cubicBezTo>
                    <a:pt x="2068" y="336"/>
                    <a:pt x="2044" y="0"/>
                    <a:pt x="1528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9"/>
            <p:cNvSpPr/>
            <p:nvPr/>
          </p:nvSpPr>
          <p:spPr>
            <a:xfrm>
              <a:off x="5102150" y="1231225"/>
              <a:ext cx="47900" cy="17150"/>
            </a:xfrm>
            <a:custGeom>
              <a:avLst/>
              <a:gdLst/>
              <a:ahLst/>
              <a:cxnLst/>
              <a:rect l="l" t="t" r="r" b="b"/>
              <a:pathLst>
                <a:path w="1916" h="686" extrusionOk="0">
                  <a:moveTo>
                    <a:pt x="1329" y="1"/>
                  </a:moveTo>
                  <a:cubicBezTo>
                    <a:pt x="1281" y="1"/>
                    <a:pt x="1227" y="2"/>
                    <a:pt x="1168" y="4"/>
                  </a:cubicBezTo>
                  <a:cubicBezTo>
                    <a:pt x="434" y="71"/>
                    <a:pt x="0" y="305"/>
                    <a:pt x="0" y="471"/>
                  </a:cubicBezTo>
                  <a:cubicBezTo>
                    <a:pt x="0" y="541"/>
                    <a:pt x="442" y="685"/>
                    <a:pt x="890" y="685"/>
                  </a:cubicBezTo>
                  <a:cubicBezTo>
                    <a:pt x="1295" y="685"/>
                    <a:pt x="1707" y="567"/>
                    <a:pt x="1802" y="171"/>
                  </a:cubicBezTo>
                  <a:cubicBezTo>
                    <a:pt x="1802" y="171"/>
                    <a:pt x="1915" y="1"/>
                    <a:pt x="1329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9"/>
            <p:cNvSpPr/>
            <p:nvPr/>
          </p:nvSpPr>
          <p:spPr>
            <a:xfrm>
              <a:off x="5083800" y="1266050"/>
              <a:ext cx="53500" cy="22475"/>
            </a:xfrm>
            <a:custGeom>
              <a:avLst/>
              <a:gdLst/>
              <a:ahLst/>
              <a:cxnLst/>
              <a:rect l="l" t="t" r="r" b="b"/>
              <a:pathLst>
                <a:path w="2140" h="899" extrusionOk="0">
                  <a:moveTo>
                    <a:pt x="1505" y="1"/>
                  </a:moveTo>
                  <a:cubicBezTo>
                    <a:pt x="1386" y="1"/>
                    <a:pt x="1242" y="14"/>
                    <a:pt x="1068" y="46"/>
                  </a:cubicBezTo>
                  <a:cubicBezTo>
                    <a:pt x="1" y="246"/>
                    <a:pt x="234" y="746"/>
                    <a:pt x="901" y="880"/>
                  </a:cubicBezTo>
                  <a:cubicBezTo>
                    <a:pt x="1034" y="892"/>
                    <a:pt x="1154" y="898"/>
                    <a:pt x="1263" y="898"/>
                  </a:cubicBezTo>
                  <a:cubicBezTo>
                    <a:pt x="1758" y="898"/>
                    <a:pt x="2014" y="762"/>
                    <a:pt x="2069" y="379"/>
                  </a:cubicBezTo>
                  <a:cubicBezTo>
                    <a:pt x="2069" y="379"/>
                    <a:pt x="2140" y="1"/>
                    <a:pt x="1505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9"/>
            <p:cNvSpPr/>
            <p:nvPr/>
          </p:nvSpPr>
          <p:spPr>
            <a:xfrm>
              <a:off x="5736775" y="749300"/>
              <a:ext cx="20025" cy="20650"/>
            </a:xfrm>
            <a:custGeom>
              <a:avLst/>
              <a:gdLst/>
              <a:ahLst/>
              <a:cxnLst/>
              <a:rect l="l" t="t" r="r" b="b"/>
              <a:pathLst>
                <a:path w="801" h="826" extrusionOk="0">
                  <a:moveTo>
                    <a:pt x="434" y="1"/>
                  </a:moveTo>
                  <a:cubicBezTo>
                    <a:pt x="104" y="28"/>
                    <a:pt x="1" y="826"/>
                    <a:pt x="236" y="826"/>
                  </a:cubicBezTo>
                  <a:cubicBezTo>
                    <a:pt x="286" y="826"/>
                    <a:pt x="352" y="790"/>
                    <a:pt x="434" y="701"/>
                  </a:cubicBezTo>
                  <a:cubicBezTo>
                    <a:pt x="534" y="568"/>
                    <a:pt x="801" y="1"/>
                    <a:pt x="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9"/>
            <p:cNvSpPr/>
            <p:nvPr/>
          </p:nvSpPr>
          <p:spPr>
            <a:xfrm>
              <a:off x="5786875" y="735125"/>
              <a:ext cx="24125" cy="21800"/>
            </a:xfrm>
            <a:custGeom>
              <a:avLst/>
              <a:gdLst/>
              <a:ahLst/>
              <a:cxnLst/>
              <a:rect l="l" t="t" r="r" b="b"/>
              <a:pathLst>
                <a:path w="965" h="872" extrusionOk="0">
                  <a:moveTo>
                    <a:pt x="618" y="0"/>
                  </a:moveTo>
                  <a:cubicBezTo>
                    <a:pt x="339" y="0"/>
                    <a:pt x="1" y="872"/>
                    <a:pt x="235" y="872"/>
                  </a:cubicBezTo>
                  <a:cubicBezTo>
                    <a:pt x="279" y="872"/>
                    <a:pt x="343" y="841"/>
                    <a:pt x="431" y="768"/>
                  </a:cubicBezTo>
                  <a:cubicBezTo>
                    <a:pt x="565" y="668"/>
                    <a:pt x="965" y="68"/>
                    <a:pt x="631" y="1"/>
                  </a:cubicBezTo>
                  <a:cubicBezTo>
                    <a:pt x="627" y="0"/>
                    <a:pt x="623" y="0"/>
                    <a:pt x="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9"/>
            <p:cNvSpPr/>
            <p:nvPr/>
          </p:nvSpPr>
          <p:spPr>
            <a:xfrm>
              <a:off x="5844675" y="738450"/>
              <a:ext cx="23875" cy="21550"/>
            </a:xfrm>
            <a:custGeom>
              <a:avLst/>
              <a:gdLst/>
              <a:ahLst/>
              <a:cxnLst/>
              <a:rect l="l" t="t" r="r" b="b"/>
              <a:pathLst>
                <a:path w="955" h="862" extrusionOk="0">
                  <a:moveTo>
                    <a:pt x="606" y="1"/>
                  </a:moveTo>
                  <a:cubicBezTo>
                    <a:pt x="299" y="1"/>
                    <a:pt x="1" y="861"/>
                    <a:pt x="239" y="861"/>
                  </a:cubicBezTo>
                  <a:cubicBezTo>
                    <a:pt x="281" y="861"/>
                    <a:pt x="341" y="833"/>
                    <a:pt x="421" y="769"/>
                  </a:cubicBezTo>
                  <a:cubicBezTo>
                    <a:pt x="554" y="668"/>
                    <a:pt x="955" y="35"/>
                    <a:pt x="621" y="1"/>
                  </a:cubicBezTo>
                  <a:cubicBezTo>
                    <a:pt x="616" y="1"/>
                    <a:pt x="611" y="1"/>
                    <a:pt x="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9"/>
            <p:cNvSpPr/>
            <p:nvPr/>
          </p:nvSpPr>
          <p:spPr>
            <a:xfrm>
              <a:off x="5582425" y="879900"/>
              <a:ext cx="21500" cy="16575"/>
            </a:xfrm>
            <a:custGeom>
              <a:avLst/>
              <a:gdLst/>
              <a:ahLst/>
              <a:cxnLst/>
              <a:rect l="l" t="t" r="r" b="b"/>
              <a:pathLst>
                <a:path w="860" h="663" extrusionOk="0">
                  <a:moveTo>
                    <a:pt x="481" y="1"/>
                  </a:moveTo>
                  <a:cubicBezTo>
                    <a:pt x="428" y="1"/>
                    <a:pt x="369" y="15"/>
                    <a:pt x="303" y="47"/>
                  </a:cubicBezTo>
                  <a:cubicBezTo>
                    <a:pt x="1" y="174"/>
                    <a:pt x="385" y="662"/>
                    <a:pt x="633" y="662"/>
                  </a:cubicBezTo>
                  <a:cubicBezTo>
                    <a:pt x="713" y="662"/>
                    <a:pt x="779" y="611"/>
                    <a:pt x="804" y="481"/>
                  </a:cubicBezTo>
                  <a:cubicBezTo>
                    <a:pt x="860" y="369"/>
                    <a:pt x="752" y="1"/>
                    <a:pt x="481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9"/>
            <p:cNvSpPr/>
            <p:nvPr/>
          </p:nvSpPr>
          <p:spPr>
            <a:xfrm>
              <a:off x="5529575" y="909625"/>
              <a:ext cx="38650" cy="31400"/>
            </a:xfrm>
            <a:custGeom>
              <a:avLst/>
              <a:gdLst/>
              <a:ahLst/>
              <a:cxnLst/>
              <a:rect l="l" t="t" r="r" b="b"/>
              <a:pathLst>
                <a:path w="1546" h="1256" extrusionOk="0">
                  <a:moveTo>
                    <a:pt x="834" y="0"/>
                  </a:moveTo>
                  <a:cubicBezTo>
                    <a:pt x="749" y="0"/>
                    <a:pt x="654" y="18"/>
                    <a:pt x="549" y="59"/>
                  </a:cubicBezTo>
                  <a:cubicBezTo>
                    <a:pt x="0" y="359"/>
                    <a:pt x="665" y="1255"/>
                    <a:pt x="1146" y="1255"/>
                  </a:cubicBezTo>
                  <a:cubicBezTo>
                    <a:pt x="1308" y="1255"/>
                    <a:pt x="1449" y="1154"/>
                    <a:pt x="1517" y="893"/>
                  </a:cubicBezTo>
                  <a:cubicBezTo>
                    <a:pt x="1546" y="720"/>
                    <a:pt x="1375" y="0"/>
                    <a:pt x="834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9"/>
            <p:cNvSpPr/>
            <p:nvPr/>
          </p:nvSpPr>
          <p:spPr>
            <a:xfrm>
              <a:off x="5488925" y="957700"/>
              <a:ext cx="33175" cy="18075"/>
            </a:xfrm>
            <a:custGeom>
              <a:avLst/>
              <a:gdLst/>
              <a:ahLst/>
              <a:cxnLst/>
              <a:rect l="l" t="t" r="r" b="b"/>
              <a:pathLst>
                <a:path w="1327" h="723" extrusionOk="0">
                  <a:moveTo>
                    <a:pt x="880" y="0"/>
                  </a:moveTo>
                  <a:cubicBezTo>
                    <a:pt x="771" y="0"/>
                    <a:pt x="638" y="30"/>
                    <a:pt x="474" y="104"/>
                  </a:cubicBezTo>
                  <a:cubicBezTo>
                    <a:pt x="0" y="375"/>
                    <a:pt x="381" y="722"/>
                    <a:pt x="781" y="722"/>
                  </a:cubicBezTo>
                  <a:cubicBezTo>
                    <a:pt x="972" y="722"/>
                    <a:pt x="1167" y="643"/>
                    <a:pt x="1275" y="438"/>
                  </a:cubicBezTo>
                  <a:cubicBezTo>
                    <a:pt x="1327" y="360"/>
                    <a:pt x="1258" y="0"/>
                    <a:pt x="880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9"/>
            <p:cNvSpPr/>
            <p:nvPr/>
          </p:nvSpPr>
          <p:spPr>
            <a:xfrm>
              <a:off x="5705325" y="775350"/>
              <a:ext cx="22975" cy="30950"/>
            </a:xfrm>
            <a:custGeom>
              <a:avLst/>
              <a:gdLst/>
              <a:ahLst/>
              <a:cxnLst/>
              <a:rect l="l" t="t" r="r" b="b"/>
              <a:pathLst>
                <a:path w="919" h="1238" extrusionOk="0">
                  <a:moveTo>
                    <a:pt x="573" y="1"/>
                  </a:moveTo>
                  <a:cubicBezTo>
                    <a:pt x="540" y="1"/>
                    <a:pt x="502" y="9"/>
                    <a:pt x="458" y="26"/>
                  </a:cubicBezTo>
                  <a:cubicBezTo>
                    <a:pt x="26" y="179"/>
                    <a:pt x="0" y="1237"/>
                    <a:pt x="320" y="1237"/>
                  </a:cubicBezTo>
                  <a:cubicBezTo>
                    <a:pt x="421" y="1237"/>
                    <a:pt x="557" y="1132"/>
                    <a:pt x="724" y="860"/>
                  </a:cubicBezTo>
                  <a:lnTo>
                    <a:pt x="724" y="894"/>
                  </a:lnTo>
                  <a:cubicBezTo>
                    <a:pt x="724" y="863"/>
                    <a:pt x="919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9"/>
            <p:cNvSpPr/>
            <p:nvPr/>
          </p:nvSpPr>
          <p:spPr>
            <a:xfrm>
              <a:off x="5662475" y="812250"/>
              <a:ext cx="20500" cy="22175"/>
            </a:xfrm>
            <a:custGeom>
              <a:avLst/>
              <a:gdLst/>
              <a:ahLst/>
              <a:cxnLst/>
              <a:rect l="l" t="t" r="r" b="b"/>
              <a:pathLst>
                <a:path w="820" h="887" extrusionOk="0">
                  <a:moveTo>
                    <a:pt x="484" y="0"/>
                  </a:moveTo>
                  <a:cubicBezTo>
                    <a:pt x="451" y="0"/>
                    <a:pt x="413" y="6"/>
                    <a:pt x="370" y="18"/>
                  </a:cubicBezTo>
                  <a:cubicBezTo>
                    <a:pt x="0" y="142"/>
                    <a:pt x="87" y="886"/>
                    <a:pt x="373" y="886"/>
                  </a:cubicBezTo>
                  <a:cubicBezTo>
                    <a:pt x="473" y="886"/>
                    <a:pt x="599" y="795"/>
                    <a:pt x="737" y="552"/>
                  </a:cubicBezTo>
                  <a:cubicBezTo>
                    <a:pt x="737" y="552"/>
                    <a:pt x="820" y="0"/>
                    <a:pt x="484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9"/>
            <p:cNvSpPr/>
            <p:nvPr/>
          </p:nvSpPr>
          <p:spPr>
            <a:xfrm>
              <a:off x="5513850" y="1099450"/>
              <a:ext cx="108700" cy="126900"/>
            </a:xfrm>
            <a:custGeom>
              <a:avLst/>
              <a:gdLst/>
              <a:ahLst/>
              <a:cxnLst/>
              <a:rect l="l" t="t" r="r" b="b"/>
              <a:pathLst>
                <a:path w="4348" h="5076" extrusionOk="0">
                  <a:moveTo>
                    <a:pt x="938" y="1"/>
                  </a:moveTo>
                  <a:cubicBezTo>
                    <a:pt x="456" y="1"/>
                    <a:pt x="111" y="105"/>
                    <a:pt x="111" y="105"/>
                  </a:cubicBezTo>
                  <a:cubicBezTo>
                    <a:pt x="111" y="105"/>
                    <a:pt x="1" y="932"/>
                    <a:pt x="131" y="932"/>
                  </a:cubicBezTo>
                  <a:cubicBezTo>
                    <a:pt x="144" y="932"/>
                    <a:pt x="159" y="924"/>
                    <a:pt x="178" y="906"/>
                  </a:cubicBezTo>
                  <a:cubicBezTo>
                    <a:pt x="296" y="788"/>
                    <a:pt x="716" y="646"/>
                    <a:pt x="1253" y="646"/>
                  </a:cubicBezTo>
                  <a:cubicBezTo>
                    <a:pt x="1626" y="646"/>
                    <a:pt x="2056" y="714"/>
                    <a:pt x="2479" y="906"/>
                  </a:cubicBezTo>
                  <a:cubicBezTo>
                    <a:pt x="3513" y="1406"/>
                    <a:pt x="4114" y="5075"/>
                    <a:pt x="4114" y="5075"/>
                  </a:cubicBezTo>
                  <a:lnTo>
                    <a:pt x="4347" y="4442"/>
                  </a:lnTo>
                  <a:cubicBezTo>
                    <a:pt x="4347" y="4442"/>
                    <a:pt x="3713" y="1506"/>
                    <a:pt x="2646" y="572"/>
                  </a:cubicBezTo>
                  <a:cubicBezTo>
                    <a:pt x="2085" y="113"/>
                    <a:pt x="1438" y="1"/>
                    <a:pt x="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9"/>
            <p:cNvSpPr/>
            <p:nvPr/>
          </p:nvSpPr>
          <p:spPr>
            <a:xfrm>
              <a:off x="5522450" y="1212150"/>
              <a:ext cx="156800" cy="101750"/>
            </a:xfrm>
            <a:custGeom>
              <a:avLst/>
              <a:gdLst/>
              <a:ahLst/>
              <a:cxnLst/>
              <a:rect l="l" t="t" r="r" b="b"/>
              <a:pathLst>
                <a:path w="6272" h="4070" extrusionOk="0">
                  <a:moveTo>
                    <a:pt x="6272" y="0"/>
                  </a:moveTo>
                  <a:cubicBezTo>
                    <a:pt x="6271" y="0"/>
                    <a:pt x="5504" y="167"/>
                    <a:pt x="4137" y="1735"/>
                  </a:cubicBezTo>
                  <a:cubicBezTo>
                    <a:pt x="2802" y="3336"/>
                    <a:pt x="301" y="4036"/>
                    <a:pt x="167" y="4036"/>
                  </a:cubicBezTo>
                  <a:cubicBezTo>
                    <a:pt x="0" y="4036"/>
                    <a:pt x="868" y="4070"/>
                    <a:pt x="1535" y="4070"/>
                  </a:cubicBezTo>
                  <a:cubicBezTo>
                    <a:pt x="2202" y="4070"/>
                    <a:pt x="2636" y="3703"/>
                    <a:pt x="2636" y="3703"/>
                  </a:cubicBezTo>
                  <a:cubicBezTo>
                    <a:pt x="2636" y="3703"/>
                    <a:pt x="2369" y="3603"/>
                    <a:pt x="3003" y="3336"/>
                  </a:cubicBezTo>
                  <a:cubicBezTo>
                    <a:pt x="3636" y="3069"/>
                    <a:pt x="4303" y="2102"/>
                    <a:pt x="4937" y="1501"/>
                  </a:cubicBezTo>
                  <a:cubicBezTo>
                    <a:pt x="5538" y="868"/>
                    <a:pt x="5871" y="501"/>
                    <a:pt x="5871" y="501"/>
                  </a:cubicBezTo>
                  <a:lnTo>
                    <a:pt x="6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9"/>
            <p:cNvSpPr/>
            <p:nvPr/>
          </p:nvSpPr>
          <p:spPr>
            <a:xfrm>
              <a:off x="5480750" y="1068950"/>
              <a:ext cx="98425" cy="239125"/>
            </a:xfrm>
            <a:custGeom>
              <a:avLst/>
              <a:gdLst/>
              <a:ahLst/>
              <a:cxnLst/>
              <a:rect l="l" t="t" r="r" b="b"/>
              <a:pathLst>
                <a:path w="3937" h="9565" extrusionOk="0">
                  <a:moveTo>
                    <a:pt x="590" y="0"/>
                  </a:moveTo>
                  <a:cubicBezTo>
                    <a:pt x="262" y="0"/>
                    <a:pt x="1" y="358"/>
                    <a:pt x="1" y="358"/>
                  </a:cubicBezTo>
                  <a:cubicBezTo>
                    <a:pt x="1" y="358"/>
                    <a:pt x="3937" y="6095"/>
                    <a:pt x="3203" y="9564"/>
                  </a:cubicBezTo>
                  <a:lnTo>
                    <a:pt x="3536" y="9297"/>
                  </a:lnTo>
                  <a:cubicBezTo>
                    <a:pt x="3536" y="9297"/>
                    <a:pt x="3470" y="4994"/>
                    <a:pt x="1168" y="458"/>
                  </a:cubicBezTo>
                  <a:cubicBezTo>
                    <a:pt x="977" y="111"/>
                    <a:pt x="773" y="0"/>
                    <a:pt x="590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9"/>
            <p:cNvSpPr/>
            <p:nvPr/>
          </p:nvSpPr>
          <p:spPr>
            <a:xfrm>
              <a:off x="5343275" y="1226850"/>
              <a:ext cx="59100" cy="28250"/>
            </a:xfrm>
            <a:custGeom>
              <a:avLst/>
              <a:gdLst/>
              <a:ahLst/>
              <a:cxnLst/>
              <a:rect l="l" t="t" r="r" b="b"/>
              <a:pathLst>
                <a:path w="2364" h="1130" extrusionOk="0">
                  <a:moveTo>
                    <a:pt x="753" y="1"/>
                  </a:moveTo>
                  <a:cubicBezTo>
                    <a:pt x="622" y="1"/>
                    <a:pt x="509" y="33"/>
                    <a:pt x="429" y="113"/>
                  </a:cubicBezTo>
                  <a:cubicBezTo>
                    <a:pt x="0" y="480"/>
                    <a:pt x="978" y="1129"/>
                    <a:pt x="1632" y="1129"/>
                  </a:cubicBezTo>
                  <a:cubicBezTo>
                    <a:pt x="1690" y="1129"/>
                    <a:pt x="1745" y="1124"/>
                    <a:pt x="1797" y="1113"/>
                  </a:cubicBezTo>
                  <a:cubicBezTo>
                    <a:pt x="2364" y="980"/>
                    <a:pt x="2297" y="646"/>
                    <a:pt x="2297" y="646"/>
                  </a:cubicBezTo>
                  <a:cubicBezTo>
                    <a:pt x="2297" y="646"/>
                    <a:pt x="1340" y="1"/>
                    <a:pt x="753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9"/>
            <p:cNvSpPr/>
            <p:nvPr/>
          </p:nvSpPr>
          <p:spPr>
            <a:xfrm>
              <a:off x="5454075" y="1153775"/>
              <a:ext cx="34200" cy="52750"/>
            </a:xfrm>
            <a:custGeom>
              <a:avLst/>
              <a:gdLst/>
              <a:ahLst/>
              <a:cxnLst/>
              <a:rect l="l" t="t" r="r" b="b"/>
              <a:pathLst>
                <a:path w="1368" h="2110" extrusionOk="0">
                  <a:moveTo>
                    <a:pt x="534" y="0"/>
                  </a:moveTo>
                  <a:cubicBezTo>
                    <a:pt x="534" y="0"/>
                    <a:pt x="0" y="100"/>
                    <a:pt x="0" y="1001"/>
                  </a:cubicBezTo>
                  <a:cubicBezTo>
                    <a:pt x="0" y="1677"/>
                    <a:pt x="710" y="2110"/>
                    <a:pt x="1054" y="2110"/>
                  </a:cubicBezTo>
                  <a:cubicBezTo>
                    <a:pt x="1151" y="2110"/>
                    <a:pt x="1220" y="2075"/>
                    <a:pt x="1234" y="2002"/>
                  </a:cubicBezTo>
                  <a:cubicBezTo>
                    <a:pt x="1368" y="1701"/>
                    <a:pt x="267" y="901"/>
                    <a:pt x="534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9"/>
            <p:cNvSpPr/>
            <p:nvPr/>
          </p:nvSpPr>
          <p:spPr>
            <a:xfrm>
              <a:off x="5414250" y="1100400"/>
              <a:ext cx="44000" cy="31775"/>
            </a:xfrm>
            <a:custGeom>
              <a:avLst/>
              <a:gdLst/>
              <a:ahLst/>
              <a:cxnLst/>
              <a:rect l="l" t="t" r="r" b="b"/>
              <a:pathLst>
                <a:path w="1760" h="1271" extrusionOk="0">
                  <a:moveTo>
                    <a:pt x="926" y="0"/>
                  </a:moveTo>
                  <a:cubicBezTo>
                    <a:pt x="177" y="0"/>
                    <a:pt x="0" y="1270"/>
                    <a:pt x="271" y="1270"/>
                  </a:cubicBezTo>
                  <a:cubicBezTo>
                    <a:pt x="278" y="1270"/>
                    <a:pt x="285" y="1270"/>
                    <a:pt x="292" y="1268"/>
                  </a:cubicBezTo>
                  <a:cubicBezTo>
                    <a:pt x="659" y="1235"/>
                    <a:pt x="1760" y="1068"/>
                    <a:pt x="1660" y="801"/>
                  </a:cubicBezTo>
                  <a:cubicBezTo>
                    <a:pt x="1626" y="701"/>
                    <a:pt x="1693" y="0"/>
                    <a:pt x="926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9"/>
            <p:cNvSpPr/>
            <p:nvPr/>
          </p:nvSpPr>
          <p:spPr>
            <a:xfrm>
              <a:off x="5324800" y="1098850"/>
              <a:ext cx="41875" cy="32175"/>
            </a:xfrm>
            <a:custGeom>
              <a:avLst/>
              <a:gdLst/>
              <a:ahLst/>
              <a:cxnLst/>
              <a:rect l="l" t="t" r="r" b="b"/>
              <a:pathLst>
                <a:path w="1675" h="1287" extrusionOk="0">
                  <a:moveTo>
                    <a:pt x="675" y="1"/>
                  </a:moveTo>
                  <a:cubicBezTo>
                    <a:pt x="615" y="1"/>
                    <a:pt x="557" y="20"/>
                    <a:pt x="501" y="62"/>
                  </a:cubicBezTo>
                  <a:cubicBezTo>
                    <a:pt x="34" y="396"/>
                    <a:pt x="1" y="1230"/>
                    <a:pt x="334" y="1263"/>
                  </a:cubicBezTo>
                  <a:cubicBezTo>
                    <a:pt x="378" y="1279"/>
                    <a:pt x="443" y="1287"/>
                    <a:pt x="520" y="1287"/>
                  </a:cubicBezTo>
                  <a:cubicBezTo>
                    <a:pt x="924" y="1287"/>
                    <a:pt x="1675" y="1087"/>
                    <a:pt x="1535" y="863"/>
                  </a:cubicBezTo>
                  <a:cubicBezTo>
                    <a:pt x="1535" y="863"/>
                    <a:pt x="1079" y="1"/>
                    <a:pt x="675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9"/>
            <p:cNvSpPr/>
            <p:nvPr/>
          </p:nvSpPr>
          <p:spPr>
            <a:xfrm>
              <a:off x="5253475" y="1147250"/>
              <a:ext cx="53000" cy="25575"/>
            </a:xfrm>
            <a:custGeom>
              <a:avLst/>
              <a:gdLst/>
              <a:ahLst/>
              <a:cxnLst/>
              <a:rect l="l" t="t" r="r" b="b"/>
              <a:pathLst>
                <a:path w="2120" h="1023" extrusionOk="0">
                  <a:moveTo>
                    <a:pt x="805" y="1"/>
                  </a:moveTo>
                  <a:cubicBezTo>
                    <a:pt x="471" y="1"/>
                    <a:pt x="173" y="45"/>
                    <a:pt x="118" y="195"/>
                  </a:cubicBezTo>
                  <a:cubicBezTo>
                    <a:pt x="0" y="490"/>
                    <a:pt x="459" y="1023"/>
                    <a:pt x="704" y="1023"/>
                  </a:cubicBezTo>
                  <a:cubicBezTo>
                    <a:pt x="735" y="1023"/>
                    <a:pt x="763" y="1014"/>
                    <a:pt x="786" y="995"/>
                  </a:cubicBezTo>
                  <a:cubicBezTo>
                    <a:pt x="1019" y="828"/>
                    <a:pt x="2120" y="128"/>
                    <a:pt x="1853" y="94"/>
                  </a:cubicBezTo>
                  <a:cubicBezTo>
                    <a:pt x="1853" y="94"/>
                    <a:pt x="1291" y="1"/>
                    <a:pt x="805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9"/>
            <p:cNvSpPr/>
            <p:nvPr/>
          </p:nvSpPr>
          <p:spPr>
            <a:xfrm>
              <a:off x="5216575" y="1205475"/>
              <a:ext cx="39875" cy="23075"/>
            </a:xfrm>
            <a:custGeom>
              <a:avLst/>
              <a:gdLst/>
              <a:ahLst/>
              <a:cxnLst/>
              <a:rect l="l" t="t" r="r" b="b"/>
              <a:pathLst>
                <a:path w="1595" h="923" extrusionOk="0">
                  <a:moveTo>
                    <a:pt x="1328" y="0"/>
                  </a:moveTo>
                  <a:cubicBezTo>
                    <a:pt x="1328" y="0"/>
                    <a:pt x="160" y="34"/>
                    <a:pt x="60" y="267"/>
                  </a:cubicBezTo>
                  <a:cubicBezTo>
                    <a:pt x="1" y="475"/>
                    <a:pt x="551" y="922"/>
                    <a:pt x="836" y="922"/>
                  </a:cubicBezTo>
                  <a:cubicBezTo>
                    <a:pt x="871" y="922"/>
                    <a:pt x="902" y="915"/>
                    <a:pt x="927" y="901"/>
                  </a:cubicBezTo>
                  <a:cubicBezTo>
                    <a:pt x="1194" y="801"/>
                    <a:pt x="1594" y="0"/>
                    <a:pt x="1328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9"/>
            <p:cNvSpPr/>
            <p:nvPr/>
          </p:nvSpPr>
          <p:spPr>
            <a:xfrm>
              <a:off x="5227225" y="1263025"/>
              <a:ext cx="40900" cy="19875"/>
            </a:xfrm>
            <a:custGeom>
              <a:avLst/>
              <a:gdLst/>
              <a:ahLst/>
              <a:cxnLst/>
              <a:rect l="l" t="t" r="r" b="b"/>
              <a:pathLst>
                <a:path w="1636" h="795" extrusionOk="0">
                  <a:moveTo>
                    <a:pt x="1269" y="0"/>
                  </a:moveTo>
                  <a:cubicBezTo>
                    <a:pt x="1269" y="0"/>
                    <a:pt x="1" y="500"/>
                    <a:pt x="68" y="567"/>
                  </a:cubicBezTo>
                  <a:cubicBezTo>
                    <a:pt x="111" y="653"/>
                    <a:pt x="529" y="795"/>
                    <a:pt x="856" y="795"/>
                  </a:cubicBezTo>
                  <a:cubicBezTo>
                    <a:pt x="1036" y="795"/>
                    <a:pt x="1188" y="752"/>
                    <a:pt x="1235" y="634"/>
                  </a:cubicBezTo>
                  <a:cubicBezTo>
                    <a:pt x="1402" y="334"/>
                    <a:pt x="1635" y="0"/>
                    <a:pt x="1269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9"/>
            <p:cNvSpPr/>
            <p:nvPr/>
          </p:nvSpPr>
          <p:spPr>
            <a:xfrm>
              <a:off x="5252250" y="1299700"/>
              <a:ext cx="34825" cy="16700"/>
            </a:xfrm>
            <a:custGeom>
              <a:avLst/>
              <a:gdLst/>
              <a:ahLst/>
              <a:cxnLst/>
              <a:rect l="l" t="t" r="r" b="b"/>
              <a:pathLst>
                <a:path w="1393" h="668" extrusionOk="0">
                  <a:moveTo>
                    <a:pt x="1235" y="1"/>
                  </a:moveTo>
                  <a:cubicBezTo>
                    <a:pt x="1235" y="1"/>
                    <a:pt x="1" y="368"/>
                    <a:pt x="234" y="501"/>
                  </a:cubicBezTo>
                  <a:cubicBezTo>
                    <a:pt x="348" y="558"/>
                    <a:pt x="729" y="668"/>
                    <a:pt x="1013" y="668"/>
                  </a:cubicBezTo>
                  <a:cubicBezTo>
                    <a:pt x="1231" y="668"/>
                    <a:pt x="1393" y="603"/>
                    <a:pt x="1335" y="401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9"/>
            <p:cNvSpPr/>
            <p:nvPr/>
          </p:nvSpPr>
          <p:spPr>
            <a:xfrm>
              <a:off x="5612500" y="1120400"/>
              <a:ext cx="97600" cy="148475"/>
            </a:xfrm>
            <a:custGeom>
              <a:avLst/>
              <a:gdLst/>
              <a:ahLst/>
              <a:cxnLst/>
              <a:rect l="l" t="t" r="r" b="b"/>
              <a:pathLst>
                <a:path w="3904" h="5939" extrusionOk="0">
                  <a:moveTo>
                    <a:pt x="3837" y="1"/>
                  </a:moveTo>
                  <a:cubicBezTo>
                    <a:pt x="3837" y="1"/>
                    <a:pt x="2169" y="3704"/>
                    <a:pt x="1" y="5939"/>
                  </a:cubicBezTo>
                  <a:lnTo>
                    <a:pt x="768" y="5505"/>
                  </a:lnTo>
                  <a:cubicBezTo>
                    <a:pt x="768" y="5505"/>
                    <a:pt x="2803" y="2703"/>
                    <a:pt x="3904" y="168"/>
                  </a:cubicBezTo>
                  <a:lnTo>
                    <a:pt x="38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9"/>
            <p:cNvSpPr/>
            <p:nvPr/>
          </p:nvSpPr>
          <p:spPr>
            <a:xfrm>
              <a:off x="5301450" y="1283500"/>
              <a:ext cx="346150" cy="116100"/>
            </a:xfrm>
            <a:custGeom>
              <a:avLst/>
              <a:gdLst/>
              <a:ahLst/>
              <a:cxnLst/>
              <a:rect l="l" t="t" r="r" b="b"/>
              <a:pathLst>
                <a:path w="13846" h="4644" extrusionOk="0">
                  <a:moveTo>
                    <a:pt x="11904" y="0"/>
                  </a:moveTo>
                  <a:cubicBezTo>
                    <a:pt x="11670" y="0"/>
                    <a:pt x="11340" y="57"/>
                    <a:pt x="10875" y="215"/>
                  </a:cubicBezTo>
                  <a:cubicBezTo>
                    <a:pt x="9207" y="816"/>
                    <a:pt x="1" y="4018"/>
                    <a:pt x="268" y="4585"/>
                  </a:cubicBezTo>
                  <a:cubicBezTo>
                    <a:pt x="285" y="4625"/>
                    <a:pt x="362" y="4644"/>
                    <a:pt x="489" y="4644"/>
                  </a:cubicBezTo>
                  <a:cubicBezTo>
                    <a:pt x="2260" y="4644"/>
                    <a:pt x="13846" y="973"/>
                    <a:pt x="12476" y="382"/>
                  </a:cubicBezTo>
                  <a:cubicBezTo>
                    <a:pt x="12476" y="382"/>
                    <a:pt x="12511" y="0"/>
                    <a:pt x="11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9"/>
            <p:cNvSpPr/>
            <p:nvPr/>
          </p:nvSpPr>
          <p:spPr>
            <a:xfrm>
              <a:off x="5591675" y="1265875"/>
              <a:ext cx="31700" cy="39125"/>
            </a:xfrm>
            <a:custGeom>
              <a:avLst/>
              <a:gdLst/>
              <a:ahLst/>
              <a:cxnLst/>
              <a:rect l="l" t="t" r="r" b="b"/>
              <a:pathLst>
                <a:path w="1268" h="1565" extrusionOk="0">
                  <a:moveTo>
                    <a:pt x="520" y="0"/>
                  </a:moveTo>
                  <a:cubicBezTo>
                    <a:pt x="480" y="0"/>
                    <a:pt x="440" y="6"/>
                    <a:pt x="400" y="19"/>
                  </a:cubicBezTo>
                  <a:cubicBezTo>
                    <a:pt x="100" y="86"/>
                    <a:pt x="0" y="520"/>
                    <a:pt x="100" y="920"/>
                  </a:cubicBezTo>
                  <a:cubicBezTo>
                    <a:pt x="220" y="1309"/>
                    <a:pt x="501" y="1564"/>
                    <a:pt x="774" y="1564"/>
                  </a:cubicBezTo>
                  <a:cubicBezTo>
                    <a:pt x="805" y="1564"/>
                    <a:pt x="837" y="1561"/>
                    <a:pt x="867" y="1554"/>
                  </a:cubicBezTo>
                  <a:cubicBezTo>
                    <a:pt x="1168" y="1454"/>
                    <a:pt x="1268" y="1054"/>
                    <a:pt x="1168" y="620"/>
                  </a:cubicBezTo>
                  <a:cubicBezTo>
                    <a:pt x="1052" y="272"/>
                    <a:pt x="785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9"/>
            <p:cNvSpPr/>
            <p:nvPr/>
          </p:nvSpPr>
          <p:spPr>
            <a:xfrm>
              <a:off x="5616675" y="1203800"/>
              <a:ext cx="100925" cy="90100"/>
            </a:xfrm>
            <a:custGeom>
              <a:avLst/>
              <a:gdLst/>
              <a:ahLst/>
              <a:cxnLst/>
              <a:rect l="l" t="t" r="r" b="b"/>
              <a:pathLst>
                <a:path w="4037" h="3604" extrusionOk="0">
                  <a:moveTo>
                    <a:pt x="3770" y="1"/>
                  </a:moveTo>
                  <a:cubicBezTo>
                    <a:pt x="3770" y="1"/>
                    <a:pt x="3869" y="702"/>
                    <a:pt x="1" y="3503"/>
                  </a:cubicBezTo>
                  <a:lnTo>
                    <a:pt x="1" y="3603"/>
                  </a:lnTo>
                  <a:cubicBezTo>
                    <a:pt x="1" y="3603"/>
                    <a:pt x="4037" y="668"/>
                    <a:pt x="3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9"/>
            <p:cNvSpPr/>
            <p:nvPr/>
          </p:nvSpPr>
          <p:spPr>
            <a:xfrm>
              <a:off x="5605850" y="1284875"/>
              <a:ext cx="133450" cy="6525"/>
            </a:xfrm>
            <a:custGeom>
              <a:avLst/>
              <a:gdLst/>
              <a:ahLst/>
              <a:cxnLst/>
              <a:rect l="l" t="t" r="r" b="b"/>
              <a:pathLst>
                <a:path w="5338" h="261" extrusionOk="0">
                  <a:moveTo>
                    <a:pt x="3939" y="1"/>
                  </a:moveTo>
                  <a:cubicBezTo>
                    <a:pt x="2357" y="1"/>
                    <a:pt x="0" y="193"/>
                    <a:pt x="0" y="193"/>
                  </a:cubicBezTo>
                  <a:lnTo>
                    <a:pt x="0" y="260"/>
                  </a:lnTo>
                  <a:cubicBezTo>
                    <a:pt x="1896" y="99"/>
                    <a:pt x="3120" y="48"/>
                    <a:pt x="3909" y="48"/>
                  </a:cubicBezTo>
                  <a:cubicBezTo>
                    <a:pt x="5245" y="48"/>
                    <a:pt x="5337" y="193"/>
                    <a:pt x="5337" y="193"/>
                  </a:cubicBezTo>
                  <a:cubicBezTo>
                    <a:pt x="5326" y="49"/>
                    <a:pt x="4729" y="1"/>
                    <a:pt x="3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9"/>
            <p:cNvSpPr/>
            <p:nvPr/>
          </p:nvSpPr>
          <p:spPr>
            <a:xfrm>
              <a:off x="5530750" y="1041475"/>
              <a:ext cx="65950" cy="263575"/>
            </a:xfrm>
            <a:custGeom>
              <a:avLst/>
              <a:gdLst/>
              <a:ahLst/>
              <a:cxnLst/>
              <a:rect l="l" t="t" r="r" b="b"/>
              <a:pathLst>
                <a:path w="2638" h="10543" extrusionOk="0">
                  <a:moveTo>
                    <a:pt x="1992" y="1"/>
                  </a:moveTo>
                  <a:cubicBezTo>
                    <a:pt x="1837" y="1"/>
                    <a:pt x="1837" y="1056"/>
                    <a:pt x="1837" y="1056"/>
                  </a:cubicBezTo>
                  <a:cubicBezTo>
                    <a:pt x="1837" y="1056"/>
                    <a:pt x="2604" y="5460"/>
                    <a:pt x="803" y="8929"/>
                  </a:cubicBezTo>
                  <a:lnTo>
                    <a:pt x="1536" y="8395"/>
                  </a:lnTo>
                  <a:cubicBezTo>
                    <a:pt x="1536" y="8395"/>
                    <a:pt x="2637" y="1757"/>
                    <a:pt x="2204" y="423"/>
                  </a:cubicBezTo>
                  <a:cubicBezTo>
                    <a:pt x="2112" y="116"/>
                    <a:pt x="2044" y="1"/>
                    <a:pt x="1992" y="1"/>
                  </a:cubicBezTo>
                  <a:close/>
                  <a:moveTo>
                    <a:pt x="803" y="8929"/>
                  </a:moveTo>
                  <a:cubicBezTo>
                    <a:pt x="181" y="10148"/>
                    <a:pt x="1" y="10543"/>
                    <a:pt x="28" y="10543"/>
                  </a:cubicBezTo>
                  <a:cubicBezTo>
                    <a:pt x="78" y="10543"/>
                    <a:pt x="836" y="9196"/>
                    <a:pt x="836" y="9196"/>
                  </a:cubicBezTo>
                  <a:lnTo>
                    <a:pt x="803" y="8929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9"/>
            <p:cNvSpPr/>
            <p:nvPr/>
          </p:nvSpPr>
          <p:spPr>
            <a:xfrm>
              <a:off x="4947275" y="561075"/>
              <a:ext cx="755325" cy="906625"/>
            </a:xfrm>
            <a:custGeom>
              <a:avLst/>
              <a:gdLst/>
              <a:ahLst/>
              <a:cxnLst/>
              <a:rect l="l" t="t" r="r" b="b"/>
              <a:pathLst>
                <a:path w="30213" h="36265" extrusionOk="0">
                  <a:moveTo>
                    <a:pt x="22344" y="0"/>
                  </a:moveTo>
                  <a:cubicBezTo>
                    <a:pt x="21991" y="0"/>
                    <a:pt x="21663" y="74"/>
                    <a:pt x="21373" y="225"/>
                  </a:cubicBezTo>
                  <a:cubicBezTo>
                    <a:pt x="18871" y="1459"/>
                    <a:pt x="18504" y="3060"/>
                    <a:pt x="17337" y="3627"/>
                  </a:cubicBezTo>
                  <a:cubicBezTo>
                    <a:pt x="16169" y="4228"/>
                    <a:pt x="16136" y="5428"/>
                    <a:pt x="15335" y="7797"/>
                  </a:cubicBezTo>
                  <a:cubicBezTo>
                    <a:pt x="14535" y="10165"/>
                    <a:pt x="13534" y="10132"/>
                    <a:pt x="12533" y="12967"/>
                  </a:cubicBezTo>
                  <a:cubicBezTo>
                    <a:pt x="11599" y="15803"/>
                    <a:pt x="10999" y="17804"/>
                    <a:pt x="11866" y="20172"/>
                  </a:cubicBezTo>
                  <a:cubicBezTo>
                    <a:pt x="11866" y="20172"/>
                    <a:pt x="11091" y="19296"/>
                    <a:pt x="9398" y="19296"/>
                  </a:cubicBezTo>
                  <a:cubicBezTo>
                    <a:pt x="8926" y="19296"/>
                    <a:pt x="8382" y="19364"/>
                    <a:pt x="7763" y="19539"/>
                  </a:cubicBezTo>
                  <a:cubicBezTo>
                    <a:pt x="4928" y="20306"/>
                    <a:pt x="3260" y="21573"/>
                    <a:pt x="2126" y="23541"/>
                  </a:cubicBezTo>
                  <a:cubicBezTo>
                    <a:pt x="992" y="25476"/>
                    <a:pt x="158" y="26944"/>
                    <a:pt x="91" y="30146"/>
                  </a:cubicBezTo>
                  <a:cubicBezTo>
                    <a:pt x="1" y="33069"/>
                    <a:pt x="2524" y="36264"/>
                    <a:pt x="4684" y="36264"/>
                  </a:cubicBezTo>
                  <a:cubicBezTo>
                    <a:pt x="4915" y="36264"/>
                    <a:pt x="5142" y="36228"/>
                    <a:pt x="5361" y="36150"/>
                  </a:cubicBezTo>
                  <a:cubicBezTo>
                    <a:pt x="7663" y="35383"/>
                    <a:pt x="9865" y="34950"/>
                    <a:pt x="9865" y="34950"/>
                  </a:cubicBezTo>
                  <a:lnTo>
                    <a:pt x="24642" y="29479"/>
                  </a:lnTo>
                  <a:cubicBezTo>
                    <a:pt x="24642" y="29479"/>
                    <a:pt x="26877" y="25710"/>
                    <a:pt x="28511" y="20940"/>
                  </a:cubicBezTo>
                  <a:cubicBezTo>
                    <a:pt x="28711" y="20306"/>
                    <a:pt x="28945" y="19672"/>
                    <a:pt x="29112" y="19072"/>
                  </a:cubicBezTo>
                  <a:cubicBezTo>
                    <a:pt x="29779" y="16503"/>
                    <a:pt x="30213" y="13834"/>
                    <a:pt x="29979" y="11366"/>
                  </a:cubicBezTo>
                  <a:cubicBezTo>
                    <a:pt x="29271" y="4288"/>
                    <a:pt x="25044" y="0"/>
                    <a:pt x="22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9"/>
            <p:cNvSpPr/>
            <p:nvPr/>
          </p:nvSpPr>
          <p:spPr>
            <a:xfrm>
              <a:off x="5016250" y="1094975"/>
              <a:ext cx="517900" cy="350675"/>
            </a:xfrm>
            <a:custGeom>
              <a:avLst/>
              <a:gdLst/>
              <a:ahLst/>
              <a:cxnLst/>
              <a:rect l="l" t="t" r="r" b="b"/>
              <a:pathLst>
                <a:path w="20716" h="14027" extrusionOk="0">
                  <a:moveTo>
                    <a:pt x="10546" y="1"/>
                  </a:moveTo>
                  <a:cubicBezTo>
                    <a:pt x="9474" y="1"/>
                    <a:pt x="8290" y="117"/>
                    <a:pt x="7840" y="584"/>
                  </a:cubicBezTo>
                  <a:cubicBezTo>
                    <a:pt x="7483" y="941"/>
                    <a:pt x="7098" y="1049"/>
                    <a:pt x="6733" y="1049"/>
                  </a:cubicBezTo>
                  <a:cubicBezTo>
                    <a:pt x="6163" y="1049"/>
                    <a:pt x="5643" y="783"/>
                    <a:pt x="5367" y="783"/>
                  </a:cubicBezTo>
                  <a:cubicBezTo>
                    <a:pt x="5357" y="783"/>
                    <a:pt x="5347" y="784"/>
                    <a:pt x="5338" y="784"/>
                  </a:cubicBezTo>
                  <a:cubicBezTo>
                    <a:pt x="4904" y="815"/>
                    <a:pt x="4213" y="2110"/>
                    <a:pt x="3369" y="2110"/>
                  </a:cubicBezTo>
                  <a:cubicBezTo>
                    <a:pt x="3303" y="2110"/>
                    <a:pt x="3237" y="2102"/>
                    <a:pt x="3170" y="2085"/>
                  </a:cubicBezTo>
                  <a:cubicBezTo>
                    <a:pt x="3102" y="2069"/>
                    <a:pt x="3050" y="2061"/>
                    <a:pt x="3013" y="2061"/>
                  </a:cubicBezTo>
                  <a:cubicBezTo>
                    <a:pt x="2507" y="2061"/>
                    <a:pt x="4429" y="3426"/>
                    <a:pt x="3436" y="3953"/>
                  </a:cubicBezTo>
                  <a:cubicBezTo>
                    <a:pt x="2889" y="4271"/>
                    <a:pt x="2454" y="4346"/>
                    <a:pt x="2165" y="4346"/>
                  </a:cubicBezTo>
                  <a:cubicBezTo>
                    <a:pt x="1909" y="4346"/>
                    <a:pt x="1769" y="4287"/>
                    <a:pt x="1769" y="4287"/>
                  </a:cubicBezTo>
                  <a:lnTo>
                    <a:pt x="1769" y="4287"/>
                  </a:lnTo>
                  <a:cubicBezTo>
                    <a:pt x="1769" y="4287"/>
                    <a:pt x="2436" y="5288"/>
                    <a:pt x="1035" y="5921"/>
                  </a:cubicBezTo>
                  <a:cubicBezTo>
                    <a:pt x="1035" y="5921"/>
                    <a:pt x="2102" y="7222"/>
                    <a:pt x="1368" y="8090"/>
                  </a:cubicBezTo>
                  <a:cubicBezTo>
                    <a:pt x="601" y="8957"/>
                    <a:pt x="1" y="9157"/>
                    <a:pt x="1" y="9157"/>
                  </a:cubicBezTo>
                  <a:cubicBezTo>
                    <a:pt x="1" y="9157"/>
                    <a:pt x="3069" y="9291"/>
                    <a:pt x="3036" y="10925"/>
                  </a:cubicBezTo>
                  <a:cubicBezTo>
                    <a:pt x="3036" y="12426"/>
                    <a:pt x="1902" y="12760"/>
                    <a:pt x="1735" y="12793"/>
                  </a:cubicBezTo>
                  <a:cubicBezTo>
                    <a:pt x="1838" y="12776"/>
                    <a:pt x="2276" y="12697"/>
                    <a:pt x="2746" y="12697"/>
                  </a:cubicBezTo>
                  <a:cubicBezTo>
                    <a:pt x="3189" y="12697"/>
                    <a:pt x="3660" y="12767"/>
                    <a:pt x="3903" y="13027"/>
                  </a:cubicBezTo>
                  <a:cubicBezTo>
                    <a:pt x="4294" y="13393"/>
                    <a:pt x="3988" y="14027"/>
                    <a:pt x="4345" y="14027"/>
                  </a:cubicBezTo>
                  <a:cubicBezTo>
                    <a:pt x="4475" y="14027"/>
                    <a:pt x="4695" y="13942"/>
                    <a:pt x="5071" y="13727"/>
                  </a:cubicBezTo>
                  <a:cubicBezTo>
                    <a:pt x="6572" y="12893"/>
                    <a:pt x="8940" y="11959"/>
                    <a:pt x="11375" y="11159"/>
                  </a:cubicBezTo>
                  <a:cubicBezTo>
                    <a:pt x="15178" y="9891"/>
                    <a:pt x="19181" y="8757"/>
                    <a:pt x="20715" y="8123"/>
                  </a:cubicBezTo>
                  <a:cubicBezTo>
                    <a:pt x="19414" y="7189"/>
                    <a:pt x="14277" y="1885"/>
                    <a:pt x="12910" y="451"/>
                  </a:cubicBezTo>
                  <a:lnTo>
                    <a:pt x="12576" y="117"/>
                  </a:lnTo>
                  <a:cubicBezTo>
                    <a:pt x="12576" y="117"/>
                    <a:pt x="11617" y="1"/>
                    <a:pt x="105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9"/>
            <p:cNvSpPr/>
            <p:nvPr/>
          </p:nvSpPr>
          <p:spPr>
            <a:xfrm>
              <a:off x="5270600" y="687250"/>
              <a:ext cx="421150" cy="606650"/>
            </a:xfrm>
            <a:custGeom>
              <a:avLst/>
              <a:gdLst/>
              <a:ahLst/>
              <a:cxnLst/>
              <a:rect l="l" t="t" r="r" b="b"/>
              <a:pathLst>
                <a:path w="16846" h="24266" extrusionOk="0">
                  <a:moveTo>
                    <a:pt x="8815" y="0"/>
                  </a:moveTo>
                  <a:cubicBezTo>
                    <a:pt x="5761" y="0"/>
                    <a:pt x="3553" y="3700"/>
                    <a:pt x="3737" y="5418"/>
                  </a:cubicBezTo>
                  <a:cubicBezTo>
                    <a:pt x="3937" y="7887"/>
                    <a:pt x="2602" y="7420"/>
                    <a:pt x="2202" y="8220"/>
                  </a:cubicBezTo>
                  <a:cubicBezTo>
                    <a:pt x="1768" y="9021"/>
                    <a:pt x="2903" y="10055"/>
                    <a:pt x="2235" y="10889"/>
                  </a:cubicBezTo>
                  <a:cubicBezTo>
                    <a:pt x="1535" y="11723"/>
                    <a:pt x="434" y="10589"/>
                    <a:pt x="101" y="12390"/>
                  </a:cubicBezTo>
                  <a:cubicBezTo>
                    <a:pt x="1" y="13191"/>
                    <a:pt x="1435" y="14692"/>
                    <a:pt x="3370" y="16493"/>
                  </a:cubicBezTo>
                  <a:cubicBezTo>
                    <a:pt x="5838" y="18828"/>
                    <a:pt x="9040" y="21597"/>
                    <a:pt x="10675" y="24032"/>
                  </a:cubicBezTo>
                  <a:cubicBezTo>
                    <a:pt x="10742" y="24098"/>
                    <a:pt x="10775" y="24199"/>
                    <a:pt x="10842" y="24265"/>
                  </a:cubicBezTo>
                  <a:cubicBezTo>
                    <a:pt x="11075" y="24199"/>
                    <a:pt x="11209" y="24098"/>
                    <a:pt x="11242" y="24032"/>
                  </a:cubicBezTo>
                  <a:cubicBezTo>
                    <a:pt x="11242" y="24032"/>
                    <a:pt x="16846" y="12824"/>
                    <a:pt x="14711" y="5552"/>
                  </a:cubicBezTo>
                  <a:cubicBezTo>
                    <a:pt x="14411" y="4551"/>
                    <a:pt x="14011" y="3650"/>
                    <a:pt x="13377" y="2850"/>
                  </a:cubicBezTo>
                  <a:cubicBezTo>
                    <a:pt x="11778" y="770"/>
                    <a:pt x="10209" y="0"/>
                    <a:pt x="88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9"/>
            <p:cNvSpPr/>
            <p:nvPr/>
          </p:nvSpPr>
          <p:spPr>
            <a:xfrm>
              <a:off x="5535800" y="1295525"/>
              <a:ext cx="8400" cy="5275"/>
            </a:xfrm>
            <a:custGeom>
              <a:avLst/>
              <a:gdLst/>
              <a:ahLst/>
              <a:cxnLst/>
              <a:rect l="l" t="t" r="r" b="b"/>
              <a:pathLst>
                <a:path w="336" h="211" extrusionOk="0">
                  <a:moveTo>
                    <a:pt x="234" y="1"/>
                  </a:moveTo>
                  <a:cubicBezTo>
                    <a:pt x="167" y="1"/>
                    <a:pt x="100" y="34"/>
                    <a:pt x="0" y="68"/>
                  </a:cubicBezTo>
                  <a:cubicBezTo>
                    <a:pt x="139" y="161"/>
                    <a:pt x="236" y="210"/>
                    <a:pt x="282" y="210"/>
                  </a:cubicBezTo>
                  <a:cubicBezTo>
                    <a:pt x="336" y="210"/>
                    <a:pt x="323" y="144"/>
                    <a:pt x="234" y="1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9"/>
            <p:cNvSpPr/>
            <p:nvPr/>
          </p:nvSpPr>
          <p:spPr>
            <a:xfrm>
              <a:off x="5363175" y="741800"/>
              <a:ext cx="193500" cy="554600"/>
            </a:xfrm>
            <a:custGeom>
              <a:avLst/>
              <a:gdLst/>
              <a:ahLst/>
              <a:cxnLst/>
              <a:rect l="l" t="t" r="r" b="b"/>
              <a:pathLst>
                <a:path w="7740" h="22184" extrusionOk="0">
                  <a:moveTo>
                    <a:pt x="0" y="1"/>
                  </a:moveTo>
                  <a:lnTo>
                    <a:pt x="400" y="1035"/>
                  </a:lnTo>
                  <a:cubicBezTo>
                    <a:pt x="467" y="1035"/>
                    <a:pt x="4070" y="1368"/>
                    <a:pt x="5571" y="4904"/>
                  </a:cubicBezTo>
                  <a:cubicBezTo>
                    <a:pt x="6538" y="7206"/>
                    <a:pt x="6405" y="7873"/>
                    <a:pt x="6238" y="8740"/>
                  </a:cubicBezTo>
                  <a:cubicBezTo>
                    <a:pt x="6138" y="9241"/>
                    <a:pt x="6004" y="9874"/>
                    <a:pt x="6071" y="10875"/>
                  </a:cubicBezTo>
                  <a:cubicBezTo>
                    <a:pt x="6138" y="11709"/>
                    <a:pt x="6305" y="12676"/>
                    <a:pt x="6505" y="13677"/>
                  </a:cubicBezTo>
                  <a:cubicBezTo>
                    <a:pt x="6938" y="16079"/>
                    <a:pt x="7506" y="19048"/>
                    <a:pt x="6872" y="22183"/>
                  </a:cubicBezTo>
                  <a:lnTo>
                    <a:pt x="7139" y="22183"/>
                  </a:lnTo>
                  <a:cubicBezTo>
                    <a:pt x="7739" y="18981"/>
                    <a:pt x="7205" y="16012"/>
                    <a:pt x="6738" y="13577"/>
                  </a:cubicBezTo>
                  <a:cubicBezTo>
                    <a:pt x="6572" y="12576"/>
                    <a:pt x="6371" y="11642"/>
                    <a:pt x="6338" y="10842"/>
                  </a:cubicBezTo>
                  <a:cubicBezTo>
                    <a:pt x="6238" y="9841"/>
                    <a:pt x="6371" y="9241"/>
                    <a:pt x="6471" y="8740"/>
                  </a:cubicBezTo>
                  <a:cubicBezTo>
                    <a:pt x="6638" y="7840"/>
                    <a:pt x="6805" y="7106"/>
                    <a:pt x="5804" y="4804"/>
                  </a:cubicBezTo>
                  <a:cubicBezTo>
                    <a:pt x="4237" y="1168"/>
                    <a:pt x="34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9"/>
            <p:cNvSpPr/>
            <p:nvPr/>
          </p:nvSpPr>
          <p:spPr>
            <a:xfrm>
              <a:off x="5329800" y="811850"/>
              <a:ext cx="191850" cy="165975"/>
            </a:xfrm>
            <a:custGeom>
              <a:avLst/>
              <a:gdLst/>
              <a:ahLst/>
              <a:cxnLst/>
              <a:rect l="l" t="t" r="r" b="b"/>
              <a:pathLst>
                <a:path w="7674" h="6639" extrusionOk="0">
                  <a:moveTo>
                    <a:pt x="1" y="1"/>
                  </a:moveTo>
                  <a:lnTo>
                    <a:pt x="168" y="2202"/>
                  </a:lnTo>
                  <a:cubicBezTo>
                    <a:pt x="168" y="2202"/>
                    <a:pt x="618" y="1809"/>
                    <a:pt x="1241" y="1809"/>
                  </a:cubicBezTo>
                  <a:cubicBezTo>
                    <a:pt x="1781" y="1809"/>
                    <a:pt x="2451" y="2104"/>
                    <a:pt x="3070" y="3203"/>
                  </a:cubicBezTo>
                  <a:cubicBezTo>
                    <a:pt x="4504" y="5638"/>
                    <a:pt x="7506" y="6639"/>
                    <a:pt x="7540" y="6639"/>
                  </a:cubicBezTo>
                  <a:lnTo>
                    <a:pt x="7673" y="6405"/>
                  </a:lnTo>
                  <a:cubicBezTo>
                    <a:pt x="7640" y="6372"/>
                    <a:pt x="4671" y="5405"/>
                    <a:pt x="3337" y="3036"/>
                  </a:cubicBezTo>
                  <a:cubicBezTo>
                    <a:pt x="1969" y="601"/>
                    <a:pt x="68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9"/>
            <p:cNvSpPr/>
            <p:nvPr/>
          </p:nvSpPr>
          <p:spPr>
            <a:xfrm>
              <a:off x="5258925" y="1001925"/>
              <a:ext cx="275225" cy="99325"/>
            </a:xfrm>
            <a:custGeom>
              <a:avLst/>
              <a:gdLst/>
              <a:ahLst/>
              <a:cxnLst/>
              <a:rect l="l" t="t" r="r" b="b"/>
              <a:pathLst>
                <a:path w="11009" h="3973" extrusionOk="0">
                  <a:moveTo>
                    <a:pt x="3240" y="0"/>
                  </a:moveTo>
                  <a:cubicBezTo>
                    <a:pt x="1785" y="0"/>
                    <a:pt x="807" y="266"/>
                    <a:pt x="334" y="770"/>
                  </a:cubicBezTo>
                  <a:cubicBezTo>
                    <a:pt x="1" y="1104"/>
                    <a:pt x="34" y="1438"/>
                    <a:pt x="34" y="1471"/>
                  </a:cubicBezTo>
                  <a:lnTo>
                    <a:pt x="301" y="1371"/>
                  </a:lnTo>
                  <a:cubicBezTo>
                    <a:pt x="301" y="1371"/>
                    <a:pt x="419" y="1489"/>
                    <a:pt x="578" y="1489"/>
                  </a:cubicBezTo>
                  <a:cubicBezTo>
                    <a:pt x="657" y="1489"/>
                    <a:pt x="746" y="1460"/>
                    <a:pt x="834" y="1371"/>
                  </a:cubicBezTo>
                  <a:cubicBezTo>
                    <a:pt x="1129" y="1077"/>
                    <a:pt x="1519" y="269"/>
                    <a:pt x="3295" y="269"/>
                  </a:cubicBezTo>
                  <a:cubicBezTo>
                    <a:pt x="3331" y="269"/>
                    <a:pt x="3366" y="269"/>
                    <a:pt x="3403" y="270"/>
                  </a:cubicBezTo>
                  <a:cubicBezTo>
                    <a:pt x="6872" y="337"/>
                    <a:pt x="10742" y="3939"/>
                    <a:pt x="10808" y="3973"/>
                  </a:cubicBezTo>
                  <a:lnTo>
                    <a:pt x="11008" y="3773"/>
                  </a:lnTo>
                  <a:cubicBezTo>
                    <a:pt x="10875" y="3606"/>
                    <a:pt x="7039" y="37"/>
                    <a:pt x="3503" y="3"/>
                  </a:cubicBezTo>
                  <a:cubicBezTo>
                    <a:pt x="3414" y="1"/>
                    <a:pt x="3326" y="0"/>
                    <a:pt x="3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9"/>
            <p:cNvSpPr/>
            <p:nvPr/>
          </p:nvSpPr>
          <p:spPr>
            <a:xfrm>
              <a:off x="5429050" y="676750"/>
              <a:ext cx="139300" cy="207675"/>
            </a:xfrm>
            <a:custGeom>
              <a:avLst/>
              <a:gdLst/>
              <a:ahLst/>
              <a:cxnLst/>
              <a:rect l="l" t="t" r="r" b="b"/>
              <a:pathLst>
                <a:path w="5572" h="8307" extrusionOk="0">
                  <a:moveTo>
                    <a:pt x="734" y="1"/>
                  </a:moveTo>
                  <a:lnTo>
                    <a:pt x="0" y="601"/>
                  </a:lnTo>
                  <a:cubicBezTo>
                    <a:pt x="34" y="635"/>
                    <a:pt x="4704" y="3136"/>
                    <a:pt x="5338" y="8307"/>
                  </a:cubicBezTo>
                  <a:lnTo>
                    <a:pt x="5571" y="8240"/>
                  </a:lnTo>
                  <a:cubicBezTo>
                    <a:pt x="4937" y="2970"/>
                    <a:pt x="768" y="68"/>
                    <a:pt x="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9"/>
            <p:cNvSpPr/>
            <p:nvPr/>
          </p:nvSpPr>
          <p:spPr>
            <a:xfrm>
              <a:off x="5502425" y="660075"/>
              <a:ext cx="116775" cy="256050"/>
            </a:xfrm>
            <a:custGeom>
              <a:avLst/>
              <a:gdLst/>
              <a:ahLst/>
              <a:cxnLst/>
              <a:rect l="l" t="t" r="r" b="b"/>
              <a:pathLst>
                <a:path w="4671" h="10242" extrusionOk="0">
                  <a:moveTo>
                    <a:pt x="1002" y="1"/>
                  </a:moveTo>
                  <a:lnTo>
                    <a:pt x="1" y="234"/>
                  </a:lnTo>
                  <a:cubicBezTo>
                    <a:pt x="68" y="268"/>
                    <a:pt x="4437" y="4804"/>
                    <a:pt x="4170" y="10241"/>
                  </a:cubicBezTo>
                  <a:lnTo>
                    <a:pt x="4437" y="10175"/>
                  </a:lnTo>
                  <a:cubicBezTo>
                    <a:pt x="4671" y="4637"/>
                    <a:pt x="1068" y="67"/>
                    <a:pt x="1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9"/>
            <p:cNvSpPr/>
            <p:nvPr/>
          </p:nvSpPr>
          <p:spPr>
            <a:xfrm>
              <a:off x="5619175" y="755150"/>
              <a:ext cx="32550" cy="191000"/>
            </a:xfrm>
            <a:custGeom>
              <a:avLst/>
              <a:gdLst/>
              <a:ahLst/>
              <a:cxnLst/>
              <a:rect l="l" t="t" r="r" b="b"/>
              <a:pathLst>
                <a:path w="1302" h="7640" extrusionOk="0">
                  <a:moveTo>
                    <a:pt x="1" y="0"/>
                  </a:moveTo>
                  <a:cubicBezTo>
                    <a:pt x="1" y="34"/>
                    <a:pt x="1068" y="5004"/>
                    <a:pt x="301" y="7639"/>
                  </a:cubicBezTo>
                  <a:lnTo>
                    <a:pt x="568" y="7639"/>
                  </a:lnTo>
                  <a:cubicBezTo>
                    <a:pt x="1302" y="5004"/>
                    <a:pt x="901" y="668"/>
                    <a:pt x="901" y="5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9"/>
            <p:cNvSpPr/>
            <p:nvPr/>
          </p:nvSpPr>
          <p:spPr>
            <a:xfrm>
              <a:off x="5513275" y="871800"/>
              <a:ext cx="130925" cy="174425"/>
            </a:xfrm>
            <a:custGeom>
              <a:avLst/>
              <a:gdLst/>
              <a:ahLst/>
              <a:cxnLst/>
              <a:rect l="l" t="t" r="r" b="b"/>
              <a:pathLst>
                <a:path w="5237" h="6977" extrusionOk="0">
                  <a:moveTo>
                    <a:pt x="1284" y="260"/>
                  </a:moveTo>
                  <a:cubicBezTo>
                    <a:pt x="1464" y="260"/>
                    <a:pt x="1666" y="337"/>
                    <a:pt x="1868" y="438"/>
                  </a:cubicBezTo>
                  <a:cubicBezTo>
                    <a:pt x="1902" y="438"/>
                    <a:pt x="1902" y="471"/>
                    <a:pt x="1969" y="471"/>
                  </a:cubicBezTo>
                  <a:cubicBezTo>
                    <a:pt x="2369" y="705"/>
                    <a:pt x="2736" y="1039"/>
                    <a:pt x="2936" y="1272"/>
                  </a:cubicBezTo>
                  <a:lnTo>
                    <a:pt x="3003" y="1305"/>
                  </a:lnTo>
                  <a:lnTo>
                    <a:pt x="3069" y="1305"/>
                  </a:lnTo>
                  <a:cubicBezTo>
                    <a:pt x="3167" y="1269"/>
                    <a:pt x="3252" y="1254"/>
                    <a:pt x="3330" y="1254"/>
                  </a:cubicBezTo>
                  <a:cubicBezTo>
                    <a:pt x="3463" y="1254"/>
                    <a:pt x="3577" y="1297"/>
                    <a:pt x="3703" y="1339"/>
                  </a:cubicBezTo>
                  <a:cubicBezTo>
                    <a:pt x="3703" y="1339"/>
                    <a:pt x="3736" y="1339"/>
                    <a:pt x="3736" y="1372"/>
                  </a:cubicBezTo>
                  <a:cubicBezTo>
                    <a:pt x="3837" y="1405"/>
                    <a:pt x="3870" y="1506"/>
                    <a:pt x="3970" y="1539"/>
                  </a:cubicBezTo>
                  <a:cubicBezTo>
                    <a:pt x="4203" y="1839"/>
                    <a:pt x="4404" y="2306"/>
                    <a:pt x="4537" y="2806"/>
                  </a:cubicBezTo>
                  <a:cubicBezTo>
                    <a:pt x="4537" y="2840"/>
                    <a:pt x="4570" y="2940"/>
                    <a:pt x="4570" y="3007"/>
                  </a:cubicBezTo>
                  <a:cubicBezTo>
                    <a:pt x="4670" y="3240"/>
                    <a:pt x="4704" y="3540"/>
                    <a:pt x="4737" y="3807"/>
                  </a:cubicBezTo>
                  <a:cubicBezTo>
                    <a:pt x="4570" y="3007"/>
                    <a:pt x="4337" y="2806"/>
                    <a:pt x="4170" y="2706"/>
                  </a:cubicBezTo>
                  <a:cubicBezTo>
                    <a:pt x="4124" y="2691"/>
                    <a:pt x="4075" y="2684"/>
                    <a:pt x="4027" y="2684"/>
                  </a:cubicBezTo>
                  <a:cubicBezTo>
                    <a:pt x="3869" y="2684"/>
                    <a:pt x="3713" y="2755"/>
                    <a:pt x="3636" y="2806"/>
                  </a:cubicBezTo>
                  <a:cubicBezTo>
                    <a:pt x="3570" y="2840"/>
                    <a:pt x="3536" y="2840"/>
                    <a:pt x="3503" y="2840"/>
                  </a:cubicBezTo>
                  <a:cubicBezTo>
                    <a:pt x="3476" y="2848"/>
                    <a:pt x="3447" y="2852"/>
                    <a:pt x="3418" y="2852"/>
                  </a:cubicBezTo>
                  <a:cubicBezTo>
                    <a:pt x="3092" y="2852"/>
                    <a:pt x="2658" y="2362"/>
                    <a:pt x="2169" y="1872"/>
                  </a:cubicBezTo>
                  <a:cubicBezTo>
                    <a:pt x="2047" y="1726"/>
                    <a:pt x="1871" y="1633"/>
                    <a:pt x="1694" y="1633"/>
                  </a:cubicBezTo>
                  <a:cubicBezTo>
                    <a:pt x="1629" y="1633"/>
                    <a:pt x="1564" y="1646"/>
                    <a:pt x="1502" y="1672"/>
                  </a:cubicBezTo>
                  <a:cubicBezTo>
                    <a:pt x="1135" y="1772"/>
                    <a:pt x="801" y="2039"/>
                    <a:pt x="568" y="2273"/>
                  </a:cubicBezTo>
                  <a:lnTo>
                    <a:pt x="301" y="972"/>
                  </a:lnTo>
                  <a:lnTo>
                    <a:pt x="968" y="371"/>
                  </a:lnTo>
                  <a:cubicBezTo>
                    <a:pt x="1060" y="293"/>
                    <a:pt x="1167" y="260"/>
                    <a:pt x="1284" y="260"/>
                  </a:cubicBezTo>
                  <a:close/>
                  <a:moveTo>
                    <a:pt x="1376" y="0"/>
                  </a:moveTo>
                  <a:cubicBezTo>
                    <a:pt x="1192" y="0"/>
                    <a:pt x="1009" y="49"/>
                    <a:pt x="834" y="171"/>
                  </a:cubicBezTo>
                  <a:lnTo>
                    <a:pt x="201" y="672"/>
                  </a:lnTo>
                  <a:lnTo>
                    <a:pt x="0" y="838"/>
                  </a:lnTo>
                  <a:lnTo>
                    <a:pt x="0" y="938"/>
                  </a:lnTo>
                  <a:lnTo>
                    <a:pt x="301" y="2306"/>
                  </a:lnTo>
                  <a:lnTo>
                    <a:pt x="367" y="2706"/>
                  </a:lnTo>
                  <a:lnTo>
                    <a:pt x="534" y="2473"/>
                  </a:lnTo>
                  <a:cubicBezTo>
                    <a:pt x="534" y="2473"/>
                    <a:pt x="1001" y="1872"/>
                    <a:pt x="1401" y="1806"/>
                  </a:cubicBezTo>
                  <a:cubicBezTo>
                    <a:pt x="1439" y="1798"/>
                    <a:pt x="1476" y="1794"/>
                    <a:pt x="1514" y="1794"/>
                  </a:cubicBezTo>
                  <a:cubicBezTo>
                    <a:pt x="1642" y="1794"/>
                    <a:pt x="1765" y="1843"/>
                    <a:pt x="1868" y="1973"/>
                  </a:cubicBezTo>
                  <a:cubicBezTo>
                    <a:pt x="2468" y="2601"/>
                    <a:pt x="2848" y="3009"/>
                    <a:pt x="3217" y="3009"/>
                  </a:cubicBezTo>
                  <a:cubicBezTo>
                    <a:pt x="3279" y="3009"/>
                    <a:pt x="3340" y="2997"/>
                    <a:pt x="3403" y="2973"/>
                  </a:cubicBezTo>
                  <a:cubicBezTo>
                    <a:pt x="3470" y="2973"/>
                    <a:pt x="3536" y="2940"/>
                    <a:pt x="3570" y="2873"/>
                  </a:cubicBezTo>
                  <a:cubicBezTo>
                    <a:pt x="3667" y="2824"/>
                    <a:pt x="3747" y="2793"/>
                    <a:pt x="3822" y="2793"/>
                  </a:cubicBezTo>
                  <a:cubicBezTo>
                    <a:pt x="3850" y="2793"/>
                    <a:pt x="3876" y="2798"/>
                    <a:pt x="3903" y="2806"/>
                  </a:cubicBezTo>
                  <a:cubicBezTo>
                    <a:pt x="4304" y="2940"/>
                    <a:pt x="4537" y="5108"/>
                    <a:pt x="4804" y="6976"/>
                  </a:cubicBezTo>
                  <a:lnTo>
                    <a:pt x="5137" y="6643"/>
                  </a:lnTo>
                  <a:lnTo>
                    <a:pt x="5137" y="5775"/>
                  </a:lnTo>
                  <a:cubicBezTo>
                    <a:pt x="5153" y="5791"/>
                    <a:pt x="5167" y="5799"/>
                    <a:pt x="5178" y="5799"/>
                  </a:cubicBezTo>
                  <a:cubicBezTo>
                    <a:pt x="5237" y="5799"/>
                    <a:pt x="5232" y="5584"/>
                    <a:pt x="5204" y="5275"/>
                  </a:cubicBezTo>
                  <a:cubicBezTo>
                    <a:pt x="5171" y="4641"/>
                    <a:pt x="5071" y="3607"/>
                    <a:pt x="4871" y="2706"/>
                  </a:cubicBezTo>
                  <a:cubicBezTo>
                    <a:pt x="4837" y="2540"/>
                    <a:pt x="4804" y="2373"/>
                    <a:pt x="4704" y="2206"/>
                  </a:cubicBezTo>
                  <a:cubicBezTo>
                    <a:pt x="4537" y="1772"/>
                    <a:pt x="4304" y="1372"/>
                    <a:pt x="4003" y="1172"/>
                  </a:cubicBezTo>
                  <a:cubicBezTo>
                    <a:pt x="4003" y="1172"/>
                    <a:pt x="3970" y="1172"/>
                    <a:pt x="3970" y="1139"/>
                  </a:cubicBezTo>
                  <a:cubicBezTo>
                    <a:pt x="3870" y="1105"/>
                    <a:pt x="3837" y="1039"/>
                    <a:pt x="3736" y="1005"/>
                  </a:cubicBezTo>
                  <a:cubicBezTo>
                    <a:pt x="3640" y="986"/>
                    <a:pt x="3533" y="967"/>
                    <a:pt x="3421" y="967"/>
                  </a:cubicBezTo>
                  <a:cubicBezTo>
                    <a:pt x="3339" y="967"/>
                    <a:pt x="3254" y="977"/>
                    <a:pt x="3169" y="1005"/>
                  </a:cubicBezTo>
                  <a:cubicBezTo>
                    <a:pt x="3036" y="872"/>
                    <a:pt x="2636" y="471"/>
                    <a:pt x="2169" y="205"/>
                  </a:cubicBezTo>
                  <a:cubicBezTo>
                    <a:pt x="2069" y="171"/>
                    <a:pt x="1969" y="138"/>
                    <a:pt x="1868" y="105"/>
                  </a:cubicBezTo>
                  <a:cubicBezTo>
                    <a:pt x="1709" y="41"/>
                    <a:pt x="1543" y="0"/>
                    <a:pt x="1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9"/>
            <p:cNvSpPr/>
            <p:nvPr/>
          </p:nvSpPr>
          <p:spPr>
            <a:xfrm>
              <a:off x="5519100" y="878275"/>
              <a:ext cx="114275" cy="87875"/>
            </a:xfrm>
            <a:custGeom>
              <a:avLst/>
              <a:gdLst/>
              <a:ahLst/>
              <a:cxnLst/>
              <a:rect l="l" t="t" r="r" b="b"/>
              <a:pathLst>
                <a:path w="4571" h="3515" extrusionOk="0">
                  <a:moveTo>
                    <a:pt x="1055" y="0"/>
                  </a:moveTo>
                  <a:cubicBezTo>
                    <a:pt x="925" y="0"/>
                    <a:pt x="804" y="34"/>
                    <a:pt x="701" y="112"/>
                  </a:cubicBezTo>
                  <a:lnTo>
                    <a:pt x="1" y="713"/>
                  </a:lnTo>
                  <a:lnTo>
                    <a:pt x="301" y="2014"/>
                  </a:lnTo>
                  <a:cubicBezTo>
                    <a:pt x="501" y="1780"/>
                    <a:pt x="835" y="1513"/>
                    <a:pt x="1202" y="1413"/>
                  </a:cubicBezTo>
                  <a:cubicBezTo>
                    <a:pt x="1273" y="1387"/>
                    <a:pt x="1345" y="1374"/>
                    <a:pt x="1414" y="1374"/>
                  </a:cubicBezTo>
                  <a:cubicBezTo>
                    <a:pt x="1602" y="1374"/>
                    <a:pt x="1771" y="1467"/>
                    <a:pt x="1869" y="1613"/>
                  </a:cubicBezTo>
                  <a:cubicBezTo>
                    <a:pt x="2389" y="2103"/>
                    <a:pt x="2797" y="2593"/>
                    <a:pt x="3119" y="2593"/>
                  </a:cubicBezTo>
                  <a:cubicBezTo>
                    <a:pt x="3148" y="2593"/>
                    <a:pt x="3176" y="2589"/>
                    <a:pt x="3203" y="2581"/>
                  </a:cubicBezTo>
                  <a:cubicBezTo>
                    <a:pt x="3270" y="2581"/>
                    <a:pt x="3303" y="2581"/>
                    <a:pt x="3337" y="2547"/>
                  </a:cubicBezTo>
                  <a:cubicBezTo>
                    <a:pt x="3439" y="2496"/>
                    <a:pt x="3581" y="2425"/>
                    <a:pt x="3747" y="2425"/>
                  </a:cubicBezTo>
                  <a:cubicBezTo>
                    <a:pt x="3797" y="2425"/>
                    <a:pt x="3850" y="2432"/>
                    <a:pt x="3904" y="2447"/>
                  </a:cubicBezTo>
                  <a:cubicBezTo>
                    <a:pt x="4104" y="2481"/>
                    <a:pt x="4304" y="2714"/>
                    <a:pt x="4571" y="3515"/>
                  </a:cubicBezTo>
                  <a:cubicBezTo>
                    <a:pt x="4437" y="2514"/>
                    <a:pt x="4137" y="1513"/>
                    <a:pt x="3503" y="1113"/>
                  </a:cubicBezTo>
                  <a:cubicBezTo>
                    <a:pt x="3373" y="1048"/>
                    <a:pt x="3243" y="997"/>
                    <a:pt x="3094" y="997"/>
                  </a:cubicBezTo>
                  <a:cubicBezTo>
                    <a:pt x="3014" y="997"/>
                    <a:pt x="2929" y="1012"/>
                    <a:pt x="2836" y="1046"/>
                  </a:cubicBezTo>
                  <a:lnTo>
                    <a:pt x="2770" y="1046"/>
                  </a:lnTo>
                  <a:lnTo>
                    <a:pt x="2703" y="1013"/>
                  </a:lnTo>
                  <a:cubicBezTo>
                    <a:pt x="2430" y="685"/>
                    <a:pt x="1643" y="0"/>
                    <a:pt x="1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9"/>
            <p:cNvSpPr/>
            <p:nvPr/>
          </p:nvSpPr>
          <p:spPr>
            <a:xfrm>
              <a:off x="5514950" y="980300"/>
              <a:ext cx="158475" cy="111775"/>
            </a:xfrm>
            <a:custGeom>
              <a:avLst/>
              <a:gdLst/>
              <a:ahLst/>
              <a:cxnLst/>
              <a:rect l="l" t="t" r="r" b="b"/>
              <a:pathLst>
                <a:path w="6339" h="4471" extrusionOk="0">
                  <a:moveTo>
                    <a:pt x="1768" y="268"/>
                  </a:moveTo>
                  <a:cubicBezTo>
                    <a:pt x="2102" y="268"/>
                    <a:pt x="2335" y="368"/>
                    <a:pt x="2502" y="668"/>
                  </a:cubicBezTo>
                  <a:cubicBezTo>
                    <a:pt x="2735" y="968"/>
                    <a:pt x="2902" y="1268"/>
                    <a:pt x="3069" y="1602"/>
                  </a:cubicBezTo>
                  <a:cubicBezTo>
                    <a:pt x="3469" y="2336"/>
                    <a:pt x="3836" y="2970"/>
                    <a:pt x="4303" y="3003"/>
                  </a:cubicBezTo>
                  <a:cubicBezTo>
                    <a:pt x="4437" y="3003"/>
                    <a:pt x="4603" y="2970"/>
                    <a:pt x="4770" y="2836"/>
                  </a:cubicBezTo>
                  <a:lnTo>
                    <a:pt x="4804" y="2803"/>
                  </a:lnTo>
                  <a:cubicBezTo>
                    <a:pt x="5177" y="2529"/>
                    <a:pt x="5550" y="2385"/>
                    <a:pt x="5799" y="2385"/>
                  </a:cubicBezTo>
                  <a:cubicBezTo>
                    <a:pt x="5883" y="2385"/>
                    <a:pt x="5954" y="2402"/>
                    <a:pt x="6004" y="2436"/>
                  </a:cubicBezTo>
                  <a:cubicBezTo>
                    <a:pt x="6105" y="2469"/>
                    <a:pt x="6138" y="2536"/>
                    <a:pt x="6105" y="2636"/>
                  </a:cubicBezTo>
                  <a:cubicBezTo>
                    <a:pt x="6004" y="2870"/>
                    <a:pt x="5904" y="3303"/>
                    <a:pt x="5804" y="3637"/>
                  </a:cubicBezTo>
                  <a:cubicBezTo>
                    <a:pt x="5771" y="3537"/>
                    <a:pt x="5738" y="3470"/>
                    <a:pt x="5604" y="3437"/>
                  </a:cubicBezTo>
                  <a:cubicBezTo>
                    <a:pt x="5539" y="3412"/>
                    <a:pt x="5469" y="3400"/>
                    <a:pt x="5396" y="3400"/>
                  </a:cubicBezTo>
                  <a:cubicBezTo>
                    <a:pt x="5168" y="3400"/>
                    <a:pt x="4898" y="3518"/>
                    <a:pt x="4570" y="3770"/>
                  </a:cubicBezTo>
                  <a:cubicBezTo>
                    <a:pt x="4503" y="3770"/>
                    <a:pt x="4470" y="3804"/>
                    <a:pt x="4470" y="3837"/>
                  </a:cubicBezTo>
                  <a:cubicBezTo>
                    <a:pt x="4070" y="4137"/>
                    <a:pt x="3770" y="4271"/>
                    <a:pt x="3569" y="4271"/>
                  </a:cubicBezTo>
                  <a:cubicBezTo>
                    <a:pt x="3236" y="4204"/>
                    <a:pt x="3002" y="3870"/>
                    <a:pt x="2735" y="3370"/>
                  </a:cubicBezTo>
                  <a:cubicBezTo>
                    <a:pt x="2602" y="3170"/>
                    <a:pt x="2435" y="2936"/>
                    <a:pt x="2235" y="2636"/>
                  </a:cubicBezTo>
                  <a:cubicBezTo>
                    <a:pt x="1963" y="2256"/>
                    <a:pt x="1692" y="2074"/>
                    <a:pt x="1384" y="2074"/>
                  </a:cubicBezTo>
                  <a:cubicBezTo>
                    <a:pt x="1314" y="2074"/>
                    <a:pt x="1242" y="2084"/>
                    <a:pt x="1168" y="2102"/>
                  </a:cubicBezTo>
                  <a:cubicBezTo>
                    <a:pt x="834" y="2169"/>
                    <a:pt x="601" y="2436"/>
                    <a:pt x="434" y="2669"/>
                  </a:cubicBezTo>
                  <a:lnTo>
                    <a:pt x="234" y="968"/>
                  </a:lnTo>
                  <a:cubicBezTo>
                    <a:pt x="434" y="801"/>
                    <a:pt x="1134" y="301"/>
                    <a:pt x="1768" y="268"/>
                  </a:cubicBezTo>
                  <a:close/>
                  <a:moveTo>
                    <a:pt x="1835" y="1"/>
                  </a:moveTo>
                  <a:cubicBezTo>
                    <a:pt x="1234" y="1"/>
                    <a:pt x="567" y="401"/>
                    <a:pt x="267" y="668"/>
                  </a:cubicBezTo>
                  <a:cubicBezTo>
                    <a:pt x="134" y="735"/>
                    <a:pt x="67" y="835"/>
                    <a:pt x="67" y="835"/>
                  </a:cubicBezTo>
                  <a:lnTo>
                    <a:pt x="0" y="868"/>
                  </a:lnTo>
                  <a:lnTo>
                    <a:pt x="0" y="968"/>
                  </a:lnTo>
                  <a:lnTo>
                    <a:pt x="267" y="3036"/>
                  </a:lnTo>
                  <a:lnTo>
                    <a:pt x="300" y="3403"/>
                  </a:lnTo>
                  <a:lnTo>
                    <a:pt x="300" y="3370"/>
                  </a:lnTo>
                  <a:lnTo>
                    <a:pt x="467" y="3003"/>
                  </a:lnTo>
                  <a:lnTo>
                    <a:pt x="467" y="2970"/>
                  </a:lnTo>
                  <a:cubicBezTo>
                    <a:pt x="567" y="2836"/>
                    <a:pt x="801" y="2336"/>
                    <a:pt x="1168" y="2236"/>
                  </a:cubicBezTo>
                  <a:cubicBezTo>
                    <a:pt x="1205" y="2226"/>
                    <a:pt x="1244" y="2222"/>
                    <a:pt x="1283" y="2222"/>
                  </a:cubicBezTo>
                  <a:cubicBezTo>
                    <a:pt x="1518" y="2222"/>
                    <a:pt x="1768" y="2397"/>
                    <a:pt x="1968" y="2770"/>
                  </a:cubicBezTo>
                  <a:cubicBezTo>
                    <a:pt x="2168" y="3003"/>
                    <a:pt x="2302" y="3303"/>
                    <a:pt x="2435" y="3503"/>
                  </a:cubicBezTo>
                  <a:cubicBezTo>
                    <a:pt x="2769" y="4104"/>
                    <a:pt x="3002" y="4471"/>
                    <a:pt x="3436" y="4471"/>
                  </a:cubicBezTo>
                  <a:cubicBezTo>
                    <a:pt x="3669" y="4471"/>
                    <a:pt x="4003" y="4337"/>
                    <a:pt x="4437" y="4070"/>
                  </a:cubicBezTo>
                  <a:cubicBezTo>
                    <a:pt x="4470" y="4037"/>
                    <a:pt x="4503" y="4037"/>
                    <a:pt x="4503" y="4004"/>
                  </a:cubicBezTo>
                  <a:cubicBezTo>
                    <a:pt x="4841" y="3770"/>
                    <a:pt x="5098" y="3637"/>
                    <a:pt x="5274" y="3637"/>
                  </a:cubicBezTo>
                  <a:cubicBezTo>
                    <a:pt x="5324" y="3637"/>
                    <a:pt x="5367" y="3648"/>
                    <a:pt x="5404" y="3670"/>
                  </a:cubicBezTo>
                  <a:cubicBezTo>
                    <a:pt x="5571" y="3737"/>
                    <a:pt x="5604" y="4037"/>
                    <a:pt x="5571" y="4171"/>
                  </a:cubicBezTo>
                  <a:lnTo>
                    <a:pt x="5671" y="4171"/>
                  </a:lnTo>
                  <a:cubicBezTo>
                    <a:pt x="5971" y="3537"/>
                    <a:pt x="6171" y="2936"/>
                    <a:pt x="6338" y="2303"/>
                  </a:cubicBezTo>
                  <a:cubicBezTo>
                    <a:pt x="6305" y="2269"/>
                    <a:pt x="6271" y="2202"/>
                    <a:pt x="6171" y="2169"/>
                  </a:cubicBezTo>
                  <a:cubicBezTo>
                    <a:pt x="6106" y="2132"/>
                    <a:pt x="6017" y="2113"/>
                    <a:pt x="5910" y="2113"/>
                  </a:cubicBezTo>
                  <a:cubicBezTo>
                    <a:pt x="5636" y="2113"/>
                    <a:pt x="5245" y="2239"/>
                    <a:pt x="4837" y="2503"/>
                  </a:cubicBezTo>
                  <a:cubicBezTo>
                    <a:pt x="4804" y="2536"/>
                    <a:pt x="4737" y="2603"/>
                    <a:pt x="4670" y="2636"/>
                  </a:cubicBezTo>
                  <a:cubicBezTo>
                    <a:pt x="4603" y="2703"/>
                    <a:pt x="4503" y="2770"/>
                    <a:pt x="4403" y="2770"/>
                  </a:cubicBezTo>
                  <a:cubicBezTo>
                    <a:pt x="4003" y="2770"/>
                    <a:pt x="3669" y="2102"/>
                    <a:pt x="3303" y="1402"/>
                  </a:cubicBezTo>
                  <a:cubicBezTo>
                    <a:pt x="3136" y="1135"/>
                    <a:pt x="2969" y="801"/>
                    <a:pt x="2769" y="501"/>
                  </a:cubicBezTo>
                  <a:cubicBezTo>
                    <a:pt x="2569" y="168"/>
                    <a:pt x="2235" y="1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9"/>
            <p:cNvSpPr/>
            <p:nvPr/>
          </p:nvSpPr>
          <p:spPr>
            <a:xfrm>
              <a:off x="5520775" y="986975"/>
              <a:ext cx="146800" cy="100100"/>
            </a:xfrm>
            <a:custGeom>
              <a:avLst/>
              <a:gdLst/>
              <a:ahLst/>
              <a:cxnLst/>
              <a:rect l="l" t="t" r="r" b="b"/>
              <a:pathLst>
                <a:path w="5872" h="4004" extrusionOk="0">
                  <a:moveTo>
                    <a:pt x="1535" y="1"/>
                  </a:moveTo>
                  <a:cubicBezTo>
                    <a:pt x="901" y="34"/>
                    <a:pt x="201" y="534"/>
                    <a:pt x="1" y="701"/>
                  </a:cubicBezTo>
                  <a:lnTo>
                    <a:pt x="201" y="2402"/>
                  </a:lnTo>
                  <a:cubicBezTo>
                    <a:pt x="368" y="2169"/>
                    <a:pt x="601" y="1902"/>
                    <a:pt x="935" y="1835"/>
                  </a:cubicBezTo>
                  <a:cubicBezTo>
                    <a:pt x="1009" y="1817"/>
                    <a:pt x="1081" y="1807"/>
                    <a:pt x="1151" y="1807"/>
                  </a:cubicBezTo>
                  <a:cubicBezTo>
                    <a:pt x="1459" y="1807"/>
                    <a:pt x="1730" y="1989"/>
                    <a:pt x="2002" y="2369"/>
                  </a:cubicBezTo>
                  <a:cubicBezTo>
                    <a:pt x="2202" y="2669"/>
                    <a:pt x="2369" y="2903"/>
                    <a:pt x="2502" y="3103"/>
                  </a:cubicBezTo>
                  <a:cubicBezTo>
                    <a:pt x="2769" y="3603"/>
                    <a:pt x="3003" y="3937"/>
                    <a:pt x="3336" y="4004"/>
                  </a:cubicBezTo>
                  <a:cubicBezTo>
                    <a:pt x="3537" y="4004"/>
                    <a:pt x="3837" y="3870"/>
                    <a:pt x="4237" y="3570"/>
                  </a:cubicBezTo>
                  <a:cubicBezTo>
                    <a:pt x="4594" y="3308"/>
                    <a:pt x="4883" y="3165"/>
                    <a:pt x="5104" y="3165"/>
                  </a:cubicBezTo>
                  <a:cubicBezTo>
                    <a:pt x="5193" y="3165"/>
                    <a:pt x="5271" y="3189"/>
                    <a:pt x="5338" y="3236"/>
                  </a:cubicBezTo>
                  <a:cubicBezTo>
                    <a:pt x="5405" y="3270"/>
                    <a:pt x="5505" y="3336"/>
                    <a:pt x="5538" y="3403"/>
                  </a:cubicBezTo>
                  <a:cubicBezTo>
                    <a:pt x="5605" y="3070"/>
                    <a:pt x="5738" y="2669"/>
                    <a:pt x="5838" y="2402"/>
                  </a:cubicBezTo>
                  <a:cubicBezTo>
                    <a:pt x="5872" y="2336"/>
                    <a:pt x="5838" y="2236"/>
                    <a:pt x="5738" y="2202"/>
                  </a:cubicBezTo>
                  <a:cubicBezTo>
                    <a:pt x="5687" y="2168"/>
                    <a:pt x="5617" y="2152"/>
                    <a:pt x="5532" y="2152"/>
                  </a:cubicBezTo>
                  <a:cubicBezTo>
                    <a:pt x="5284" y="2152"/>
                    <a:pt x="4911" y="2296"/>
                    <a:pt x="4537" y="2569"/>
                  </a:cubicBezTo>
                  <a:cubicBezTo>
                    <a:pt x="4404" y="2703"/>
                    <a:pt x="4237" y="2736"/>
                    <a:pt x="4070" y="2736"/>
                  </a:cubicBezTo>
                  <a:cubicBezTo>
                    <a:pt x="3603" y="2703"/>
                    <a:pt x="3236" y="2069"/>
                    <a:pt x="2836" y="1335"/>
                  </a:cubicBezTo>
                  <a:cubicBezTo>
                    <a:pt x="2669" y="1001"/>
                    <a:pt x="2502" y="701"/>
                    <a:pt x="2269" y="401"/>
                  </a:cubicBezTo>
                  <a:cubicBezTo>
                    <a:pt x="2102" y="101"/>
                    <a:pt x="18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9"/>
            <p:cNvSpPr/>
            <p:nvPr/>
          </p:nvSpPr>
          <p:spPr>
            <a:xfrm>
              <a:off x="5370175" y="1063175"/>
              <a:ext cx="113475" cy="59675"/>
            </a:xfrm>
            <a:custGeom>
              <a:avLst/>
              <a:gdLst/>
              <a:ahLst/>
              <a:cxnLst/>
              <a:rect l="l" t="t" r="r" b="b"/>
              <a:pathLst>
                <a:path w="4539" h="2387" extrusionOk="0">
                  <a:moveTo>
                    <a:pt x="823" y="1"/>
                  </a:moveTo>
                  <a:cubicBezTo>
                    <a:pt x="306" y="1"/>
                    <a:pt x="0" y="263"/>
                    <a:pt x="287" y="722"/>
                  </a:cubicBezTo>
                  <a:cubicBezTo>
                    <a:pt x="578" y="1207"/>
                    <a:pt x="2501" y="2226"/>
                    <a:pt x="3043" y="2226"/>
                  </a:cubicBezTo>
                  <a:cubicBezTo>
                    <a:pt x="3060" y="2226"/>
                    <a:pt x="3075" y="2225"/>
                    <a:pt x="3089" y="2223"/>
                  </a:cubicBezTo>
                  <a:cubicBezTo>
                    <a:pt x="3089" y="2223"/>
                    <a:pt x="3498" y="2387"/>
                    <a:pt x="3875" y="2387"/>
                  </a:cubicBezTo>
                  <a:cubicBezTo>
                    <a:pt x="4220" y="2387"/>
                    <a:pt x="4538" y="2249"/>
                    <a:pt x="4490" y="1723"/>
                  </a:cubicBezTo>
                  <a:cubicBezTo>
                    <a:pt x="4436" y="849"/>
                    <a:pt x="3733" y="65"/>
                    <a:pt x="3151" y="65"/>
                  </a:cubicBezTo>
                  <a:cubicBezTo>
                    <a:pt x="3021" y="65"/>
                    <a:pt x="2898" y="104"/>
                    <a:pt x="2789" y="188"/>
                  </a:cubicBezTo>
                  <a:cubicBezTo>
                    <a:pt x="2616" y="331"/>
                    <a:pt x="2451" y="384"/>
                    <a:pt x="2288" y="384"/>
                  </a:cubicBezTo>
                  <a:cubicBezTo>
                    <a:pt x="1918" y="384"/>
                    <a:pt x="1551" y="114"/>
                    <a:pt x="1088" y="22"/>
                  </a:cubicBezTo>
                  <a:cubicBezTo>
                    <a:pt x="995" y="8"/>
                    <a:pt x="906" y="1"/>
                    <a:pt x="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9"/>
            <p:cNvSpPr/>
            <p:nvPr/>
          </p:nvSpPr>
          <p:spPr>
            <a:xfrm>
              <a:off x="5303950" y="771825"/>
              <a:ext cx="205175" cy="261875"/>
            </a:xfrm>
            <a:custGeom>
              <a:avLst/>
              <a:gdLst/>
              <a:ahLst/>
              <a:cxnLst/>
              <a:rect l="l" t="t" r="r" b="b"/>
              <a:pathLst>
                <a:path w="8207" h="1047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771" y="1"/>
                    <a:pt x="4437" y="434"/>
                    <a:pt x="5238" y="1302"/>
                  </a:cubicBezTo>
                  <a:cubicBezTo>
                    <a:pt x="6038" y="2169"/>
                    <a:pt x="6706" y="2769"/>
                    <a:pt x="6105" y="2836"/>
                  </a:cubicBezTo>
                  <a:cubicBezTo>
                    <a:pt x="6100" y="2836"/>
                    <a:pt x="6094" y="2836"/>
                    <a:pt x="6089" y="2836"/>
                  </a:cubicBezTo>
                  <a:cubicBezTo>
                    <a:pt x="5610" y="2836"/>
                    <a:pt x="4047" y="1712"/>
                    <a:pt x="3549" y="1712"/>
                  </a:cubicBezTo>
                  <a:cubicBezTo>
                    <a:pt x="3430" y="1712"/>
                    <a:pt x="3371" y="1776"/>
                    <a:pt x="3403" y="1935"/>
                  </a:cubicBezTo>
                  <a:cubicBezTo>
                    <a:pt x="3603" y="2769"/>
                    <a:pt x="6005" y="4537"/>
                    <a:pt x="5838" y="5138"/>
                  </a:cubicBezTo>
                  <a:cubicBezTo>
                    <a:pt x="5677" y="5687"/>
                    <a:pt x="5109" y="6642"/>
                    <a:pt x="4165" y="6642"/>
                  </a:cubicBezTo>
                  <a:cubicBezTo>
                    <a:pt x="4134" y="6642"/>
                    <a:pt x="4102" y="6641"/>
                    <a:pt x="4070" y="6639"/>
                  </a:cubicBezTo>
                  <a:cubicBezTo>
                    <a:pt x="3329" y="6565"/>
                    <a:pt x="2497" y="5850"/>
                    <a:pt x="2223" y="5850"/>
                  </a:cubicBezTo>
                  <a:cubicBezTo>
                    <a:pt x="2127" y="5850"/>
                    <a:pt x="2100" y="5938"/>
                    <a:pt x="2169" y="6172"/>
                  </a:cubicBezTo>
                  <a:cubicBezTo>
                    <a:pt x="2403" y="7106"/>
                    <a:pt x="4204" y="7673"/>
                    <a:pt x="3770" y="8273"/>
                  </a:cubicBezTo>
                  <a:cubicBezTo>
                    <a:pt x="3702" y="8364"/>
                    <a:pt x="3565" y="8402"/>
                    <a:pt x="3385" y="8402"/>
                  </a:cubicBezTo>
                  <a:cubicBezTo>
                    <a:pt x="2508" y="8402"/>
                    <a:pt x="601" y="7506"/>
                    <a:pt x="601" y="7506"/>
                  </a:cubicBezTo>
                  <a:lnTo>
                    <a:pt x="1" y="7639"/>
                  </a:lnTo>
                  <a:cubicBezTo>
                    <a:pt x="1" y="7639"/>
                    <a:pt x="2369" y="8373"/>
                    <a:pt x="1936" y="8974"/>
                  </a:cubicBezTo>
                  <a:cubicBezTo>
                    <a:pt x="1535" y="9507"/>
                    <a:pt x="34" y="9641"/>
                    <a:pt x="334" y="10008"/>
                  </a:cubicBezTo>
                  <a:cubicBezTo>
                    <a:pt x="515" y="10257"/>
                    <a:pt x="1111" y="10475"/>
                    <a:pt x="1600" y="10475"/>
                  </a:cubicBezTo>
                  <a:cubicBezTo>
                    <a:pt x="1832" y="10475"/>
                    <a:pt x="2040" y="10426"/>
                    <a:pt x="2169" y="10308"/>
                  </a:cubicBezTo>
                  <a:cubicBezTo>
                    <a:pt x="2236" y="10241"/>
                    <a:pt x="2385" y="10216"/>
                    <a:pt x="2584" y="10216"/>
                  </a:cubicBezTo>
                  <a:cubicBezTo>
                    <a:pt x="3137" y="10216"/>
                    <a:pt x="4077" y="10406"/>
                    <a:pt x="4743" y="10406"/>
                  </a:cubicBezTo>
                  <a:cubicBezTo>
                    <a:pt x="5149" y="10406"/>
                    <a:pt x="5453" y="10335"/>
                    <a:pt x="5505" y="10108"/>
                  </a:cubicBezTo>
                  <a:cubicBezTo>
                    <a:pt x="5705" y="9341"/>
                    <a:pt x="4170" y="8106"/>
                    <a:pt x="4504" y="7606"/>
                  </a:cubicBezTo>
                  <a:cubicBezTo>
                    <a:pt x="4584" y="7486"/>
                    <a:pt x="4776" y="7448"/>
                    <a:pt x="5021" y="7448"/>
                  </a:cubicBezTo>
                  <a:cubicBezTo>
                    <a:pt x="5426" y="7448"/>
                    <a:pt x="5978" y="7551"/>
                    <a:pt x="6412" y="7551"/>
                  </a:cubicBezTo>
                  <a:cubicBezTo>
                    <a:pt x="6808" y="7551"/>
                    <a:pt x="7106" y="7466"/>
                    <a:pt x="7106" y="7139"/>
                  </a:cubicBezTo>
                  <a:cubicBezTo>
                    <a:pt x="7172" y="6281"/>
                    <a:pt x="4559" y="3169"/>
                    <a:pt x="5087" y="3169"/>
                  </a:cubicBezTo>
                  <a:cubicBezTo>
                    <a:pt x="5092" y="3169"/>
                    <a:pt x="5098" y="3169"/>
                    <a:pt x="5104" y="3170"/>
                  </a:cubicBezTo>
                  <a:cubicBezTo>
                    <a:pt x="5738" y="3270"/>
                    <a:pt x="8207" y="4104"/>
                    <a:pt x="8207" y="4104"/>
                  </a:cubicBezTo>
                  <a:cubicBezTo>
                    <a:pt x="8207" y="4104"/>
                    <a:pt x="7006" y="1035"/>
                    <a:pt x="4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9"/>
            <p:cNvSpPr/>
            <p:nvPr/>
          </p:nvSpPr>
          <p:spPr>
            <a:xfrm>
              <a:off x="5301450" y="1082875"/>
              <a:ext cx="231875" cy="219350"/>
            </a:xfrm>
            <a:custGeom>
              <a:avLst/>
              <a:gdLst/>
              <a:ahLst/>
              <a:cxnLst/>
              <a:rect l="l" t="t" r="r" b="b"/>
              <a:pathLst>
                <a:path w="9275" h="8774" extrusionOk="0">
                  <a:moveTo>
                    <a:pt x="268" y="1"/>
                  </a:moveTo>
                  <a:lnTo>
                    <a:pt x="1" y="168"/>
                  </a:lnTo>
                  <a:cubicBezTo>
                    <a:pt x="1" y="168"/>
                    <a:pt x="1202" y="2102"/>
                    <a:pt x="1268" y="3537"/>
                  </a:cubicBezTo>
                  <a:lnTo>
                    <a:pt x="1268" y="3570"/>
                  </a:lnTo>
                  <a:lnTo>
                    <a:pt x="1669" y="4237"/>
                  </a:lnTo>
                  <a:lnTo>
                    <a:pt x="9107" y="8774"/>
                  </a:lnTo>
                  <a:lnTo>
                    <a:pt x="9274" y="8574"/>
                  </a:lnTo>
                  <a:lnTo>
                    <a:pt x="2102" y="4204"/>
                  </a:lnTo>
                  <a:cubicBezTo>
                    <a:pt x="1935" y="4070"/>
                    <a:pt x="1835" y="3937"/>
                    <a:pt x="1769" y="3770"/>
                  </a:cubicBezTo>
                  <a:cubicBezTo>
                    <a:pt x="1435" y="2903"/>
                    <a:pt x="301" y="68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9"/>
            <p:cNvSpPr/>
            <p:nvPr/>
          </p:nvSpPr>
          <p:spPr>
            <a:xfrm>
              <a:off x="5173025" y="1105400"/>
              <a:ext cx="162650" cy="80925"/>
            </a:xfrm>
            <a:custGeom>
              <a:avLst/>
              <a:gdLst/>
              <a:ahLst/>
              <a:cxnLst/>
              <a:rect l="l" t="t" r="r" b="b"/>
              <a:pathLst>
                <a:path w="6506" h="3237" extrusionOk="0">
                  <a:moveTo>
                    <a:pt x="234" y="1"/>
                  </a:moveTo>
                  <a:lnTo>
                    <a:pt x="1" y="201"/>
                  </a:lnTo>
                  <a:cubicBezTo>
                    <a:pt x="1" y="201"/>
                    <a:pt x="2102" y="2135"/>
                    <a:pt x="3437" y="2936"/>
                  </a:cubicBezTo>
                  <a:cubicBezTo>
                    <a:pt x="3821" y="3157"/>
                    <a:pt x="4233" y="3237"/>
                    <a:pt x="4627" y="3237"/>
                  </a:cubicBezTo>
                  <a:cubicBezTo>
                    <a:pt x="5599" y="3237"/>
                    <a:pt x="6458" y="2750"/>
                    <a:pt x="6505" y="2702"/>
                  </a:cubicBezTo>
                  <a:lnTo>
                    <a:pt x="6439" y="2502"/>
                  </a:lnTo>
                  <a:cubicBezTo>
                    <a:pt x="6439" y="2502"/>
                    <a:pt x="5626" y="2942"/>
                    <a:pt x="4713" y="2942"/>
                  </a:cubicBezTo>
                  <a:cubicBezTo>
                    <a:pt x="4344" y="2942"/>
                    <a:pt x="3958" y="2871"/>
                    <a:pt x="3603" y="2669"/>
                  </a:cubicBezTo>
                  <a:cubicBezTo>
                    <a:pt x="2302" y="1935"/>
                    <a:pt x="2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9"/>
            <p:cNvSpPr/>
            <p:nvPr/>
          </p:nvSpPr>
          <p:spPr>
            <a:xfrm>
              <a:off x="5044600" y="1172125"/>
              <a:ext cx="464525" cy="196825"/>
            </a:xfrm>
            <a:custGeom>
              <a:avLst/>
              <a:gdLst/>
              <a:ahLst/>
              <a:cxnLst/>
              <a:rect l="l" t="t" r="r" b="b"/>
              <a:pathLst>
                <a:path w="18581" h="7873" extrusionOk="0">
                  <a:moveTo>
                    <a:pt x="8574" y="0"/>
                  </a:moveTo>
                  <a:lnTo>
                    <a:pt x="8473" y="134"/>
                  </a:lnTo>
                  <a:lnTo>
                    <a:pt x="8407" y="200"/>
                  </a:lnTo>
                  <a:cubicBezTo>
                    <a:pt x="8240" y="467"/>
                    <a:pt x="7640" y="1201"/>
                    <a:pt x="6806" y="1334"/>
                  </a:cubicBezTo>
                  <a:cubicBezTo>
                    <a:pt x="6739" y="1343"/>
                    <a:pt x="6663" y="1347"/>
                    <a:pt x="6580" y="1347"/>
                  </a:cubicBezTo>
                  <a:cubicBezTo>
                    <a:pt x="5376" y="1347"/>
                    <a:pt x="2603" y="500"/>
                    <a:pt x="2603" y="500"/>
                  </a:cubicBezTo>
                  <a:lnTo>
                    <a:pt x="2503" y="500"/>
                  </a:lnTo>
                  <a:lnTo>
                    <a:pt x="2069" y="1001"/>
                  </a:lnTo>
                  <a:lnTo>
                    <a:pt x="2102" y="1001"/>
                  </a:lnTo>
                  <a:lnTo>
                    <a:pt x="2236" y="1034"/>
                  </a:lnTo>
                  <a:cubicBezTo>
                    <a:pt x="4137" y="1468"/>
                    <a:pt x="6138" y="2002"/>
                    <a:pt x="6272" y="2168"/>
                  </a:cubicBezTo>
                  <a:cubicBezTo>
                    <a:pt x="6305" y="2335"/>
                    <a:pt x="5838" y="2936"/>
                    <a:pt x="5338" y="3369"/>
                  </a:cubicBezTo>
                  <a:lnTo>
                    <a:pt x="268" y="3669"/>
                  </a:lnTo>
                  <a:lnTo>
                    <a:pt x="1" y="3669"/>
                  </a:lnTo>
                  <a:lnTo>
                    <a:pt x="234" y="4537"/>
                  </a:lnTo>
                  <a:lnTo>
                    <a:pt x="401" y="4503"/>
                  </a:lnTo>
                  <a:cubicBezTo>
                    <a:pt x="2310" y="4185"/>
                    <a:pt x="4387" y="3867"/>
                    <a:pt x="5260" y="3867"/>
                  </a:cubicBezTo>
                  <a:cubicBezTo>
                    <a:pt x="5485" y="3867"/>
                    <a:pt x="5630" y="3888"/>
                    <a:pt x="5671" y="3936"/>
                  </a:cubicBezTo>
                  <a:cubicBezTo>
                    <a:pt x="6339" y="4470"/>
                    <a:pt x="6572" y="4770"/>
                    <a:pt x="6572" y="4870"/>
                  </a:cubicBezTo>
                  <a:cubicBezTo>
                    <a:pt x="6105" y="5104"/>
                    <a:pt x="2336" y="6672"/>
                    <a:pt x="1468" y="7038"/>
                  </a:cubicBezTo>
                  <a:cubicBezTo>
                    <a:pt x="1335" y="7105"/>
                    <a:pt x="1302" y="7139"/>
                    <a:pt x="1302" y="7139"/>
                  </a:cubicBezTo>
                  <a:lnTo>
                    <a:pt x="1802" y="7872"/>
                  </a:lnTo>
                  <a:cubicBezTo>
                    <a:pt x="1835" y="7872"/>
                    <a:pt x="6072" y="5371"/>
                    <a:pt x="6605" y="5104"/>
                  </a:cubicBezTo>
                  <a:cubicBezTo>
                    <a:pt x="6605" y="5104"/>
                    <a:pt x="6639" y="5104"/>
                    <a:pt x="6639" y="5037"/>
                  </a:cubicBezTo>
                  <a:cubicBezTo>
                    <a:pt x="6739" y="5004"/>
                    <a:pt x="6772" y="4970"/>
                    <a:pt x="6806" y="4870"/>
                  </a:cubicBezTo>
                  <a:lnTo>
                    <a:pt x="6806" y="4837"/>
                  </a:lnTo>
                  <a:cubicBezTo>
                    <a:pt x="6839" y="4703"/>
                    <a:pt x="6772" y="4470"/>
                    <a:pt x="5838" y="3669"/>
                  </a:cubicBezTo>
                  <a:cubicBezTo>
                    <a:pt x="5772" y="3603"/>
                    <a:pt x="6639" y="2368"/>
                    <a:pt x="6472" y="1968"/>
                  </a:cubicBezTo>
                  <a:cubicBezTo>
                    <a:pt x="6405" y="1768"/>
                    <a:pt x="6272" y="1601"/>
                    <a:pt x="6772" y="1501"/>
                  </a:cubicBezTo>
                  <a:cubicBezTo>
                    <a:pt x="7673" y="1368"/>
                    <a:pt x="8340" y="601"/>
                    <a:pt x="8574" y="267"/>
                  </a:cubicBezTo>
                  <a:lnTo>
                    <a:pt x="9274" y="500"/>
                  </a:lnTo>
                  <a:lnTo>
                    <a:pt x="9407" y="534"/>
                  </a:lnTo>
                  <a:cubicBezTo>
                    <a:pt x="9407" y="667"/>
                    <a:pt x="9474" y="1034"/>
                    <a:pt x="9674" y="1635"/>
                  </a:cubicBezTo>
                  <a:cubicBezTo>
                    <a:pt x="9741" y="1701"/>
                    <a:pt x="9908" y="1868"/>
                    <a:pt x="10141" y="2035"/>
                  </a:cubicBezTo>
                  <a:cubicBezTo>
                    <a:pt x="10942" y="2535"/>
                    <a:pt x="12576" y="3302"/>
                    <a:pt x="14178" y="3970"/>
                  </a:cubicBezTo>
                  <a:cubicBezTo>
                    <a:pt x="15779" y="4637"/>
                    <a:pt x="17313" y="5271"/>
                    <a:pt x="18014" y="5504"/>
                  </a:cubicBezTo>
                  <a:cubicBezTo>
                    <a:pt x="18080" y="5504"/>
                    <a:pt x="18114" y="5537"/>
                    <a:pt x="18114" y="5537"/>
                  </a:cubicBezTo>
                  <a:lnTo>
                    <a:pt x="18147" y="5537"/>
                  </a:lnTo>
                  <a:cubicBezTo>
                    <a:pt x="18247" y="5604"/>
                    <a:pt x="18280" y="5604"/>
                    <a:pt x="18314" y="5637"/>
                  </a:cubicBezTo>
                  <a:lnTo>
                    <a:pt x="18547" y="5537"/>
                  </a:lnTo>
                  <a:lnTo>
                    <a:pt x="18581" y="5471"/>
                  </a:lnTo>
                  <a:cubicBezTo>
                    <a:pt x="18547" y="5471"/>
                    <a:pt x="18547" y="5471"/>
                    <a:pt x="18481" y="5437"/>
                  </a:cubicBezTo>
                  <a:cubicBezTo>
                    <a:pt x="15145" y="4136"/>
                    <a:pt x="10241" y="2035"/>
                    <a:pt x="10041" y="1535"/>
                  </a:cubicBezTo>
                  <a:cubicBezTo>
                    <a:pt x="9874" y="1034"/>
                    <a:pt x="9774" y="701"/>
                    <a:pt x="9741" y="534"/>
                  </a:cubicBezTo>
                  <a:cubicBezTo>
                    <a:pt x="9741" y="467"/>
                    <a:pt x="9708" y="434"/>
                    <a:pt x="9708" y="434"/>
                  </a:cubicBezTo>
                  <a:lnTo>
                    <a:pt x="9708" y="367"/>
                  </a:lnTo>
                  <a:lnTo>
                    <a:pt x="9441" y="300"/>
                  </a:lnTo>
                  <a:lnTo>
                    <a:pt x="8707" y="33"/>
                  </a:lnTo>
                  <a:lnTo>
                    <a:pt x="85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9"/>
            <p:cNvSpPr/>
            <p:nvPr/>
          </p:nvSpPr>
          <p:spPr>
            <a:xfrm>
              <a:off x="5210550" y="1291375"/>
              <a:ext cx="276075" cy="30050"/>
            </a:xfrm>
            <a:custGeom>
              <a:avLst/>
              <a:gdLst/>
              <a:ahLst/>
              <a:cxnLst/>
              <a:rect l="l" t="t" r="r" b="b"/>
              <a:pathLst>
                <a:path w="11043" h="1202" extrusionOk="0">
                  <a:moveTo>
                    <a:pt x="134" y="0"/>
                  </a:moveTo>
                  <a:lnTo>
                    <a:pt x="1" y="234"/>
                  </a:lnTo>
                  <a:cubicBezTo>
                    <a:pt x="68" y="267"/>
                    <a:pt x="1168" y="534"/>
                    <a:pt x="2002" y="867"/>
                  </a:cubicBezTo>
                  <a:cubicBezTo>
                    <a:pt x="2243" y="958"/>
                    <a:pt x="2539" y="994"/>
                    <a:pt x="2894" y="994"/>
                  </a:cubicBezTo>
                  <a:cubicBezTo>
                    <a:pt x="3327" y="994"/>
                    <a:pt x="3849" y="941"/>
                    <a:pt x="4471" y="867"/>
                  </a:cubicBezTo>
                  <a:cubicBezTo>
                    <a:pt x="5171" y="767"/>
                    <a:pt x="5972" y="701"/>
                    <a:pt x="6939" y="667"/>
                  </a:cubicBezTo>
                  <a:cubicBezTo>
                    <a:pt x="7157" y="655"/>
                    <a:pt x="7369" y="650"/>
                    <a:pt x="7572" y="650"/>
                  </a:cubicBezTo>
                  <a:cubicBezTo>
                    <a:pt x="9607" y="650"/>
                    <a:pt x="10875" y="1201"/>
                    <a:pt x="10875" y="1201"/>
                  </a:cubicBezTo>
                  <a:lnTo>
                    <a:pt x="11042" y="1001"/>
                  </a:lnTo>
                  <a:cubicBezTo>
                    <a:pt x="11012" y="940"/>
                    <a:pt x="9767" y="383"/>
                    <a:pt x="7660" y="383"/>
                  </a:cubicBezTo>
                  <a:cubicBezTo>
                    <a:pt x="7450" y="383"/>
                    <a:pt x="7232" y="388"/>
                    <a:pt x="7006" y="400"/>
                  </a:cubicBezTo>
                  <a:cubicBezTo>
                    <a:pt x="6072" y="434"/>
                    <a:pt x="5271" y="534"/>
                    <a:pt x="4571" y="601"/>
                  </a:cubicBezTo>
                  <a:cubicBezTo>
                    <a:pt x="3949" y="676"/>
                    <a:pt x="3423" y="741"/>
                    <a:pt x="2993" y="741"/>
                  </a:cubicBezTo>
                  <a:cubicBezTo>
                    <a:pt x="2661" y="741"/>
                    <a:pt x="2387" y="702"/>
                    <a:pt x="2169" y="601"/>
                  </a:cubicBezTo>
                  <a:cubicBezTo>
                    <a:pt x="1302" y="267"/>
                    <a:pt x="134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9"/>
            <p:cNvSpPr/>
            <p:nvPr/>
          </p:nvSpPr>
          <p:spPr>
            <a:xfrm>
              <a:off x="5210550" y="1212550"/>
              <a:ext cx="202675" cy="60500"/>
            </a:xfrm>
            <a:custGeom>
              <a:avLst/>
              <a:gdLst/>
              <a:ahLst/>
              <a:cxnLst/>
              <a:rect l="l" t="t" r="r" b="b"/>
              <a:pathLst>
                <a:path w="8107" h="2420" extrusionOk="0">
                  <a:moveTo>
                    <a:pt x="1708" y="1"/>
                  </a:moveTo>
                  <a:cubicBezTo>
                    <a:pt x="1524" y="1"/>
                    <a:pt x="1362" y="26"/>
                    <a:pt x="1235" y="84"/>
                  </a:cubicBezTo>
                  <a:cubicBezTo>
                    <a:pt x="334" y="518"/>
                    <a:pt x="1" y="818"/>
                    <a:pt x="768" y="1352"/>
                  </a:cubicBezTo>
                  <a:cubicBezTo>
                    <a:pt x="1502" y="1852"/>
                    <a:pt x="8107" y="2419"/>
                    <a:pt x="8107" y="2419"/>
                  </a:cubicBezTo>
                  <a:lnTo>
                    <a:pt x="4604" y="852"/>
                  </a:lnTo>
                  <a:cubicBezTo>
                    <a:pt x="4604" y="852"/>
                    <a:pt x="2781" y="1"/>
                    <a:pt x="1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9"/>
            <p:cNvSpPr/>
            <p:nvPr/>
          </p:nvSpPr>
          <p:spPr>
            <a:xfrm>
              <a:off x="5095925" y="1310550"/>
              <a:ext cx="214725" cy="128450"/>
            </a:xfrm>
            <a:custGeom>
              <a:avLst/>
              <a:gdLst/>
              <a:ahLst/>
              <a:cxnLst/>
              <a:rect l="l" t="t" r="r" b="b"/>
              <a:pathLst>
                <a:path w="8589" h="5138" extrusionOk="0">
                  <a:moveTo>
                    <a:pt x="7388" y="0"/>
                  </a:moveTo>
                  <a:cubicBezTo>
                    <a:pt x="7221" y="100"/>
                    <a:pt x="3485" y="1968"/>
                    <a:pt x="2718" y="3169"/>
                  </a:cubicBezTo>
                  <a:cubicBezTo>
                    <a:pt x="2051" y="4237"/>
                    <a:pt x="683" y="4404"/>
                    <a:pt x="516" y="4437"/>
                  </a:cubicBezTo>
                  <a:cubicBezTo>
                    <a:pt x="419" y="4351"/>
                    <a:pt x="339" y="4316"/>
                    <a:pt x="277" y="4316"/>
                  </a:cubicBezTo>
                  <a:cubicBezTo>
                    <a:pt x="0" y="4316"/>
                    <a:pt x="80" y="5016"/>
                    <a:pt x="516" y="5071"/>
                  </a:cubicBezTo>
                  <a:lnTo>
                    <a:pt x="883" y="5071"/>
                  </a:lnTo>
                  <a:cubicBezTo>
                    <a:pt x="883" y="5104"/>
                    <a:pt x="917" y="5137"/>
                    <a:pt x="1017" y="5137"/>
                  </a:cubicBezTo>
                  <a:cubicBezTo>
                    <a:pt x="1250" y="5071"/>
                    <a:pt x="2251" y="4404"/>
                    <a:pt x="2918" y="3269"/>
                  </a:cubicBezTo>
                  <a:cubicBezTo>
                    <a:pt x="3652" y="2135"/>
                    <a:pt x="8555" y="167"/>
                    <a:pt x="8589" y="167"/>
                  </a:cubicBezTo>
                  <a:lnTo>
                    <a:pt x="73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9"/>
            <p:cNvSpPr/>
            <p:nvPr/>
          </p:nvSpPr>
          <p:spPr>
            <a:xfrm>
              <a:off x="5054650" y="1098600"/>
              <a:ext cx="49525" cy="26425"/>
            </a:xfrm>
            <a:custGeom>
              <a:avLst/>
              <a:gdLst/>
              <a:ahLst/>
              <a:cxnLst/>
              <a:rect l="l" t="t" r="r" b="b"/>
              <a:pathLst>
                <a:path w="1981" h="1057" extrusionOk="0">
                  <a:moveTo>
                    <a:pt x="1116" y="1"/>
                  </a:moveTo>
                  <a:cubicBezTo>
                    <a:pt x="620" y="1"/>
                    <a:pt x="67" y="155"/>
                    <a:pt x="32" y="573"/>
                  </a:cubicBezTo>
                  <a:cubicBezTo>
                    <a:pt x="0" y="957"/>
                    <a:pt x="299" y="1057"/>
                    <a:pt x="618" y="1057"/>
                  </a:cubicBezTo>
                  <a:cubicBezTo>
                    <a:pt x="964" y="1057"/>
                    <a:pt x="1333" y="940"/>
                    <a:pt x="1333" y="940"/>
                  </a:cubicBezTo>
                  <a:cubicBezTo>
                    <a:pt x="1333" y="940"/>
                    <a:pt x="1734" y="706"/>
                    <a:pt x="1900" y="306"/>
                  </a:cubicBezTo>
                  <a:cubicBezTo>
                    <a:pt x="1980" y="130"/>
                    <a:pt x="1572" y="1"/>
                    <a:pt x="1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9"/>
            <p:cNvSpPr/>
            <p:nvPr/>
          </p:nvSpPr>
          <p:spPr>
            <a:xfrm>
              <a:off x="5008750" y="1142300"/>
              <a:ext cx="59925" cy="37425"/>
            </a:xfrm>
            <a:custGeom>
              <a:avLst/>
              <a:gdLst/>
              <a:ahLst/>
              <a:cxnLst/>
              <a:rect l="l" t="t" r="r" b="b"/>
              <a:pathLst>
                <a:path w="2397" h="1497" extrusionOk="0">
                  <a:moveTo>
                    <a:pt x="1180" y="1"/>
                  </a:moveTo>
                  <a:cubicBezTo>
                    <a:pt x="1048" y="1"/>
                    <a:pt x="918" y="36"/>
                    <a:pt x="801" y="126"/>
                  </a:cubicBezTo>
                  <a:cubicBezTo>
                    <a:pt x="234" y="526"/>
                    <a:pt x="0" y="1393"/>
                    <a:pt x="868" y="1493"/>
                  </a:cubicBezTo>
                  <a:cubicBezTo>
                    <a:pt x="901" y="1496"/>
                    <a:pt x="934" y="1497"/>
                    <a:pt x="966" y="1497"/>
                  </a:cubicBezTo>
                  <a:cubicBezTo>
                    <a:pt x="1844" y="1497"/>
                    <a:pt x="2396" y="655"/>
                    <a:pt x="2235" y="526"/>
                  </a:cubicBezTo>
                  <a:cubicBezTo>
                    <a:pt x="2235" y="526"/>
                    <a:pt x="1689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9"/>
            <p:cNvSpPr/>
            <p:nvPr/>
          </p:nvSpPr>
          <p:spPr>
            <a:xfrm>
              <a:off x="5124675" y="1068675"/>
              <a:ext cx="65225" cy="26225"/>
            </a:xfrm>
            <a:custGeom>
              <a:avLst/>
              <a:gdLst/>
              <a:ahLst/>
              <a:cxnLst/>
              <a:rect l="l" t="t" r="r" b="b"/>
              <a:pathLst>
                <a:path w="2609" h="1049" extrusionOk="0">
                  <a:moveTo>
                    <a:pt x="896" y="0"/>
                  </a:moveTo>
                  <a:cubicBezTo>
                    <a:pt x="875" y="0"/>
                    <a:pt x="854" y="1"/>
                    <a:pt x="834" y="2"/>
                  </a:cubicBezTo>
                  <a:cubicBezTo>
                    <a:pt x="100" y="2"/>
                    <a:pt x="0" y="269"/>
                    <a:pt x="0" y="269"/>
                  </a:cubicBezTo>
                  <a:cubicBezTo>
                    <a:pt x="0" y="269"/>
                    <a:pt x="665" y="1049"/>
                    <a:pt x="1368" y="1049"/>
                  </a:cubicBezTo>
                  <a:cubicBezTo>
                    <a:pt x="1513" y="1049"/>
                    <a:pt x="1659" y="1016"/>
                    <a:pt x="1801" y="936"/>
                  </a:cubicBezTo>
                  <a:cubicBezTo>
                    <a:pt x="2609" y="484"/>
                    <a:pt x="1540" y="0"/>
                    <a:pt x="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9"/>
            <p:cNvSpPr/>
            <p:nvPr/>
          </p:nvSpPr>
          <p:spPr>
            <a:xfrm>
              <a:off x="5205550" y="1064125"/>
              <a:ext cx="21450" cy="15500"/>
            </a:xfrm>
            <a:custGeom>
              <a:avLst/>
              <a:gdLst/>
              <a:ahLst/>
              <a:cxnLst/>
              <a:rect l="l" t="t" r="r" b="b"/>
              <a:pathLst>
                <a:path w="858" h="620" extrusionOk="0">
                  <a:moveTo>
                    <a:pt x="230" y="0"/>
                  </a:moveTo>
                  <a:cubicBezTo>
                    <a:pt x="109" y="0"/>
                    <a:pt x="1" y="34"/>
                    <a:pt x="1" y="117"/>
                  </a:cubicBezTo>
                  <a:cubicBezTo>
                    <a:pt x="1" y="117"/>
                    <a:pt x="1" y="617"/>
                    <a:pt x="434" y="617"/>
                  </a:cubicBezTo>
                  <a:cubicBezTo>
                    <a:pt x="448" y="619"/>
                    <a:pt x="462" y="619"/>
                    <a:pt x="474" y="619"/>
                  </a:cubicBezTo>
                  <a:cubicBezTo>
                    <a:pt x="857" y="619"/>
                    <a:pt x="696" y="148"/>
                    <a:pt x="534" y="84"/>
                  </a:cubicBezTo>
                  <a:cubicBezTo>
                    <a:pt x="484" y="34"/>
                    <a:pt x="351" y="0"/>
                    <a:pt x="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9"/>
            <p:cNvSpPr/>
            <p:nvPr/>
          </p:nvSpPr>
          <p:spPr>
            <a:xfrm>
              <a:off x="5382000" y="666325"/>
              <a:ext cx="20300" cy="22975"/>
            </a:xfrm>
            <a:custGeom>
              <a:avLst/>
              <a:gdLst/>
              <a:ahLst/>
              <a:cxnLst/>
              <a:rect l="l" t="t" r="r" b="b"/>
              <a:pathLst>
                <a:path w="812" h="919" extrusionOk="0">
                  <a:moveTo>
                    <a:pt x="423" y="0"/>
                  </a:moveTo>
                  <a:cubicBezTo>
                    <a:pt x="390" y="0"/>
                    <a:pt x="354" y="6"/>
                    <a:pt x="315" y="18"/>
                  </a:cubicBezTo>
                  <a:cubicBezTo>
                    <a:pt x="0" y="149"/>
                    <a:pt x="365" y="918"/>
                    <a:pt x="617" y="918"/>
                  </a:cubicBezTo>
                  <a:cubicBezTo>
                    <a:pt x="686" y="918"/>
                    <a:pt x="746" y="861"/>
                    <a:pt x="782" y="718"/>
                  </a:cubicBezTo>
                  <a:cubicBezTo>
                    <a:pt x="812" y="566"/>
                    <a:pt x="759" y="0"/>
                    <a:pt x="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9"/>
            <p:cNvSpPr/>
            <p:nvPr/>
          </p:nvSpPr>
          <p:spPr>
            <a:xfrm>
              <a:off x="5435125" y="635025"/>
              <a:ext cx="18850" cy="25400"/>
            </a:xfrm>
            <a:custGeom>
              <a:avLst/>
              <a:gdLst/>
              <a:ahLst/>
              <a:cxnLst/>
              <a:rect l="l" t="t" r="r" b="b"/>
              <a:pathLst>
                <a:path w="754" h="1016" extrusionOk="0">
                  <a:moveTo>
                    <a:pt x="351" y="1"/>
                  </a:moveTo>
                  <a:cubicBezTo>
                    <a:pt x="343" y="1"/>
                    <a:pt x="334" y="1"/>
                    <a:pt x="324" y="2"/>
                  </a:cubicBezTo>
                  <a:cubicBezTo>
                    <a:pt x="1" y="83"/>
                    <a:pt x="157" y="1015"/>
                    <a:pt x="405" y="1015"/>
                  </a:cubicBezTo>
                  <a:cubicBezTo>
                    <a:pt x="464" y="1015"/>
                    <a:pt x="528" y="963"/>
                    <a:pt x="591" y="836"/>
                  </a:cubicBezTo>
                  <a:cubicBezTo>
                    <a:pt x="657" y="738"/>
                    <a:pt x="754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9"/>
            <p:cNvSpPr/>
            <p:nvPr/>
          </p:nvSpPr>
          <p:spPr>
            <a:xfrm>
              <a:off x="5500150" y="620850"/>
              <a:ext cx="18075" cy="25325"/>
            </a:xfrm>
            <a:custGeom>
              <a:avLst/>
              <a:gdLst/>
              <a:ahLst/>
              <a:cxnLst/>
              <a:rect l="l" t="t" r="r" b="b"/>
              <a:pathLst>
                <a:path w="723" h="1013" extrusionOk="0">
                  <a:moveTo>
                    <a:pt x="351" y="1"/>
                  </a:moveTo>
                  <a:cubicBezTo>
                    <a:pt x="343" y="1"/>
                    <a:pt x="334" y="1"/>
                    <a:pt x="325" y="2"/>
                  </a:cubicBezTo>
                  <a:cubicBezTo>
                    <a:pt x="0" y="56"/>
                    <a:pt x="159" y="1012"/>
                    <a:pt x="391" y="1012"/>
                  </a:cubicBezTo>
                  <a:cubicBezTo>
                    <a:pt x="445" y="1012"/>
                    <a:pt x="502" y="961"/>
                    <a:pt x="559" y="836"/>
                  </a:cubicBezTo>
                  <a:cubicBezTo>
                    <a:pt x="657" y="705"/>
                    <a:pt x="723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9"/>
            <p:cNvSpPr/>
            <p:nvPr/>
          </p:nvSpPr>
          <p:spPr>
            <a:xfrm>
              <a:off x="5294025" y="848575"/>
              <a:ext cx="27925" cy="15700"/>
            </a:xfrm>
            <a:custGeom>
              <a:avLst/>
              <a:gdLst/>
              <a:ahLst/>
              <a:cxnLst/>
              <a:rect l="l" t="t" r="r" b="b"/>
              <a:pathLst>
                <a:path w="1117" h="628" extrusionOk="0">
                  <a:moveTo>
                    <a:pt x="477" y="1"/>
                  </a:moveTo>
                  <a:cubicBezTo>
                    <a:pt x="394" y="1"/>
                    <a:pt x="310" y="29"/>
                    <a:pt x="231" y="100"/>
                  </a:cubicBezTo>
                  <a:cubicBezTo>
                    <a:pt x="0" y="307"/>
                    <a:pt x="569" y="627"/>
                    <a:pt x="885" y="627"/>
                  </a:cubicBezTo>
                  <a:cubicBezTo>
                    <a:pt x="1026" y="627"/>
                    <a:pt x="1116" y="564"/>
                    <a:pt x="1065" y="400"/>
                  </a:cubicBezTo>
                  <a:cubicBezTo>
                    <a:pt x="1014" y="298"/>
                    <a:pt x="748" y="1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9"/>
            <p:cNvSpPr/>
            <p:nvPr/>
          </p:nvSpPr>
          <p:spPr>
            <a:xfrm>
              <a:off x="5256400" y="892200"/>
              <a:ext cx="52150" cy="30050"/>
            </a:xfrm>
            <a:custGeom>
              <a:avLst/>
              <a:gdLst/>
              <a:ahLst/>
              <a:cxnLst/>
              <a:rect l="l" t="t" r="r" b="b"/>
              <a:pathLst>
                <a:path w="2086" h="1202" extrusionOk="0">
                  <a:moveTo>
                    <a:pt x="883" y="0"/>
                  </a:moveTo>
                  <a:cubicBezTo>
                    <a:pt x="725" y="0"/>
                    <a:pt x="571" y="54"/>
                    <a:pt x="435" y="189"/>
                  </a:cubicBezTo>
                  <a:cubicBezTo>
                    <a:pt x="1" y="578"/>
                    <a:pt x="1054" y="1201"/>
                    <a:pt x="1643" y="1201"/>
                  </a:cubicBezTo>
                  <a:cubicBezTo>
                    <a:pt x="1913" y="1201"/>
                    <a:pt x="2085" y="1069"/>
                    <a:pt x="1970" y="723"/>
                  </a:cubicBezTo>
                  <a:cubicBezTo>
                    <a:pt x="1919" y="545"/>
                    <a:pt x="1385" y="0"/>
                    <a:pt x="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9"/>
            <p:cNvSpPr/>
            <p:nvPr/>
          </p:nvSpPr>
          <p:spPr>
            <a:xfrm>
              <a:off x="5242050" y="952875"/>
              <a:ext cx="35250" cy="20300"/>
            </a:xfrm>
            <a:custGeom>
              <a:avLst/>
              <a:gdLst/>
              <a:ahLst/>
              <a:cxnLst/>
              <a:rect l="l" t="t" r="r" b="b"/>
              <a:pathLst>
                <a:path w="1410" h="812" extrusionOk="0">
                  <a:moveTo>
                    <a:pt x="914" y="1"/>
                  </a:moveTo>
                  <a:cubicBezTo>
                    <a:pt x="753" y="1"/>
                    <a:pt x="559" y="70"/>
                    <a:pt x="342" y="264"/>
                  </a:cubicBezTo>
                  <a:cubicBezTo>
                    <a:pt x="1" y="586"/>
                    <a:pt x="392" y="811"/>
                    <a:pt x="793" y="811"/>
                  </a:cubicBezTo>
                  <a:cubicBezTo>
                    <a:pt x="1098" y="811"/>
                    <a:pt x="1409" y="681"/>
                    <a:pt x="1409" y="364"/>
                  </a:cubicBezTo>
                  <a:cubicBezTo>
                    <a:pt x="1409" y="254"/>
                    <a:pt x="1222" y="1"/>
                    <a:pt x="9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9"/>
            <p:cNvSpPr/>
            <p:nvPr/>
          </p:nvSpPr>
          <p:spPr>
            <a:xfrm>
              <a:off x="5363825" y="701875"/>
              <a:ext cx="30225" cy="33200"/>
            </a:xfrm>
            <a:custGeom>
              <a:avLst/>
              <a:gdLst/>
              <a:ahLst/>
              <a:cxnLst/>
              <a:rect l="l" t="t" r="r" b="b"/>
              <a:pathLst>
                <a:path w="1209" h="1328" extrusionOk="0">
                  <a:moveTo>
                    <a:pt x="519" y="1"/>
                  </a:moveTo>
                  <a:cubicBezTo>
                    <a:pt x="462" y="1"/>
                    <a:pt x="402" y="20"/>
                    <a:pt x="341" y="63"/>
                  </a:cubicBezTo>
                  <a:cubicBezTo>
                    <a:pt x="0" y="331"/>
                    <a:pt x="566" y="1327"/>
                    <a:pt x="935" y="1327"/>
                  </a:cubicBezTo>
                  <a:cubicBezTo>
                    <a:pt x="1064" y="1327"/>
                    <a:pt x="1170" y="1205"/>
                    <a:pt x="1203" y="886"/>
                  </a:cubicBezTo>
                  <a:lnTo>
                    <a:pt x="1203" y="886"/>
                  </a:lnTo>
                  <a:cubicBezTo>
                    <a:pt x="1206" y="891"/>
                    <a:pt x="1207" y="895"/>
                    <a:pt x="1208" y="897"/>
                  </a:cubicBezTo>
                  <a:lnTo>
                    <a:pt x="1208" y="831"/>
                  </a:lnTo>
                  <a:cubicBezTo>
                    <a:pt x="1207" y="850"/>
                    <a:pt x="1205" y="868"/>
                    <a:pt x="1203" y="886"/>
                  </a:cubicBezTo>
                  <a:lnTo>
                    <a:pt x="1203" y="886"/>
                  </a:lnTo>
                  <a:cubicBezTo>
                    <a:pt x="1156" y="770"/>
                    <a:pt x="883" y="1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9"/>
            <p:cNvSpPr/>
            <p:nvPr/>
          </p:nvSpPr>
          <p:spPr>
            <a:xfrm>
              <a:off x="5338275" y="754475"/>
              <a:ext cx="26575" cy="23225"/>
            </a:xfrm>
            <a:custGeom>
              <a:avLst/>
              <a:gdLst/>
              <a:ahLst/>
              <a:cxnLst/>
              <a:rect l="l" t="t" r="r" b="b"/>
              <a:pathLst>
                <a:path w="1063" h="929" extrusionOk="0">
                  <a:moveTo>
                    <a:pt x="538" y="0"/>
                  </a:moveTo>
                  <a:cubicBezTo>
                    <a:pt x="473" y="0"/>
                    <a:pt x="404" y="18"/>
                    <a:pt x="329" y="61"/>
                  </a:cubicBezTo>
                  <a:cubicBezTo>
                    <a:pt x="1" y="272"/>
                    <a:pt x="480" y="928"/>
                    <a:pt x="806" y="928"/>
                  </a:cubicBezTo>
                  <a:cubicBezTo>
                    <a:pt x="943" y="928"/>
                    <a:pt x="1053" y="811"/>
                    <a:pt x="1063" y="494"/>
                  </a:cubicBezTo>
                  <a:cubicBezTo>
                    <a:pt x="1063" y="494"/>
                    <a:pt x="875" y="0"/>
                    <a:pt x="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9"/>
            <p:cNvSpPr/>
            <p:nvPr/>
          </p:nvSpPr>
          <p:spPr>
            <a:xfrm>
              <a:off x="5354825" y="1087025"/>
              <a:ext cx="187650" cy="109300"/>
            </a:xfrm>
            <a:custGeom>
              <a:avLst/>
              <a:gdLst/>
              <a:ahLst/>
              <a:cxnLst/>
              <a:rect l="l" t="t" r="r" b="b"/>
              <a:pathLst>
                <a:path w="7506" h="4372" extrusionOk="0">
                  <a:moveTo>
                    <a:pt x="1888" y="0"/>
                  </a:moveTo>
                  <a:cubicBezTo>
                    <a:pt x="765" y="0"/>
                    <a:pt x="1" y="535"/>
                    <a:pt x="1" y="535"/>
                  </a:cubicBezTo>
                  <a:cubicBezTo>
                    <a:pt x="1" y="535"/>
                    <a:pt x="422" y="1379"/>
                    <a:pt x="539" y="1379"/>
                  </a:cubicBezTo>
                  <a:cubicBezTo>
                    <a:pt x="554" y="1379"/>
                    <a:pt x="564" y="1366"/>
                    <a:pt x="568" y="1336"/>
                  </a:cubicBezTo>
                  <a:cubicBezTo>
                    <a:pt x="685" y="1071"/>
                    <a:pt x="1477" y="573"/>
                    <a:pt x="2623" y="573"/>
                  </a:cubicBezTo>
                  <a:cubicBezTo>
                    <a:pt x="2777" y="573"/>
                    <a:pt x="2937" y="582"/>
                    <a:pt x="3103" y="602"/>
                  </a:cubicBezTo>
                  <a:cubicBezTo>
                    <a:pt x="4537" y="769"/>
                    <a:pt x="7506" y="4371"/>
                    <a:pt x="7506" y="4371"/>
                  </a:cubicBezTo>
                  <a:lnTo>
                    <a:pt x="7406" y="3671"/>
                  </a:lnTo>
                  <a:cubicBezTo>
                    <a:pt x="7406" y="3671"/>
                    <a:pt x="4871" y="769"/>
                    <a:pt x="3069" y="202"/>
                  </a:cubicBezTo>
                  <a:cubicBezTo>
                    <a:pt x="2648" y="56"/>
                    <a:pt x="2249" y="0"/>
                    <a:pt x="1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9"/>
            <p:cNvSpPr/>
            <p:nvPr/>
          </p:nvSpPr>
          <p:spPr>
            <a:xfrm>
              <a:off x="5496950" y="1162100"/>
              <a:ext cx="105575" cy="151075"/>
            </a:xfrm>
            <a:custGeom>
              <a:avLst/>
              <a:gdLst/>
              <a:ahLst/>
              <a:cxnLst/>
              <a:rect l="l" t="t" r="r" b="b"/>
              <a:pathLst>
                <a:path w="4223" h="6043" extrusionOk="0">
                  <a:moveTo>
                    <a:pt x="4223" y="1"/>
                  </a:moveTo>
                  <a:lnTo>
                    <a:pt x="4223" y="1"/>
                  </a:lnTo>
                  <a:cubicBezTo>
                    <a:pt x="4223" y="1"/>
                    <a:pt x="3489" y="401"/>
                    <a:pt x="2988" y="2436"/>
                  </a:cubicBezTo>
                  <a:cubicBezTo>
                    <a:pt x="2496" y="4470"/>
                    <a:pt x="261" y="5956"/>
                    <a:pt x="30" y="6036"/>
                  </a:cubicBezTo>
                  <a:lnTo>
                    <a:pt x="30" y="6036"/>
                  </a:lnTo>
                  <a:cubicBezTo>
                    <a:pt x="186" y="6001"/>
                    <a:pt x="949" y="5836"/>
                    <a:pt x="1554" y="5672"/>
                  </a:cubicBezTo>
                  <a:cubicBezTo>
                    <a:pt x="2321" y="5438"/>
                    <a:pt x="2521" y="4938"/>
                    <a:pt x="2521" y="4938"/>
                  </a:cubicBezTo>
                  <a:cubicBezTo>
                    <a:pt x="2521" y="4938"/>
                    <a:pt x="2221" y="4938"/>
                    <a:pt x="2722" y="4404"/>
                  </a:cubicBezTo>
                  <a:cubicBezTo>
                    <a:pt x="3222" y="3937"/>
                    <a:pt x="3355" y="2769"/>
                    <a:pt x="3689" y="1936"/>
                  </a:cubicBezTo>
                  <a:cubicBezTo>
                    <a:pt x="4023" y="1102"/>
                    <a:pt x="4156" y="601"/>
                    <a:pt x="4156" y="601"/>
                  </a:cubicBezTo>
                  <a:lnTo>
                    <a:pt x="4223" y="1"/>
                  </a:lnTo>
                  <a:close/>
                  <a:moveTo>
                    <a:pt x="30" y="6036"/>
                  </a:moveTo>
                  <a:cubicBezTo>
                    <a:pt x="10" y="6040"/>
                    <a:pt x="0" y="6042"/>
                    <a:pt x="1" y="6042"/>
                  </a:cubicBezTo>
                  <a:cubicBezTo>
                    <a:pt x="1" y="6042"/>
                    <a:pt x="7" y="6041"/>
                    <a:pt x="20" y="6038"/>
                  </a:cubicBezTo>
                  <a:cubicBezTo>
                    <a:pt x="22" y="6038"/>
                    <a:pt x="26" y="6037"/>
                    <a:pt x="30" y="6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9"/>
            <p:cNvSpPr/>
            <p:nvPr/>
          </p:nvSpPr>
          <p:spPr>
            <a:xfrm>
              <a:off x="5301450" y="1072250"/>
              <a:ext cx="236875" cy="224975"/>
            </a:xfrm>
            <a:custGeom>
              <a:avLst/>
              <a:gdLst/>
              <a:ahLst/>
              <a:cxnLst/>
              <a:rect l="l" t="t" r="r" b="b"/>
              <a:pathLst>
                <a:path w="9475" h="8999" extrusionOk="0">
                  <a:moveTo>
                    <a:pt x="599" y="1"/>
                  </a:moveTo>
                  <a:cubicBezTo>
                    <a:pt x="90" y="1"/>
                    <a:pt x="1" y="593"/>
                    <a:pt x="1" y="593"/>
                  </a:cubicBezTo>
                  <a:cubicBezTo>
                    <a:pt x="1" y="593"/>
                    <a:pt x="7873" y="5263"/>
                    <a:pt x="9274" y="8999"/>
                  </a:cubicBezTo>
                  <a:lnTo>
                    <a:pt x="9474" y="8632"/>
                  </a:lnTo>
                  <a:cubicBezTo>
                    <a:pt x="9474" y="8632"/>
                    <a:pt x="6672" y="4262"/>
                    <a:pt x="1335" y="292"/>
                  </a:cubicBezTo>
                  <a:cubicBezTo>
                    <a:pt x="1024" y="79"/>
                    <a:pt x="784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9"/>
            <p:cNvSpPr/>
            <p:nvPr/>
          </p:nvSpPr>
          <p:spPr>
            <a:xfrm>
              <a:off x="5250975" y="1274825"/>
              <a:ext cx="71350" cy="25100"/>
            </a:xfrm>
            <a:custGeom>
              <a:avLst/>
              <a:gdLst/>
              <a:ahLst/>
              <a:cxnLst/>
              <a:rect l="l" t="t" r="r" b="b"/>
              <a:pathLst>
                <a:path w="2854" h="1004" extrusionOk="0">
                  <a:moveTo>
                    <a:pt x="898" y="1"/>
                  </a:moveTo>
                  <a:cubicBezTo>
                    <a:pt x="528" y="1"/>
                    <a:pt x="221" y="65"/>
                    <a:pt x="152" y="262"/>
                  </a:cubicBezTo>
                  <a:cubicBezTo>
                    <a:pt x="1" y="689"/>
                    <a:pt x="949" y="1003"/>
                    <a:pt x="1683" y="1003"/>
                  </a:cubicBezTo>
                  <a:cubicBezTo>
                    <a:pt x="1922" y="1003"/>
                    <a:pt x="2139" y="970"/>
                    <a:pt x="2287" y="896"/>
                  </a:cubicBezTo>
                  <a:cubicBezTo>
                    <a:pt x="2854" y="529"/>
                    <a:pt x="2520" y="229"/>
                    <a:pt x="2520" y="229"/>
                  </a:cubicBezTo>
                  <a:cubicBezTo>
                    <a:pt x="2520" y="229"/>
                    <a:pt x="1595" y="1"/>
                    <a:pt x="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9"/>
            <p:cNvSpPr/>
            <p:nvPr/>
          </p:nvSpPr>
          <p:spPr>
            <a:xfrm>
              <a:off x="5320625" y="1167950"/>
              <a:ext cx="65100" cy="51850"/>
            </a:xfrm>
            <a:custGeom>
              <a:avLst/>
              <a:gdLst/>
              <a:ahLst/>
              <a:cxnLst/>
              <a:rect l="l" t="t" r="r" b="b"/>
              <a:pathLst>
                <a:path w="2604" h="2074" extrusionOk="0">
                  <a:moveTo>
                    <a:pt x="535" y="0"/>
                  </a:moveTo>
                  <a:cubicBezTo>
                    <a:pt x="535" y="0"/>
                    <a:pt x="1" y="301"/>
                    <a:pt x="535" y="1201"/>
                  </a:cubicBezTo>
                  <a:cubicBezTo>
                    <a:pt x="889" y="1799"/>
                    <a:pt x="1713" y="2073"/>
                    <a:pt x="2199" y="2073"/>
                  </a:cubicBezTo>
                  <a:cubicBezTo>
                    <a:pt x="2444" y="2073"/>
                    <a:pt x="2603" y="2003"/>
                    <a:pt x="2569" y="1868"/>
                  </a:cubicBezTo>
                  <a:cubicBezTo>
                    <a:pt x="2436" y="1468"/>
                    <a:pt x="768" y="1001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9"/>
            <p:cNvSpPr/>
            <p:nvPr/>
          </p:nvSpPr>
          <p:spPr>
            <a:xfrm>
              <a:off x="5247375" y="1121175"/>
              <a:ext cx="59100" cy="38675"/>
            </a:xfrm>
            <a:custGeom>
              <a:avLst/>
              <a:gdLst/>
              <a:ahLst/>
              <a:cxnLst/>
              <a:rect l="l" t="t" r="r" b="b"/>
              <a:pathLst>
                <a:path w="2364" h="1547" extrusionOk="0">
                  <a:moveTo>
                    <a:pt x="1085" y="1"/>
                  </a:moveTo>
                  <a:cubicBezTo>
                    <a:pt x="996" y="1"/>
                    <a:pt x="899" y="12"/>
                    <a:pt x="796" y="37"/>
                  </a:cubicBezTo>
                  <a:cubicBezTo>
                    <a:pt x="1" y="291"/>
                    <a:pt x="540" y="1547"/>
                    <a:pt x="881" y="1547"/>
                  </a:cubicBezTo>
                  <a:cubicBezTo>
                    <a:pt x="898" y="1547"/>
                    <a:pt x="914" y="1544"/>
                    <a:pt x="930" y="1538"/>
                  </a:cubicBezTo>
                  <a:cubicBezTo>
                    <a:pt x="1263" y="1404"/>
                    <a:pt x="2364" y="904"/>
                    <a:pt x="2097" y="637"/>
                  </a:cubicBezTo>
                  <a:cubicBezTo>
                    <a:pt x="2009" y="549"/>
                    <a:pt x="1717" y="1"/>
                    <a:pt x="1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9"/>
            <p:cNvSpPr/>
            <p:nvPr/>
          </p:nvSpPr>
          <p:spPr>
            <a:xfrm>
              <a:off x="5149800" y="1150575"/>
              <a:ext cx="55775" cy="36600"/>
            </a:xfrm>
            <a:custGeom>
              <a:avLst/>
              <a:gdLst/>
              <a:ahLst/>
              <a:cxnLst/>
              <a:rect l="l" t="t" r="r" b="b"/>
              <a:pathLst>
                <a:path w="2231" h="1464" extrusionOk="0">
                  <a:moveTo>
                    <a:pt x="525" y="1"/>
                  </a:moveTo>
                  <a:cubicBezTo>
                    <a:pt x="408" y="1"/>
                    <a:pt x="315" y="37"/>
                    <a:pt x="263" y="128"/>
                  </a:cubicBezTo>
                  <a:cubicBezTo>
                    <a:pt x="1" y="619"/>
                    <a:pt x="413" y="1463"/>
                    <a:pt x="807" y="1463"/>
                  </a:cubicBezTo>
                  <a:cubicBezTo>
                    <a:pt x="815" y="1463"/>
                    <a:pt x="822" y="1463"/>
                    <a:pt x="830" y="1463"/>
                  </a:cubicBezTo>
                  <a:cubicBezTo>
                    <a:pt x="1197" y="1362"/>
                    <a:pt x="2231" y="829"/>
                    <a:pt x="1897" y="629"/>
                  </a:cubicBezTo>
                  <a:cubicBezTo>
                    <a:pt x="1897" y="629"/>
                    <a:pt x="1010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9"/>
            <p:cNvSpPr/>
            <p:nvPr/>
          </p:nvSpPr>
          <p:spPr>
            <a:xfrm>
              <a:off x="5096300" y="1214625"/>
              <a:ext cx="55375" cy="32925"/>
            </a:xfrm>
            <a:custGeom>
              <a:avLst/>
              <a:gdLst/>
              <a:ahLst/>
              <a:cxnLst/>
              <a:rect l="l" t="t" r="r" b="b"/>
              <a:pathLst>
                <a:path w="2215" h="1317" extrusionOk="0">
                  <a:moveTo>
                    <a:pt x="1916" y="1"/>
                  </a:moveTo>
                  <a:cubicBezTo>
                    <a:pt x="1912" y="1"/>
                    <a:pt x="1907" y="1"/>
                    <a:pt x="1902" y="1"/>
                  </a:cubicBezTo>
                  <a:cubicBezTo>
                    <a:pt x="1902" y="1"/>
                    <a:pt x="1" y="268"/>
                    <a:pt x="68" y="635"/>
                  </a:cubicBezTo>
                  <a:cubicBezTo>
                    <a:pt x="151" y="941"/>
                    <a:pt x="861" y="1317"/>
                    <a:pt x="1172" y="1317"/>
                  </a:cubicBezTo>
                  <a:cubicBezTo>
                    <a:pt x="1234" y="1317"/>
                    <a:pt x="1280" y="1302"/>
                    <a:pt x="1302" y="1269"/>
                  </a:cubicBezTo>
                  <a:cubicBezTo>
                    <a:pt x="1499" y="1072"/>
                    <a:pt x="2214" y="1"/>
                    <a:pt x="19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9"/>
            <p:cNvSpPr/>
            <p:nvPr/>
          </p:nvSpPr>
          <p:spPr>
            <a:xfrm>
              <a:off x="5092975" y="1287850"/>
              <a:ext cx="40650" cy="28850"/>
            </a:xfrm>
            <a:custGeom>
              <a:avLst/>
              <a:gdLst/>
              <a:ahLst/>
              <a:cxnLst/>
              <a:rect l="l" t="t" r="r" b="b"/>
              <a:pathLst>
                <a:path w="1626" h="1154" extrusionOk="0">
                  <a:moveTo>
                    <a:pt x="1306" y="0"/>
                  </a:moveTo>
                  <a:cubicBezTo>
                    <a:pt x="1294" y="0"/>
                    <a:pt x="1281" y="3"/>
                    <a:pt x="1268" y="8"/>
                  </a:cubicBezTo>
                  <a:cubicBezTo>
                    <a:pt x="1268" y="8"/>
                    <a:pt x="0" y="375"/>
                    <a:pt x="34" y="675"/>
                  </a:cubicBezTo>
                  <a:cubicBezTo>
                    <a:pt x="85" y="904"/>
                    <a:pt x="741" y="1154"/>
                    <a:pt x="1151" y="1154"/>
                  </a:cubicBezTo>
                  <a:cubicBezTo>
                    <a:pt x="1277" y="1154"/>
                    <a:pt x="1380" y="1130"/>
                    <a:pt x="1435" y="1075"/>
                  </a:cubicBezTo>
                  <a:cubicBezTo>
                    <a:pt x="1625" y="885"/>
                    <a:pt x="1544" y="0"/>
                    <a:pt x="1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9"/>
            <p:cNvSpPr/>
            <p:nvPr/>
          </p:nvSpPr>
          <p:spPr>
            <a:xfrm>
              <a:off x="5143000" y="1343525"/>
              <a:ext cx="37400" cy="26975"/>
            </a:xfrm>
            <a:custGeom>
              <a:avLst/>
              <a:gdLst/>
              <a:ahLst/>
              <a:cxnLst/>
              <a:rect l="l" t="t" r="r" b="b"/>
              <a:pathLst>
                <a:path w="1496" h="1079" extrusionOk="0">
                  <a:moveTo>
                    <a:pt x="1215" y="0"/>
                  </a:moveTo>
                  <a:cubicBezTo>
                    <a:pt x="1182" y="0"/>
                    <a:pt x="1144" y="5"/>
                    <a:pt x="1102" y="16"/>
                  </a:cubicBezTo>
                  <a:cubicBezTo>
                    <a:pt x="1102" y="16"/>
                    <a:pt x="1" y="883"/>
                    <a:pt x="134" y="1016"/>
                  </a:cubicBezTo>
                  <a:cubicBezTo>
                    <a:pt x="175" y="1057"/>
                    <a:pt x="316" y="1079"/>
                    <a:pt x="493" y="1079"/>
                  </a:cubicBezTo>
                  <a:cubicBezTo>
                    <a:pt x="899" y="1079"/>
                    <a:pt x="1492" y="962"/>
                    <a:pt x="1469" y="683"/>
                  </a:cubicBezTo>
                  <a:cubicBezTo>
                    <a:pt x="1469" y="355"/>
                    <a:pt x="1495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9"/>
            <p:cNvSpPr/>
            <p:nvPr/>
          </p:nvSpPr>
          <p:spPr>
            <a:xfrm>
              <a:off x="5193050" y="1374750"/>
              <a:ext cx="44600" cy="21450"/>
            </a:xfrm>
            <a:custGeom>
              <a:avLst/>
              <a:gdLst/>
              <a:ahLst/>
              <a:cxnLst/>
              <a:rect l="l" t="t" r="r" b="b"/>
              <a:pathLst>
                <a:path w="1784" h="858" extrusionOk="0">
                  <a:moveTo>
                    <a:pt x="1101" y="1"/>
                  </a:moveTo>
                  <a:cubicBezTo>
                    <a:pt x="1101" y="1"/>
                    <a:pt x="0" y="735"/>
                    <a:pt x="301" y="835"/>
                  </a:cubicBezTo>
                  <a:cubicBezTo>
                    <a:pt x="364" y="849"/>
                    <a:pt x="470" y="857"/>
                    <a:pt x="595" y="857"/>
                  </a:cubicBezTo>
                  <a:cubicBezTo>
                    <a:pt x="1061" y="857"/>
                    <a:pt x="1784" y="743"/>
                    <a:pt x="1468" y="401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9"/>
            <p:cNvSpPr/>
            <p:nvPr/>
          </p:nvSpPr>
          <p:spPr>
            <a:xfrm>
              <a:off x="5564975" y="1059525"/>
              <a:ext cx="27550" cy="182675"/>
            </a:xfrm>
            <a:custGeom>
              <a:avLst/>
              <a:gdLst/>
              <a:ahLst/>
              <a:cxnLst/>
              <a:rect l="l" t="t" r="r" b="b"/>
              <a:pathLst>
                <a:path w="1102" h="7307" extrusionOk="0">
                  <a:moveTo>
                    <a:pt x="501" y="1"/>
                  </a:moveTo>
                  <a:cubicBezTo>
                    <a:pt x="501" y="1"/>
                    <a:pt x="968" y="4304"/>
                    <a:pt x="1" y="7306"/>
                  </a:cubicBezTo>
                  <a:lnTo>
                    <a:pt x="601" y="6606"/>
                  </a:lnTo>
                  <a:cubicBezTo>
                    <a:pt x="601" y="6606"/>
                    <a:pt x="1101" y="3070"/>
                    <a:pt x="734" y="168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9"/>
            <p:cNvSpPr/>
            <p:nvPr/>
          </p:nvSpPr>
          <p:spPr>
            <a:xfrm>
              <a:off x="5722600" y="957100"/>
              <a:ext cx="90925" cy="165825"/>
            </a:xfrm>
            <a:custGeom>
              <a:avLst/>
              <a:gdLst/>
              <a:ahLst/>
              <a:cxnLst/>
              <a:rect l="l" t="t" r="r" b="b"/>
              <a:pathLst>
                <a:path w="3637" h="6633" extrusionOk="0">
                  <a:moveTo>
                    <a:pt x="1662" y="147"/>
                  </a:moveTo>
                  <a:cubicBezTo>
                    <a:pt x="1849" y="147"/>
                    <a:pt x="2018" y="278"/>
                    <a:pt x="2168" y="429"/>
                  </a:cubicBezTo>
                  <a:lnTo>
                    <a:pt x="2202" y="462"/>
                  </a:lnTo>
                  <a:cubicBezTo>
                    <a:pt x="2435" y="762"/>
                    <a:pt x="2535" y="1129"/>
                    <a:pt x="2635" y="1363"/>
                  </a:cubicBezTo>
                  <a:lnTo>
                    <a:pt x="2635" y="1396"/>
                  </a:lnTo>
                  <a:lnTo>
                    <a:pt x="2702" y="1396"/>
                  </a:lnTo>
                  <a:cubicBezTo>
                    <a:pt x="2902" y="1396"/>
                    <a:pt x="3069" y="1429"/>
                    <a:pt x="3169" y="1596"/>
                  </a:cubicBezTo>
                  <a:cubicBezTo>
                    <a:pt x="3169" y="1596"/>
                    <a:pt x="3169" y="1629"/>
                    <a:pt x="3202" y="1629"/>
                  </a:cubicBezTo>
                  <a:cubicBezTo>
                    <a:pt x="3269" y="1663"/>
                    <a:pt x="3269" y="1763"/>
                    <a:pt x="3302" y="1830"/>
                  </a:cubicBezTo>
                  <a:cubicBezTo>
                    <a:pt x="3369" y="2130"/>
                    <a:pt x="3302" y="2563"/>
                    <a:pt x="3169" y="2997"/>
                  </a:cubicBezTo>
                  <a:cubicBezTo>
                    <a:pt x="3169" y="3064"/>
                    <a:pt x="3136" y="3130"/>
                    <a:pt x="3136" y="3164"/>
                  </a:cubicBezTo>
                  <a:cubicBezTo>
                    <a:pt x="3036" y="3397"/>
                    <a:pt x="2969" y="3631"/>
                    <a:pt x="2869" y="3898"/>
                  </a:cubicBezTo>
                  <a:cubicBezTo>
                    <a:pt x="3102" y="3231"/>
                    <a:pt x="3002" y="2964"/>
                    <a:pt x="2869" y="2897"/>
                  </a:cubicBezTo>
                  <a:cubicBezTo>
                    <a:pt x="2819" y="2830"/>
                    <a:pt x="2735" y="2805"/>
                    <a:pt x="2652" y="2805"/>
                  </a:cubicBezTo>
                  <a:cubicBezTo>
                    <a:pt x="2569" y="2805"/>
                    <a:pt x="2485" y="2830"/>
                    <a:pt x="2435" y="2864"/>
                  </a:cubicBezTo>
                  <a:lnTo>
                    <a:pt x="2302" y="2864"/>
                  </a:lnTo>
                  <a:cubicBezTo>
                    <a:pt x="2002" y="2864"/>
                    <a:pt x="1868" y="2297"/>
                    <a:pt x="1701" y="1729"/>
                  </a:cubicBezTo>
                  <a:cubicBezTo>
                    <a:pt x="1668" y="1529"/>
                    <a:pt x="1535" y="1396"/>
                    <a:pt x="1301" y="1396"/>
                  </a:cubicBezTo>
                  <a:cubicBezTo>
                    <a:pt x="1276" y="1393"/>
                    <a:pt x="1251" y="1392"/>
                    <a:pt x="1225" y="1392"/>
                  </a:cubicBezTo>
                  <a:cubicBezTo>
                    <a:pt x="913" y="1392"/>
                    <a:pt x="578" y="1573"/>
                    <a:pt x="300" y="1696"/>
                  </a:cubicBezTo>
                  <a:lnTo>
                    <a:pt x="667" y="529"/>
                  </a:lnTo>
                  <a:lnTo>
                    <a:pt x="1468" y="195"/>
                  </a:lnTo>
                  <a:cubicBezTo>
                    <a:pt x="1535" y="162"/>
                    <a:pt x="1599" y="147"/>
                    <a:pt x="1662" y="147"/>
                  </a:cubicBezTo>
                  <a:close/>
                  <a:moveTo>
                    <a:pt x="1837" y="1"/>
                  </a:moveTo>
                  <a:cubicBezTo>
                    <a:pt x="1741" y="1"/>
                    <a:pt x="1639" y="20"/>
                    <a:pt x="1535" y="62"/>
                  </a:cubicBezTo>
                  <a:lnTo>
                    <a:pt x="834" y="362"/>
                  </a:lnTo>
                  <a:lnTo>
                    <a:pt x="601" y="429"/>
                  </a:lnTo>
                  <a:lnTo>
                    <a:pt x="534" y="529"/>
                  </a:lnTo>
                  <a:lnTo>
                    <a:pt x="134" y="1729"/>
                  </a:lnTo>
                  <a:lnTo>
                    <a:pt x="0" y="2096"/>
                  </a:lnTo>
                  <a:lnTo>
                    <a:pt x="267" y="1930"/>
                  </a:lnTo>
                  <a:cubicBezTo>
                    <a:pt x="267" y="1930"/>
                    <a:pt x="867" y="1563"/>
                    <a:pt x="1234" y="1563"/>
                  </a:cubicBezTo>
                  <a:cubicBezTo>
                    <a:pt x="1401" y="1563"/>
                    <a:pt x="1501" y="1629"/>
                    <a:pt x="1535" y="1796"/>
                  </a:cubicBezTo>
                  <a:cubicBezTo>
                    <a:pt x="1701" y="2597"/>
                    <a:pt x="1835" y="3030"/>
                    <a:pt x="2235" y="3030"/>
                  </a:cubicBezTo>
                  <a:cubicBezTo>
                    <a:pt x="2302" y="3030"/>
                    <a:pt x="2368" y="3030"/>
                    <a:pt x="2402" y="2964"/>
                  </a:cubicBezTo>
                  <a:cubicBezTo>
                    <a:pt x="2469" y="2947"/>
                    <a:pt x="2527" y="2939"/>
                    <a:pt x="2577" y="2939"/>
                  </a:cubicBezTo>
                  <a:cubicBezTo>
                    <a:pt x="2627" y="2939"/>
                    <a:pt x="2669" y="2947"/>
                    <a:pt x="2702" y="2964"/>
                  </a:cubicBezTo>
                  <a:cubicBezTo>
                    <a:pt x="2902" y="3197"/>
                    <a:pt x="2068" y="5032"/>
                    <a:pt x="1401" y="6633"/>
                  </a:cubicBezTo>
                  <a:lnTo>
                    <a:pt x="1835" y="6433"/>
                  </a:lnTo>
                  <a:lnTo>
                    <a:pt x="2235" y="5699"/>
                  </a:lnTo>
                  <a:cubicBezTo>
                    <a:pt x="2239" y="5708"/>
                    <a:pt x="2244" y="5712"/>
                    <a:pt x="2250" y="5712"/>
                  </a:cubicBezTo>
                  <a:cubicBezTo>
                    <a:pt x="2288" y="5712"/>
                    <a:pt x="2357" y="5526"/>
                    <a:pt x="2502" y="5265"/>
                  </a:cubicBezTo>
                  <a:cubicBezTo>
                    <a:pt x="2802" y="4732"/>
                    <a:pt x="3169" y="3831"/>
                    <a:pt x="3436" y="3097"/>
                  </a:cubicBezTo>
                  <a:cubicBezTo>
                    <a:pt x="3469" y="2930"/>
                    <a:pt x="3503" y="2797"/>
                    <a:pt x="3536" y="2630"/>
                  </a:cubicBezTo>
                  <a:cubicBezTo>
                    <a:pt x="3636" y="2230"/>
                    <a:pt x="3636" y="1830"/>
                    <a:pt x="3503" y="1596"/>
                  </a:cubicBezTo>
                  <a:lnTo>
                    <a:pt x="3503" y="1563"/>
                  </a:lnTo>
                  <a:lnTo>
                    <a:pt x="3369" y="1429"/>
                  </a:lnTo>
                  <a:cubicBezTo>
                    <a:pt x="3269" y="1363"/>
                    <a:pt x="3136" y="1296"/>
                    <a:pt x="2969" y="1262"/>
                  </a:cubicBezTo>
                  <a:cubicBezTo>
                    <a:pt x="2902" y="1096"/>
                    <a:pt x="2802" y="662"/>
                    <a:pt x="2535" y="395"/>
                  </a:cubicBezTo>
                  <a:cubicBezTo>
                    <a:pt x="2502" y="295"/>
                    <a:pt x="2469" y="262"/>
                    <a:pt x="2368" y="228"/>
                  </a:cubicBezTo>
                  <a:cubicBezTo>
                    <a:pt x="2231" y="91"/>
                    <a:pt x="2047" y="1"/>
                    <a:pt x="1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p68"/>
          <p:cNvSpPr txBox="1">
            <a:spLocks noGrp="1"/>
          </p:cNvSpPr>
          <p:nvPr>
            <p:ph type="body" idx="1"/>
          </p:nvPr>
        </p:nvSpPr>
        <p:spPr>
          <a:xfrm>
            <a:off x="390098" y="1676749"/>
            <a:ext cx="7723500" cy="28342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Sa </a:t>
            </a:r>
            <a:r>
              <a:rPr lang="en-US" sz="2400" dirty="0" err="1" smtClean="0">
                <a:solidFill>
                  <a:schemeClr val="tx1"/>
                </a:solidFill>
              </a:rPr>
              <a:t>pagpili</a:t>
            </a:r>
            <a:r>
              <a:rPr lang="en-US" sz="2400" dirty="0" smtClean="0">
                <a:solidFill>
                  <a:schemeClr val="tx1"/>
                </a:solidFill>
              </a:rPr>
              <a:t> ng </a:t>
            </a:r>
            <a:r>
              <a:rPr lang="en-US" sz="2400" dirty="0" err="1" smtClean="0">
                <a:solidFill>
                  <a:schemeClr val="tx1"/>
                </a:solidFill>
              </a:rPr>
              <a:t>salitang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gagamitin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gawin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lamang</a:t>
            </a:r>
            <a:r>
              <a:rPr lang="en-US" sz="2400" dirty="0" smtClean="0">
                <a:solidFill>
                  <a:schemeClr val="tx1"/>
                </a:solidFill>
              </a:rPr>
              <a:t> simple </a:t>
            </a:r>
            <a:r>
              <a:rPr lang="en-US" sz="2400" dirty="0" err="1" smtClean="0">
                <a:solidFill>
                  <a:schemeClr val="tx1"/>
                </a:solidFill>
              </a:rPr>
              <a:t>upang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madaling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maunawaan</a:t>
            </a:r>
            <a:r>
              <a:rPr lang="en-US" sz="2400" dirty="0" smtClean="0">
                <a:solidFill>
                  <a:schemeClr val="tx1"/>
                </a:solidFill>
              </a:rPr>
              <a:t> ng </a:t>
            </a:r>
            <a:r>
              <a:rPr lang="en-US" sz="2400" dirty="0" err="1" smtClean="0">
                <a:solidFill>
                  <a:schemeClr val="tx1"/>
                </a:solidFill>
              </a:rPr>
              <a:t>lahat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 smtClean="0">
                <a:solidFill>
                  <a:schemeClr val="tx1"/>
                </a:solidFill>
              </a:rPr>
              <a:t>Karaniwang</a:t>
            </a:r>
            <a:r>
              <a:rPr lang="en-US" sz="2400" dirty="0" smtClean="0">
                <a:solidFill>
                  <a:schemeClr val="tx1"/>
                </a:solidFill>
              </a:rPr>
              <a:t> Malaki </a:t>
            </a:r>
            <a:r>
              <a:rPr lang="en-US" sz="2400" dirty="0" err="1" smtClean="0">
                <a:solidFill>
                  <a:schemeClr val="tx1"/>
                </a:solidFill>
              </a:rPr>
              <a:t>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sukatat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estilo</a:t>
            </a:r>
            <a:r>
              <a:rPr lang="en-US" sz="2400" dirty="0" smtClean="0">
                <a:solidFill>
                  <a:schemeClr val="tx1"/>
                </a:solidFill>
              </a:rPr>
              <a:t> ng </a:t>
            </a:r>
            <a:r>
              <a:rPr lang="en-US" sz="2400" dirty="0" err="1" smtClean="0">
                <a:solidFill>
                  <a:schemeClr val="tx1"/>
                </a:solidFill>
              </a:rPr>
              <a:t>pagkakasulat</a:t>
            </a:r>
            <a:r>
              <a:rPr lang="en-US" sz="2400" dirty="0" smtClean="0">
                <a:solidFill>
                  <a:schemeClr val="tx1"/>
                </a:solidFill>
              </a:rPr>
              <a:t> ng </a:t>
            </a:r>
            <a:r>
              <a:rPr lang="en-US" sz="2400" dirty="0" err="1" smtClean="0">
                <a:solidFill>
                  <a:schemeClr val="tx1"/>
                </a:solidFill>
              </a:rPr>
              <a:t>mga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paunawa</a:t>
            </a:r>
            <a:r>
              <a:rPr lang="en-US" sz="2400" dirty="0" smtClean="0">
                <a:solidFill>
                  <a:schemeClr val="tx1"/>
                </a:solidFill>
              </a:rPr>
              <a:t> at </a:t>
            </a:r>
            <a:r>
              <a:rPr lang="en-US" sz="2400" dirty="0" err="1" smtClean="0">
                <a:solidFill>
                  <a:schemeClr val="tx1"/>
                </a:solidFill>
              </a:rPr>
              <a:t>babala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matatagpuan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isang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lugar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na</a:t>
            </a:r>
            <a:r>
              <a:rPr lang="en-US" sz="2400" dirty="0" smtClean="0">
                <a:solidFill>
                  <a:schemeClr val="tx1"/>
                </a:solidFill>
              </a:rPr>
              <a:t> madling Makita. </a:t>
            </a:r>
            <a:r>
              <a:rPr lang="en-US" sz="2400" dirty="0" err="1" smtClean="0">
                <a:solidFill>
                  <a:schemeClr val="tx1"/>
                </a:solidFill>
              </a:rPr>
              <a:t>Inaasahan</a:t>
            </a:r>
            <a:r>
              <a:rPr lang="en-US" sz="2400" dirty="0" smtClean="0">
                <a:solidFill>
                  <a:schemeClr val="tx1"/>
                </a:solidFill>
              </a:rPr>
              <a:t> ding </a:t>
            </a:r>
            <a:r>
              <a:rPr lang="en-US" sz="2400" dirty="0" err="1" smtClean="0">
                <a:solidFill>
                  <a:schemeClr val="tx1"/>
                </a:solidFill>
              </a:rPr>
              <a:t>malinaw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pagkakagawa</a:t>
            </a:r>
            <a:r>
              <a:rPr lang="en-US" sz="2400" dirty="0" smtClean="0">
                <a:solidFill>
                  <a:schemeClr val="tx1"/>
                </a:solidFill>
              </a:rPr>
              <a:t> at </a:t>
            </a:r>
            <a:r>
              <a:rPr lang="en-US" sz="2400" dirty="0" err="1" smtClean="0">
                <a:solidFill>
                  <a:schemeClr val="tx1"/>
                </a:solidFill>
              </a:rPr>
              <a:t>pagkapaskil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mga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ito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209" name="Google Shape;3209;p68"/>
          <p:cNvSpPr txBox="1">
            <a:spLocks noGrp="1"/>
          </p:cNvSpPr>
          <p:nvPr>
            <p:ph type="title"/>
          </p:nvPr>
        </p:nvSpPr>
        <p:spPr>
          <a:xfrm flipH="1">
            <a:off x="430995" y="126225"/>
            <a:ext cx="7982027" cy="8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MGA KATANGIAN NG PAUNAWA/BABALA AT ANUNSYO</a:t>
            </a:r>
            <a:endParaRPr sz="2400" dirty="0">
              <a:solidFill>
                <a:schemeClr val="tx1"/>
              </a:solidFill>
            </a:endParaRPr>
          </a:p>
        </p:txBody>
      </p:sp>
      <p:grpSp>
        <p:nvGrpSpPr>
          <p:cNvPr id="3224" name="Google Shape;3224;p68"/>
          <p:cNvGrpSpPr/>
          <p:nvPr/>
        </p:nvGrpSpPr>
        <p:grpSpPr>
          <a:xfrm>
            <a:off x="8128440" y="3677996"/>
            <a:ext cx="1838506" cy="1628412"/>
            <a:chOff x="809450" y="2226867"/>
            <a:chExt cx="1838506" cy="1628412"/>
          </a:xfrm>
        </p:grpSpPr>
        <p:sp>
          <p:nvSpPr>
            <p:cNvPr id="3225" name="Google Shape;3225;p68"/>
            <p:cNvSpPr/>
            <p:nvPr/>
          </p:nvSpPr>
          <p:spPr>
            <a:xfrm>
              <a:off x="809450" y="2226867"/>
              <a:ext cx="1838506" cy="1628412"/>
            </a:xfrm>
            <a:custGeom>
              <a:avLst/>
              <a:gdLst/>
              <a:ahLst/>
              <a:cxnLst/>
              <a:rect l="l" t="t" r="r" b="b"/>
              <a:pathLst>
                <a:path w="116675" h="103342" extrusionOk="0">
                  <a:moveTo>
                    <a:pt x="9896" y="0"/>
                  </a:moveTo>
                  <a:cubicBezTo>
                    <a:pt x="8358" y="0"/>
                    <a:pt x="7530" y="836"/>
                    <a:pt x="6416" y="2457"/>
                  </a:cubicBezTo>
                  <a:cubicBezTo>
                    <a:pt x="5007" y="4507"/>
                    <a:pt x="5656" y="9725"/>
                    <a:pt x="5811" y="12527"/>
                  </a:cubicBezTo>
                  <a:cubicBezTo>
                    <a:pt x="5962" y="15248"/>
                    <a:pt x="7264" y="17943"/>
                    <a:pt x="7662" y="20653"/>
                  </a:cubicBezTo>
                  <a:cubicBezTo>
                    <a:pt x="7817" y="21708"/>
                    <a:pt x="6773" y="26512"/>
                    <a:pt x="6235" y="29307"/>
                  </a:cubicBezTo>
                  <a:cubicBezTo>
                    <a:pt x="5763" y="31763"/>
                    <a:pt x="7474" y="36397"/>
                    <a:pt x="6799" y="37898"/>
                  </a:cubicBezTo>
                  <a:cubicBezTo>
                    <a:pt x="4904" y="42109"/>
                    <a:pt x="5745" y="43583"/>
                    <a:pt x="7784" y="44151"/>
                  </a:cubicBezTo>
                  <a:cubicBezTo>
                    <a:pt x="9712" y="44686"/>
                    <a:pt x="11102" y="46246"/>
                    <a:pt x="12997" y="46847"/>
                  </a:cubicBezTo>
                  <a:cubicBezTo>
                    <a:pt x="13746" y="47086"/>
                    <a:pt x="14490" y="47341"/>
                    <a:pt x="15239" y="47584"/>
                  </a:cubicBezTo>
                  <a:cubicBezTo>
                    <a:pt x="14549" y="47890"/>
                    <a:pt x="4189" y="54977"/>
                    <a:pt x="3149" y="56477"/>
                  </a:cubicBezTo>
                  <a:cubicBezTo>
                    <a:pt x="1825" y="58387"/>
                    <a:pt x="701" y="60544"/>
                    <a:pt x="660" y="62856"/>
                  </a:cubicBezTo>
                  <a:cubicBezTo>
                    <a:pt x="590" y="66997"/>
                    <a:pt x="0" y="74076"/>
                    <a:pt x="2179" y="78084"/>
                  </a:cubicBezTo>
                  <a:cubicBezTo>
                    <a:pt x="2670" y="78987"/>
                    <a:pt x="3444" y="79750"/>
                    <a:pt x="4196" y="80466"/>
                  </a:cubicBezTo>
                  <a:cubicBezTo>
                    <a:pt x="8510" y="84551"/>
                    <a:pt x="13484" y="87678"/>
                    <a:pt x="18742" y="90399"/>
                  </a:cubicBezTo>
                  <a:cubicBezTo>
                    <a:pt x="19316" y="90695"/>
                    <a:pt x="19855" y="90831"/>
                    <a:pt x="20376" y="90831"/>
                  </a:cubicBezTo>
                  <a:cubicBezTo>
                    <a:pt x="21112" y="90831"/>
                    <a:pt x="21813" y="90559"/>
                    <a:pt x="22528" y="90082"/>
                  </a:cubicBezTo>
                  <a:cubicBezTo>
                    <a:pt x="24849" y="88531"/>
                    <a:pt x="42552" y="69308"/>
                    <a:pt x="42656" y="69308"/>
                  </a:cubicBezTo>
                  <a:cubicBezTo>
                    <a:pt x="42656" y="69308"/>
                    <a:pt x="42656" y="69308"/>
                    <a:pt x="42656" y="69308"/>
                  </a:cubicBezTo>
                  <a:cubicBezTo>
                    <a:pt x="42295" y="71093"/>
                    <a:pt x="40090" y="79098"/>
                    <a:pt x="39448" y="81347"/>
                  </a:cubicBezTo>
                  <a:cubicBezTo>
                    <a:pt x="38906" y="83235"/>
                    <a:pt x="38265" y="88061"/>
                    <a:pt x="38468" y="88105"/>
                  </a:cubicBezTo>
                  <a:cubicBezTo>
                    <a:pt x="38519" y="88113"/>
                    <a:pt x="38569" y="88117"/>
                    <a:pt x="38620" y="88117"/>
                  </a:cubicBezTo>
                  <a:cubicBezTo>
                    <a:pt x="38663" y="88117"/>
                    <a:pt x="38707" y="88114"/>
                    <a:pt x="38752" y="88109"/>
                  </a:cubicBezTo>
                  <a:cubicBezTo>
                    <a:pt x="38818" y="88175"/>
                    <a:pt x="38895" y="88234"/>
                    <a:pt x="38976" y="88275"/>
                  </a:cubicBezTo>
                  <a:cubicBezTo>
                    <a:pt x="38978" y="88276"/>
                    <a:pt x="38981" y="88277"/>
                    <a:pt x="38983" y="88277"/>
                  </a:cubicBezTo>
                  <a:cubicBezTo>
                    <a:pt x="39217" y="88277"/>
                    <a:pt x="41602" y="84129"/>
                    <a:pt x="42317" y="82320"/>
                  </a:cubicBezTo>
                  <a:cubicBezTo>
                    <a:pt x="43176" y="80145"/>
                    <a:pt x="46299" y="72454"/>
                    <a:pt x="47099" y="70817"/>
                  </a:cubicBezTo>
                  <a:cubicBezTo>
                    <a:pt x="47180" y="70839"/>
                    <a:pt x="49522" y="96903"/>
                    <a:pt x="50418" y="99554"/>
                  </a:cubicBezTo>
                  <a:cubicBezTo>
                    <a:pt x="50889" y="100940"/>
                    <a:pt x="51690" y="101833"/>
                    <a:pt x="53227" y="102109"/>
                  </a:cubicBezTo>
                  <a:cubicBezTo>
                    <a:pt x="57372" y="102851"/>
                    <a:pt x="61527" y="103341"/>
                    <a:pt x="65706" y="103341"/>
                  </a:cubicBezTo>
                  <a:cubicBezTo>
                    <a:pt x="67404" y="103341"/>
                    <a:pt x="69107" y="103260"/>
                    <a:pt x="70815" y="103082"/>
                  </a:cubicBezTo>
                  <a:cubicBezTo>
                    <a:pt x="71847" y="102976"/>
                    <a:pt x="72924" y="102843"/>
                    <a:pt x="73864" y="102423"/>
                  </a:cubicBezTo>
                  <a:cubicBezTo>
                    <a:pt x="78030" y="100572"/>
                    <a:pt x="81872" y="94598"/>
                    <a:pt x="84339" y="91265"/>
                  </a:cubicBezTo>
                  <a:cubicBezTo>
                    <a:pt x="85714" y="89411"/>
                    <a:pt x="86135" y="87014"/>
                    <a:pt x="86249" y="84691"/>
                  </a:cubicBezTo>
                  <a:cubicBezTo>
                    <a:pt x="86337" y="82866"/>
                    <a:pt x="82433" y="70938"/>
                    <a:pt x="82071" y="70278"/>
                  </a:cubicBezTo>
                  <a:lnTo>
                    <a:pt x="82071" y="70278"/>
                  </a:lnTo>
                  <a:cubicBezTo>
                    <a:pt x="82816" y="70536"/>
                    <a:pt x="83561" y="70787"/>
                    <a:pt x="84302" y="71056"/>
                  </a:cubicBezTo>
                  <a:cubicBezTo>
                    <a:pt x="86168" y="71731"/>
                    <a:pt x="88221" y="71340"/>
                    <a:pt x="90080" y="72089"/>
                  </a:cubicBezTo>
                  <a:cubicBezTo>
                    <a:pt x="90531" y="72271"/>
                    <a:pt x="90961" y="72377"/>
                    <a:pt x="91368" y="72377"/>
                  </a:cubicBezTo>
                  <a:cubicBezTo>
                    <a:pt x="92734" y="72377"/>
                    <a:pt x="93849" y="71191"/>
                    <a:pt x="94666" y="67730"/>
                  </a:cubicBezTo>
                  <a:cubicBezTo>
                    <a:pt x="95046" y="66130"/>
                    <a:pt x="99224" y="63490"/>
                    <a:pt x="100345" y="61260"/>
                  </a:cubicBezTo>
                  <a:cubicBezTo>
                    <a:pt x="101620" y="58712"/>
                    <a:pt x="103718" y="54265"/>
                    <a:pt x="104482" y="53524"/>
                  </a:cubicBezTo>
                  <a:cubicBezTo>
                    <a:pt x="106447" y="51618"/>
                    <a:pt x="109120" y="50272"/>
                    <a:pt x="110897" y="48207"/>
                  </a:cubicBezTo>
                  <a:cubicBezTo>
                    <a:pt x="112726" y="46080"/>
                    <a:pt x="116417" y="42334"/>
                    <a:pt x="116546" y="39848"/>
                  </a:cubicBezTo>
                  <a:cubicBezTo>
                    <a:pt x="116675" y="37422"/>
                    <a:pt x="116420" y="36209"/>
                    <a:pt x="114223" y="35147"/>
                  </a:cubicBezTo>
                  <a:cubicBezTo>
                    <a:pt x="112019" y="34083"/>
                    <a:pt x="109633" y="33877"/>
                    <a:pt x="107244" y="33877"/>
                  </a:cubicBezTo>
                  <a:cubicBezTo>
                    <a:pt x="106811" y="33877"/>
                    <a:pt x="106378" y="33884"/>
                    <a:pt x="105945" y="33894"/>
                  </a:cubicBezTo>
                  <a:cubicBezTo>
                    <a:pt x="96912" y="34085"/>
                    <a:pt x="88159" y="35682"/>
                    <a:pt x="79767" y="39152"/>
                  </a:cubicBezTo>
                  <a:cubicBezTo>
                    <a:pt x="72275" y="42249"/>
                    <a:pt x="65070" y="45903"/>
                    <a:pt x="58083" y="50006"/>
                  </a:cubicBezTo>
                  <a:cubicBezTo>
                    <a:pt x="57261" y="50489"/>
                    <a:pt x="55299" y="51592"/>
                    <a:pt x="54960" y="51684"/>
                  </a:cubicBezTo>
                  <a:cubicBezTo>
                    <a:pt x="55115" y="51304"/>
                    <a:pt x="55207" y="51083"/>
                    <a:pt x="55292" y="50862"/>
                  </a:cubicBezTo>
                  <a:cubicBezTo>
                    <a:pt x="55605" y="50062"/>
                    <a:pt x="55790" y="49276"/>
                    <a:pt x="55362" y="48428"/>
                  </a:cubicBezTo>
                  <a:cubicBezTo>
                    <a:pt x="55203" y="48111"/>
                    <a:pt x="55259" y="47687"/>
                    <a:pt x="55211" y="47311"/>
                  </a:cubicBezTo>
                  <a:cubicBezTo>
                    <a:pt x="55067" y="46212"/>
                    <a:pt x="53880" y="45928"/>
                    <a:pt x="53212" y="45704"/>
                  </a:cubicBezTo>
                  <a:lnTo>
                    <a:pt x="53153" y="45685"/>
                  </a:lnTo>
                  <a:lnTo>
                    <a:pt x="53094" y="45663"/>
                  </a:lnTo>
                  <a:cubicBezTo>
                    <a:pt x="52698" y="45527"/>
                    <a:pt x="52143" y="45296"/>
                    <a:pt x="51594" y="45296"/>
                  </a:cubicBezTo>
                  <a:cubicBezTo>
                    <a:pt x="51219" y="45296"/>
                    <a:pt x="50847" y="45404"/>
                    <a:pt x="50528" y="45722"/>
                  </a:cubicBezTo>
                  <a:cubicBezTo>
                    <a:pt x="50263" y="45991"/>
                    <a:pt x="50049" y="46360"/>
                    <a:pt x="49728" y="46515"/>
                  </a:cubicBezTo>
                  <a:cubicBezTo>
                    <a:pt x="48876" y="46928"/>
                    <a:pt x="48544" y="47661"/>
                    <a:pt x="48305" y="48487"/>
                  </a:cubicBezTo>
                  <a:cubicBezTo>
                    <a:pt x="48238" y="48720"/>
                    <a:pt x="48176" y="48948"/>
                    <a:pt x="48069" y="49343"/>
                  </a:cubicBezTo>
                  <a:cubicBezTo>
                    <a:pt x="47855" y="49066"/>
                    <a:pt x="46970" y="46990"/>
                    <a:pt x="46609" y="46109"/>
                  </a:cubicBezTo>
                  <a:cubicBezTo>
                    <a:pt x="43567" y="38602"/>
                    <a:pt x="40075" y="31316"/>
                    <a:pt x="36016" y="24300"/>
                  </a:cubicBezTo>
                  <a:cubicBezTo>
                    <a:pt x="31473" y="16435"/>
                    <a:pt x="25500" y="9839"/>
                    <a:pt x="18450" y="4187"/>
                  </a:cubicBezTo>
                  <a:cubicBezTo>
                    <a:pt x="16257" y="2424"/>
                    <a:pt x="13952" y="728"/>
                    <a:pt x="11124" y="142"/>
                  </a:cubicBezTo>
                  <a:cubicBezTo>
                    <a:pt x="10666" y="47"/>
                    <a:pt x="10261" y="0"/>
                    <a:pt x="9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6" name="Google Shape;3226;p68"/>
            <p:cNvGrpSpPr/>
            <p:nvPr/>
          </p:nvGrpSpPr>
          <p:grpSpPr>
            <a:xfrm>
              <a:off x="874903" y="2265313"/>
              <a:ext cx="1724556" cy="1539805"/>
              <a:chOff x="874903" y="2265313"/>
              <a:chExt cx="1724556" cy="1539805"/>
            </a:xfrm>
          </p:grpSpPr>
          <p:sp>
            <p:nvSpPr>
              <p:cNvPr id="3227" name="Google Shape;3227;p68"/>
              <p:cNvSpPr/>
              <p:nvPr/>
            </p:nvSpPr>
            <p:spPr>
              <a:xfrm>
                <a:off x="1586074" y="3209063"/>
                <a:ext cx="116212" cy="524236"/>
              </a:xfrm>
              <a:custGeom>
                <a:avLst/>
                <a:gdLst/>
                <a:ahLst/>
                <a:cxnLst/>
                <a:rect l="l" t="t" r="r" b="b"/>
                <a:pathLst>
                  <a:path w="7375" h="33269" extrusionOk="0">
                    <a:moveTo>
                      <a:pt x="2452" y="0"/>
                    </a:moveTo>
                    <a:lnTo>
                      <a:pt x="2452" y="0"/>
                    </a:lnTo>
                    <a:cubicBezTo>
                      <a:pt x="2157" y="339"/>
                      <a:pt x="0" y="6508"/>
                      <a:pt x="280" y="9255"/>
                    </a:cubicBezTo>
                    <a:cubicBezTo>
                      <a:pt x="546" y="11921"/>
                      <a:pt x="564" y="13875"/>
                      <a:pt x="708" y="16548"/>
                    </a:cubicBezTo>
                    <a:cubicBezTo>
                      <a:pt x="863" y="19490"/>
                      <a:pt x="1011" y="22993"/>
                      <a:pt x="1553" y="25891"/>
                    </a:cubicBezTo>
                    <a:cubicBezTo>
                      <a:pt x="2113" y="28915"/>
                      <a:pt x="2906" y="30777"/>
                      <a:pt x="4528" y="32790"/>
                    </a:cubicBezTo>
                    <a:cubicBezTo>
                      <a:pt x="4789" y="33114"/>
                      <a:pt x="5056" y="33269"/>
                      <a:pt x="5313" y="33269"/>
                    </a:cubicBezTo>
                    <a:cubicBezTo>
                      <a:pt x="5643" y="33269"/>
                      <a:pt x="5958" y="33013"/>
                      <a:pt x="6228" y="32532"/>
                    </a:cubicBezTo>
                    <a:cubicBezTo>
                      <a:pt x="7374" y="30489"/>
                      <a:pt x="7268" y="28332"/>
                      <a:pt x="6659" y="26179"/>
                    </a:cubicBezTo>
                    <a:cubicBezTo>
                      <a:pt x="5549" y="22252"/>
                      <a:pt x="4325" y="18355"/>
                      <a:pt x="3245" y="14417"/>
                    </a:cubicBezTo>
                    <a:lnTo>
                      <a:pt x="3245" y="14417"/>
                    </a:lnTo>
                    <a:lnTo>
                      <a:pt x="3249" y="14424"/>
                    </a:lnTo>
                    <a:cubicBezTo>
                      <a:pt x="2146" y="10457"/>
                      <a:pt x="2526" y="103"/>
                      <a:pt x="24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68"/>
              <p:cNvSpPr/>
              <p:nvPr/>
            </p:nvSpPr>
            <p:spPr>
              <a:xfrm>
                <a:off x="1637488" y="3278486"/>
                <a:ext cx="153573" cy="480620"/>
              </a:xfrm>
              <a:custGeom>
                <a:avLst/>
                <a:gdLst/>
                <a:ahLst/>
                <a:cxnLst/>
                <a:rect l="l" t="t" r="r" b="b"/>
                <a:pathLst>
                  <a:path w="9746" h="30501" extrusionOk="0">
                    <a:moveTo>
                      <a:pt x="159" y="0"/>
                    </a:moveTo>
                    <a:lnTo>
                      <a:pt x="159" y="0"/>
                    </a:lnTo>
                    <a:cubicBezTo>
                      <a:pt x="240" y="3105"/>
                      <a:pt x="0" y="9343"/>
                      <a:pt x="2113" y="14004"/>
                    </a:cubicBezTo>
                    <a:cubicBezTo>
                      <a:pt x="3046" y="16058"/>
                      <a:pt x="5472" y="22720"/>
                      <a:pt x="4912" y="26367"/>
                    </a:cubicBezTo>
                    <a:cubicBezTo>
                      <a:pt x="4794" y="27141"/>
                      <a:pt x="4738" y="28907"/>
                      <a:pt x="5004" y="29652"/>
                    </a:cubicBezTo>
                    <a:cubicBezTo>
                      <a:pt x="5200" y="30204"/>
                      <a:pt x="5508" y="30501"/>
                      <a:pt x="5861" y="30501"/>
                    </a:cubicBezTo>
                    <a:cubicBezTo>
                      <a:pt x="6104" y="30501"/>
                      <a:pt x="6369" y="30360"/>
                      <a:pt x="6633" y="30065"/>
                    </a:cubicBezTo>
                    <a:cubicBezTo>
                      <a:pt x="7467" y="29136"/>
                      <a:pt x="8278" y="28103"/>
                      <a:pt x="8768" y="26972"/>
                    </a:cubicBezTo>
                    <a:cubicBezTo>
                      <a:pt x="9296" y="25755"/>
                      <a:pt x="9672" y="24379"/>
                      <a:pt x="9697" y="23063"/>
                    </a:cubicBezTo>
                    <a:cubicBezTo>
                      <a:pt x="9745" y="20563"/>
                      <a:pt x="9513" y="18052"/>
                      <a:pt x="9369" y="15549"/>
                    </a:cubicBezTo>
                    <a:cubicBezTo>
                      <a:pt x="9292" y="14188"/>
                      <a:pt x="8683" y="13019"/>
                      <a:pt x="7717" y="12109"/>
                    </a:cubicBezTo>
                    <a:cubicBezTo>
                      <a:pt x="3175" y="7824"/>
                      <a:pt x="1129" y="3249"/>
                      <a:pt x="1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68"/>
              <p:cNvSpPr/>
              <p:nvPr/>
            </p:nvSpPr>
            <p:spPr>
              <a:xfrm>
                <a:off x="1680771" y="3082916"/>
                <a:ext cx="608429" cy="201081"/>
              </a:xfrm>
              <a:custGeom>
                <a:avLst/>
                <a:gdLst/>
                <a:ahLst/>
                <a:cxnLst/>
                <a:rect l="l" t="t" r="r" b="b"/>
                <a:pathLst>
                  <a:path w="38612" h="12761" extrusionOk="0">
                    <a:moveTo>
                      <a:pt x="19296" y="0"/>
                    </a:moveTo>
                    <a:cubicBezTo>
                      <a:pt x="18547" y="0"/>
                      <a:pt x="17792" y="101"/>
                      <a:pt x="17031" y="285"/>
                    </a:cubicBezTo>
                    <a:cubicBezTo>
                      <a:pt x="13849" y="1063"/>
                      <a:pt x="10645" y="1745"/>
                      <a:pt x="7467" y="2531"/>
                    </a:cubicBezTo>
                    <a:cubicBezTo>
                      <a:pt x="6262" y="2826"/>
                      <a:pt x="5063" y="2979"/>
                      <a:pt x="3864" y="2979"/>
                    </a:cubicBezTo>
                    <a:cubicBezTo>
                      <a:pt x="2803" y="2979"/>
                      <a:pt x="1741" y="2859"/>
                      <a:pt x="675" y="2612"/>
                    </a:cubicBezTo>
                    <a:cubicBezTo>
                      <a:pt x="469" y="2564"/>
                      <a:pt x="255" y="2564"/>
                      <a:pt x="45" y="2546"/>
                    </a:cubicBezTo>
                    <a:cubicBezTo>
                      <a:pt x="30" y="2597"/>
                      <a:pt x="15" y="2649"/>
                      <a:pt x="0" y="2700"/>
                    </a:cubicBezTo>
                    <a:cubicBezTo>
                      <a:pt x="1228" y="3172"/>
                      <a:pt x="2445" y="3677"/>
                      <a:pt x="3684" y="4109"/>
                    </a:cubicBezTo>
                    <a:cubicBezTo>
                      <a:pt x="10560" y="6502"/>
                      <a:pt x="17392" y="9035"/>
                      <a:pt x="24343" y="11184"/>
                    </a:cubicBezTo>
                    <a:cubicBezTo>
                      <a:pt x="27355" y="12117"/>
                      <a:pt x="30603" y="12320"/>
                      <a:pt x="33763" y="12707"/>
                    </a:cubicBezTo>
                    <a:cubicBezTo>
                      <a:pt x="34043" y="12742"/>
                      <a:pt x="34293" y="12760"/>
                      <a:pt x="34517" y="12760"/>
                    </a:cubicBezTo>
                    <a:cubicBezTo>
                      <a:pt x="35798" y="12760"/>
                      <a:pt x="36262" y="12169"/>
                      <a:pt x="36864" y="10679"/>
                    </a:cubicBezTo>
                    <a:cubicBezTo>
                      <a:pt x="37144" y="9986"/>
                      <a:pt x="37598" y="9356"/>
                      <a:pt x="38025" y="8733"/>
                    </a:cubicBezTo>
                    <a:cubicBezTo>
                      <a:pt x="38593" y="7903"/>
                      <a:pt x="38612" y="7383"/>
                      <a:pt x="37738" y="6907"/>
                    </a:cubicBezTo>
                    <a:cubicBezTo>
                      <a:pt x="35828" y="5879"/>
                      <a:pt x="33911" y="4835"/>
                      <a:pt x="31897" y="4035"/>
                    </a:cubicBezTo>
                    <a:cubicBezTo>
                      <a:pt x="28597" y="2730"/>
                      <a:pt x="25227" y="1594"/>
                      <a:pt x="21868" y="429"/>
                    </a:cubicBezTo>
                    <a:cubicBezTo>
                      <a:pt x="21020" y="135"/>
                      <a:pt x="20163" y="0"/>
                      <a:pt x="192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68"/>
              <p:cNvSpPr/>
              <p:nvPr/>
            </p:nvSpPr>
            <p:spPr>
              <a:xfrm>
                <a:off x="1668386" y="2883061"/>
                <a:ext cx="489333" cy="236961"/>
              </a:xfrm>
              <a:custGeom>
                <a:avLst/>
                <a:gdLst/>
                <a:ahLst/>
                <a:cxnLst/>
                <a:rect l="l" t="t" r="r" b="b"/>
                <a:pathLst>
                  <a:path w="31054" h="15038" extrusionOk="0">
                    <a:moveTo>
                      <a:pt x="27078" y="0"/>
                    </a:moveTo>
                    <a:cubicBezTo>
                      <a:pt x="27026" y="0"/>
                      <a:pt x="26975" y="2"/>
                      <a:pt x="26924" y="5"/>
                    </a:cubicBezTo>
                    <a:cubicBezTo>
                      <a:pt x="25420" y="109"/>
                      <a:pt x="23890" y="385"/>
                      <a:pt x="22463" y="857"/>
                    </a:cubicBezTo>
                    <a:cubicBezTo>
                      <a:pt x="17644" y="2461"/>
                      <a:pt x="13175" y="4832"/>
                      <a:pt x="8754" y="7291"/>
                    </a:cubicBezTo>
                    <a:cubicBezTo>
                      <a:pt x="8496" y="7431"/>
                      <a:pt x="8201" y="7601"/>
                      <a:pt x="7884" y="7789"/>
                    </a:cubicBezTo>
                    <a:cubicBezTo>
                      <a:pt x="5804" y="9009"/>
                      <a:pt x="2648" y="11019"/>
                      <a:pt x="1417" y="11786"/>
                    </a:cubicBezTo>
                    <a:cubicBezTo>
                      <a:pt x="1101" y="11982"/>
                      <a:pt x="910" y="12099"/>
                      <a:pt x="897" y="12099"/>
                    </a:cubicBezTo>
                    <a:cubicBezTo>
                      <a:pt x="897" y="12099"/>
                      <a:pt x="897" y="12099"/>
                      <a:pt x="897" y="12099"/>
                    </a:cubicBezTo>
                    <a:lnTo>
                      <a:pt x="1" y="14134"/>
                    </a:lnTo>
                    <a:cubicBezTo>
                      <a:pt x="1108" y="14800"/>
                      <a:pt x="2384" y="15037"/>
                      <a:pt x="3691" y="15037"/>
                    </a:cubicBezTo>
                    <a:cubicBezTo>
                      <a:pt x="6078" y="15037"/>
                      <a:pt x="8570" y="14246"/>
                      <a:pt x="10328" y="13825"/>
                    </a:cubicBezTo>
                    <a:cubicBezTo>
                      <a:pt x="16018" y="12461"/>
                      <a:pt x="21570" y="10576"/>
                      <a:pt x="26917" y="8198"/>
                    </a:cubicBezTo>
                    <a:cubicBezTo>
                      <a:pt x="27765" y="7815"/>
                      <a:pt x="28561" y="7328"/>
                      <a:pt x="29288" y="6745"/>
                    </a:cubicBezTo>
                    <a:cubicBezTo>
                      <a:pt x="30582" y="5706"/>
                      <a:pt x="31054" y="4080"/>
                      <a:pt x="30589" y="2723"/>
                    </a:cubicBezTo>
                    <a:cubicBezTo>
                      <a:pt x="30126" y="1373"/>
                      <a:pt x="28519" y="0"/>
                      <a:pt x="270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68"/>
              <p:cNvSpPr/>
              <p:nvPr/>
            </p:nvSpPr>
            <p:spPr>
              <a:xfrm>
                <a:off x="1632193" y="3199940"/>
                <a:ext cx="290521" cy="358310"/>
              </a:xfrm>
              <a:custGeom>
                <a:avLst/>
                <a:gdLst/>
                <a:ahLst/>
                <a:cxnLst/>
                <a:rect l="l" t="t" r="r" b="b"/>
                <a:pathLst>
                  <a:path w="18437" h="2273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6" y="1398"/>
                      <a:pt x="653" y="2769"/>
                      <a:pt x="1081" y="4097"/>
                    </a:cubicBezTo>
                    <a:cubicBezTo>
                      <a:pt x="2541" y="8624"/>
                      <a:pt x="5089" y="12481"/>
                      <a:pt x="8411" y="15859"/>
                    </a:cubicBezTo>
                    <a:cubicBezTo>
                      <a:pt x="9956" y="17429"/>
                      <a:pt x="11409" y="19092"/>
                      <a:pt x="12979" y="20637"/>
                    </a:cubicBezTo>
                    <a:cubicBezTo>
                      <a:pt x="13717" y="21360"/>
                      <a:pt x="14591" y="21979"/>
                      <a:pt x="15487" y="22488"/>
                    </a:cubicBezTo>
                    <a:cubicBezTo>
                      <a:pt x="15782" y="22656"/>
                      <a:pt x="16032" y="22739"/>
                      <a:pt x="16252" y="22739"/>
                    </a:cubicBezTo>
                    <a:cubicBezTo>
                      <a:pt x="16668" y="22739"/>
                      <a:pt x="16973" y="22441"/>
                      <a:pt x="17260" y="21861"/>
                    </a:cubicBezTo>
                    <a:cubicBezTo>
                      <a:pt x="18300" y="19756"/>
                      <a:pt x="18436" y="17599"/>
                      <a:pt x="17319" y="15508"/>
                    </a:cubicBezTo>
                    <a:cubicBezTo>
                      <a:pt x="16552" y="14070"/>
                      <a:pt x="16066" y="12588"/>
                      <a:pt x="16106" y="10981"/>
                    </a:cubicBezTo>
                    <a:cubicBezTo>
                      <a:pt x="16158" y="8964"/>
                      <a:pt x="15199" y="7762"/>
                      <a:pt x="13359" y="7091"/>
                    </a:cubicBezTo>
                    <a:cubicBezTo>
                      <a:pt x="11423" y="6386"/>
                      <a:pt x="9403" y="5811"/>
                      <a:pt x="7615" y="4827"/>
                    </a:cubicBezTo>
                    <a:cubicBezTo>
                      <a:pt x="5273" y="3540"/>
                      <a:pt x="3124" y="1910"/>
                      <a:pt x="893" y="424"/>
                    </a:cubicBezTo>
                    <a:cubicBezTo>
                      <a:pt x="709" y="299"/>
                      <a:pt x="252" y="4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68"/>
              <p:cNvSpPr/>
              <p:nvPr/>
            </p:nvSpPr>
            <p:spPr>
              <a:xfrm>
                <a:off x="2015629" y="2993561"/>
                <a:ext cx="354134" cy="164571"/>
              </a:xfrm>
              <a:custGeom>
                <a:avLst/>
                <a:gdLst/>
                <a:ahLst/>
                <a:cxnLst/>
                <a:rect l="l" t="t" r="r" b="b"/>
                <a:pathLst>
                  <a:path w="22474" h="10444" extrusionOk="0">
                    <a:moveTo>
                      <a:pt x="9709" y="1"/>
                    </a:moveTo>
                    <a:cubicBezTo>
                      <a:pt x="9504" y="1"/>
                      <a:pt x="9294" y="46"/>
                      <a:pt x="9182" y="149"/>
                    </a:cubicBezTo>
                    <a:cubicBezTo>
                      <a:pt x="7301" y="1823"/>
                      <a:pt x="4989" y="2678"/>
                      <a:pt x="2711" y="3589"/>
                    </a:cubicBezTo>
                    <a:cubicBezTo>
                      <a:pt x="1822" y="3943"/>
                      <a:pt x="923" y="4271"/>
                      <a:pt x="27" y="4611"/>
                    </a:cubicBezTo>
                    <a:cubicBezTo>
                      <a:pt x="19" y="4677"/>
                      <a:pt x="12" y="4747"/>
                      <a:pt x="1" y="4813"/>
                    </a:cubicBezTo>
                    <a:cubicBezTo>
                      <a:pt x="1704" y="5466"/>
                      <a:pt x="3400" y="6137"/>
                      <a:pt x="5107" y="6771"/>
                    </a:cubicBezTo>
                    <a:cubicBezTo>
                      <a:pt x="8046" y="7855"/>
                      <a:pt x="10988" y="8928"/>
                      <a:pt x="13938" y="9983"/>
                    </a:cubicBezTo>
                    <a:cubicBezTo>
                      <a:pt x="14805" y="10292"/>
                      <a:pt x="15676" y="10443"/>
                      <a:pt x="16545" y="10443"/>
                    </a:cubicBezTo>
                    <a:cubicBezTo>
                      <a:pt x="17476" y="10443"/>
                      <a:pt x="18406" y="10270"/>
                      <a:pt x="19329" y="9935"/>
                    </a:cubicBezTo>
                    <a:cubicBezTo>
                      <a:pt x="21250" y="9238"/>
                      <a:pt x="22116" y="7689"/>
                      <a:pt x="22404" y="5813"/>
                    </a:cubicBezTo>
                    <a:cubicBezTo>
                      <a:pt x="22474" y="5352"/>
                      <a:pt x="22090" y="4633"/>
                      <a:pt x="21692" y="4330"/>
                    </a:cubicBezTo>
                    <a:cubicBezTo>
                      <a:pt x="20803" y="3663"/>
                      <a:pt x="19830" y="3010"/>
                      <a:pt x="18790" y="2660"/>
                    </a:cubicBezTo>
                    <a:cubicBezTo>
                      <a:pt x="15900" y="1698"/>
                      <a:pt x="12961" y="887"/>
                      <a:pt x="10033" y="42"/>
                    </a:cubicBezTo>
                    <a:cubicBezTo>
                      <a:pt x="9940" y="15"/>
                      <a:pt x="9825" y="1"/>
                      <a:pt x="97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68"/>
              <p:cNvSpPr/>
              <p:nvPr/>
            </p:nvSpPr>
            <p:spPr>
              <a:xfrm>
                <a:off x="2179339" y="2878823"/>
                <a:ext cx="279837" cy="145820"/>
              </a:xfrm>
              <a:custGeom>
                <a:avLst/>
                <a:gdLst/>
                <a:ahLst/>
                <a:cxnLst/>
                <a:rect l="l" t="t" r="r" b="b"/>
                <a:pathLst>
                  <a:path w="17759" h="9254" extrusionOk="0">
                    <a:moveTo>
                      <a:pt x="10690" y="1"/>
                    </a:moveTo>
                    <a:cubicBezTo>
                      <a:pt x="7216" y="1"/>
                      <a:pt x="3928" y="835"/>
                      <a:pt x="779" y="2280"/>
                    </a:cubicBezTo>
                    <a:cubicBezTo>
                      <a:pt x="237" y="2531"/>
                      <a:pt x="1" y="2852"/>
                      <a:pt x="89" y="3530"/>
                    </a:cubicBezTo>
                    <a:cubicBezTo>
                      <a:pt x="200" y="4349"/>
                      <a:pt x="71" y="5200"/>
                      <a:pt x="49" y="6037"/>
                    </a:cubicBezTo>
                    <a:cubicBezTo>
                      <a:pt x="2788" y="6826"/>
                      <a:pt x="5543" y="7545"/>
                      <a:pt x="8245" y="8427"/>
                    </a:cubicBezTo>
                    <a:cubicBezTo>
                      <a:pt x="9853" y="8954"/>
                      <a:pt x="11461" y="9253"/>
                      <a:pt x="13132" y="9253"/>
                    </a:cubicBezTo>
                    <a:cubicBezTo>
                      <a:pt x="13247" y="9253"/>
                      <a:pt x="13362" y="9252"/>
                      <a:pt x="13477" y="9249"/>
                    </a:cubicBezTo>
                    <a:cubicBezTo>
                      <a:pt x="14989" y="9208"/>
                      <a:pt x="16368" y="8884"/>
                      <a:pt x="17065" y="7343"/>
                    </a:cubicBezTo>
                    <a:cubicBezTo>
                      <a:pt x="17758" y="5805"/>
                      <a:pt x="17434" y="4386"/>
                      <a:pt x="16497" y="3036"/>
                    </a:cubicBezTo>
                    <a:cubicBezTo>
                      <a:pt x="15122" y="1063"/>
                      <a:pt x="13264" y="20"/>
                      <a:pt x="10848" y="2"/>
                    </a:cubicBezTo>
                    <a:cubicBezTo>
                      <a:pt x="10796" y="1"/>
                      <a:pt x="10743" y="1"/>
                      <a:pt x="106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68"/>
              <p:cNvSpPr/>
              <p:nvPr/>
            </p:nvSpPr>
            <p:spPr>
              <a:xfrm>
                <a:off x="1897266" y="3358229"/>
                <a:ext cx="216350" cy="211954"/>
              </a:xfrm>
              <a:custGeom>
                <a:avLst/>
                <a:gdLst/>
                <a:ahLst/>
                <a:cxnLst/>
                <a:rect l="l" t="t" r="r" b="b"/>
                <a:pathLst>
                  <a:path w="13730" h="13451" extrusionOk="0">
                    <a:moveTo>
                      <a:pt x="1728" y="0"/>
                    </a:moveTo>
                    <a:cubicBezTo>
                      <a:pt x="850" y="0"/>
                      <a:pt x="1" y="1188"/>
                      <a:pt x="13" y="1742"/>
                    </a:cubicBezTo>
                    <a:cubicBezTo>
                      <a:pt x="39" y="2763"/>
                      <a:pt x="522" y="3600"/>
                      <a:pt x="1374" y="4249"/>
                    </a:cubicBezTo>
                    <a:cubicBezTo>
                      <a:pt x="2970" y="5459"/>
                      <a:pt x="8199" y="10189"/>
                      <a:pt x="9264" y="11277"/>
                    </a:cubicBezTo>
                    <a:cubicBezTo>
                      <a:pt x="9622" y="11642"/>
                      <a:pt x="9979" y="12003"/>
                      <a:pt x="10359" y="12339"/>
                    </a:cubicBezTo>
                    <a:cubicBezTo>
                      <a:pt x="11175" y="13068"/>
                      <a:pt x="11740" y="13451"/>
                      <a:pt x="12165" y="13451"/>
                    </a:cubicBezTo>
                    <a:cubicBezTo>
                      <a:pt x="12728" y="13451"/>
                      <a:pt x="13044" y="12777"/>
                      <a:pt x="13372" y="11343"/>
                    </a:cubicBezTo>
                    <a:cubicBezTo>
                      <a:pt x="13475" y="10875"/>
                      <a:pt x="13549" y="10399"/>
                      <a:pt x="13596" y="9924"/>
                    </a:cubicBezTo>
                    <a:cubicBezTo>
                      <a:pt x="13729" y="8777"/>
                      <a:pt x="13442" y="7811"/>
                      <a:pt x="12435" y="7121"/>
                    </a:cubicBezTo>
                    <a:cubicBezTo>
                      <a:pt x="9039" y="4795"/>
                      <a:pt x="5721" y="2350"/>
                      <a:pt x="2244" y="153"/>
                    </a:cubicBezTo>
                    <a:cubicBezTo>
                      <a:pt x="2075" y="47"/>
                      <a:pt x="1901" y="0"/>
                      <a:pt x="17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68"/>
              <p:cNvSpPr/>
              <p:nvPr/>
            </p:nvSpPr>
            <p:spPr>
              <a:xfrm>
                <a:off x="1795620" y="3522191"/>
                <a:ext cx="103149" cy="227223"/>
              </a:xfrm>
              <a:custGeom>
                <a:avLst/>
                <a:gdLst/>
                <a:ahLst/>
                <a:cxnLst/>
                <a:rect l="l" t="t" r="r" b="b"/>
                <a:pathLst>
                  <a:path w="6546" h="1442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77" y="1984"/>
                      <a:pt x="650" y="2748"/>
                      <a:pt x="823" y="4499"/>
                    </a:cubicBezTo>
                    <a:cubicBezTo>
                      <a:pt x="945" y="5745"/>
                      <a:pt x="594" y="7327"/>
                      <a:pt x="602" y="8577"/>
                    </a:cubicBezTo>
                    <a:cubicBezTo>
                      <a:pt x="602" y="9005"/>
                      <a:pt x="498" y="9429"/>
                      <a:pt x="465" y="9856"/>
                    </a:cubicBezTo>
                    <a:cubicBezTo>
                      <a:pt x="395" y="10837"/>
                      <a:pt x="152" y="11881"/>
                      <a:pt x="967" y="12677"/>
                    </a:cubicBezTo>
                    <a:cubicBezTo>
                      <a:pt x="1988" y="13673"/>
                      <a:pt x="3197" y="14358"/>
                      <a:pt x="4665" y="14417"/>
                    </a:cubicBezTo>
                    <a:cubicBezTo>
                      <a:pt x="4702" y="14419"/>
                      <a:pt x="4738" y="14420"/>
                      <a:pt x="4774" y="14420"/>
                    </a:cubicBezTo>
                    <a:cubicBezTo>
                      <a:pt x="5663" y="14420"/>
                      <a:pt x="6274" y="13938"/>
                      <a:pt x="6317" y="13031"/>
                    </a:cubicBezTo>
                    <a:cubicBezTo>
                      <a:pt x="6453" y="10354"/>
                      <a:pt x="6545" y="7651"/>
                      <a:pt x="5690" y="5071"/>
                    </a:cubicBezTo>
                    <a:cubicBezTo>
                      <a:pt x="5443" y="4318"/>
                      <a:pt x="4761" y="3651"/>
                      <a:pt x="4149" y="3087"/>
                    </a:cubicBezTo>
                    <a:cubicBezTo>
                      <a:pt x="2913" y="1955"/>
                      <a:pt x="307" y="28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68"/>
              <p:cNvSpPr/>
              <p:nvPr/>
            </p:nvSpPr>
            <p:spPr>
              <a:xfrm>
                <a:off x="2116203" y="2798654"/>
                <a:ext cx="253097" cy="96152"/>
              </a:xfrm>
              <a:custGeom>
                <a:avLst/>
                <a:gdLst/>
                <a:ahLst/>
                <a:cxnLst/>
                <a:rect l="l" t="t" r="r" b="b"/>
                <a:pathLst>
                  <a:path w="16062" h="6102" extrusionOk="0">
                    <a:moveTo>
                      <a:pt x="12285" y="0"/>
                    </a:moveTo>
                    <a:cubicBezTo>
                      <a:pt x="11707" y="0"/>
                      <a:pt x="11130" y="26"/>
                      <a:pt x="10560" y="86"/>
                    </a:cubicBezTo>
                    <a:cubicBezTo>
                      <a:pt x="7120" y="447"/>
                      <a:pt x="3901" y="1535"/>
                      <a:pt x="911" y="3283"/>
                    </a:cubicBezTo>
                    <a:cubicBezTo>
                      <a:pt x="741" y="3382"/>
                      <a:pt x="575" y="3486"/>
                      <a:pt x="446" y="3563"/>
                    </a:cubicBezTo>
                    <a:cubicBezTo>
                      <a:pt x="0" y="4024"/>
                      <a:pt x="148" y="4389"/>
                      <a:pt x="575" y="4643"/>
                    </a:cubicBezTo>
                    <a:cubicBezTo>
                      <a:pt x="1423" y="5141"/>
                      <a:pt x="2268" y="5680"/>
                      <a:pt x="3178" y="6033"/>
                    </a:cubicBezTo>
                    <a:cubicBezTo>
                      <a:pt x="3303" y="6082"/>
                      <a:pt x="3442" y="6101"/>
                      <a:pt x="3588" y="6101"/>
                    </a:cubicBezTo>
                    <a:cubicBezTo>
                      <a:pt x="3934" y="6101"/>
                      <a:pt x="4322" y="5993"/>
                      <a:pt x="4653" y="5897"/>
                    </a:cubicBezTo>
                    <a:cubicBezTo>
                      <a:pt x="6309" y="5425"/>
                      <a:pt x="7931" y="4824"/>
                      <a:pt x="9601" y="4426"/>
                    </a:cubicBezTo>
                    <a:cubicBezTo>
                      <a:pt x="10711" y="4164"/>
                      <a:pt x="11887" y="4157"/>
                      <a:pt x="13030" y="4050"/>
                    </a:cubicBezTo>
                    <a:cubicBezTo>
                      <a:pt x="13180" y="4036"/>
                      <a:pt x="13330" y="4035"/>
                      <a:pt x="13481" y="4035"/>
                    </a:cubicBezTo>
                    <a:cubicBezTo>
                      <a:pt x="13515" y="4035"/>
                      <a:pt x="13548" y="4035"/>
                      <a:pt x="13582" y="4035"/>
                    </a:cubicBezTo>
                    <a:cubicBezTo>
                      <a:pt x="13766" y="4035"/>
                      <a:pt x="13950" y="4033"/>
                      <a:pt x="14133" y="4009"/>
                    </a:cubicBezTo>
                    <a:cubicBezTo>
                      <a:pt x="15346" y="3858"/>
                      <a:pt x="15995" y="3235"/>
                      <a:pt x="16028" y="2228"/>
                    </a:cubicBezTo>
                    <a:cubicBezTo>
                      <a:pt x="16061" y="1122"/>
                      <a:pt x="15346" y="186"/>
                      <a:pt x="14184" y="86"/>
                    </a:cubicBezTo>
                    <a:cubicBezTo>
                      <a:pt x="13556" y="32"/>
                      <a:pt x="12920" y="0"/>
                      <a:pt x="122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68"/>
              <p:cNvSpPr/>
              <p:nvPr/>
            </p:nvSpPr>
            <p:spPr>
              <a:xfrm>
                <a:off x="1927266" y="3451555"/>
                <a:ext cx="153447" cy="194668"/>
              </a:xfrm>
              <a:custGeom>
                <a:avLst/>
                <a:gdLst/>
                <a:ahLst/>
                <a:cxnLst/>
                <a:rect l="l" t="t" r="r" b="b"/>
                <a:pathLst>
                  <a:path w="9738" h="1235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8" y="421"/>
                      <a:pt x="122" y="634"/>
                      <a:pt x="159" y="848"/>
                    </a:cubicBezTo>
                    <a:cubicBezTo>
                      <a:pt x="366" y="2054"/>
                      <a:pt x="513" y="3278"/>
                      <a:pt x="812" y="4462"/>
                    </a:cubicBezTo>
                    <a:cubicBezTo>
                      <a:pt x="952" y="5029"/>
                      <a:pt x="1343" y="5553"/>
                      <a:pt x="1693" y="6047"/>
                    </a:cubicBezTo>
                    <a:cubicBezTo>
                      <a:pt x="2818" y="7629"/>
                      <a:pt x="3938" y="9222"/>
                      <a:pt x="5140" y="10748"/>
                    </a:cubicBezTo>
                    <a:cubicBezTo>
                      <a:pt x="6036" y="11887"/>
                      <a:pt x="7272" y="12354"/>
                      <a:pt x="8224" y="12354"/>
                    </a:cubicBezTo>
                    <a:cubicBezTo>
                      <a:pt x="9103" y="12354"/>
                      <a:pt x="9738" y="11955"/>
                      <a:pt x="9635" y="11320"/>
                    </a:cubicBezTo>
                    <a:cubicBezTo>
                      <a:pt x="9362" y="9683"/>
                      <a:pt x="8562" y="8267"/>
                      <a:pt x="7530" y="7020"/>
                    </a:cubicBezTo>
                    <a:cubicBezTo>
                      <a:pt x="6519" y="5804"/>
                      <a:pt x="5395" y="4672"/>
                      <a:pt x="4244" y="3588"/>
                    </a:cubicBezTo>
                    <a:cubicBezTo>
                      <a:pt x="3109" y="2515"/>
                      <a:pt x="1877" y="1545"/>
                      <a:pt x="683" y="535"/>
                    </a:cubicBezTo>
                    <a:cubicBezTo>
                      <a:pt x="517" y="395"/>
                      <a:pt x="340" y="266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68"/>
              <p:cNvSpPr/>
              <p:nvPr/>
            </p:nvSpPr>
            <p:spPr>
              <a:xfrm>
                <a:off x="1907980" y="3285592"/>
                <a:ext cx="206786" cy="151603"/>
              </a:xfrm>
              <a:custGeom>
                <a:avLst/>
                <a:gdLst/>
                <a:ahLst/>
                <a:cxnLst/>
                <a:rect l="l" t="t" r="r" b="b"/>
                <a:pathLst>
                  <a:path w="13123" h="9621" extrusionOk="0">
                    <a:moveTo>
                      <a:pt x="2380" y="0"/>
                    </a:moveTo>
                    <a:cubicBezTo>
                      <a:pt x="1459" y="0"/>
                      <a:pt x="800" y="344"/>
                      <a:pt x="417" y="1006"/>
                    </a:cubicBezTo>
                    <a:cubicBezTo>
                      <a:pt x="1" y="1725"/>
                      <a:pt x="19" y="2418"/>
                      <a:pt x="624" y="3015"/>
                    </a:cubicBezTo>
                    <a:cubicBezTo>
                      <a:pt x="967" y="3347"/>
                      <a:pt x="1346" y="3646"/>
                      <a:pt x="1752" y="3896"/>
                    </a:cubicBezTo>
                    <a:cubicBezTo>
                      <a:pt x="3938" y="5290"/>
                      <a:pt x="6114" y="6699"/>
                      <a:pt x="8333" y="8037"/>
                    </a:cubicBezTo>
                    <a:cubicBezTo>
                      <a:pt x="9322" y="8631"/>
                      <a:pt x="10358" y="9132"/>
                      <a:pt x="11438" y="9538"/>
                    </a:cubicBezTo>
                    <a:cubicBezTo>
                      <a:pt x="11588" y="9593"/>
                      <a:pt x="11776" y="9621"/>
                      <a:pt x="11970" y="9621"/>
                    </a:cubicBezTo>
                    <a:cubicBezTo>
                      <a:pt x="12326" y="9621"/>
                      <a:pt x="12702" y="9528"/>
                      <a:pt x="12898" y="9346"/>
                    </a:cubicBezTo>
                    <a:cubicBezTo>
                      <a:pt x="13123" y="9139"/>
                      <a:pt x="13045" y="8314"/>
                      <a:pt x="12813" y="7956"/>
                    </a:cubicBezTo>
                    <a:cubicBezTo>
                      <a:pt x="11749" y="6328"/>
                      <a:pt x="9330" y="3291"/>
                      <a:pt x="9224" y="3291"/>
                    </a:cubicBezTo>
                    <a:cubicBezTo>
                      <a:pt x="9223" y="3291"/>
                      <a:pt x="9223" y="3291"/>
                      <a:pt x="9222" y="3292"/>
                    </a:cubicBezTo>
                    <a:cubicBezTo>
                      <a:pt x="7504" y="1669"/>
                      <a:pt x="5542" y="493"/>
                      <a:pt x="3186" y="77"/>
                    </a:cubicBezTo>
                    <a:cubicBezTo>
                      <a:pt x="2898" y="25"/>
                      <a:pt x="2630" y="0"/>
                      <a:pt x="23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68"/>
              <p:cNvSpPr/>
              <p:nvPr/>
            </p:nvSpPr>
            <p:spPr>
              <a:xfrm>
                <a:off x="1907224" y="3548536"/>
                <a:ext cx="104078" cy="177461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11262" extrusionOk="0">
                    <a:moveTo>
                      <a:pt x="1077" y="1"/>
                    </a:moveTo>
                    <a:cubicBezTo>
                      <a:pt x="841" y="1"/>
                      <a:pt x="647" y="226"/>
                      <a:pt x="454" y="663"/>
                    </a:cubicBezTo>
                    <a:cubicBezTo>
                      <a:pt x="248" y="1131"/>
                      <a:pt x="1" y="1647"/>
                      <a:pt x="12" y="2134"/>
                    </a:cubicBezTo>
                    <a:cubicBezTo>
                      <a:pt x="67" y="4361"/>
                      <a:pt x="163" y="6588"/>
                      <a:pt x="340" y="8808"/>
                    </a:cubicBezTo>
                    <a:cubicBezTo>
                      <a:pt x="351" y="8933"/>
                      <a:pt x="373" y="9055"/>
                      <a:pt x="406" y="9173"/>
                    </a:cubicBezTo>
                    <a:cubicBezTo>
                      <a:pt x="653" y="10109"/>
                      <a:pt x="1424" y="10821"/>
                      <a:pt x="2364" y="11064"/>
                    </a:cubicBezTo>
                    <a:cubicBezTo>
                      <a:pt x="2874" y="11195"/>
                      <a:pt x="3427" y="11261"/>
                      <a:pt x="3943" y="11261"/>
                    </a:cubicBezTo>
                    <a:cubicBezTo>
                      <a:pt x="4647" y="11261"/>
                      <a:pt x="5282" y="11138"/>
                      <a:pt x="5646" y="10887"/>
                    </a:cubicBezTo>
                    <a:cubicBezTo>
                      <a:pt x="6505" y="10297"/>
                      <a:pt x="6604" y="9412"/>
                      <a:pt x="6512" y="8487"/>
                    </a:cubicBezTo>
                    <a:cubicBezTo>
                      <a:pt x="6353" y="6901"/>
                      <a:pt x="5708" y="5478"/>
                      <a:pt x="4798" y="4210"/>
                    </a:cubicBezTo>
                    <a:cubicBezTo>
                      <a:pt x="3846" y="2890"/>
                      <a:pt x="2803" y="1629"/>
                      <a:pt x="1719" y="419"/>
                    </a:cubicBezTo>
                    <a:cubicBezTo>
                      <a:pt x="1468" y="138"/>
                      <a:pt x="126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68"/>
              <p:cNvSpPr/>
              <p:nvPr/>
            </p:nvSpPr>
            <p:spPr>
              <a:xfrm>
                <a:off x="1642010" y="3178448"/>
                <a:ext cx="273724" cy="124421"/>
              </a:xfrm>
              <a:custGeom>
                <a:avLst/>
                <a:gdLst/>
                <a:ahLst/>
                <a:cxnLst/>
                <a:rect l="l" t="t" r="r" b="b"/>
                <a:pathLst>
                  <a:path w="17371" h="7896" extrusionOk="0">
                    <a:moveTo>
                      <a:pt x="75" y="0"/>
                    </a:moveTo>
                    <a:cubicBezTo>
                      <a:pt x="1" y="111"/>
                      <a:pt x="1026" y="1574"/>
                      <a:pt x="1730" y="2017"/>
                    </a:cubicBezTo>
                    <a:cubicBezTo>
                      <a:pt x="3238" y="2961"/>
                      <a:pt x="4783" y="3857"/>
                      <a:pt x="6376" y="4638"/>
                    </a:cubicBezTo>
                    <a:cubicBezTo>
                      <a:pt x="8503" y="5686"/>
                      <a:pt x="10679" y="6641"/>
                      <a:pt x="12862" y="7570"/>
                    </a:cubicBezTo>
                    <a:cubicBezTo>
                      <a:pt x="13378" y="7789"/>
                      <a:pt x="13870" y="7896"/>
                      <a:pt x="14330" y="7896"/>
                    </a:cubicBezTo>
                    <a:cubicBezTo>
                      <a:pt x="15479" y="7896"/>
                      <a:pt x="16428" y="7233"/>
                      <a:pt x="17046" y="6006"/>
                    </a:cubicBezTo>
                    <a:cubicBezTo>
                      <a:pt x="17371" y="5361"/>
                      <a:pt x="17168" y="4981"/>
                      <a:pt x="16530" y="4775"/>
                    </a:cubicBezTo>
                    <a:cubicBezTo>
                      <a:pt x="16261" y="4686"/>
                      <a:pt x="15985" y="4627"/>
                      <a:pt x="15701" y="4602"/>
                    </a:cubicBezTo>
                    <a:cubicBezTo>
                      <a:pt x="11940" y="4251"/>
                      <a:pt x="8459" y="2894"/>
                      <a:pt x="4938" y="1670"/>
                    </a:cubicBezTo>
                    <a:cubicBezTo>
                      <a:pt x="3319" y="1106"/>
                      <a:pt x="1697" y="557"/>
                      <a:pt x="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68"/>
              <p:cNvSpPr/>
              <p:nvPr/>
            </p:nvSpPr>
            <p:spPr>
              <a:xfrm>
                <a:off x="1652362" y="3755308"/>
                <a:ext cx="48470" cy="49809"/>
              </a:xfrm>
              <a:custGeom>
                <a:avLst/>
                <a:gdLst/>
                <a:ahLst/>
                <a:cxnLst/>
                <a:rect l="l" t="t" r="r" b="b"/>
                <a:pathLst>
                  <a:path w="3076" h="3161" extrusionOk="0">
                    <a:moveTo>
                      <a:pt x="1964" y="1"/>
                    </a:moveTo>
                    <a:cubicBezTo>
                      <a:pt x="1493" y="1"/>
                      <a:pt x="943" y="267"/>
                      <a:pt x="568" y="681"/>
                    </a:cubicBezTo>
                    <a:cubicBezTo>
                      <a:pt x="0" y="1304"/>
                      <a:pt x="126" y="2576"/>
                      <a:pt x="612" y="3022"/>
                    </a:cubicBezTo>
                    <a:cubicBezTo>
                      <a:pt x="718" y="3119"/>
                      <a:pt x="821" y="3161"/>
                      <a:pt x="924" y="3161"/>
                    </a:cubicBezTo>
                    <a:cubicBezTo>
                      <a:pt x="1294" y="3161"/>
                      <a:pt x="1657" y="2615"/>
                      <a:pt x="2102" y="2130"/>
                    </a:cubicBezTo>
                    <a:cubicBezTo>
                      <a:pt x="2673" y="1506"/>
                      <a:pt x="3075" y="666"/>
                      <a:pt x="2585" y="220"/>
                    </a:cubicBezTo>
                    <a:cubicBezTo>
                      <a:pt x="2420" y="69"/>
                      <a:pt x="2202" y="1"/>
                      <a:pt x="19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68"/>
              <p:cNvSpPr/>
              <p:nvPr/>
            </p:nvSpPr>
            <p:spPr>
              <a:xfrm>
                <a:off x="2383434" y="2803255"/>
                <a:ext cx="115818" cy="84224"/>
              </a:xfrm>
              <a:custGeom>
                <a:avLst/>
                <a:gdLst/>
                <a:ahLst/>
                <a:cxnLst/>
                <a:rect l="l" t="t" r="r" b="b"/>
                <a:pathLst>
                  <a:path w="7350" h="5345" extrusionOk="0">
                    <a:moveTo>
                      <a:pt x="1367" y="0"/>
                    </a:moveTo>
                    <a:cubicBezTo>
                      <a:pt x="13" y="0"/>
                      <a:pt x="295" y="791"/>
                      <a:pt x="244" y="1966"/>
                    </a:cubicBezTo>
                    <a:cubicBezTo>
                      <a:pt x="170" y="3621"/>
                      <a:pt x="1" y="4322"/>
                      <a:pt x="2891" y="4643"/>
                    </a:cubicBezTo>
                    <a:cubicBezTo>
                      <a:pt x="3618" y="4724"/>
                      <a:pt x="4759" y="5344"/>
                      <a:pt x="5638" y="5344"/>
                    </a:cubicBezTo>
                    <a:cubicBezTo>
                      <a:pt x="6111" y="5344"/>
                      <a:pt x="6508" y="5165"/>
                      <a:pt x="6726" y="4628"/>
                    </a:cubicBezTo>
                    <a:cubicBezTo>
                      <a:pt x="7349" y="3087"/>
                      <a:pt x="5782" y="838"/>
                      <a:pt x="3732" y="366"/>
                    </a:cubicBezTo>
                    <a:cubicBezTo>
                      <a:pt x="2635" y="115"/>
                      <a:pt x="1883" y="0"/>
                      <a:pt x="13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68"/>
              <p:cNvSpPr/>
              <p:nvPr/>
            </p:nvSpPr>
            <p:spPr>
              <a:xfrm>
                <a:off x="2538084" y="2865430"/>
                <a:ext cx="48470" cy="49778"/>
              </a:xfrm>
              <a:custGeom>
                <a:avLst/>
                <a:gdLst/>
                <a:ahLst/>
                <a:cxnLst/>
                <a:rect l="l" t="t" r="r" b="b"/>
                <a:pathLst>
                  <a:path w="3076" h="3159" extrusionOk="0">
                    <a:moveTo>
                      <a:pt x="1966" y="0"/>
                    </a:moveTo>
                    <a:cubicBezTo>
                      <a:pt x="1496" y="0"/>
                      <a:pt x="946" y="264"/>
                      <a:pt x="569" y="678"/>
                    </a:cubicBezTo>
                    <a:cubicBezTo>
                      <a:pt x="1" y="1301"/>
                      <a:pt x="126" y="2573"/>
                      <a:pt x="613" y="3020"/>
                    </a:cubicBezTo>
                    <a:cubicBezTo>
                      <a:pt x="719" y="3116"/>
                      <a:pt x="823" y="3158"/>
                      <a:pt x="926" y="3158"/>
                    </a:cubicBezTo>
                    <a:cubicBezTo>
                      <a:pt x="1297" y="3158"/>
                      <a:pt x="1659" y="2612"/>
                      <a:pt x="2106" y="2127"/>
                    </a:cubicBezTo>
                    <a:cubicBezTo>
                      <a:pt x="2674" y="1504"/>
                      <a:pt x="3076" y="664"/>
                      <a:pt x="2586" y="217"/>
                    </a:cubicBezTo>
                    <a:cubicBezTo>
                      <a:pt x="2421" y="68"/>
                      <a:pt x="2203" y="0"/>
                      <a:pt x="1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68"/>
              <p:cNvSpPr/>
              <p:nvPr/>
            </p:nvSpPr>
            <p:spPr>
              <a:xfrm>
                <a:off x="2551398" y="2803459"/>
                <a:ext cx="48060" cy="34414"/>
              </a:xfrm>
              <a:custGeom>
                <a:avLst/>
                <a:gdLst/>
                <a:ahLst/>
                <a:cxnLst/>
                <a:rect l="l" t="t" r="r" b="b"/>
                <a:pathLst>
                  <a:path w="3050" h="2184" extrusionOk="0">
                    <a:moveTo>
                      <a:pt x="958" y="1"/>
                    </a:moveTo>
                    <a:cubicBezTo>
                      <a:pt x="776" y="1"/>
                      <a:pt x="601" y="59"/>
                      <a:pt x="446" y="227"/>
                    </a:cubicBezTo>
                    <a:cubicBezTo>
                      <a:pt x="0" y="718"/>
                      <a:pt x="432" y="1201"/>
                      <a:pt x="1051" y="1769"/>
                    </a:cubicBezTo>
                    <a:cubicBezTo>
                      <a:pt x="1362" y="2052"/>
                      <a:pt x="1638" y="2184"/>
                      <a:pt x="1892" y="2184"/>
                    </a:cubicBezTo>
                    <a:cubicBezTo>
                      <a:pt x="2147" y="2184"/>
                      <a:pt x="2380" y="2051"/>
                      <a:pt x="2603" y="1805"/>
                    </a:cubicBezTo>
                    <a:cubicBezTo>
                      <a:pt x="3049" y="1315"/>
                      <a:pt x="2780" y="474"/>
                      <a:pt x="1962" y="283"/>
                    </a:cubicBezTo>
                    <a:cubicBezTo>
                      <a:pt x="1676" y="215"/>
                      <a:pt x="130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68"/>
              <p:cNvSpPr/>
              <p:nvPr/>
            </p:nvSpPr>
            <p:spPr>
              <a:xfrm>
                <a:off x="2473482" y="2919994"/>
                <a:ext cx="48013" cy="3443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2185" extrusionOk="0">
                    <a:moveTo>
                      <a:pt x="956" y="1"/>
                    </a:moveTo>
                    <a:cubicBezTo>
                      <a:pt x="775" y="1"/>
                      <a:pt x="600" y="59"/>
                      <a:pt x="447" y="228"/>
                    </a:cubicBezTo>
                    <a:cubicBezTo>
                      <a:pt x="1" y="718"/>
                      <a:pt x="429" y="1201"/>
                      <a:pt x="1048" y="1769"/>
                    </a:cubicBezTo>
                    <a:cubicBezTo>
                      <a:pt x="1359" y="2052"/>
                      <a:pt x="1635" y="2184"/>
                      <a:pt x="1889" y="2184"/>
                    </a:cubicBezTo>
                    <a:cubicBezTo>
                      <a:pt x="2144" y="2184"/>
                      <a:pt x="2377" y="2051"/>
                      <a:pt x="2600" y="1806"/>
                    </a:cubicBezTo>
                    <a:cubicBezTo>
                      <a:pt x="3046" y="1315"/>
                      <a:pt x="2777" y="475"/>
                      <a:pt x="1959" y="283"/>
                    </a:cubicBezTo>
                    <a:cubicBezTo>
                      <a:pt x="1673" y="215"/>
                      <a:pt x="1303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68"/>
              <p:cNvSpPr/>
              <p:nvPr/>
            </p:nvSpPr>
            <p:spPr>
              <a:xfrm>
                <a:off x="2527575" y="2837698"/>
                <a:ext cx="30696" cy="22155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1406" extrusionOk="0">
                    <a:moveTo>
                      <a:pt x="1468" y="0"/>
                    </a:moveTo>
                    <a:cubicBezTo>
                      <a:pt x="1261" y="0"/>
                      <a:pt x="994" y="75"/>
                      <a:pt x="712" y="138"/>
                    </a:cubicBezTo>
                    <a:cubicBezTo>
                      <a:pt x="166" y="263"/>
                      <a:pt x="0" y="539"/>
                      <a:pt x="96" y="967"/>
                    </a:cubicBezTo>
                    <a:cubicBezTo>
                      <a:pt x="156" y="1236"/>
                      <a:pt x="397" y="1406"/>
                      <a:pt x="673" y="1406"/>
                    </a:cubicBezTo>
                    <a:cubicBezTo>
                      <a:pt x="839" y="1406"/>
                      <a:pt x="1018" y="1344"/>
                      <a:pt x="1177" y="1203"/>
                    </a:cubicBezTo>
                    <a:cubicBezTo>
                      <a:pt x="1398" y="1004"/>
                      <a:pt x="1947" y="709"/>
                      <a:pt x="1851" y="278"/>
                    </a:cubicBezTo>
                    <a:cubicBezTo>
                      <a:pt x="1805" y="68"/>
                      <a:pt x="1664" y="0"/>
                      <a:pt x="14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68"/>
              <p:cNvSpPr/>
              <p:nvPr/>
            </p:nvSpPr>
            <p:spPr>
              <a:xfrm>
                <a:off x="1780289" y="3762966"/>
                <a:ext cx="30696" cy="22202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1409" extrusionOk="0">
                    <a:moveTo>
                      <a:pt x="1469" y="0"/>
                    </a:moveTo>
                    <a:cubicBezTo>
                      <a:pt x="1263" y="0"/>
                      <a:pt x="995" y="77"/>
                      <a:pt x="712" y="139"/>
                    </a:cubicBezTo>
                    <a:cubicBezTo>
                      <a:pt x="166" y="261"/>
                      <a:pt x="0" y="537"/>
                      <a:pt x="96" y="973"/>
                    </a:cubicBezTo>
                    <a:cubicBezTo>
                      <a:pt x="158" y="1240"/>
                      <a:pt x="397" y="1409"/>
                      <a:pt x="671" y="1409"/>
                    </a:cubicBezTo>
                    <a:cubicBezTo>
                      <a:pt x="838" y="1409"/>
                      <a:pt x="1017" y="1346"/>
                      <a:pt x="1176" y="1205"/>
                    </a:cubicBezTo>
                    <a:cubicBezTo>
                      <a:pt x="1401" y="1006"/>
                      <a:pt x="1947" y="711"/>
                      <a:pt x="1851" y="279"/>
                    </a:cubicBezTo>
                    <a:cubicBezTo>
                      <a:pt x="1805" y="68"/>
                      <a:pt x="1664" y="0"/>
                      <a:pt x="14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68"/>
              <p:cNvSpPr/>
              <p:nvPr/>
            </p:nvSpPr>
            <p:spPr>
              <a:xfrm>
                <a:off x="1143678" y="3168395"/>
                <a:ext cx="361556" cy="390818"/>
              </a:xfrm>
              <a:custGeom>
                <a:avLst/>
                <a:gdLst/>
                <a:ahLst/>
                <a:cxnLst/>
                <a:rect l="l" t="t" r="r" b="b"/>
                <a:pathLst>
                  <a:path w="22945" h="24802" extrusionOk="0">
                    <a:moveTo>
                      <a:pt x="22919" y="0"/>
                    </a:moveTo>
                    <a:cubicBezTo>
                      <a:pt x="22797" y="33"/>
                      <a:pt x="16795" y="8481"/>
                      <a:pt x="13502" y="10958"/>
                    </a:cubicBezTo>
                    <a:lnTo>
                      <a:pt x="13513" y="10955"/>
                    </a:lnTo>
                    <a:lnTo>
                      <a:pt x="13513" y="10955"/>
                    </a:lnTo>
                    <a:cubicBezTo>
                      <a:pt x="10261" y="13421"/>
                      <a:pt x="6917" y="15766"/>
                      <a:pt x="3643" y="18203"/>
                    </a:cubicBezTo>
                    <a:cubicBezTo>
                      <a:pt x="1851" y="19542"/>
                      <a:pt x="453" y="21190"/>
                      <a:pt x="118" y="23509"/>
                    </a:cubicBezTo>
                    <a:cubicBezTo>
                      <a:pt x="0" y="24323"/>
                      <a:pt x="267" y="24802"/>
                      <a:pt x="903" y="24802"/>
                    </a:cubicBezTo>
                    <a:cubicBezTo>
                      <a:pt x="1025" y="24802"/>
                      <a:pt x="1160" y="24784"/>
                      <a:pt x="1309" y="24748"/>
                    </a:cubicBezTo>
                    <a:cubicBezTo>
                      <a:pt x="3820" y="24140"/>
                      <a:pt x="5582" y="23144"/>
                      <a:pt x="7868" y="21090"/>
                    </a:cubicBezTo>
                    <a:cubicBezTo>
                      <a:pt x="10062" y="19118"/>
                      <a:pt x="12311" y="16430"/>
                      <a:pt x="14229" y="14188"/>
                    </a:cubicBezTo>
                    <a:cubicBezTo>
                      <a:pt x="15969" y="12157"/>
                      <a:pt x="17175" y="10615"/>
                      <a:pt x="19011" y="8665"/>
                    </a:cubicBezTo>
                    <a:cubicBezTo>
                      <a:pt x="20902" y="6655"/>
                      <a:pt x="22945" y="450"/>
                      <a:pt x="229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68"/>
              <p:cNvSpPr/>
              <p:nvPr/>
            </p:nvSpPr>
            <p:spPr>
              <a:xfrm>
                <a:off x="1079360" y="3214168"/>
                <a:ext cx="371089" cy="328654"/>
              </a:xfrm>
              <a:custGeom>
                <a:avLst/>
                <a:gdLst/>
                <a:ahLst/>
                <a:cxnLst/>
                <a:rect l="l" t="t" r="r" b="b"/>
                <a:pathLst>
                  <a:path w="23550" h="20857" extrusionOk="0">
                    <a:moveTo>
                      <a:pt x="23550" y="1"/>
                    </a:moveTo>
                    <a:lnTo>
                      <a:pt x="23550" y="1"/>
                    </a:lnTo>
                    <a:cubicBezTo>
                      <a:pt x="20807" y="1984"/>
                      <a:pt x="16397" y="4366"/>
                      <a:pt x="10180" y="5000"/>
                    </a:cubicBezTo>
                    <a:cubicBezTo>
                      <a:pt x="8860" y="5137"/>
                      <a:pt x="7670" y="5690"/>
                      <a:pt x="6777" y="6722"/>
                    </a:cubicBezTo>
                    <a:cubicBezTo>
                      <a:pt x="5140" y="8621"/>
                      <a:pt x="3426" y="10472"/>
                      <a:pt x="1943" y="12489"/>
                    </a:cubicBezTo>
                    <a:cubicBezTo>
                      <a:pt x="1162" y="13547"/>
                      <a:pt x="623" y="14867"/>
                      <a:pt x="299" y="16154"/>
                    </a:cubicBezTo>
                    <a:cubicBezTo>
                      <a:pt x="0" y="17352"/>
                      <a:pt x="19" y="18661"/>
                      <a:pt x="111" y="19907"/>
                    </a:cubicBezTo>
                    <a:cubicBezTo>
                      <a:pt x="159" y="20536"/>
                      <a:pt x="444" y="20856"/>
                      <a:pt x="864" y="20856"/>
                    </a:cubicBezTo>
                    <a:cubicBezTo>
                      <a:pt x="1092" y="20856"/>
                      <a:pt x="1360" y="20762"/>
                      <a:pt x="1652" y="20571"/>
                    </a:cubicBezTo>
                    <a:cubicBezTo>
                      <a:pt x="2316" y="20140"/>
                      <a:pt x="3348" y="18705"/>
                      <a:pt x="3728" y="18020"/>
                    </a:cubicBezTo>
                    <a:cubicBezTo>
                      <a:pt x="5502" y="14786"/>
                      <a:pt x="11482" y="10981"/>
                      <a:pt x="13473" y="9915"/>
                    </a:cubicBezTo>
                    <a:cubicBezTo>
                      <a:pt x="17986" y="7504"/>
                      <a:pt x="21592" y="2412"/>
                      <a:pt x="235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68"/>
              <p:cNvSpPr/>
              <p:nvPr/>
            </p:nvSpPr>
            <p:spPr>
              <a:xfrm>
                <a:off x="965960" y="2757955"/>
                <a:ext cx="546265" cy="310029"/>
              </a:xfrm>
              <a:custGeom>
                <a:avLst/>
                <a:gdLst/>
                <a:ahLst/>
                <a:cxnLst/>
                <a:rect l="l" t="t" r="r" b="b"/>
                <a:pathLst>
                  <a:path w="34667" h="19675" extrusionOk="0">
                    <a:moveTo>
                      <a:pt x="1744" y="0"/>
                    </a:moveTo>
                    <a:cubicBezTo>
                      <a:pt x="1047" y="0"/>
                      <a:pt x="816" y="435"/>
                      <a:pt x="774" y="1305"/>
                    </a:cubicBezTo>
                    <a:cubicBezTo>
                      <a:pt x="738" y="2057"/>
                      <a:pt x="708" y="2835"/>
                      <a:pt x="509" y="3558"/>
                    </a:cubicBezTo>
                    <a:cubicBezTo>
                      <a:pt x="0" y="5379"/>
                      <a:pt x="103" y="6094"/>
                      <a:pt x="1733" y="7057"/>
                    </a:cubicBezTo>
                    <a:cubicBezTo>
                      <a:pt x="4473" y="8672"/>
                      <a:pt x="7179" y="10486"/>
                      <a:pt x="10132" y="11581"/>
                    </a:cubicBezTo>
                    <a:cubicBezTo>
                      <a:pt x="16953" y="14110"/>
                      <a:pt x="23918" y="16260"/>
                      <a:pt x="30828" y="18546"/>
                    </a:cubicBezTo>
                    <a:cubicBezTo>
                      <a:pt x="32074" y="18963"/>
                      <a:pt x="33346" y="19298"/>
                      <a:pt x="34607" y="19674"/>
                    </a:cubicBezTo>
                    <a:cubicBezTo>
                      <a:pt x="34629" y="19623"/>
                      <a:pt x="34648" y="19575"/>
                      <a:pt x="34666" y="19523"/>
                    </a:cubicBezTo>
                    <a:cubicBezTo>
                      <a:pt x="34489" y="19412"/>
                      <a:pt x="34320" y="19280"/>
                      <a:pt x="34128" y="19191"/>
                    </a:cubicBezTo>
                    <a:cubicBezTo>
                      <a:pt x="32004" y="18229"/>
                      <a:pt x="30249" y="16817"/>
                      <a:pt x="28789" y="14991"/>
                    </a:cubicBezTo>
                    <a:cubicBezTo>
                      <a:pt x="26743" y="12436"/>
                      <a:pt x="24619" y="9944"/>
                      <a:pt x="22569" y="7389"/>
                    </a:cubicBezTo>
                    <a:cubicBezTo>
                      <a:pt x="21507" y="6072"/>
                      <a:pt x="20231" y="5084"/>
                      <a:pt x="18642" y="4553"/>
                    </a:cubicBezTo>
                    <a:cubicBezTo>
                      <a:pt x="15268" y="3436"/>
                      <a:pt x="11906" y="2282"/>
                      <a:pt x="8492" y="1309"/>
                    </a:cubicBezTo>
                    <a:cubicBezTo>
                      <a:pt x="6412" y="719"/>
                      <a:pt x="4251" y="379"/>
                      <a:pt x="2109" y="33"/>
                    </a:cubicBezTo>
                    <a:cubicBezTo>
                      <a:pt x="1975" y="11"/>
                      <a:pt x="1854" y="0"/>
                      <a:pt x="17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68"/>
              <p:cNvSpPr/>
              <p:nvPr/>
            </p:nvSpPr>
            <p:spPr>
              <a:xfrm>
                <a:off x="1231631" y="2613704"/>
                <a:ext cx="309792" cy="446205"/>
              </a:xfrm>
              <a:custGeom>
                <a:avLst/>
                <a:gdLst/>
                <a:ahLst/>
                <a:cxnLst/>
                <a:rect l="l" t="t" r="r" b="b"/>
                <a:pathLst>
                  <a:path w="19660" h="28317" extrusionOk="0">
                    <a:moveTo>
                      <a:pt x="4145" y="0"/>
                    </a:moveTo>
                    <a:cubicBezTo>
                      <a:pt x="3294" y="0"/>
                      <a:pt x="2428" y="227"/>
                      <a:pt x="1811" y="637"/>
                    </a:cubicBezTo>
                    <a:cubicBezTo>
                      <a:pt x="616" y="1430"/>
                      <a:pt x="0" y="3008"/>
                      <a:pt x="395" y="4620"/>
                    </a:cubicBezTo>
                    <a:cubicBezTo>
                      <a:pt x="616" y="5523"/>
                      <a:pt x="952" y="6397"/>
                      <a:pt x="1394" y="7215"/>
                    </a:cubicBezTo>
                    <a:cubicBezTo>
                      <a:pt x="4189" y="12359"/>
                      <a:pt x="7445" y="17233"/>
                      <a:pt x="11128" y="21779"/>
                    </a:cubicBezTo>
                    <a:cubicBezTo>
                      <a:pt x="12890" y="23958"/>
                      <a:pt x="15505" y="27900"/>
                      <a:pt x="19133" y="28317"/>
                    </a:cubicBezTo>
                    <a:lnTo>
                      <a:pt x="19660" y="26156"/>
                    </a:lnTo>
                    <a:cubicBezTo>
                      <a:pt x="19653" y="26152"/>
                      <a:pt x="19568" y="25942"/>
                      <a:pt x="19439" y="25592"/>
                    </a:cubicBezTo>
                    <a:cubicBezTo>
                      <a:pt x="18926" y="24231"/>
                      <a:pt x="17647" y="20717"/>
                      <a:pt x="16743" y="18483"/>
                    </a:cubicBezTo>
                    <a:cubicBezTo>
                      <a:pt x="16603" y="18140"/>
                      <a:pt x="16474" y="17827"/>
                      <a:pt x="16356" y="17558"/>
                    </a:cubicBezTo>
                    <a:cubicBezTo>
                      <a:pt x="14347" y="12916"/>
                      <a:pt x="12241" y="8310"/>
                      <a:pt x="9399" y="4107"/>
                    </a:cubicBezTo>
                    <a:cubicBezTo>
                      <a:pt x="8554" y="2864"/>
                      <a:pt x="7507" y="1710"/>
                      <a:pt x="6379" y="715"/>
                    </a:cubicBezTo>
                    <a:cubicBezTo>
                      <a:pt x="5822" y="224"/>
                      <a:pt x="4991" y="0"/>
                      <a:pt x="41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68"/>
              <p:cNvSpPr/>
              <p:nvPr/>
            </p:nvSpPr>
            <p:spPr>
              <a:xfrm>
                <a:off x="1075925" y="3112885"/>
                <a:ext cx="428557" cy="178312"/>
              </a:xfrm>
              <a:custGeom>
                <a:avLst/>
                <a:gdLst/>
                <a:ahLst/>
                <a:cxnLst/>
                <a:rect l="l" t="t" r="r" b="b"/>
                <a:pathLst>
                  <a:path w="27197" h="11316" extrusionOk="0">
                    <a:moveTo>
                      <a:pt x="10732" y="0"/>
                    </a:moveTo>
                    <a:cubicBezTo>
                      <a:pt x="9563" y="0"/>
                      <a:pt x="8572" y="524"/>
                      <a:pt x="7733" y="1676"/>
                    </a:cubicBezTo>
                    <a:cubicBezTo>
                      <a:pt x="6785" y="2977"/>
                      <a:pt x="5498" y="3859"/>
                      <a:pt x="4016" y="4530"/>
                    </a:cubicBezTo>
                    <a:cubicBezTo>
                      <a:pt x="1855" y="5511"/>
                      <a:pt x="650" y="7302"/>
                      <a:pt x="193" y="9603"/>
                    </a:cubicBezTo>
                    <a:cubicBezTo>
                      <a:pt x="1" y="10573"/>
                      <a:pt x="244" y="11049"/>
                      <a:pt x="1218" y="11181"/>
                    </a:cubicBezTo>
                    <a:cubicBezTo>
                      <a:pt x="1821" y="11266"/>
                      <a:pt x="2441" y="11315"/>
                      <a:pt x="3058" y="11315"/>
                    </a:cubicBezTo>
                    <a:cubicBezTo>
                      <a:pt x="3486" y="11315"/>
                      <a:pt x="3913" y="11292"/>
                      <a:pt x="4333" y="11240"/>
                    </a:cubicBezTo>
                    <a:cubicBezTo>
                      <a:pt x="6520" y="10971"/>
                      <a:pt x="8688" y="10536"/>
                      <a:pt x="10867" y="10230"/>
                    </a:cubicBezTo>
                    <a:cubicBezTo>
                      <a:pt x="15560" y="9577"/>
                      <a:pt x="19930" y="8066"/>
                      <a:pt x="23842" y="5363"/>
                    </a:cubicBezTo>
                    <a:cubicBezTo>
                      <a:pt x="24992" y="4574"/>
                      <a:pt x="26054" y="3660"/>
                      <a:pt x="27197" y="2771"/>
                    </a:cubicBezTo>
                    <a:cubicBezTo>
                      <a:pt x="26994" y="2620"/>
                      <a:pt x="26452" y="2579"/>
                      <a:pt x="26227" y="2565"/>
                    </a:cubicBezTo>
                    <a:cubicBezTo>
                      <a:pt x="23554" y="2384"/>
                      <a:pt x="20855" y="2369"/>
                      <a:pt x="18219" y="1964"/>
                    </a:cubicBezTo>
                    <a:cubicBezTo>
                      <a:pt x="16198" y="1654"/>
                      <a:pt x="14244" y="883"/>
                      <a:pt x="12279" y="264"/>
                    </a:cubicBezTo>
                    <a:cubicBezTo>
                      <a:pt x="11732" y="91"/>
                      <a:pt x="11216" y="0"/>
                      <a:pt x="107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68"/>
              <p:cNvSpPr/>
              <p:nvPr/>
            </p:nvSpPr>
            <p:spPr>
              <a:xfrm>
                <a:off x="971711" y="2605432"/>
                <a:ext cx="309682" cy="214129"/>
              </a:xfrm>
              <a:custGeom>
                <a:avLst/>
                <a:gdLst/>
                <a:ahLst/>
                <a:cxnLst/>
                <a:rect l="l" t="t" r="r" b="b"/>
                <a:pathLst>
                  <a:path w="19653" h="13589" extrusionOk="0">
                    <a:moveTo>
                      <a:pt x="2621" y="1"/>
                    </a:moveTo>
                    <a:cubicBezTo>
                      <a:pt x="2123" y="1"/>
                      <a:pt x="1391" y="341"/>
                      <a:pt x="1169" y="746"/>
                    </a:cubicBezTo>
                    <a:cubicBezTo>
                      <a:pt x="255" y="2405"/>
                      <a:pt x="0" y="4164"/>
                      <a:pt x="1099" y="5886"/>
                    </a:cubicBezTo>
                    <a:cubicBezTo>
                      <a:pt x="2124" y="7486"/>
                      <a:pt x="3532" y="8625"/>
                      <a:pt x="5346" y="9208"/>
                    </a:cubicBezTo>
                    <a:cubicBezTo>
                      <a:pt x="8329" y="10166"/>
                      <a:pt x="11316" y="11107"/>
                      <a:pt x="14306" y="12032"/>
                    </a:cubicBezTo>
                    <a:cubicBezTo>
                      <a:pt x="16046" y="12574"/>
                      <a:pt x="17801" y="13072"/>
                      <a:pt x="19549" y="13588"/>
                    </a:cubicBezTo>
                    <a:cubicBezTo>
                      <a:pt x="19582" y="13529"/>
                      <a:pt x="19616" y="13474"/>
                      <a:pt x="19652" y="13415"/>
                    </a:cubicBezTo>
                    <a:cubicBezTo>
                      <a:pt x="19147" y="12600"/>
                      <a:pt x="18638" y="11792"/>
                      <a:pt x="18144" y="10970"/>
                    </a:cubicBezTo>
                    <a:cubicBezTo>
                      <a:pt x="16891" y="8861"/>
                      <a:pt x="15578" y="6778"/>
                      <a:pt x="15110" y="4300"/>
                    </a:cubicBezTo>
                    <a:cubicBezTo>
                      <a:pt x="15062" y="4064"/>
                      <a:pt x="14749" y="3799"/>
                      <a:pt x="14498" y="3699"/>
                    </a:cubicBezTo>
                    <a:cubicBezTo>
                      <a:pt x="11659" y="2586"/>
                      <a:pt x="8834" y="1439"/>
                      <a:pt x="5955" y="447"/>
                    </a:cubicBezTo>
                    <a:cubicBezTo>
                      <a:pt x="4919" y="89"/>
                      <a:pt x="3746" y="12"/>
                      <a:pt x="2636" y="1"/>
                    </a:cubicBezTo>
                    <a:cubicBezTo>
                      <a:pt x="2631" y="1"/>
                      <a:pt x="2626" y="1"/>
                      <a:pt x="26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68"/>
              <p:cNvSpPr/>
              <p:nvPr/>
            </p:nvSpPr>
            <p:spPr>
              <a:xfrm>
                <a:off x="976060" y="2442384"/>
                <a:ext cx="262630" cy="201318"/>
              </a:xfrm>
              <a:custGeom>
                <a:avLst/>
                <a:gdLst/>
                <a:ahLst/>
                <a:cxnLst/>
                <a:rect l="l" t="t" r="r" b="b"/>
                <a:pathLst>
                  <a:path w="16667" h="12776" extrusionOk="0">
                    <a:moveTo>
                      <a:pt x="5776" y="1"/>
                    </a:moveTo>
                    <a:cubicBezTo>
                      <a:pt x="5026" y="1"/>
                      <a:pt x="4254" y="130"/>
                      <a:pt x="3459" y="383"/>
                    </a:cubicBezTo>
                    <a:cubicBezTo>
                      <a:pt x="1892" y="880"/>
                      <a:pt x="771" y="1810"/>
                      <a:pt x="388" y="3454"/>
                    </a:cubicBezTo>
                    <a:cubicBezTo>
                      <a:pt x="1" y="5099"/>
                      <a:pt x="897" y="6197"/>
                      <a:pt x="2073" y="7149"/>
                    </a:cubicBezTo>
                    <a:cubicBezTo>
                      <a:pt x="3470" y="8273"/>
                      <a:pt x="5015" y="9084"/>
                      <a:pt x="6722" y="9682"/>
                    </a:cubicBezTo>
                    <a:cubicBezTo>
                      <a:pt x="9403" y="10626"/>
                      <a:pt x="12028" y="11735"/>
                      <a:pt x="14683" y="12775"/>
                    </a:cubicBezTo>
                    <a:cubicBezTo>
                      <a:pt x="15169" y="12100"/>
                      <a:pt x="15590" y="11348"/>
                      <a:pt x="16172" y="10762"/>
                    </a:cubicBezTo>
                    <a:cubicBezTo>
                      <a:pt x="16659" y="10279"/>
                      <a:pt x="16666" y="9877"/>
                      <a:pt x="16386" y="9353"/>
                    </a:cubicBezTo>
                    <a:cubicBezTo>
                      <a:pt x="14745" y="6242"/>
                      <a:pt x="12607" y="3546"/>
                      <a:pt x="9786" y="1411"/>
                    </a:cubicBezTo>
                    <a:cubicBezTo>
                      <a:pt x="8526" y="460"/>
                      <a:pt x="7190" y="1"/>
                      <a:pt x="57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68"/>
              <p:cNvSpPr/>
              <p:nvPr/>
            </p:nvSpPr>
            <p:spPr>
              <a:xfrm>
                <a:off x="907078" y="3090353"/>
                <a:ext cx="280436" cy="85847"/>
              </a:xfrm>
              <a:custGeom>
                <a:avLst/>
                <a:gdLst/>
                <a:ahLst/>
                <a:cxnLst/>
                <a:rect l="l" t="t" r="r" b="b"/>
                <a:pathLst>
                  <a:path w="17797" h="5448" extrusionOk="0">
                    <a:moveTo>
                      <a:pt x="4075" y="1"/>
                    </a:moveTo>
                    <a:cubicBezTo>
                      <a:pt x="2954" y="1"/>
                      <a:pt x="2186" y="580"/>
                      <a:pt x="1624" y="1524"/>
                    </a:cubicBezTo>
                    <a:cubicBezTo>
                      <a:pt x="1374" y="1930"/>
                      <a:pt x="1145" y="2354"/>
                      <a:pt x="939" y="2785"/>
                    </a:cubicBezTo>
                    <a:cubicBezTo>
                      <a:pt x="0" y="4832"/>
                      <a:pt x="121" y="5448"/>
                      <a:pt x="1851" y="5448"/>
                    </a:cubicBezTo>
                    <a:cubicBezTo>
                      <a:pt x="2106" y="5448"/>
                      <a:pt x="2396" y="5435"/>
                      <a:pt x="2723" y="5410"/>
                    </a:cubicBezTo>
                    <a:cubicBezTo>
                      <a:pt x="3228" y="5373"/>
                      <a:pt x="3733" y="5307"/>
                      <a:pt x="4235" y="5233"/>
                    </a:cubicBezTo>
                    <a:cubicBezTo>
                      <a:pt x="5728" y="5022"/>
                      <a:pt x="12636" y="4463"/>
                      <a:pt x="14717" y="4463"/>
                    </a:cubicBezTo>
                    <a:cubicBezTo>
                      <a:pt x="14737" y="4463"/>
                      <a:pt x="14757" y="4463"/>
                      <a:pt x="14776" y="4463"/>
                    </a:cubicBezTo>
                    <a:cubicBezTo>
                      <a:pt x="14787" y="4463"/>
                      <a:pt x="14797" y="4463"/>
                      <a:pt x="14807" y="4463"/>
                    </a:cubicBezTo>
                    <a:cubicBezTo>
                      <a:pt x="15866" y="4463"/>
                      <a:pt x="16744" y="4090"/>
                      <a:pt x="17379" y="3301"/>
                    </a:cubicBezTo>
                    <a:cubicBezTo>
                      <a:pt x="17796" y="2785"/>
                      <a:pt x="17785" y="794"/>
                      <a:pt x="16579" y="683"/>
                    </a:cubicBezTo>
                    <a:cubicBezTo>
                      <a:pt x="12479" y="311"/>
                      <a:pt x="8361" y="230"/>
                      <a:pt x="4250" y="5"/>
                    </a:cubicBezTo>
                    <a:cubicBezTo>
                      <a:pt x="4191" y="2"/>
                      <a:pt x="4133" y="1"/>
                      <a:pt x="40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68"/>
              <p:cNvSpPr/>
              <p:nvPr/>
            </p:nvSpPr>
            <p:spPr>
              <a:xfrm>
                <a:off x="966133" y="3310786"/>
                <a:ext cx="212427" cy="151981"/>
              </a:xfrm>
              <a:custGeom>
                <a:avLst/>
                <a:gdLst/>
                <a:ahLst/>
                <a:cxnLst/>
                <a:rect l="l" t="t" r="r" b="b"/>
                <a:pathLst>
                  <a:path w="13481" h="9645" extrusionOk="0">
                    <a:moveTo>
                      <a:pt x="9584" y="1"/>
                    </a:moveTo>
                    <a:cubicBezTo>
                      <a:pt x="9120" y="1"/>
                      <a:pt x="8681" y="13"/>
                      <a:pt x="8311" y="45"/>
                    </a:cubicBezTo>
                    <a:cubicBezTo>
                      <a:pt x="7481" y="118"/>
                      <a:pt x="6537" y="229"/>
                      <a:pt x="5881" y="679"/>
                    </a:cubicBezTo>
                    <a:cubicBezTo>
                      <a:pt x="3636" y="2205"/>
                      <a:pt x="2061" y="4406"/>
                      <a:pt x="535" y="6611"/>
                    </a:cubicBezTo>
                    <a:cubicBezTo>
                      <a:pt x="0" y="7389"/>
                      <a:pt x="225" y="8175"/>
                      <a:pt x="1003" y="8720"/>
                    </a:cubicBezTo>
                    <a:cubicBezTo>
                      <a:pt x="1946" y="9385"/>
                      <a:pt x="3001" y="9645"/>
                      <a:pt x="4097" y="9645"/>
                    </a:cubicBezTo>
                    <a:cubicBezTo>
                      <a:pt x="4394" y="9645"/>
                      <a:pt x="4694" y="9626"/>
                      <a:pt x="4996" y="9590"/>
                    </a:cubicBezTo>
                    <a:cubicBezTo>
                      <a:pt x="6128" y="9454"/>
                      <a:pt x="6571" y="8481"/>
                      <a:pt x="7113" y="7658"/>
                    </a:cubicBezTo>
                    <a:cubicBezTo>
                      <a:pt x="7349" y="7301"/>
                      <a:pt x="7522" y="6895"/>
                      <a:pt x="7784" y="6560"/>
                    </a:cubicBezTo>
                    <a:cubicBezTo>
                      <a:pt x="8551" y="5572"/>
                      <a:pt x="9236" y="4104"/>
                      <a:pt x="10088" y="3190"/>
                    </a:cubicBezTo>
                    <a:cubicBezTo>
                      <a:pt x="11290" y="1907"/>
                      <a:pt x="12053" y="1527"/>
                      <a:pt x="13480" y="122"/>
                    </a:cubicBezTo>
                    <a:lnTo>
                      <a:pt x="13480" y="122"/>
                    </a:lnTo>
                    <a:cubicBezTo>
                      <a:pt x="13452" y="124"/>
                      <a:pt x="13412" y="126"/>
                      <a:pt x="13360" y="126"/>
                    </a:cubicBezTo>
                    <a:cubicBezTo>
                      <a:pt x="12822" y="126"/>
                      <a:pt x="11074" y="1"/>
                      <a:pt x="95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68"/>
              <p:cNvSpPr/>
              <p:nvPr/>
            </p:nvSpPr>
            <p:spPr>
              <a:xfrm>
                <a:off x="1133798" y="2403292"/>
                <a:ext cx="192305" cy="192935"/>
              </a:xfrm>
              <a:custGeom>
                <a:avLst/>
                <a:gdLst/>
                <a:ahLst/>
                <a:cxnLst/>
                <a:rect l="l" t="t" r="r" b="b"/>
                <a:pathLst>
                  <a:path w="12204" h="12244" extrusionOk="0">
                    <a:moveTo>
                      <a:pt x="2263" y="1"/>
                    </a:moveTo>
                    <a:cubicBezTo>
                      <a:pt x="1616" y="1"/>
                      <a:pt x="1000" y="333"/>
                      <a:pt x="586" y="910"/>
                    </a:cubicBezTo>
                    <a:cubicBezTo>
                      <a:pt x="0" y="1728"/>
                      <a:pt x="137" y="2617"/>
                      <a:pt x="1007" y="3479"/>
                    </a:cubicBezTo>
                    <a:cubicBezTo>
                      <a:pt x="1265" y="3738"/>
                      <a:pt x="1586" y="3929"/>
                      <a:pt x="1855" y="4180"/>
                    </a:cubicBezTo>
                    <a:cubicBezTo>
                      <a:pt x="2699" y="4962"/>
                      <a:pt x="3625" y="5681"/>
                      <a:pt x="4347" y="6569"/>
                    </a:cubicBezTo>
                    <a:cubicBezTo>
                      <a:pt x="5431" y="7900"/>
                      <a:pt x="6349" y="9364"/>
                      <a:pt x="7378" y="10747"/>
                    </a:cubicBezTo>
                    <a:cubicBezTo>
                      <a:pt x="7669" y="11141"/>
                      <a:pt x="8038" y="11628"/>
                      <a:pt x="8466" y="11753"/>
                    </a:cubicBezTo>
                    <a:cubicBezTo>
                      <a:pt x="9402" y="12026"/>
                      <a:pt x="10401" y="12115"/>
                      <a:pt x="11379" y="12233"/>
                    </a:cubicBezTo>
                    <a:cubicBezTo>
                      <a:pt x="11435" y="12240"/>
                      <a:pt x="11489" y="12244"/>
                      <a:pt x="11541" y="12244"/>
                    </a:cubicBezTo>
                    <a:cubicBezTo>
                      <a:pt x="11945" y="12244"/>
                      <a:pt x="12203" y="12020"/>
                      <a:pt x="12134" y="11458"/>
                    </a:cubicBezTo>
                    <a:cubicBezTo>
                      <a:pt x="12079" y="11318"/>
                      <a:pt x="12009" y="11134"/>
                      <a:pt x="11935" y="10950"/>
                    </a:cubicBezTo>
                    <a:cubicBezTo>
                      <a:pt x="10630" y="7742"/>
                      <a:pt x="8735" y="4921"/>
                      <a:pt x="6228" y="2539"/>
                    </a:cubicBezTo>
                    <a:cubicBezTo>
                      <a:pt x="5358" y="1710"/>
                      <a:pt x="4369" y="980"/>
                      <a:pt x="3352" y="331"/>
                    </a:cubicBezTo>
                    <a:cubicBezTo>
                      <a:pt x="2999" y="105"/>
                      <a:pt x="2626" y="1"/>
                      <a:pt x="22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68"/>
              <p:cNvSpPr/>
              <p:nvPr/>
            </p:nvSpPr>
            <p:spPr>
              <a:xfrm>
                <a:off x="874903" y="3176526"/>
                <a:ext cx="242303" cy="87249"/>
              </a:xfrm>
              <a:custGeom>
                <a:avLst/>
                <a:gdLst/>
                <a:ahLst/>
                <a:cxnLst/>
                <a:rect l="l" t="t" r="r" b="b"/>
                <a:pathLst>
                  <a:path w="15377" h="5537" extrusionOk="0">
                    <a:moveTo>
                      <a:pt x="15377" y="0"/>
                    </a:moveTo>
                    <a:lnTo>
                      <a:pt x="15377" y="0"/>
                    </a:lnTo>
                    <a:cubicBezTo>
                      <a:pt x="15269" y="1"/>
                      <a:pt x="15174" y="2"/>
                      <a:pt x="15090" y="2"/>
                    </a:cubicBezTo>
                    <a:cubicBezTo>
                      <a:pt x="15005" y="2"/>
                      <a:pt x="14931" y="1"/>
                      <a:pt x="14863" y="1"/>
                    </a:cubicBezTo>
                    <a:cubicBezTo>
                      <a:pt x="14728" y="1"/>
                      <a:pt x="14619" y="2"/>
                      <a:pt x="14510" y="8"/>
                    </a:cubicBezTo>
                    <a:cubicBezTo>
                      <a:pt x="12947" y="85"/>
                      <a:pt x="11380" y="100"/>
                      <a:pt x="9828" y="262"/>
                    </a:cubicBezTo>
                    <a:cubicBezTo>
                      <a:pt x="8253" y="421"/>
                      <a:pt x="6671" y="635"/>
                      <a:pt x="5130" y="985"/>
                    </a:cubicBezTo>
                    <a:cubicBezTo>
                      <a:pt x="3552" y="1342"/>
                      <a:pt x="2051" y="1980"/>
                      <a:pt x="842" y="3116"/>
                    </a:cubicBezTo>
                    <a:cubicBezTo>
                      <a:pt x="1" y="3906"/>
                      <a:pt x="1508" y="5536"/>
                      <a:pt x="3668" y="5536"/>
                    </a:cubicBezTo>
                    <a:cubicBezTo>
                      <a:pt x="4016" y="5536"/>
                      <a:pt x="4382" y="5494"/>
                      <a:pt x="4758" y="5398"/>
                    </a:cubicBezTo>
                    <a:cubicBezTo>
                      <a:pt x="6638" y="4919"/>
                      <a:pt x="8493" y="4336"/>
                      <a:pt x="10351" y="3765"/>
                    </a:cubicBezTo>
                    <a:cubicBezTo>
                      <a:pt x="10930" y="3588"/>
                      <a:pt x="11557" y="3411"/>
                      <a:pt x="12018" y="3046"/>
                    </a:cubicBezTo>
                    <a:cubicBezTo>
                      <a:pt x="12973" y="2290"/>
                      <a:pt x="13835" y="1409"/>
                      <a:pt x="14735" y="576"/>
                    </a:cubicBezTo>
                    <a:cubicBezTo>
                      <a:pt x="14894" y="428"/>
                      <a:pt x="15060" y="288"/>
                      <a:pt x="153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68"/>
              <p:cNvSpPr/>
              <p:nvPr/>
            </p:nvSpPr>
            <p:spPr>
              <a:xfrm>
                <a:off x="981764" y="3007963"/>
                <a:ext cx="238915" cy="81041"/>
              </a:xfrm>
              <a:custGeom>
                <a:avLst/>
                <a:gdLst/>
                <a:ahLst/>
                <a:cxnLst/>
                <a:rect l="l" t="t" r="r" b="b"/>
                <a:pathLst>
                  <a:path w="15162" h="5143" extrusionOk="0">
                    <a:moveTo>
                      <a:pt x="8218" y="1"/>
                    </a:moveTo>
                    <a:cubicBezTo>
                      <a:pt x="7701" y="1"/>
                      <a:pt x="7180" y="30"/>
                      <a:pt x="6655" y="83"/>
                    </a:cubicBezTo>
                    <a:cubicBezTo>
                      <a:pt x="6654" y="80"/>
                      <a:pt x="6647" y="78"/>
                      <a:pt x="6634" y="78"/>
                    </a:cubicBezTo>
                    <a:cubicBezTo>
                      <a:pt x="6326" y="78"/>
                      <a:pt x="2742" y="972"/>
                      <a:pt x="970" y="1595"/>
                    </a:cubicBezTo>
                    <a:cubicBezTo>
                      <a:pt x="564" y="1739"/>
                      <a:pt x="0" y="2347"/>
                      <a:pt x="55" y="2646"/>
                    </a:cubicBezTo>
                    <a:cubicBezTo>
                      <a:pt x="125" y="3055"/>
                      <a:pt x="660" y="3556"/>
                      <a:pt x="1095" y="3689"/>
                    </a:cubicBezTo>
                    <a:cubicBezTo>
                      <a:pt x="2198" y="4025"/>
                      <a:pt x="3329" y="4261"/>
                      <a:pt x="4472" y="4386"/>
                    </a:cubicBezTo>
                    <a:cubicBezTo>
                      <a:pt x="7050" y="4677"/>
                      <a:pt x="9631" y="4887"/>
                      <a:pt x="12215" y="5112"/>
                    </a:cubicBezTo>
                    <a:cubicBezTo>
                      <a:pt x="12435" y="5133"/>
                      <a:pt x="12655" y="5143"/>
                      <a:pt x="12876" y="5143"/>
                    </a:cubicBezTo>
                    <a:cubicBezTo>
                      <a:pt x="13133" y="5143"/>
                      <a:pt x="13390" y="5129"/>
                      <a:pt x="13646" y="5101"/>
                    </a:cubicBezTo>
                    <a:cubicBezTo>
                      <a:pt x="14487" y="4994"/>
                      <a:pt x="14925" y="4456"/>
                      <a:pt x="15036" y="3630"/>
                    </a:cubicBezTo>
                    <a:cubicBezTo>
                      <a:pt x="15161" y="2668"/>
                      <a:pt x="14619" y="1838"/>
                      <a:pt x="13403" y="1208"/>
                    </a:cubicBezTo>
                    <a:cubicBezTo>
                      <a:pt x="11753" y="348"/>
                      <a:pt x="10014" y="1"/>
                      <a:pt x="82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68"/>
              <p:cNvSpPr/>
              <p:nvPr/>
            </p:nvSpPr>
            <p:spPr>
              <a:xfrm>
                <a:off x="893968" y="3253717"/>
                <a:ext cx="170638" cy="131134"/>
              </a:xfrm>
              <a:custGeom>
                <a:avLst/>
                <a:gdLst/>
                <a:ahLst/>
                <a:cxnLst/>
                <a:rect l="l" t="t" r="r" b="b"/>
                <a:pathLst>
                  <a:path w="10829" h="8322" extrusionOk="0">
                    <a:moveTo>
                      <a:pt x="10190" y="1"/>
                    </a:moveTo>
                    <a:cubicBezTo>
                      <a:pt x="10081" y="1"/>
                      <a:pt x="9954" y="15"/>
                      <a:pt x="9808" y="42"/>
                    </a:cubicBezTo>
                    <a:cubicBezTo>
                      <a:pt x="8208" y="344"/>
                      <a:pt x="6615" y="709"/>
                      <a:pt x="5056" y="1178"/>
                    </a:cubicBezTo>
                    <a:cubicBezTo>
                      <a:pt x="3563" y="1628"/>
                      <a:pt x="2187" y="2365"/>
                      <a:pt x="1092" y="3526"/>
                    </a:cubicBezTo>
                    <a:cubicBezTo>
                      <a:pt x="454" y="4205"/>
                      <a:pt x="1" y="4964"/>
                      <a:pt x="318" y="5960"/>
                    </a:cubicBezTo>
                    <a:cubicBezTo>
                      <a:pt x="554" y="6686"/>
                      <a:pt x="1667" y="7608"/>
                      <a:pt x="2814" y="8095"/>
                    </a:cubicBezTo>
                    <a:cubicBezTo>
                      <a:pt x="3168" y="8245"/>
                      <a:pt x="3545" y="8321"/>
                      <a:pt x="3919" y="8321"/>
                    </a:cubicBezTo>
                    <a:cubicBezTo>
                      <a:pt x="4490" y="8321"/>
                      <a:pt x="5055" y="8145"/>
                      <a:pt x="5520" y="7789"/>
                    </a:cubicBezTo>
                    <a:cubicBezTo>
                      <a:pt x="5616" y="7711"/>
                      <a:pt x="5708" y="7630"/>
                      <a:pt x="5793" y="7538"/>
                    </a:cubicBezTo>
                    <a:cubicBezTo>
                      <a:pt x="7287" y="5886"/>
                      <a:pt x="8717" y="4175"/>
                      <a:pt x="10118" y="2442"/>
                    </a:cubicBezTo>
                    <a:cubicBezTo>
                      <a:pt x="10424" y="2063"/>
                      <a:pt x="10542" y="1502"/>
                      <a:pt x="10664" y="1004"/>
                    </a:cubicBezTo>
                    <a:cubicBezTo>
                      <a:pt x="10829" y="319"/>
                      <a:pt x="10711" y="1"/>
                      <a:pt x="101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68"/>
              <p:cNvSpPr/>
              <p:nvPr/>
            </p:nvSpPr>
            <p:spPr>
              <a:xfrm>
                <a:off x="1233364" y="3033220"/>
                <a:ext cx="275410" cy="109058"/>
              </a:xfrm>
              <a:custGeom>
                <a:avLst/>
                <a:gdLst/>
                <a:ahLst/>
                <a:cxnLst/>
                <a:rect l="l" t="t" r="r" b="b"/>
                <a:pathLst>
                  <a:path w="17478" h="6921" extrusionOk="0">
                    <a:moveTo>
                      <a:pt x="1066" y="0"/>
                    </a:moveTo>
                    <a:cubicBezTo>
                      <a:pt x="697" y="0"/>
                      <a:pt x="459" y="236"/>
                      <a:pt x="359" y="755"/>
                    </a:cubicBezTo>
                    <a:cubicBezTo>
                      <a:pt x="1" y="2643"/>
                      <a:pt x="830" y="4051"/>
                      <a:pt x="2729" y="4542"/>
                    </a:cubicBezTo>
                    <a:cubicBezTo>
                      <a:pt x="5026" y="5132"/>
                      <a:pt x="7331" y="5700"/>
                      <a:pt x="9657" y="6164"/>
                    </a:cubicBezTo>
                    <a:cubicBezTo>
                      <a:pt x="11398" y="6514"/>
                      <a:pt x="13168" y="6747"/>
                      <a:pt x="14937" y="6913"/>
                    </a:cubicBezTo>
                    <a:cubicBezTo>
                      <a:pt x="14993" y="6918"/>
                      <a:pt x="15052" y="6920"/>
                      <a:pt x="15115" y="6920"/>
                    </a:cubicBezTo>
                    <a:cubicBezTo>
                      <a:pt x="15988" y="6920"/>
                      <a:pt x="17474" y="6446"/>
                      <a:pt x="17478" y="6319"/>
                    </a:cubicBezTo>
                    <a:cubicBezTo>
                      <a:pt x="15852" y="5773"/>
                      <a:pt x="14229" y="5220"/>
                      <a:pt x="12603" y="4682"/>
                    </a:cubicBezTo>
                    <a:cubicBezTo>
                      <a:pt x="9067" y="3509"/>
                      <a:pt x="5476" y="2470"/>
                      <a:pt x="2279" y="456"/>
                    </a:cubicBezTo>
                    <a:cubicBezTo>
                      <a:pt x="2040" y="305"/>
                      <a:pt x="1785" y="184"/>
                      <a:pt x="1520" y="91"/>
                    </a:cubicBezTo>
                    <a:cubicBezTo>
                      <a:pt x="1352" y="31"/>
                      <a:pt x="1201" y="0"/>
                      <a:pt x="10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68"/>
              <p:cNvSpPr/>
              <p:nvPr/>
            </p:nvSpPr>
            <p:spPr>
              <a:xfrm>
                <a:off x="1102474" y="3562748"/>
                <a:ext cx="35344" cy="53969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3425" extrusionOk="0">
                    <a:moveTo>
                      <a:pt x="921" y="1"/>
                    </a:moveTo>
                    <a:cubicBezTo>
                      <a:pt x="898" y="1"/>
                      <a:pt x="875" y="2"/>
                      <a:pt x="853" y="4"/>
                    </a:cubicBezTo>
                    <a:cubicBezTo>
                      <a:pt x="193" y="59"/>
                      <a:pt x="1" y="970"/>
                      <a:pt x="71" y="1807"/>
                    </a:cubicBezTo>
                    <a:cubicBezTo>
                      <a:pt x="139" y="2616"/>
                      <a:pt x="51" y="3425"/>
                      <a:pt x="645" y="3425"/>
                    </a:cubicBezTo>
                    <a:cubicBezTo>
                      <a:pt x="665" y="3425"/>
                      <a:pt x="687" y="3424"/>
                      <a:pt x="709" y="3422"/>
                    </a:cubicBezTo>
                    <a:cubicBezTo>
                      <a:pt x="1369" y="3367"/>
                      <a:pt x="2243" y="2434"/>
                      <a:pt x="2173" y="1593"/>
                    </a:cubicBezTo>
                    <a:cubicBezTo>
                      <a:pt x="2105" y="785"/>
                      <a:pt x="1553" y="1"/>
                      <a:pt x="9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68"/>
              <p:cNvSpPr/>
              <p:nvPr/>
            </p:nvSpPr>
            <p:spPr>
              <a:xfrm>
                <a:off x="1014584" y="2347656"/>
                <a:ext cx="143803" cy="80710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5122" extrusionOk="0">
                    <a:moveTo>
                      <a:pt x="3719" y="0"/>
                    </a:moveTo>
                    <a:cubicBezTo>
                      <a:pt x="2216" y="0"/>
                      <a:pt x="762" y="757"/>
                      <a:pt x="443" y="1911"/>
                    </a:cubicBezTo>
                    <a:cubicBezTo>
                      <a:pt x="0" y="3511"/>
                      <a:pt x="2511" y="3681"/>
                      <a:pt x="3473" y="4260"/>
                    </a:cubicBezTo>
                    <a:cubicBezTo>
                      <a:pt x="4476" y="4866"/>
                      <a:pt x="5122" y="5121"/>
                      <a:pt x="5598" y="5121"/>
                    </a:cubicBezTo>
                    <a:cubicBezTo>
                      <a:pt x="6304" y="5121"/>
                      <a:pt x="6637" y="4560"/>
                      <a:pt x="7205" y="3747"/>
                    </a:cubicBezTo>
                    <a:cubicBezTo>
                      <a:pt x="8138" y="2416"/>
                      <a:pt x="9126" y="2059"/>
                      <a:pt x="5409" y="355"/>
                    </a:cubicBezTo>
                    <a:cubicBezTo>
                      <a:pt x="4880" y="112"/>
                      <a:pt x="4296" y="0"/>
                      <a:pt x="37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68"/>
              <p:cNvSpPr/>
              <p:nvPr/>
            </p:nvSpPr>
            <p:spPr>
              <a:xfrm>
                <a:off x="941616" y="2317529"/>
                <a:ext cx="35391" cy="53969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3425" extrusionOk="0">
                    <a:moveTo>
                      <a:pt x="924" y="0"/>
                    </a:moveTo>
                    <a:cubicBezTo>
                      <a:pt x="901" y="0"/>
                      <a:pt x="878" y="1"/>
                      <a:pt x="856" y="3"/>
                    </a:cubicBezTo>
                    <a:cubicBezTo>
                      <a:pt x="192" y="59"/>
                      <a:pt x="0" y="969"/>
                      <a:pt x="70" y="1806"/>
                    </a:cubicBezTo>
                    <a:cubicBezTo>
                      <a:pt x="138" y="2615"/>
                      <a:pt x="54" y="3424"/>
                      <a:pt x="644" y="3424"/>
                    </a:cubicBezTo>
                    <a:cubicBezTo>
                      <a:pt x="665" y="3424"/>
                      <a:pt x="686" y="3423"/>
                      <a:pt x="708" y="3421"/>
                    </a:cubicBezTo>
                    <a:cubicBezTo>
                      <a:pt x="1368" y="3366"/>
                      <a:pt x="2246" y="2433"/>
                      <a:pt x="2172" y="1592"/>
                    </a:cubicBezTo>
                    <a:cubicBezTo>
                      <a:pt x="2104" y="784"/>
                      <a:pt x="1555" y="0"/>
                      <a:pt x="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68"/>
              <p:cNvSpPr/>
              <p:nvPr/>
            </p:nvSpPr>
            <p:spPr>
              <a:xfrm>
                <a:off x="966086" y="2265313"/>
                <a:ext cx="43696" cy="29246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1856" extrusionOk="0">
                    <a:moveTo>
                      <a:pt x="981" y="1"/>
                    </a:moveTo>
                    <a:cubicBezTo>
                      <a:pt x="429" y="1"/>
                      <a:pt x="1" y="420"/>
                      <a:pt x="44" y="932"/>
                    </a:cubicBezTo>
                    <a:cubicBezTo>
                      <a:pt x="94" y="1533"/>
                      <a:pt x="395" y="1856"/>
                      <a:pt x="1083" y="1856"/>
                    </a:cubicBezTo>
                    <a:cubicBezTo>
                      <a:pt x="1151" y="1856"/>
                      <a:pt x="1222" y="1852"/>
                      <a:pt x="1297" y="1846"/>
                    </a:cubicBezTo>
                    <a:cubicBezTo>
                      <a:pt x="2134" y="1776"/>
                      <a:pt x="2772" y="1651"/>
                      <a:pt x="2713" y="991"/>
                    </a:cubicBezTo>
                    <a:cubicBezTo>
                      <a:pt x="2658" y="331"/>
                      <a:pt x="1891" y="298"/>
                      <a:pt x="1482" y="113"/>
                    </a:cubicBezTo>
                    <a:cubicBezTo>
                      <a:pt x="1310" y="36"/>
                      <a:pt x="1140" y="1"/>
                      <a:pt x="9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68"/>
              <p:cNvSpPr/>
              <p:nvPr/>
            </p:nvSpPr>
            <p:spPr>
              <a:xfrm>
                <a:off x="956931" y="2405214"/>
                <a:ext cx="43727" cy="29262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1857" extrusionOk="0">
                    <a:moveTo>
                      <a:pt x="982" y="0"/>
                    </a:moveTo>
                    <a:cubicBezTo>
                      <a:pt x="429" y="0"/>
                      <a:pt x="0" y="419"/>
                      <a:pt x="46" y="931"/>
                    </a:cubicBezTo>
                    <a:cubicBezTo>
                      <a:pt x="96" y="1533"/>
                      <a:pt x="395" y="1856"/>
                      <a:pt x="1077" y="1856"/>
                    </a:cubicBezTo>
                    <a:cubicBezTo>
                      <a:pt x="1147" y="1856"/>
                      <a:pt x="1221" y="1853"/>
                      <a:pt x="1299" y="1846"/>
                    </a:cubicBezTo>
                    <a:cubicBezTo>
                      <a:pt x="2136" y="1776"/>
                      <a:pt x="2774" y="1654"/>
                      <a:pt x="2715" y="990"/>
                    </a:cubicBezTo>
                    <a:cubicBezTo>
                      <a:pt x="2660" y="330"/>
                      <a:pt x="1893" y="297"/>
                      <a:pt x="1484" y="113"/>
                    </a:cubicBezTo>
                    <a:cubicBezTo>
                      <a:pt x="1312" y="35"/>
                      <a:pt x="1142" y="0"/>
                      <a:pt x="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68"/>
              <p:cNvSpPr/>
              <p:nvPr/>
            </p:nvSpPr>
            <p:spPr>
              <a:xfrm>
                <a:off x="983560" y="2308296"/>
                <a:ext cx="26630" cy="28947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837" extrusionOk="0">
                    <a:moveTo>
                      <a:pt x="559" y="1"/>
                    </a:moveTo>
                    <a:cubicBezTo>
                      <a:pt x="488" y="1"/>
                      <a:pt x="415" y="28"/>
                      <a:pt x="340" y="92"/>
                    </a:cubicBezTo>
                    <a:cubicBezTo>
                      <a:pt x="0" y="375"/>
                      <a:pt x="255" y="943"/>
                      <a:pt x="310" y="1238"/>
                    </a:cubicBezTo>
                    <a:cubicBezTo>
                      <a:pt x="384" y="1623"/>
                      <a:pt x="675" y="1836"/>
                      <a:pt x="959" y="1836"/>
                    </a:cubicBezTo>
                    <a:cubicBezTo>
                      <a:pt x="1083" y="1836"/>
                      <a:pt x="1206" y="1796"/>
                      <a:pt x="1309" y="1710"/>
                    </a:cubicBezTo>
                    <a:cubicBezTo>
                      <a:pt x="1648" y="1426"/>
                      <a:pt x="1689" y="1106"/>
                      <a:pt x="1328" y="674"/>
                    </a:cubicBezTo>
                    <a:cubicBezTo>
                      <a:pt x="1047" y="339"/>
                      <a:pt x="810" y="1"/>
                      <a:pt x="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68"/>
              <p:cNvSpPr/>
              <p:nvPr/>
            </p:nvSpPr>
            <p:spPr>
              <a:xfrm>
                <a:off x="1013009" y="3497296"/>
                <a:ext cx="26567" cy="28962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1838" extrusionOk="0">
                    <a:moveTo>
                      <a:pt x="559" y="1"/>
                    </a:moveTo>
                    <a:cubicBezTo>
                      <a:pt x="487" y="1"/>
                      <a:pt x="415" y="28"/>
                      <a:pt x="340" y="91"/>
                    </a:cubicBezTo>
                    <a:cubicBezTo>
                      <a:pt x="1" y="375"/>
                      <a:pt x="255" y="947"/>
                      <a:pt x="310" y="1238"/>
                    </a:cubicBezTo>
                    <a:cubicBezTo>
                      <a:pt x="382" y="1622"/>
                      <a:pt x="673" y="1838"/>
                      <a:pt x="958" y="1838"/>
                    </a:cubicBezTo>
                    <a:cubicBezTo>
                      <a:pt x="1083" y="1838"/>
                      <a:pt x="1206" y="1796"/>
                      <a:pt x="1310" y="1710"/>
                    </a:cubicBezTo>
                    <a:cubicBezTo>
                      <a:pt x="1649" y="1426"/>
                      <a:pt x="1686" y="1105"/>
                      <a:pt x="1324" y="674"/>
                    </a:cubicBezTo>
                    <a:cubicBezTo>
                      <a:pt x="1046" y="341"/>
                      <a:pt x="810" y="1"/>
                      <a:pt x="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68"/>
              <p:cNvSpPr/>
              <p:nvPr/>
            </p:nvSpPr>
            <p:spPr>
              <a:xfrm>
                <a:off x="907078" y="3090353"/>
                <a:ext cx="280436" cy="85847"/>
              </a:xfrm>
              <a:custGeom>
                <a:avLst/>
                <a:gdLst/>
                <a:ahLst/>
                <a:cxnLst/>
                <a:rect l="l" t="t" r="r" b="b"/>
                <a:pathLst>
                  <a:path w="17797" h="5448" extrusionOk="0">
                    <a:moveTo>
                      <a:pt x="4075" y="1"/>
                    </a:moveTo>
                    <a:cubicBezTo>
                      <a:pt x="2954" y="1"/>
                      <a:pt x="2186" y="580"/>
                      <a:pt x="1624" y="1524"/>
                    </a:cubicBezTo>
                    <a:cubicBezTo>
                      <a:pt x="1374" y="1930"/>
                      <a:pt x="1145" y="2354"/>
                      <a:pt x="939" y="2785"/>
                    </a:cubicBezTo>
                    <a:cubicBezTo>
                      <a:pt x="0" y="4832"/>
                      <a:pt x="121" y="5448"/>
                      <a:pt x="1851" y="5448"/>
                    </a:cubicBezTo>
                    <a:cubicBezTo>
                      <a:pt x="2106" y="5448"/>
                      <a:pt x="2396" y="5435"/>
                      <a:pt x="2723" y="5410"/>
                    </a:cubicBezTo>
                    <a:cubicBezTo>
                      <a:pt x="3228" y="5373"/>
                      <a:pt x="3733" y="5307"/>
                      <a:pt x="4235" y="5233"/>
                    </a:cubicBezTo>
                    <a:cubicBezTo>
                      <a:pt x="5728" y="5022"/>
                      <a:pt x="12636" y="4463"/>
                      <a:pt x="14717" y="4463"/>
                    </a:cubicBezTo>
                    <a:cubicBezTo>
                      <a:pt x="14737" y="4463"/>
                      <a:pt x="14757" y="4463"/>
                      <a:pt x="14776" y="4463"/>
                    </a:cubicBezTo>
                    <a:cubicBezTo>
                      <a:pt x="14787" y="4463"/>
                      <a:pt x="14797" y="4463"/>
                      <a:pt x="14807" y="4463"/>
                    </a:cubicBezTo>
                    <a:cubicBezTo>
                      <a:pt x="15866" y="4463"/>
                      <a:pt x="16744" y="4090"/>
                      <a:pt x="17379" y="3301"/>
                    </a:cubicBezTo>
                    <a:cubicBezTo>
                      <a:pt x="17796" y="2785"/>
                      <a:pt x="17785" y="794"/>
                      <a:pt x="16579" y="683"/>
                    </a:cubicBezTo>
                    <a:cubicBezTo>
                      <a:pt x="12479" y="311"/>
                      <a:pt x="8361" y="230"/>
                      <a:pt x="4250" y="5"/>
                    </a:cubicBezTo>
                    <a:cubicBezTo>
                      <a:pt x="4191" y="2"/>
                      <a:pt x="4133" y="1"/>
                      <a:pt x="40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68"/>
              <p:cNvSpPr/>
              <p:nvPr/>
            </p:nvSpPr>
            <p:spPr>
              <a:xfrm>
                <a:off x="981764" y="3007963"/>
                <a:ext cx="238915" cy="81041"/>
              </a:xfrm>
              <a:custGeom>
                <a:avLst/>
                <a:gdLst/>
                <a:ahLst/>
                <a:cxnLst/>
                <a:rect l="l" t="t" r="r" b="b"/>
                <a:pathLst>
                  <a:path w="15162" h="5143" extrusionOk="0">
                    <a:moveTo>
                      <a:pt x="8218" y="1"/>
                    </a:moveTo>
                    <a:cubicBezTo>
                      <a:pt x="7701" y="1"/>
                      <a:pt x="7180" y="30"/>
                      <a:pt x="6655" y="83"/>
                    </a:cubicBezTo>
                    <a:cubicBezTo>
                      <a:pt x="6654" y="80"/>
                      <a:pt x="6647" y="78"/>
                      <a:pt x="6634" y="78"/>
                    </a:cubicBezTo>
                    <a:cubicBezTo>
                      <a:pt x="6326" y="78"/>
                      <a:pt x="2742" y="972"/>
                      <a:pt x="970" y="1595"/>
                    </a:cubicBezTo>
                    <a:cubicBezTo>
                      <a:pt x="564" y="1739"/>
                      <a:pt x="0" y="2347"/>
                      <a:pt x="55" y="2646"/>
                    </a:cubicBezTo>
                    <a:cubicBezTo>
                      <a:pt x="125" y="3055"/>
                      <a:pt x="660" y="3556"/>
                      <a:pt x="1095" y="3689"/>
                    </a:cubicBezTo>
                    <a:cubicBezTo>
                      <a:pt x="2198" y="4025"/>
                      <a:pt x="3329" y="4261"/>
                      <a:pt x="4472" y="4386"/>
                    </a:cubicBezTo>
                    <a:cubicBezTo>
                      <a:pt x="7050" y="4677"/>
                      <a:pt x="9631" y="4887"/>
                      <a:pt x="12215" y="5112"/>
                    </a:cubicBezTo>
                    <a:cubicBezTo>
                      <a:pt x="12435" y="5133"/>
                      <a:pt x="12655" y="5143"/>
                      <a:pt x="12876" y="5143"/>
                    </a:cubicBezTo>
                    <a:cubicBezTo>
                      <a:pt x="13133" y="5143"/>
                      <a:pt x="13390" y="5129"/>
                      <a:pt x="13646" y="5101"/>
                    </a:cubicBezTo>
                    <a:cubicBezTo>
                      <a:pt x="14487" y="4994"/>
                      <a:pt x="14925" y="4456"/>
                      <a:pt x="15036" y="3630"/>
                    </a:cubicBezTo>
                    <a:cubicBezTo>
                      <a:pt x="15161" y="2668"/>
                      <a:pt x="14619" y="1838"/>
                      <a:pt x="13403" y="1208"/>
                    </a:cubicBezTo>
                    <a:cubicBezTo>
                      <a:pt x="11753" y="348"/>
                      <a:pt x="10014" y="1"/>
                      <a:pt x="82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68"/>
              <p:cNvSpPr/>
              <p:nvPr/>
            </p:nvSpPr>
            <p:spPr>
              <a:xfrm>
                <a:off x="1143678" y="3168395"/>
                <a:ext cx="361556" cy="390818"/>
              </a:xfrm>
              <a:custGeom>
                <a:avLst/>
                <a:gdLst/>
                <a:ahLst/>
                <a:cxnLst/>
                <a:rect l="l" t="t" r="r" b="b"/>
                <a:pathLst>
                  <a:path w="22945" h="24802" extrusionOk="0">
                    <a:moveTo>
                      <a:pt x="22919" y="0"/>
                    </a:moveTo>
                    <a:cubicBezTo>
                      <a:pt x="22797" y="33"/>
                      <a:pt x="16795" y="8481"/>
                      <a:pt x="13502" y="10958"/>
                    </a:cubicBezTo>
                    <a:lnTo>
                      <a:pt x="13513" y="10955"/>
                    </a:lnTo>
                    <a:lnTo>
                      <a:pt x="13513" y="10955"/>
                    </a:lnTo>
                    <a:cubicBezTo>
                      <a:pt x="10261" y="13421"/>
                      <a:pt x="6917" y="15766"/>
                      <a:pt x="3643" y="18203"/>
                    </a:cubicBezTo>
                    <a:cubicBezTo>
                      <a:pt x="1851" y="19542"/>
                      <a:pt x="453" y="21190"/>
                      <a:pt x="118" y="23509"/>
                    </a:cubicBezTo>
                    <a:cubicBezTo>
                      <a:pt x="0" y="24323"/>
                      <a:pt x="267" y="24802"/>
                      <a:pt x="903" y="24802"/>
                    </a:cubicBezTo>
                    <a:cubicBezTo>
                      <a:pt x="1025" y="24802"/>
                      <a:pt x="1160" y="24784"/>
                      <a:pt x="1309" y="24748"/>
                    </a:cubicBezTo>
                    <a:cubicBezTo>
                      <a:pt x="3820" y="24140"/>
                      <a:pt x="5582" y="23144"/>
                      <a:pt x="7868" y="21090"/>
                    </a:cubicBezTo>
                    <a:cubicBezTo>
                      <a:pt x="10062" y="19118"/>
                      <a:pt x="12311" y="16430"/>
                      <a:pt x="14229" y="14188"/>
                    </a:cubicBezTo>
                    <a:cubicBezTo>
                      <a:pt x="15969" y="12157"/>
                      <a:pt x="17175" y="10615"/>
                      <a:pt x="19011" y="8665"/>
                    </a:cubicBezTo>
                    <a:cubicBezTo>
                      <a:pt x="20902" y="6655"/>
                      <a:pt x="22945" y="450"/>
                      <a:pt x="229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68"/>
              <p:cNvSpPr/>
              <p:nvPr/>
            </p:nvSpPr>
            <p:spPr>
              <a:xfrm>
                <a:off x="965960" y="2757955"/>
                <a:ext cx="546265" cy="310029"/>
              </a:xfrm>
              <a:custGeom>
                <a:avLst/>
                <a:gdLst/>
                <a:ahLst/>
                <a:cxnLst/>
                <a:rect l="l" t="t" r="r" b="b"/>
                <a:pathLst>
                  <a:path w="34667" h="19675" extrusionOk="0">
                    <a:moveTo>
                      <a:pt x="1744" y="0"/>
                    </a:moveTo>
                    <a:cubicBezTo>
                      <a:pt x="1047" y="0"/>
                      <a:pt x="816" y="435"/>
                      <a:pt x="774" y="1305"/>
                    </a:cubicBezTo>
                    <a:cubicBezTo>
                      <a:pt x="738" y="2057"/>
                      <a:pt x="708" y="2835"/>
                      <a:pt x="509" y="3558"/>
                    </a:cubicBezTo>
                    <a:cubicBezTo>
                      <a:pt x="0" y="5379"/>
                      <a:pt x="103" y="6094"/>
                      <a:pt x="1733" y="7057"/>
                    </a:cubicBezTo>
                    <a:cubicBezTo>
                      <a:pt x="4473" y="8672"/>
                      <a:pt x="7179" y="10486"/>
                      <a:pt x="10132" y="11581"/>
                    </a:cubicBezTo>
                    <a:cubicBezTo>
                      <a:pt x="16953" y="14110"/>
                      <a:pt x="23918" y="16260"/>
                      <a:pt x="30828" y="18546"/>
                    </a:cubicBezTo>
                    <a:cubicBezTo>
                      <a:pt x="32074" y="18963"/>
                      <a:pt x="33346" y="19298"/>
                      <a:pt x="34607" y="19674"/>
                    </a:cubicBezTo>
                    <a:cubicBezTo>
                      <a:pt x="34629" y="19623"/>
                      <a:pt x="34648" y="19575"/>
                      <a:pt x="34666" y="19523"/>
                    </a:cubicBezTo>
                    <a:cubicBezTo>
                      <a:pt x="34489" y="19412"/>
                      <a:pt x="34320" y="19280"/>
                      <a:pt x="34128" y="19191"/>
                    </a:cubicBezTo>
                    <a:cubicBezTo>
                      <a:pt x="32004" y="18229"/>
                      <a:pt x="30249" y="16817"/>
                      <a:pt x="28789" y="14991"/>
                    </a:cubicBezTo>
                    <a:cubicBezTo>
                      <a:pt x="26743" y="12436"/>
                      <a:pt x="24619" y="9944"/>
                      <a:pt x="22569" y="7389"/>
                    </a:cubicBezTo>
                    <a:cubicBezTo>
                      <a:pt x="21507" y="6072"/>
                      <a:pt x="20231" y="5084"/>
                      <a:pt x="18642" y="4553"/>
                    </a:cubicBezTo>
                    <a:cubicBezTo>
                      <a:pt x="15268" y="3436"/>
                      <a:pt x="11906" y="2282"/>
                      <a:pt x="8492" y="1309"/>
                    </a:cubicBezTo>
                    <a:cubicBezTo>
                      <a:pt x="6412" y="719"/>
                      <a:pt x="4251" y="379"/>
                      <a:pt x="2109" y="33"/>
                    </a:cubicBezTo>
                    <a:cubicBezTo>
                      <a:pt x="1975" y="11"/>
                      <a:pt x="1854" y="0"/>
                      <a:pt x="17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68"/>
              <p:cNvSpPr/>
              <p:nvPr/>
            </p:nvSpPr>
            <p:spPr>
              <a:xfrm>
                <a:off x="874903" y="3176526"/>
                <a:ext cx="242303" cy="87249"/>
              </a:xfrm>
              <a:custGeom>
                <a:avLst/>
                <a:gdLst/>
                <a:ahLst/>
                <a:cxnLst/>
                <a:rect l="l" t="t" r="r" b="b"/>
                <a:pathLst>
                  <a:path w="15377" h="5537" extrusionOk="0">
                    <a:moveTo>
                      <a:pt x="15377" y="0"/>
                    </a:moveTo>
                    <a:lnTo>
                      <a:pt x="15377" y="0"/>
                    </a:lnTo>
                    <a:cubicBezTo>
                      <a:pt x="15269" y="1"/>
                      <a:pt x="15174" y="2"/>
                      <a:pt x="15090" y="2"/>
                    </a:cubicBezTo>
                    <a:cubicBezTo>
                      <a:pt x="15005" y="2"/>
                      <a:pt x="14931" y="1"/>
                      <a:pt x="14863" y="1"/>
                    </a:cubicBezTo>
                    <a:cubicBezTo>
                      <a:pt x="14728" y="1"/>
                      <a:pt x="14619" y="2"/>
                      <a:pt x="14510" y="8"/>
                    </a:cubicBezTo>
                    <a:cubicBezTo>
                      <a:pt x="12947" y="85"/>
                      <a:pt x="11380" y="100"/>
                      <a:pt x="9828" y="262"/>
                    </a:cubicBezTo>
                    <a:cubicBezTo>
                      <a:pt x="8253" y="421"/>
                      <a:pt x="6671" y="635"/>
                      <a:pt x="5130" y="985"/>
                    </a:cubicBezTo>
                    <a:cubicBezTo>
                      <a:pt x="3552" y="1342"/>
                      <a:pt x="2051" y="1980"/>
                      <a:pt x="842" y="3116"/>
                    </a:cubicBezTo>
                    <a:cubicBezTo>
                      <a:pt x="1" y="3906"/>
                      <a:pt x="1508" y="5536"/>
                      <a:pt x="3668" y="5536"/>
                    </a:cubicBezTo>
                    <a:cubicBezTo>
                      <a:pt x="4016" y="5536"/>
                      <a:pt x="4382" y="5494"/>
                      <a:pt x="4758" y="5398"/>
                    </a:cubicBezTo>
                    <a:cubicBezTo>
                      <a:pt x="6638" y="4919"/>
                      <a:pt x="8493" y="4336"/>
                      <a:pt x="10351" y="3765"/>
                    </a:cubicBezTo>
                    <a:cubicBezTo>
                      <a:pt x="10930" y="3588"/>
                      <a:pt x="11557" y="3411"/>
                      <a:pt x="12018" y="3046"/>
                    </a:cubicBezTo>
                    <a:cubicBezTo>
                      <a:pt x="12973" y="2290"/>
                      <a:pt x="13835" y="1409"/>
                      <a:pt x="14735" y="576"/>
                    </a:cubicBezTo>
                    <a:cubicBezTo>
                      <a:pt x="14894" y="428"/>
                      <a:pt x="15060" y="288"/>
                      <a:pt x="153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68"/>
              <p:cNvSpPr/>
              <p:nvPr/>
            </p:nvSpPr>
            <p:spPr>
              <a:xfrm>
                <a:off x="1079360" y="3214168"/>
                <a:ext cx="371089" cy="328654"/>
              </a:xfrm>
              <a:custGeom>
                <a:avLst/>
                <a:gdLst/>
                <a:ahLst/>
                <a:cxnLst/>
                <a:rect l="l" t="t" r="r" b="b"/>
                <a:pathLst>
                  <a:path w="23550" h="20857" extrusionOk="0">
                    <a:moveTo>
                      <a:pt x="23550" y="1"/>
                    </a:moveTo>
                    <a:lnTo>
                      <a:pt x="23550" y="1"/>
                    </a:lnTo>
                    <a:cubicBezTo>
                      <a:pt x="20807" y="1984"/>
                      <a:pt x="16397" y="4366"/>
                      <a:pt x="10180" y="5000"/>
                    </a:cubicBezTo>
                    <a:cubicBezTo>
                      <a:pt x="8860" y="5137"/>
                      <a:pt x="7670" y="5690"/>
                      <a:pt x="6777" y="6722"/>
                    </a:cubicBezTo>
                    <a:cubicBezTo>
                      <a:pt x="5140" y="8621"/>
                      <a:pt x="3426" y="10472"/>
                      <a:pt x="1943" y="12489"/>
                    </a:cubicBezTo>
                    <a:cubicBezTo>
                      <a:pt x="1162" y="13547"/>
                      <a:pt x="623" y="14867"/>
                      <a:pt x="299" y="16154"/>
                    </a:cubicBezTo>
                    <a:cubicBezTo>
                      <a:pt x="0" y="17352"/>
                      <a:pt x="19" y="18661"/>
                      <a:pt x="111" y="19907"/>
                    </a:cubicBezTo>
                    <a:cubicBezTo>
                      <a:pt x="159" y="20536"/>
                      <a:pt x="444" y="20856"/>
                      <a:pt x="864" y="20856"/>
                    </a:cubicBezTo>
                    <a:cubicBezTo>
                      <a:pt x="1092" y="20856"/>
                      <a:pt x="1360" y="20762"/>
                      <a:pt x="1652" y="20571"/>
                    </a:cubicBezTo>
                    <a:cubicBezTo>
                      <a:pt x="2316" y="20140"/>
                      <a:pt x="3348" y="18705"/>
                      <a:pt x="3728" y="18020"/>
                    </a:cubicBezTo>
                    <a:cubicBezTo>
                      <a:pt x="5502" y="14786"/>
                      <a:pt x="11482" y="10981"/>
                      <a:pt x="13473" y="9915"/>
                    </a:cubicBezTo>
                    <a:cubicBezTo>
                      <a:pt x="17986" y="7504"/>
                      <a:pt x="21592" y="2412"/>
                      <a:pt x="235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68"/>
              <p:cNvSpPr/>
              <p:nvPr/>
            </p:nvSpPr>
            <p:spPr>
              <a:xfrm>
                <a:off x="1102474" y="3562748"/>
                <a:ext cx="35344" cy="53969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3425" extrusionOk="0">
                    <a:moveTo>
                      <a:pt x="921" y="1"/>
                    </a:moveTo>
                    <a:cubicBezTo>
                      <a:pt x="898" y="1"/>
                      <a:pt x="875" y="2"/>
                      <a:pt x="853" y="4"/>
                    </a:cubicBezTo>
                    <a:cubicBezTo>
                      <a:pt x="193" y="59"/>
                      <a:pt x="1" y="970"/>
                      <a:pt x="71" y="1807"/>
                    </a:cubicBezTo>
                    <a:cubicBezTo>
                      <a:pt x="139" y="2616"/>
                      <a:pt x="51" y="3425"/>
                      <a:pt x="645" y="3425"/>
                    </a:cubicBezTo>
                    <a:cubicBezTo>
                      <a:pt x="665" y="3425"/>
                      <a:pt x="687" y="3424"/>
                      <a:pt x="709" y="3422"/>
                    </a:cubicBezTo>
                    <a:cubicBezTo>
                      <a:pt x="1369" y="3367"/>
                      <a:pt x="2243" y="2434"/>
                      <a:pt x="2173" y="1593"/>
                    </a:cubicBezTo>
                    <a:cubicBezTo>
                      <a:pt x="2105" y="785"/>
                      <a:pt x="1553" y="1"/>
                      <a:pt x="9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68"/>
              <p:cNvSpPr/>
              <p:nvPr/>
            </p:nvSpPr>
            <p:spPr>
              <a:xfrm>
                <a:off x="976060" y="2442384"/>
                <a:ext cx="262630" cy="201318"/>
              </a:xfrm>
              <a:custGeom>
                <a:avLst/>
                <a:gdLst/>
                <a:ahLst/>
                <a:cxnLst/>
                <a:rect l="l" t="t" r="r" b="b"/>
                <a:pathLst>
                  <a:path w="16667" h="12776" extrusionOk="0">
                    <a:moveTo>
                      <a:pt x="5776" y="1"/>
                    </a:moveTo>
                    <a:cubicBezTo>
                      <a:pt x="5026" y="1"/>
                      <a:pt x="4254" y="130"/>
                      <a:pt x="3459" y="383"/>
                    </a:cubicBezTo>
                    <a:cubicBezTo>
                      <a:pt x="1892" y="880"/>
                      <a:pt x="771" y="1810"/>
                      <a:pt x="388" y="3454"/>
                    </a:cubicBezTo>
                    <a:cubicBezTo>
                      <a:pt x="1" y="5099"/>
                      <a:pt x="897" y="6197"/>
                      <a:pt x="2073" y="7149"/>
                    </a:cubicBezTo>
                    <a:cubicBezTo>
                      <a:pt x="3470" y="8273"/>
                      <a:pt x="5015" y="9084"/>
                      <a:pt x="6722" y="9682"/>
                    </a:cubicBezTo>
                    <a:cubicBezTo>
                      <a:pt x="9403" y="10626"/>
                      <a:pt x="12028" y="11735"/>
                      <a:pt x="14683" y="12775"/>
                    </a:cubicBezTo>
                    <a:cubicBezTo>
                      <a:pt x="15169" y="12100"/>
                      <a:pt x="15590" y="11348"/>
                      <a:pt x="16172" y="10762"/>
                    </a:cubicBezTo>
                    <a:cubicBezTo>
                      <a:pt x="16659" y="10279"/>
                      <a:pt x="16666" y="9877"/>
                      <a:pt x="16386" y="9353"/>
                    </a:cubicBezTo>
                    <a:cubicBezTo>
                      <a:pt x="14745" y="6242"/>
                      <a:pt x="12607" y="3546"/>
                      <a:pt x="9786" y="1411"/>
                    </a:cubicBezTo>
                    <a:cubicBezTo>
                      <a:pt x="8526" y="460"/>
                      <a:pt x="7190" y="1"/>
                      <a:pt x="57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68"/>
              <p:cNvSpPr/>
              <p:nvPr/>
            </p:nvSpPr>
            <p:spPr>
              <a:xfrm>
                <a:off x="1013009" y="3497296"/>
                <a:ext cx="26567" cy="28962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1838" extrusionOk="0">
                    <a:moveTo>
                      <a:pt x="559" y="1"/>
                    </a:moveTo>
                    <a:cubicBezTo>
                      <a:pt x="487" y="1"/>
                      <a:pt x="415" y="28"/>
                      <a:pt x="340" y="91"/>
                    </a:cubicBezTo>
                    <a:cubicBezTo>
                      <a:pt x="1" y="375"/>
                      <a:pt x="255" y="947"/>
                      <a:pt x="310" y="1238"/>
                    </a:cubicBezTo>
                    <a:cubicBezTo>
                      <a:pt x="382" y="1622"/>
                      <a:pt x="673" y="1838"/>
                      <a:pt x="958" y="1838"/>
                    </a:cubicBezTo>
                    <a:cubicBezTo>
                      <a:pt x="1083" y="1838"/>
                      <a:pt x="1206" y="1796"/>
                      <a:pt x="1310" y="1710"/>
                    </a:cubicBezTo>
                    <a:cubicBezTo>
                      <a:pt x="1649" y="1426"/>
                      <a:pt x="1686" y="1105"/>
                      <a:pt x="1324" y="674"/>
                    </a:cubicBezTo>
                    <a:cubicBezTo>
                      <a:pt x="1046" y="341"/>
                      <a:pt x="810" y="1"/>
                      <a:pt x="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68"/>
              <p:cNvSpPr/>
              <p:nvPr/>
            </p:nvSpPr>
            <p:spPr>
              <a:xfrm>
                <a:off x="893968" y="3253717"/>
                <a:ext cx="170638" cy="131134"/>
              </a:xfrm>
              <a:custGeom>
                <a:avLst/>
                <a:gdLst/>
                <a:ahLst/>
                <a:cxnLst/>
                <a:rect l="l" t="t" r="r" b="b"/>
                <a:pathLst>
                  <a:path w="10829" h="8322" extrusionOk="0">
                    <a:moveTo>
                      <a:pt x="10190" y="1"/>
                    </a:moveTo>
                    <a:cubicBezTo>
                      <a:pt x="10081" y="1"/>
                      <a:pt x="9954" y="15"/>
                      <a:pt x="9808" y="42"/>
                    </a:cubicBezTo>
                    <a:cubicBezTo>
                      <a:pt x="8208" y="344"/>
                      <a:pt x="6615" y="709"/>
                      <a:pt x="5056" y="1178"/>
                    </a:cubicBezTo>
                    <a:cubicBezTo>
                      <a:pt x="3563" y="1628"/>
                      <a:pt x="2187" y="2365"/>
                      <a:pt x="1092" y="3526"/>
                    </a:cubicBezTo>
                    <a:cubicBezTo>
                      <a:pt x="454" y="4205"/>
                      <a:pt x="1" y="4964"/>
                      <a:pt x="318" y="5960"/>
                    </a:cubicBezTo>
                    <a:cubicBezTo>
                      <a:pt x="554" y="6686"/>
                      <a:pt x="1667" y="7608"/>
                      <a:pt x="2814" y="8095"/>
                    </a:cubicBezTo>
                    <a:cubicBezTo>
                      <a:pt x="3168" y="8245"/>
                      <a:pt x="3545" y="8321"/>
                      <a:pt x="3919" y="8321"/>
                    </a:cubicBezTo>
                    <a:cubicBezTo>
                      <a:pt x="4490" y="8321"/>
                      <a:pt x="5055" y="8145"/>
                      <a:pt x="5520" y="7789"/>
                    </a:cubicBezTo>
                    <a:cubicBezTo>
                      <a:pt x="5616" y="7711"/>
                      <a:pt x="5708" y="7630"/>
                      <a:pt x="5793" y="7538"/>
                    </a:cubicBezTo>
                    <a:cubicBezTo>
                      <a:pt x="7287" y="5886"/>
                      <a:pt x="8717" y="4175"/>
                      <a:pt x="10118" y="2442"/>
                    </a:cubicBezTo>
                    <a:cubicBezTo>
                      <a:pt x="10424" y="2063"/>
                      <a:pt x="10542" y="1502"/>
                      <a:pt x="10664" y="1004"/>
                    </a:cubicBezTo>
                    <a:cubicBezTo>
                      <a:pt x="10829" y="319"/>
                      <a:pt x="10711" y="1"/>
                      <a:pt x="101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68"/>
              <p:cNvSpPr/>
              <p:nvPr/>
            </p:nvSpPr>
            <p:spPr>
              <a:xfrm>
                <a:off x="966133" y="3310786"/>
                <a:ext cx="212427" cy="151981"/>
              </a:xfrm>
              <a:custGeom>
                <a:avLst/>
                <a:gdLst/>
                <a:ahLst/>
                <a:cxnLst/>
                <a:rect l="l" t="t" r="r" b="b"/>
                <a:pathLst>
                  <a:path w="13481" h="9645" extrusionOk="0">
                    <a:moveTo>
                      <a:pt x="9584" y="1"/>
                    </a:moveTo>
                    <a:cubicBezTo>
                      <a:pt x="9120" y="1"/>
                      <a:pt x="8681" y="13"/>
                      <a:pt x="8311" y="45"/>
                    </a:cubicBezTo>
                    <a:cubicBezTo>
                      <a:pt x="7481" y="118"/>
                      <a:pt x="6537" y="229"/>
                      <a:pt x="5881" y="679"/>
                    </a:cubicBezTo>
                    <a:cubicBezTo>
                      <a:pt x="3636" y="2205"/>
                      <a:pt x="2061" y="4406"/>
                      <a:pt x="535" y="6611"/>
                    </a:cubicBezTo>
                    <a:cubicBezTo>
                      <a:pt x="0" y="7389"/>
                      <a:pt x="225" y="8175"/>
                      <a:pt x="1003" y="8720"/>
                    </a:cubicBezTo>
                    <a:cubicBezTo>
                      <a:pt x="1946" y="9385"/>
                      <a:pt x="3001" y="9645"/>
                      <a:pt x="4097" y="9645"/>
                    </a:cubicBezTo>
                    <a:cubicBezTo>
                      <a:pt x="4394" y="9645"/>
                      <a:pt x="4694" y="9626"/>
                      <a:pt x="4996" y="9590"/>
                    </a:cubicBezTo>
                    <a:cubicBezTo>
                      <a:pt x="6128" y="9454"/>
                      <a:pt x="6571" y="8481"/>
                      <a:pt x="7113" y="7658"/>
                    </a:cubicBezTo>
                    <a:cubicBezTo>
                      <a:pt x="7349" y="7301"/>
                      <a:pt x="7522" y="6895"/>
                      <a:pt x="7784" y="6560"/>
                    </a:cubicBezTo>
                    <a:cubicBezTo>
                      <a:pt x="8551" y="5572"/>
                      <a:pt x="9236" y="4104"/>
                      <a:pt x="10088" y="3190"/>
                    </a:cubicBezTo>
                    <a:cubicBezTo>
                      <a:pt x="11290" y="1907"/>
                      <a:pt x="12053" y="1527"/>
                      <a:pt x="13480" y="122"/>
                    </a:cubicBezTo>
                    <a:lnTo>
                      <a:pt x="13480" y="122"/>
                    </a:lnTo>
                    <a:cubicBezTo>
                      <a:pt x="13452" y="124"/>
                      <a:pt x="13412" y="126"/>
                      <a:pt x="13360" y="126"/>
                    </a:cubicBezTo>
                    <a:cubicBezTo>
                      <a:pt x="12822" y="126"/>
                      <a:pt x="11074" y="1"/>
                      <a:pt x="95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68"/>
              <p:cNvSpPr/>
              <p:nvPr/>
            </p:nvSpPr>
            <p:spPr>
              <a:xfrm>
                <a:off x="971711" y="2605432"/>
                <a:ext cx="309682" cy="214129"/>
              </a:xfrm>
              <a:custGeom>
                <a:avLst/>
                <a:gdLst/>
                <a:ahLst/>
                <a:cxnLst/>
                <a:rect l="l" t="t" r="r" b="b"/>
                <a:pathLst>
                  <a:path w="19653" h="13589" extrusionOk="0">
                    <a:moveTo>
                      <a:pt x="2621" y="1"/>
                    </a:moveTo>
                    <a:cubicBezTo>
                      <a:pt x="2123" y="1"/>
                      <a:pt x="1391" y="341"/>
                      <a:pt x="1169" y="746"/>
                    </a:cubicBezTo>
                    <a:cubicBezTo>
                      <a:pt x="255" y="2405"/>
                      <a:pt x="0" y="4164"/>
                      <a:pt x="1099" y="5886"/>
                    </a:cubicBezTo>
                    <a:cubicBezTo>
                      <a:pt x="2124" y="7486"/>
                      <a:pt x="3532" y="8625"/>
                      <a:pt x="5346" y="9208"/>
                    </a:cubicBezTo>
                    <a:cubicBezTo>
                      <a:pt x="8329" y="10166"/>
                      <a:pt x="11316" y="11107"/>
                      <a:pt x="14306" y="12032"/>
                    </a:cubicBezTo>
                    <a:cubicBezTo>
                      <a:pt x="16046" y="12574"/>
                      <a:pt x="17801" y="13072"/>
                      <a:pt x="19549" y="13588"/>
                    </a:cubicBezTo>
                    <a:cubicBezTo>
                      <a:pt x="19582" y="13529"/>
                      <a:pt x="19616" y="13474"/>
                      <a:pt x="19652" y="13415"/>
                    </a:cubicBezTo>
                    <a:cubicBezTo>
                      <a:pt x="19147" y="12600"/>
                      <a:pt x="18638" y="11792"/>
                      <a:pt x="18144" y="10970"/>
                    </a:cubicBezTo>
                    <a:cubicBezTo>
                      <a:pt x="16891" y="8861"/>
                      <a:pt x="15578" y="6778"/>
                      <a:pt x="15110" y="4300"/>
                    </a:cubicBezTo>
                    <a:cubicBezTo>
                      <a:pt x="15062" y="4064"/>
                      <a:pt x="14749" y="3799"/>
                      <a:pt x="14498" y="3699"/>
                    </a:cubicBezTo>
                    <a:cubicBezTo>
                      <a:pt x="11659" y="2586"/>
                      <a:pt x="8834" y="1439"/>
                      <a:pt x="5955" y="447"/>
                    </a:cubicBezTo>
                    <a:cubicBezTo>
                      <a:pt x="4919" y="89"/>
                      <a:pt x="3746" y="12"/>
                      <a:pt x="2636" y="1"/>
                    </a:cubicBezTo>
                    <a:cubicBezTo>
                      <a:pt x="2631" y="1"/>
                      <a:pt x="2626" y="1"/>
                      <a:pt x="26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68"/>
              <p:cNvSpPr/>
              <p:nvPr/>
            </p:nvSpPr>
            <p:spPr>
              <a:xfrm>
                <a:off x="1014584" y="2347656"/>
                <a:ext cx="143803" cy="80710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5122" extrusionOk="0">
                    <a:moveTo>
                      <a:pt x="3719" y="0"/>
                    </a:moveTo>
                    <a:cubicBezTo>
                      <a:pt x="2216" y="0"/>
                      <a:pt x="762" y="757"/>
                      <a:pt x="443" y="1911"/>
                    </a:cubicBezTo>
                    <a:cubicBezTo>
                      <a:pt x="0" y="3511"/>
                      <a:pt x="2511" y="3681"/>
                      <a:pt x="3473" y="4260"/>
                    </a:cubicBezTo>
                    <a:cubicBezTo>
                      <a:pt x="4476" y="4866"/>
                      <a:pt x="5122" y="5121"/>
                      <a:pt x="5598" y="5121"/>
                    </a:cubicBezTo>
                    <a:cubicBezTo>
                      <a:pt x="6304" y="5121"/>
                      <a:pt x="6637" y="4560"/>
                      <a:pt x="7205" y="3747"/>
                    </a:cubicBezTo>
                    <a:cubicBezTo>
                      <a:pt x="8138" y="2416"/>
                      <a:pt x="9126" y="2059"/>
                      <a:pt x="5409" y="355"/>
                    </a:cubicBezTo>
                    <a:cubicBezTo>
                      <a:pt x="4880" y="112"/>
                      <a:pt x="4296" y="0"/>
                      <a:pt x="37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68"/>
              <p:cNvSpPr/>
              <p:nvPr/>
            </p:nvSpPr>
            <p:spPr>
              <a:xfrm>
                <a:off x="1233364" y="3033220"/>
                <a:ext cx="275410" cy="109058"/>
              </a:xfrm>
              <a:custGeom>
                <a:avLst/>
                <a:gdLst/>
                <a:ahLst/>
                <a:cxnLst/>
                <a:rect l="l" t="t" r="r" b="b"/>
                <a:pathLst>
                  <a:path w="17478" h="6921" extrusionOk="0">
                    <a:moveTo>
                      <a:pt x="1066" y="0"/>
                    </a:moveTo>
                    <a:cubicBezTo>
                      <a:pt x="697" y="0"/>
                      <a:pt x="459" y="236"/>
                      <a:pt x="359" y="755"/>
                    </a:cubicBezTo>
                    <a:cubicBezTo>
                      <a:pt x="1" y="2643"/>
                      <a:pt x="830" y="4051"/>
                      <a:pt x="2729" y="4542"/>
                    </a:cubicBezTo>
                    <a:cubicBezTo>
                      <a:pt x="5026" y="5132"/>
                      <a:pt x="7331" y="5700"/>
                      <a:pt x="9657" y="6164"/>
                    </a:cubicBezTo>
                    <a:cubicBezTo>
                      <a:pt x="11398" y="6514"/>
                      <a:pt x="13168" y="6747"/>
                      <a:pt x="14937" y="6913"/>
                    </a:cubicBezTo>
                    <a:cubicBezTo>
                      <a:pt x="14993" y="6918"/>
                      <a:pt x="15052" y="6920"/>
                      <a:pt x="15115" y="6920"/>
                    </a:cubicBezTo>
                    <a:cubicBezTo>
                      <a:pt x="15988" y="6920"/>
                      <a:pt x="17474" y="6446"/>
                      <a:pt x="17478" y="6319"/>
                    </a:cubicBezTo>
                    <a:cubicBezTo>
                      <a:pt x="15852" y="5773"/>
                      <a:pt x="14229" y="5220"/>
                      <a:pt x="12603" y="4682"/>
                    </a:cubicBezTo>
                    <a:cubicBezTo>
                      <a:pt x="9067" y="3509"/>
                      <a:pt x="5476" y="2470"/>
                      <a:pt x="2279" y="456"/>
                    </a:cubicBezTo>
                    <a:cubicBezTo>
                      <a:pt x="2040" y="305"/>
                      <a:pt x="1785" y="184"/>
                      <a:pt x="1520" y="91"/>
                    </a:cubicBezTo>
                    <a:cubicBezTo>
                      <a:pt x="1352" y="31"/>
                      <a:pt x="1201" y="0"/>
                      <a:pt x="10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68"/>
              <p:cNvSpPr/>
              <p:nvPr/>
            </p:nvSpPr>
            <p:spPr>
              <a:xfrm>
                <a:off x="1075925" y="3112885"/>
                <a:ext cx="428557" cy="178312"/>
              </a:xfrm>
              <a:custGeom>
                <a:avLst/>
                <a:gdLst/>
                <a:ahLst/>
                <a:cxnLst/>
                <a:rect l="l" t="t" r="r" b="b"/>
                <a:pathLst>
                  <a:path w="27197" h="11316" extrusionOk="0">
                    <a:moveTo>
                      <a:pt x="10732" y="0"/>
                    </a:moveTo>
                    <a:cubicBezTo>
                      <a:pt x="9563" y="0"/>
                      <a:pt x="8572" y="524"/>
                      <a:pt x="7733" y="1676"/>
                    </a:cubicBezTo>
                    <a:cubicBezTo>
                      <a:pt x="6785" y="2977"/>
                      <a:pt x="5498" y="3859"/>
                      <a:pt x="4016" y="4530"/>
                    </a:cubicBezTo>
                    <a:cubicBezTo>
                      <a:pt x="1855" y="5511"/>
                      <a:pt x="650" y="7302"/>
                      <a:pt x="193" y="9603"/>
                    </a:cubicBezTo>
                    <a:cubicBezTo>
                      <a:pt x="1" y="10573"/>
                      <a:pt x="244" y="11049"/>
                      <a:pt x="1218" y="11181"/>
                    </a:cubicBezTo>
                    <a:cubicBezTo>
                      <a:pt x="1821" y="11266"/>
                      <a:pt x="2441" y="11315"/>
                      <a:pt x="3058" y="11315"/>
                    </a:cubicBezTo>
                    <a:cubicBezTo>
                      <a:pt x="3486" y="11315"/>
                      <a:pt x="3913" y="11292"/>
                      <a:pt x="4333" y="11240"/>
                    </a:cubicBezTo>
                    <a:cubicBezTo>
                      <a:pt x="6520" y="10971"/>
                      <a:pt x="8688" y="10536"/>
                      <a:pt x="10867" y="10230"/>
                    </a:cubicBezTo>
                    <a:cubicBezTo>
                      <a:pt x="15560" y="9577"/>
                      <a:pt x="19930" y="8066"/>
                      <a:pt x="23842" y="5363"/>
                    </a:cubicBezTo>
                    <a:cubicBezTo>
                      <a:pt x="24992" y="4574"/>
                      <a:pt x="26054" y="3660"/>
                      <a:pt x="27197" y="2771"/>
                    </a:cubicBezTo>
                    <a:cubicBezTo>
                      <a:pt x="26994" y="2620"/>
                      <a:pt x="26452" y="2579"/>
                      <a:pt x="26227" y="2565"/>
                    </a:cubicBezTo>
                    <a:cubicBezTo>
                      <a:pt x="23554" y="2384"/>
                      <a:pt x="20855" y="2369"/>
                      <a:pt x="18219" y="1964"/>
                    </a:cubicBezTo>
                    <a:cubicBezTo>
                      <a:pt x="16198" y="1654"/>
                      <a:pt x="14244" y="883"/>
                      <a:pt x="12279" y="264"/>
                    </a:cubicBezTo>
                    <a:cubicBezTo>
                      <a:pt x="11732" y="91"/>
                      <a:pt x="11216" y="0"/>
                      <a:pt x="107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68"/>
              <p:cNvSpPr/>
              <p:nvPr/>
            </p:nvSpPr>
            <p:spPr>
              <a:xfrm>
                <a:off x="1133798" y="2403292"/>
                <a:ext cx="192305" cy="192935"/>
              </a:xfrm>
              <a:custGeom>
                <a:avLst/>
                <a:gdLst/>
                <a:ahLst/>
                <a:cxnLst/>
                <a:rect l="l" t="t" r="r" b="b"/>
                <a:pathLst>
                  <a:path w="12204" h="12244" extrusionOk="0">
                    <a:moveTo>
                      <a:pt x="2263" y="1"/>
                    </a:moveTo>
                    <a:cubicBezTo>
                      <a:pt x="1616" y="1"/>
                      <a:pt x="1000" y="333"/>
                      <a:pt x="586" y="910"/>
                    </a:cubicBezTo>
                    <a:cubicBezTo>
                      <a:pt x="0" y="1728"/>
                      <a:pt x="137" y="2617"/>
                      <a:pt x="1007" y="3479"/>
                    </a:cubicBezTo>
                    <a:cubicBezTo>
                      <a:pt x="1265" y="3738"/>
                      <a:pt x="1586" y="3929"/>
                      <a:pt x="1855" y="4180"/>
                    </a:cubicBezTo>
                    <a:cubicBezTo>
                      <a:pt x="2699" y="4962"/>
                      <a:pt x="3625" y="5681"/>
                      <a:pt x="4347" y="6569"/>
                    </a:cubicBezTo>
                    <a:cubicBezTo>
                      <a:pt x="5431" y="7900"/>
                      <a:pt x="6349" y="9364"/>
                      <a:pt x="7378" y="10747"/>
                    </a:cubicBezTo>
                    <a:cubicBezTo>
                      <a:pt x="7669" y="11141"/>
                      <a:pt x="8038" y="11628"/>
                      <a:pt x="8466" y="11753"/>
                    </a:cubicBezTo>
                    <a:cubicBezTo>
                      <a:pt x="9402" y="12026"/>
                      <a:pt x="10401" y="12115"/>
                      <a:pt x="11379" y="12233"/>
                    </a:cubicBezTo>
                    <a:cubicBezTo>
                      <a:pt x="11435" y="12240"/>
                      <a:pt x="11489" y="12244"/>
                      <a:pt x="11541" y="12244"/>
                    </a:cubicBezTo>
                    <a:cubicBezTo>
                      <a:pt x="11945" y="12244"/>
                      <a:pt x="12203" y="12020"/>
                      <a:pt x="12134" y="11458"/>
                    </a:cubicBezTo>
                    <a:cubicBezTo>
                      <a:pt x="12079" y="11318"/>
                      <a:pt x="12009" y="11134"/>
                      <a:pt x="11935" y="10950"/>
                    </a:cubicBezTo>
                    <a:cubicBezTo>
                      <a:pt x="10630" y="7742"/>
                      <a:pt x="8735" y="4921"/>
                      <a:pt x="6228" y="2539"/>
                    </a:cubicBezTo>
                    <a:cubicBezTo>
                      <a:pt x="5358" y="1710"/>
                      <a:pt x="4369" y="980"/>
                      <a:pt x="3352" y="331"/>
                    </a:cubicBezTo>
                    <a:cubicBezTo>
                      <a:pt x="2999" y="105"/>
                      <a:pt x="2626" y="1"/>
                      <a:pt x="22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68"/>
              <p:cNvSpPr/>
              <p:nvPr/>
            </p:nvSpPr>
            <p:spPr>
              <a:xfrm>
                <a:off x="1231631" y="2613704"/>
                <a:ext cx="309792" cy="446205"/>
              </a:xfrm>
              <a:custGeom>
                <a:avLst/>
                <a:gdLst/>
                <a:ahLst/>
                <a:cxnLst/>
                <a:rect l="l" t="t" r="r" b="b"/>
                <a:pathLst>
                  <a:path w="19660" h="28317" extrusionOk="0">
                    <a:moveTo>
                      <a:pt x="4145" y="0"/>
                    </a:moveTo>
                    <a:cubicBezTo>
                      <a:pt x="3294" y="0"/>
                      <a:pt x="2428" y="227"/>
                      <a:pt x="1811" y="637"/>
                    </a:cubicBezTo>
                    <a:cubicBezTo>
                      <a:pt x="616" y="1430"/>
                      <a:pt x="0" y="3008"/>
                      <a:pt x="395" y="4620"/>
                    </a:cubicBezTo>
                    <a:cubicBezTo>
                      <a:pt x="616" y="5523"/>
                      <a:pt x="952" y="6397"/>
                      <a:pt x="1394" y="7215"/>
                    </a:cubicBezTo>
                    <a:cubicBezTo>
                      <a:pt x="4189" y="12359"/>
                      <a:pt x="7445" y="17233"/>
                      <a:pt x="11128" y="21779"/>
                    </a:cubicBezTo>
                    <a:cubicBezTo>
                      <a:pt x="12890" y="23958"/>
                      <a:pt x="15505" y="27900"/>
                      <a:pt x="19133" y="28317"/>
                    </a:cubicBezTo>
                    <a:lnTo>
                      <a:pt x="19660" y="26156"/>
                    </a:lnTo>
                    <a:cubicBezTo>
                      <a:pt x="19653" y="26152"/>
                      <a:pt x="19568" y="25942"/>
                      <a:pt x="19439" y="25592"/>
                    </a:cubicBezTo>
                    <a:cubicBezTo>
                      <a:pt x="18926" y="24231"/>
                      <a:pt x="17647" y="20717"/>
                      <a:pt x="16743" y="18483"/>
                    </a:cubicBezTo>
                    <a:cubicBezTo>
                      <a:pt x="16603" y="18140"/>
                      <a:pt x="16474" y="17827"/>
                      <a:pt x="16356" y="17558"/>
                    </a:cubicBezTo>
                    <a:cubicBezTo>
                      <a:pt x="14347" y="12916"/>
                      <a:pt x="12241" y="8310"/>
                      <a:pt x="9399" y="4107"/>
                    </a:cubicBezTo>
                    <a:cubicBezTo>
                      <a:pt x="8554" y="2864"/>
                      <a:pt x="7507" y="1710"/>
                      <a:pt x="6379" y="715"/>
                    </a:cubicBezTo>
                    <a:cubicBezTo>
                      <a:pt x="5822" y="224"/>
                      <a:pt x="4991" y="0"/>
                      <a:pt x="41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68"/>
              <p:cNvSpPr/>
              <p:nvPr/>
            </p:nvSpPr>
            <p:spPr>
              <a:xfrm>
                <a:off x="941616" y="2317529"/>
                <a:ext cx="35391" cy="53969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3425" extrusionOk="0">
                    <a:moveTo>
                      <a:pt x="924" y="0"/>
                    </a:moveTo>
                    <a:cubicBezTo>
                      <a:pt x="901" y="0"/>
                      <a:pt x="878" y="1"/>
                      <a:pt x="856" y="3"/>
                    </a:cubicBezTo>
                    <a:cubicBezTo>
                      <a:pt x="192" y="59"/>
                      <a:pt x="0" y="969"/>
                      <a:pt x="70" y="1806"/>
                    </a:cubicBezTo>
                    <a:cubicBezTo>
                      <a:pt x="138" y="2615"/>
                      <a:pt x="54" y="3424"/>
                      <a:pt x="644" y="3424"/>
                    </a:cubicBezTo>
                    <a:cubicBezTo>
                      <a:pt x="665" y="3424"/>
                      <a:pt x="686" y="3423"/>
                      <a:pt x="708" y="3421"/>
                    </a:cubicBezTo>
                    <a:cubicBezTo>
                      <a:pt x="1368" y="3366"/>
                      <a:pt x="2246" y="2433"/>
                      <a:pt x="2172" y="1592"/>
                    </a:cubicBezTo>
                    <a:cubicBezTo>
                      <a:pt x="2104" y="784"/>
                      <a:pt x="1555" y="0"/>
                      <a:pt x="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68"/>
              <p:cNvSpPr/>
              <p:nvPr/>
            </p:nvSpPr>
            <p:spPr>
              <a:xfrm>
                <a:off x="983560" y="2308296"/>
                <a:ext cx="26630" cy="28947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837" extrusionOk="0">
                    <a:moveTo>
                      <a:pt x="559" y="1"/>
                    </a:moveTo>
                    <a:cubicBezTo>
                      <a:pt x="488" y="1"/>
                      <a:pt x="415" y="28"/>
                      <a:pt x="340" y="92"/>
                    </a:cubicBezTo>
                    <a:cubicBezTo>
                      <a:pt x="0" y="375"/>
                      <a:pt x="255" y="943"/>
                      <a:pt x="310" y="1238"/>
                    </a:cubicBezTo>
                    <a:cubicBezTo>
                      <a:pt x="384" y="1623"/>
                      <a:pt x="675" y="1836"/>
                      <a:pt x="959" y="1836"/>
                    </a:cubicBezTo>
                    <a:cubicBezTo>
                      <a:pt x="1083" y="1836"/>
                      <a:pt x="1206" y="1796"/>
                      <a:pt x="1309" y="1710"/>
                    </a:cubicBezTo>
                    <a:cubicBezTo>
                      <a:pt x="1648" y="1426"/>
                      <a:pt x="1689" y="1106"/>
                      <a:pt x="1328" y="674"/>
                    </a:cubicBezTo>
                    <a:cubicBezTo>
                      <a:pt x="1047" y="339"/>
                      <a:pt x="810" y="1"/>
                      <a:pt x="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68"/>
              <p:cNvSpPr/>
              <p:nvPr/>
            </p:nvSpPr>
            <p:spPr>
              <a:xfrm>
                <a:off x="956931" y="2405214"/>
                <a:ext cx="43727" cy="29262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1857" extrusionOk="0">
                    <a:moveTo>
                      <a:pt x="982" y="0"/>
                    </a:moveTo>
                    <a:cubicBezTo>
                      <a:pt x="429" y="0"/>
                      <a:pt x="0" y="419"/>
                      <a:pt x="46" y="931"/>
                    </a:cubicBezTo>
                    <a:cubicBezTo>
                      <a:pt x="96" y="1533"/>
                      <a:pt x="395" y="1856"/>
                      <a:pt x="1077" y="1856"/>
                    </a:cubicBezTo>
                    <a:cubicBezTo>
                      <a:pt x="1147" y="1856"/>
                      <a:pt x="1221" y="1853"/>
                      <a:pt x="1299" y="1846"/>
                    </a:cubicBezTo>
                    <a:cubicBezTo>
                      <a:pt x="2136" y="1776"/>
                      <a:pt x="2774" y="1654"/>
                      <a:pt x="2715" y="990"/>
                    </a:cubicBezTo>
                    <a:cubicBezTo>
                      <a:pt x="2660" y="330"/>
                      <a:pt x="1893" y="297"/>
                      <a:pt x="1484" y="113"/>
                    </a:cubicBezTo>
                    <a:cubicBezTo>
                      <a:pt x="1312" y="35"/>
                      <a:pt x="1142" y="0"/>
                      <a:pt x="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68"/>
              <p:cNvSpPr/>
              <p:nvPr/>
            </p:nvSpPr>
            <p:spPr>
              <a:xfrm>
                <a:off x="966086" y="2265313"/>
                <a:ext cx="43696" cy="29246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1856" extrusionOk="0">
                    <a:moveTo>
                      <a:pt x="981" y="1"/>
                    </a:moveTo>
                    <a:cubicBezTo>
                      <a:pt x="429" y="1"/>
                      <a:pt x="1" y="420"/>
                      <a:pt x="44" y="932"/>
                    </a:cubicBezTo>
                    <a:cubicBezTo>
                      <a:pt x="94" y="1533"/>
                      <a:pt x="395" y="1856"/>
                      <a:pt x="1083" y="1856"/>
                    </a:cubicBezTo>
                    <a:cubicBezTo>
                      <a:pt x="1151" y="1856"/>
                      <a:pt x="1222" y="1852"/>
                      <a:pt x="1297" y="1846"/>
                    </a:cubicBezTo>
                    <a:cubicBezTo>
                      <a:pt x="2134" y="1776"/>
                      <a:pt x="2772" y="1651"/>
                      <a:pt x="2713" y="991"/>
                    </a:cubicBezTo>
                    <a:cubicBezTo>
                      <a:pt x="2658" y="331"/>
                      <a:pt x="1891" y="298"/>
                      <a:pt x="1482" y="113"/>
                    </a:cubicBezTo>
                    <a:cubicBezTo>
                      <a:pt x="1310" y="36"/>
                      <a:pt x="1140" y="1"/>
                      <a:pt x="9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68"/>
              <p:cNvSpPr/>
              <p:nvPr/>
            </p:nvSpPr>
            <p:spPr>
              <a:xfrm>
                <a:off x="1586074" y="3209063"/>
                <a:ext cx="116212" cy="524236"/>
              </a:xfrm>
              <a:custGeom>
                <a:avLst/>
                <a:gdLst/>
                <a:ahLst/>
                <a:cxnLst/>
                <a:rect l="l" t="t" r="r" b="b"/>
                <a:pathLst>
                  <a:path w="7375" h="33269" extrusionOk="0">
                    <a:moveTo>
                      <a:pt x="2452" y="0"/>
                    </a:moveTo>
                    <a:lnTo>
                      <a:pt x="2452" y="0"/>
                    </a:lnTo>
                    <a:cubicBezTo>
                      <a:pt x="2157" y="339"/>
                      <a:pt x="0" y="6508"/>
                      <a:pt x="280" y="9255"/>
                    </a:cubicBezTo>
                    <a:cubicBezTo>
                      <a:pt x="546" y="11921"/>
                      <a:pt x="564" y="13875"/>
                      <a:pt x="708" y="16548"/>
                    </a:cubicBezTo>
                    <a:cubicBezTo>
                      <a:pt x="863" y="19490"/>
                      <a:pt x="1011" y="22993"/>
                      <a:pt x="1553" y="25891"/>
                    </a:cubicBezTo>
                    <a:cubicBezTo>
                      <a:pt x="2113" y="28915"/>
                      <a:pt x="2906" y="30777"/>
                      <a:pt x="4528" y="32790"/>
                    </a:cubicBezTo>
                    <a:cubicBezTo>
                      <a:pt x="4789" y="33114"/>
                      <a:pt x="5056" y="33269"/>
                      <a:pt x="5313" y="33269"/>
                    </a:cubicBezTo>
                    <a:cubicBezTo>
                      <a:pt x="5643" y="33269"/>
                      <a:pt x="5958" y="33013"/>
                      <a:pt x="6228" y="32532"/>
                    </a:cubicBezTo>
                    <a:cubicBezTo>
                      <a:pt x="7374" y="30489"/>
                      <a:pt x="7268" y="28332"/>
                      <a:pt x="6659" y="26179"/>
                    </a:cubicBezTo>
                    <a:cubicBezTo>
                      <a:pt x="5549" y="22252"/>
                      <a:pt x="4325" y="18355"/>
                      <a:pt x="3245" y="14417"/>
                    </a:cubicBezTo>
                    <a:lnTo>
                      <a:pt x="3245" y="14417"/>
                    </a:lnTo>
                    <a:lnTo>
                      <a:pt x="3249" y="14424"/>
                    </a:lnTo>
                    <a:cubicBezTo>
                      <a:pt x="2146" y="10457"/>
                      <a:pt x="2526" y="103"/>
                      <a:pt x="24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68"/>
              <p:cNvSpPr/>
              <p:nvPr/>
            </p:nvSpPr>
            <p:spPr>
              <a:xfrm>
                <a:off x="1680771" y="3082916"/>
                <a:ext cx="608429" cy="201081"/>
              </a:xfrm>
              <a:custGeom>
                <a:avLst/>
                <a:gdLst/>
                <a:ahLst/>
                <a:cxnLst/>
                <a:rect l="l" t="t" r="r" b="b"/>
                <a:pathLst>
                  <a:path w="38612" h="12761" extrusionOk="0">
                    <a:moveTo>
                      <a:pt x="19296" y="0"/>
                    </a:moveTo>
                    <a:cubicBezTo>
                      <a:pt x="18547" y="0"/>
                      <a:pt x="17792" y="101"/>
                      <a:pt x="17031" y="285"/>
                    </a:cubicBezTo>
                    <a:cubicBezTo>
                      <a:pt x="13849" y="1063"/>
                      <a:pt x="10645" y="1745"/>
                      <a:pt x="7467" y="2531"/>
                    </a:cubicBezTo>
                    <a:cubicBezTo>
                      <a:pt x="6262" y="2826"/>
                      <a:pt x="5063" y="2979"/>
                      <a:pt x="3864" y="2979"/>
                    </a:cubicBezTo>
                    <a:cubicBezTo>
                      <a:pt x="2803" y="2979"/>
                      <a:pt x="1741" y="2859"/>
                      <a:pt x="675" y="2612"/>
                    </a:cubicBezTo>
                    <a:cubicBezTo>
                      <a:pt x="469" y="2564"/>
                      <a:pt x="255" y="2564"/>
                      <a:pt x="45" y="2546"/>
                    </a:cubicBezTo>
                    <a:cubicBezTo>
                      <a:pt x="30" y="2597"/>
                      <a:pt x="15" y="2649"/>
                      <a:pt x="0" y="2700"/>
                    </a:cubicBezTo>
                    <a:cubicBezTo>
                      <a:pt x="1228" y="3172"/>
                      <a:pt x="2445" y="3677"/>
                      <a:pt x="3684" y="4109"/>
                    </a:cubicBezTo>
                    <a:cubicBezTo>
                      <a:pt x="10560" y="6502"/>
                      <a:pt x="17392" y="9035"/>
                      <a:pt x="24343" y="11184"/>
                    </a:cubicBezTo>
                    <a:cubicBezTo>
                      <a:pt x="27355" y="12117"/>
                      <a:pt x="30603" y="12320"/>
                      <a:pt x="33763" y="12707"/>
                    </a:cubicBezTo>
                    <a:cubicBezTo>
                      <a:pt x="34043" y="12742"/>
                      <a:pt x="34293" y="12760"/>
                      <a:pt x="34517" y="12760"/>
                    </a:cubicBezTo>
                    <a:cubicBezTo>
                      <a:pt x="35798" y="12760"/>
                      <a:pt x="36262" y="12169"/>
                      <a:pt x="36864" y="10679"/>
                    </a:cubicBezTo>
                    <a:cubicBezTo>
                      <a:pt x="37144" y="9986"/>
                      <a:pt x="37598" y="9356"/>
                      <a:pt x="38025" y="8733"/>
                    </a:cubicBezTo>
                    <a:cubicBezTo>
                      <a:pt x="38593" y="7903"/>
                      <a:pt x="38612" y="7383"/>
                      <a:pt x="37738" y="6907"/>
                    </a:cubicBezTo>
                    <a:cubicBezTo>
                      <a:pt x="35828" y="5879"/>
                      <a:pt x="33911" y="4835"/>
                      <a:pt x="31897" y="4035"/>
                    </a:cubicBezTo>
                    <a:cubicBezTo>
                      <a:pt x="28597" y="2730"/>
                      <a:pt x="25227" y="1594"/>
                      <a:pt x="21868" y="429"/>
                    </a:cubicBezTo>
                    <a:cubicBezTo>
                      <a:pt x="21020" y="135"/>
                      <a:pt x="20163" y="0"/>
                      <a:pt x="192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68"/>
              <p:cNvSpPr/>
              <p:nvPr/>
            </p:nvSpPr>
            <p:spPr>
              <a:xfrm>
                <a:off x="1907980" y="3285592"/>
                <a:ext cx="206786" cy="151603"/>
              </a:xfrm>
              <a:custGeom>
                <a:avLst/>
                <a:gdLst/>
                <a:ahLst/>
                <a:cxnLst/>
                <a:rect l="l" t="t" r="r" b="b"/>
                <a:pathLst>
                  <a:path w="13123" h="9621" extrusionOk="0">
                    <a:moveTo>
                      <a:pt x="2380" y="0"/>
                    </a:moveTo>
                    <a:cubicBezTo>
                      <a:pt x="1459" y="0"/>
                      <a:pt x="800" y="344"/>
                      <a:pt x="417" y="1006"/>
                    </a:cubicBezTo>
                    <a:cubicBezTo>
                      <a:pt x="1" y="1725"/>
                      <a:pt x="19" y="2418"/>
                      <a:pt x="624" y="3015"/>
                    </a:cubicBezTo>
                    <a:cubicBezTo>
                      <a:pt x="967" y="3347"/>
                      <a:pt x="1346" y="3646"/>
                      <a:pt x="1752" y="3896"/>
                    </a:cubicBezTo>
                    <a:cubicBezTo>
                      <a:pt x="3938" y="5290"/>
                      <a:pt x="6114" y="6699"/>
                      <a:pt x="8333" y="8037"/>
                    </a:cubicBezTo>
                    <a:cubicBezTo>
                      <a:pt x="9322" y="8631"/>
                      <a:pt x="10358" y="9132"/>
                      <a:pt x="11438" y="9538"/>
                    </a:cubicBezTo>
                    <a:cubicBezTo>
                      <a:pt x="11588" y="9593"/>
                      <a:pt x="11776" y="9621"/>
                      <a:pt x="11970" y="9621"/>
                    </a:cubicBezTo>
                    <a:cubicBezTo>
                      <a:pt x="12326" y="9621"/>
                      <a:pt x="12702" y="9528"/>
                      <a:pt x="12898" y="9346"/>
                    </a:cubicBezTo>
                    <a:cubicBezTo>
                      <a:pt x="13123" y="9139"/>
                      <a:pt x="13045" y="8314"/>
                      <a:pt x="12813" y="7956"/>
                    </a:cubicBezTo>
                    <a:cubicBezTo>
                      <a:pt x="11749" y="6328"/>
                      <a:pt x="9330" y="3291"/>
                      <a:pt x="9224" y="3291"/>
                    </a:cubicBezTo>
                    <a:cubicBezTo>
                      <a:pt x="9223" y="3291"/>
                      <a:pt x="9223" y="3291"/>
                      <a:pt x="9222" y="3292"/>
                    </a:cubicBezTo>
                    <a:cubicBezTo>
                      <a:pt x="7504" y="1669"/>
                      <a:pt x="5542" y="493"/>
                      <a:pt x="3186" y="77"/>
                    </a:cubicBezTo>
                    <a:cubicBezTo>
                      <a:pt x="2898" y="25"/>
                      <a:pt x="2630" y="0"/>
                      <a:pt x="23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68"/>
              <p:cNvSpPr/>
              <p:nvPr/>
            </p:nvSpPr>
            <p:spPr>
              <a:xfrm>
                <a:off x="1927266" y="3451555"/>
                <a:ext cx="153447" cy="194668"/>
              </a:xfrm>
              <a:custGeom>
                <a:avLst/>
                <a:gdLst/>
                <a:ahLst/>
                <a:cxnLst/>
                <a:rect l="l" t="t" r="r" b="b"/>
                <a:pathLst>
                  <a:path w="9738" h="1235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8" y="421"/>
                      <a:pt x="122" y="634"/>
                      <a:pt x="159" y="848"/>
                    </a:cubicBezTo>
                    <a:cubicBezTo>
                      <a:pt x="366" y="2054"/>
                      <a:pt x="513" y="3278"/>
                      <a:pt x="812" y="4462"/>
                    </a:cubicBezTo>
                    <a:cubicBezTo>
                      <a:pt x="952" y="5029"/>
                      <a:pt x="1343" y="5553"/>
                      <a:pt x="1693" y="6047"/>
                    </a:cubicBezTo>
                    <a:cubicBezTo>
                      <a:pt x="2818" y="7629"/>
                      <a:pt x="3938" y="9222"/>
                      <a:pt x="5140" y="10748"/>
                    </a:cubicBezTo>
                    <a:cubicBezTo>
                      <a:pt x="6036" y="11887"/>
                      <a:pt x="7272" y="12354"/>
                      <a:pt x="8224" y="12354"/>
                    </a:cubicBezTo>
                    <a:cubicBezTo>
                      <a:pt x="9103" y="12354"/>
                      <a:pt x="9738" y="11955"/>
                      <a:pt x="9635" y="11320"/>
                    </a:cubicBezTo>
                    <a:cubicBezTo>
                      <a:pt x="9362" y="9683"/>
                      <a:pt x="8562" y="8267"/>
                      <a:pt x="7530" y="7020"/>
                    </a:cubicBezTo>
                    <a:cubicBezTo>
                      <a:pt x="6519" y="5804"/>
                      <a:pt x="5395" y="4672"/>
                      <a:pt x="4244" y="3588"/>
                    </a:cubicBezTo>
                    <a:cubicBezTo>
                      <a:pt x="3109" y="2515"/>
                      <a:pt x="1877" y="1545"/>
                      <a:pt x="683" y="535"/>
                    </a:cubicBezTo>
                    <a:cubicBezTo>
                      <a:pt x="517" y="395"/>
                      <a:pt x="340" y="266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68"/>
              <p:cNvSpPr/>
              <p:nvPr/>
            </p:nvSpPr>
            <p:spPr>
              <a:xfrm>
                <a:off x="1907224" y="3548536"/>
                <a:ext cx="104078" cy="177461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11262" extrusionOk="0">
                    <a:moveTo>
                      <a:pt x="1077" y="1"/>
                    </a:moveTo>
                    <a:cubicBezTo>
                      <a:pt x="841" y="1"/>
                      <a:pt x="647" y="226"/>
                      <a:pt x="454" y="663"/>
                    </a:cubicBezTo>
                    <a:cubicBezTo>
                      <a:pt x="248" y="1131"/>
                      <a:pt x="1" y="1647"/>
                      <a:pt x="12" y="2134"/>
                    </a:cubicBezTo>
                    <a:cubicBezTo>
                      <a:pt x="67" y="4361"/>
                      <a:pt x="163" y="6588"/>
                      <a:pt x="340" y="8808"/>
                    </a:cubicBezTo>
                    <a:cubicBezTo>
                      <a:pt x="351" y="8933"/>
                      <a:pt x="373" y="9055"/>
                      <a:pt x="406" y="9173"/>
                    </a:cubicBezTo>
                    <a:cubicBezTo>
                      <a:pt x="653" y="10109"/>
                      <a:pt x="1424" y="10821"/>
                      <a:pt x="2364" y="11064"/>
                    </a:cubicBezTo>
                    <a:cubicBezTo>
                      <a:pt x="2874" y="11195"/>
                      <a:pt x="3427" y="11261"/>
                      <a:pt x="3943" y="11261"/>
                    </a:cubicBezTo>
                    <a:cubicBezTo>
                      <a:pt x="4647" y="11261"/>
                      <a:pt x="5282" y="11138"/>
                      <a:pt x="5646" y="10887"/>
                    </a:cubicBezTo>
                    <a:cubicBezTo>
                      <a:pt x="6505" y="10297"/>
                      <a:pt x="6604" y="9412"/>
                      <a:pt x="6512" y="8487"/>
                    </a:cubicBezTo>
                    <a:cubicBezTo>
                      <a:pt x="6353" y="6901"/>
                      <a:pt x="5708" y="5478"/>
                      <a:pt x="4798" y="4210"/>
                    </a:cubicBezTo>
                    <a:cubicBezTo>
                      <a:pt x="3846" y="2890"/>
                      <a:pt x="2803" y="1629"/>
                      <a:pt x="1719" y="419"/>
                    </a:cubicBezTo>
                    <a:cubicBezTo>
                      <a:pt x="1468" y="138"/>
                      <a:pt x="126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68"/>
              <p:cNvSpPr/>
              <p:nvPr/>
            </p:nvSpPr>
            <p:spPr>
              <a:xfrm>
                <a:off x="2015629" y="2993561"/>
                <a:ext cx="354134" cy="164571"/>
              </a:xfrm>
              <a:custGeom>
                <a:avLst/>
                <a:gdLst/>
                <a:ahLst/>
                <a:cxnLst/>
                <a:rect l="l" t="t" r="r" b="b"/>
                <a:pathLst>
                  <a:path w="22474" h="10444" extrusionOk="0">
                    <a:moveTo>
                      <a:pt x="9709" y="1"/>
                    </a:moveTo>
                    <a:cubicBezTo>
                      <a:pt x="9504" y="1"/>
                      <a:pt x="9294" y="46"/>
                      <a:pt x="9182" y="149"/>
                    </a:cubicBezTo>
                    <a:cubicBezTo>
                      <a:pt x="7301" y="1823"/>
                      <a:pt x="4989" y="2678"/>
                      <a:pt x="2711" y="3589"/>
                    </a:cubicBezTo>
                    <a:cubicBezTo>
                      <a:pt x="1822" y="3943"/>
                      <a:pt x="923" y="4271"/>
                      <a:pt x="27" y="4611"/>
                    </a:cubicBezTo>
                    <a:cubicBezTo>
                      <a:pt x="19" y="4677"/>
                      <a:pt x="12" y="4747"/>
                      <a:pt x="1" y="4813"/>
                    </a:cubicBezTo>
                    <a:cubicBezTo>
                      <a:pt x="1704" y="5466"/>
                      <a:pt x="3400" y="6137"/>
                      <a:pt x="5107" y="6771"/>
                    </a:cubicBezTo>
                    <a:cubicBezTo>
                      <a:pt x="8046" y="7855"/>
                      <a:pt x="10988" y="8928"/>
                      <a:pt x="13938" y="9983"/>
                    </a:cubicBezTo>
                    <a:cubicBezTo>
                      <a:pt x="14805" y="10292"/>
                      <a:pt x="15676" y="10443"/>
                      <a:pt x="16545" y="10443"/>
                    </a:cubicBezTo>
                    <a:cubicBezTo>
                      <a:pt x="17476" y="10443"/>
                      <a:pt x="18406" y="10270"/>
                      <a:pt x="19329" y="9935"/>
                    </a:cubicBezTo>
                    <a:cubicBezTo>
                      <a:pt x="21250" y="9238"/>
                      <a:pt x="22116" y="7689"/>
                      <a:pt x="22404" y="5813"/>
                    </a:cubicBezTo>
                    <a:cubicBezTo>
                      <a:pt x="22474" y="5352"/>
                      <a:pt x="22090" y="4633"/>
                      <a:pt x="21692" y="4330"/>
                    </a:cubicBezTo>
                    <a:cubicBezTo>
                      <a:pt x="20803" y="3663"/>
                      <a:pt x="19830" y="3010"/>
                      <a:pt x="18790" y="2660"/>
                    </a:cubicBezTo>
                    <a:cubicBezTo>
                      <a:pt x="15900" y="1698"/>
                      <a:pt x="12961" y="887"/>
                      <a:pt x="10033" y="42"/>
                    </a:cubicBezTo>
                    <a:cubicBezTo>
                      <a:pt x="9940" y="15"/>
                      <a:pt x="9825" y="1"/>
                      <a:pt x="97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68"/>
              <p:cNvSpPr/>
              <p:nvPr/>
            </p:nvSpPr>
            <p:spPr>
              <a:xfrm>
                <a:off x="1897266" y="3358229"/>
                <a:ext cx="216350" cy="211954"/>
              </a:xfrm>
              <a:custGeom>
                <a:avLst/>
                <a:gdLst/>
                <a:ahLst/>
                <a:cxnLst/>
                <a:rect l="l" t="t" r="r" b="b"/>
                <a:pathLst>
                  <a:path w="13730" h="13451" extrusionOk="0">
                    <a:moveTo>
                      <a:pt x="1728" y="0"/>
                    </a:moveTo>
                    <a:cubicBezTo>
                      <a:pt x="850" y="0"/>
                      <a:pt x="1" y="1188"/>
                      <a:pt x="13" y="1742"/>
                    </a:cubicBezTo>
                    <a:cubicBezTo>
                      <a:pt x="39" y="2763"/>
                      <a:pt x="522" y="3600"/>
                      <a:pt x="1374" y="4249"/>
                    </a:cubicBezTo>
                    <a:cubicBezTo>
                      <a:pt x="2970" y="5459"/>
                      <a:pt x="8199" y="10189"/>
                      <a:pt x="9264" y="11277"/>
                    </a:cubicBezTo>
                    <a:cubicBezTo>
                      <a:pt x="9622" y="11642"/>
                      <a:pt x="9979" y="12003"/>
                      <a:pt x="10359" y="12339"/>
                    </a:cubicBezTo>
                    <a:cubicBezTo>
                      <a:pt x="11175" y="13068"/>
                      <a:pt x="11740" y="13451"/>
                      <a:pt x="12165" y="13451"/>
                    </a:cubicBezTo>
                    <a:cubicBezTo>
                      <a:pt x="12728" y="13451"/>
                      <a:pt x="13044" y="12777"/>
                      <a:pt x="13372" y="11343"/>
                    </a:cubicBezTo>
                    <a:cubicBezTo>
                      <a:pt x="13475" y="10875"/>
                      <a:pt x="13549" y="10399"/>
                      <a:pt x="13596" y="9924"/>
                    </a:cubicBezTo>
                    <a:cubicBezTo>
                      <a:pt x="13729" y="8777"/>
                      <a:pt x="13442" y="7811"/>
                      <a:pt x="12435" y="7121"/>
                    </a:cubicBezTo>
                    <a:cubicBezTo>
                      <a:pt x="9039" y="4795"/>
                      <a:pt x="5721" y="2350"/>
                      <a:pt x="2244" y="153"/>
                    </a:cubicBezTo>
                    <a:cubicBezTo>
                      <a:pt x="2075" y="47"/>
                      <a:pt x="1901" y="0"/>
                      <a:pt x="17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68"/>
              <p:cNvSpPr/>
              <p:nvPr/>
            </p:nvSpPr>
            <p:spPr>
              <a:xfrm>
                <a:off x="2538084" y="2865430"/>
                <a:ext cx="48470" cy="49778"/>
              </a:xfrm>
              <a:custGeom>
                <a:avLst/>
                <a:gdLst/>
                <a:ahLst/>
                <a:cxnLst/>
                <a:rect l="l" t="t" r="r" b="b"/>
                <a:pathLst>
                  <a:path w="3076" h="3159" extrusionOk="0">
                    <a:moveTo>
                      <a:pt x="1966" y="0"/>
                    </a:moveTo>
                    <a:cubicBezTo>
                      <a:pt x="1496" y="0"/>
                      <a:pt x="946" y="264"/>
                      <a:pt x="569" y="678"/>
                    </a:cubicBezTo>
                    <a:cubicBezTo>
                      <a:pt x="1" y="1301"/>
                      <a:pt x="126" y="2573"/>
                      <a:pt x="613" y="3020"/>
                    </a:cubicBezTo>
                    <a:cubicBezTo>
                      <a:pt x="719" y="3116"/>
                      <a:pt x="823" y="3158"/>
                      <a:pt x="926" y="3158"/>
                    </a:cubicBezTo>
                    <a:cubicBezTo>
                      <a:pt x="1297" y="3158"/>
                      <a:pt x="1659" y="2612"/>
                      <a:pt x="2106" y="2127"/>
                    </a:cubicBezTo>
                    <a:cubicBezTo>
                      <a:pt x="2674" y="1504"/>
                      <a:pt x="3076" y="664"/>
                      <a:pt x="2586" y="217"/>
                    </a:cubicBezTo>
                    <a:cubicBezTo>
                      <a:pt x="2421" y="68"/>
                      <a:pt x="2203" y="0"/>
                      <a:pt x="1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68"/>
              <p:cNvSpPr/>
              <p:nvPr/>
            </p:nvSpPr>
            <p:spPr>
              <a:xfrm>
                <a:off x="2473482" y="2919994"/>
                <a:ext cx="48013" cy="3443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2185" extrusionOk="0">
                    <a:moveTo>
                      <a:pt x="956" y="1"/>
                    </a:moveTo>
                    <a:cubicBezTo>
                      <a:pt x="775" y="1"/>
                      <a:pt x="600" y="59"/>
                      <a:pt x="447" y="228"/>
                    </a:cubicBezTo>
                    <a:cubicBezTo>
                      <a:pt x="1" y="718"/>
                      <a:pt x="429" y="1201"/>
                      <a:pt x="1048" y="1769"/>
                    </a:cubicBezTo>
                    <a:cubicBezTo>
                      <a:pt x="1359" y="2052"/>
                      <a:pt x="1635" y="2184"/>
                      <a:pt x="1889" y="2184"/>
                    </a:cubicBezTo>
                    <a:cubicBezTo>
                      <a:pt x="2144" y="2184"/>
                      <a:pt x="2377" y="2051"/>
                      <a:pt x="2600" y="1806"/>
                    </a:cubicBezTo>
                    <a:cubicBezTo>
                      <a:pt x="3046" y="1315"/>
                      <a:pt x="2777" y="475"/>
                      <a:pt x="1959" y="283"/>
                    </a:cubicBezTo>
                    <a:cubicBezTo>
                      <a:pt x="1673" y="215"/>
                      <a:pt x="1303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68"/>
              <p:cNvSpPr/>
              <p:nvPr/>
            </p:nvSpPr>
            <p:spPr>
              <a:xfrm>
                <a:off x="2383434" y="2803255"/>
                <a:ext cx="115818" cy="84224"/>
              </a:xfrm>
              <a:custGeom>
                <a:avLst/>
                <a:gdLst/>
                <a:ahLst/>
                <a:cxnLst/>
                <a:rect l="l" t="t" r="r" b="b"/>
                <a:pathLst>
                  <a:path w="7350" h="5345" extrusionOk="0">
                    <a:moveTo>
                      <a:pt x="1367" y="0"/>
                    </a:moveTo>
                    <a:cubicBezTo>
                      <a:pt x="13" y="0"/>
                      <a:pt x="295" y="791"/>
                      <a:pt x="244" y="1966"/>
                    </a:cubicBezTo>
                    <a:cubicBezTo>
                      <a:pt x="170" y="3621"/>
                      <a:pt x="1" y="4322"/>
                      <a:pt x="2891" y="4643"/>
                    </a:cubicBezTo>
                    <a:cubicBezTo>
                      <a:pt x="3618" y="4724"/>
                      <a:pt x="4759" y="5344"/>
                      <a:pt x="5638" y="5344"/>
                    </a:cubicBezTo>
                    <a:cubicBezTo>
                      <a:pt x="6111" y="5344"/>
                      <a:pt x="6508" y="5165"/>
                      <a:pt x="6726" y="4628"/>
                    </a:cubicBezTo>
                    <a:cubicBezTo>
                      <a:pt x="7349" y="3087"/>
                      <a:pt x="5782" y="838"/>
                      <a:pt x="3732" y="366"/>
                    </a:cubicBezTo>
                    <a:cubicBezTo>
                      <a:pt x="2635" y="115"/>
                      <a:pt x="1883" y="0"/>
                      <a:pt x="13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68"/>
              <p:cNvSpPr/>
              <p:nvPr/>
            </p:nvSpPr>
            <p:spPr>
              <a:xfrm>
                <a:off x="2179339" y="2878823"/>
                <a:ext cx="279837" cy="145820"/>
              </a:xfrm>
              <a:custGeom>
                <a:avLst/>
                <a:gdLst/>
                <a:ahLst/>
                <a:cxnLst/>
                <a:rect l="l" t="t" r="r" b="b"/>
                <a:pathLst>
                  <a:path w="17759" h="9254" extrusionOk="0">
                    <a:moveTo>
                      <a:pt x="10690" y="1"/>
                    </a:moveTo>
                    <a:cubicBezTo>
                      <a:pt x="7216" y="1"/>
                      <a:pt x="3928" y="835"/>
                      <a:pt x="779" y="2280"/>
                    </a:cubicBezTo>
                    <a:cubicBezTo>
                      <a:pt x="237" y="2531"/>
                      <a:pt x="1" y="2852"/>
                      <a:pt x="89" y="3530"/>
                    </a:cubicBezTo>
                    <a:cubicBezTo>
                      <a:pt x="200" y="4349"/>
                      <a:pt x="71" y="5200"/>
                      <a:pt x="49" y="6037"/>
                    </a:cubicBezTo>
                    <a:cubicBezTo>
                      <a:pt x="2788" y="6826"/>
                      <a:pt x="5543" y="7545"/>
                      <a:pt x="8245" y="8427"/>
                    </a:cubicBezTo>
                    <a:cubicBezTo>
                      <a:pt x="9853" y="8954"/>
                      <a:pt x="11461" y="9253"/>
                      <a:pt x="13132" y="9253"/>
                    </a:cubicBezTo>
                    <a:cubicBezTo>
                      <a:pt x="13247" y="9253"/>
                      <a:pt x="13362" y="9252"/>
                      <a:pt x="13477" y="9249"/>
                    </a:cubicBezTo>
                    <a:cubicBezTo>
                      <a:pt x="14989" y="9208"/>
                      <a:pt x="16368" y="8884"/>
                      <a:pt x="17065" y="7343"/>
                    </a:cubicBezTo>
                    <a:cubicBezTo>
                      <a:pt x="17758" y="5805"/>
                      <a:pt x="17434" y="4386"/>
                      <a:pt x="16497" y="3036"/>
                    </a:cubicBezTo>
                    <a:cubicBezTo>
                      <a:pt x="15122" y="1063"/>
                      <a:pt x="13264" y="20"/>
                      <a:pt x="10848" y="2"/>
                    </a:cubicBezTo>
                    <a:cubicBezTo>
                      <a:pt x="10796" y="1"/>
                      <a:pt x="10743" y="1"/>
                      <a:pt x="106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68"/>
              <p:cNvSpPr/>
              <p:nvPr/>
            </p:nvSpPr>
            <p:spPr>
              <a:xfrm>
                <a:off x="1632193" y="3199940"/>
                <a:ext cx="290521" cy="358310"/>
              </a:xfrm>
              <a:custGeom>
                <a:avLst/>
                <a:gdLst/>
                <a:ahLst/>
                <a:cxnLst/>
                <a:rect l="l" t="t" r="r" b="b"/>
                <a:pathLst>
                  <a:path w="18437" h="2273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6" y="1398"/>
                      <a:pt x="653" y="2769"/>
                      <a:pt x="1081" y="4097"/>
                    </a:cubicBezTo>
                    <a:cubicBezTo>
                      <a:pt x="2541" y="8624"/>
                      <a:pt x="5089" y="12481"/>
                      <a:pt x="8411" y="15859"/>
                    </a:cubicBezTo>
                    <a:cubicBezTo>
                      <a:pt x="9956" y="17429"/>
                      <a:pt x="11409" y="19092"/>
                      <a:pt x="12979" y="20637"/>
                    </a:cubicBezTo>
                    <a:cubicBezTo>
                      <a:pt x="13717" y="21360"/>
                      <a:pt x="14591" y="21979"/>
                      <a:pt x="15487" y="22488"/>
                    </a:cubicBezTo>
                    <a:cubicBezTo>
                      <a:pt x="15782" y="22656"/>
                      <a:pt x="16032" y="22739"/>
                      <a:pt x="16252" y="22739"/>
                    </a:cubicBezTo>
                    <a:cubicBezTo>
                      <a:pt x="16668" y="22739"/>
                      <a:pt x="16973" y="22441"/>
                      <a:pt x="17260" y="21861"/>
                    </a:cubicBezTo>
                    <a:cubicBezTo>
                      <a:pt x="18300" y="19756"/>
                      <a:pt x="18436" y="17599"/>
                      <a:pt x="17319" y="15508"/>
                    </a:cubicBezTo>
                    <a:cubicBezTo>
                      <a:pt x="16552" y="14070"/>
                      <a:pt x="16066" y="12588"/>
                      <a:pt x="16106" y="10981"/>
                    </a:cubicBezTo>
                    <a:cubicBezTo>
                      <a:pt x="16158" y="8964"/>
                      <a:pt x="15199" y="7762"/>
                      <a:pt x="13359" y="7091"/>
                    </a:cubicBezTo>
                    <a:cubicBezTo>
                      <a:pt x="11423" y="6386"/>
                      <a:pt x="9403" y="5811"/>
                      <a:pt x="7615" y="4827"/>
                    </a:cubicBezTo>
                    <a:cubicBezTo>
                      <a:pt x="5273" y="3540"/>
                      <a:pt x="3124" y="1910"/>
                      <a:pt x="893" y="424"/>
                    </a:cubicBezTo>
                    <a:cubicBezTo>
                      <a:pt x="709" y="299"/>
                      <a:pt x="252" y="4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68"/>
              <p:cNvSpPr/>
              <p:nvPr/>
            </p:nvSpPr>
            <p:spPr>
              <a:xfrm>
                <a:off x="1668386" y="2883061"/>
                <a:ext cx="489333" cy="236961"/>
              </a:xfrm>
              <a:custGeom>
                <a:avLst/>
                <a:gdLst/>
                <a:ahLst/>
                <a:cxnLst/>
                <a:rect l="l" t="t" r="r" b="b"/>
                <a:pathLst>
                  <a:path w="31054" h="15038" extrusionOk="0">
                    <a:moveTo>
                      <a:pt x="27078" y="0"/>
                    </a:moveTo>
                    <a:cubicBezTo>
                      <a:pt x="27026" y="0"/>
                      <a:pt x="26975" y="2"/>
                      <a:pt x="26924" y="5"/>
                    </a:cubicBezTo>
                    <a:cubicBezTo>
                      <a:pt x="25420" y="109"/>
                      <a:pt x="23890" y="385"/>
                      <a:pt x="22463" y="857"/>
                    </a:cubicBezTo>
                    <a:cubicBezTo>
                      <a:pt x="17644" y="2461"/>
                      <a:pt x="13175" y="4832"/>
                      <a:pt x="8754" y="7291"/>
                    </a:cubicBezTo>
                    <a:cubicBezTo>
                      <a:pt x="8496" y="7431"/>
                      <a:pt x="8201" y="7601"/>
                      <a:pt x="7884" y="7789"/>
                    </a:cubicBezTo>
                    <a:cubicBezTo>
                      <a:pt x="5804" y="9009"/>
                      <a:pt x="2648" y="11019"/>
                      <a:pt x="1417" y="11786"/>
                    </a:cubicBezTo>
                    <a:cubicBezTo>
                      <a:pt x="1101" y="11982"/>
                      <a:pt x="910" y="12099"/>
                      <a:pt x="897" y="12099"/>
                    </a:cubicBezTo>
                    <a:cubicBezTo>
                      <a:pt x="897" y="12099"/>
                      <a:pt x="897" y="12099"/>
                      <a:pt x="897" y="12099"/>
                    </a:cubicBezTo>
                    <a:lnTo>
                      <a:pt x="1" y="14134"/>
                    </a:lnTo>
                    <a:cubicBezTo>
                      <a:pt x="1108" y="14800"/>
                      <a:pt x="2384" y="15037"/>
                      <a:pt x="3691" y="15037"/>
                    </a:cubicBezTo>
                    <a:cubicBezTo>
                      <a:pt x="6078" y="15037"/>
                      <a:pt x="8570" y="14246"/>
                      <a:pt x="10328" y="13825"/>
                    </a:cubicBezTo>
                    <a:cubicBezTo>
                      <a:pt x="16018" y="12461"/>
                      <a:pt x="21570" y="10576"/>
                      <a:pt x="26917" y="8198"/>
                    </a:cubicBezTo>
                    <a:cubicBezTo>
                      <a:pt x="27765" y="7815"/>
                      <a:pt x="28561" y="7328"/>
                      <a:pt x="29288" y="6745"/>
                    </a:cubicBezTo>
                    <a:cubicBezTo>
                      <a:pt x="30582" y="5706"/>
                      <a:pt x="31054" y="4080"/>
                      <a:pt x="30589" y="2723"/>
                    </a:cubicBezTo>
                    <a:cubicBezTo>
                      <a:pt x="30126" y="1373"/>
                      <a:pt x="28519" y="0"/>
                      <a:pt x="270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68"/>
              <p:cNvSpPr/>
              <p:nvPr/>
            </p:nvSpPr>
            <p:spPr>
              <a:xfrm>
                <a:off x="2116203" y="2798654"/>
                <a:ext cx="253097" cy="96152"/>
              </a:xfrm>
              <a:custGeom>
                <a:avLst/>
                <a:gdLst/>
                <a:ahLst/>
                <a:cxnLst/>
                <a:rect l="l" t="t" r="r" b="b"/>
                <a:pathLst>
                  <a:path w="16062" h="6102" extrusionOk="0">
                    <a:moveTo>
                      <a:pt x="12285" y="0"/>
                    </a:moveTo>
                    <a:cubicBezTo>
                      <a:pt x="11707" y="0"/>
                      <a:pt x="11130" y="26"/>
                      <a:pt x="10560" y="86"/>
                    </a:cubicBezTo>
                    <a:cubicBezTo>
                      <a:pt x="7120" y="447"/>
                      <a:pt x="3901" y="1535"/>
                      <a:pt x="911" y="3283"/>
                    </a:cubicBezTo>
                    <a:cubicBezTo>
                      <a:pt x="741" y="3382"/>
                      <a:pt x="575" y="3486"/>
                      <a:pt x="446" y="3563"/>
                    </a:cubicBezTo>
                    <a:cubicBezTo>
                      <a:pt x="0" y="4024"/>
                      <a:pt x="148" y="4389"/>
                      <a:pt x="575" y="4643"/>
                    </a:cubicBezTo>
                    <a:cubicBezTo>
                      <a:pt x="1423" y="5141"/>
                      <a:pt x="2268" y="5680"/>
                      <a:pt x="3178" y="6033"/>
                    </a:cubicBezTo>
                    <a:cubicBezTo>
                      <a:pt x="3303" y="6082"/>
                      <a:pt x="3442" y="6101"/>
                      <a:pt x="3588" y="6101"/>
                    </a:cubicBezTo>
                    <a:cubicBezTo>
                      <a:pt x="3934" y="6101"/>
                      <a:pt x="4322" y="5993"/>
                      <a:pt x="4653" y="5897"/>
                    </a:cubicBezTo>
                    <a:cubicBezTo>
                      <a:pt x="6309" y="5425"/>
                      <a:pt x="7931" y="4824"/>
                      <a:pt x="9601" y="4426"/>
                    </a:cubicBezTo>
                    <a:cubicBezTo>
                      <a:pt x="10711" y="4164"/>
                      <a:pt x="11887" y="4157"/>
                      <a:pt x="13030" y="4050"/>
                    </a:cubicBezTo>
                    <a:cubicBezTo>
                      <a:pt x="13180" y="4036"/>
                      <a:pt x="13330" y="4035"/>
                      <a:pt x="13481" y="4035"/>
                    </a:cubicBezTo>
                    <a:cubicBezTo>
                      <a:pt x="13515" y="4035"/>
                      <a:pt x="13548" y="4035"/>
                      <a:pt x="13582" y="4035"/>
                    </a:cubicBezTo>
                    <a:cubicBezTo>
                      <a:pt x="13766" y="4035"/>
                      <a:pt x="13950" y="4033"/>
                      <a:pt x="14133" y="4009"/>
                    </a:cubicBezTo>
                    <a:cubicBezTo>
                      <a:pt x="15346" y="3858"/>
                      <a:pt x="15995" y="3235"/>
                      <a:pt x="16028" y="2228"/>
                    </a:cubicBezTo>
                    <a:cubicBezTo>
                      <a:pt x="16061" y="1122"/>
                      <a:pt x="15346" y="186"/>
                      <a:pt x="14184" y="86"/>
                    </a:cubicBezTo>
                    <a:cubicBezTo>
                      <a:pt x="13556" y="32"/>
                      <a:pt x="12920" y="0"/>
                      <a:pt x="122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68"/>
              <p:cNvSpPr/>
              <p:nvPr/>
            </p:nvSpPr>
            <p:spPr>
              <a:xfrm>
                <a:off x="2527575" y="2837698"/>
                <a:ext cx="30696" cy="22155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1406" extrusionOk="0">
                    <a:moveTo>
                      <a:pt x="1468" y="0"/>
                    </a:moveTo>
                    <a:cubicBezTo>
                      <a:pt x="1261" y="0"/>
                      <a:pt x="994" y="75"/>
                      <a:pt x="712" y="138"/>
                    </a:cubicBezTo>
                    <a:cubicBezTo>
                      <a:pt x="166" y="263"/>
                      <a:pt x="0" y="539"/>
                      <a:pt x="96" y="967"/>
                    </a:cubicBezTo>
                    <a:cubicBezTo>
                      <a:pt x="156" y="1236"/>
                      <a:pt x="397" y="1406"/>
                      <a:pt x="673" y="1406"/>
                    </a:cubicBezTo>
                    <a:cubicBezTo>
                      <a:pt x="839" y="1406"/>
                      <a:pt x="1018" y="1344"/>
                      <a:pt x="1177" y="1203"/>
                    </a:cubicBezTo>
                    <a:cubicBezTo>
                      <a:pt x="1398" y="1004"/>
                      <a:pt x="1947" y="709"/>
                      <a:pt x="1851" y="278"/>
                    </a:cubicBezTo>
                    <a:cubicBezTo>
                      <a:pt x="1805" y="68"/>
                      <a:pt x="1664" y="0"/>
                      <a:pt x="14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68"/>
              <p:cNvSpPr/>
              <p:nvPr/>
            </p:nvSpPr>
            <p:spPr>
              <a:xfrm>
                <a:off x="2551398" y="2803459"/>
                <a:ext cx="48060" cy="34414"/>
              </a:xfrm>
              <a:custGeom>
                <a:avLst/>
                <a:gdLst/>
                <a:ahLst/>
                <a:cxnLst/>
                <a:rect l="l" t="t" r="r" b="b"/>
                <a:pathLst>
                  <a:path w="3050" h="2184" extrusionOk="0">
                    <a:moveTo>
                      <a:pt x="958" y="1"/>
                    </a:moveTo>
                    <a:cubicBezTo>
                      <a:pt x="776" y="1"/>
                      <a:pt x="601" y="59"/>
                      <a:pt x="446" y="227"/>
                    </a:cubicBezTo>
                    <a:cubicBezTo>
                      <a:pt x="0" y="718"/>
                      <a:pt x="432" y="1201"/>
                      <a:pt x="1051" y="1769"/>
                    </a:cubicBezTo>
                    <a:cubicBezTo>
                      <a:pt x="1362" y="2052"/>
                      <a:pt x="1638" y="2184"/>
                      <a:pt x="1892" y="2184"/>
                    </a:cubicBezTo>
                    <a:cubicBezTo>
                      <a:pt x="2147" y="2184"/>
                      <a:pt x="2380" y="2051"/>
                      <a:pt x="2603" y="1805"/>
                    </a:cubicBezTo>
                    <a:cubicBezTo>
                      <a:pt x="3049" y="1315"/>
                      <a:pt x="2780" y="474"/>
                      <a:pt x="1962" y="283"/>
                    </a:cubicBezTo>
                    <a:cubicBezTo>
                      <a:pt x="1676" y="215"/>
                      <a:pt x="130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68"/>
              <p:cNvSpPr/>
              <p:nvPr/>
            </p:nvSpPr>
            <p:spPr>
              <a:xfrm>
                <a:off x="1795620" y="3522191"/>
                <a:ext cx="103149" cy="227223"/>
              </a:xfrm>
              <a:custGeom>
                <a:avLst/>
                <a:gdLst/>
                <a:ahLst/>
                <a:cxnLst/>
                <a:rect l="l" t="t" r="r" b="b"/>
                <a:pathLst>
                  <a:path w="6546" h="1442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77" y="1984"/>
                      <a:pt x="650" y="2748"/>
                      <a:pt x="823" y="4499"/>
                    </a:cubicBezTo>
                    <a:cubicBezTo>
                      <a:pt x="945" y="5745"/>
                      <a:pt x="594" y="7327"/>
                      <a:pt x="602" y="8577"/>
                    </a:cubicBezTo>
                    <a:cubicBezTo>
                      <a:pt x="602" y="9005"/>
                      <a:pt x="498" y="9429"/>
                      <a:pt x="465" y="9856"/>
                    </a:cubicBezTo>
                    <a:cubicBezTo>
                      <a:pt x="395" y="10837"/>
                      <a:pt x="152" y="11881"/>
                      <a:pt x="967" y="12677"/>
                    </a:cubicBezTo>
                    <a:cubicBezTo>
                      <a:pt x="1988" y="13673"/>
                      <a:pt x="3197" y="14358"/>
                      <a:pt x="4665" y="14417"/>
                    </a:cubicBezTo>
                    <a:cubicBezTo>
                      <a:pt x="4702" y="14419"/>
                      <a:pt x="4738" y="14420"/>
                      <a:pt x="4774" y="14420"/>
                    </a:cubicBezTo>
                    <a:cubicBezTo>
                      <a:pt x="5663" y="14420"/>
                      <a:pt x="6274" y="13938"/>
                      <a:pt x="6317" y="13031"/>
                    </a:cubicBezTo>
                    <a:cubicBezTo>
                      <a:pt x="6453" y="10354"/>
                      <a:pt x="6545" y="7651"/>
                      <a:pt x="5690" y="5071"/>
                    </a:cubicBezTo>
                    <a:cubicBezTo>
                      <a:pt x="5443" y="4318"/>
                      <a:pt x="4761" y="3651"/>
                      <a:pt x="4149" y="3087"/>
                    </a:cubicBezTo>
                    <a:cubicBezTo>
                      <a:pt x="2913" y="1955"/>
                      <a:pt x="307" y="28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68"/>
              <p:cNvSpPr/>
              <p:nvPr/>
            </p:nvSpPr>
            <p:spPr>
              <a:xfrm>
                <a:off x="1642010" y="3178448"/>
                <a:ext cx="273724" cy="124421"/>
              </a:xfrm>
              <a:custGeom>
                <a:avLst/>
                <a:gdLst/>
                <a:ahLst/>
                <a:cxnLst/>
                <a:rect l="l" t="t" r="r" b="b"/>
                <a:pathLst>
                  <a:path w="17371" h="7896" extrusionOk="0">
                    <a:moveTo>
                      <a:pt x="75" y="0"/>
                    </a:moveTo>
                    <a:cubicBezTo>
                      <a:pt x="1" y="111"/>
                      <a:pt x="1026" y="1574"/>
                      <a:pt x="1730" y="2017"/>
                    </a:cubicBezTo>
                    <a:cubicBezTo>
                      <a:pt x="3238" y="2961"/>
                      <a:pt x="4783" y="3857"/>
                      <a:pt x="6376" y="4638"/>
                    </a:cubicBezTo>
                    <a:cubicBezTo>
                      <a:pt x="8503" y="5686"/>
                      <a:pt x="10679" y="6641"/>
                      <a:pt x="12862" y="7570"/>
                    </a:cubicBezTo>
                    <a:cubicBezTo>
                      <a:pt x="13378" y="7789"/>
                      <a:pt x="13870" y="7896"/>
                      <a:pt x="14330" y="7896"/>
                    </a:cubicBezTo>
                    <a:cubicBezTo>
                      <a:pt x="15479" y="7896"/>
                      <a:pt x="16428" y="7233"/>
                      <a:pt x="17046" y="6006"/>
                    </a:cubicBezTo>
                    <a:cubicBezTo>
                      <a:pt x="17371" y="5361"/>
                      <a:pt x="17168" y="4981"/>
                      <a:pt x="16530" y="4775"/>
                    </a:cubicBezTo>
                    <a:cubicBezTo>
                      <a:pt x="16261" y="4686"/>
                      <a:pt x="15985" y="4627"/>
                      <a:pt x="15701" y="4602"/>
                    </a:cubicBezTo>
                    <a:cubicBezTo>
                      <a:pt x="11940" y="4251"/>
                      <a:pt x="8459" y="2894"/>
                      <a:pt x="4938" y="1670"/>
                    </a:cubicBezTo>
                    <a:cubicBezTo>
                      <a:pt x="3319" y="1106"/>
                      <a:pt x="1697" y="557"/>
                      <a:pt x="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68"/>
              <p:cNvSpPr/>
              <p:nvPr/>
            </p:nvSpPr>
            <p:spPr>
              <a:xfrm>
                <a:off x="1652362" y="3755308"/>
                <a:ext cx="48470" cy="49809"/>
              </a:xfrm>
              <a:custGeom>
                <a:avLst/>
                <a:gdLst/>
                <a:ahLst/>
                <a:cxnLst/>
                <a:rect l="l" t="t" r="r" b="b"/>
                <a:pathLst>
                  <a:path w="3076" h="3161" extrusionOk="0">
                    <a:moveTo>
                      <a:pt x="1964" y="1"/>
                    </a:moveTo>
                    <a:cubicBezTo>
                      <a:pt x="1493" y="1"/>
                      <a:pt x="943" y="267"/>
                      <a:pt x="568" y="681"/>
                    </a:cubicBezTo>
                    <a:cubicBezTo>
                      <a:pt x="0" y="1304"/>
                      <a:pt x="126" y="2576"/>
                      <a:pt x="612" y="3022"/>
                    </a:cubicBezTo>
                    <a:cubicBezTo>
                      <a:pt x="718" y="3119"/>
                      <a:pt x="821" y="3161"/>
                      <a:pt x="924" y="3161"/>
                    </a:cubicBezTo>
                    <a:cubicBezTo>
                      <a:pt x="1294" y="3161"/>
                      <a:pt x="1657" y="2615"/>
                      <a:pt x="2102" y="2130"/>
                    </a:cubicBezTo>
                    <a:cubicBezTo>
                      <a:pt x="2673" y="1506"/>
                      <a:pt x="3075" y="666"/>
                      <a:pt x="2585" y="220"/>
                    </a:cubicBezTo>
                    <a:cubicBezTo>
                      <a:pt x="2420" y="69"/>
                      <a:pt x="2202" y="1"/>
                      <a:pt x="19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68"/>
              <p:cNvSpPr/>
              <p:nvPr/>
            </p:nvSpPr>
            <p:spPr>
              <a:xfrm>
                <a:off x="1780289" y="3762966"/>
                <a:ext cx="30696" cy="22202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1409" extrusionOk="0">
                    <a:moveTo>
                      <a:pt x="1469" y="0"/>
                    </a:moveTo>
                    <a:cubicBezTo>
                      <a:pt x="1263" y="0"/>
                      <a:pt x="995" y="77"/>
                      <a:pt x="712" y="139"/>
                    </a:cubicBezTo>
                    <a:cubicBezTo>
                      <a:pt x="166" y="261"/>
                      <a:pt x="0" y="537"/>
                      <a:pt x="96" y="973"/>
                    </a:cubicBezTo>
                    <a:cubicBezTo>
                      <a:pt x="158" y="1240"/>
                      <a:pt x="397" y="1409"/>
                      <a:pt x="671" y="1409"/>
                    </a:cubicBezTo>
                    <a:cubicBezTo>
                      <a:pt x="838" y="1409"/>
                      <a:pt x="1017" y="1346"/>
                      <a:pt x="1176" y="1205"/>
                    </a:cubicBezTo>
                    <a:cubicBezTo>
                      <a:pt x="1401" y="1006"/>
                      <a:pt x="1947" y="711"/>
                      <a:pt x="1851" y="279"/>
                    </a:cubicBezTo>
                    <a:cubicBezTo>
                      <a:pt x="1805" y="68"/>
                      <a:pt x="1664" y="0"/>
                      <a:pt x="14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68"/>
              <p:cNvSpPr/>
              <p:nvPr/>
            </p:nvSpPr>
            <p:spPr>
              <a:xfrm>
                <a:off x="1637488" y="3278486"/>
                <a:ext cx="153573" cy="480620"/>
              </a:xfrm>
              <a:custGeom>
                <a:avLst/>
                <a:gdLst/>
                <a:ahLst/>
                <a:cxnLst/>
                <a:rect l="l" t="t" r="r" b="b"/>
                <a:pathLst>
                  <a:path w="9746" h="30501" extrusionOk="0">
                    <a:moveTo>
                      <a:pt x="159" y="0"/>
                    </a:moveTo>
                    <a:lnTo>
                      <a:pt x="159" y="0"/>
                    </a:lnTo>
                    <a:cubicBezTo>
                      <a:pt x="240" y="3105"/>
                      <a:pt x="0" y="9343"/>
                      <a:pt x="2113" y="14004"/>
                    </a:cubicBezTo>
                    <a:cubicBezTo>
                      <a:pt x="3046" y="16058"/>
                      <a:pt x="5472" y="22720"/>
                      <a:pt x="4912" y="26367"/>
                    </a:cubicBezTo>
                    <a:cubicBezTo>
                      <a:pt x="4794" y="27141"/>
                      <a:pt x="4738" y="28907"/>
                      <a:pt x="5004" y="29652"/>
                    </a:cubicBezTo>
                    <a:cubicBezTo>
                      <a:pt x="5200" y="30204"/>
                      <a:pt x="5508" y="30501"/>
                      <a:pt x="5861" y="30501"/>
                    </a:cubicBezTo>
                    <a:cubicBezTo>
                      <a:pt x="6104" y="30501"/>
                      <a:pt x="6369" y="30360"/>
                      <a:pt x="6633" y="30065"/>
                    </a:cubicBezTo>
                    <a:cubicBezTo>
                      <a:pt x="7467" y="29136"/>
                      <a:pt x="8278" y="28103"/>
                      <a:pt x="8768" y="26972"/>
                    </a:cubicBezTo>
                    <a:cubicBezTo>
                      <a:pt x="9296" y="25755"/>
                      <a:pt x="9672" y="24379"/>
                      <a:pt x="9697" y="23063"/>
                    </a:cubicBezTo>
                    <a:cubicBezTo>
                      <a:pt x="9745" y="20563"/>
                      <a:pt x="9513" y="18052"/>
                      <a:pt x="9369" y="15549"/>
                    </a:cubicBezTo>
                    <a:cubicBezTo>
                      <a:pt x="9292" y="14188"/>
                      <a:pt x="8683" y="13019"/>
                      <a:pt x="7717" y="12109"/>
                    </a:cubicBezTo>
                    <a:cubicBezTo>
                      <a:pt x="3175" y="7824"/>
                      <a:pt x="1129" y="3249"/>
                      <a:pt x="1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11" name="Google Shape;3311;p68"/>
          <p:cNvGrpSpPr/>
          <p:nvPr/>
        </p:nvGrpSpPr>
        <p:grpSpPr>
          <a:xfrm rot="-1997185">
            <a:off x="118723" y="73919"/>
            <a:ext cx="933700" cy="1020631"/>
            <a:chOff x="3179990" y="3322415"/>
            <a:chExt cx="933742" cy="1020676"/>
          </a:xfrm>
        </p:grpSpPr>
        <p:sp>
          <p:nvSpPr>
            <p:cNvPr id="3312" name="Google Shape;3312;p68"/>
            <p:cNvSpPr/>
            <p:nvPr/>
          </p:nvSpPr>
          <p:spPr>
            <a:xfrm>
              <a:off x="3299141" y="3403372"/>
              <a:ext cx="83562" cy="54111"/>
            </a:xfrm>
            <a:custGeom>
              <a:avLst/>
              <a:gdLst/>
              <a:ahLst/>
              <a:cxnLst/>
              <a:rect l="l" t="t" r="r" b="b"/>
              <a:pathLst>
                <a:path w="5303" h="3434" extrusionOk="0">
                  <a:moveTo>
                    <a:pt x="2164" y="1"/>
                  </a:moveTo>
                  <a:cubicBezTo>
                    <a:pt x="1290" y="1"/>
                    <a:pt x="446" y="508"/>
                    <a:pt x="259" y="1281"/>
                  </a:cubicBezTo>
                  <a:cubicBezTo>
                    <a:pt x="1" y="2354"/>
                    <a:pt x="1465" y="2465"/>
                    <a:pt x="2021" y="2855"/>
                  </a:cubicBezTo>
                  <a:cubicBezTo>
                    <a:pt x="2603" y="3262"/>
                    <a:pt x="2978" y="3433"/>
                    <a:pt x="3254" y="3433"/>
                  </a:cubicBezTo>
                  <a:cubicBezTo>
                    <a:pt x="3663" y="3433"/>
                    <a:pt x="3855" y="3057"/>
                    <a:pt x="4186" y="2512"/>
                  </a:cubicBezTo>
                  <a:cubicBezTo>
                    <a:pt x="4731" y="1620"/>
                    <a:pt x="5303" y="1381"/>
                    <a:pt x="3146" y="238"/>
                  </a:cubicBezTo>
                  <a:cubicBezTo>
                    <a:pt x="2838" y="75"/>
                    <a:pt x="2498" y="1"/>
                    <a:pt x="2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68"/>
            <p:cNvSpPr/>
            <p:nvPr/>
          </p:nvSpPr>
          <p:spPr>
            <a:xfrm>
              <a:off x="3299141" y="3403372"/>
              <a:ext cx="83562" cy="54111"/>
            </a:xfrm>
            <a:custGeom>
              <a:avLst/>
              <a:gdLst/>
              <a:ahLst/>
              <a:cxnLst/>
              <a:rect l="l" t="t" r="r" b="b"/>
              <a:pathLst>
                <a:path w="5303" h="3434" extrusionOk="0">
                  <a:moveTo>
                    <a:pt x="2164" y="1"/>
                  </a:moveTo>
                  <a:cubicBezTo>
                    <a:pt x="1290" y="1"/>
                    <a:pt x="446" y="508"/>
                    <a:pt x="259" y="1281"/>
                  </a:cubicBezTo>
                  <a:cubicBezTo>
                    <a:pt x="1" y="2354"/>
                    <a:pt x="1465" y="2465"/>
                    <a:pt x="2021" y="2855"/>
                  </a:cubicBezTo>
                  <a:cubicBezTo>
                    <a:pt x="2603" y="3262"/>
                    <a:pt x="2978" y="3433"/>
                    <a:pt x="3254" y="3433"/>
                  </a:cubicBezTo>
                  <a:cubicBezTo>
                    <a:pt x="3663" y="3433"/>
                    <a:pt x="3855" y="3057"/>
                    <a:pt x="4186" y="2512"/>
                  </a:cubicBezTo>
                  <a:cubicBezTo>
                    <a:pt x="4731" y="1620"/>
                    <a:pt x="5303" y="1381"/>
                    <a:pt x="3146" y="238"/>
                  </a:cubicBezTo>
                  <a:cubicBezTo>
                    <a:pt x="2838" y="75"/>
                    <a:pt x="2498" y="1"/>
                    <a:pt x="2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68"/>
            <p:cNvSpPr/>
            <p:nvPr/>
          </p:nvSpPr>
          <p:spPr>
            <a:xfrm>
              <a:off x="3281194" y="3376979"/>
              <a:ext cx="15411" cy="19429"/>
            </a:xfrm>
            <a:custGeom>
              <a:avLst/>
              <a:gdLst/>
              <a:ahLst/>
              <a:cxnLst/>
              <a:rect l="l" t="t" r="r" b="b"/>
              <a:pathLst>
                <a:path w="978" h="1233" extrusionOk="0">
                  <a:moveTo>
                    <a:pt x="323" y="0"/>
                  </a:moveTo>
                  <a:cubicBezTo>
                    <a:pt x="282" y="0"/>
                    <a:pt x="239" y="19"/>
                    <a:pt x="196" y="62"/>
                  </a:cubicBezTo>
                  <a:cubicBezTo>
                    <a:pt x="1" y="250"/>
                    <a:pt x="148" y="633"/>
                    <a:pt x="178" y="829"/>
                  </a:cubicBezTo>
                  <a:cubicBezTo>
                    <a:pt x="221" y="1087"/>
                    <a:pt x="391" y="1232"/>
                    <a:pt x="556" y="1232"/>
                  </a:cubicBezTo>
                  <a:cubicBezTo>
                    <a:pt x="629" y="1232"/>
                    <a:pt x="701" y="1204"/>
                    <a:pt x="760" y="1146"/>
                  </a:cubicBezTo>
                  <a:cubicBezTo>
                    <a:pt x="956" y="954"/>
                    <a:pt x="978" y="740"/>
                    <a:pt x="771" y="452"/>
                  </a:cubicBezTo>
                  <a:cubicBezTo>
                    <a:pt x="608" y="229"/>
                    <a:pt x="469" y="0"/>
                    <a:pt x="3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68"/>
            <p:cNvSpPr/>
            <p:nvPr/>
          </p:nvSpPr>
          <p:spPr>
            <a:xfrm>
              <a:off x="3256850" y="3383140"/>
              <a:ext cx="20532" cy="36211"/>
            </a:xfrm>
            <a:custGeom>
              <a:avLst/>
              <a:gdLst/>
              <a:ahLst/>
              <a:cxnLst/>
              <a:rect l="l" t="t" r="r" b="b"/>
              <a:pathLst>
                <a:path w="1303" h="2298" extrusionOk="0">
                  <a:moveTo>
                    <a:pt x="532" y="1"/>
                  </a:moveTo>
                  <a:cubicBezTo>
                    <a:pt x="519" y="1"/>
                    <a:pt x="507" y="1"/>
                    <a:pt x="495" y="2"/>
                  </a:cubicBezTo>
                  <a:cubicBezTo>
                    <a:pt x="111" y="43"/>
                    <a:pt x="1" y="651"/>
                    <a:pt x="41" y="1212"/>
                  </a:cubicBezTo>
                  <a:cubicBezTo>
                    <a:pt x="77" y="1758"/>
                    <a:pt x="30" y="2298"/>
                    <a:pt x="375" y="2298"/>
                  </a:cubicBezTo>
                  <a:cubicBezTo>
                    <a:pt x="386" y="2298"/>
                    <a:pt x="398" y="2297"/>
                    <a:pt x="410" y="2296"/>
                  </a:cubicBezTo>
                  <a:cubicBezTo>
                    <a:pt x="793" y="2259"/>
                    <a:pt x="1302" y="1632"/>
                    <a:pt x="1262" y="1072"/>
                  </a:cubicBezTo>
                  <a:cubicBezTo>
                    <a:pt x="1222" y="529"/>
                    <a:pt x="900" y="1"/>
                    <a:pt x="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68"/>
            <p:cNvSpPr/>
            <p:nvPr/>
          </p:nvSpPr>
          <p:spPr>
            <a:xfrm>
              <a:off x="3271015" y="3348145"/>
              <a:ext cx="25354" cy="19618"/>
            </a:xfrm>
            <a:custGeom>
              <a:avLst/>
              <a:gdLst/>
              <a:ahLst/>
              <a:cxnLst/>
              <a:rect l="l" t="t" r="r" b="b"/>
              <a:pathLst>
                <a:path w="1609" h="1245" extrusionOk="0">
                  <a:moveTo>
                    <a:pt x="568" y="1"/>
                  </a:moveTo>
                  <a:cubicBezTo>
                    <a:pt x="248" y="1"/>
                    <a:pt x="1" y="284"/>
                    <a:pt x="23" y="627"/>
                  </a:cubicBezTo>
                  <a:cubicBezTo>
                    <a:pt x="54" y="1031"/>
                    <a:pt x="232" y="1245"/>
                    <a:pt x="634" y="1245"/>
                  </a:cubicBezTo>
                  <a:cubicBezTo>
                    <a:pt x="672" y="1245"/>
                    <a:pt x="712" y="1243"/>
                    <a:pt x="754" y="1239"/>
                  </a:cubicBezTo>
                  <a:cubicBezTo>
                    <a:pt x="1244" y="1191"/>
                    <a:pt x="1609" y="1110"/>
                    <a:pt x="1579" y="664"/>
                  </a:cubicBezTo>
                  <a:cubicBezTo>
                    <a:pt x="1546" y="221"/>
                    <a:pt x="1100" y="199"/>
                    <a:pt x="860" y="78"/>
                  </a:cubicBezTo>
                  <a:cubicBezTo>
                    <a:pt x="760" y="25"/>
                    <a:pt x="661" y="1"/>
                    <a:pt x="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68"/>
            <p:cNvSpPr/>
            <p:nvPr/>
          </p:nvSpPr>
          <p:spPr>
            <a:xfrm>
              <a:off x="3299204" y="3403372"/>
              <a:ext cx="83562" cy="54111"/>
            </a:xfrm>
            <a:custGeom>
              <a:avLst/>
              <a:gdLst/>
              <a:ahLst/>
              <a:cxnLst/>
              <a:rect l="l" t="t" r="r" b="b"/>
              <a:pathLst>
                <a:path w="5303" h="3434" extrusionOk="0">
                  <a:moveTo>
                    <a:pt x="2161" y="1"/>
                  </a:moveTo>
                  <a:cubicBezTo>
                    <a:pt x="1287" y="1"/>
                    <a:pt x="442" y="508"/>
                    <a:pt x="255" y="1281"/>
                  </a:cubicBezTo>
                  <a:cubicBezTo>
                    <a:pt x="1" y="2354"/>
                    <a:pt x="1461" y="2465"/>
                    <a:pt x="2017" y="2855"/>
                  </a:cubicBezTo>
                  <a:cubicBezTo>
                    <a:pt x="2599" y="3262"/>
                    <a:pt x="2975" y="3433"/>
                    <a:pt x="3251" y="3433"/>
                  </a:cubicBezTo>
                  <a:cubicBezTo>
                    <a:pt x="3662" y="3433"/>
                    <a:pt x="3855" y="3057"/>
                    <a:pt x="4185" y="2512"/>
                  </a:cubicBezTo>
                  <a:cubicBezTo>
                    <a:pt x="4727" y="1620"/>
                    <a:pt x="5303" y="1381"/>
                    <a:pt x="3142" y="238"/>
                  </a:cubicBezTo>
                  <a:cubicBezTo>
                    <a:pt x="2835" y="75"/>
                    <a:pt x="2496" y="1"/>
                    <a:pt x="2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68"/>
            <p:cNvSpPr/>
            <p:nvPr/>
          </p:nvSpPr>
          <p:spPr>
            <a:xfrm>
              <a:off x="3265690" y="3441943"/>
              <a:ext cx="25401" cy="19602"/>
            </a:xfrm>
            <a:custGeom>
              <a:avLst/>
              <a:gdLst/>
              <a:ahLst/>
              <a:cxnLst/>
              <a:rect l="l" t="t" r="r" b="b"/>
              <a:pathLst>
                <a:path w="1612" h="1244" extrusionOk="0">
                  <a:moveTo>
                    <a:pt x="572" y="0"/>
                  </a:moveTo>
                  <a:cubicBezTo>
                    <a:pt x="250" y="0"/>
                    <a:pt x="0" y="281"/>
                    <a:pt x="26" y="625"/>
                  </a:cubicBezTo>
                  <a:cubicBezTo>
                    <a:pt x="56" y="1027"/>
                    <a:pt x="233" y="1244"/>
                    <a:pt x="630" y="1244"/>
                  </a:cubicBezTo>
                  <a:cubicBezTo>
                    <a:pt x="670" y="1244"/>
                    <a:pt x="712" y="1241"/>
                    <a:pt x="756" y="1237"/>
                  </a:cubicBezTo>
                  <a:cubicBezTo>
                    <a:pt x="1243" y="1193"/>
                    <a:pt x="1611" y="1108"/>
                    <a:pt x="1578" y="665"/>
                  </a:cubicBezTo>
                  <a:cubicBezTo>
                    <a:pt x="1545" y="223"/>
                    <a:pt x="1099" y="201"/>
                    <a:pt x="863" y="76"/>
                  </a:cubicBezTo>
                  <a:cubicBezTo>
                    <a:pt x="763" y="24"/>
                    <a:pt x="664" y="0"/>
                    <a:pt x="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68"/>
            <p:cNvSpPr/>
            <p:nvPr/>
          </p:nvSpPr>
          <p:spPr>
            <a:xfrm>
              <a:off x="4078160" y="3761958"/>
              <a:ext cx="3388" cy="1812"/>
            </a:xfrm>
            <a:custGeom>
              <a:avLst/>
              <a:gdLst/>
              <a:ahLst/>
              <a:cxnLst/>
              <a:rect l="l" t="t" r="r" b="b"/>
              <a:pathLst>
                <a:path w="215" h="115" extrusionOk="0">
                  <a:moveTo>
                    <a:pt x="214" y="115"/>
                  </a:moveTo>
                  <a:cubicBezTo>
                    <a:pt x="155" y="56"/>
                    <a:pt x="81" y="15"/>
                    <a:pt x="0" y="0"/>
                  </a:cubicBezTo>
                  <a:cubicBezTo>
                    <a:pt x="81" y="15"/>
                    <a:pt x="155" y="56"/>
                    <a:pt x="214" y="1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68"/>
            <p:cNvSpPr/>
            <p:nvPr/>
          </p:nvSpPr>
          <p:spPr>
            <a:xfrm>
              <a:off x="4078160" y="3761958"/>
              <a:ext cx="3388" cy="1812"/>
            </a:xfrm>
            <a:custGeom>
              <a:avLst/>
              <a:gdLst/>
              <a:ahLst/>
              <a:cxnLst/>
              <a:rect l="l" t="t" r="r" b="b"/>
              <a:pathLst>
                <a:path w="215" h="115" extrusionOk="0">
                  <a:moveTo>
                    <a:pt x="214" y="115"/>
                  </a:moveTo>
                  <a:cubicBezTo>
                    <a:pt x="155" y="56"/>
                    <a:pt x="81" y="15"/>
                    <a:pt x="0" y="0"/>
                  </a:cubicBezTo>
                  <a:cubicBezTo>
                    <a:pt x="81" y="15"/>
                    <a:pt x="155" y="56"/>
                    <a:pt x="214" y="1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68"/>
            <p:cNvSpPr/>
            <p:nvPr/>
          </p:nvSpPr>
          <p:spPr>
            <a:xfrm>
              <a:off x="3617171" y="4006656"/>
              <a:ext cx="58114" cy="266176"/>
            </a:xfrm>
            <a:custGeom>
              <a:avLst/>
              <a:gdLst/>
              <a:ahLst/>
              <a:cxnLst/>
              <a:rect l="l" t="t" r="r" b="b"/>
              <a:pathLst>
                <a:path w="3688" h="16892" extrusionOk="0">
                  <a:moveTo>
                    <a:pt x="962" y="1"/>
                  </a:moveTo>
                  <a:lnTo>
                    <a:pt x="0" y="2906"/>
                  </a:lnTo>
                  <a:lnTo>
                    <a:pt x="0" y="2913"/>
                  </a:lnTo>
                  <a:cubicBezTo>
                    <a:pt x="166" y="4466"/>
                    <a:pt x="203" y="5605"/>
                    <a:pt x="310" y="7161"/>
                  </a:cubicBezTo>
                  <a:cubicBezTo>
                    <a:pt x="354" y="7806"/>
                    <a:pt x="398" y="8496"/>
                    <a:pt x="450" y="9196"/>
                  </a:cubicBezTo>
                  <a:cubicBezTo>
                    <a:pt x="487" y="9661"/>
                    <a:pt x="527" y="10133"/>
                    <a:pt x="575" y="10597"/>
                  </a:cubicBezTo>
                  <a:cubicBezTo>
                    <a:pt x="645" y="11294"/>
                    <a:pt x="734" y="11976"/>
                    <a:pt x="844" y="12607"/>
                  </a:cubicBezTo>
                  <a:cubicBezTo>
                    <a:pt x="1154" y="14369"/>
                    <a:pt x="1560" y="15450"/>
                    <a:pt x="2364" y="16615"/>
                  </a:cubicBezTo>
                  <a:cubicBezTo>
                    <a:pt x="2492" y="16802"/>
                    <a:pt x="2620" y="16891"/>
                    <a:pt x="2742" y="16891"/>
                  </a:cubicBezTo>
                  <a:cubicBezTo>
                    <a:pt x="2900" y="16891"/>
                    <a:pt x="3048" y="16740"/>
                    <a:pt x="3171" y="16456"/>
                  </a:cubicBezTo>
                  <a:cubicBezTo>
                    <a:pt x="3687" y="15258"/>
                    <a:pt x="3610" y="14001"/>
                    <a:pt x="3285" y="12747"/>
                  </a:cubicBezTo>
                  <a:cubicBezTo>
                    <a:pt x="2699" y="10465"/>
                    <a:pt x="2058" y="8197"/>
                    <a:pt x="1490" y="5907"/>
                  </a:cubicBezTo>
                  <a:lnTo>
                    <a:pt x="1490" y="5911"/>
                  </a:lnTo>
                  <a:cubicBezTo>
                    <a:pt x="1151" y="4569"/>
                    <a:pt x="1018" y="1958"/>
                    <a:pt x="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68"/>
            <p:cNvSpPr/>
            <p:nvPr/>
          </p:nvSpPr>
          <p:spPr>
            <a:xfrm>
              <a:off x="3617171" y="4006656"/>
              <a:ext cx="58114" cy="266176"/>
            </a:xfrm>
            <a:custGeom>
              <a:avLst/>
              <a:gdLst/>
              <a:ahLst/>
              <a:cxnLst/>
              <a:rect l="l" t="t" r="r" b="b"/>
              <a:pathLst>
                <a:path w="3688" h="16892" extrusionOk="0">
                  <a:moveTo>
                    <a:pt x="962" y="1"/>
                  </a:moveTo>
                  <a:lnTo>
                    <a:pt x="0" y="2906"/>
                  </a:lnTo>
                  <a:lnTo>
                    <a:pt x="0" y="2913"/>
                  </a:lnTo>
                  <a:cubicBezTo>
                    <a:pt x="166" y="4466"/>
                    <a:pt x="203" y="5605"/>
                    <a:pt x="310" y="7161"/>
                  </a:cubicBezTo>
                  <a:cubicBezTo>
                    <a:pt x="354" y="7806"/>
                    <a:pt x="398" y="8496"/>
                    <a:pt x="450" y="9196"/>
                  </a:cubicBezTo>
                  <a:cubicBezTo>
                    <a:pt x="487" y="9661"/>
                    <a:pt x="527" y="10133"/>
                    <a:pt x="575" y="10597"/>
                  </a:cubicBezTo>
                  <a:cubicBezTo>
                    <a:pt x="645" y="11294"/>
                    <a:pt x="734" y="11976"/>
                    <a:pt x="844" y="12607"/>
                  </a:cubicBezTo>
                  <a:cubicBezTo>
                    <a:pt x="1154" y="14369"/>
                    <a:pt x="1560" y="15450"/>
                    <a:pt x="2364" y="16615"/>
                  </a:cubicBezTo>
                  <a:cubicBezTo>
                    <a:pt x="2492" y="16802"/>
                    <a:pt x="2620" y="16891"/>
                    <a:pt x="2742" y="16891"/>
                  </a:cubicBezTo>
                  <a:cubicBezTo>
                    <a:pt x="2900" y="16891"/>
                    <a:pt x="3048" y="16740"/>
                    <a:pt x="3171" y="16456"/>
                  </a:cubicBezTo>
                  <a:cubicBezTo>
                    <a:pt x="3687" y="15258"/>
                    <a:pt x="3610" y="14001"/>
                    <a:pt x="3285" y="12747"/>
                  </a:cubicBezTo>
                  <a:cubicBezTo>
                    <a:pt x="2699" y="10465"/>
                    <a:pt x="2058" y="8197"/>
                    <a:pt x="1490" y="5907"/>
                  </a:cubicBezTo>
                  <a:lnTo>
                    <a:pt x="1490" y="5911"/>
                  </a:lnTo>
                  <a:cubicBezTo>
                    <a:pt x="1151" y="4569"/>
                    <a:pt x="1018" y="1958"/>
                    <a:pt x="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68"/>
            <p:cNvSpPr/>
            <p:nvPr/>
          </p:nvSpPr>
          <p:spPr>
            <a:xfrm>
              <a:off x="3661021" y="3891775"/>
              <a:ext cx="287086" cy="115975"/>
            </a:xfrm>
            <a:custGeom>
              <a:avLst/>
              <a:gdLst/>
              <a:ahLst/>
              <a:cxnLst/>
              <a:rect l="l" t="t" r="r" b="b"/>
              <a:pathLst>
                <a:path w="18219" h="7360" extrusionOk="0">
                  <a:moveTo>
                    <a:pt x="8940" y="1"/>
                  </a:moveTo>
                  <a:cubicBezTo>
                    <a:pt x="8570" y="1"/>
                    <a:pt x="8198" y="64"/>
                    <a:pt x="7825" y="179"/>
                  </a:cubicBezTo>
                  <a:cubicBezTo>
                    <a:pt x="6321" y="651"/>
                    <a:pt x="4802" y="1068"/>
                    <a:pt x="3297" y="1540"/>
                  </a:cubicBezTo>
                  <a:cubicBezTo>
                    <a:pt x="3032" y="1624"/>
                    <a:pt x="2763" y="1691"/>
                    <a:pt x="2490" y="1739"/>
                  </a:cubicBezTo>
                  <a:cubicBezTo>
                    <a:pt x="2224" y="1783"/>
                    <a:pt x="1955" y="1813"/>
                    <a:pt x="1682" y="1820"/>
                  </a:cubicBezTo>
                  <a:cubicBezTo>
                    <a:pt x="1629" y="1821"/>
                    <a:pt x="1577" y="1822"/>
                    <a:pt x="1524" y="1822"/>
                  </a:cubicBezTo>
                  <a:cubicBezTo>
                    <a:pt x="1307" y="1822"/>
                    <a:pt x="1091" y="1810"/>
                    <a:pt x="875" y="1783"/>
                  </a:cubicBezTo>
                  <a:cubicBezTo>
                    <a:pt x="598" y="1750"/>
                    <a:pt x="325" y="1698"/>
                    <a:pt x="60" y="1624"/>
                  </a:cubicBezTo>
                  <a:lnTo>
                    <a:pt x="1" y="1801"/>
                  </a:lnTo>
                  <a:cubicBezTo>
                    <a:pt x="506" y="2034"/>
                    <a:pt x="1007" y="2273"/>
                    <a:pt x="1516" y="2480"/>
                  </a:cubicBezTo>
                  <a:cubicBezTo>
                    <a:pt x="1929" y="2650"/>
                    <a:pt x="2342" y="2823"/>
                    <a:pt x="2759" y="2992"/>
                  </a:cubicBezTo>
                  <a:cubicBezTo>
                    <a:pt x="3585" y="3339"/>
                    <a:pt x="4411" y="3682"/>
                    <a:pt x="5237" y="4028"/>
                  </a:cubicBezTo>
                  <a:cubicBezTo>
                    <a:pt x="6479" y="4545"/>
                    <a:pt x="7722" y="5057"/>
                    <a:pt x="8968" y="5548"/>
                  </a:cubicBezTo>
                  <a:cubicBezTo>
                    <a:pt x="9798" y="5879"/>
                    <a:pt x="10631" y="6193"/>
                    <a:pt x="11468" y="6495"/>
                  </a:cubicBezTo>
                  <a:cubicBezTo>
                    <a:pt x="12917" y="7022"/>
                    <a:pt x="14469" y="7126"/>
                    <a:pt x="15985" y="7332"/>
                  </a:cubicBezTo>
                  <a:cubicBezTo>
                    <a:pt x="16111" y="7350"/>
                    <a:pt x="16225" y="7359"/>
                    <a:pt x="16328" y="7359"/>
                  </a:cubicBezTo>
                  <a:cubicBezTo>
                    <a:pt x="16950" y="7359"/>
                    <a:pt x="17165" y="7017"/>
                    <a:pt x="17434" y="6134"/>
                  </a:cubicBezTo>
                  <a:cubicBezTo>
                    <a:pt x="17555" y="5728"/>
                    <a:pt x="17762" y="5356"/>
                    <a:pt x="17957" y="4991"/>
                  </a:cubicBezTo>
                  <a:cubicBezTo>
                    <a:pt x="18219" y="4508"/>
                    <a:pt x="18219" y="4205"/>
                    <a:pt x="17795" y="3933"/>
                  </a:cubicBezTo>
                  <a:cubicBezTo>
                    <a:pt x="16869" y="3343"/>
                    <a:pt x="15937" y="2742"/>
                    <a:pt x="14971" y="2288"/>
                  </a:cubicBezTo>
                  <a:cubicBezTo>
                    <a:pt x="13378" y="1543"/>
                    <a:pt x="11752" y="898"/>
                    <a:pt x="10137" y="238"/>
                  </a:cubicBezTo>
                  <a:cubicBezTo>
                    <a:pt x="9740" y="75"/>
                    <a:pt x="9341" y="1"/>
                    <a:pt x="89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68"/>
            <p:cNvSpPr/>
            <p:nvPr/>
          </p:nvSpPr>
          <p:spPr>
            <a:xfrm>
              <a:off x="3661021" y="3891775"/>
              <a:ext cx="287086" cy="115975"/>
            </a:xfrm>
            <a:custGeom>
              <a:avLst/>
              <a:gdLst/>
              <a:ahLst/>
              <a:cxnLst/>
              <a:rect l="l" t="t" r="r" b="b"/>
              <a:pathLst>
                <a:path w="18219" h="7360" extrusionOk="0">
                  <a:moveTo>
                    <a:pt x="8940" y="1"/>
                  </a:moveTo>
                  <a:cubicBezTo>
                    <a:pt x="8570" y="1"/>
                    <a:pt x="8198" y="64"/>
                    <a:pt x="7825" y="179"/>
                  </a:cubicBezTo>
                  <a:cubicBezTo>
                    <a:pt x="6321" y="651"/>
                    <a:pt x="4802" y="1068"/>
                    <a:pt x="3297" y="1540"/>
                  </a:cubicBezTo>
                  <a:cubicBezTo>
                    <a:pt x="3032" y="1624"/>
                    <a:pt x="2763" y="1691"/>
                    <a:pt x="2490" y="1739"/>
                  </a:cubicBezTo>
                  <a:cubicBezTo>
                    <a:pt x="2224" y="1783"/>
                    <a:pt x="1955" y="1813"/>
                    <a:pt x="1682" y="1820"/>
                  </a:cubicBezTo>
                  <a:cubicBezTo>
                    <a:pt x="1629" y="1821"/>
                    <a:pt x="1577" y="1822"/>
                    <a:pt x="1524" y="1822"/>
                  </a:cubicBezTo>
                  <a:cubicBezTo>
                    <a:pt x="1307" y="1822"/>
                    <a:pt x="1091" y="1810"/>
                    <a:pt x="875" y="1783"/>
                  </a:cubicBezTo>
                  <a:cubicBezTo>
                    <a:pt x="598" y="1750"/>
                    <a:pt x="325" y="1698"/>
                    <a:pt x="60" y="1624"/>
                  </a:cubicBezTo>
                  <a:lnTo>
                    <a:pt x="1" y="1801"/>
                  </a:lnTo>
                  <a:cubicBezTo>
                    <a:pt x="506" y="2034"/>
                    <a:pt x="1007" y="2273"/>
                    <a:pt x="1516" y="2480"/>
                  </a:cubicBezTo>
                  <a:cubicBezTo>
                    <a:pt x="1929" y="2650"/>
                    <a:pt x="2342" y="2823"/>
                    <a:pt x="2759" y="2992"/>
                  </a:cubicBezTo>
                  <a:cubicBezTo>
                    <a:pt x="3585" y="3339"/>
                    <a:pt x="4411" y="3682"/>
                    <a:pt x="5237" y="4028"/>
                  </a:cubicBezTo>
                  <a:cubicBezTo>
                    <a:pt x="6479" y="4545"/>
                    <a:pt x="7722" y="5057"/>
                    <a:pt x="8968" y="5548"/>
                  </a:cubicBezTo>
                  <a:cubicBezTo>
                    <a:pt x="9798" y="5879"/>
                    <a:pt x="10631" y="6193"/>
                    <a:pt x="11468" y="6495"/>
                  </a:cubicBezTo>
                  <a:cubicBezTo>
                    <a:pt x="12917" y="7022"/>
                    <a:pt x="14469" y="7126"/>
                    <a:pt x="15985" y="7332"/>
                  </a:cubicBezTo>
                  <a:cubicBezTo>
                    <a:pt x="16111" y="7350"/>
                    <a:pt x="16225" y="7359"/>
                    <a:pt x="16328" y="7359"/>
                  </a:cubicBezTo>
                  <a:cubicBezTo>
                    <a:pt x="16950" y="7359"/>
                    <a:pt x="17165" y="7017"/>
                    <a:pt x="17434" y="6134"/>
                  </a:cubicBezTo>
                  <a:cubicBezTo>
                    <a:pt x="17555" y="5728"/>
                    <a:pt x="17762" y="5356"/>
                    <a:pt x="17957" y="4991"/>
                  </a:cubicBezTo>
                  <a:cubicBezTo>
                    <a:pt x="18219" y="4508"/>
                    <a:pt x="18219" y="4205"/>
                    <a:pt x="17795" y="3933"/>
                  </a:cubicBezTo>
                  <a:cubicBezTo>
                    <a:pt x="16869" y="3343"/>
                    <a:pt x="15937" y="2742"/>
                    <a:pt x="14971" y="2288"/>
                  </a:cubicBezTo>
                  <a:cubicBezTo>
                    <a:pt x="13378" y="1543"/>
                    <a:pt x="11752" y="898"/>
                    <a:pt x="10137" y="238"/>
                  </a:cubicBezTo>
                  <a:cubicBezTo>
                    <a:pt x="9740" y="75"/>
                    <a:pt x="9341" y="1"/>
                    <a:pt x="89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68"/>
            <p:cNvSpPr/>
            <p:nvPr/>
          </p:nvSpPr>
          <p:spPr>
            <a:xfrm>
              <a:off x="3767929" y="4010232"/>
              <a:ext cx="100296" cy="87627"/>
            </a:xfrm>
            <a:custGeom>
              <a:avLst/>
              <a:gdLst/>
              <a:ahLst/>
              <a:cxnLst/>
              <a:rect l="l" t="t" r="r" b="b"/>
              <a:pathLst>
                <a:path w="6365" h="5561" extrusionOk="0">
                  <a:moveTo>
                    <a:pt x="1132" y="0"/>
                  </a:moveTo>
                  <a:cubicBezTo>
                    <a:pt x="681" y="0"/>
                    <a:pt x="365" y="204"/>
                    <a:pt x="188" y="596"/>
                  </a:cubicBezTo>
                  <a:cubicBezTo>
                    <a:pt x="0" y="1020"/>
                    <a:pt x="19" y="1425"/>
                    <a:pt x="314" y="1768"/>
                  </a:cubicBezTo>
                  <a:cubicBezTo>
                    <a:pt x="480" y="1956"/>
                    <a:pt x="668" y="2126"/>
                    <a:pt x="867" y="2277"/>
                  </a:cubicBezTo>
                  <a:cubicBezTo>
                    <a:pt x="1929" y="3077"/>
                    <a:pt x="2987" y="3885"/>
                    <a:pt x="4067" y="4655"/>
                  </a:cubicBezTo>
                  <a:cubicBezTo>
                    <a:pt x="4535" y="4991"/>
                    <a:pt x="5037" y="5278"/>
                    <a:pt x="5568" y="5514"/>
                  </a:cubicBezTo>
                  <a:cubicBezTo>
                    <a:pt x="5637" y="5546"/>
                    <a:pt x="5723" y="5561"/>
                    <a:pt x="5812" y="5561"/>
                  </a:cubicBezTo>
                  <a:cubicBezTo>
                    <a:pt x="5985" y="5561"/>
                    <a:pt x="6168" y="5503"/>
                    <a:pt x="6261" y="5393"/>
                  </a:cubicBezTo>
                  <a:cubicBezTo>
                    <a:pt x="6364" y="5275"/>
                    <a:pt x="6316" y="4792"/>
                    <a:pt x="6198" y="4585"/>
                  </a:cubicBezTo>
                  <a:cubicBezTo>
                    <a:pt x="5668" y="3642"/>
                    <a:pt x="4470" y="1882"/>
                    <a:pt x="4422" y="1882"/>
                  </a:cubicBezTo>
                  <a:cubicBezTo>
                    <a:pt x="4422" y="1882"/>
                    <a:pt x="4421" y="1882"/>
                    <a:pt x="4421" y="1883"/>
                  </a:cubicBezTo>
                  <a:cubicBezTo>
                    <a:pt x="3577" y="946"/>
                    <a:pt x="2625" y="271"/>
                    <a:pt x="1497" y="39"/>
                  </a:cubicBezTo>
                  <a:cubicBezTo>
                    <a:pt x="1367" y="13"/>
                    <a:pt x="1245" y="0"/>
                    <a:pt x="1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68"/>
            <p:cNvSpPr/>
            <p:nvPr/>
          </p:nvSpPr>
          <p:spPr>
            <a:xfrm>
              <a:off x="3767929" y="4010232"/>
              <a:ext cx="100296" cy="87627"/>
            </a:xfrm>
            <a:custGeom>
              <a:avLst/>
              <a:gdLst/>
              <a:ahLst/>
              <a:cxnLst/>
              <a:rect l="l" t="t" r="r" b="b"/>
              <a:pathLst>
                <a:path w="6365" h="5561" extrusionOk="0">
                  <a:moveTo>
                    <a:pt x="1132" y="0"/>
                  </a:moveTo>
                  <a:cubicBezTo>
                    <a:pt x="681" y="0"/>
                    <a:pt x="365" y="204"/>
                    <a:pt x="188" y="596"/>
                  </a:cubicBezTo>
                  <a:cubicBezTo>
                    <a:pt x="0" y="1020"/>
                    <a:pt x="19" y="1425"/>
                    <a:pt x="314" y="1768"/>
                  </a:cubicBezTo>
                  <a:cubicBezTo>
                    <a:pt x="480" y="1956"/>
                    <a:pt x="668" y="2126"/>
                    <a:pt x="867" y="2277"/>
                  </a:cubicBezTo>
                  <a:cubicBezTo>
                    <a:pt x="1929" y="3077"/>
                    <a:pt x="2987" y="3885"/>
                    <a:pt x="4067" y="4655"/>
                  </a:cubicBezTo>
                  <a:cubicBezTo>
                    <a:pt x="4535" y="4991"/>
                    <a:pt x="5037" y="5278"/>
                    <a:pt x="5568" y="5514"/>
                  </a:cubicBezTo>
                  <a:cubicBezTo>
                    <a:pt x="5637" y="5546"/>
                    <a:pt x="5723" y="5561"/>
                    <a:pt x="5812" y="5561"/>
                  </a:cubicBezTo>
                  <a:cubicBezTo>
                    <a:pt x="5985" y="5561"/>
                    <a:pt x="6168" y="5503"/>
                    <a:pt x="6261" y="5393"/>
                  </a:cubicBezTo>
                  <a:cubicBezTo>
                    <a:pt x="6364" y="5275"/>
                    <a:pt x="6316" y="4792"/>
                    <a:pt x="6198" y="4585"/>
                  </a:cubicBezTo>
                  <a:cubicBezTo>
                    <a:pt x="5668" y="3642"/>
                    <a:pt x="4470" y="1882"/>
                    <a:pt x="4422" y="1882"/>
                  </a:cubicBezTo>
                  <a:cubicBezTo>
                    <a:pt x="4422" y="1882"/>
                    <a:pt x="4421" y="1882"/>
                    <a:pt x="4421" y="1883"/>
                  </a:cubicBezTo>
                  <a:cubicBezTo>
                    <a:pt x="3577" y="946"/>
                    <a:pt x="2625" y="271"/>
                    <a:pt x="1497" y="39"/>
                  </a:cubicBezTo>
                  <a:cubicBezTo>
                    <a:pt x="1367" y="13"/>
                    <a:pt x="1245" y="0"/>
                    <a:pt x="1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68"/>
            <p:cNvSpPr/>
            <p:nvPr/>
          </p:nvSpPr>
          <p:spPr>
            <a:xfrm>
              <a:off x="3779132" y="4107103"/>
              <a:ext cx="75084" cy="112950"/>
            </a:xfrm>
            <a:custGeom>
              <a:avLst/>
              <a:gdLst/>
              <a:ahLst/>
              <a:cxnLst/>
              <a:rect l="l" t="t" r="r" b="b"/>
              <a:pathLst>
                <a:path w="4765" h="7168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126"/>
                    <a:pt x="38" y="214"/>
                    <a:pt x="52" y="292"/>
                  </a:cubicBezTo>
                  <a:cubicBezTo>
                    <a:pt x="67" y="369"/>
                    <a:pt x="78" y="432"/>
                    <a:pt x="86" y="495"/>
                  </a:cubicBezTo>
                  <a:cubicBezTo>
                    <a:pt x="174" y="1022"/>
                    <a:pt x="244" y="1557"/>
                    <a:pt x="344" y="2080"/>
                  </a:cubicBezTo>
                  <a:cubicBezTo>
                    <a:pt x="373" y="2253"/>
                    <a:pt x="410" y="2427"/>
                    <a:pt x="451" y="2600"/>
                  </a:cubicBezTo>
                  <a:cubicBezTo>
                    <a:pt x="491" y="2766"/>
                    <a:pt x="554" y="2925"/>
                    <a:pt x="635" y="3076"/>
                  </a:cubicBezTo>
                  <a:cubicBezTo>
                    <a:pt x="712" y="3227"/>
                    <a:pt x="805" y="3374"/>
                    <a:pt x="893" y="3518"/>
                  </a:cubicBezTo>
                  <a:cubicBezTo>
                    <a:pt x="1173" y="3979"/>
                    <a:pt x="1450" y="4436"/>
                    <a:pt x="1734" y="4893"/>
                  </a:cubicBezTo>
                  <a:cubicBezTo>
                    <a:pt x="2018" y="5347"/>
                    <a:pt x="2305" y="5800"/>
                    <a:pt x="2600" y="6247"/>
                  </a:cubicBezTo>
                  <a:cubicBezTo>
                    <a:pt x="2744" y="6460"/>
                    <a:pt x="2921" y="6652"/>
                    <a:pt x="3127" y="6811"/>
                  </a:cubicBezTo>
                  <a:cubicBezTo>
                    <a:pt x="3242" y="6899"/>
                    <a:pt x="3371" y="6973"/>
                    <a:pt x="3504" y="7036"/>
                  </a:cubicBezTo>
                  <a:cubicBezTo>
                    <a:pt x="3622" y="7087"/>
                    <a:pt x="3743" y="7124"/>
                    <a:pt x="3872" y="7146"/>
                  </a:cubicBezTo>
                  <a:cubicBezTo>
                    <a:pt x="3943" y="7160"/>
                    <a:pt x="4014" y="7167"/>
                    <a:pt x="4085" y="7167"/>
                  </a:cubicBezTo>
                  <a:cubicBezTo>
                    <a:pt x="4125" y="7167"/>
                    <a:pt x="4164" y="7165"/>
                    <a:pt x="4204" y="7161"/>
                  </a:cubicBezTo>
                  <a:cubicBezTo>
                    <a:pt x="4411" y="7135"/>
                    <a:pt x="4580" y="7054"/>
                    <a:pt x="4676" y="6921"/>
                  </a:cubicBezTo>
                  <a:cubicBezTo>
                    <a:pt x="4724" y="6855"/>
                    <a:pt x="4753" y="6774"/>
                    <a:pt x="4761" y="6693"/>
                  </a:cubicBezTo>
                  <a:cubicBezTo>
                    <a:pt x="4765" y="6645"/>
                    <a:pt x="4761" y="6601"/>
                    <a:pt x="4753" y="6553"/>
                  </a:cubicBezTo>
                  <a:cubicBezTo>
                    <a:pt x="4602" y="5598"/>
                    <a:pt x="4200" y="4775"/>
                    <a:pt x="3692" y="4056"/>
                  </a:cubicBezTo>
                  <a:cubicBezTo>
                    <a:pt x="3441" y="3702"/>
                    <a:pt x="3179" y="3363"/>
                    <a:pt x="2906" y="3035"/>
                  </a:cubicBezTo>
                  <a:cubicBezTo>
                    <a:pt x="2637" y="2703"/>
                    <a:pt x="2357" y="2383"/>
                    <a:pt x="2073" y="2069"/>
                  </a:cubicBezTo>
                  <a:cubicBezTo>
                    <a:pt x="1937" y="1914"/>
                    <a:pt x="1793" y="1763"/>
                    <a:pt x="1649" y="1616"/>
                  </a:cubicBezTo>
                  <a:cubicBezTo>
                    <a:pt x="1361" y="1321"/>
                    <a:pt x="1066" y="1033"/>
                    <a:pt x="775" y="745"/>
                  </a:cubicBezTo>
                  <a:cubicBezTo>
                    <a:pt x="628" y="602"/>
                    <a:pt x="480" y="454"/>
                    <a:pt x="333" y="310"/>
                  </a:cubicBezTo>
                  <a:cubicBezTo>
                    <a:pt x="252" y="229"/>
                    <a:pt x="167" y="155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68"/>
            <p:cNvSpPr/>
            <p:nvPr/>
          </p:nvSpPr>
          <p:spPr>
            <a:xfrm>
              <a:off x="3779132" y="4107103"/>
              <a:ext cx="75084" cy="112950"/>
            </a:xfrm>
            <a:custGeom>
              <a:avLst/>
              <a:gdLst/>
              <a:ahLst/>
              <a:cxnLst/>
              <a:rect l="l" t="t" r="r" b="b"/>
              <a:pathLst>
                <a:path w="4765" h="7168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126"/>
                    <a:pt x="38" y="214"/>
                    <a:pt x="52" y="292"/>
                  </a:cubicBezTo>
                  <a:cubicBezTo>
                    <a:pt x="67" y="369"/>
                    <a:pt x="78" y="432"/>
                    <a:pt x="86" y="495"/>
                  </a:cubicBezTo>
                  <a:cubicBezTo>
                    <a:pt x="174" y="1022"/>
                    <a:pt x="244" y="1557"/>
                    <a:pt x="344" y="2080"/>
                  </a:cubicBezTo>
                  <a:cubicBezTo>
                    <a:pt x="373" y="2253"/>
                    <a:pt x="410" y="2427"/>
                    <a:pt x="451" y="2600"/>
                  </a:cubicBezTo>
                  <a:cubicBezTo>
                    <a:pt x="491" y="2766"/>
                    <a:pt x="554" y="2925"/>
                    <a:pt x="635" y="3076"/>
                  </a:cubicBezTo>
                  <a:cubicBezTo>
                    <a:pt x="712" y="3227"/>
                    <a:pt x="805" y="3374"/>
                    <a:pt x="893" y="3518"/>
                  </a:cubicBezTo>
                  <a:cubicBezTo>
                    <a:pt x="1173" y="3979"/>
                    <a:pt x="1450" y="4436"/>
                    <a:pt x="1734" y="4893"/>
                  </a:cubicBezTo>
                  <a:cubicBezTo>
                    <a:pt x="2018" y="5347"/>
                    <a:pt x="2305" y="5800"/>
                    <a:pt x="2600" y="6247"/>
                  </a:cubicBezTo>
                  <a:cubicBezTo>
                    <a:pt x="2744" y="6460"/>
                    <a:pt x="2921" y="6652"/>
                    <a:pt x="3127" y="6811"/>
                  </a:cubicBezTo>
                  <a:cubicBezTo>
                    <a:pt x="3242" y="6899"/>
                    <a:pt x="3371" y="6973"/>
                    <a:pt x="3504" y="7036"/>
                  </a:cubicBezTo>
                  <a:cubicBezTo>
                    <a:pt x="3622" y="7087"/>
                    <a:pt x="3743" y="7124"/>
                    <a:pt x="3872" y="7146"/>
                  </a:cubicBezTo>
                  <a:cubicBezTo>
                    <a:pt x="3943" y="7160"/>
                    <a:pt x="4014" y="7167"/>
                    <a:pt x="4085" y="7167"/>
                  </a:cubicBezTo>
                  <a:cubicBezTo>
                    <a:pt x="4125" y="7167"/>
                    <a:pt x="4164" y="7165"/>
                    <a:pt x="4204" y="7161"/>
                  </a:cubicBezTo>
                  <a:cubicBezTo>
                    <a:pt x="4411" y="7135"/>
                    <a:pt x="4580" y="7054"/>
                    <a:pt x="4676" y="6921"/>
                  </a:cubicBezTo>
                  <a:cubicBezTo>
                    <a:pt x="4724" y="6855"/>
                    <a:pt x="4753" y="6774"/>
                    <a:pt x="4761" y="6693"/>
                  </a:cubicBezTo>
                  <a:cubicBezTo>
                    <a:pt x="4765" y="6645"/>
                    <a:pt x="4761" y="6601"/>
                    <a:pt x="4753" y="6553"/>
                  </a:cubicBezTo>
                  <a:cubicBezTo>
                    <a:pt x="4602" y="5598"/>
                    <a:pt x="4200" y="4775"/>
                    <a:pt x="3692" y="4056"/>
                  </a:cubicBezTo>
                  <a:cubicBezTo>
                    <a:pt x="3441" y="3702"/>
                    <a:pt x="3179" y="3363"/>
                    <a:pt x="2906" y="3035"/>
                  </a:cubicBezTo>
                  <a:cubicBezTo>
                    <a:pt x="2637" y="2703"/>
                    <a:pt x="2357" y="2383"/>
                    <a:pt x="2073" y="2069"/>
                  </a:cubicBezTo>
                  <a:cubicBezTo>
                    <a:pt x="1937" y="1914"/>
                    <a:pt x="1793" y="1763"/>
                    <a:pt x="1649" y="1616"/>
                  </a:cubicBezTo>
                  <a:cubicBezTo>
                    <a:pt x="1361" y="1321"/>
                    <a:pt x="1066" y="1033"/>
                    <a:pt x="775" y="745"/>
                  </a:cubicBezTo>
                  <a:cubicBezTo>
                    <a:pt x="628" y="602"/>
                    <a:pt x="480" y="454"/>
                    <a:pt x="333" y="310"/>
                  </a:cubicBezTo>
                  <a:cubicBezTo>
                    <a:pt x="252" y="229"/>
                    <a:pt x="167" y="155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68"/>
            <p:cNvSpPr/>
            <p:nvPr/>
          </p:nvSpPr>
          <p:spPr>
            <a:xfrm>
              <a:off x="3779132" y="4107103"/>
              <a:ext cx="75084" cy="112950"/>
            </a:xfrm>
            <a:custGeom>
              <a:avLst/>
              <a:gdLst/>
              <a:ahLst/>
              <a:cxnLst/>
              <a:rect l="l" t="t" r="r" b="b"/>
              <a:pathLst>
                <a:path w="4765" h="7168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126"/>
                    <a:pt x="38" y="214"/>
                    <a:pt x="52" y="292"/>
                  </a:cubicBezTo>
                  <a:cubicBezTo>
                    <a:pt x="67" y="369"/>
                    <a:pt x="78" y="432"/>
                    <a:pt x="86" y="495"/>
                  </a:cubicBezTo>
                  <a:cubicBezTo>
                    <a:pt x="174" y="1022"/>
                    <a:pt x="244" y="1557"/>
                    <a:pt x="344" y="2080"/>
                  </a:cubicBezTo>
                  <a:cubicBezTo>
                    <a:pt x="373" y="2253"/>
                    <a:pt x="410" y="2427"/>
                    <a:pt x="451" y="2600"/>
                  </a:cubicBezTo>
                  <a:cubicBezTo>
                    <a:pt x="491" y="2766"/>
                    <a:pt x="554" y="2925"/>
                    <a:pt x="635" y="3076"/>
                  </a:cubicBezTo>
                  <a:cubicBezTo>
                    <a:pt x="712" y="3227"/>
                    <a:pt x="805" y="3374"/>
                    <a:pt x="893" y="3518"/>
                  </a:cubicBezTo>
                  <a:cubicBezTo>
                    <a:pt x="1173" y="3979"/>
                    <a:pt x="1450" y="4436"/>
                    <a:pt x="1734" y="4893"/>
                  </a:cubicBezTo>
                  <a:cubicBezTo>
                    <a:pt x="2018" y="5347"/>
                    <a:pt x="2305" y="5800"/>
                    <a:pt x="2600" y="6247"/>
                  </a:cubicBezTo>
                  <a:cubicBezTo>
                    <a:pt x="2744" y="6460"/>
                    <a:pt x="2921" y="6652"/>
                    <a:pt x="3127" y="6811"/>
                  </a:cubicBezTo>
                  <a:cubicBezTo>
                    <a:pt x="3242" y="6899"/>
                    <a:pt x="3371" y="6973"/>
                    <a:pt x="3504" y="7036"/>
                  </a:cubicBezTo>
                  <a:cubicBezTo>
                    <a:pt x="3622" y="7087"/>
                    <a:pt x="3743" y="7124"/>
                    <a:pt x="3872" y="7146"/>
                  </a:cubicBezTo>
                  <a:cubicBezTo>
                    <a:pt x="3943" y="7160"/>
                    <a:pt x="4014" y="7167"/>
                    <a:pt x="4085" y="7167"/>
                  </a:cubicBezTo>
                  <a:cubicBezTo>
                    <a:pt x="4125" y="7167"/>
                    <a:pt x="4164" y="7165"/>
                    <a:pt x="4204" y="7161"/>
                  </a:cubicBezTo>
                  <a:cubicBezTo>
                    <a:pt x="4411" y="7135"/>
                    <a:pt x="4580" y="7054"/>
                    <a:pt x="4676" y="6921"/>
                  </a:cubicBezTo>
                  <a:cubicBezTo>
                    <a:pt x="4724" y="6855"/>
                    <a:pt x="4753" y="6774"/>
                    <a:pt x="4761" y="6693"/>
                  </a:cubicBezTo>
                  <a:cubicBezTo>
                    <a:pt x="4765" y="6645"/>
                    <a:pt x="4761" y="6601"/>
                    <a:pt x="4753" y="6553"/>
                  </a:cubicBezTo>
                  <a:cubicBezTo>
                    <a:pt x="4602" y="5598"/>
                    <a:pt x="4200" y="4775"/>
                    <a:pt x="3692" y="4056"/>
                  </a:cubicBezTo>
                  <a:cubicBezTo>
                    <a:pt x="3441" y="3702"/>
                    <a:pt x="3179" y="3363"/>
                    <a:pt x="2906" y="3035"/>
                  </a:cubicBezTo>
                  <a:cubicBezTo>
                    <a:pt x="2637" y="2703"/>
                    <a:pt x="2357" y="2383"/>
                    <a:pt x="2073" y="2069"/>
                  </a:cubicBezTo>
                  <a:cubicBezTo>
                    <a:pt x="1937" y="1914"/>
                    <a:pt x="1793" y="1763"/>
                    <a:pt x="1649" y="1616"/>
                  </a:cubicBezTo>
                  <a:cubicBezTo>
                    <a:pt x="1361" y="1321"/>
                    <a:pt x="1066" y="1033"/>
                    <a:pt x="775" y="745"/>
                  </a:cubicBezTo>
                  <a:cubicBezTo>
                    <a:pt x="628" y="602"/>
                    <a:pt x="480" y="454"/>
                    <a:pt x="333" y="310"/>
                  </a:cubicBezTo>
                  <a:cubicBezTo>
                    <a:pt x="252" y="229"/>
                    <a:pt x="167" y="155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68"/>
            <p:cNvSpPr/>
            <p:nvPr/>
          </p:nvSpPr>
          <p:spPr>
            <a:xfrm>
              <a:off x="3771301" y="4163685"/>
              <a:ext cx="51369" cy="103259"/>
            </a:xfrm>
            <a:custGeom>
              <a:avLst/>
              <a:gdLst/>
              <a:ahLst/>
              <a:cxnLst/>
              <a:rect l="l" t="t" r="r" b="b"/>
              <a:pathLst>
                <a:path w="3260" h="6553" extrusionOk="0">
                  <a:moveTo>
                    <a:pt x="494" y="1"/>
                  </a:moveTo>
                  <a:cubicBezTo>
                    <a:pt x="381" y="1"/>
                    <a:pt x="290" y="132"/>
                    <a:pt x="203" y="388"/>
                  </a:cubicBezTo>
                  <a:cubicBezTo>
                    <a:pt x="111" y="661"/>
                    <a:pt x="0" y="963"/>
                    <a:pt x="15" y="1247"/>
                  </a:cubicBezTo>
                  <a:cubicBezTo>
                    <a:pt x="70" y="2549"/>
                    <a:pt x="148" y="3847"/>
                    <a:pt x="266" y="5141"/>
                  </a:cubicBezTo>
                  <a:cubicBezTo>
                    <a:pt x="273" y="5211"/>
                    <a:pt x="284" y="5281"/>
                    <a:pt x="302" y="5351"/>
                  </a:cubicBezTo>
                  <a:cubicBezTo>
                    <a:pt x="431" y="5897"/>
                    <a:pt x="811" y="6306"/>
                    <a:pt x="1261" y="6442"/>
                  </a:cubicBezTo>
                  <a:cubicBezTo>
                    <a:pt x="1409" y="6487"/>
                    <a:pt x="1556" y="6520"/>
                    <a:pt x="1711" y="6534"/>
                  </a:cubicBezTo>
                  <a:cubicBezTo>
                    <a:pt x="1785" y="6546"/>
                    <a:pt x="1858" y="6549"/>
                    <a:pt x="1932" y="6553"/>
                  </a:cubicBezTo>
                  <a:cubicBezTo>
                    <a:pt x="2006" y="6553"/>
                    <a:pt x="2080" y="6553"/>
                    <a:pt x="2150" y="6546"/>
                  </a:cubicBezTo>
                  <a:cubicBezTo>
                    <a:pt x="2282" y="6538"/>
                    <a:pt x="2411" y="6516"/>
                    <a:pt x="2537" y="6475"/>
                  </a:cubicBezTo>
                  <a:cubicBezTo>
                    <a:pt x="2644" y="6446"/>
                    <a:pt x="2740" y="6394"/>
                    <a:pt x="2824" y="6324"/>
                  </a:cubicBezTo>
                  <a:cubicBezTo>
                    <a:pt x="3226" y="5974"/>
                    <a:pt x="3259" y="5458"/>
                    <a:pt x="3204" y="4919"/>
                  </a:cubicBezTo>
                  <a:cubicBezTo>
                    <a:pt x="3105" y="3998"/>
                    <a:pt x="2776" y="3168"/>
                    <a:pt x="2323" y="2434"/>
                  </a:cubicBezTo>
                  <a:cubicBezTo>
                    <a:pt x="1855" y="1667"/>
                    <a:pt x="1338" y="941"/>
                    <a:pt x="804" y="241"/>
                  </a:cubicBezTo>
                  <a:cubicBezTo>
                    <a:pt x="682" y="80"/>
                    <a:pt x="581" y="1"/>
                    <a:pt x="4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68"/>
            <p:cNvSpPr/>
            <p:nvPr/>
          </p:nvSpPr>
          <p:spPr>
            <a:xfrm>
              <a:off x="3771301" y="4163685"/>
              <a:ext cx="51369" cy="103259"/>
            </a:xfrm>
            <a:custGeom>
              <a:avLst/>
              <a:gdLst/>
              <a:ahLst/>
              <a:cxnLst/>
              <a:rect l="l" t="t" r="r" b="b"/>
              <a:pathLst>
                <a:path w="3260" h="6553" extrusionOk="0">
                  <a:moveTo>
                    <a:pt x="494" y="1"/>
                  </a:moveTo>
                  <a:cubicBezTo>
                    <a:pt x="381" y="1"/>
                    <a:pt x="290" y="132"/>
                    <a:pt x="203" y="388"/>
                  </a:cubicBezTo>
                  <a:cubicBezTo>
                    <a:pt x="111" y="661"/>
                    <a:pt x="0" y="963"/>
                    <a:pt x="15" y="1247"/>
                  </a:cubicBezTo>
                  <a:cubicBezTo>
                    <a:pt x="70" y="2549"/>
                    <a:pt x="148" y="3847"/>
                    <a:pt x="266" y="5141"/>
                  </a:cubicBezTo>
                  <a:cubicBezTo>
                    <a:pt x="273" y="5211"/>
                    <a:pt x="284" y="5281"/>
                    <a:pt x="302" y="5351"/>
                  </a:cubicBezTo>
                  <a:cubicBezTo>
                    <a:pt x="431" y="5897"/>
                    <a:pt x="811" y="6306"/>
                    <a:pt x="1261" y="6442"/>
                  </a:cubicBezTo>
                  <a:cubicBezTo>
                    <a:pt x="1409" y="6487"/>
                    <a:pt x="1556" y="6520"/>
                    <a:pt x="1711" y="6534"/>
                  </a:cubicBezTo>
                  <a:cubicBezTo>
                    <a:pt x="1785" y="6546"/>
                    <a:pt x="1858" y="6549"/>
                    <a:pt x="1932" y="6553"/>
                  </a:cubicBezTo>
                  <a:cubicBezTo>
                    <a:pt x="2006" y="6553"/>
                    <a:pt x="2080" y="6553"/>
                    <a:pt x="2150" y="6546"/>
                  </a:cubicBezTo>
                  <a:cubicBezTo>
                    <a:pt x="2282" y="6538"/>
                    <a:pt x="2411" y="6516"/>
                    <a:pt x="2537" y="6475"/>
                  </a:cubicBezTo>
                  <a:cubicBezTo>
                    <a:pt x="2644" y="6446"/>
                    <a:pt x="2740" y="6394"/>
                    <a:pt x="2824" y="6324"/>
                  </a:cubicBezTo>
                  <a:cubicBezTo>
                    <a:pt x="3226" y="5974"/>
                    <a:pt x="3259" y="5458"/>
                    <a:pt x="3204" y="4919"/>
                  </a:cubicBezTo>
                  <a:cubicBezTo>
                    <a:pt x="3105" y="3998"/>
                    <a:pt x="2776" y="3168"/>
                    <a:pt x="2323" y="2434"/>
                  </a:cubicBezTo>
                  <a:cubicBezTo>
                    <a:pt x="1855" y="1667"/>
                    <a:pt x="1338" y="941"/>
                    <a:pt x="804" y="241"/>
                  </a:cubicBezTo>
                  <a:cubicBezTo>
                    <a:pt x="682" y="80"/>
                    <a:pt x="581" y="1"/>
                    <a:pt x="4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68"/>
            <p:cNvSpPr/>
            <p:nvPr/>
          </p:nvSpPr>
          <p:spPr>
            <a:xfrm>
              <a:off x="3815798" y="3838707"/>
              <a:ext cx="168905" cy="95412"/>
            </a:xfrm>
            <a:custGeom>
              <a:avLst/>
              <a:gdLst/>
              <a:ahLst/>
              <a:cxnLst/>
              <a:rect l="l" t="t" r="r" b="b"/>
              <a:pathLst>
                <a:path w="10719" h="6055" extrusionOk="0">
                  <a:moveTo>
                    <a:pt x="4569" y="1"/>
                  </a:moveTo>
                  <a:cubicBezTo>
                    <a:pt x="4468" y="1"/>
                    <a:pt x="4364" y="28"/>
                    <a:pt x="4311" y="89"/>
                  </a:cubicBezTo>
                  <a:cubicBezTo>
                    <a:pt x="3437" y="1077"/>
                    <a:pt x="2349" y="1589"/>
                    <a:pt x="1272" y="2131"/>
                  </a:cubicBezTo>
                  <a:cubicBezTo>
                    <a:pt x="856" y="2341"/>
                    <a:pt x="432" y="2537"/>
                    <a:pt x="11" y="2740"/>
                  </a:cubicBezTo>
                  <a:lnTo>
                    <a:pt x="0" y="2858"/>
                  </a:lnTo>
                  <a:cubicBezTo>
                    <a:pt x="823" y="3230"/>
                    <a:pt x="1637" y="3614"/>
                    <a:pt x="2463" y="3975"/>
                  </a:cubicBezTo>
                  <a:cubicBezTo>
                    <a:pt x="3879" y="4594"/>
                    <a:pt x="5299" y="5203"/>
                    <a:pt x="6718" y="5800"/>
                  </a:cubicBezTo>
                  <a:cubicBezTo>
                    <a:pt x="7125" y="5971"/>
                    <a:pt x="7531" y="6055"/>
                    <a:pt x="7935" y="6055"/>
                  </a:cubicBezTo>
                  <a:cubicBezTo>
                    <a:pt x="8391" y="6055"/>
                    <a:pt x="8844" y="5948"/>
                    <a:pt x="9292" y="5741"/>
                  </a:cubicBezTo>
                  <a:cubicBezTo>
                    <a:pt x="10195" y="5324"/>
                    <a:pt x="10590" y="4417"/>
                    <a:pt x="10697" y="3322"/>
                  </a:cubicBezTo>
                  <a:cubicBezTo>
                    <a:pt x="10719" y="3123"/>
                    <a:pt x="10616" y="2836"/>
                    <a:pt x="10479" y="2633"/>
                  </a:cubicBezTo>
                  <a:cubicBezTo>
                    <a:pt x="10439" y="2570"/>
                    <a:pt x="10391" y="2511"/>
                    <a:pt x="10339" y="2463"/>
                  </a:cubicBezTo>
                  <a:cubicBezTo>
                    <a:pt x="10228" y="2367"/>
                    <a:pt x="10118" y="2271"/>
                    <a:pt x="10003" y="2179"/>
                  </a:cubicBezTo>
                  <a:cubicBezTo>
                    <a:pt x="9782" y="1995"/>
                    <a:pt x="9546" y="1829"/>
                    <a:pt x="9299" y="1681"/>
                  </a:cubicBezTo>
                  <a:cubicBezTo>
                    <a:pt x="9181" y="1615"/>
                    <a:pt x="9056" y="1556"/>
                    <a:pt x="8927" y="1504"/>
                  </a:cubicBezTo>
                  <a:cubicBezTo>
                    <a:pt x="7537" y="959"/>
                    <a:pt x="6125" y="502"/>
                    <a:pt x="4716" y="22"/>
                  </a:cubicBezTo>
                  <a:cubicBezTo>
                    <a:pt x="4673" y="8"/>
                    <a:pt x="4621" y="1"/>
                    <a:pt x="4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68"/>
            <p:cNvSpPr/>
            <p:nvPr/>
          </p:nvSpPr>
          <p:spPr>
            <a:xfrm>
              <a:off x="3815798" y="3838707"/>
              <a:ext cx="168905" cy="95412"/>
            </a:xfrm>
            <a:custGeom>
              <a:avLst/>
              <a:gdLst/>
              <a:ahLst/>
              <a:cxnLst/>
              <a:rect l="l" t="t" r="r" b="b"/>
              <a:pathLst>
                <a:path w="10719" h="6055" extrusionOk="0">
                  <a:moveTo>
                    <a:pt x="4569" y="1"/>
                  </a:moveTo>
                  <a:cubicBezTo>
                    <a:pt x="4468" y="1"/>
                    <a:pt x="4364" y="28"/>
                    <a:pt x="4311" y="89"/>
                  </a:cubicBezTo>
                  <a:cubicBezTo>
                    <a:pt x="3437" y="1077"/>
                    <a:pt x="2349" y="1589"/>
                    <a:pt x="1272" y="2131"/>
                  </a:cubicBezTo>
                  <a:cubicBezTo>
                    <a:pt x="856" y="2341"/>
                    <a:pt x="432" y="2537"/>
                    <a:pt x="11" y="2740"/>
                  </a:cubicBezTo>
                  <a:lnTo>
                    <a:pt x="0" y="2858"/>
                  </a:lnTo>
                  <a:cubicBezTo>
                    <a:pt x="823" y="3230"/>
                    <a:pt x="1637" y="3614"/>
                    <a:pt x="2463" y="3975"/>
                  </a:cubicBezTo>
                  <a:cubicBezTo>
                    <a:pt x="3879" y="4594"/>
                    <a:pt x="5299" y="5203"/>
                    <a:pt x="6718" y="5800"/>
                  </a:cubicBezTo>
                  <a:cubicBezTo>
                    <a:pt x="7125" y="5971"/>
                    <a:pt x="7531" y="6055"/>
                    <a:pt x="7935" y="6055"/>
                  </a:cubicBezTo>
                  <a:cubicBezTo>
                    <a:pt x="8391" y="6055"/>
                    <a:pt x="8844" y="5948"/>
                    <a:pt x="9292" y="5741"/>
                  </a:cubicBezTo>
                  <a:cubicBezTo>
                    <a:pt x="10195" y="5324"/>
                    <a:pt x="10590" y="4417"/>
                    <a:pt x="10697" y="3322"/>
                  </a:cubicBezTo>
                  <a:cubicBezTo>
                    <a:pt x="10719" y="3123"/>
                    <a:pt x="10616" y="2836"/>
                    <a:pt x="10479" y="2633"/>
                  </a:cubicBezTo>
                  <a:cubicBezTo>
                    <a:pt x="10439" y="2570"/>
                    <a:pt x="10391" y="2511"/>
                    <a:pt x="10339" y="2463"/>
                  </a:cubicBezTo>
                  <a:cubicBezTo>
                    <a:pt x="10228" y="2367"/>
                    <a:pt x="10118" y="2271"/>
                    <a:pt x="10003" y="2179"/>
                  </a:cubicBezTo>
                  <a:cubicBezTo>
                    <a:pt x="9782" y="1995"/>
                    <a:pt x="9546" y="1829"/>
                    <a:pt x="9299" y="1681"/>
                  </a:cubicBezTo>
                  <a:cubicBezTo>
                    <a:pt x="9181" y="1615"/>
                    <a:pt x="9056" y="1556"/>
                    <a:pt x="8927" y="1504"/>
                  </a:cubicBezTo>
                  <a:cubicBezTo>
                    <a:pt x="7537" y="959"/>
                    <a:pt x="6125" y="502"/>
                    <a:pt x="4716" y="22"/>
                  </a:cubicBezTo>
                  <a:cubicBezTo>
                    <a:pt x="4673" y="8"/>
                    <a:pt x="4621" y="1"/>
                    <a:pt x="4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68"/>
            <p:cNvSpPr/>
            <p:nvPr/>
          </p:nvSpPr>
          <p:spPr>
            <a:xfrm>
              <a:off x="3763738" y="4052696"/>
              <a:ext cx="104882" cy="122767"/>
            </a:xfrm>
            <a:custGeom>
              <a:avLst/>
              <a:gdLst/>
              <a:ahLst/>
              <a:cxnLst/>
              <a:rect l="l" t="t" r="r" b="b"/>
              <a:pathLst>
                <a:path w="6656" h="7791" extrusionOk="0">
                  <a:moveTo>
                    <a:pt x="811" y="1"/>
                  </a:moveTo>
                  <a:cubicBezTo>
                    <a:pt x="391" y="1"/>
                    <a:pt x="0" y="703"/>
                    <a:pt x="15" y="1024"/>
                  </a:cubicBezTo>
                  <a:cubicBezTo>
                    <a:pt x="30" y="1584"/>
                    <a:pt x="277" y="2112"/>
                    <a:pt x="701" y="2480"/>
                  </a:cubicBezTo>
                  <a:cubicBezTo>
                    <a:pt x="1479" y="3177"/>
                    <a:pt x="4038" y="5906"/>
                    <a:pt x="4562" y="6536"/>
                  </a:cubicBezTo>
                  <a:cubicBezTo>
                    <a:pt x="4735" y="6746"/>
                    <a:pt x="4916" y="6956"/>
                    <a:pt x="5100" y="7152"/>
                  </a:cubicBezTo>
                  <a:cubicBezTo>
                    <a:pt x="5498" y="7570"/>
                    <a:pt x="5772" y="7790"/>
                    <a:pt x="5974" y="7790"/>
                  </a:cubicBezTo>
                  <a:cubicBezTo>
                    <a:pt x="6244" y="7790"/>
                    <a:pt x="6386" y="7396"/>
                    <a:pt x="6523" y="6554"/>
                  </a:cubicBezTo>
                  <a:cubicBezTo>
                    <a:pt x="6567" y="6282"/>
                    <a:pt x="6590" y="6001"/>
                    <a:pt x="6608" y="5725"/>
                  </a:cubicBezTo>
                  <a:cubicBezTo>
                    <a:pt x="6656" y="5058"/>
                    <a:pt x="6505" y="4493"/>
                    <a:pt x="6014" y="4099"/>
                  </a:cubicBezTo>
                  <a:cubicBezTo>
                    <a:pt x="4363" y="2760"/>
                    <a:pt x="2748" y="1352"/>
                    <a:pt x="1055" y="87"/>
                  </a:cubicBezTo>
                  <a:cubicBezTo>
                    <a:pt x="975" y="27"/>
                    <a:pt x="892" y="1"/>
                    <a:pt x="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68"/>
            <p:cNvSpPr/>
            <p:nvPr/>
          </p:nvSpPr>
          <p:spPr>
            <a:xfrm>
              <a:off x="3763738" y="4052696"/>
              <a:ext cx="104882" cy="122767"/>
            </a:xfrm>
            <a:custGeom>
              <a:avLst/>
              <a:gdLst/>
              <a:ahLst/>
              <a:cxnLst/>
              <a:rect l="l" t="t" r="r" b="b"/>
              <a:pathLst>
                <a:path w="6656" h="7791" extrusionOk="0">
                  <a:moveTo>
                    <a:pt x="811" y="1"/>
                  </a:moveTo>
                  <a:cubicBezTo>
                    <a:pt x="391" y="1"/>
                    <a:pt x="0" y="703"/>
                    <a:pt x="15" y="1024"/>
                  </a:cubicBezTo>
                  <a:cubicBezTo>
                    <a:pt x="30" y="1584"/>
                    <a:pt x="277" y="2112"/>
                    <a:pt x="701" y="2480"/>
                  </a:cubicBezTo>
                  <a:cubicBezTo>
                    <a:pt x="1479" y="3177"/>
                    <a:pt x="4038" y="5906"/>
                    <a:pt x="4562" y="6536"/>
                  </a:cubicBezTo>
                  <a:cubicBezTo>
                    <a:pt x="4735" y="6746"/>
                    <a:pt x="4916" y="6956"/>
                    <a:pt x="5100" y="7152"/>
                  </a:cubicBezTo>
                  <a:cubicBezTo>
                    <a:pt x="5498" y="7570"/>
                    <a:pt x="5772" y="7790"/>
                    <a:pt x="5974" y="7790"/>
                  </a:cubicBezTo>
                  <a:cubicBezTo>
                    <a:pt x="6244" y="7790"/>
                    <a:pt x="6386" y="7396"/>
                    <a:pt x="6523" y="6554"/>
                  </a:cubicBezTo>
                  <a:cubicBezTo>
                    <a:pt x="6567" y="6282"/>
                    <a:pt x="6590" y="6001"/>
                    <a:pt x="6608" y="5725"/>
                  </a:cubicBezTo>
                  <a:cubicBezTo>
                    <a:pt x="6656" y="5058"/>
                    <a:pt x="6505" y="4493"/>
                    <a:pt x="6014" y="4099"/>
                  </a:cubicBezTo>
                  <a:cubicBezTo>
                    <a:pt x="4363" y="2760"/>
                    <a:pt x="2748" y="1352"/>
                    <a:pt x="1055" y="87"/>
                  </a:cubicBezTo>
                  <a:cubicBezTo>
                    <a:pt x="975" y="27"/>
                    <a:pt x="892" y="1"/>
                    <a:pt x="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68"/>
            <p:cNvSpPr/>
            <p:nvPr/>
          </p:nvSpPr>
          <p:spPr>
            <a:xfrm>
              <a:off x="4062356" y="3761816"/>
              <a:ext cx="21052" cy="29120"/>
            </a:xfrm>
            <a:custGeom>
              <a:avLst/>
              <a:gdLst/>
              <a:ahLst/>
              <a:cxnLst/>
              <a:rect l="l" t="t" r="r" b="b"/>
              <a:pathLst>
                <a:path w="1336" h="1848" extrusionOk="0">
                  <a:moveTo>
                    <a:pt x="911" y="1"/>
                  </a:moveTo>
                  <a:cubicBezTo>
                    <a:pt x="900" y="1"/>
                    <a:pt x="889" y="1"/>
                    <a:pt x="878" y="2"/>
                  </a:cubicBezTo>
                  <a:cubicBezTo>
                    <a:pt x="834" y="6"/>
                    <a:pt x="789" y="17"/>
                    <a:pt x="749" y="32"/>
                  </a:cubicBezTo>
                  <a:cubicBezTo>
                    <a:pt x="550" y="102"/>
                    <a:pt x="384" y="231"/>
                    <a:pt x="262" y="404"/>
                  </a:cubicBezTo>
                  <a:cubicBezTo>
                    <a:pt x="0" y="769"/>
                    <a:pt x="82" y="1510"/>
                    <a:pt x="321" y="1768"/>
                  </a:cubicBezTo>
                  <a:cubicBezTo>
                    <a:pt x="373" y="1824"/>
                    <a:pt x="422" y="1848"/>
                    <a:pt x="471" y="1848"/>
                  </a:cubicBezTo>
                  <a:cubicBezTo>
                    <a:pt x="648" y="1848"/>
                    <a:pt x="813" y="1527"/>
                    <a:pt x="1018" y="1241"/>
                  </a:cubicBezTo>
                  <a:cubicBezTo>
                    <a:pt x="1051" y="1193"/>
                    <a:pt x="1081" y="1145"/>
                    <a:pt x="1110" y="1097"/>
                  </a:cubicBezTo>
                  <a:cubicBezTo>
                    <a:pt x="1169" y="1001"/>
                    <a:pt x="1217" y="898"/>
                    <a:pt x="1258" y="795"/>
                  </a:cubicBezTo>
                  <a:cubicBezTo>
                    <a:pt x="1276" y="743"/>
                    <a:pt x="1291" y="692"/>
                    <a:pt x="1306" y="640"/>
                  </a:cubicBezTo>
                  <a:cubicBezTo>
                    <a:pt x="1328" y="548"/>
                    <a:pt x="1335" y="452"/>
                    <a:pt x="1324" y="356"/>
                  </a:cubicBezTo>
                  <a:cubicBezTo>
                    <a:pt x="1313" y="271"/>
                    <a:pt x="1276" y="190"/>
                    <a:pt x="1217" y="124"/>
                  </a:cubicBezTo>
                  <a:cubicBezTo>
                    <a:pt x="1158" y="65"/>
                    <a:pt x="1084" y="24"/>
                    <a:pt x="1003" y="9"/>
                  </a:cubicBezTo>
                  <a:cubicBezTo>
                    <a:pt x="974" y="4"/>
                    <a:pt x="942" y="1"/>
                    <a:pt x="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68"/>
            <p:cNvSpPr/>
            <p:nvPr/>
          </p:nvSpPr>
          <p:spPr>
            <a:xfrm>
              <a:off x="4033884" y="3794085"/>
              <a:ext cx="19776" cy="20044"/>
            </a:xfrm>
            <a:custGeom>
              <a:avLst/>
              <a:gdLst/>
              <a:ahLst/>
              <a:cxnLst/>
              <a:rect l="l" t="t" r="r" b="b"/>
              <a:pathLst>
                <a:path w="1255" h="1272" extrusionOk="0">
                  <a:moveTo>
                    <a:pt x="362" y="0"/>
                  </a:moveTo>
                  <a:cubicBezTo>
                    <a:pt x="336" y="0"/>
                    <a:pt x="314" y="0"/>
                    <a:pt x="292" y="4"/>
                  </a:cubicBezTo>
                  <a:cubicBezTo>
                    <a:pt x="211" y="19"/>
                    <a:pt x="141" y="67"/>
                    <a:pt x="97" y="137"/>
                  </a:cubicBezTo>
                  <a:cubicBezTo>
                    <a:pt x="74" y="170"/>
                    <a:pt x="52" y="207"/>
                    <a:pt x="38" y="244"/>
                  </a:cubicBezTo>
                  <a:cubicBezTo>
                    <a:pt x="23" y="281"/>
                    <a:pt x="15" y="314"/>
                    <a:pt x="15" y="351"/>
                  </a:cubicBezTo>
                  <a:cubicBezTo>
                    <a:pt x="1" y="568"/>
                    <a:pt x="174" y="786"/>
                    <a:pt x="406" y="1033"/>
                  </a:cubicBezTo>
                  <a:cubicBezTo>
                    <a:pt x="558" y="1195"/>
                    <a:pt x="691" y="1271"/>
                    <a:pt x="811" y="1271"/>
                  </a:cubicBezTo>
                  <a:cubicBezTo>
                    <a:pt x="933" y="1271"/>
                    <a:pt x="1043" y="1193"/>
                    <a:pt x="1147" y="1048"/>
                  </a:cubicBezTo>
                  <a:cubicBezTo>
                    <a:pt x="1221" y="937"/>
                    <a:pt x="1254" y="801"/>
                    <a:pt x="1240" y="668"/>
                  </a:cubicBezTo>
                  <a:cubicBezTo>
                    <a:pt x="1229" y="576"/>
                    <a:pt x="1199" y="491"/>
                    <a:pt x="1151" y="413"/>
                  </a:cubicBezTo>
                  <a:cubicBezTo>
                    <a:pt x="1129" y="373"/>
                    <a:pt x="1099" y="336"/>
                    <a:pt x="1066" y="303"/>
                  </a:cubicBezTo>
                  <a:cubicBezTo>
                    <a:pt x="1000" y="236"/>
                    <a:pt x="915" y="185"/>
                    <a:pt x="819" y="159"/>
                  </a:cubicBezTo>
                  <a:cubicBezTo>
                    <a:pt x="760" y="141"/>
                    <a:pt x="705" y="118"/>
                    <a:pt x="650" y="93"/>
                  </a:cubicBezTo>
                  <a:cubicBezTo>
                    <a:pt x="557" y="45"/>
                    <a:pt x="462" y="15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68"/>
            <p:cNvSpPr/>
            <p:nvPr/>
          </p:nvSpPr>
          <p:spPr>
            <a:xfrm>
              <a:off x="3987449" y="3726442"/>
              <a:ext cx="55876" cy="48754"/>
            </a:xfrm>
            <a:custGeom>
              <a:avLst/>
              <a:gdLst/>
              <a:ahLst/>
              <a:cxnLst/>
              <a:rect l="l" t="t" r="r" b="b"/>
              <a:pathLst>
                <a:path w="3546" h="3094" extrusionOk="0">
                  <a:moveTo>
                    <a:pt x="664" y="0"/>
                  </a:moveTo>
                  <a:cubicBezTo>
                    <a:pt x="1" y="0"/>
                    <a:pt x="150" y="461"/>
                    <a:pt x="142" y="1156"/>
                  </a:cubicBezTo>
                  <a:cubicBezTo>
                    <a:pt x="131" y="2122"/>
                    <a:pt x="61" y="2527"/>
                    <a:pt x="1443" y="2701"/>
                  </a:cubicBezTo>
                  <a:cubicBezTo>
                    <a:pt x="1775" y="2741"/>
                    <a:pt x="2299" y="3073"/>
                    <a:pt x="2712" y="3091"/>
                  </a:cubicBezTo>
                  <a:cubicBezTo>
                    <a:pt x="2729" y="3093"/>
                    <a:pt x="2746" y="3093"/>
                    <a:pt x="2763" y="3093"/>
                  </a:cubicBezTo>
                  <a:cubicBezTo>
                    <a:pt x="2908" y="3093"/>
                    <a:pt x="3037" y="3049"/>
                    <a:pt x="3136" y="2933"/>
                  </a:cubicBezTo>
                  <a:cubicBezTo>
                    <a:pt x="3198" y="2855"/>
                    <a:pt x="3246" y="2767"/>
                    <a:pt x="3272" y="2671"/>
                  </a:cubicBezTo>
                  <a:cubicBezTo>
                    <a:pt x="3545" y="1768"/>
                    <a:pt x="2767" y="466"/>
                    <a:pt x="1783" y="201"/>
                  </a:cubicBezTo>
                  <a:cubicBezTo>
                    <a:pt x="1266" y="63"/>
                    <a:pt x="910" y="0"/>
                    <a:pt x="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68"/>
            <p:cNvSpPr/>
            <p:nvPr/>
          </p:nvSpPr>
          <p:spPr>
            <a:xfrm>
              <a:off x="3987449" y="3726442"/>
              <a:ext cx="55876" cy="48754"/>
            </a:xfrm>
            <a:custGeom>
              <a:avLst/>
              <a:gdLst/>
              <a:ahLst/>
              <a:cxnLst/>
              <a:rect l="l" t="t" r="r" b="b"/>
              <a:pathLst>
                <a:path w="3546" h="3094" extrusionOk="0">
                  <a:moveTo>
                    <a:pt x="664" y="0"/>
                  </a:moveTo>
                  <a:cubicBezTo>
                    <a:pt x="1" y="0"/>
                    <a:pt x="150" y="461"/>
                    <a:pt x="142" y="1156"/>
                  </a:cubicBezTo>
                  <a:cubicBezTo>
                    <a:pt x="131" y="2122"/>
                    <a:pt x="61" y="2527"/>
                    <a:pt x="1443" y="2701"/>
                  </a:cubicBezTo>
                  <a:cubicBezTo>
                    <a:pt x="1775" y="2741"/>
                    <a:pt x="2299" y="3073"/>
                    <a:pt x="2712" y="3091"/>
                  </a:cubicBezTo>
                  <a:cubicBezTo>
                    <a:pt x="2729" y="3093"/>
                    <a:pt x="2746" y="3093"/>
                    <a:pt x="2763" y="3093"/>
                  </a:cubicBezTo>
                  <a:cubicBezTo>
                    <a:pt x="2908" y="3093"/>
                    <a:pt x="3037" y="3049"/>
                    <a:pt x="3136" y="2933"/>
                  </a:cubicBezTo>
                  <a:cubicBezTo>
                    <a:pt x="3198" y="2855"/>
                    <a:pt x="3246" y="2767"/>
                    <a:pt x="3272" y="2671"/>
                  </a:cubicBezTo>
                  <a:cubicBezTo>
                    <a:pt x="3545" y="1768"/>
                    <a:pt x="2767" y="466"/>
                    <a:pt x="1783" y="201"/>
                  </a:cubicBezTo>
                  <a:cubicBezTo>
                    <a:pt x="1266" y="63"/>
                    <a:pt x="910" y="0"/>
                    <a:pt x="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68"/>
            <p:cNvSpPr/>
            <p:nvPr/>
          </p:nvSpPr>
          <p:spPr>
            <a:xfrm>
              <a:off x="3891791" y="3770844"/>
              <a:ext cx="134159" cy="84870"/>
            </a:xfrm>
            <a:custGeom>
              <a:avLst/>
              <a:gdLst/>
              <a:ahLst/>
              <a:cxnLst/>
              <a:rect l="l" t="t" r="r" b="b"/>
              <a:pathLst>
                <a:path w="8514" h="5386" extrusionOk="0">
                  <a:moveTo>
                    <a:pt x="5173" y="0"/>
                  </a:moveTo>
                  <a:cubicBezTo>
                    <a:pt x="5161" y="0"/>
                    <a:pt x="5149" y="0"/>
                    <a:pt x="5136" y="1"/>
                  </a:cubicBezTo>
                  <a:cubicBezTo>
                    <a:pt x="3448" y="4"/>
                    <a:pt x="1869" y="509"/>
                    <a:pt x="365" y="1383"/>
                  </a:cubicBezTo>
                  <a:cubicBezTo>
                    <a:pt x="111" y="1531"/>
                    <a:pt x="0" y="1719"/>
                    <a:pt x="55" y="2113"/>
                  </a:cubicBezTo>
                  <a:cubicBezTo>
                    <a:pt x="114" y="2593"/>
                    <a:pt x="70" y="3090"/>
                    <a:pt x="70" y="3577"/>
                  </a:cubicBezTo>
                  <a:cubicBezTo>
                    <a:pt x="1390" y="4023"/>
                    <a:pt x="2710" y="4425"/>
                    <a:pt x="4012" y="4930"/>
                  </a:cubicBezTo>
                  <a:cubicBezTo>
                    <a:pt x="4766" y="5219"/>
                    <a:pt x="5515" y="5385"/>
                    <a:pt x="6288" y="5385"/>
                  </a:cubicBezTo>
                  <a:cubicBezTo>
                    <a:pt x="6364" y="5385"/>
                    <a:pt x="6442" y="5383"/>
                    <a:pt x="6519" y="5380"/>
                  </a:cubicBezTo>
                  <a:cubicBezTo>
                    <a:pt x="7238" y="5351"/>
                    <a:pt x="7894" y="5151"/>
                    <a:pt x="8204" y="4252"/>
                  </a:cubicBezTo>
                  <a:cubicBezTo>
                    <a:pt x="8514" y="3352"/>
                    <a:pt x="8337" y="2526"/>
                    <a:pt x="7872" y="1741"/>
                  </a:cubicBezTo>
                  <a:cubicBezTo>
                    <a:pt x="7643" y="1346"/>
                    <a:pt x="7352" y="989"/>
                    <a:pt x="7009" y="686"/>
                  </a:cubicBezTo>
                  <a:cubicBezTo>
                    <a:pt x="6803" y="509"/>
                    <a:pt x="6574" y="362"/>
                    <a:pt x="6327" y="248"/>
                  </a:cubicBezTo>
                  <a:cubicBezTo>
                    <a:pt x="6205" y="192"/>
                    <a:pt x="6080" y="148"/>
                    <a:pt x="5951" y="111"/>
                  </a:cubicBezTo>
                  <a:cubicBezTo>
                    <a:pt x="5698" y="37"/>
                    <a:pt x="5434" y="0"/>
                    <a:pt x="5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68"/>
            <p:cNvSpPr/>
            <p:nvPr/>
          </p:nvSpPr>
          <p:spPr>
            <a:xfrm>
              <a:off x="3891791" y="3770844"/>
              <a:ext cx="134159" cy="84870"/>
            </a:xfrm>
            <a:custGeom>
              <a:avLst/>
              <a:gdLst/>
              <a:ahLst/>
              <a:cxnLst/>
              <a:rect l="l" t="t" r="r" b="b"/>
              <a:pathLst>
                <a:path w="8514" h="5386" extrusionOk="0">
                  <a:moveTo>
                    <a:pt x="5173" y="0"/>
                  </a:moveTo>
                  <a:cubicBezTo>
                    <a:pt x="5161" y="0"/>
                    <a:pt x="5149" y="0"/>
                    <a:pt x="5136" y="1"/>
                  </a:cubicBezTo>
                  <a:cubicBezTo>
                    <a:pt x="3448" y="4"/>
                    <a:pt x="1869" y="509"/>
                    <a:pt x="365" y="1383"/>
                  </a:cubicBezTo>
                  <a:cubicBezTo>
                    <a:pt x="111" y="1531"/>
                    <a:pt x="0" y="1719"/>
                    <a:pt x="55" y="2113"/>
                  </a:cubicBezTo>
                  <a:cubicBezTo>
                    <a:pt x="114" y="2593"/>
                    <a:pt x="70" y="3090"/>
                    <a:pt x="70" y="3577"/>
                  </a:cubicBezTo>
                  <a:cubicBezTo>
                    <a:pt x="1390" y="4023"/>
                    <a:pt x="2710" y="4425"/>
                    <a:pt x="4012" y="4930"/>
                  </a:cubicBezTo>
                  <a:cubicBezTo>
                    <a:pt x="4766" y="5219"/>
                    <a:pt x="5515" y="5385"/>
                    <a:pt x="6288" y="5385"/>
                  </a:cubicBezTo>
                  <a:cubicBezTo>
                    <a:pt x="6364" y="5385"/>
                    <a:pt x="6442" y="5383"/>
                    <a:pt x="6519" y="5380"/>
                  </a:cubicBezTo>
                  <a:cubicBezTo>
                    <a:pt x="7238" y="5351"/>
                    <a:pt x="7894" y="5151"/>
                    <a:pt x="8204" y="4252"/>
                  </a:cubicBezTo>
                  <a:cubicBezTo>
                    <a:pt x="8514" y="3352"/>
                    <a:pt x="8337" y="2526"/>
                    <a:pt x="7872" y="1741"/>
                  </a:cubicBezTo>
                  <a:cubicBezTo>
                    <a:pt x="7643" y="1346"/>
                    <a:pt x="7352" y="989"/>
                    <a:pt x="7009" y="686"/>
                  </a:cubicBezTo>
                  <a:cubicBezTo>
                    <a:pt x="6803" y="509"/>
                    <a:pt x="6574" y="362"/>
                    <a:pt x="6327" y="248"/>
                  </a:cubicBezTo>
                  <a:cubicBezTo>
                    <a:pt x="6205" y="192"/>
                    <a:pt x="6080" y="148"/>
                    <a:pt x="5951" y="111"/>
                  </a:cubicBezTo>
                  <a:cubicBezTo>
                    <a:pt x="5698" y="37"/>
                    <a:pt x="5434" y="0"/>
                    <a:pt x="5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68"/>
            <p:cNvSpPr/>
            <p:nvPr/>
          </p:nvSpPr>
          <p:spPr>
            <a:xfrm>
              <a:off x="3639876" y="3968493"/>
              <a:ext cx="137421" cy="201081"/>
            </a:xfrm>
            <a:custGeom>
              <a:avLst/>
              <a:gdLst/>
              <a:ahLst/>
              <a:cxnLst/>
              <a:rect l="l" t="t" r="r" b="b"/>
              <a:pathLst>
                <a:path w="8721" h="12761" extrusionOk="0">
                  <a:moveTo>
                    <a:pt x="325" y="0"/>
                  </a:moveTo>
                  <a:lnTo>
                    <a:pt x="1" y="977"/>
                  </a:lnTo>
                  <a:cubicBezTo>
                    <a:pt x="78" y="1313"/>
                    <a:pt x="159" y="1645"/>
                    <a:pt x="252" y="1965"/>
                  </a:cubicBezTo>
                  <a:cubicBezTo>
                    <a:pt x="1011" y="4602"/>
                    <a:pt x="2283" y="6836"/>
                    <a:pt x="3917" y="8787"/>
                  </a:cubicBezTo>
                  <a:cubicBezTo>
                    <a:pt x="4676" y="9697"/>
                    <a:pt x="5391" y="10660"/>
                    <a:pt x="6166" y="11552"/>
                  </a:cubicBezTo>
                  <a:cubicBezTo>
                    <a:pt x="6523" y="11957"/>
                    <a:pt x="6933" y="12319"/>
                    <a:pt x="7386" y="12617"/>
                  </a:cubicBezTo>
                  <a:cubicBezTo>
                    <a:pt x="7527" y="12713"/>
                    <a:pt x="7646" y="12760"/>
                    <a:pt x="7749" y="12760"/>
                  </a:cubicBezTo>
                  <a:cubicBezTo>
                    <a:pt x="7949" y="12760"/>
                    <a:pt x="8091" y="12584"/>
                    <a:pt x="8219" y="12241"/>
                  </a:cubicBezTo>
                  <a:cubicBezTo>
                    <a:pt x="8688" y="11010"/>
                    <a:pt x="8721" y="9753"/>
                    <a:pt x="8157" y="8536"/>
                  </a:cubicBezTo>
                  <a:cubicBezTo>
                    <a:pt x="7773" y="7703"/>
                    <a:pt x="7519" y="6840"/>
                    <a:pt x="7515" y="5903"/>
                  </a:cubicBezTo>
                  <a:cubicBezTo>
                    <a:pt x="7511" y="4723"/>
                    <a:pt x="7036" y="4030"/>
                    <a:pt x="6151" y="3650"/>
                  </a:cubicBezTo>
                  <a:cubicBezTo>
                    <a:pt x="5218" y="3249"/>
                    <a:pt x="4245" y="2924"/>
                    <a:pt x="3378" y="2360"/>
                  </a:cubicBezTo>
                  <a:cubicBezTo>
                    <a:pt x="2320" y="1670"/>
                    <a:pt x="1332" y="808"/>
                    <a:pt x="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68"/>
            <p:cNvSpPr/>
            <p:nvPr/>
          </p:nvSpPr>
          <p:spPr>
            <a:xfrm>
              <a:off x="3639876" y="3968493"/>
              <a:ext cx="137421" cy="201081"/>
            </a:xfrm>
            <a:custGeom>
              <a:avLst/>
              <a:gdLst/>
              <a:ahLst/>
              <a:cxnLst/>
              <a:rect l="l" t="t" r="r" b="b"/>
              <a:pathLst>
                <a:path w="8721" h="12761" extrusionOk="0">
                  <a:moveTo>
                    <a:pt x="325" y="0"/>
                  </a:moveTo>
                  <a:lnTo>
                    <a:pt x="1" y="977"/>
                  </a:lnTo>
                  <a:cubicBezTo>
                    <a:pt x="78" y="1313"/>
                    <a:pt x="159" y="1645"/>
                    <a:pt x="252" y="1965"/>
                  </a:cubicBezTo>
                  <a:cubicBezTo>
                    <a:pt x="1011" y="4602"/>
                    <a:pt x="2283" y="6836"/>
                    <a:pt x="3917" y="8787"/>
                  </a:cubicBezTo>
                  <a:cubicBezTo>
                    <a:pt x="4676" y="9697"/>
                    <a:pt x="5391" y="10660"/>
                    <a:pt x="6166" y="11552"/>
                  </a:cubicBezTo>
                  <a:cubicBezTo>
                    <a:pt x="6523" y="11957"/>
                    <a:pt x="6933" y="12319"/>
                    <a:pt x="7386" y="12617"/>
                  </a:cubicBezTo>
                  <a:cubicBezTo>
                    <a:pt x="7527" y="12713"/>
                    <a:pt x="7646" y="12760"/>
                    <a:pt x="7749" y="12760"/>
                  </a:cubicBezTo>
                  <a:cubicBezTo>
                    <a:pt x="7949" y="12760"/>
                    <a:pt x="8091" y="12584"/>
                    <a:pt x="8219" y="12241"/>
                  </a:cubicBezTo>
                  <a:cubicBezTo>
                    <a:pt x="8688" y="11010"/>
                    <a:pt x="8721" y="9753"/>
                    <a:pt x="8157" y="8536"/>
                  </a:cubicBezTo>
                  <a:cubicBezTo>
                    <a:pt x="7773" y="7703"/>
                    <a:pt x="7519" y="6840"/>
                    <a:pt x="7515" y="5903"/>
                  </a:cubicBezTo>
                  <a:cubicBezTo>
                    <a:pt x="7511" y="4723"/>
                    <a:pt x="7036" y="4030"/>
                    <a:pt x="6151" y="3650"/>
                  </a:cubicBezTo>
                  <a:cubicBezTo>
                    <a:pt x="5218" y="3249"/>
                    <a:pt x="4245" y="2924"/>
                    <a:pt x="3378" y="2360"/>
                  </a:cubicBezTo>
                  <a:cubicBezTo>
                    <a:pt x="2320" y="1670"/>
                    <a:pt x="1332" y="808"/>
                    <a:pt x="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68"/>
            <p:cNvSpPr/>
            <p:nvPr/>
          </p:nvSpPr>
          <p:spPr>
            <a:xfrm>
              <a:off x="3663463" y="3774626"/>
              <a:ext cx="218352" cy="140163"/>
            </a:xfrm>
            <a:custGeom>
              <a:avLst/>
              <a:gdLst/>
              <a:ahLst/>
              <a:cxnLst/>
              <a:rect l="l" t="t" r="r" b="b"/>
              <a:pathLst>
                <a:path w="13857" h="8895" extrusionOk="0">
                  <a:moveTo>
                    <a:pt x="11910" y="0"/>
                  </a:moveTo>
                  <a:cubicBezTo>
                    <a:pt x="11883" y="0"/>
                    <a:pt x="11856" y="1"/>
                    <a:pt x="11829" y="4"/>
                  </a:cubicBezTo>
                  <a:cubicBezTo>
                    <a:pt x="11103" y="70"/>
                    <a:pt x="10387" y="247"/>
                    <a:pt x="9713" y="528"/>
                  </a:cubicBezTo>
                  <a:cubicBezTo>
                    <a:pt x="7441" y="1490"/>
                    <a:pt x="5343" y="2895"/>
                    <a:pt x="3268" y="4351"/>
                  </a:cubicBezTo>
                  <a:cubicBezTo>
                    <a:pt x="3146" y="4436"/>
                    <a:pt x="3009" y="4539"/>
                    <a:pt x="2858" y="4650"/>
                  </a:cubicBezTo>
                  <a:cubicBezTo>
                    <a:pt x="2313" y="5055"/>
                    <a:pt x="1605" y="5608"/>
                    <a:pt x="989" y="6099"/>
                  </a:cubicBezTo>
                  <a:lnTo>
                    <a:pt x="852" y="6209"/>
                  </a:lnTo>
                  <a:lnTo>
                    <a:pt x="1" y="8772"/>
                  </a:lnTo>
                  <a:cubicBezTo>
                    <a:pt x="301" y="8858"/>
                    <a:pt x="612" y="8894"/>
                    <a:pt x="927" y="8894"/>
                  </a:cubicBezTo>
                  <a:cubicBezTo>
                    <a:pt x="2077" y="8894"/>
                    <a:pt x="3269" y="8414"/>
                    <a:pt x="4112" y="8156"/>
                  </a:cubicBezTo>
                  <a:cubicBezTo>
                    <a:pt x="6837" y="7315"/>
                    <a:pt x="9462" y="6184"/>
                    <a:pt x="11943" y="4782"/>
                  </a:cubicBezTo>
                  <a:cubicBezTo>
                    <a:pt x="12353" y="4550"/>
                    <a:pt x="12725" y="4259"/>
                    <a:pt x="13053" y="3923"/>
                  </a:cubicBezTo>
                  <a:cubicBezTo>
                    <a:pt x="13654" y="3311"/>
                    <a:pt x="13857" y="2360"/>
                    <a:pt x="13617" y="1571"/>
                  </a:cubicBezTo>
                  <a:cubicBezTo>
                    <a:pt x="13380" y="791"/>
                    <a:pt x="12596" y="0"/>
                    <a:pt x="11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68"/>
            <p:cNvSpPr/>
            <p:nvPr/>
          </p:nvSpPr>
          <p:spPr>
            <a:xfrm>
              <a:off x="3663463" y="3774626"/>
              <a:ext cx="218352" cy="140163"/>
            </a:xfrm>
            <a:custGeom>
              <a:avLst/>
              <a:gdLst/>
              <a:ahLst/>
              <a:cxnLst/>
              <a:rect l="l" t="t" r="r" b="b"/>
              <a:pathLst>
                <a:path w="13857" h="8895" extrusionOk="0">
                  <a:moveTo>
                    <a:pt x="11910" y="0"/>
                  </a:moveTo>
                  <a:cubicBezTo>
                    <a:pt x="11883" y="0"/>
                    <a:pt x="11856" y="1"/>
                    <a:pt x="11829" y="4"/>
                  </a:cubicBezTo>
                  <a:cubicBezTo>
                    <a:pt x="11103" y="70"/>
                    <a:pt x="10387" y="247"/>
                    <a:pt x="9713" y="528"/>
                  </a:cubicBezTo>
                  <a:cubicBezTo>
                    <a:pt x="7441" y="1490"/>
                    <a:pt x="5343" y="2895"/>
                    <a:pt x="3268" y="4351"/>
                  </a:cubicBezTo>
                  <a:cubicBezTo>
                    <a:pt x="3146" y="4436"/>
                    <a:pt x="3009" y="4539"/>
                    <a:pt x="2858" y="4650"/>
                  </a:cubicBezTo>
                  <a:cubicBezTo>
                    <a:pt x="2313" y="5055"/>
                    <a:pt x="1605" y="5608"/>
                    <a:pt x="989" y="6099"/>
                  </a:cubicBezTo>
                  <a:lnTo>
                    <a:pt x="852" y="6209"/>
                  </a:lnTo>
                  <a:lnTo>
                    <a:pt x="1" y="8772"/>
                  </a:lnTo>
                  <a:cubicBezTo>
                    <a:pt x="301" y="8858"/>
                    <a:pt x="612" y="8894"/>
                    <a:pt x="927" y="8894"/>
                  </a:cubicBezTo>
                  <a:cubicBezTo>
                    <a:pt x="2077" y="8894"/>
                    <a:pt x="3269" y="8414"/>
                    <a:pt x="4112" y="8156"/>
                  </a:cubicBezTo>
                  <a:cubicBezTo>
                    <a:pt x="6837" y="7315"/>
                    <a:pt x="9462" y="6184"/>
                    <a:pt x="11943" y="4782"/>
                  </a:cubicBezTo>
                  <a:cubicBezTo>
                    <a:pt x="12353" y="4550"/>
                    <a:pt x="12725" y="4259"/>
                    <a:pt x="13053" y="3923"/>
                  </a:cubicBezTo>
                  <a:cubicBezTo>
                    <a:pt x="13654" y="3311"/>
                    <a:pt x="13857" y="2360"/>
                    <a:pt x="13617" y="1571"/>
                  </a:cubicBezTo>
                  <a:cubicBezTo>
                    <a:pt x="13380" y="791"/>
                    <a:pt x="12596" y="0"/>
                    <a:pt x="11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68"/>
            <p:cNvSpPr/>
            <p:nvPr/>
          </p:nvSpPr>
          <p:spPr>
            <a:xfrm>
              <a:off x="3862090" y="3724268"/>
              <a:ext cx="118780" cy="56822"/>
            </a:xfrm>
            <a:custGeom>
              <a:avLst/>
              <a:gdLst/>
              <a:ahLst/>
              <a:cxnLst/>
              <a:rect l="l" t="t" r="r" b="b"/>
              <a:pathLst>
                <a:path w="7538" h="3606" extrusionOk="0">
                  <a:moveTo>
                    <a:pt x="5859" y="1"/>
                  </a:moveTo>
                  <a:cubicBezTo>
                    <a:pt x="5538" y="1"/>
                    <a:pt x="5219" y="21"/>
                    <a:pt x="4901" y="62"/>
                  </a:cubicBezTo>
                  <a:cubicBezTo>
                    <a:pt x="3264" y="291"/>
                    <a:pt x="1745" y="943"/>
                    <a:pt x="344" y="1979"/>
                  </a:cubicBezTo>
                  <a:cubicBezTo>
                    <a:pt x="263" y="2038"/>
                    <a:pt x="185" y="2097"/>
                    <a:pt x="126" y="2145"/>
                  </a:cubicBezTo>
                  <a:cubicBezTo>
                    <a:pt x="78" y="2201"/>
                    <a:pt x="45" y="2267"/>
                    <a:pt x="19" y="2333"/>
                  </a:cubicBezTo>
                  <a:cubicBezTo>
                    <a:pt x="12" y="2363"/>
                    <a:pt x="5" y="2392"/>
                    <a:pt x="5" y="2422"/>
                  </a:cubicBezTo>
                  <a:cubicBezTo>
                    <a:pt x="1" y="2477"/>
                    <a:pt x="8" y="2529"/>
                    <a:pt x="30" y="2580"/>
                  </a:cubicBezTo>
                  <a:cubicBezTo>
                    <a:pt x="56" y="2632"/>
                    <a:pt x="89" y="2676"/>
                    <a:pt x="130" y="2713"/>
                  </a:cubicBezTo>
                  <a:cubicBezTo>
                    <a:pt x="152" y="2735"/>
                    <a:pt x="178" y="2754"/>
                    <a:pt x="200" y="2772"/>
                  </a:cubicBezTo>
                  <a:cubicBezTo>
                    <a:pt x="613" y="3060"/>
                    <a:pt x="1026" y="3366"/>
                    <a:pt x="1465" y="3569"/>
                  </a:cubicBezTo>
                  <a:cubicBezTo>
                    <a:pt x="1521" y="3595"/>
                    <a:pt x="1584" y="3606"/>
                    <a:pt x="1651" y="3606"/>
                  </a:cubicBezTo>
                  <a:cubicBezTo>
                    <a:pt x="1817" y="3606"/>
                    <a:pt x="2004" y="3538"/>
                    <a:pt x="2165" y="3480"/>
                  </a:cubicBezTo>
                  <a:cubicBezTo>
                    <a:pt x="2947" y="3196"/>
                    <a:pt x="3714" y="2839"/>
                    <a:pt x="4503" y="2599"/>
                  </a:cubicBezTo>
                  <a:cubicBezTo>
                    <a:pt x="5030" y="2440"/>
                    <a:pt x="5591" y="2429"/>
                    <a:pt x="6136" y="2359"/>
                  </a:cubicBezTo>
                  <a:cubicBezTo>
                    <a:pt x="6310" y="2337"/>
                    <a:pt x="6487" y="2359"/>
                    <a:pt x="6660" y="2330"/>
                  </a:cubicBezTo>
                  <a:cubicBezTo>
                    <a:pt x="7239" y="2234"/>
                    <a:pt x="7537" y="1869"/>
                    <a:pt x="7537" y="1283"/>
                  </a:cubicBezTo>
                  <a:cubicBezTo>
                    <a:pt x="7537" y="634"/>
                    <a:pt x="7180" y="92"/>
                    <a:pt x="6627" y="40"/>
                  </a:cubicBezTo>
                  <a:cubicBezTo>
                    <a:pt x="6371" y="14"/>
                    <a:pt x="6115" y="1"/>
                    <a:pt x="5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68"/>
            <p:cNvSpPr/>
            <p:nvPr/>
          </p:nvSpPr>
          <p:spPr>
            <a:xfrm>
              <a:off x="3862090" y="3724268"/>
              <a:ext cx="118780" cy="56822"/>
            </a:xfrm>
            <a:custGeom>
              <a:avLst/>
              <a:gdLst/>
              <a:ahLst/>
              <a:cxnLst/>
              <a:rect l="l" t="t" r="r" b="b"/>
              <a:pathLst>
                <a:path w="7538" h="3606" extrusionOk="0">
                  <a:moveTo>
                    <a:pt x="5859" y="1"/>
                  </a:moveTo>
                  <a:cubicBezTo>
                    <a:pt x="5538" y="1"/>
                    <a:pt x="5219" y="21"/>
                    <a:pt x="4901" y="62"/>
                  </a:cubicBezTo>
                  <a:cubicBezTo>
                    <a:pt x="3264" y="291"/>
                    <a:pt x="1745" y="943"/>
                    <a:pt x="344" y="1979"/>
                  </a:cubicBezTo>
                  <a:cubicBezTo>
                    <a:pt x="263" y="2038"/>
                    <a:pt x="185" y="2097"/>
                    <a:pt x="126" y="2145"/>
                  </a:cubicBezTo>
                  <a:cubicBezTo>
                    <a:pt x="78" y="2201"/>
                    <a:pt x="45" y="2267"/>
                    <a:pt x="19" y="2333"/>
                  </a:cubicBezTo>
                  <a:cubicBezTo>
                    <a:pt x="12" y="2363"/>
                    <a:pt x="5" y="2392"/>
                    <a:pt x="5" y="2422"/>
                  </a:cubicBezTo>
                  <a:cubicBezTo>
                    <a:pt x="1" y="2477"/>
                    <a:pt x="8" y="2529"/>
                    <a:pt x="30" y="2580"/>
                  </a:cubicBezTo>
                  <a:cubicBezTo>
                    <a:pt x="56" y="2632"/>
                    <a:pt x="89" y="2676"/>
                    <a:pt x="130" y="2713"/>
                  </a:cubicBezTo>
                  <a:cubicBezTo>
                    <a:pt x="152" y="2735"/>
                    <a:pt x="178" y="2754"/>
                    <a:pt x="200" y="2772"/>
                  </a:cubicBezTo>
                  <a:cubicBezTo>
                    <a:pt x="613" y="3060"/>
                    <a:pt x="1026" y="3366"/>
                    <a:pt x="1465" y="3569"/>
                  </a:cubicBezTo>
                  <a:cubicBezTo>
                    <a:pt x="1521" y="3595"/>
                    <a:pt x="1584" y="3606"/>
                    <a:pt x="1651" y="3606"/>
                  </a:cubicBezTo>
                  <a:cubicBezTo>
                    <a:pt x="1817" y="3606"/>
                    <a:pt x="2004" y="3538"/>
                    <a:pt x="2165" y="3480"/>
                  </a:cubicBezTo>
                  <a:cubicBezTo>
                    <a:pt x="2947" y="3196"/>
                    <a:pt x="3714" y="2839"/>
                    <a:pt x="4503" y="2599"/>
                  </a:cubicBezTo>
                  <a:cubicBezTo>
                    <a:pt x="5030" y="2440"/>
                    <a:pt x="5591" y="2429"/>
                    <a:pt x="6136" y="2359"/>
                  </a:cubicBezTo>
                  <a:cubicBezTo>
                    <a:pt x="6310" y="2337"/>
                    <a:pt x="6487" y="2359"/>
                    <a:pt x="6660" y="2330"/>
                  </a:cubicBezTo>
                  <a:cubicBezTo>
                    <a:pt x="7239" y="2234"/>
                    <a:pt x="7537" y="1869"/>
                    <a:pt x="7537" y="1283"/>
                  </a:cubicBezTo>
                  <a:cubicBezTo>
                    <a:pt x="7537" y="634"/>
                    <a:pt x="7180" y="92"/>
                    <a:pt x="6627" y="40"/>
                  </a:cubicBezTo>
                  <a:cubicBezTo>
                    <a:pt x="6371" y="14"/>
                    <a:pt x="6115" y="1"/>
                    <a:pt x="5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68"/>
            <p:cNvSpPr/>
            <p:nvPr/>
          </p:nvSpPr>
          <p:spPr>
            <a:xfrm>
              <a:off x="4057235" y="3745760"/>
              <a:ext cx="13504" cy="13031"/>
            </a:xfrm>
            <a:custGeom>
              <a:avLst/>
              <a:gdLst/>
              <a:ahLst/>
              <a:cxnLst/>
              <a:rect l="l" t="t" r="r" b="b"/>
              <a:pathLst>
                <a:path w="857" h="827" extrusionOk="0">
                  <a:moveTo>
                    <a:pt x="665" y="1"/>
                  </a:moveTo>
                  <a:cubicBezTo>
                    <a:pt x="605" y="1"/>
                    <a:pt x="547" y="10"/>
                    <a:pt x="491" y="29"/>
                  </a:cubicBezTo>
                  <a:cubicBezTo>
                    <a:pt x="432" y="44"/>
                    <a:pt x="370" y="66"/>
                    <a:pt x="303" y="85"/>
                  </a:cubicBezTo>
                  <a:cubicBezTo>
                    <a:pt x="274" y="92"/>
                    <a:pt x="244" y="103"/>
                    <a:pt x="215" y="114"/>
                  </a:cubicBezTo>
                  <a:cubicBezTo>
                    <a:pt x="189" y="129"/>
                    <a:pt x="167" y="140"/>
                    <a:pt x="145" y="158"/>
                  </a:cubicBezTo>
                  <a:cubicBezTo>
                    <a:pt x="104" y="184"/>
                    <a:pt x="71" y="221"/>
                    <a:pt x="45" y="262"/>
                  </a:cubicBezTo>
                  <a:cubicBezTo>
                    <a:pt x="12" y="328"/>
                    <a:pt x="1" y="405"/>
                    <a:pt x="8" y="483"/>
                  </a:cubicBezTo>
                  <a:cubicBezTo>
                    <a:pt x="12" y="512"/>
                    <a:pt x="16" y="545"/>
                    <a:pt x="23" y="575"/>
                  </a:cubicBezTo>
                  <a:cubicBezTo>
                    <a:pt x="55" y="729"/>
                    <a:pt x="169" y="827"/>
                    <a:pt x="298" y="827"/>
                  </a:cubicBezTo>
                  <a:cubicBezTo>
                    <a:pt x="378" y="827"/>
                    <a:pt x="464" y="789"/>
                    <a:pt x="539" y="704"/>
                  </a:cubicBezTo>
                  <a:cubicBezTo>
                    <a:pt x="580" y="660"/>
                    <a:pt x="639" y="608"/>
                    <a:pt x="698" y="545"/>
                  </a:cubicBezTo>
                  <a:cubicBezTo>
                    <a:pt x="738" y="505"/>
                    <a:pt x="772" y="461"/>
                    <a:pt x="801" y="413"/>
                  </a:cubicBezTo>
                  <a:cubicBezTo>
                    <a:pt x="831" y="365"/>
                    <a:pt x="849" y="309"/>
                    <a:pt x="856" y="250"/>
                  </a:cubicBezTo>
                  <a:cubicBezTo>
                    <a:pt x="856" y="221"/>
                    <a:pt x="856" y="188"/>
                    <a:pt x="849" y="158"/>
                  </a:cubicBezTo>
                  <a:cubicBezTo>
                    <a:pt x="831" y="66"/>
                    <a:pt x="783" y="22"/>
                    <a:pt x="724" y="3"/>
                  </a:cubicBezTo>
                  <a:cubicBezTo>
                    <a:pt x="704" y="2"/>
                    <a:pt x="684" y="1"/>
                    <a:pt x="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68"/>
            <p:cNvSpPr/>
            <p:nvPr/>
          </p:nvSpPr>
          <p:spPr>
            <a:xfrm>
              <a:off x="4067697" y="3725702"/>
              <a:ext cx="23022" cy="19996"/>
            </a:xfrm>
            <a:custGeom>
              <a:avLst/>
              <a:gdLst/>
              <a:ahLst/>
              <a:cxnLst/>
              <a:rect l="l" t="t" r="r" b="b"/>
              <a:pathLst>
                <a:path w="1461" h="1269" extrusionOk="0">
                  <a:moveTo>
                    <a:pt x="451" y="0"/>
                  </a:moveTo>
                  <a:cubicBezTo>
                    <a:pt x="362" y="0"/>
                    <a:pt x="278" y="35"/>
                    <a:pt x="207" y="137"/>
                  </a:cubicBezTo>
                  <a:cubicBezTo>
                    <a:pt x="1" y="425"/>
                    <a:pt x="211" y="705"/>
                    <a:pt x="517" y="1033"/>
                  </a:cubicBezTo>
                  <a:cubicBezTo>
                    <a:pt x="667" y="1194"/>
                    <a:pt x="798" y="1269"/>
                    <a:pt x="918" y="1269"/>
                  </a:cubicBezTo>
                  <a:cubicBezTo>
                    <a:pt x="1040" y="1269"/>
                    <a:pt x="1150" y="1191"/>
                    <a:pt x="1254" y="1048"/>
                  </a:cubicBezTo>
                  <a:cubicBezTo>
                    <a:pt x="1461" y="760"/>
                    <a:pt x="1321" y="266"/>
                    <a:pt x="930" y="159"/>
                  </a:cubicBezTo>
                  <a:cubicBezTo>
                    <a:pt x="793" y="121"/>
                    <a:pt x="615" y="0"/>
                    <a:pt x="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68"/>
            <p:cNvSpPr/>
            <p:nvPr/>
          </p:nvSpPr>
          <p:spPr>
            <a:xfrm>
              <a:off x="3717319" y="4149047"/>
              <a:ext cx="50912" cy="132142"/>
            </a:xfrm>
            <a:custGeom>
              <a:avLst/>
              <a:gdLst/>
              <a:ahLst/>
              <a:cxnLst/>
              <a:rect l="l" t="t" r="r" b="b"/>
              <a:pathLst>
                <a:path w="3231" h="8386" extrusionOk="0">
                  <a:moveTo>
                    <a:pt x="1" y="1"/>
                  </a:moveTo>
                  <a:lnTo>
                    <a:pt x="1" y="1"/>
                  </a:lnTo>
                  <a:cubicBezTo>
                    <a:pt x="163" y="1155"/>
                    <a:pt x="351" y="1601"/>
                    <a:pt x="458" y="2619"/>
                  </a:cubicBezTo>
                  <a:cubicBezTo>
                    <a:pt x="535" y="3345"/>
                    <a:pt x="392" y="4270"/>
                    <a:pt x="414" y="5000"/>
                  </a:cubicBezTo>
                  <a:cubicBezTo>
                    <a:pt x="421" y="5247"/>
                    <a:pt x="373" y="5495"/>
                    <a:pt x="366" y="5745"/>
                  </a:cubicBezTo>
                  <a:cubicBezTo>
                    <a:pt x="347" y="6317"/>
                    <a:pt x="244" y="6929"/>
                    <a:pt x="646" y="7386"/>
                  </a:cubicBezTo>
                  <a:cubicBezTo>
                    <a:pt x="1147" y="7965"/>
                    <a:pt x="1734" y="8359"/>
                    <a:pt x="2434" y="8385"/>
                  </a:cubicBezTo>
                  <a:cubicBezTo>
                    <a:pt x="2445" y="8386"/>
                    <a:pt x="2456" y="8386"/>
                    <a:pt x="2467" y="8386"/>
                  </a:cubicBezTo>
                  <a:cubicBezTo>
                    <a:pt x="2899" y="8386"/>
                    <a:pt x="3194" y="8102"/>
                    <a:pt x="3201" y="7567"/>
                  </a:cubicBezTo>
                  <a:cubicBezTo>
                    <a:pt x="3227" y="6003"/>
                    <a:pt x="3231" y="4425"/>
                    <a:pt x="2788" y="2925"/>
                  </a:cubicBezTo>
                  <a:cubicBezTo>
                    <a:pt x="2659" y="2486"/>
                    <a:pt x="2324" y="2102"/>
                    <a:pt x="2025" y="1778"/>
                  </a:cubicBezTo>
                  <a:cubicBezTo>
                    <a:pt x="1417" y="1122"/>
                    <a:pt x="152" y="159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68"/>
            <p:cNvSpPr/>
            <p:nvPr/>
          </p:nvSpPr>
          <p:spPr>
            <a:xfrm>
              <a:off x="3717319" y="4149047"/>
              <a:ext cx="50912" cy="132142"/>
            </a:xfrm>
            <a:custGeom>
              <a:avLst/>
              <a:gdLst/>
              <a:ahLst/>
              <a:cxnLst/>
              <a:rect l="l" t="t" r="r" b="b"/>
              <a:pathLst>
                <a:path w="3231" h="8386" extrusionOk="0">
                  <a:moveTo>
                    <a:pt x="1" y="1"/>
                  </a:moveTo>
                  <a:lnTo>
                    <a:pt x="1" y="1"/>
                  </a:lnTo>
                  <a:cubicBezTo>
                    <a:pt x="163" y="1155"/>
                    <a:pt x="351" y="1601"/>
                    <a:pt x="458" y="2619"/>
                  </a:cubicBezTo>
                  <a:cubicBezTo>
                    <a:pt x="535" y="3345"/>
                    <a:pt x="392" y="4270"/>
                    <a:pt x="414" y="5000"/>
                  </a:cubicBezTo>
                  <a:cubicBezTo>
                    <a:pt x="421" y="5247"/>
                    <a:pt x="373" y="5495"/>
                    <a:pt x="366" y="5745"/>
                  </a:cubicBezTo>
                  <a:cubicBezTo>
                    <a:pt x="347" y="6317"/>
                    <a:pt x="244" y="6929"/>
                    <a:pt x="646" y="7386"/>
                  </a:cubicBezTo>
                  <a:cubicBezTo>
                    <a:pt x="1147" y="7965"/>
                    <a:pt x="1734" y="8359"/>
                    <a:pt x="2434" y="8385"/>
                  </a:cubicBezTo>
                  <a:cubicBezTo>
                    <a:pt x="2445" y="8386"/>
                    <a:pt x="2456" y="8386"/>
                    <a:pt x="2467" y="8386"/>
                  </a:cubicBezTo>
                  <a:cubicBezTo>
                    <a:pt x="2899" y="8386"/>
                    <a:pt x="3194" y="8102"/>
                    <a:pt x="3201" y="7567"/>
                  </a:cubicBezTo>
                  <a:cubicBezTo>
                    <a:pt x="3227" y="6003"/>
                    <a:pt x="3231" y="4425"/>
                    <a:pt x="2788" y="2925"/>
                  </a:cubicBezTo>
                  <a:cubicBezTo>
                    <a:pt x="2659" y="2486"/>
                    <a:pt x="2324" y="2102"/>
                    <a:pt x="2025" y="1778"/>
                  </a:cubicBezTo>
                  <a:cubicBezTo>
                    <a:pt x="1417" y="1122"/>
                    <a:pt x="152" y="159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68"/>
            <p:cNvSpPr/>
            <p:nvPr/>
          </p:nvSpPr>
          <p:spPr>
            <a:xfrm>
              <a:off x="3647203" y="3953446"/>
              <a:ext cx="122719" cy="67269"/>
            </a:xfrm>
            <a:custGeom>
              <a:avLst/>
              <a:gdLst/>
              <a:ahLst/>
              <a:cxnLst/>
              <a:rect l="l" t="t" r="r" b="b"/>
              <a:pathLst>
                <a:path w="7788" h="4269" extrusionOk="0">
                  <a:moveTo>
                    <a:pt x="177" y="0"/>
                  </a:moveTo>
                  <a:lnTo>
                    <a:pt x="0" y="535"/>
                  </a:lnTo>
                  <a:cubicBezTo>
                    <a:pt x="67" y="623"/>
                    <a:pt x="137" y="708"/>
                    <a:pt x="211" y="786"/>
                  </a:cubicBezTo>
                  <a:cubicBezTo>
                    <a:pt x="255" y="830"/>
                    <a:pt x="299" y="870"/>
                    <a:pt x="347" y="907"/>
                  </a:cubicBezTo>
                  <a:cubicBezTo>
                    <a:pt x="1070" y="1449"/>
                    <a:pt x="1822" y="1951"/>
                    <a:pt x="2600" y="2412"/>
                  </a:cubicBezTo>
                  <a:cubicBezTo>
                    <a:pt x="3628" y="3009"/>
                    <a:pt x="4679" y="3555"/>
                    <a:pt x="5734" y="4086"/>
                  </a:cubicBezTo>
                  <a:cubicBezTo>
                    <a:pt x="5978" y="4209"/>
                    <a:pt x="6210" y="4269"/>
                    <a:pt x="6427" y="4269"/>
                  </a:cubicBezTo>
                  <a:cubicBezTo>
                    <a:pt x="6980" y="4269"/>
                    <a:pt x="7428" y="3877"/>
                    <a:pt x="7706" y="3153"/>
                  </a:cubicBezTo>
                  <a:cubicBezTo>
                    <a:pt x="7740" y="3072"/>
                    <a:pt x="7762" y="2987"/>
                    <a:pt x="7769" y="2898"/>
                  </a:cubicBezTo>
                  <a:cubicBezTo>
                    <a:pt x="7788" y="2670"/>
                    <a:pt x="7673" y="2526"/>
                    <a:pt x="7445" y="2437"/>
                  </a:cubicBezTo>
                  <a:cubicBezTo>
                    <a:pt x="7316" y="2389"/>
                    <a:pt x="7183" y="2356"/>
                    <a:pt x="7046" y="2338"/>
                  </a:cubicBezTo>
                  <a:cubicBezTo>
                    <a:pt x="5247" y="2157"/>
                    <a:pt x="3569" y="1383"/>
                    <a:pt x="1873" y="686"/>
                  </a:cubicBezTo>
                  <a:cubicBezTo>
                    <a:pt x="1309" y="457"/>
                    <a:pt x="741" y="229"/>
                    <a:pt x="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68"/>
            <p:cNvSpPr/>
            <p:nvPr/>
          </p:nvSpPr>
          <p:spPr>
            <a:xfrm>
              <a:off x="3647203" y="3953446"/>
              <a:ext cx="122719" cy="67269"/>
            </a:xfrm>
            <a:custGeom>
              <a:avLst/>
              <a:gdLst/>
              <a:ahLst/>
              <a:cxnLst/>
              <a:rect l="l" t="t" r="r" b="b"/>
              <a:pathLst>
                <a:path w="7788" h="4269" extrusionOk="0">
                  <a:moveTo>
                    <a:pt x="177" y="0"/>
                  </a:moveTo>
                  <a:lnTo>
                    <a:pt x="0" y="535"/>
                  </a:lnTo>
                  <a:cubicBezTo>
                    <a:pt x="67" y="623"/>
                    <a:pt x="137" y="708"/>
                    <a:pt x="211" y="786"/>
                  </a:cubicBezTo>
                  <a:cubicBezTo>
                    <a:pt x="255" y="830"/>
                    <a:pt x="299" y="870"/>
                    <a:pt x="347" y="907"/>
                  </a:cubicBezTo>
                  <a:cubicBezTo>
                    <a:pt x="1070" y="1449"/>
                    <a:pt x="1822" y="1951"/>
                    <a:pt x="2600" y="2412"/>
                  </a:cubicBezTo>
                  <a:cubicBezTo>
                    <a:pt x="3628" y="3009"/>
                    <a:pt x="4679" y="3555"/>
                    <a:pt x="5734" y="4086"/>
                  </a:cubicBezTo>
                  <a:cubicBezTo>
                    <a:pt x="5978" y="4209"/>
                    <a:pt x="6210" y="4269"/>
                    <a:pt x="6427" y="4269"/>
                  </a:cubicBezTo>
                  <a:cubicBezTo>
                    <a:pt x="6980" y="4269"/>
                    <a:pt x="7428" y="3877"/>
                    <a:pt x="7706" y="3153"/>
                  </a:cubicBezTo>
                  <a:cubicBezTo>
                    <a:pt x="7740" y="3072"/>
                    <a:pt x="7762" y="2987"/>
                    <a:pt x="7769" y="2898"/>
                  </a:cubicBezTo>
                  <a:cubicBezTo>
                    <a:pt x="7788" y="2670"/>
                    <a:pt x="7673" y="2526"/>
                    <a:pt x="7445" y="2437"/>
                  </a:cubicBezTo>
                  <a:cubicBezTo>
                    <a:pt x="7316" y="2389"/>
                    <a:pt x="7183" y="2356"/>
                    <a:pt x="7046" y="2338"/>
                  </a:cubicBezTo>
                  <a:cubicBezTo>
                    <a:pt x="5247" y="2157"/>
                    <a:pt x="3569" y="1383"/>
                    <a:pt x="1873" y="686"/>
                  </a:cubicBezTo>
                  <a:cubicBezTo>
                    <a:pt x="1309" y="457"/>
                    <a:pt x="741" y="229"/>
                    <a:pt x="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68"/>
            <p:cNvSpPr/>
            <p:nvPr/>
          </p:nvSpPr>
          <p:spPr>
            <a:xfrm>
              <a:off x="3652654" y="4285593"/>
              <a:ext cx="22974" cy="29104"/>
            </a:xfrm>
            <a:custGeom>
              <a:avLst/>
              <a:gdLst/>
              <a:ahLst/>
              <a:cxnLst/>
              <a:rect l="l" t="t" r="r" b="b"/>
              <a:pathLst>
                <a:path w="1458" h="1847" extrusionOk="0">
                  <a:moveTo>
                    <a:pt x="922" y="1"/>
                  </a:moveTo>
                  <a:cubicBezTo>
                    <a:pt x="697" y="1"/>
                    <a:pt x="438" y="157"/>
                    <a:pt x="263" y="401"/>
                  </a:cubicBezTo>
                  <a:cubicBezTo>
                    <a:pt x="1" y="766"/>
                    <a:pt x="78" y="1507"/>
                    <a:pt x="322" y="1766"/>
                  </a:cubicBezTo>
                  <a:cubicBezTo>
                    <a:pt x="374" y="1822"/>
                    <a:pt x="423" y="1847"/>
                    <a:pt x="472" y="1847"/>
                  </a:cubicBezTo>
                  <a:cubicBezTo>
                    <a:pt x="649" y="1847"/>
                    <a:pt x="813" y="1524"/>
                    <a:pt x="1019" y="1238"/>
                  </a:cubicBezTo>
                  <a:cubicBezTo>
                    <a:pt x="1280" y="873"/>
                    <a:pt x="1457" y="383"/>
                    <a:pt x="1218" y="125"/>
                  </a:cubicBezTo>
                  <a:cubicBezTo>
                    <a:pt x="1137" y="39"/>
                    <a:pt x="1034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68"/>
            <p:cNvSpPr/>
            <p:nvPr/>
          </p:nvSpPr>
          <p:spPr>
            <a:xfrm>
              <a:off x="3713601" y="4289406"/>
              <a:ext cx="14654" cy="13031"/>
            </a:xfrm>
            <a:custGeom>
              <a:avLst/>
              <a:gdLst/>
              <a:ahLst/>
              <a:cxnLst/>
              <a:rect l="l" t="t" r="r" b="b"/>
              <a:pathLst>
                <a:path w="930" h="827" extrusionOk="0">
                  <a:moveTo>
                    <a:pt x="697" y="1"/>
                  </a:moveTo>
                  <a:cubicBezTo>
                    <a:pt x="598" y="1"/>
                    <a:pt x="469" y="47"/>
                    <a:pt x="333" y="86"/>
                  </a:cubicBezTo>
                  <a:cubicBezTo>
                    <a:pt x="74" y="159"/>
                    <a:pt x="1" y="322"/>
                    <a:pt x="52" y="572"/>
                  </a:cubicBezTo>
                  <a:cubicBezTo>
                    <a:pt x="84" y="728"/>
                    <a:pt x="201" y="826"/>
                    <a:pt x="331" y="826"/>
                  </a:cubicBezTo>
                  <a:cubicBezTo>
                    <a:pt x="411" y="826"/>
                    <a:pt x="496" y="789"/>
                    <a:pt x="569" y="705"/>
                  </a:cubicBezTo>
                  <a:cubicBezTo>
                    <a:pt x="675" y="587"/>
                    <a:pt x="930" y="410"/>
                    <a:pt x="878" y="159"/>
                  </a:cubicBezTo>
                  <a:cubicBezTo>
                    <a:pt x="854" y="40"/>
                    <a:pt x="788" y="1"/>
                    <a:pt x="6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68"/>
            <p:cNvSpPr/>
            <p:nvPr/>
          </p:nvSpPr>
          <p:spPr>
            <a:xfrm>
              <a:off x="3639655" y="4007696"/>
              <a:ext cx="76991" cy="279853"/>
            </a:xfrm>
            <a:custGeom>
              <a:avLst/>
              <a:gdLst/>
              <a:ahLst/>
              <a:cxnLst/>
              <a:rect l="l" t="t" r="r" b="b"/>
              <a:pathLst>
                <a:path w="4886" h="17760" extrusionOk="0">
                  <a:moveTo>
                    <a:pt x="0" y="1"/>
                  </a:moveTo>
                  <a:lnTo>
                    <a:pt x="0" y="1"/>
                  </a:lnTo>
                  <a:cubicBezTo>
                    <a:pt x="85" y="1811"/>
                    <a:pt x="59" y="5451"/>
                    <a:pt x="1132" y="8157"/>
                  </a:cubicBezTo>
                  <a:cubicBezTo>
                    <a:pt x="1608" y="9351"/>
                    <a:pt x="2858" y="13223"/>
                    <a:pt x="2644" y="15354"/>
                  </a:cubicBezTo>
                  <a:cubicBezTo>
                    <a:pt x="2596" y="15808"/>
                    <a:pt x="2592" y="16836"/>
                    <a:pt x="2732" y="17271"/>
                  </a:cubicBezTo>
                  <a:cubicBezTo>
                    <a:pt x="2834" y="17588"/>
                    <a:pt x="2985" y="17760"/>
                    <a:pt x="3152" y="17760"/>
                  </a:cubicBezTo>
                  <a:cubicBezTo>
                    <a:pt x="3268" y="17760"/>
                    <a:pt x="3393" y="17676"/>
                    <a:pt x="3514" y="17500"/>
                  </a:cubicBezTo>
                  <a:cubicBezTo>
                    <a:pt x="3901" y="16954"/>
                    <a:pt x="4273" y="16346"/>
                    <a:pt x="4491" y="15686"/>
                  </a:cubicBezTo>
                  <a:cubicBezTo>
                    <a:pt x="4723" y="14974"/>
                    <a:pt x="4885" y="14167"/>
                    <a:pt x="4878" y="13400"/>
                  </a:cubicBezTo>
                  <a:cubicBezTo>
                    <a:pt x="4867" y="11940"/>
                    <a:pt x="4720" y="10480"/>
                    <a:pt x="4613" y="9020"/>
                  </a:cubicBezTo>
                  <a:cubicBezTo>
                    <a:pt x="4568" y="8279"/>
                    <a:pt x="4273" y="7574"/>
                    <a:pt x="3779" y="7021"/>
                  </a:cubicBezTo>
                  <a:cubicBezTo>
                    <a:pt x="1549" y="4543"/>
                    <a:pt x="505" y="1889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68"/>
            <p:cNvSpPr/>
            <p:nvPr/>
          </p:nvSpPr>
          <p:spPr>
            <a:xfrm>
              <a:off x="3639655" y="4007696"/>
              <a:ext cx="76991" cy="279853"/>
            </a:xfrm>
            <a:custGeom>
              <a:avLst/>
              <a:gdLst/>
              <a:ahLst/>
              <a:cxnLst/>
              <a:rect l="l" t="t" r="r" b="b"/>
              <a:pathLst>
                <a:path w="4886" h="17760" extrusionOk="0">
                  <a:moveTo>
                    <a:pt x="0" y="1"/>
                  </a:moveTo>
                  <a:lnTo>
                    <a:pt x="0" y="1"/>
                  </a:lnTo>
                  <a:cubicBezTo>
                    <a:pt x="85" y="1811"/>
                    <a:pt x="59" y="5451"/>
                    <a:pt x="1132" y="8157"/>
                  </a:cubicBezTo>
                  <a:cubicBezTo>
                    <a:pt x="1608" y="9351"/>
                    <a:pt x="2858" y="13223"/>
                    <a:pt x="2644" y="15354"/>
                  </a:cubicBezTo>
                  <a:cubicBezTo>
                    <a:pt x="2596" y="15808"/>
                    <a:pt x="2592" y="16836"/>
                    <a:pt x="2732" y="17271"/>
                  </a:cubicBezTo>
                  <a:cubicBezTo>
                    <a:pt x="2834" y="17588"/>
                    <a:pt x="2985" y="17760"/>
                    <a:pt x="3152" y="17760"/>
                  </a:cubicBezTo>
                  <a:cubicBezTo>
                    <a:pt x="3268" y="17760"/>
                    <a:pt x="3393" y="17676"/>
                    <a:pt x="3514" y="17500"/>
                  </a:cubicBezTo>
                  <a:cubicBezTo>
                    <a:pt x="3901" y="16954"/>
                    <a:pt x="4273" y="16346"/>
                    <a:pt x="4491" y="15686"/>
                  </a:cubicBezTo>
                  <a:cubicBezTo>
                    <a:pt x="4723" y="14974"/>
                    <a:pt x="4885" y="14167"/>
                    <a:pt x="4878" y="13400"/>
                  </a:cubicBezTo>
                  <a:cubicBezTo>
                    <a:pt x="4867" y="11940"/>
                    <a:pt x="4720" y="10480"/>
                    <a:pt x="4613" y="9020"/>
                  </a:cubicBezTo>
                  <a:cubicBezTo>
                    <a:pt x="4568" y="8279"/>
                    <a:pt x="4273" y="7574"/>
                    <a:pt x="3779" y="7021"/>
                  </a:cubicBezTo>
                  <a:cubicBezTo>
                    <a:pt x="1549" y="4543"/>
                    <a:pt x="505" y="1889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68"/>
            <p:cNvSpPr/>
            <p:nvPr/>
          </p:nvSpPr>
          <p:spPr>
            <a:xfrm>
              <a:off x="3179990" y="3322415"/>
              <a:ext cx="933742" cy="1020676"/>
            </a:xfrm>
            <a:custGeom>
              <a:avLst/>
              <a:gdLst/>
              <a:ahLst/>
              <a:cxnLst/>
              <a:rect l="l" t="t" r="r" b="b"/>
              <a:pathLst>
                <a:path w="59257" h="64774" extrusionOk="0">
                  <a:moveTo>
                    <a:pt x="6345" y="1634"/>
                  </a:moveTo>
                  <a:cubicBezTo>
                    <a:pt x="6438" y="1634"/>
                    <a:pt x="6537" y="1658"/>
                    <a:pt x="6637" y="1711"/>
                  </a:cubicBezTo>
                  <a:cubicBezTo>
                    <a:pt x="6877" y="1832"/>
                    <a:pt x="7323" y="1854"/>
                    <a:pt x="7356" y="2297"/>
                  </a:cubicBezTo>
                  <a:lnTo>
                    <a:pt x="7353" y="2297"/>
                  </a:lnTo>
                  <a:cubicBezTo>
                    <a:pt x="7386" y="2739"/>
                    <a:pt x="7017" y="2824"/>
                    <a:pt x="6531" y="2872"/>
                  </a:cubicBezTo>
                  <a:cubicBezTo>
                    <a:pt x="6486" y="2876"/>
                    <a:pt x="6444" y="2879"/>
                    <a:pt x="6405" y="2879"/>
                  </a:cubicBezTo>
                  <a:cubicBezTo>
                    <a:pt x="6007" y="2879"/>
                    <a:pt x="5831" y="2662"/>
                    <a:pt x="5800" y="2260"/>
                  </a:cubicBezTo>
                  <a:cubicBezTo>
                    <a:pt x="5775" y="1917"/>
                    <a:pt x="6024" y="1634"/>
                    <a:pt x="6345" y="1634"/>
                  </a:cubicBezTo>
                  <a:close/>
                  <a:moveTo>
                    <a:pt x="6746" y="3467"/>
                  </a:moveTo>
                  <a:cubicBezTo>
                    <a:pt x="6892" y="3467"/>
                    <a:pt x="7030" y="3695"/>
                    <a:pt x="7191" y="3919"/>
                  </a:cubicBezTo>
                  <a:cubicBezTo>
                    <a:pt x="7401" y="4207"/>
                    <a:pt x="7379" y="4417"/>
                    <a:pt x="7183" y="4609"/>
                  </a:cubicBezTo>
                  <a:lnTo>
                    <a:pt x="7183" y="4612"/>
                  </a:lnTo>
                  <a:cubicBezTo>
                    <a:pt x="7123" y="4670"/>
                    <a:pt x="7051" y="4698"/>
                    <a:pt x="6979" y="4698"/>
                  </a:cubicBezTo>
                  <a:cubicBezTo>
                    <a:pt x="6813" y="4698"/>
                    <a:pt x="6644" y="4552"/>
                    <a:pt x="6601" y="4295"/>
                  </a:cubicBezTo>
                  <a:cubicBezTo>
                    <a:pt x="6567" y="4100"/>
                    <a:pt x="6424" y="3716"/>
                    <a:pt x="6619" y="3528"/>
                  </a:cubicBezTo>
                  <a:cubicBezTo>
                    <a:pt x="6662" y="3486"/>
                    <a:pt x="6705" y="3467"/>
                    <a:pt x="6746" y="3467"/>
                  </a:cubicBezTo>
                  <a:close/>
                  <a:moveTo>
                    <a:pt x="5410" y="3855"/>
                  </a:moveTo>
                  <a:cubicBezTo>
                    <a:pt x="5778" y="3855"/>
                    <a:pt x="6100" y="4380"/>
                    <a:pt x="6140" y="4926"/>
                  </a:cubicBezTo>
                  <a:cubicBezTo>
                    <a:pt x="6180" y="5486"/>
                    <a:pt x="5671" y="6113"/>
                    <a:pt x="5288" y="6150"/>
                  </a:cubicBezTo>
                  <a:cubicBezTo>
                    <a:pt x="5276" y="6151"/>
                    <a:pt x="5264" y="6152"/>
                    <a:pt x="5253" y="6152"/>
                  </a:cubicBezTo>
                  <a:cubicBezTo>
                    <a:pt x="4908" y="6152"/>
                    <a:pt x="4955" y="5612"/>
                    <a:pt x="4919" y="5066"/>
                  </a:cubicBezTo>
                  <a:cubicBezTo>
                    <a:pt x="4879" y="4505"/>
                    <a:pt x="4989" y="3893"/>
                    <a:pt x="5373" y="3856"/>
                  </a:cubicBezTo>
                  <a:cubicBezTo>
                    <a:pt x="5385" y="3855"/>
                    <a:pt x="5398" y="3855"/>
                    <a:pt x="5410" y="3855"/>
                  </a:cubicBezTo>
                  <a:close/>
                  <a:moveTo>
                    <a:pt x="9729" y="5138"/>
                  </a:moveTo>
                  <a:cubicBezTo>
                    <a:pt x="10064" y="5138"/>
                    <a:pt x="10404" y="5213"/>
                    <a:pt x="10712" y="5376"/>
                  </a:cubicBezTo>
                  <a:cubicBezTo>
                    <a:pt x="12869" y="6519"/>
                    <a:pt x="12293" y="6758"/>
                    <a:pt x="11751" y="7650"/>
                  </a:cubicBezTo>
                  <a:cubicBezTo>
                    <a:pt x="11421" y="8194"/>
                    <a:pt x="11228" y="8570"/>
                    <a:pt x="10818" y="8570"/>
                  </a:cubicBezTo>
                  <a:cubicBezTo>
                    <a:pt x="10542" y="8570"/>
                    <a:pt x="10168" y="8399"/>
                    <a:pt x="9587" y="7993"/>
                  </a:cubicBezTo>
                  <a:cubicBezTo>
                    <a:pt x="9027" y="7603"/>
                    <a:pt x="7567" y="7492"/>
                    <a:pt x="7825" y="6419"/>
                  </a:cubicBezTo>
                  <a:cubicBezTo>
                    <a:pt x="8011" y="5644"/>
                    <a:pt x="8856" y="5138"/>
                    <a:pt x="9729" y="5138"/>
                  </a:cubicBezTo>
                  <a:close/>
                  <a:moveTo>
                    <a:pt x="6011" y="7590"/>
                  </a:moveTo>
                  <a:cubicBezTo>
                    <a:pt x="6103" y="7590"/>
                    <a:pt x="6202" y="7613"/>
                    <a:pt x="6302" y="7665"/>
                  </a:cubicBezTo>
                  <a:cubicBezTo>
                    <a:pt x="6538" y="7791"/>
                    <a:pt x="6984" y="7813"/>
                    <a:pt x="7017" y="8255"/>
                  </a:cubicBezTo>
                  <a:cubicBezTo>
                    <a:pt x="7050" y="8698"/>
                    <a:pt x="6682" y="8779"/>
                    <a:pt x="6195" y="8827"/>
                  </a:cubicBezTo>
                  <a:cubicBezTo>
                    <a:pt x="6151" y="8831"/>
                    <a:pt x="6110" y="8833"/>
                    <a:pt x="6071" y="8833"/>
                  </a:cubicBezTo>
                  <a:cubicBezTo>
                    <a:pt x="5672" y="8833"/>
                    <a:pt x="5495" y="8614"/>
                    <a:pt x="5465" y="8211"/>
                  </a:cubicBezTo>
                  <a:lnTo>
                    <a:pt x="5465" y="8215"/>
                  </a:lnTo>
                  <a:cubicBezTo>
                    <a:pt x="5439" y="7871"/>
                    <a:pt x="5689" y="7590"/>
                    <a:pt x="6011" y="7590"/>
                  </a:cubicBezTo>
                  <a:close/>
                  <a:moveTo>
                    <a:pt x="13277" y="7507"/>
                  </a:moveTo>
                  <a:cubicBezTo>
                    <a:pt x="13488" y="7507"/>
                    <a:pt x="13704" y="7577"/>
                    <a:pt x="13908" y="7728"/>
                  </a:cubicBezTo>
                  <a:cubicBezTo>
                    <a:pt x="14513" y="8167"/>
                    <a:pt x="15074" y="8661"/>
                    <a:pt x="15579" y="9206"/>
                  </a:cubicBezTo>
                  <a:cubicBezTo>
                    <a:pt x="17039" y="10803"/>
                    <a:pt x="18138" y="12694"/>
                    <a:pt x="18897" y="14848"/>
                  </a:cubicBezTo>
                  <a:cubicBezTo>
                    <a:pt x="18941" y="14969"/>
                    <a:pt x="18978" y="15095"/>
                    <a:pt x="19011" y="15187"/>
                  </a:cubicBezTo>
                  <a:cubicBezTo>
                    <a:pt x="19054" y="15564"/>
                    <a:pt x="18901" y="15714"/>
                    <a:pt x="18665" y="15714"/>
                  </a:cubicBezTo>
                  <a:cubicBezTo>
                    <a:pt x="18635" y="15714"/>
                    <a:pt x="18604" y="15711"/>
                    <a:pt x="18573" y="15707"/>
                  </a:cubicBezTo>
                  <a:cubicBezTo>
                    <a:pt x="18005" y="15626"/>
                    <a:pt x="17426" y="15567"/>
                    <a:pt x="16880" y="15382"/>
                  </a:cubicBezTo>
                  <a:cubicBezTo>
                    <a:pt x="16633" y="15301"/>
                    <a:pt x="16419" y="14973"/>
                    <a:pt x="16250" y="14708"/>
                  </a:cubicBezTo>
                  <a:cubicBezTo>
                    <a:pt x="15652" y="13782"/>
                    <a:pt x="15118" y="12801"/>
                    <a:pt x="14487" y="11909"/>
                  </a:cubicBezTo>
                  <a:cubicBezTo>
                    <a:pt x="14067" y="11315"/>
                    <a:pt x="13529" y="10832"/>
                    <a:pt x="13038" y="10305"/>
                  </a:cubicBezTo>
                  <a:cubicBezTo>
                    <a:pt x="12883" y="10139"/>
                    <a:pt x="12699" y="10010"/>
                    <a:pt x="12548" y="9837"/>
                  </a:cubicBezTo>
                  <a:cubicBezTo>
                    <a:pt x="12039" y="9258"/>
                    <a:pt x="11962" y="8664"/>
                    <a:pt x="12305" y="8115"/>
                  </a:cubicBezTo>
                  <a:cubicBezTo>
                    <a:pt x="12543" y="7730"/>
                    <a:pt x="12901" y="7507"/>
                    <a:pt x="13277" y="7507"/>
                  </a:cubicBezTo>
                  <a:close/>
                  <a:moveTo>
                    <a:pt x="9503" y="9171"/>
                  </a:moveTo>
                  <a:cubicBezTo>
                    <a:pt x="10324" y="9171"/>
                    <a:pt x="11100" y="9479"/>
                    <a:pt x="11833" y="10117"/>
                  </a:cubicBezTo>
                  <a:cubicBezTo>
                    <a:pt x="13470" y="11548"/>
                    <a:pt x="14712" y="13358"/>
                    <a:pt x="15667" y="15441"/>
                  </a:cubicBezTo>
                  <a:cubicBezTo>
                    <a:pt x="15829" y="15795"/>
                    <a:pt x="15826" y="16061"/>
                    <a:pt x="15542" y="16385"/>
                  </a:cubicBezTo>
                  <a:cubicBezTo>
                    <a:pt x="15203" y="16780"/>
                    <a:pt x="14959" y="17285"/>
                    <a:pt x="14675" y="17738"/>
                  </a:cubicBezTo>
                  <a:cubicBezTo>
                    <a:pt x="13134" y="17038"/>
                    <a:pt x="11608" y="16297"/>
                    <a:pt x="10052" y="15663"/>
                  </a:cubicBezTo>
                  <a:cubicBezTo>
                    <a:pt x="9060" y="15261"/>
                    <a:pt x="8160" y="14719"/>
                    <a:pt x="7349" y="13963"/>
                  </a:cubicBezTo>
                  <a:cubicBezTo>
                    <a:pt x="6667" y="13325"/>
                    <a:pt x="6147" y="12588"/>
                    <a:pt x="6368" y="11489"/>
                  </a:cubicBezTo>
                  <a:cubicBezTo>
                    <a:pt x="6593" y="10386"/>
                    <a:pt x="7246" y="9760"/>
                    <a:pt x="8157" y="9424"/>
                  </a:cubicBezTo>
                  <a:lnTo>
                    <a:pt x="8157" y="9428"/>
                  </a:lnTo>
                  <a:cubicBezTo>
                    <a:pt x="8618" y="9258"/>
                    <a:pt x="9067" y="9171"/>
                    <a:pt x="9503" y="9171"/>
                  </a:cubicBezTo>
                  <a:close/>
                  <a:moveTo>
                    <a:pt x="7508" y="16109"/>
                  </a:moveTo>
                  <a:cubicBezTo>
                    <a:pt x="7510" y="16109"/>
                    <a:pt x="7513" y="16109"/>
                    <a:pt x="7515" y="16109"/>
                  </a:cubicBezTo>
                  <a:cubicBezTo>
                    <a:pt x="8160" y="16116"/>
                    <a:pt x="8842" y="16168"/>
                    <a:pt x="9443" y="16407"/>
                  </a:cubicBezTo>
                  <a:cubicBezTo>
                    <a:pt x="11117" y="17075"/>
                    <a:pt x="12758" y="17842"/>
                    <a:pt x="14406" y="18586"/>
                  </a:cubicBezTo>
                  <a:cubicBezTo>
                    <a:pt x="14554" y="18653"/>
                    <a:pt x="14738" y="18834"/>
                    <a:pt x="14764" y="18992"/>
                  </a:cubicBezTo>
                  <a:cubicBezTo>
                    <a:pt x="15037" y="20648"/>
                    <a:pt x="15800" y="22045"/>
                    <a:pt x="16530" y="23457"/>
                  </a:cubicBezTo>
                  <a:lnTo>
                    <a:pt x="16526" y="23461"/>
                  </a:lnTo>
                  <a:cubicBezTo>
                    <a:pt x="16814" y="24014"/>
                    <a:pt x="17109" y="24556"/>
                    <a:pt x="17404" y="25102"/>
                  </a:cubicBezTo>
                  <a:lnTo>
                    <a:pt x="17345" y="25220"/>
                  </a:lnTo>
                  <a:cubicBezTo>
                    <a:pt x="16331" y="24873"/>
                    <a:pt x="15310" y="24537"/>
                    <a:pt x="14299" y="24176"/>
                  </a:cubicBezTo>
                  <a:cubicBezTo>
                    <a:pt x="12559" y="23553"/>
                    <a:pt x="10822" y="22923"/>
                    <a:pt x="9089" y="22281"/>
                  </a:cubicBezTo>
                  <a:cubicBezTo>
                    <a:pt x="8035" y="21890"/>
                    <a:pt x="7216" y="21127"/>
                    <a:pt x="6623" y="20054"/>
                  </a:cubicBezTo>
                  <a:cubicBezTo>
                    <a:pt x="5985" y="18900"/>
                    <a:pt x="6132" y="17720"/>
                    <a:pt x="6663" y="16606"/>
                  </a:cubicBezTo>
                  <a:cubicBezTo>
                    <a:pt x="6791" y="16336"/>
                    <a:pt x="7217" y="16109"/>
                    <a:pt x="7508" y="16109"/>
                  </a:cubicBezTo>
                  <a:close/>
                  <a:moveTo>
                    <a:pt x="56788" y="25596"/>
                  </a:moveTo>
                  <a:cubicBezTo>
                    <a:pt x="56952" y="25596"/>
                    <a:pt x="57132" y="25718"/>
                    <a:pt x="57269" y="25754"/>
                  </a:cubicBezTo>
                  <a:cubicBezTo>
                    <a:pt x="57660" y="25865"/>
                    <a:pt x="57800" y="26355"/>
                    <a:pt x="57593" y="26643"/>
                  </a:cubicBezTo>
                  <a:cubicBezTo>
                    <a:pt x="57489" y="26787"/>
                    <a:pt x="57380" y="26865"/>
                    <a:pt x="57258" y="26865"/>
                  </a:cubicBezTo>
                  <a:cubicBezTo>
                    <a:pt x="57138" y="26865"/>
                    <a:pt x="57006" y="26789"/>
                    <a:pt x="56856" y="26628"/>
                  </a:cubicBezTo>
                  <a:cubicBezTo>
                    <a:pt x="56550" y="26300"/>
                    <a:pt x="56340" y="26020"/>
                    <a:pt x="56546" y="25732"/>
                  </a:cubicBezTo>
                  <a:cubicBezTo>
                    <a:pt x="56617" y="25631"/>
                    <a:pt x="56700" y="25596"/>
                    <a:pt x="56788" y="25596"/>
                  </a:cubicBezTo>
                  <a:close/>
                  <a:moveTo>
                    <a:pt x="56327" y="26870"/>
                  </a:moveTo>
                  <a:cubicBezTo>
                    <a:pt x="56350" y="26870"/>
                    <a:pt x="56374" y="26872"/>
                    <a:pt x="56399" y="26875"/>
                  </a:cubicBezTo>
                  <a:cubicBezTo>
                    <a:pt x="56458" y="26890"/>
                    <a:pt x="56506" y="26934"/>
                    <a:pt x="56524" y="27026"/>
                  </a:cubicBezTo>
                  <a:cubicBezTo>
                    <a:pt x="56531" y="27056"/>
                    <a:pt x="56531" y="27089"/>
                    <a:pt x="56531" y="27118"/>
                  </a:cubicBezTo>
                  <a:cubicBezTo>
                    <a:pt x="56524" y="27177"/>
                    <a:pt x="56506" y="27233"/>
                    <a:pt x="56476" y="27281"/>
                  </a:cubicBezTo>
                  <a:cubicBezTo>
                    <a:pt x="56447" y="27329"/>
                    <a:pt x="56413" y="27377"/>
                    <a:pt x="56373" y="27417"/>
                  </a:cubicBezTo>
                  <a:cubicBezTo>
                    <a:pt x="56314" y="27476"/>
                    <a:pt x="56255" y="27528"/>
                    <a:pt x="56214" y="27572"/>
                  </a:cubicBezTo>
                  <a:cubicBezTo>
                    <a:pt x="56139" y="27657"/>
                    <a:pt x="56053" y="27695"/>
                    <a:pt x="55973" y="27695"/>
                  </a:cubicBezTo>
                  <a:cubicBezTo>
                    <a:pt x="55844" y="27695"/>
                    <a:pt x="55730" y="27597"/>
                    <a:pt x="55698" y="27443"/>
                  </a:cubicBezTo>
                  <a:cubicBezTo>
                    <a:pt x="55691" y="27413"/>
                    <a:pt x="55687" y="27380"/>
                    <a:pt x="55683" y="27351"/>
                  </a:cubicBezTo>
                  <a:cubicBezTo>
                    <a:pt x="55676" y="27277"/>
                    <a:pt x="55687" y="27200"/>
                    <a:pt x="55720" y="27130"/>
                  </a:cubicBezTo>
                  <a:cubicBezTo>
                    <a:pt x="55746" y="27089"/>
                    <a:pt x="55779" y="27052"/>
                    <a:pt x="55820" y="27026"/>
                  </a:cubicBezTo>
                  <a:cubicBezTo>
                    <a:pt x="55842" y="27008"/>
                    <a:pt x="55864" y="26997"/>
                    <a:pt x="55890" y="26986"/>
                  </a:cubicBezTo>
                  <a:cubicBezTo>
                    <a:pt x="55919" y="26971"/>
                    <a:pt x="55949" y="26960"/>
                    <a:pt x="55978" y="26953"/>
                  </a:cubicBezTo>
                  <a:cubicBezTo>
                    <a:pt x="56045" y="26934"/>
                    <a:pt x="56107" y="26912"/>
                    <a:pt x="56166" y="26897"/>
                  </a:cubicBezTo>
                  <a:cubicBezTo>
                    <a:pt x="56218" y="26879"/>
                    <a:pt x="56271" y="26870"/>
                    <a:pt x="56327" y="26870"/>
                  </a:cubicBezTo>
                  <a:close/>
                  <a:moveTo>
                    <a:pt x="51907" y="25645"/>
                  </a:moveTo>
                  <a:cubicBezTo>
                    <a:pt x="52152" y="25645"/>
                    <a:pt x="52509" y="25708"/>
                    <a:pt x="53025" y="25846"/>
                  </a:cubicBezTo>
                  <a:cubicBezTo>
                    <a:pt x="54009" y="26108"/>
                    <a:pt x="54791" y="27413"/>
                    <a:pt x="54515" y="28313"/>
                  </a:cubicBezTo>
                  <a:cubicBezTo>
                    <a:pt x="54489" y="28409"/>
                    <a:pt x="54441" y="28497"/>
                    <a:pt x="54378" y="28575"/>
                  </a:cubicBezTo>
                  <a:cubicBezTo>
                    <a:pt x="54276" y="28694"/>
                    <a:pt x="54142" y="28738"/>
                    <a:pt x="53994" y="28738"/>
                  </a:cubicBezTo>
                  <a:cubicBezTo>
                    <a:pt x="53982" y="28738"/>
                    <a:pt x="53970" y="28738"/>
                    <a:pt x="53958" y="28737"/>
                  </a:cubicBezTo>
                  <a:cubicBezTo>
                    <a:pt x="53548" y="28715"/>
                    <a:pt x="53025" y="28383"/>
                    <a:pt x="52689" y="28343"/>
                  </a:cubicBezTo>
                  <a:lnTo>
                    <a:pt x="52686" y="28343"/>
                  </a:lnTo>
                  <a:cubicBezTo>
                    <a:pt x="51303" y="28173"/>
                    <a:pt x="51373" y="27764"/>
                    <a:pt x="51384" y="26798"/>
                  </a:cubicBezTo>
                  <a:cubicBezTo>
                    <a:pt x="51392" y="26106"/>
                    <a:pt x="51245" y="25645"/>
                    <a:pt x="51907" y="25645"/>
                  </a:cubicBezTo>
                  <a:close/>
                  <a:moveTo>
                    <a:pt x="49148" y="25505"/>
                  </a:moveTo>
                  <a:cubicBezTo>
                    <a:pt x="49405" y="25505"/>
                    <a:pt x="49661" y="25518"/>
                    <a:pt x="49917" y="25544"/>
                  </a:cubicBezTo>
                  <a:cubicBezTo>
                    <a:pt x="50473" y="25596"/>
                    <a:pt x="50827" y="26141"/>
                    <a:pt x="50827" y="26787"/>
                  </a:cubicBezTo>
                  <a:cubicBezTo>
                    <a:pt x="50827" y="27373"/>
                    <a:pt x="50525" y="27738"/>
                    <a:pt x="49946" y="27834"/>
                  </a:cubicBezTo>
                  <a:cubicBezTo>
                    <a:pt x="49777" y="27863"/>
                    <a:pt x="49596" y="27841"/>
                    <a:pt x="49423" y="27863"/>
                  </a:cubicBezTo>
                  <a:cubicBezTo>
                    <a:pt x="48877" y="27933"/>
                    <a:pt x="48316" y="27941"/>
                    <a:pt x="47793" y="28103"/>
                  </a:cubicBezTo>
                  <a:cubicBezTo>
                    <a:pt x="47000" y="28343"/>
                    <a:pt x="46237" y="28700"/>
                    <a:pt x="45455" y="28984"/>
                  </a:cubicBezTo>
                  <a:cubicBezTo>
                    <a:pt x="45294" y="29042"/>
                    <a:pt x="45107" y="29110"/>
                    <a:pt x="44939" y="29110"/>
                  </a:cubicBezTo>
                  <a:cubicBezTo>
                    <a:pt x="44873" y="29110"/>
                    <a:pt x="44809" y="29099"/>
                    <a:pt x="44751" y="29073"/>
                  </a:cubicBezTo>
                  <a:cubicBezTo>
                    <a:pt x="44312" y="28870"/>
                    <a:pt x="43903" y="28560"/>
                    <a:pt x="43490" y="28276"/>
                  </a:cubicBezTo>
                  <a:cubicBezTo>
                    <a:pt x="43464" y="28258"/>
                    <a:pt x="43442" y="28239"/>
                    <a:pt x="43420" y="28217"/>
                  </a:cubicBezTo>
                  <a:cubicBezTo>
                    <a:pt x="43376" y="28180"/>
                    <a:pt x="43343" y="28132"/>
                    <a:pt x="43320" y="28084"/>
                  </a:cubicBezTo>
                  <a:cubicBezTo>
                    <a:pt x="43298" y="28033"/>
                    <a:pt x="43287" y="27981"/>
                    <a:pt x="43291" y="27926"/>
                  </a:cubicBezTo>
                  <a:cubicBezTo>
                    <a:pt x="43295" y="27896"/>
                    <a:pt x="43302" y="27867"/>
                    <a:pt x="43309" y="27837"/>
                  </a:cubicBezTo>
                  <a:cubicBezTo>
                    <a:pt x="43332" y="27771"/>
                    <a:pt x="43368" y="27705"/>
                    <a:pt x="43413" y="27649"/>
                  </a:cubicBezTo>
                  <a:cubicBezTo>
                    <a:pt x="43475" y="27601"/>
                    <a:pt x="43553" y="27539"/>
                    <a:pt x="43630" y="27480"/>
                  </a:cubicBezTo>
                  <a:cubicBezTo>
                    <a:pt x="45031" y="26444"/>
                    <a:pt x="46554" y="25795"/>
                    <a:pt x="48187" y="25566"/>
                  </a:cubicBezTo>
                  <a:cubicBezTo>
                    <a:pt x="48507" y="25525"/>
                    <a:pt x="48828" y="25505"/>
                    <a:pt x="49148" y="25505"/>
                  </a:cubicBezTo>
                  <a:close/>
                  <a:moveTo>
                    <a:pt x="56911" y="27888"/>
                  </a:moveTo>
                  <a:cubicBezTo>
                    <a:pt x="56942" y="27888"/>
                    <a:pt x="56974" y="27891"/>
                    <a:pt x="57003" y="27896"/>
                  </a:cubicBezTo>
                  <a:cubicBezTo>
                    <a:pt x="57084" y="27911"/>
                    <a:pt x="57158" y="27952"/>
                    <a:pt x="57217" y="28014"/>
                  </a:cubicBezTo>
                  <a:cubicBezTo>
                    <a:pt x="57276" y="28077"/>
                    <a:pt x="57313" y="28158"/>
                    <a:pt x="57324" y="28243"/>
                  </a:cubicBezTo>
                  <a:cubicBezTo>
                    <a:pt x="57335" y="28339"/>
                    <a:pt x="57328" y="28435"/>
                    <a:pt x="57306" y="28527"/>
                  </a:cubicBezTo>
                  <a:cubicBezTo>
                    <a:pt x="57291" y="28582"/>
                    <a:pt x="57276" y="28630"/>
                    <a:pt x="57258" y="28682"/>
                  </a:cubicBezTo>
                  <a:cubicBezTo>
                    <a:pt x="57217" y="28785"/>
                    <a:pt x="57169" y="28888"/>
                    <a:pt x="57110" y="28984"/>
                  </a:cubicBezTo>
                  <a:cubicBezTo>
                    <a:pt x="57081" y="29032"/>
                    <a:pt x="57051" y="29080"/>
                    <a:pt x="57018" y="29128"/>
                  </a:cubicBezTo>
                  <a:cubicBezTo>
                    <a:pt x="56813" y="29414"/>
                    <a:pt x="56648" y="29735"/>
                    <a:pt x="56471" y="29735"/>
                  </a:cubicBezTo>
                  <a:cubicBezTo>
                    <a:pt x="56422" y="29735"/>
                    <a:pt x="56373" y="29711"/>
                    <a:pt x="56321" y="29655"/>
                  </a:cubicBezTo>
                  <a:cubicBezTo>
                    <a:pt x="56082" y="29397"/>
                    <a:pt x="56000" y="28656"/>
                    <a:pt x="56262" y="28291"/>
                  </a:cubicBezTo>
                  <a:cubicBezTo>
                    <a:pt x="56380" y="28118"/>
                    <a:pt x="56550" y="27989"/>
                    <a:pt x="56749" y="27919"/>
                  </a:cubicBezTo>
                  <a:cubicBezTo>
                    <a:pt x="56789" y="27904"/>
                    <a:pt x="56834" y="27896"/>
                    <a:pt x="56878" y="27889"/>
                  </a:cubicBezTo>
                  <a:cubicBezTo>
                    <a:pt x="56889" y="27888"/>
                    <a:pt x="56900" y="27888"/>
                    <a:pt x="56911" y="27888"/>
                  </a:cubicBezTo>
                  <a:close/>
                  <a:moveTo>
                    <a:pt x="54533" y="29938"/>
                  </a:moveTo>
                  <a:cubicBezTo>
                    <a:pt x="54540" y="29938"/>
                    <a:pt x="54548" y="29938"/>
                    <a:pt x="54555" y="29939"/>
                  </a:cubicBezTo>
                  <a:cubicBezTo>
                    <a:pt x="54655" y="29950"/>
                    <a:pt x="54750" y="29980"/>
                    <a:pt x="54839" y="30028"/>
                  </a:cubicBezTo>
                  <a:cubicBezTo>
                    <a:pt x="54894" y="30053"/>
                    <a:pt x="54953" y="30076"/>
                    <a:pt x="55012" y="30098"/>
                  </a:cubicBezTo>
                  <a:cubicBezTo>
                    <a:pt x="55104" y="30123"/>
                    <a:pt x="55189" y="30171"/>
                    <a:pt x="55259" y="30238"/>
                  </a:cubicBezTo>
                  <a:cubicBezTo>
                    <a:pt x="55289" y="30271"/>
                    <a:pt x="55318" y="30308"/>
                    <a:pt x="55344" y="30348"/>
                  </a:cubicBezTo>
                  <a:cubicBezTo>
                    <a:pt x="55388" y="30426"/>
                    <a:pt x="55422" y="30514"/>
                    <a:pt x="55429" y="30603"/>
                  </a:cubicBezTo>
                  <a:cubicBezTo>
                    <a:pt x="55447" y="30736"/>
                    <a:pt x="55414" y="30872"/>
                    <a:pt x="55337" y="30983"/>
                  </a:cubicBezTo>
                  <a:cubicBezTo>
                    <a:pt x="55233" y="31128"/>
                    <a:pt x="55123" y="31206"/>
                    <a:pt x="55001" y="31206"/>
                  </a:cubicBezTo>
                  <a:cubicBezTo>
                    <a:pt x="54881" y="31206"/>
                    <a:pt x="54749" y="31130"/>
                    <a:pt x="54599" y="30968"/>
                  </a:cubicBezTo>
                  <a:cubicBezTo>
                    <a:pt x="54371" y="30721"/>
                    <a:pt x="54197" y="30503"/>
                    <a:pt x="54208" y="30286"/>
                  </a:cubicBezTo>
                  <a:lnTo>
                    <a:pt x="54208" y="30286"/>
                  </a:lnTo>
                  <a:lnTo>
                    <a:pt x="54208" y="30289"/>
                  </a:lnTo>
                  <a:cubicBezTo>
                    <a:pt x="54212" y="30253"/>
                    <a:pt x="54220" y="30216"/>
                    <a:pt x="54231" y="30179"/>
                  </a:cubicBezTo>
                  <a:cubicBezTo>
                    <a:pt x="54245" y="30142"/>
                    <a:pt x="54264" y="30105"/>
                    <a:pt x="54290" y="30072"/>
                  </a:cubicBezTo>
                  <a:cubicBezTo>
                    <a:pt x="54334" y="30005"/>
                    <a:pt x="54404" y="29958"/>
                    <a:pt x="54481" y="29943"/>
                  </a:cubicBezTo>
                  <a:cubicBezTo>
                    <a:pt x="54500" y="29940"/>
                    <a:pt x="54516" y="29938"/>
                    <a:pt x="54533" y="29938"/>
                  </a:cubicBezTo>
                  <a:close/>
                  <a:moveTo>
                    <a:pt x="10225" y="33287"/>
                  </a:moveTo>
                  <a:cubicBezTo>
                    <a:pt x="10224" y="33287"/>
                    <a:pt x="10223" y="33287"/>
                    <a:pt x="10221" y="33287"/>
                  </a:cubicBezTo>
                  <a:lnTo>
                    <a:pt x="10225" y="33287"/>
                  </a:lnTo>
                  <a:cubicBezTo>
                    <a:pt x="10225" y="33287"/>
                    <a:pt x="10225" y="33287"/>
                    <a:pt x="10225" y="33287"/>
                  </a:cubicBezTo>
                  <a:close/>
                  <a:moveTo>
                    <a:pt x="50308" y="28461"/>
                  </a:moveTo>
                  <a:cubicBezTo>
                    <a:pt x="50584" y="28461"/>
                    <a:pt x="50857" y="28497"/>
                    <a:pt x="51126" y="28571"/>
                  </a:cubicBezTo>
                  <a:cubicBezTo>
                    <a:pt x="51251" y="28608"/>
                    <a:pt x="51377" y="28652"/>
                    <a:pt x="51498" y="28708"/>
                  </a:cubicBezTo>
                  <a:cubicBezTo>
                    <a:pt x="51746" y="28822"/>
                    <a:pt x="51974" y="28969"/>
                    <a:pt x="52181" y="29146"/>
                  </a:cubicBezTo>
                  <a:cubicBezTo>
                    <a:pt x="52523" y="29449"/>
                    <a:pt x="52815" y="29806"/>
                    <a:pt x="53043" y="30201"/>
                  </a:cubicBezTo>
                  <a:cubicBezTo>
                    <a:pt x="53508" y="30986"/>
                    <a:pt x="53685" y="31812"/>
                    <a:pt x="53375" y="32712"/>
                  </a:cubicBezTo>
                  <a:cubicBezTo>
                    <a:pt x="53065" y="33611"/>
                    <a:pt x="52413" y="33807"/>
                    <a:pt x="51694" y="33840"/>
                  </a:cubicBezTo>
                  <a:lnTo>
                    <a:pt x="51690" y="33840"/>
                  </a:lnTo>
                  <a:cubicBezTo>
                    <a:pt x="51618" y="33843"/>
                    <a:pt x="51547" y="33844"/>
                    <a:pt x="51476" y="33844"/>
                  </a:cubicBezTo>
                  <a:cubicBezTo>
                    <a:pt x="50699" y="33844"/>
                    <a:pt x="49943" y="33681"/>
                    <a:pt x="49187" y="33390"/>
                  </a:cubicBezTo>
                  <a:cubicBezTo>
                    <a:pt x="47885" y="32889"/>
                    <a:pt x="46558" y="32483"/>
                    <a:pt x="45241" y="32037"/>
                  </a:cubicBezTo>
                  <a:cubicBezTo>
                    <a:pt x="45241" y="31550"/>
                    <a:pt x="45286" y="31053"/>
                    <a:pt x="45227" y="30577"/>
                  </a:cubicBezTo>
                  <a:cubicBezTo>
                    <a:pt x="45175" y="30179"/>
                    <a:pt x="45282" y="29991"/>
                    <a:pt x="45536" y="29843"/>
                  </a:cubicBezTo>
                  <a:cubicBezTo>
                    <a:pt x="47041" y="28969"/>
                    <a:pt x="48623" y="28464"/>
                    <a:pt x="50308" y="28461"/>
                  </a:cubicBezTo>
                  <a:close/>
                  <a:moveTo>
                    <a:pt x="17981" y="16457"/>
                  </a:moveTo>
                  <a:cubicBezTo>
                    <a:pt x="18471" y="16457"/>
                    <a:pt x="18952" y="16606"/>
                    <a:pt x="19273" y="16935"/>
                  </a:cubicBezTo>
                  <a:cubicBezTo>
                    <a:pt x="19948" y="17620"/>
                    <a:pt x="20538" y="18384"/>
                    <a:pt x="21028" y="19210"/>
                  </a:cubicBezTo>
                  <a:cubicBezTo>
                    <a:pt x="22680" y="22027"/>
                    <a:pt x="23904" y="25113"/>
                    <a:pt x="25073" y="28225"/>
                  </a:cubicBezTo>
                  <a:cubicBezTo>
                    <a:pt x="25139" y="28405"/>
                    <a:pt x="25217" y="28615"/>
                    <a:pt x="25294" y="28844"/>
                  </a:cubicBezTo>
                  <a:cubicBezTo>
                    <a:pt x="25821" y="30341"/>
                    <a:pt x="26566" y="32701"/>
                    <a:pt x="26861" y="33611"/>
                  </a:cubicBezTo>
                  <a:cubicBezTo>
                    <a:pt x="26939" y="33847"/>
                    <a:pt x="26987" y="33988"/>
                    <a:pt x="26990" y="33988"/>
                  </a:cubicBezTo>
                  <a:cubicBezTo>
                    <a:pt x="26891" y="34471"/>
                    <a:pt x="26787" y="34954"/>
                    <a:pt x="26684" y="35437"/>
                  </a:cubicBezTo>
                  <a:cubicBezTo>
                    <a:pt x="24579" y="35160"/>
                    <a:pt x="23060" y="32516"/>
                    <a:pt x="22035" y="31056"/>
                  </a:cubicBezTo>
                  <a:lnTo>
                    <a:pt x="22031" y="31056"/>
                  </a:lnTo>
                  <a:cubicBezTo>
                    <a:pt x="19870" y="27970"/>
                    <a:pt x="17979" y="24703"/>
                    <a:pt x="16379" y="21293"/>
                  </a:cubicBezTo>
                  <a:cubicBezTo>
                    <a:pt x="16121" y="20740"/>
                    <a:pt x="15925" y="20154"/>
                    <a:pt x="15800" y="19553"/>
                  </a:cubicBezTo>
                  <a:cubicBezTo>
                    <a:pt x="15568" y="18476"/>
                    <a:pt x="15929" y="17418"/>
                    <a:pt x="16622" y="16883"/>
                  </a:cubicBezTo>
                  <a:cubicBezTo>
                    <a:pt x="16981" y="16609"/>
                    <a:pt x="17486" y="16457"/>
                    <a:pt x="17981" y="16457"/>
                  </a:cubicBezTo>
                  <a:close/>
                  <a:moveTo>
                    <a:pt x="6786" y="22595"/>
                  </a:moveTo>
                  <a:cubicBezTo>
                    <a:pt x="6850" y="22595"/>
                    <a:pt x="6921" y="22602"/>
                    <a:pt x="6999" y="22617"/>
                  </a:cubicBezTo>
                  <a:cubicBezTo>
                    <a:pt x="8241" y="22849"/>
                    <a:pt x="9495" y="23077"/>
                    <a:pt x="10704" y="23472"/>
                  </a:cubicBezTo>
                  <a:cubicBezTo>
                    <a:pt x="12688" y="24125"/>
                    <a:pt x="14646" y="24899"/>
                    <a:pt x="16604" y="25647"/>
                  </a:cubicBezTo>
                  <a:cubicBezTo>
                    <a:pt x="17529" y="26001"/>
                    <a:pt x="18270" y="26665"/>
                    <a:pt x="18886" y="27546"/>
                  </a:cubicBezTo>
                  <a:cubicBezTo>
                    <a:pt x="20077" y="29261"/>
                    <a:pt x="21312" y="30931"/>
                    <a:pt x="22499" y="32645"/>
                  </a:cubicBezTo>
                  <a:cubicBezTo>
                    <a:pt x="23347" y="33866"/>
                    <a:pt x="24369" y="34813"/>
                    <a:pt x="25604" y="35459"/>
                  </a:cubicBezTo>
                  <a:cubicBezTo>
                    <a:pt x="25715" y="35518"/>
                    <a:pt x="25810" y="35606"/>
                    <a:pt x="25917" y="35684"/>
                  </a:cubicBezTo>
                  <a:lnTo>
                    <a:pt x="25880" y="35783"/>
                  </a:lnTo>
                  <a:cubicBezTo>
                    <a:pt x="25147" y="35532"/>
                    <a:pt x="24409" y="35304"/>
                    <a:pt x="23683" y="35027"/>
                  </a:cubicBezTo>
                  <a:cubicBezTo>
                    <a:pt x="19668" y="33494"/>
                    <a:pt x="15623" y="32052"/>
                    <a:pt x="11659" y="30359"/>
                  </a:cubicBezTo>
                  <a:cubicBezTo>
                    <a:pt x="9941" y="29626"/>
                    <a:pt x="8370" y="28409"/>
                    <a:pt x="6778" y="27325"/>
                  </a:cubicBezTo>
                  <a:cubicBezTo>
                    <a:pt x="5830" y="26680"/>
                    <a:pt x="5771" y="26200"/>
                    <a:pt x="6066" y="24980"/>
                  </a:cubicBezTo>
                  <a:cubicBezTo>
                    <a:pt x="6184" y="24497"/>
                    <a:pt x="6199" y="23973"/>
                    <a:pt x="6221" y="23468"/>
                  </a:cubicBezTo>
                  <a:cubicBezTo>
                    <a:pt x="6246" y="22888"/>
                    <a:pt x="6379" y="22595"/>
                    <a:pt x="6786" y="22595"/>
                  </a:cubicBezTo>
                  <a:close/>
                  <a:moveTo>
                    <a:pt x="11129" y="33232"/>
                  </a:moveTo>
                  <a:cubicBezTo>
                    <a:pt x="12173" y="33232"/>
                    <a:pt x="13184" y="33466"/>
                    <a:pt x="14141" y="34039"/>
                  </a:cubicBezTo>
                  <a:cubicBezTo>
                    <a:pt x="14849" y="34463"/>
                    <a:pt x="15162" y="35020"/>
                    <a:pt x="15088" y="35665"/>
                  </a:cubicBezTo>
                  <a:cubicBezTo>
                    <a:pt x="15026" y="36218"/>
                    <a:pt x="14771" y="36580"/>
                    <a:pt x="14281" y="36650"/>
                  </a:cubicBezTo>
                  <a:cubicBezTo>
                    <a:pt x="14132" y="36670"/>
                    <a:pt x="13983" y="36680"/>
                    <a:pt x="13833" y="36680"/>
                  </a:cubicBezTo>
                  <a:cubicBezTo>
                    <a:pt x="13706" y="36680"/>
                    <a:pt x="13579" y="36672"/>
                    <a:pt x="13451" y="36657"/>
                  </a:cubicBezTo>
                  <a:cubicBezTo>
                    <a:pt x="11951" y="36506"/>
                    <a:pt x="10446" y="36366"/>
                    <a:pt x="8953" y="36174"/>
                  </a:cubicBezTo>
                  <a:cubicBezTo>
                    <a:pt x="8286" y="36086"/>
                    <a:pt x="7626" y="35927"/>
                    <a:pt x="6991" y="35702"/>
                  </a:cubicBezTo>
                  <a:cubicBezTo>
                    <a:pt x="6741" y="35614"/>
                    <a:pt x="6427" y="35278"/>
                    <a:pt x="6387" y="35005"/>
                  </a:cubicBezTo>
                  <a:cubicBezTo>
                    <a:pt x="6357" y="34802"/>
                    <a:pt x="6685" y="34397"/>
                    <a:pt x="6918" y="34301"/>
                  </a:cubicBezTo>
                  <a:cubicBezTo>
                    <a:pt x="7950" y="33884"/>
                    <a:pt x="10030" y="33284"/>
                    <a:pt x="10212" y="33284"/>
                  </a:cubicBezTo>
                  <a:cubicBezTo>
                    <a:pt x="10220" y="33284"/>
                    <a:pt x="10224" y="33285"/>
                    <a:pt x="10225" y="33287"/>
                  </a:cubicBezTo>
                  <a:lnTo>
                    <a:pt x="10225" y="33287"/>
                  </a:lnTo>
                  <a:cubicBezTo>
                    <a:pt x="10529" y="33251"/>
                    <a:pt x="10830" y="33232"/>
                    <a:pt x="11129" y="33232"/>
                  </a:cubicBezTo>
                  <a:close/>
                  <a:moveTo>
                    <a:pt x="42594" y="28700"/>
                  </a:moveTo>
                  <a:cubicBezTo>
                    <a:pt x="43280" y="28700"/>
                    <a:pt x="44064" y="29491"/>
                    <a:pt x="44301" y="30271"/>
                  </a:cubicBezTo>
                  <a:cubicBezTo>
                    <a:pt x="44541" y="31060"/>
                    <a:pt x="44338" y="32011"/>
                    <a:pt x="43737" y="32623"/>
                  </a:cubicBezTo>
                  <a:cubicBezTo>
                    <a:pt x="43409" y="32959"/>
                    <a:pt x="43033" y="33246"/>
                    <a:pt x="42627" y="33482"/>
                  </a:cubicBezTo>
                  <a:cubicBezTo>
                    <a:pt x="40146" y="34884"/>
                    <a:pt x="37521" y="36015"/>
                    <a:pt x="34796" y="36856"/>
                  </a:cubicBezTo>
                  <a:cubicBezTo>
                    <a:pt x="33953" y="37114"/>
                    <a:pt x="32761" y="37594"/>
                    <a:pt x="31611" y="37594"/>
                  </a:cubicBezTo>
                  <a:cubicBezTo>
                    <a:pt x="31296" y="37594"/>
                    <a:pt x="30985" y="37558"/>
                    <a:pt x="30685" y="37472"/>
                  </a:cubicBezTo>
                  <a:lnTo>
                    <a:pt x="31536" y="34909"/>
                  </a:lnTo>
                  <a:lnTo>
                    <a:pt x="31673" y="34799"/>
                  </a:lnTo>
                  <a:cubicBezTo>
                    <a:pt x="32289" y="34308"/>
                    <a:pt x="32997" y="33755"/>
                    <a:pt x="33542" y="33350"/>
                  </a:cubicBezTo>
                  <a:cubicBezTo>
                    <a:pt x="33693" y="33239"/>
                    <a:pt x="33830" y="33136"/>
                    <a:pt x="33952" y="33051"/>
                  </a:cubicBezTo>
                  <a:cubicBezTo>
                    <a:pt x="36027" y="31595"/>
                    <a:pt x="38125" y="30190"/>
                    <a:pt x="40397" y="29228"/>
                  </a:cubicBezTo>
                  <a:cubicBezTo>
                    <a:pt x="41071" y="28947"/>
                    <a:pt x="41787" y="28770"/>
                    <a:pt x="42513" y="28704"/>
                  </a:cubicBezTo>
                  <a:cubicBezTo>
                    <a:pt x="42540" y="28701"/>
                    <a:pt x="42567" y="28700"/>
                    <a:pt x="42594" y="28700"/>
                  </a:cubicBezTo>
                  <a:close/>
                  <a:moveTo>
                    <a:pt x="44921" y="32768"/>
                  </a:moveTo>
                  <a:cubicBezTo>
                    <a:pt x="44973" y="32768"/>
                    <a:pt x="45025" y="32775"/>
                    <a:pt x="45068" y="32789"/>
                  </a:cubicBezTo>
                  <a:cubicBezTo>
                    <a:pt x="46477" y="33269"/>
                    <a:pt x="47889" y="33726"/>
                    <a:pt x="49279" y="34271"/>
                  </a:cubicBezTo>
                  <a:cubicBezTo>
                    <a:pt x="49408" y="34323"/>
                    <a:pt x="49533" y="34382"/>
                    <a:pt x="49651" y="34448"/>
                  </a:cubicBezTo>
                  <a:cubicBezTo>
                    <a:pt x="49898" y="34596"/>
                    <a:pt x="50134" y="34762"/>
                    <a:pt x="50355" y="34946"/>
                  </a:cubicBezTo>
                  <a:cubicBezTo>
                    <a:pt x="50470" y="35038"/>
                    <a:pt x="50580" y="35134"/>
                    <a:pt x="50691" y="35230"/>
                  </a:cubicBezTo>
                  <a:cubicBezTo>
                    <a:pt x="50743" y="35278"/>
                    <a:pt x="50791" y="35337"/>
                    <a:pt x="50831" y="35400"/>
                  </a:cubicBezTo>
                  <a:cubicBezTo>
                    <a:pt x="50968" y="35603"/>
                    <a:pt x="51071" y="35890"/>
                    <a:pt x="51049" y="36089"/>
                  </a:cubicBezTo>
                  <a:cubicBezTo>
                    <a:pt x="50942" y="37184"/>
                    <a:pt x="50547" y="38091"/>
                    <a:pt x="49644" y="38508"/>
                  </a:cubicBezTo>
                  <a:cubicBezTo>
                    <a:pt x="49196" y="38715"/>
                    <a:pt x="48743" y="38822"/>
                    <a:pt x="48287" y="38822"/>
                  </a:cubicBezTo>
                  <a:cubicBezTo>
                    <a:pt x="47883" y="38822"/>
                    <a:pt x="47477" y="38738"/>
                    <a:pt x="47070" y="38567"/>
                  </a:cubicBezTo>
                  <a:cubicBezTo>
                    <a:pt x="45651" y="37970"/>
                    <a:pt x="44231" y="37361"/>
                    <a:pt x="42815" y="36742"/>
                  </a:cubicBezTo>
                  <a:cubicBezTo>
                    <a:pt x="41989" y="36381"/>
                    <a:pt x="41175" y="35997"/>
                    <a:pt x="40352" y="35625"/>
                  </a:cubicBezTo>
                  <a:lnTo>
                    <a:pt x="40363" y="35507"/>
                  </a:lnTo>
                  <a:cubicBezTo>
                    <a:pt x="40784" y="35304"/>
                    <a:pt x="41208" y="35108"/>
                    <a:pt x="41624" y="34898"/>
                  </a:cubicBezTo>
                  <a:cubicBezTo>
                    <a:pt x="42701" y="34356"/>
                    <a:pt x="43789" y="33844"/>
                    <a:pt x="44663" y="32856"/>
                  </a:cubicBezTo>
                  <a:cubicBezTo>
                    <a:pt x="44716" y="32795"/>
                    <a:pt x="44820" y="32768"/>
                    <a:pt x="44921" y="32768"/>
                  </a:cubicBezTo>
                  <a:close/>
                  <a:moveTo>
                    <a:pt x="16251" y="34306"/>
                  </a:moveTo>
                  <a:cubicBezTo>
                    <a:pt x="16329" y="34306"/>
                    <a:pt x="16417" y="34327"/>
                    <a:pt x="16515" y="34367"/>
                  </a:cubicBezTo>
                  <a:cubicBezTo>
                    <a:pt x="16674" y="34430"/>
                    <a:pt x="16821" y="34511"/>
                    <a:pt x="16961" y="34611"/>
                  </a:cubicBezTo>
                  <a:cubicBezTo>
                    <a:pt x="18816" y="35960"/>
                    <a:pt x="20903" y="36657"/>
                    <a:pt x="22957" y="37442"/>
                  </a:cubicBezTo>
                  <a:cubicBezTo>
                    <a:pt x="23900" y="37807"/>
                    <a:pt x="24844" y="38176"/>
                    <a:pt x="25788" y="38541"/>
                  </a:cubicBezTo>
                  <a:cubicBezTo>
                    <a:pt x="25785" y="38627"/>
                    <a:pt x="24921" y="38944"/>
                    <a:pt x="24416" y="38944"/>
                  </a:cubicBezTo>
                  <a:cubicBezTo>
                    <a:pt x="24380" y="38944"/>
                    <a:pt x="24345" y="38943"/>
                    <a:pt x="24313" y="38939"/>
                  </a:cubicBezTo>
                  <a:cubicBezTo>
                    <a:pt x="23281" y="38832"/>
                    <a:pt x="22256" y="38667"/>
                    <a:pt x="21246" y="38438"/>
                  </a:cubicBezTo>
                  <a:cubicBezTo>
                    <a:pt x="19893" y="38125"/>
                    <a:pt x="18554" y="37748"/>
                    <a:pt x="17219" y="37350"/>
                  </a:cubicBezTo>
                  <a:cubicBezTo>
                    <a:pt x="16113" y="37022"/>
                    <a:pt x="15634" y="36078"/>
                    <a:pt x="15840" y="34810"/>
                  </a:cubicBezTo>
                  <a:cubicBezTo>
                    <a:pt x="15900" y="34462"/>
                    <a:pt x="16038" y="34306"/>
                    <a:pt x="16251" y="34306"/>
                  </a:cubicBezTo>
                  <a:close/>
                  <a:moveTo>
                    <a:pt x="5964" y="36738"/>
                  </a:moveTo>
                  <a:cubicBezTo>
                    <a:pt x="5999" y="36738"/>
                    <a:pt x="6034" y="36740"/>
                    <a:pt x="6070" y="36742"/>
                  </a:cubicBezTo>
                  <a:cubicBezTo>
                    <a:pt x="8459" y="36889"/>
                    <a:pt x="10852" y="36945"/>
                    <a:pt x="13234" y="37195"/>
                  </a:cubicBezTo>
                  <a:cubicBezTo>
                    <a:pt x="13934" y="37269"/>
                    <a:pt x="13942" y="38604"/>
                    <a:pt x="13702" y="38950"/>
                  </a:cubicBezTo>
                  <a:cubicBezTo>
                    <a:pt x="13329" y="39478"/>
                    <a:pt x="12817" y="39728"/>
                    <a:pt x="12200" y="39728"/>
                  </a:cubicBezTo>
                  <a:cubicBezTo>
                    <a:pt x="12196" y="39728"/>
                    <a:pt x="12191" y="39728"/>
                    <a:pt x="12187" y="39728"/>
                  </a:cubicBezTo>
                  <a:cubicBezTo>
                    <a:pt x="12175" y="39728"/>
                    <a:pt x="12164" y="39728"/>
                    <a:pt x="12152" y="39728"/>
                  </a:cubicBezTo>
                  <a:cubicBezTo>
                    <a:pt x="10943" y="39728"/>
                    <a:pt x="6931" y="40102"/>
                    <a:pt x="6062" y="40245"/>
                  </a:cubicBezTo>
                  <a:cubicBezTo>
                    <a:pt x="5771" y="40293"/>
                    <a:pt x="5476" y="40337"/>
                    <a:pt x="5185" y="40363"/>
                  </a:cubicBezTo>
                  <a:cubicBezTo>
                    <a:pt x="4993" y="40379"/>
                    <a:pt x="4823" y="40389"/>
                    <a:pt x="4673" y="40389"/>
                  </a:cubicBezTo>
                  <a:cubicBezTo>
                    <a:pt x="3675" y="40389"/>
                    <a:pt x="3603" y="39973"/>
                    <a:pt x="4145" y="38604"/>
                  </a:cubicBezTo>
                  <a:cubicBezTo>
                    <a:pt x="4259" y="38313"/>
                    <a:pt x="4399" y="38032"/>
                    <a:pt x="4543" y="37756"/>
                  </a:cubicBezTo>
                  <a:cubicBezTo>
                    <a:pt x="4869" y="37126"/>
                    <a:pt x="5317" y="36738"/>
                    <a:pt x="5964" y="36738"/>
                  </a:cubicBezTo>
                  <a:close/>
                  <a:moveTo>
                    <a:pt x="39469" y="36136"/>
                  </a:moveTo>
                  <a:cubicBezTo>
                    <a:pt x="39870" y="36136"/>
                    <a:pt x="40269" y="36210"/>
                    <a:pt x="40666" y="36373"/>
                  </a:cubicBezTo>
                  <a:cubicBezTo>
                    <a:pt x="42281" y="37033"/>
                    <a:pt x="43903" y="37678"/>
                    <a:pt x="45500" y="38423"/>
                  </a:cubicBezTo>
                  <a:cubicBezTo>
                    <a:pt x="46466" y="38877"/>
                    <a:pt x="47398" y="39478"/>
                    <a:pt x="48324" y="40068"/>
                  </a:cubicBezTo>
                  <a:cubicBezTo>
                    <a:pt x="48748" y="40340"/>
                    <a:pt x="48748" y="40643"/>
                    <a:pt x="48486" y="41126"/>
                  </a:cubicBezTo>
                  <a:cubicBezTo>
                    <a:pt x="48291" y="41491"/>
                    <a:pt x="48084" y="41863"/>
                    <a:pt x="47963" y="42269"/>
                  </a:cubicBezTo>
                  <a:cubicBezTo>
                    <a:pt x="47694" y="43152"/>
                    <a:pt x="47479" y="43494"/>
                    <a:pt x="46854" y="43494"/>
                  </a:cubicBezTo>
                  <a:cubicBezTo>
                    <a:pt x="46751" y="43494"/>
                    <a:pt x="46637" y="43485"/>
                    <a:pt x="46510" y="43467"/>
                  </a:cubicBezTo>
                  <a:cubicBezTo>
                    <a:pt x="44998" y="43261"/>
                    <a:pt x="43446" y="43161"/>
                    <a:pt x="41997" y="42634"/>
                  </a:cubicBezTo>
                  <a:cubicBezTo>
                    <a:pt x="41160" y="42332"/>
                    <a:pt x="40327" y="42014"/>
                    <a:pt x="39497" y="41683"/>
                  </a:cubicBezTo>
                  <a:cubicBezTo>
                    <a:pt x="38251" y="41192"/>
                    <a:pt x="37008" y="40680"/>
                    <a:pt x="35766" y="40163"/>
                  </a:cubicBezTo>
                  <a:cubicBezTo>
                    <a:pt x="34940" y="39817"/>
                    <a:pt x="34114" y="39474"/>
                    <a:pt x="33284" y="39127"/>
                  </a:cubicBezTo>
                  <a:cubicBezTo>
                    <a:pt x="32871" y="38958"/>
                    <a:pt x="32458" y="38785"/>
                    <a:pt x="32045" y="38615"/>
                  </a:cubicBezTo>
                  <a:cubicBezTo>
                    <a:pt x="31533" y="38408"/>
                    <a:pt x="31031" y="38169"/>
                    <a:pt x="30530" y="37936"/>
                  </a:cubicBezTo>
                  <a:lnTo>
                    <a:pt x="30589" y="37759"/>
                  </a:lnTo>
                  <a:cubicBezTo>
                    <a:pt x="30854" y="37833"/>
                    <a:pt x="31127" y="37885"/>
                    <a:pt x="31400" y="37918"/>
                  </a:cubicBezTo>
                  <a:cubicBezTo>
                    <a:pt x="31616" y="37945"/>
                    <a:pt x="31835" y="37957"/>
                    <a:pt x="32052" y="37957"/>
                  </a:cubicBezTo>
                  <a:cubicBezTo>
                    <a:pt x="32105" y="37957"/>
                    <a:pt x="32158" y="37956"/>
                    <a:pt x="32211" y="37955"/>
                  </a:cubicBezTo>
                  <a:cubicBezTo>
                    <a:pt x="32484" y="37948"/>
                    <a:pt x="32753" y="37918"/>
                    <a:pt x="33019" y="37874"/>
                  </a:cubicBezTo>
                  <a:cubicBezTo>
                    <a:pt x="33292" y="37826"/>
                    <a:pt x="33561" y="37759"/>
                    <a:pt x="33826" y="37675"/>
                  </a:cubicBezTo>
                  <a:cubicBezTo>
                    <a:pt x="35331" y="37203"/>
                    <a:pt x="36850" y="36786"/>
                    <a:pt x="38354" y="36314"/>
                  </a:cubicBezTo>
                  <a:cubicBezTo>
                    <a:pt x="38727" y="36199"/>
                    <a:pt x="39099" y="36136"/>
                    <a:pt x="39469" y="36136"/>
                  </a:cubicBezTo>
                  <a:close/>
                  <a:moveTo>
                    <a:pt x="11350" y="40403"/>
                  </a:moveTo>
                  <a:lnTo>
                    <a:pt x="11350" y="40403"/>
                  </a:lnTo>
                  <a:cubicBezTo>
                    <a:pt x="11165" y="40595"/>
                    <a:pt x="11069" y="40691"/>
                    <a:pt x="10977" y="40790"/>
                  </a:cubicBezTo>
                  <a:cubicBezTo>
                    <a:pt x="10454" y="41347"/>
                    <a:pt x="9956" y="41937"/>
                    <a:pt x="9399" y="42446"/>
                  </a:cubicBezTo>
                  <a:cubicBezTo>
                    <a:pt x="9134" y="42689"/>
                    <a:pt x="8769" y="42807"/>
                    <a:pt x="8429" y="42925"/>
                  </a:cubicBezTo>
                  <a:cubicBezTo>
                    <a:pt x="7353" y="43312"/>
                    <a:pt x="6272" y="43699"/>
                    <a:pt x="5181" y="44020"/>
                  </a:cubicBezTo>
                  <a:cubicBezTo>
                    <a:pt x="4962" y="44084"/>
                    <a:pt x="4749" y="44113"/>
                    <a:pt x="4546" y="44113"/>
                  </a:cubicBezTo>
                  <a:cubicBezTo>
                    <a:pt x="3291" y="44113"/>
                    <a:pt x="2414" y="43021"/>
                    <a:pt x="2902" y="42494"/>
                  </a:cubicBezTo>
                  <a:lnTo>
                    <a:pt x="2906" y="42494"/>
                  </a:lnTo>
                  <a:cubicBezTo>
                    <a:pt x="3607" y="41731"/>
                    <a:pt x="4477" y="41303"/>
                    <a:pt x="5395" y="41063"/>
                  </a:cubicBezTo>
                  <a:cubicBezTo>
                    <a:pt x="6291" y="40831"/>
                    <a:pt x="7209" y="40687"/>
                    <a:pt x="8123" y="40576"/>
                  </a:cubicBezTo>
                  <a:cubicBezTo>
                    <a:pt x="9027" y="40473"/>
                    <a:pt x="9937" y="40458"/>
                    <a:pt x="10844" y="40407"/>
                  </a:cubicBezTo>
                  <a:cubicBezTo>
                    <a:pt x="10891" y="40404"/>
                    <a:pt x="10938" y="40403"/>
                    <a:pt x="10991" y="40403"/>
                  </a:cubicBezTo>
                  <a:cubicBezTo>
                    <a:pt x="11049" y="40403"/>
                    <a:pt x="11115" y="40404"/>
                    <a:pt x="11197" y="40404"/>
                  </a:cubicBezTo>
                  <a:cubicBezTo>
                    <a:pt x="11242" y="40404"/>
                    <a:pt x="11293" y="40404"/>
                    <a:pt x="11350" y="40403"/>
                  </a:cubicBezTo>
                  <a:close/>
                  <a:moveTo>
                    <a:pt x="29826" y="40049"/>
                  </a:moveTo>
                  <a:cubicBezTo>
                    <a:pt x="30393" y="40278"/>
                    <a:pt x="30958" y="40503"/>
                    <a:pt x="31525" y="40735"/>
                  </a:cubicBezTo>
                  <a:cubicBezTo>
                    <a:pt x="33221" y="41432"/>
                    <a:pt x="34899" y="42206"/>
                    <a:pt x="36698" y="42387"/>
                  </a:cubicBezTo>
                  <a:cubicBezTo>
                    <a:pt x="36835" y="42402"/>
                    <a:pt x="36968" y="42435"/>
                    <a:pt x="37093" y="42486"/>
                  </a:cubicBezTo>
                  <a:cubicBezTo>
                    <a:pt x="37325" y="42575"/>
                    <a:pt x="37440" y="42719"/>
                    <a:pt x="37421" y="42947"/>
                  </a:cubicBezTo>
                  <a:cubicBezTo>
                    <a:pt x="37414" y="43036"/>
                    <a:pt x="37392" y="43121"/>
                    <a:pt x="37358" y="43202"/>
                  </a:cubicBezTo>
                  <a:cubicBezTo>
                    <a:pt x="37080" y="43926"/>
                    <a:pt x="36632" y="44318"/>
                    <a:pt x="36079" y="44318"/>
                  </a:cubicBezTo>
                  <a:cubicBezTo>
                    <a:pt x="35862" y="44318"/>
                    <a:pt x="35630" y="44258"/>
                    <a:pt x="35386" y="44135"/>
                  </a:cubicBezTo>
                  <a:cubicBezTo>
                    <a:pt x="34331" y="43604"/>
                    <a:pt x="33280" y="43058"/>
                    <a:pt x="32252" y="42461"/>
                  </a:cubicBezTo>
                  <a:cubicBezTo>
                    <a:pt x="31474" y="42000"/>
                    <a:pt x="30722" y="41498"/>
                    <a:pt x="29999" y="40956"/>
                  </a:cubicBezTo>
                  <a:cubicBezTo>
                    <a:pt x="29951" y="40919"/>
                    <a:pt x="29907" y="40879"/>
                    <a:pt x="29863" y="40835"/>
                  </a:cubicBezTo>
                  <a:cubicBezTo>
                    <a:pt x="29789" y="40757"/>
                    <a:pt x="29715" y="40672"/>
                    <a:pt x="29652" y="40584"/>
                  </a:cubicBezTo>
                  <a:lnTo>
                    <a:pt x="29826" y="40049"/>
                  </a:lnTo>
                  <a:close/>
                  <a:moveTo>
                    <a:pt x="16064" y="37694"/>
                  </a:moveTo>
                  <a:cubicBezTo>
                    <a:pt x="16345" y="37694"/>
                    <a:pt x="16644" y="37755"/>
                    <a:pt x="16961" y="37870"/>
                  </a:cubicBezTo>
                  <a:cubicBezTo>
                    <a:pt x="18104" y="38287"/>
                    <a:pt x="19240" y="38803"/>
                    <a:pt x="20412" y="39013"/>
                  </a:cubicBezTo>
                  <a:cubicBezTo>
                    <a:pt x="21946" y="39282"/>
                    <a:pt x="23513" y="39293"/>
                    <a:pt x="25069" y="39415"/>
                  </a:cubicBezTo>
                  <a:cubicBezTo>
                    <a:pt x="25198" y="39422"/>
                    <a:pt x="25512" y="39452"/>
                    <a:pt x="25630" y="39551"/>
                  </a:cubicBezTo>
                  <a:cubicBezTo>
                    <a:pt x="24966" y="40149"/>
                    <a:pt x="24350" y="40761"/>
                    <a:pt x="23683" y="41292"/>
                  </a:cubicBezTo>
                  <a:cubicBezTo>
                    <a:pt x="21408" y="43102"/>
                    <a:pt x="18871" y="44112"/>
                    <a:pt x="16143" y="44555"/>
                  </a:cubicBezTo>
                  <a:cubicBezTo>
                    <a:pt x="14874" y="44758"/>
                    <a:pt x="13617" y="45049"/>
                    <a:pt x="12345" y="45230"/>
                  </a:cubicBezTo>
                  <a:cubicBezTo>
                    <a:pt x="12091" y="45262"/>
                    <a:pt x="11834" y="45279"/>
                    <a:pt x="11577" y="45279"/>
                  </a:cubicBezTo>
                  <a:cubicBezTo>
                    <a:pt x="11228" y="45279"/>
                    <a:pt x="10879" y="45249"/>
                    <a:pt x="10535" y="45189"/>
                  </a:cubicBezTo>
                  <a:cubicBezTo>
                    <a:pt x="9971" y="45097"/>
                    <a:pt x="9831" y="44783"/>
                    <a:pt x="9941" y="44135"/>
                  </a:cubicBezTo>
                  <a:cubicBezTo>
                    <a:pt x="10207" y="42590"/>
                    <a:pt x="10907" y="41388"/>
                    <a:pt x="12161" y="40731"/>
                  </a:cubicBezTo>
                  <a:cubicBezTo>
                    <a:pt x="13024" y="40281"/>
                    <a:pt x="13772" y="39692"/>
                    <a:pt x="14321" y="38818"/>
                  </a:cubicBezTo>
                  <a:cubicBezTo>
                    <a:pt x="14809" y="38046"/>
                    <a:pt x="15385" y="37694"/>
                    <a:pt x="16064" y="37694"/>
                  </a:cubicBezTo>
                  <a:close/>
                  <a:moveTo>
                    <a:pt x="38444" y="43653"/>
                  </a:moveTo>
                  <a:cubicBezTo>
                    <a:pt x="38557" y="43653"/>
                    <a:pt x="38678" y="43666"/>
                    <a:pt x="38807" y="43692"/>
                  </a:cubicBezTo>
                  <a:cubicBezTo>
                    <a:pt x="39939" y="43924"/>
                    <a:pt x="40891" y="44599"/>
                    <a:pt x="41731" y="45536"/>
                  </a:cubicBezTo>
                  <a:cubicBezTo>
                    <a:pt x="41732" y="45535"/>
                    <a:pt x="41732" y="45535"/>
                    <a:pt x="41732" y="45535"/>
                  </a:cubicBezTo>
                  <a:cubicBezTo>
                    <a:pt x="41784" y="45535"/>
                    <a:pt x="42982" y="47295"/>
                    <a:pt x="43512" y="48238"/>
                  </a:cubicBezTo>
                  <a:cubicBezTo>
                    <a:pt x="43630" y="48445"/>
                    <a:pt x="43678" y="48924"/>
                    <a:pt x="43575" y="49046"/>
                  </a:cubicBezTo>
                  <a:cubicBezTo>
                    <a:pt x="43482" y="49156"/>
                    <a:pt x="43299" y="49214"/>
                    <a:pt x="43126" y="49214"/>
                  </a:cubicBezTo>
                  <a:cubicBezTo>
                    <a:pt x="43037" y="49214"/>
                    <a:pt x="42951" y="49199"/>
                    <a:pt x="42882" y="49167"/>
                  </a:cubicBezTo>
                  <a:cubicBezTo>
                    <a:pt x="42351" y="48931"/>
                    <a:pt x="41849" y="48644"/>
                    <a:pt x="41377" y="48308"/>
                  </a:cubicBezTo>
                  <a:cubicBezTo>
                    <a:pt x="40301" y="47538"/>
                    <a:pt x="39243" y="46730"/>
                    <a:pt x="38181" y="45930"/>
                  </a:cubicBezTo>
                  <a:cubicBezTo>
                    <a:pt x="37978" y="45779"/>
                    <a:pt x="37794" y="45609"/>
                    <a:pt x="37628" y="45421"/>
                  </a:cubicBezTo>
                  <a:cubicBezTo>
                    <a:pt x="37333" y="45078"/>
                    <a:pt x="37310" y="44673"/>
                    <a:pt x="37502" y="44249"/>
                  </a:cubicBezTo>
                  <a:cubicBezTo>
                    <a:pt x="37676" y="43857"/>
                    <a:pt x="37994" y="43653"/>
                    <a:pt x="38444" y="43653"/>
                  </a:cubicBezTo>
                  <a:close/>
                  <a:moveTo>
                    <a:pt x="9042" y="43686"/>
                  </a:moveTo>
                  <a:cubicBezTo>
                    <a:pt x="9345" y="43686"/>
                    <a:pt x="9412" y="43902"/>
                    <a:pt x="9314" y="44359"/>
                  </a:cubicBezTo>
                  <a:cubicBezTo>
                    <a:pt x="9244" y="44691"/>
                    <a:pt x="9178" y="45067"/>
                    <a:pt x="9001" y="45322"/>
                  </a:cubicBezTo>
                  <a:cubicBezTo>
                    <a:pt x="8186" y="46487"/>
                    <a:pt x="7353" y="47630"/>
                    <a:pt x="6486" y="48740"/>
                  </a:cubicBezTo>
                  <a:cubicBezTo>
                    <a:pt x="6438" y="48799"/>
                    <a:pt x="6387" y="48854"/>
                    <a:pt x="6328" y="48906"/>
                  </a:cubicBezTo>
                  <a:cubicBezTo>
                    <a:pt x="6065" y="49142"/>
                    <a:pt x="5730" y="49264"/>
                    <a:pt x="5392" y="49264"/>
                  </a:cubicBezTo>
                  <a:cubicBezTo>
                    <a:pt x="5176" y="49264"/>
                    <a:pt x="4958" y="49214"/>
                    <a:pt x="4757" y="49112"/>
                  </a:cubicBezTo>
                  <a:cubicBezTo>
                    <a:pt x="4090" y="48788"/>
                    <a:pt x="3441" y="48168"/>
                    <a:pt x="3304" y="47682"/>
                  </a:cubicBezTo>
                  <a:cubicBezTo>
                    <a:pt x="3116" y="47014"/>
                    <a:pt x="3382" y="46505"/>
                    <a:pt x="3754" y="46048"/>
                  </a:cubicBezTo>
                  <a:cubicBezTo>
                    <a:pt x="4388" y="45270"/>
                    <a:pt x="5188" y="44780"/>
                    <a:pt x="6059" y="44477"/>
                  </a:cubicBezTo>
                  <a:cubicBezTo>
                    <a:pt x="6962" y="44168"/>
                    <a:pt x="7884" y="43913"/>
                    <a:pt x="8820" y="43714"/>
                  </a:cubicBezTo>
                  <a:cubicBezTo>
                    <a:pt x="8905" y="43696"/>
                    <a:pt x="8978" y="43686"/>
                    <a:pt x="9042" y="43686"/>
                  </a:cubicBezTo>
                  <a:close/>
                  <a:moveTo>
                    <a:pt x="11346" y="46115"/>
                  </a:moveTo>
                  <a:cubicBezTo>
                    <a:pt x="12210" y="46115"/>
                    <a:pt x="13223" y="46198"/>
                    <a:pt x="13540" y="46198"/>
                  </a:cubicBezTo>
                  <a:cubicBezTo>
                    <a:pt x="13572" y="46198"/>
                    <a:pt x="13597" y="46197"/>
                    <a:pt x="13613" y="46196"/>
                  </a:cubicBezTo>
                  <a:lnTo>
                    <a:pt x="13613" y="46196"/>
                  </a:lnTo>
                  <a:cubicBezTo>
                    <a:pt x="12784" y="47140"/>
                    <a:pt x="12341" y="47394"/>
                    <a:pt x="11641" y="48253"/>
                  </a:cubicBezTo>
                  <a:cubicBezTo>
                    <a:pt x="11147" y="48865"/>
                    <a:pt x="10749" y="49850"/>
                    <a:pt x="10302" y="50513"/>
                  </a:cubicBezTo>
                  <a:cubicBezTo>
                    <a:pt x="10148" y="50738"/>
                    <a:pt x="10048" y="51007"/>
                    <a:pt x="9912" y="51251"/>
                  </a:cubicBezTo>
                  <a:cubicBezTo>
                    <a:pt x="9598" y="51804"/>
                    <a:pt x="9340" y="52453"/>
                    <a:pt x="8684" y="52545"/>
                  </a:cubicBezTo>
                  <a:cubicBezTo>
                    <a:pt x="8505" y="52570"/>
                    <a:pt x="8328" y="52583"/>
                    <a:pt x="8153" y="52583"/>
                  </a:cubicBezTo>
                  <a:cubicBezTo>
                    <a:pt x="7517" y="52583"/>
                    <a:pt x="6907" y="52407"/>
                    <a:pt x="6361" y="51962"/>
                  </a:cubicBezTo>
                  <a:cubicBezTo>
                    <a:pt x="5911" y="51594"/>
                    <a:pt x="5775" y="51066"/>
                    <a:pt x="6092" y="50546"/>
                  </a:cubicBezTo>
                  <a:cubicBezTo>
                    <a:pt x="6977" y="49068"/>
                    <a:pt x="7891" y="47593"/>
                    <a:pt x="9196" y="46568"/>
                  </a:cubicBezTo>
                  <a:cubicBezTo>
                    <a:pt x="9580" y="46269"/>
                    <a:pt x="10129" y="46192"/>
                    <a:pt x="10608" y="46144"/>
                  </a:cubicBezTo>
                  <a:cubicBezTo>
                    <a:pt x="10823" y="46123"/>
                    <a:pt x="11077" y="46115"/>
                    <a:pt x="11346" y="46115"/>
                  </a:cubicBezTo>
                  <a:close/>
                  <a:moveTo>
                    <a:pt x="29512" y="41004"/>
                  </a:moveTo>
                  <a:cubicBezTo>
                    <a:pt x="30519" y="41812"/>
                    <a:pt x="31507" y="42674"/>
                    <a:pt x="32565" y="43364"/>
                  </a:cubicBezTo>
                  <a:cubicBezTo>
                    <a:pt x="33432" y="43928"/>
                    <a:pt x="34405" y="44253"/>
                    <a:pt x="35338" y="44654"/>
                  </a:cubicBezTo>
                  <a:cubicBezTo>
                    <a:pt x="36223" y="45034"/>
                    <a:pt x="36698" y="45727"/>
                    <a:pt x="36702" y="46907"/>
                  </a:cubicBezTo>
                  <a:cubicBezTo>
                    <a:pt x="36706" y="47844"/>
                    <a:pt x="36960" y="48707"/>
                    <a:pt x="37344" y="49540"/>
                  </a:cubicBezTo>
                  <a:cubicBezTo>
                    <a:pt x="37908" y="50757"/>
                    <a:pt x="37875" y="52014"/>
                    <a:pt x="37410" y="53245"/>
                  </a:cubicBezTo>
                  <a:lnTo>
                    <a:pt x="37406" y="53245"/>
                  </a:lnTo>
                  <a:cubicBezTo>
                    <a:pt x="37275" y="53588"/>
                    <a:pt x="37133" y="53764"/>
                    <a:pt x="36933" y="53764"/>
                  </a:cubicBezTo>
                  <a:cubicBezTo>
                    <a:pt x="36829" y="53764"/>
                    <a:pt x="36710" y="53717"/>
                    <a:pt x="36569" y="53621"/>
                  </a:cubicBezTo>
                  <a:cubicBezTo>
                    <a:pt x="36116" y="53323"/>
                    <a:pt x="35707" y="52961"/>
                    <a:pt x="35349" y="52556"/>
                  </a:cubicBezTo>
                  <a:cubicBezTo>
                    <a:pt x="34575" y="51664"/>
                    <a:pt x="33859" y="50701"/>
                    <a:pt x="33100" y="49791"/>
                  </a:cubicBezTo>
                  <a:cubicBezTo>
                    <a:pt x="31466" y="47840"/>
                    <a:pt x="30194" y="45606"/>
                    <a:pt x="29439" y="42969"/>
                  </a:cubicBezTo>
                  <a:cubicBezTo>
                    <a:pt x="29346" y="42649"/>
                    <a:pt x="29262" y="42317"/>
                    <a:pt x="29184" y="41981"/>
                  </a:cubicBezTo>
                  <a:lnTo>
                    <a:pt x="29512" y="41004"/>
                  </a:lnTo>
                  <a:close/>
                  <a:moveTo>
                    <a:pt x="37859" y="46349"/>
                  </a:moveTo>
                  <a:cubicBezTo>
                    <a:pt x="37940" y="46349"/>
                    <a:pt x="38023" y="46375"/>
                    <a:pt x="38103" y="46435"/>
                  </a:cubicBezTo>
                  <a:cubicBezTo>
                    <a:pt x="39792" y="47700"/>
                    <a:pt x="41411" y="49108"/>
                    <a:pt x="43062" y="50447"/>
                  </a:cubicBezTo>
                  <a:cubicBezTo>
                    <a:pt x="43553" y="50841"/>
                    <a:pt x="43704" y="51406"/>
                    <a:pt x="43656" y="52077"/>
                  </a:cubicBezTo>
                  <a:cubicBezTo>
                    <a:pt x="43638" y="52353"/>
                    <a:pt x="43612" y="52633"/>
                    <a:pt x="43568" y="52906"/>
                  </a:cubicBezTo>
                  <a:cubicBezTo>
                    <a:pt x="43433" y="53745"/>
                    <a:pt x="43292" y="54138"/>
                    <a:pt x="43022" y="54138"/>
                  </a:cubicBezTo>
                  <a:cubicBezTo>
                    <a:pt x="42820" y="54138"/>
                    <a:pt x="42546" y="53918"/>
                    <a:pt x="42148" y="53500"/>
                  </a:cubicBezTo>
                  <a:lnTo>
                    <a:pt x="42144" y="53500"/>
                  </a:lnTo>
                  <a:cubicBezTo>
                    <a:pt x="41960" y="53304"/>
                    <a:pt x="41783" y="53094"/>
                    <a:pt x="41610" y="52884"/>
                  </a:cubicBezTo>
                  <a:cubicBezTo>
                    <a:pt x="41086" y="52254"/>
                    <a:pt x="38524" y="49525"/>
                    <a:pt x="37746" y="48828"/>
                  </a:cubicBezTo>
                  <a:cubicBezTo>
                    <a:pt x="37325" y="48460"/>
                    <a:pt x="37078" y="47932"/>
                    <a:pt x="37060" y="47376"/>
                  </a:cubicBezTo>
                  <a:cubicBezTo>
                    <a:pt x="37047" y="47051"/>
                    <a:pt x="37439" y="46349"/>
                    <a:pt x="37859" y="46349"/>
                  </a:cubicBezTo>
                  <a:close/>
                  <a:moveTo>
                    <a:pt x="7832" y="54051"/>
                  </a:moveTo>
                  <a:cubicBezTo>
                    <a:pt x="7978" y="54051"/>
                    <a:pt x="8115" y="54279"/>
                    <a:pt x="8278" y="54503"/>
                  </a:cubicBezTo>
                  <a:cubicBezTo>
                    <a:pt x="8488" y="54790"/>
                    <a:pt x="8463" y="55004"/>
                    <a:pt x="8267" y="55192"/>
                  </a:cubicBezTo>
                  <a:cubicBezTo>
                    <a:pt x="8207" y="55250"/>
                    <a:pt x="8136" y="55277"/>
                    <a:pt x="8063" y="55277"/>
                  </a:cubicBezTo>
                  <a:cubicBezTo>
                    <a:pt x="7898" y="55277"/>
                    <a:pt x="7729" y="55135"/>
                    <a:pt x="7688" y="54879"/>
                  </a:cubicBezTo>
                  <a:cubicBezTo>
                    <a:pt x="7655" y="54683"/>
                    <a:pt x="7508" y="54304"/>
                    <a:pt x="7703" y="54112"/>
                  </a:cubicBezTo>
                  <a:cubicBezTo>
                    <a:pt x="7747" y="54069"/>
                    <a:pt x="7790" y="54051"/>
                    <a:pt x="7832" y="54051"/>
                  </a:cubicBezTo>
                  <a:close/>
                  <a:moveTo>
                    <a:pt x="23639" y="42003"/>
                  </a:moveTo>
                  <a:lnTo>
                    <a:pt x="23639" y="42003"/>
                  </a:lnTo>
                  <a:cubicBezTo>
                    <a:pt x="22503" y="43622"/>
                    <a:pt x="20405" y="47036"/>
                    <a:pt x="17787" y="48651"/>
                  </a:cubicBezTo>
                  <a:cubicBezTo>
                    <a:pt x="16630" y="49363"/>
                    <a:pt x="13153" y="51914"/>
                    <a:pt x="12120" y="54082"/>
                  </a:cubicBezTo>
                  <a:cubicBezTo>
                    <a:pt x="11903" y="54543"/>
                    <a:pt x="11302" y="55506"/>
                    <a:pt x="10918" y="55793"/>
                  </a:cubicBezTo>
                  <a:cubicBezTo>
                    <a:pt x="10748" y="55921"/>
                    <a:pt x="10591" y="55984"/>
                    <a:pt x="10458" y="55984"/>
                  </a:cubicBezTo>
                  <a:cubicBezTo>
                    <a:pt x="10214" y="55984"/>
                    <a:pt x="10048" y="55771"/>
                    <a:pt x="10022" y="55351"/>
                  </a:cubicBezTo>
                  <a:cubicBezTo>
                    <a:pt x="9963" y="54514"/>
                    <a:pt x="9956" y="53633"/>
                    <a:pt x="10129" y="52832"/>
                  </a:cubicBezTo>
                  <a:cubicBezTo>
                    <a:pt x="10317" y="51970"/>
                    <a:pt x="10631" y="51085"/>
                    <a:pt x="11080" y="50373"/>
                  </a:cubicBezTo>
                  <a:cubicBezTo>
                    <a:pt x="11943" y="49024"/>
                    <a:pt x="12939" y="47785"/>
                    <a:pt x="13894" y="46509"/>
                  </a:cubicBezTo>
                  <a:cubicBezTo>
                    <a:pt x="14410" y="45820"/>
                    <a:pt x="15103" y="45447"/>
                    <a:pt x="15870" y="45355"/>
                  </a:cubicBezTo>
                  <a:cubicBezTo>
                    <a:pt x="19483" y="44931"/>
                    <a:pt x="22042" y="43334"/>
                    <a:pt x="23639" y="42003"/>
                  </a:cubicBezTo>
                  <a:close/>
                  <a:moveTo>
                    <a:pt x="25644" y="40057"/>
                  </a:moveTo>
                  <a:cubicBezTo>
                    <a:pt x="25659" y="40355"/>
                    <a:pt x="24472" y="44518"/>
                    <a:pt x="23370" y="45864"/>
                  </a:cubicBezTo>
                  <a:cubicBezTo>
                    <a:pt x="22304" y="47169"/>
                    <a:pt x="21603" y="48201"/>
                    <a:pt x="20593" y="49566"/>
                  </a:cubicBezTo>
                  <a:cubicBezTo>
                    <a:pt x="19480" y="51066"/>
                    <a:pt x="18171" y="52869"/>
                    <a:pt x="16899" y="54189"/>
                  </a:cubicBezTo>
                  <a:cubicBezTo>
                    <a:pt x="15571" y="55568"/>
                    <a:pt x="14546" y="56236"/>
                    <a:pt x="13086" y="56645"/>
                  </a:cubicBezTo>
                  <a:cubicBezTo>
                    <a:pt x="13000" y="56669"/>
                    <a:pt x="12922" y="56681"/>
                    <a:pt x="12851" y="56681"/>
                  </a:cubicBezTo>
                  <a:cubicBezTo>
                    <a:pt x="12483" y="56681"/>
                    <a:pt x="12325" y="56360"/>
                    <a:pt x="12393" y="55815"/>
                  </a:cubicBezTo>
                  <a:cubicBezTo>
                    <a:pt x="12588" y="54259"/>
                    <a:pt x="13400" y="53157"/>
                    <a:pt x="14443" y="52261"/>
                  </a:cubicBezTo>
                  <a:cubicBezTo>
                    <a:pt x="16346" y="50624"/>
                    <a:pt x="18289" y="49053"/>
                    <a:pt x="20177" y="47398"/>
                  </a:cubicBezTo>
                  <a:lnTo>
                    <a:pt x="20177" y="47398"/>
                  </a:lnTo>
                  <a:lnTo>
                    <a:pt x="20173" y="47401"/>
                  </a:lnTo>
                  <a:cubicBezTo>
                    <a:pt x="22083" y="45742"/>
                    <a:pt x="25574" y="40079"/>
                    <a:pt x="25644" y="40057"/>
                  </a:cubicBezTo>
                  <a:close/>
                  <a:moveTo>
                    <a:pt x="38022" y="49802"/>
                  </a:moveTo>
                  <a:cubicBezTo>
                    <a:pt x="38188" y="49956"/>
                    <a:pt x="38273" y="50030"/>
                    <a:pt x="38354" y="50111"/>
                  </a:cubicBezTo>
                  <a:cubicBezTo>
                    <a:pt x="38501" y="50255"/>
                    <a:pt x="38649" y="50403"/>
                    <a:pt x="38796" y="50546"/>
                  </a:cubicBezTo>
                  <a:cubicBezTo>
                    <a:pt x="39088" y="50834"/>
                    <a:pt x="39383" y="51122"/>
                    <a:pt x="39670" y="51417"/>
                  </a:cubicBezTo>
                  <a:cubicBezTo>
                    <a:pt x="39814" y="51564"/>
                    <a:pt x="39958" y="51715"/>
                    <a:pt x="40094" y="51870"/>
                  </a:cubicBezTo>
                  <a:cubicBezTo>
                    <a:pt x="40378" y="52184"/>
                    <a:pt x="40658" y="52504"/>
                    <a:pt x="40928" y="52836"/>
                  </a:cubicBezTo>
                  <a:cubicBezTo>
                    <a:pt x="41200" y="53164"/>
                    <a:pt x="41462" y="53503"/>
                    <a:pt x="41713" y="53857"/>
                  </a:cubicBezTo>
                  <a:cubicBezTo>
                    <a:pt x="42222" y="54576"/>
                    <a:pt x="42624" y="55399"/>
                    <a:pt x="42775" y="56354"/>
                  </a:cubicBezTo>
                  <a:cubicBezTo>
                    <a:pt x="42782" y="56402"/>
                    <a:pt x="42786" y="56446"/>
                    <a:pt x="42782" y="56494"/>
                  </a:cubicBezTo>
                  <a:cubicBezTo>
                    <a:pt x="42775" y="56575"/>
                    <a:pt x="42745" y="56656"/>
                    <a:pt x="42697" y="56722"/>
                  </a:cubicBezTo>
                  <a:cubicBezTo>
                    <a:pt x="42601" y="56855"/>
                    <a:pt x="42432" y="56936"/>
                    <a:pt x="42229" y="56962"/>
                  </a:cubicBezTo>
                  <a:cubicBezTo>
                    <a:pt x="42188" y="56966"/>
                    <a:pt x="42148" y="56968"/>
                    <a:pt x="42107" y="56968"/>
                  </a:cubicBezTo>
                  <a:cubicBezTo>
                    <a:pt x="42035" y="56968"/>
                    <a:pt x="41964" y="56961"/>
                    <a:pt x="41894" y="56947"/>
                  </a:cubicBezTo>
                  <a:cubicBezTo>
                    <a:pt x="41768" y="56925"/>
                    <a:pt x="41643" y="56888"/>
                    <a:pt x="41525" y="56837"/>
                  </a:cubicBezTo>
                  <a:cubicBezTo>
                    <a:pt x="41392" y="56774"/>
                    <a:pt x="41267" y="56700"/>
                    <a:pt x="41149" y="56612"/>
                  </a:cubicBezTo>
                  <a:cubicBezTo>
                    <a:pt x="40946" y="56453"/>
                    <a:pt x="40769" y="56261"/>
                    <a:pt x="40629" y="56044"/>
                  </a:cubicBezTo>
                  <a:lnTo>
                    <a:pt x="40625" y="56044"/>
                  </a:lnTo>
                  <a:cubicBezTo>
                    <a:pt x="40327" y="55601"/>
                    <a:pt x="40039" y="55152"/>
                    <a:pt x="39755" y="54694"/>
                  </a:cubicBezTo>
                  <a:cubicBezTo>
                    <a:pt x="39471" y="54237"/>
                    <a:pt x="39195" y="53780"/>
                    <a:pt x="38914" y="53319"/>
                  </a:cubicBezTo>
                  <a:cubicBezTo>
                    <a:pt x="38826" y="53175"/>
                    <a:pt x="38734" y="53028"/>
                    <a:pt x="38656" y="52877"/>
                  </a:cubicBezTo>
                  <a:cubicBezTo>
                    <a:pt x="38575" y="52726"/>
                    <a:pt x="38512" y="52567"/>
                    <a:pt x="38472" y="52401"/>
                  </a:cubicBezTo>
                  <a:cubicBezTo>
                    <a:pt x="38431" y="52228"/>
                    <a:pt x="38394" y="52054"/>
                    <a:pt x="38365" y="51881"/>
                  </a:cubicBezTo>
                  <a:cubicBezTo>
                    <a:pt x="38265" y="51358"/>
                    <a:pt x="38195" y="50823"/>
                    <a:pt x="38111" y="50296"/>
                  </a:cubicBezTo>
                  <a:cubicBezTo>
                    <a:pt x="38100" y="50233"/>
                    <a:pt x="38088" y="50170"/>
                    <a:pt x="38074" y="50093"/>
                  </a:cubicBezTo>
                  <a:cubicBezTo>
                    <a:pt x="38059" y="50015"/>
                    <a:pt x="38044" y="49927"/>
                    <a:pt x="38022" y="49802"/>
                  </a:cubicBezTo>
                  <a:close/>
                  <a:moveTo>
                    <a:pt x="11339" y="56835"/>
                  </a:moveTo>
                  <a:cubicBezTo>
                    <a:pt x="11707" y="56835"/>
                    <a:pt x="12029" y="57360"/>
                    <a:pt x="12069" y="57902"/>
                  </a:cubicBezTo>
                  <a:cubicBezTo>
                    <a:pt x="12109" y="58463"/>
                    <a:pt x="11600" y="59093"/>
                    <a:pt x="11217" y="59130"/>
                  </a:cubicBezTo>
                  <a:cubicBezTo>
                    <a:pt x="11205" y="59131"/>
                    <a:pt x="11193" y="59132"/>
                    <a:pt x="11182" y="59132"/>
                  </a:cubicBezTo>
                  <a:cubicBezTo>
                    <a:pt x="10837" y="59132"/>
                    <a:pt x="10887" y="58589"/>
                    <a:pt x="10848" y="58046"/>
                  </a:cubicBezTo>
                  <a:cubicBezTo>
                    <a:pt x="10811" y="57486"/>
                    <a:pt x="10918" y="56874"/>
                    <a:pt x="11302" y="56837"/>
                  </a:cubicBezTo>
                  <a:cubicBezTo>
                    <a:pt x="11314" y="56835"/>
                    <a:pt x="11326" y="56835"/>
                    <a:pt x="11339" y="56835"/>
                  </a:cubicBezTo>
                  <a:close/>
                  <a:moveTo>
                    <a:pt x="38019" y="53393"/>
                  </a:moveTo>
                  <a:cubicBezTo>
                    <a:pt x="38106" y="53393"/>
                    <a:pt x="38206" y="53472"/>
                    <a:pt x="38328" y="53633"/>
                  </a:cubicBezTo>
                  <a:cubicBezTo>
                    <a:pt x="38863" y="54337"/>
                    <a:pt x="39379" y="55063"/>
                    <a:pt x="39851" y="55830"/>
                  </a:cubicBezTo>
                  <a:cubicBezTo>
                    <a:pt x="40301" y="56564"/>
                    <a:pt x="40629" y="57390"/>
                    <a:pt x="40728" y="58315"/>
                  </a:cubicBezTo>
                  <a:cubicBezTo>
                    <a:pt x="40787" y="58854"/>
                    <a:pt x="40751" y="59370"/>
                    <a:pt x="40349" y="59720"/>
                  </a:cubicBezTo>
                  <a:cubicBezTo>
                    <a:pt x="40264" y="59790"/>
                    <a:pt x="40168" y="59842"/>
                    <a:pt x="40061" y="59871"/>
                  </a:cubicBezTo>
                  <a:cubicBezTo>
                    <a:pt x="39936" y="59908"/>
                    <a:pt x="39807" y="59934"/>
                    <a:pt x="39674" y="59941"/>
                  </a:cubicBezTo>
                  <a:cubicBezTo>
                    <a:pt x="39624" y="59944"/>
                    <a:pt x="39575" y="59946"/>
                    <a:pt x="39524" y="59946"/>
                  </a:cubicBezTo>
                  <a:cubicBezTo>
                    <a:pt x="39503" y="59946"/>
                    <a:pt x="39482" y="59946"/>
                    <a:pt x="39460" y="59945"/>
                  </a:cubicBezTo>
                  <a:cubicBezTo>
                    <a:pt x="39386" y="59945"/>
                    <a:pt x="39309" y="59938"/>
                    <a:pt x="39235" y="59930"/>
                  </a:cubicBezTo>
                  <a:cubicBezTo>
                    <a:pt x="39084" y="59912"/>
                    <a:pt x="38933" y="59882"/>
                    <a:pt x="38785" y="59838"/>
                  </a:cubicBezTo>
                  <a:cubicBezTo>
                    <a:pt x="38336" y="59698"/>
                    <a:pt x="37956" y="59292"/>
                    <a:pt x="37827" y="58747"/>
                  </a:cubicBezTo>
                  <a:cubicBezTo>
                    <a:pt x="37808" y="58677"/>
                    <a:pt x="37797" y="58606"/>
                    <a:pt x="37790" y="58533"/>
                  </a:cubicBezTo>
                  <a:cubicBezTo>
                    <a:pt x="37679" y="57242"/>
                    <a:pt x="37598" y="55941"/>
                    <a:pt x="37543" y="54643"/>
                  </a:cubicBezTo>
                  <a:lnTo>
                    <a:pt x="37539" y="54643"/>
                  </a:lnTo>
                  <a:cubicBezTo>
                    <a:pt x="37524" y="54359"/>
                    <a:pt x="37639" y="54057"/>
                    <a:pt x="37731" y="53784"/>
                  </a:cubicBezTo>
                  <a:cubicBezTo>
                    <a:pt x="37816" y="53526"/>
                    <a:pt x="37906" y="53393"/>
                    <a:pt x="38019" y="53393"/>
                  </a:cubicBezTo>
                  <a:close/>
                  <a:moveTo>
                    <a:pt x="28708" y="43427"/>
                  </a:moveTo>
                  <a:cubicBezTo>
                    <a:pt x="28764" y="45384"/>
                    <a:pt x="28893" y="47995"/>
                    <a:pt x="29232" y="49337"/>
                  </a:cubicBezTo>
                  <a:lnTo>
                    <a:pt x="29232" y="49333"/>
                  </a:lnTo>
                  <a:cubicBezTo>
                    <a:pt x="29804" y="51623"/>
                    <a:pt x="30441" y="53891"/>
                    <a:pt x="31031" y="56173"/>
                  </a:cubicBezTo>
                  <a:cubicBezTo>
                    <a:pt x="31352" y="57427"/>
                    <a:pt x="31433" y="58684"/>
                    <a:pt x="30913" y="59882"/>
                  </a:cubicBezTo>
                  <a:cubicBezTo>
                    <a:pt x="30792" y="60166"/>
                    <a:pt x="30645" y="60317"/>
                    <a:pt x="30487" y="60317"/>
                  </a:cubicBezTo>
                  <a:cubicBezTo>
                    <a:pt x="30365" y="60317"/>
                    <a:pt x="30236" y="60228"/>
                    <a:pt x="30106" y="60041"/>
                  </a:cubicBezTo>
                  <a:cubicBezTo>
                    <a:pt x="29306" y="58876"/>
                    <a:pt x="28900" y="57795"/>
                    <a:pt x="28590" y="56033"/>
                  </a:cubicBezTo>
                  <a:cubicBezTo>
                    <a:pt x="28476" y="55402"/>
                    <a:pt x="28391" y="54720"/>
                    <a:pt x="28321" y="54023"/>
                  </a:cubicBezTo>
                  <a:cubicBezTo>
                    <a:pt x="28273" y="53559"/>
                    <a:pt x="28233" y="53087"/>
                    <a:pt x="28196" y="52622"/>
                  </a:cubicBezTo>
                  <a:cubicBezTo>
                    <a:pt x="28141" y="51922"/>
                    <a:pt x="28096" y="51232"/>
                    <a:pt x="28052" y="50587"/>
                  </a:cubicBezTo>
                  <a:cubicBezTo>
                    <a:pt x="27945" y="49031"/>
                    <a:pt x="27908" y="47892"/>
                    <a:pt x="27742" y="46339"/>
                  </a:cubicBezTo>
                  <a:lnTo>
                    <a:pt x="27742" y="46336"/>
                  </a:lnTo>
                  <a:lnTo>
                    <a:pt x="28708" y="43427"/>
                  </a:lnTo>
                  <a:close/>
                  <a:moveTo>
                    <a:pt x="34099" y="52464"/>
                  </a:moveTo>
                  <a:lnTo>
                    <a:pt x="34099" y="52464"/>
                  </a:lnTo>
                  <a:cubicBezTo>
                    <a:pt x="34250" y="52622"/>
                    <a:pt x="35515" y="53585"/>
                    <a:pt x="36123" y="54241"/>
                  </a:cubicBezTo>
                  <a:cubicBezTo>
                    <a:pt x="36422" y="54565"/>
                    <a:pt x="36757" y="54949"/>
                    <a:pt x="36886" y="55388"/>
                  </a:cubicBezTo>
                  <a:cubicBezTo>
                    <a:pt x="37329" y="56888"/>
                    <a:pt x="37325" y="58466"/>
                    <a:pt x="37299" y="60030"/>
                  </a:cubicBezTo>
                  <a:cubicBezTo>
                    <a:pt x="37292" y="60565"/>
                    <a:pt x="36997" y="60849"/>
                    <a:pt x="36566" y="60849"/>
                  </a:cubicBezTo>
                  <a:cubicBezTo>
                    <a:pt x="36555" y="60849"/>
                    <a:pt x="36544" y="60849"/>
                    <a:pt x="36533" y="60848"/>
                  </a:cubicBezTo>
                  <a:cubicBezTo>
                    <a:pt x="35836" y="60822"/>
                    <a:pt x="35249" y="60428"/>
                    <a:pt x="34748" y="59849"/>
                  </a:cubicBezTo>
                  <a:lnTo>
                    <a:pt x="34744" y="59849"/>
                  </a:lnTo>
                  <a:cubicBezTo>
                    <a:pt x="34342" y="59388"/>
                    <a:pt x="34446" y="58780"/>
                    <a:pt x="34464" y="58208"/>
                  </a:cubicBezTo>
                  <a:cubicBezTo>
                    <a:pt x="34471" y="57958"/>
                    <a:pt x="34519" y="57710"/>
                    <a:pt x="34512" y="57463"/>
                  </a:cubicBezTo>
                  <a:cubicBezTo>
                    <a:pt x="34490" y="56733"/>
                    <a:pt x="34634" y="55808"/>
                    <a:pt x="34556" y="55082"/>
                  </a:cubicBezTo>
                  <a:cubicBezTo>
                    <a:pt x="34449" y="54064"/>
                    <a:pt x="34261" y="53618"/>
                    <a:pt x="34099" y="52464"/>
                  </a:cubicBezTo>
                  <a:close/>
                  <a:moveTo>
                    <a:pt x="29173" y="43493"/>
                  </a:moveTo>
                  <a:lnTo>
                    <a:pt x="29173" y="43493"/>
                  </a:lnTo>
                  <a:cubicBezTo>
                    <a:pt x="29678" y="45381"/>
                    <a:pt x="30722" y="48035"/>
                    <a:pt x="32952" y="50513"/>
                  </a:cubicBezTo>
                  <a:cubicBezTo>
                    <a:pt x="33446" y="51066"/>
                    <a:pt x="33741" y="51771"/>
                    <a:pt x="33786" y="52512"/>
                  </a:cubicBezTo>
                  <a:cubicBezTo>
                    <a:pt x="33893" y="53972"/>
                    <a:pt x="34036" y="55432"/>
                    <a:pt x="34051" y="56892"/>
                  </a:cubicBezTo>
                  <a:cubicBezTo>
                    <a:pt x="34055" y="57659"/>
                    <a:pt x="33896" y="58466"/>
                    <a:pt x="33664" y="59178"/>
                  </a:cubicBezTo>
                  <a:cubicBezTo>
                    <a:pt x="33446" y="59838"/>
                    <a:pt x="33070" y="60446"/>
                    <a:pt x="32687" y="60992"/>
                  </a:cubicBezTo>
                  <a:cubicBezTo>
                    <a:pt x="32564" y="61168"/>
                    <a:pt x="32439" y="61252"/>
                    <a:pt x="32322" y="61252"/>
                  </a:cubicBezTo>
                  <a:cubicBezTo>
                    <a:pt x="32155" y="61252"/>
                    <a:pt x="32005" y="61080"/>
                    <a:pt x="31905" y="60763"/>
                  </a:cubicBezTo>
                  <a:cubicBezTo>
                    <a:pt x="31769" y="60328"/>
                    <a:pt x="31769" y="59296"/>
                    <a:pt x="31817" y="58846"/>
                  </a:cubicBezTo>
                  <a:cubicBezTo>
                    <a:pt x="32031" y="56715"/>
                    <a:pt x="30777" y="52843"/>
                    <a:pt x="30305" y="51649"/>
                  </a:cubicBezTo>
                  <a:cubicBezTo>
                    <a:pt x="29228" y="48943"/>
                    <a:pt x="29254" y="45303"/>
                    <a:pt x="29173" y="43493"/>
                  </a:cubicBezTo>
                  <a:close/>
                  <a:moveTo>
                    <a:pt x="34560" y="61372"/>
                  </a:moveTo>
                  <a:cubicBezTo>
                    <a:pt x="34650" y="61372"/>
                    <a:pt x="34716" y="61411"/>
                    <a:pt x="34741" y="61530"/>
                  </a:cubicBezTo>
                  <a:cubicBezTo>
                    <a:pt x="34792" y="61781"/>
                    <a:pt x="34538" y="61958"/>
                    <a:pt x="34435" y="62076"/>
                  </a:cubicBezTo>
                  <a:cubicBezTo>
                    <a:pt x="34360" y="62161"/>
                    <a:pt x="34274" y="62198"/>
                    <a:pt x="34193" y="62198"/>
                  </a:cubicBezTo>
                  <a:cubicBezTo>
                    <a:pt x="34063" y="62198"/>
                    <a:pt x="33947" y="62100"/>
                    <a:pt x="33915" y="61943"/>
                  </a:cubicBezTo>
                  <a:cubicBezTo>
                    <a:pt x="33863" y="61693"/>
                    <a:pt x="33940" y="61530"/>
                    <a:pt x="34199" y="61457"/>
                  </a:cubicBezTo>
                  <a:cubicBezTo>
                    <a:pt x="34333" y="61418"/>
                    <a:pt x="34461" y="61372"/>
                    <a:pt x="34560" y="61372"/>
                  </a:cubicBezTo>
                  <a:close/>
                  <a:moveTo>
                    <a:pt x="30918" y="61130"/>
                  </a:moveTo>
                  <a:cubicBezTo>
                    <a:pt x="31030" y="61130"/>
                    <a:pt x="31133" y="61168"/>
                    <a:pt x="31212" y="61254"/>
                  </a:cubicBezTo>
                  <a:cubicBezTo>
                    <a:pt x="31455" y="61516"/>
                    <a:pt x="31275" y="62002"/>
                    <a:pt x="31013" y="62371"/>
                  </a:cubicBezTo>
                  <a:cubicBezTo>
                    <a:pt x="30807" y="62657"/>
                    <a:pt x="30643" y="62978"/>
                    <a:pt x="30466" y="62978"/>
                  </a:cubicBezTo>
                  <a:cubicBezTo>
                    <a:pt x="30417" y="62978"/>
                    <a:pt x="30368" y="62954"/>
                    <a:pt x="30316" y="62898"/>
                  </a:cubicBezTo>
                  <a:cubicBezTo>
                    <a:pt x="30076" y="62640"/>
                    <a:pt x="29999" y="61895"/>
                    <a:pt x="30261" y="61530"/>
                  </a:cubicBezTo>
                  <a:lnTo>
                    <a:pt x="30257" y="61530"/>
                  </a:lnTo>
                  <a:cubicBezTo>
                    <a:pt x="30432" y="61286"/>
                    <a:pt x="30693" y="61130"/>
                    <a:pt x="30918" y="61130"/>
                  </a:cubicBezTo>
                  <a:close/>
                  <a:moveTo>
                    <a:pt x="5749" y="1"/>
                  </a:moveTo>
                  <a:cubicBezTo>
                    <a:pt x="4856" y="1"/>
                    <a:pt x="4375" y="563"/>
                    <a:pt x="3728" y="1648"/>
                  </a:cubicBezTo>
                  <a:cubicBezTo>
                    <a:pt x="2906" y="3023"/>
                    <a:pt x="3282" y="6522"/>
                    <a:pt x="3374" y="8399"/>
                  </a:cubicBezTo>
                  <a:cubicBezTo>
                    <a:pt x="3463" y="10224"/>
                    <a:pt x="4219" y="12031"/>
                    <a:pt x="4451" y="13845"/>
                  </a:cubicBezTo>
                  <a:cubicBezTo>
                    <a:pt x="4543" y="14553"/>
                    <a:pt x="3935" y="17775"/>
                    <a:pt x="3621" y="19648"/>
                  </a:cubicBezTo>
                  <a:cubicBezTo>
                    <a:pt x="3345" y="21293"/>
                    <a:pt x="4340" y="24401"/>
                    <a:pt x="3946" y="25408"/>
                  </a:cubicBezTo>
                  <a:cubicBezTo>
                    <a:pt x="2847" y="28232"/>
                    <a:pt x="3338" y="29220"/>
                    <a:pt x="4521" y="29600"/>
                  </a:cubicBezTo>
                  <a:cubicBezTo>
                    <a:pt x="5642" y="29958"/>
                    <a:pt x="6449" y="31005"/>
                    <a:pt x="7548" y="31407"/>
                  </a:cubicBezTo>
                  <a:cubicBezTo>
                    <a:pt x="7983" y="31569"/>
                    <a:pt x="8418" y="31738"/>
                    <a:pt x="8850" y="31904"/>
                  </a:cubicBezTo>
                  <a:cubicBezTo>
                    <a:pt x="8452" y="32107"/>
                    <a:pt x="2430" y="36856"/>
                    <a:pt x="1826" y="37863"/>
                  </a:cubicBezTo>
                  <a:cubicBezTo>
                    <a:pt x="1059" y="39146"/>
                    <a:pt x="406" y="40591"/>
                    <a:pt x="380" y="42140"/>
                  </a:cubicBezTo>
                  <a:cubicBezTo>
                    <a:pt x="340" y="44913"/>
                    <a:pt x="1" y="49658"/>
                    <a:pt x="1265" y="52346"/>
                  </a:cubicBezTo>
                  <a:cubicBezTo>
                    <a:pt x="1549" y="52950"/>
                    <a:pt x="2003" y="53463"/>
                    <a:pt x="2438" y="53942"/>
                  </a:cubicBezTo>
                  <a:cubicBezTo>
                    <a:pt x="4941" y="56682"/>
                    <a:pt x="7832" y="58776"/>
                    <a:pt x="10889" y="60598"/>
                  </a:cubicBezTo>
                  <a:cubicBezTo>
                    <a:pt x="11224" y="60798"/>
                    <a:pt x="11537" y="60890"/>
                    <a:pt x="11839" y="60890"/>
                  </a:cubicBezTo>
                  <a:cubicBezTo>
                    <a:pt x="12266" y="60890"/>
                    <a:pt x="12672" y="60707"/>
                    <a:pt x="13086" y="60387"/>
                  </a:cubicBezTo>
                  <a:cubicBezTo>
                    <a:pt x="14438" y="59348"/>
                    <a:pt x="24726" y="46461"/>
                    <a:pt x="24785" y="46461"/>
                  </a:cubicBezTo>
                  <a:cubicBezTo>
                    <a:pt x="24785" y="46461"/>
                    <a:pt x="24785" y="46461"/>
                    <a:pt x="24785" y="46461"/>
                  </a:cubicBezTo>
                  <a:cubicBezTo>
                    <a:pt x="24575" y="47656"/>
                    <a:pt x="24181" y="48788"/>
                    <a:pt x="23805" y="50296"/>
                  </a:cubicBezTo>
                  <a:cubicBezTo>
                    <a:pt x="23491" y="51564"/>
                    <a:pt x="22588" y="54772"/>
                    <a:pt x="23395" y="55601"/>
                  </a:cubicBezTo>
                  <a:cubicBezTo>
                    <a:pt x="23458" y="55665"/>
                    <a:pt x="23526" y="55695"/>
                    <a:pt x="23598" y="55695"/>
                  </a:cubicBezTo>
                  <a:cubicBezTo>
                    <a:pt x="24450" y="55695"/>
                    <a:pt x="25921" y="51656"/>
                    <a:pt x="25921" y="51656"/>
                  </a:cubicBezTo>
                  <a:cubicBezTo>
                    <a:pt x="26242" y="50716"/>
                    <a:pt x="26559" y="49702"/>
                    <a:pt x="26869" y="48802"/>
                  </a:cubicBezTo>
                  <a:cubicBezTo>
                    <a:pt x="27341" y="53297"/>
                    <a:pt x="28211" y="61530"/>
                    <a:pt x="28546" y="62644"/>
                  </a:cubicBezTo>
                  <a:cubicBezTo>
                    <a:pt x="28790" y="63451"/>
                    <a:pt x="29188" y="63964"/>
                    <a:pt x="29925" y="64119"/>
                  </a:cubicBezTo>
                  <a:cubicBezTo>
                    <a:pt x="31836" y="64512"/>
                    <a:pt x="33749" y="64773"/>
                    <a:pt x="35668" y="64773"/>
                  </a:cubicBezTo>
                  <a:cubicBezTo>
                    <a:pt x="36552" y="64773"/>
                    <a:pt x="37438" y="64718"/>
                    <a:pt x="38324" y="64594"/>
                  </a:cubicBezTo>
                  <a:cubicBezTo>
                    <a:pt x="38815" y="64524"/>
                    <a:pt x="39327" y="64443"/>
                    <a:pt x="39770" y="64192"/>
                  </a:cubicBezTo>
                  <a:cubicBezTo>
                    <a:pt x="41731" y="63086"/>
                    <a:pt x="43479" y="59584"/>
                    <a:pt x="44607" y="57629"/>
                  </a:cubicBezTo>
                  <a:cubicBezTo>
                    <a:pt x="45234" y="56538"/>
                    <a:pt x="45400" y="55141"/>
                    <a:pt x="45422" y="53784"/>
                  </a:cubicBezTo>
                  <a:cubicBezTo>
                    <a:pt x="45441" y="52722"/>
                    <a:pt x="43405" y="45783"/>
                    <a:pt x="43225" y="45399"/>
                  </a:cubicBezTo>
                  <a:lnTo>
                    <a:pt x="43225" y="45399"/>
                  </a:lnTo>
                  <a:cubicBezTo>
                    <a:pt x="43582" y="45547"/>
                    <a:pt x="43944" y="45690"/>
                    <a:pt x="44298" y="45842"/>
                  </a:cubicBezTo>
                  <a:cubicBezTo>
                    <a:pt x="45201" y="46225"/>
                    <a:pt x="46174" y="45989"/>
                    <a:pt x="47070" y="46413"/>
                  </a:cubicBezTo>
                  <a:cubicBezTo>
                    <a:pt x="47284" y="46516"/>
                    <a:pt x="47487" y="46575"/>
                    <a:pt x="47679" y="46575"/>
                  </a:cubicBezTo>
                  <a:cubicBezTo>
                    <a:pt x="48334" y="46575"/>
                    <a:pt x="48851" y="45879"/>
                    <a:pt x="49194" y="43847"/>
                  </a:cubicBezTo>
                  <a:cubicBezTo>
                    <a:pt x="49353" y="42910"/>
                    <a:pt x="51307" y="41351"/>
                    <a:pt x="51808" y="40042"/>
                  </a:cubicBezTo>
                  <a:cubicBezTo>
                    <a:pt x="52383" y="38549"/>
                    <a:pt x="53320" y="35945"/>
                    <a:pt x="53674" y="35510"/>
                  </a:cubicBezTo>
                  <a:cubicBezTo>
                    <a:pt x="54585" y="34386"/>
                    <a:pt x="55838" y="33589"/>
                    <a:pt x="56657" y="32376"/>
                  </a:cubicBezTo>
                  <a:cubicBezTo>
                    <a:pt x="57497" y="31123"/>
                    <a:pt x="59205" y="28921"/>
                    <a:pt x="59230" y="27469"/>
                  </a:cubicBezTo>
                  <a:cubicBezTo>
                    <a:pt x="59256" y="26053"/>
                    <a:pt x="59120" y="25349"/>
                    <a:pt x="58058" y="24740"/>
                  </a:cubicBezTo>
                  <a:cubicBezTo>
                    <a:pt x="57036" y="24158"/>
                    <a:pt x="55946" y="24035"/>
                    <a:pt x="54857" y="24035"/>
                  </a:cubicBezTo>
                  <a:cubicBezTo>
                    <a:pt x="54602" y="24035"/>
                    <a:pt x="54348" y="24042"/>
                    <a:pt x="54094" y="24051"/>
                  </a:cubicBezTo>
                  <a:cubicBezTo>
                    <a:pt x="49788" y="24213"/>
                    <a:pt x="45636" y="25190"/>
                    <a:pt x="41683" y="27259"/>
                  </a:cubicBezTo>
                  <a:cubicBezTo>
                    <a:pt x="38361" y="28999"/>
                    <a:pt x="35168" y="31027"/>
                    <a:pt x="32075" y="33283"/>
                  </a:cubicBezTo>
                  <a:lnTo>
                    <a:pt x="32259" y="32730"/>
                  </a:lnTo>
                  <a:cubicBezTo>
                    <a:pt x="32237" y="32638"/>
                    <a:pt x="32208" y="32550"/>
                    <a:pt x="32171" y="32465"/>
                  </a:cubicBezTo>
                  <a:cubicBezTo>
                    <a:pt x="32078" y="32255"/>
                    <a:pt x="32112" y="31967"/>
                    <a:pt x="32082" y="31716"/>
                  </a:cubicBezTo>
                  <a:cubicBezTo>
                    <a:pt x="31997" y="30979"/>
                    <a:pt x="31308" y="30791"/>
                    <a:pt x="30921" y="30640"/>
                  </a:cubicBezTo>
                  <a:lnTo>
                    <a:pt x="30888" y="30625"/>
                  </a:lnTo>
                  <a:lnTo>
                    <a:pt x="30854" y="30610"/>
                  </a:lnTo>
                  <a:cubicBezTo>
                    <a:pt x="30622" y="30520"/>
                    <a:pt x="30300" y="30367"/>
                    <a:pt x="29981" y="30367"/>
                  </a:cubicBezTo>
                  <a:cubicBezTo>
                    <a:pt x="29763" y="30367"/>
                    <a:pt x="29547" y="30438"/>
                    <a:pt x="29361" y="30651"/>
                  </a:cubicBezTo>
                  <a:cubicBezTo>
                    <a:pt x="29206" y="30831"/>
                    <a:pt x="29085" y="31078"/>
                    <a:pt x="28897" y="31182"/>
                  </a:cubicBezTo>
                  <a:cubicBezTo>
                    <a:pt x="28402" y="31458"/>
                    <a:pt x="28207" y="31952"/>
                    <a:pt x="28067" y="32505"/>
                  </a:cubicBezTo>
                  <a:cubicBezTo>
                    <a:pt x="28030" y="32660"/>
                    <a:pt x="27993" y="32815"/>
                    <a:pt x="27930" y="33077"/>
                  </a:cubicBezTo>
                  <a:cubicBezTo>
                    <a:pt x="27805" y="32893"/>
                    <a:pt x="27293" y="31502"/>
                    <a:pt x="27082" y="30913"/>
                  </a:cubicBezTo>
                  <a:cubicBezTo>
                    <a:pt x="25313" y="25880"/>
                    <a:pt x="23285" y="20998"/>
                    <a:pt x="20929" y="16289"/>
                  </a:cubicBezTo>
                  <a:cubicBezTo>
                    <a:pt x="18285" y="11021"/>
                    <a:pt x="14815" y="6600"/>
                    <a:pt x="10719" y="2809"/>
                  </a:cubicBezTo>
                  <a:cubicBezTo>
                    <a:pt x="9443" y="1626"/>
                    <a:pt x="8105" y="490"/>
                    <a:pt x="6460" y="96"/>
                  </a:cubicBezTo>
                  <a:cubicBezTo>
                    <a:pt x="6195" y="32"/>
                    <a:pt x="5961" y="1"/>
                    <a:pt x="5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68"/>
            <p:cNvSpPr/>
            <p:nvPr/>
          </p:nvSpPr>
          <p:spPr>
            <a:xfrm>
              <a:off x="3236729" y="3901276"/>
              <a:ext cx="162948" cy="57515"/>
            </a:xfrm>
            <a:custGeom>
              <a:avLst/>
              <a:gdLst/>
              <a:ahLst/>
              <a:cxnLst/>
              <a:rect l="l" t="t" r="r" b="b"/>
              <a:pathLst>
                <a:path w="10341" h="3650" extrusionOk="0">
                  <a:moveTo>
                    <a:pt x="2363" y="0"/>
                  </a:moveTo>
                  <a:cubicBezTo>
                    <a:pt x="1716" y="0"/>
                    <a:pt x="1268" y="388"/>
                    <a:pt x="942" y="1018"/>
                  </a:cubicBezTo>
                  <a:cubicBezTo>
                    <a:pt x="798" y="1294"/>
                    <a:pt x="658" y="1575"/>
                    <a:pt x="544" y="1866"/>
                  </a:cubicBezTo>
                  <a:cubicBezTo>
                    <a:pt x="1" y="3238"/>
                    <a:pt x="74" y="3650"/>
                    <a:pt x="1078" y="3650"/>
                  </a:cubicBezTo>
                  <a:cubicBezTo>
                    <a:pt x="1226" y="3650"/>
                    <a:pt x="1394" y="3641"/>
                    <a:pt x="1584" y="3625"/>
                  </a:cubicBezTo>
                  <a:cubicBezTo>
                    <a:pt x="1875" y="3599"/>
                    <a:pt x="2170" y="3555"/>
                    <a:pt x="2461" y="3507"/>
                  </a:cubicBezTo>
                  <a:cubicBezTo>
                    <a:pt x="3330" y="3364"/>
                    <a:pt x="7342" y="2990"/>
                    <a:pt x="8551" y="2990"/>
                  </a:cubicBezTo>
                  <a:cubicBezTo>
                    <a:pt x="8563" y="2990"/>
                    <a:pt x="8574" y="2990"/>
                    <a:pt x="8586" y="2990"/>
                  </a:cubicBezTo>
                  <a:cubicBezTo>
                    <a:pt x="8590" y="2990"/>
                    <a:pt x="8595" y="2990"/>
                    <a:pt x="8599" y="2990"/>
                  </a:cubicBezTo>
                  <a:cubicBezTo>
                    <a:pt x="9216" y="2990"/>
                    <a:pt x="9728" y="2740"/>
                    <a:pt x="10101" y="2212"/>
                  </a:cubicBezTo>
                  <a:cubicBezTo>
                    <a:pt x="10341" y="1866"/>
                    <a:pt x="10333" y="531"/>
                    <a:pt x="9633" y="457"/>
                  </a:cubicBezTo>
                  <a:cubicBezTo>
                    <a:pt x="7251" y="207"/>
                    <a:pt x="4858" y="151"/>
                    <a:pt x="2469" y="4"/>
                  </a:cubicBezTo>
                  <a:cubicBezTo>
                    <a:pt x="2433" y="2"/>
                    <a:pt x="2398" y="0"/>
                    <a:pt x="23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68"/>
            <p:cNvSpPr/>
            <p:nvPr/>
          </p:nvSpPr>
          <p:spPr>
            <a:xfrm>
              <a:off x="3236729" y="3901276"/>
              <a:ext cx="162948" cy="57515"/>
            </a:xfrm>
            <a:custGeom>
              <a:avLst/>
              <a:gdLst/>
              <a:ahLst/>
              <a:cxnLst/>
              <a:rect l="l" t="t" r="r" b="b"/>
              <a:pathLst>
                <a:path w="10341" h="3650" extrusionOk="0">
                  <a:moveTo>
                    <a:pt x="2363" y="0"/>
                  </a:moveTo>
                  <a:cubicBezTo>
                    <a:pt x="1716" y="0"/>
                    <a:pt x="1268" y="388"/>
                    <a:pt x="942" y="1018"/>
                  </a:cubicBezTo>
                  <a:cubicBezTo>
                    <a:pt x="798" y="1294"/>
                    <a:pt x="658" y="1575"/>
                    <a:pt x="544" y="1866"/>
                  </a:cubicBezTo>
                  <a:cubicBezTo>
                    <a:pt x="1" y="3238"/>
                    <a:pt x="74" y="3650"/>
                    <a:pt x="1078" y="3650"/>
                  </a:cubicBezTo>
                  <a:cubicBezTo>
                    <a:pt x="1226" y="3650"/>
                    <a:pt x="1394" y="3641"/>
                    <a:pt x="1584" y="3625"/>
                  </a:cubicBezTo>
                  <a:cubicBezTo>
                    <a:pt x="1875" y="3599"/>
                    <a:pt x="2170" y="3555"/>
                    <a:pt x="2461" y="3507"/>
                  </a:cubicBezTo>
                  <a:cubicBezTo>
                    <a:pt x="3330" y="3364"/>
                    <a:pt x="7342" y="2990"/>
                    <a:pt x="8551" y="2990"/>
                  </a:cubicBezTo>
                  <a:cubicBezTo>
                    <a:pt x="8563" y="2990"/>
                    <a:pt x="8574" y="2990"/>
                    <a:pt x="8586" y="2990"/>
                  </a:cubicBezTo>
                  <a:cubicBezTo>
                    <a:pt x="8590" y="2990"/>
                    <a:pt x="8595" y="2990"/>
                    <a:pt x="8599" y="2990"/>
                  </a:cubicBezTo>
                  <a:cubicBezTo>
                    <a:pt x="9216" y="2990"/>
                    <a:pt x="9728" y="2740"/>
                    <a:pt x="10101" y="2212"/>
                  </a:cubicBezTo>
                  <a:cubicBezTo>
                    <a:pt x="10341" y="1866"/>
                    <a:pt x="10333" y="531"/>
                    <a:pt x="9633" y="457"/>
                  </a:cubicBezTo>
                  <a:cubicBezTo>
                    <a:pt x="7251" y="207"/>
                    <a:pt x="4858" y="151"/>
                    <a:pt x="2469" y="4"/>
                  </a:cubicBezTo>
                  <a:cubicBezTo>
                    <a:pt x="2433" y="2"/>
                    <a:pt x="2398" y="0"/>
                    <a:pt x="23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68"/>
            <p:cNvSpPr/>
            <p:nvPr/>
          </p:nvSpPr>
          <p:spPr>
            <a:xfrm>
              <a:off x="3280154" y="3846018"/>
              <a:ext cx="138761" cy="54332"/>
            </a:xfrm>
            <a:custGeom>
              <a:avLst/>
              <a:gdLst/>
              <a:ahLst/>
              <a:cxnLst/>
              <a:rect l="l" t="t" r="r" b="b"/>
              <a:pathLst>
                <a:path w="8806" h="3448" extrusionOk="0">
                  <a:moveTo>
                    <a:pt x="4779" y="0"/>
                  </a:moveTo>
                  <a:cubicBezTo>
                    <a:pt x="4478" y="0"/>
                    <a:pt x="4174" y="20"/>
                    <a:pt x="3868" y="56"/>
                  </a:cubicBezTo>
                  <a:cubicBezTo>
                    <a:pt x="3867" y="54"/>
                    <a:pt x="3863" y="53"/>
                    <a:pt x="3855" y="53"/>
                  </a:cubicBezTo>
                  <a:cubicBezTo>
                    <a:pt x="3673" y="53"/>
                    <a:pt x="1593" y="653"/>
                    <a:pt x="561" y="1070"/>
                  </a:cubicBezTo>
                  <a:cubicBezTo>
                    <a:pt x="328" y="1166"/>
                    <a:pt x="0" y="1571"/>
                    <a:pt x="30" y="1774"/>
                  </a:cubicBezTo>
                  <a:cubicBezTo>
                    <a:pt x="70" y="2047"/>
                    <a:pt x="384" y="2383"/>
                    <a:pt x="634" y="2471"/>
                  </a:cubicBezTo>
                  <a:cubicBezTo>
                    <a:pt x="1272" y="2696"/>
                    <a:pt x="1929" y="2855"/>
                    <a:pt x="2596" y="2939"/>
                  </a:cubicBezTo>
                  <a:cubicBezTo>
                    <a:pt x="4093" y="3135"/>
                    <a:pt x="5594" y="3275"/>
                    <a:pt x="7094" y="3426"/>
                  </a:cubicBezTo>
                  <a:cubicBezTo>
                    <a:pt x="7225" y="3440"/>
                    <a:pt x="7356" y="3447"/>
                    <a:pt x="7488" y="3447"/>
                  </a:cubicBezTo>
                  <a:cubicBezTo>
                    <a:pt x="7635" y="3447"/>
                    <a:pt x="7782" y="3438"/>
                    <a:pt x="7928" y="3419"/>
                  </a:cubicBezTo>
                  <a:cubicBezTo>
                    <a:pt x="8414" y="3349"/>
                    <a:pt x="8669" y="2987"/>
                    <a:pt x="8731" y="2434"/>
                  </a:cubicBezTo>
                  <a:cubicBezTo>
                    <a:pt x="8805" y="1785"/>
                    <a:pt x="8492" y="1232"/>
                    <a:pt x="7784" y="808"/>
                  </a:cubicBezTo>
                  <a:cubicBezTo>
                    <a:pt x="6829" y="233"/>
                    <a:pt x="5820" y="0"/>
                    <a:pt x="4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68"/>
            <p:cNvSpPr/>
            <p:nvPr/>
          </p:nvSpPr>
          <p:spPr>
            <a:xfrm>
              <a:off x="3280154" y="3846018"/>
              <a:ext cx="138761" cy="54332"/>
            </a:xfrm>
            <a:custGeom>
              <a:avLst/>
              <a:gdLst/>
              <a:ahLst/>
              <a:cxnLst/>
              <a:rect l="l" t="t" r="r" b="b"/>
              <a:pathLst>
                <a:path w="8806" h="3448" extrusionOk="0">
                  <a:moveTo>
                    <a:pt x="4779" y="0"/>
                  </a:moveTo>
                  <a:cubicBezTo>
                    <a:pt x="4478" y="0"/>
                    <a:pt x="4174" y="20"/>
                    <a:pt x="3868" y="56"/>
                  </a:cubicBezTo>
                  <a:cubicBezTo>
                    <a:pt x="3867" y="54"/>
                    <a:pt x="3863" y="53"/>
                    <a:pt x="3855" y="53"/>
                  </a:cubicBezTo>
                  <a:cubicBezTo>
                    <a:pt x="3673" y="53"/>
                    <a:pt x="1593" y="653"/>
                    <a:pt x="561" y="1070"/>
                  </a:cubicBezTo>
                  <a:cubicBezTo>
                    <a:pt x="328" y="1166"/>
                    <a:pt x="0" y="1571"/>
                    <a:pt x="30" y="1774"/>
                  </a:cubicBezTo>
                  <a:cubicBezTo>
                    <a:pt x="70" y="2047"/>
                    <a:pt x="384" y="2383"/>
                    <a:pt x="634" y="2471"/>
                  </a:cubicBezTo>
                  <a:cubicBezTo>
                    <a:pt x="1272" y="2696"/>
                    <a:pt x="1929" y="2855"/>
                    <a:pt x="2596" y="2939"/>
                  </a:cubicBezTo>
                  <a:cubicBezTo>
                    <a:pt x="4093" y="3135"/>
                    <a:pt x="5594" y="3275"/>
                    <a:pt x="7094" y="3426"/>
                  </a:cubicBezTo>
                  <a:cubicBezTo>
                    <a:pt x="7225" y="3440"/>
                    <a:pt x="7356" y="3447"/>
                    <a:pt x="7488" y="3447"/>
                  </a:cubicBezTo>
                  <a:cubicBezTo>
                    <a:pt x="7635" y="3447"/>
                    <a:pt x="7782" y="3438"/>
                    <a:pt x="7928" y="3419"/>
                  </a:cubicBezTo>
                  <a:cubicBezTo>
                    <a:pt x="8414" y="3349"/>
                    <a:pt x="8669" y="2987"/>
                    <a:pt x="8731" y="2434"/>
                  </a:cubicBezTo>
                  <a:cubicBezTo>
                    <a:pt x="8805" y="1785"/>
                    <a:pt x="8492" y="1232"/>
                    <a:pt x="7784" y="808"/>
                  </a:cubicBezTo>
                  <a:cubicBezTo>
                    <a:pt x="6829" y="233"/>
                    <a:pt x="5820" y="0"/>
                    <a:pt x="4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68"/>
            <p:cNvSpPr/>
            <p:nvPr/>
          </p:nvSpPr>
          <p:spPr>
            <a:xfrm>
              <a:off x="3374189" y="3953556"/>
              <a:ext cx="210126" cy="261953"/>
            </a:xfrm>
            <a:custGeom>
              <a:avLst/>
              <a:gdLst/>
              <a:ahLst/>
              <a:cxnLst/>
              <a:rect l="l" t="t" r="r" b="b"/>
              <a:pathLst>
                <a:path w="13335" h="16624" extrusionOk="0">
                  <a:moveTo>
                    <a:pt x="13319" y="1"/>
                  </a:moveTo>
                  <a:lnTo>
                    <a:pt x="13319" y="1"/>
                  </a:lnTo>
                  <a:cubicBezTo>
                    <a:pt x="13249" y="23"/>
                    <a:pt x="9761" y="5686"/>
                    <a:pt x="7848" y="7345"/>
                  </a:cubicBezTo>
                  <a:lnTo>
                    <a:pt x="7852" y="7342"/>
                  </a:lnTo>
                  <a:lnTo>
                    <a:pt x="7852" y="7342"/>
                  </a:lnTo>
                  <a:cubicBezTo>
                    <a:pt x="5964" y="8997"/>
                    <a:pt x="4021" y="10568"/>
                    <a:pt x="2118" y="12205"/>
                  </a:cubicBezTo>
                  <a:cubicBezTo>
                    <a:pt x="1075" y="13101"/>
                    <a:pt x="263" y="14203"/>
                    <a:pt x="72" y="15759"/>
                  </a:cubicBezTo>
                  <a:cubicBezTo>
                    <a:pt x="0" y="16305"/>
                    <a:pt x="159" y="16624"/>
                    <a:pt x="528" y="16624"/>
                  </a:cubicBezTo>
                  <a:cubicBezTo>
                    <a:pt x="598" y="16624"/>
                    <a:pt x="676" y="16612"/>
                    <a:pt x="761" y="16589"/>
                  </a:cubicBezTo>
                  <a:cubicBezTo>
                    <a:pt x="2221" y="16180"/>
                    <a:pt x="3246" y="15512"/>
                    <a:pt x="4574" y="14133"/>
                  </a:cubicBezTo>
                  <a:cubicBezTo>
                    <a:pt x="5849" y="12813"/>
                    <a:pt x="7155" y="11010"/>
                    <a:pt x="8268" y="9510"/>
                  </a:cubicBezTo>
                  <a:cubicBezTo>
                    <a:pt x="9278" y="8145"/>
                    <a:pt x="9979" y="7113"/>
                    <a:pt x="11045" y="5808"/>
                  </a:cubicBezTo>
                  <a:cubicBezTo>
                    <a:pt x="12147" y="4462"/>
                    <a:pt x="13334" y="299"/>
                    <a:pt x="13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68"/>
            <p:cNvSpPr/>
            <p:nvPr/>
          </p:nvSpPr>
          <p:spPr>
            <a:xfrm>
              <a:off x="3374189" y="3953556"/>
              <a:ext cx="210126" cy="261953"/>
            </a:xfrm>
            <a:custGeom>
              <a:avLst/>
              <a:gdLst/>
              <a:ahLst/>
              <a:cxnLst/>
              <a:rect l="l" t="t" r="r" b="b"/>
              <a:pathLst>
                <a:path w="13335" h="16624" extrusionOk="0">
                  <a:moveTo>
                    <a:pt x="13319" y="1"/>
                  </a:moveTo>
                  <a:lnTo>
                    <a:pt x="13319" y="1"/>
                  </a:lnTo>
                  <a:cubicBezTo>
                    <a:pt x="13249" y="23"/>
                    <a:pt x="9761" y="5686"/>
                    <a:pt x="7848" y="7345"/>
                  </a:cubicBezTo>
                  <a:lnTo>
                    <a:pt x="7852" y="7342"/>
                  </a:lnTo>
                  <a:lnTo>
                    <a:pt x="7852" y="7342"/>
                  </a:lnTo>
                  <a:cubicBezTo>
                    <a:pt x="5964" y="8997"/>
                    <a:pt x="4021" y="10568"/>
                    <a:pt x="2118" y="12205"/>
                  </a:cubicBezTo>
                  <a:cubicBezTo>
                    <a:pt x="1075" y="13101"/>
                    <a:pt x="263" y="14203"/>
                    <a:pt x="72" y="15759"/>
                  </a:cubicBezTo>
                  <a:cubicBezTo>
                    <a:pt x="0" y="16305"/>
                    <a:pt x="159" y="16624"/>
                    <a:pt x="528" y="16624"/>
                  </a:cubicBezTo>
                  <a:cubicBezTo>
                    <a:pt x="598" y="16624"/>
                    <a:pt x="676" y="16612"/>
                    <a:pt x="761" y="16589"/>
                  </a:cubicBezTo>
                  <a:cubicBezTo>
                    <a:pt x="2221" y="16180"/>
                    <a:pt x="3246" y="15512"/>
                    <a:pt x="4574" y="14133"/>
                  </a:cubicBezTo>
                  <a:cubicBezTo>
                    <a:pt x="5849" y="12813"/>
                    <a:pt x="7155" y="11010"/>
                    <a:pt x="8268" y="9510"/>
                  </a:cubicBezTo>
                  <a:cubicBezTo>
                    <a:pt x="9278" y="8145"/>
                    <a:pt x="9979" y="7113"/>
                    <a:pt x="11045" y="5808"/>
                  </a:cubicBezTo>
                  <a:cubicBezTo>
                    <a:pt x="12147" y="4462"/>
                    <a:pt x="13334" y="299"/>
                    <a:pt x="13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68"/>
            <p:cNvSpPr/>
            <p:nvPr/>
          </p:nvSpPr>
          <p:spPr>
            <a:xfrm>
              <a:off x="3270905" y="3678417"/>
              <a:ext cx="317482" cy="207778"/>
            </a:xfrm>
            <a:custGeom>
              <a:avLst/>
              <a:gdLst/>
              <a:ahLst/>
              <a:cxnLst/>
              <a:rect l="l" t="t" r="r" b="b"/>
              <a:pathLst>
                <a:path w="20148" h="13186" extrusionOk="0">
                  <a:moveTo>
                    <a:pt x="1016" y="1"/>
                  </a:moveTo>
                  <a:cubicBezTo>
                    <a:pt x="612" y="1"/>
                    <a:pt x="476" y="292"/>
                    <a:pt x="451" y="874"/>
                  </a:cubicBezTo>
                  <a:cubicBezTo>
                    <a:pt x="429" y="1379"/>
                    <a:pt x="414" y="1899"/>
                    <a:pt x="296" y="2382"/>
                  </a:cubicBezTo>
                  <a:cubicBezTo>
                    <a:pt x="1" y="3606"/>
                    <a:pt x="64" y="4082"/>
                    <a:pt x="1008" y="4727"/>
                  </a:cubicBezTo>
                  <a:cubicBezTo>
                    <a:pt x="2600" y="5811"/>
                    <a:pt x="4171" y="7028"/>
                    <a:pt x="5889" y="7762"/>
                  </a:cubicBezTo>
                  <a:cubicBezTo>
                    <a:pt x="9853" y="9458"/>
                    <a:pt x="13901" y="10900"/>
                    <a:pt x="17917" y="12433"/>
                  </a:cubicBezTo>
                  <a:cubicBezTo>
                    <a:pt x="18639" y="12710"/>
                    <a:pt x="19380" y="12935"/>
                    <a:pt x="20114" y="13186"/>
                  </a:cubicBezTo>
                  <a:lnTo>
                    <a:pt x="20147" y="13086"/>
                  </a:lnTo>
                  <a:cubicBezTo>
                    <a:pt x="20044" y="13012"/>
                    <a:pt x="19945" y="12924"/>
                    <a:pt x="19834" y="12865"/>
                  </a:cubicBezTo>
                  <a:cubicBezTo>
                    <a:pt x="18599" y="12219"/>
                    <a:pt x="17581" y="11272"/>
                    <a:pt x="16733" y="10048"/>
                  </a:cubicBezTo>
                  <a:cubicBezTo>
                    <a:pt x="15542" y="8333"/>
                    <a:pt x="14307" y="6663"/>
                    <a:pt x="13116" y="4952"/>
                  </a:cubicBezTo>
                  <a:cubicBezTo>
                    <a:pt x="12500" y="4067"/>
                    <a:pt x="11759" y="3407"/>
                    <a:pt x="10834" y="3053"/>
                  </a:cubicBezTo>
                  <a:cubicBezTo>
                    <a:pt x="8876" y="2301"/>
                    <a:pt x="6922" y="1531"/>
                    <a:pt x="4934" y="878"/>
                  </a:cubicBezTo>
                  <a:cubicBezTo>
                    <a:pt x="3729" y="480"/>
                    <a:pt x="2475" y="251"/>
                    <a:pt x="1229" y="23"/>
                  </a:cubicBezTo>
                  <a:cubicBezTo>
                    <a:pt x="1151" y="8"/>
                    <a:pt x="1080" y="1"/>
                    <a:pt x="1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68"/>
            <p:cNvSpPr/>
            <p:nvPr/>
          </p:nvSpPr>
          <p:spPr>
            <a:xfrm>
              <a:off x="3270905" y="3678417"/>
              <a:ext cx="317482" cy="207778"/>
            </a:xfrm>
            <a:custGeom>
              <a:avLst/>
              <a:gdLst/>
              <a:ahLst/>
              <a:cxnLst/>
              <a:rect l="l" t="t" r="r" b="b"/>
              <a:pathLst>
                <a:path w="20148" h="13186" extrusionOk="0">
                  <a:moveTo>
                    <a:pt x="1016" y="1"/>
                  </a:moveTo>
                  <a:cubicBezTo>
                    <a:pt x="612" y="1"/>
                    <a:pt x="476" y="292"/>
                    <a:pt x="451" y="874"/>
                  </a:cubicBezTo>
                  <a:cubicBezTo>
                    <a:pt x="429" y="1379"/>
                    <a:pt x="414" y="1899"/>
                    <a:pt x="296" y="2382"/>
                  </a:cubicBezTo>
                  <a:cubicBezTo>
                    <a:pt x="1" y="3606"/>
                    <a:pt x="64" y="4082"/>
                    <a:pt x="1008" y="4727"/>
                  </a:cubicBezTo>
                  <a:cubicBezTo>
                    <a:pt x="2600" y="5811"/>
                    <a:pt x="4171" y="7028"/>
                    <a:pt x="5889" y="7762"/>
                  </a:cubicBezTo>
                  <a:cubicBezTo>
                    <a:pt x="9853" y="9458"/>
                    <a:pt x="13901" y="10900"/>
                    <a:pt x="17917" y="12433"/>
                  </a:cubicBezTo>
                  <a:cubicBezTo>
                    <a:pt x="18639" y="12710"/>
                    <a:pt x="19380" y="12935"/>
                    <a:pt x="20114" y="13186"/>
                  </a:cubicBezTo>
                  <a:lnTo>
                    <a:pt x="20147" y="13086"/>
                  </a:lnTo>
                  <a:cubicBezTo>
                    <a:pt x="20044" y="13012"/>
                    <a:pt x="19945" y="12924"/>
                    <a:pt x="19834" y="12865"/>
                  </a:cubicBezTo>
                  <a:cubicBezTo>
                    <a:pt x="18599" y="12219"/>
                    <a:pt x="17581" y="11272"/>
                    <a:pt x="16733" y="10048"/>
                  </a:cubicBezTo>
                  <a:cubicBezTo>
                    <a:pt x="15542" y="8333"/>
                    <a:pt x="14307" y="6663"/>
                    <a:pt x="13116" y="4952"/>
                  </a:cubicBezTo>
                  <a:cubicBezTo>
                    <a:pt x="12500" y="4067"/>
                    <a:pt x="11759" y="3407"/>
                    <a:pt x="10834" y="3053"/>
                  </a:cubicBezTo>
                  <a:cubicBezTo>
                    <a:pt x="8876" y="2301"/>
                    <a:pt x="6922" y="1531"/>
                    <a:pt x="4934" y="878"/>
                  </a:cubicBezTo>
                  <a:cubicBezTo>
                    <a:pt x="3729" y="480"/>
                    <a:pt x="2475" y="251"/>
                    <a:pt x="1229" y="23"/>
                  </a:cubicBezTo>
                  <a:cubicBezTo>
                    <a:pt x="1151" y="8"/>
                    <a:pt x="1080" y="1"/>
                    <a:pt x="1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68"/>
            <p:cNvSpPr/>
            <p:nvPr/>
          </p:nvSpPr>
          <p:spPr>
            <a:xfrm>
              <a:off x="3218010" y="3959008"/>
              <a:ext cx="140825" cy="58476"/>
            </a:xfrm>
            <a:custGeom>
              <a:avLst/>
              <a:gdLst/>
              <a:ahLst/>
              <a:cxnLst/>
              <a:rect l="l" t="t" r="r" b="b"/>
              <a:pathLst>
                <a:path w="8937" h="3711" extrusionOk="0">
                  <a:moveTo>
                    <a:pt x="8636" y="0"/>
                  </a:moveTo>
                  <a:cubicBezTo>
                    <a:pt x="8557" y="0"/>
                    <a:pt x="8494" y="1"/>
                    <a:pt x="8431" y="5"/>
                  </a:cubicBezTo>
                  <a:cubicBezTo>
                    <a:pt x="7524" y="56"/>
                    <a:pt x="6614" y="68"/>
                    <a:pt x="5710" y="174"/>
                  </a:cubicBezTo>
                  <a:cubicBezTo>
                    <a:pt x="4796" y="281"/>
                    <a:pt x="3878" y="425"/>
                    <a:pt x="2982" y="661"/>
                  </a:cubicBezTo>
                  <a:cubicBezTo>
                    <a:pt x="2064" y="901"/>
                    <a:pt x="1194" y="1329"/>
                    <a:pt x="489" y="2088"/>
                  </a:cubicBezTo>
                  <a:cubicBezTo>
                    <a:pt x="1" y="2618"/>
                    <a:pt x="878" y="3711"/>
                    <a:pt x="2131" y="3711"/>
                  </a:cubicBezTo>
                  <a:cubicBezTo>
                    <a:pt x="2334" y="3711"/>
                    <a:pt x="2546" y="3682"/>
                    <a:pt x="2764" y="3618"/>
                  </a:cubicBezTo>
                  <a:cubicBezTo>
                    <a:pt x="3859" y="3297"/>
                    <a:pt x="4940" y="2907"/>
                    <a:pt x="6016" y="2523"/>
                  </a:cubicBezTo>
                  <a:cubicBezTo>
                    <a:pt x="6352" y="2405"/>
                    <a:pt x="6717" y="2287"/>
                    <a:pt x="6986" y="2044"/>
                  </a:cubicBezTo>
                  <a:cubicBezTo>
                    <a:pt x="7543" y="1535"/>
                    <a:pt x="8041" y="945"/>
                    <a:pt x="8564" y="388"/>
                  </a:cubicBezTo>
                  <a:cubicBezTo>
                    <a:pt x="8656" y="289"/>
                    <a:pt x="8752" y="193"/>
                    <a:pt x="8937" y="1"/>
                  </a:cubicBezTo>
                  <a:cubicBezTo>
                    <a:pt x="8809" y="1"/>
                    <a:pt x="8714" y="0"/>
                    <a:pt x="8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68"/>
            <p:cNvSpPr/>
            <p:nvPr/>
          </p:nvSpPr>
          <p:spPr>
            <a:xfrm>
              <a:off x="3218010" y="3959008"/>
              <a:ext cx="140825" cy="58476"/>
            </a:xfrm>
            <a:custGeom>
              <a:avLst/>
              <a:gdLst/>
              <a:ahLst/>
              <a:cxnLst/>
              <a:rect l="l" t="t" r="r" b="b"/>
              <a:pathLst>
                <a:path w="8937" h="3711" extrusionOk="0">
                  <a:moveTo>
                    <a:pt x="8636" y="0"/>
                  </a:moveTo>
                  <a:cubicBezTo>
                    <a:pt x="8557" y="0"/>
                    <a:pt x="8494" y="1"/>
                    <a:pt x="8431" y="5"/>
                  </a:cubicBezTo>
                  <a:cubicBezTo>
                    <a:pt x="7524" y="56"/>
                    <a:pt x="6614" y="68"/>
                    <a:pt x="5710" y="174"/>
                  </a:cubicBezTo>
                  <a:cubicBezTo>
                    <a:pt x="4796" y="281"/>
                    <a:pt x="3878" y="425"/>
                    <a:pt x="2982" y="661"/>
                  </a:cubicBezTo>
                  <a:cubicBezTo>
                    <a:pt x="2064" y="901"/>
                    <a:pt x="1194" y="1329"/>
                    <a:pt x="489" y="2088"/>
                  </a:cubicBezTo>
                  <a:cubicBezTo>
                    <a:pt x="1" y="2618"/>
                    <a:pt x="878" y="3711"/>
                    <a:pt x="2131" y="3711"/>
                  </a:cubicBezTo>
                  <a:cubicBezTo>
                    <a:pt x="2334" y="3711"/>
                    <a:pt x="2546" y="3682"/>
                    <a:pt x="2764" y="3618"/>
                  </a:cubicBezTo>
                  <a:cubicBezTo>
                    <a:pt x="3859" y="3297"/>
                    <a:pt x="4940" y="2907"/>
                    <a:pt x="6016" y="2523"/>
                  </a:cubicBezTo>
                  <a:cubicBezTo>
                    <a:pt x="6352" y="2405"/>
                    <a:pt x="6717" y="2287"/>
                    <a:pt x="6986" y="2044"/>
                  </a:cubicBezTo>
                  <a:cubicBezTo>
                    <a:pt x="7543" y="1535"/>
                    <a:pt x="8041" y="945"/>
                    <a:pt x="8564" y="388"/>
                  </a:cubicBezTo>
                  <a:cubicBezTo>
                    <a:pt x="8656" y="289"/>
                    <a:pt x="8752" y="193"/>
                    <a:pt x="8937" y="1"/>
                  </a:cubicBezTo>
                  <a:cubicBezTo>
                    <a:pt x="8809" y="1"/>
                    <a:pt x="8714" y="0"/>
                    <a:pt x="8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68"/>
            <p:cNvSpPr/>
            <p:nvPr/>
          </p:nvSpPr>
          <p:spPr>
            <a:xfrm>
              <a:off x="3336846" y="3984234"/>
              <a:ext cx="215626" cy="220306"/>
            </a:xfrm>
            <a:custGeom>
              <a:avLst/>
              <a:gdLst/>
              <a:ahLst/>
              <a:cxnLst/>
              <a:rect l="l" t="t" r="r" b="b"/>
              <a:pathLst>
                <a:path w="13684" h="13981" extrusionOk="0">
                  <a:moveTo>
                    <a:pt x="13684" y="0"/>
                  </a:moveTo>
                  <a:cubicBezTo>
                    <a:pt x="12087" y="1331"/>
                    <a:pt x="9528" y="2928"/>
                    <a:pt x="5915" y="3352"/>
                  </a:cubicBezTo>
                  <a:cubicBezTo>
                    <a:pt x="5148" y="3444"/>
                    <a:pt x="4455" y="3817"/>
                    <a:pt x="3939" y="4506"/>
                  </a:cubicBezTo>
                  <a:cubicBezTo>
                    <a:pt x="2984" y="5782"/>
                    <a:pt x="1988" y="7021"/>
                    <a:pt x="1129" y="8370"/>
                  </a:cubicBezTo>
                  <a:cubicBezTo>
                    <a:pt x="676" y="9082"/>
                    <a:pt x="362" y="9970"/>
                    <a:pt x="178" y="10829"/>
                  </a:cubicBezTo>
                  <a:cubicBezTo>
                    <a:pt x="1" y="11630"/>
                    <a:pt x="12" y="12511"/>
                    <a:pt x="67" y="13348"/>
                  </a:cubicBezTo>
                  <a:cubicBezTo>
                    <a:pt x="93" y="13768"/>
                    <a:pt x="259" y="13981"/>
                    <a:pt x="503" y="13981"/>
                  </a:cubicBezTo>
                  <a:cubicBezTo>
                    <a:pt x="636" y="13981"/>
                    <a:pt x="793" y="13918"/>
                    <a:pt x="963" y="13790"/>
                  </a:cubicBezTo>
                  <a:cubicBezTo>
                    <a:pt x="1350" y="13503"/>
                    <a:pt x="1948" y="12540"/>
                    <a:pt x="2165" y="12079"/>
                  </a:cubicBezTo>
                  <a:cubicBezTo>
                    <a:pt x="3201" y="9911"/>
                    <a:pt x="6675" y="7360"/>
                    <a:pt x="7832" y="6648"/>
                  </a:cubicBezTo>
                  <a:cubicBezTo>
                    <a:pt x="10450" y="5033"/>
                    <a:pt x="12548" y="1619"/>
                    <a:pt x="136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68"/>
            <p:cNvSpPr/>
            <p:nvPr/>
          </p:nvSpPr>
          <p:spPr>
            <a:xfrm>
              <a:off x="3336846" y="3984234"/>
              <a:ext cx="215626" cy="220306"/>
            </a:xfrm>
            <a:custGeom>
              <a:avLst/>
              <a:gdLst/>
              <a:ahLst/>
              <a:cxnLst/>
              <a:rect l="l" t="t" r="r" b="b"/>
              <a:pathLst>
                <a:path w="13684" h="13981" extrusionOk="0">
                  <a:moveTo>
                    <a:pt x="13684" y="0"/>
                  </a:moveTo>
                  <a:cubicBezTo>
                    <a:pt x="12087" y="1331"/>
                    <a:pt x="9528" y="2928"/>
                    <a:pt x="5915" y="3352"/>
                  </a:cubicBezTo>
                  <a:cubicBezTo>
                    <a:pt x="5148" y="3444"/>
                    <a:pt x="4455" y="3817"/>
                    <a:pt x="3939" y="4506"/>
                  </a:cubicBezTo>
                  <a:cubicBezTo>
                    <a:pt x="2984" y="5782"/>
                    <a:pt x="1988" y="7021"/>
                    <a:pt x="1129" y="8370"/>
                  </a:cubicBezTo>
                  <a:cubicBezTo>
                    <a:pt x="676" y="9082"/>
                    <a:pt x="362" y="9970"/>
                    <a:pt x="178" y="10829"/>
                  </a:cubicBezTo>
                  <a:cubicBezTo>
                    <a:pt x="1" y="11630"/>
                    <a:pt x="12" y="12511"/>
                    <a:pt x="67" y="13348"/>
                  </a:cubicBezTo>
                  <a:cubicBezTo>
                    <a:pt x="93" y="13768"/>
                    <a:pt x="259" y="13981"/>
                    <a:pt x="503" y="13981"/>
                  </a:cubicBezTo>
                  <a:cubicBezTo>
                    <a:pt x="636" y="13981"/>
                    <a:pt x="793" y="13918"/>
                    <a:pt x="963" y="13790"/>
                  </a:cubicBezTo>
                  <a:cubicBezTo>
                    <a:pt x="1350" y="13503"/>
                    <a:pt x="1948" y="12540"/>
                    <a:pt x="2165" y="12079"/>
                  </a:cubicBezTo>
                  <a:cubicBezTo>
                    <a:pt x="3201" y="9911"/>
                    <a:pt x="6675" y="7360"/>
                    <a:pt x="7832" y="6648"/>
                  </a:cubicBezTo>
                  <a:cubicBezTo>
                    <a:pt x="10450" y="5033"/>
                    <a:pt x="12548" y="1619"/>
                    <a:pt x="136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68"/>
            <p:cNvSpPr/>
            <p:nvPr/>
          </p:nvSpPr>
          <p:spPr>
            <a:xfrm>
              <a:off x="3350334" y="4217919"/>
              <a:ext cx="20516" cy="36211"/>
            </a:xfrm>
            <a:custGeom>
              <a:avLst/>
              <a:gdLst/>
              <a:ahLst/>
              <a:cxnLst/>
              <a:rect l="l" t="t" r="r" b="b"/>
              <a:pathLst>
                <a:path w="1302" h="2298" extrusionOk="0">
                  <a:moveTo>
                    <a:pt x="528" y="1"/>
                  </a:moveTo>
                  <a:cubicBezTo>
                    <a:pt x="515" y="1"/>
                    <a:pt x="503" y="1"/>
                    <a:pt x="491" y="3"/>
                  </a:cubicBezTo>
                  <a:cubicBezTo>
                    <a:pt x="107" y="40"/>
                    <a:pt x="0" y="652"/>
                    <a:pt x="37" y="1212"/>
                  </a:cubicBezTo>
                  <a:cubicBezTo>
                    <a:pt x="76" y="1755"/>
                    <a:pt x="26" y="2298"/>
                    <a:pt x="371" y="2298"/>
                  </a:cubicBezTo>
                  <a:cubicBezTo>
                    <a:pt x="382" y="2298"/>
                    <a:pt x="394" y="2297"/>
                    <a:pt x="406" y="2296"/>
                  </a:cubicBezTo>
                  <a:cubicBezTo>
                    <a:pt x="793" y="2255"/>
                    <a:pt x="1302" y="1629"/>
                    <a:pt x="1258" y="1068"/>
                  </a:cubicBezTo>
                  <a:cubicBezTo>
                    <a:pt x="1218" y="526"/>
                    <a:pt x="896" y="1"/>
                    <a:pt x="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68"/>
            <p:cNvSpPr/>
            <p:nvPr/>
          </p:nvSpPr>
          <p:spPr>
            <a:xfrm>
              <a:off x="3276845" y="3466854"/>
              <a:ext cx="152580" cy="134963"/>
            </a:xfrm>
            <a:custGeom>
              <a:avLst/>
              <a:gdLst/>
              <a:ahLst/>
              <a:cxnLst/>
              <a:rect l="l" t="t" r="r" b="b"/>
              <a:pathLst>
                <a:path w="9683" h="8565" extrusionOk="0">
                  <a:moveTo>
                    <a:pt x="3356" y="0"/>
                  </a:moveTo>
                  <a:cubicBezTo>
                    <a:pt x="2920" y="0"/>
                    <a:pt x="2471" y="87"/>
                    <a:pt x="2010" y="257"/>
                  </a:cubicBezTo>
                  <a:cubicBezTo>
                    <a:pt x="1099" y="593"/>
                    <a:pt x="446" y="1216"/>
                    <a:pt x="221" y="2314"/>
                  </a:cubicBezTo>
                  <a:cubicBezTo>
                    <a:pt x="0" y="3417"/>
                    <a:pt x="520" y="4154"/>
                    <a:pt x="1202" y="4792"/>
                  </a:cubicBezTo>
                  <a:cubicBezTo>
                    <a:pt x="2013" y="5548"/>
                    <a:pt x="2913" y="6090"/>
                    <a:pt x="3905" y="6492"/>
                  </a:cubicBezTo>
                  <a:cubicBezTo>
                    <a:pt x="5461" y="7126"/>
                    <a:pt x="6987" y="7867"/>
                    <a:pt x="8528" y="8564"/>
                  </a:cubicBezTo>
                  <a:cubicBezTo>
                    <a:pt x="8812" y="8111"/>
                    <a:pt x="9056" y="7609"/>
                    <a:pt x="9395" y="7215"/>
                  </a:cubicBezTo>
                  <a:cubicBezTo>
                    <a:pt x="9679" y="6890"/>
                    <a:pt x="9682" y="6625"/>
                    <a:pt x="9520" y="6271"/>
                  </a:cubicBezTo>
                  <a:cubicBezTo>
                    <a:pt x="8565" y="4184"/>
                    <a:pt x="7323" y="2377"/>
                    <a:pt x="5686" y="946"/>
                  </a:cubicBezTo>
                  <a:cubicBezTo>
                    <a:pt x="4953" y="308"/>
                    <a:pt x="4177" y="0"/>
                    <a:pt x="33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68"/>
            <p:cNvSpPr/>
            <p:nvPr/>
          </p:nvSpPr>
          <p:spPr>
            <a:xfrm>
              <a:off x="3276845" y="3466854"/>
              <a:ext cx="152580" cy="134963"/>
            </a:xfrm>
            <a:custGeom>
              <a:avLst/>
              <a:gdLst/>
              <a:ahLst/>
              <a:cxnLst/>
              <a:rect l="l" t="t" r="r" b="b"/>
              <a:pathLst>
                <a:path w="9683" h="8565" extrusionOk="0">
                  <a:moveTo>
                    <a:pt x="3356" y="0"/>
                  </a:moveTo>
                  <a:cubicBezTo>
                    <a:pt x="2920" y="0"/>
                    <a:pt x="2471" y="87"/>
                    <a:pt x="2010" y="257"/>
                  </a:cubicBezTo>
                  <a:cubicBezTo>
                    <a:pt x="1099" y="593"/>
                    <a:pt x="446" y="1216"/>
                    <a:pt x="221" y="2314"/>
                  </a:cubicBezTo>
                  <a:cubicBezTo>
                    <a:pt x="0" y="3417"/>
                    <a:pt x="520" y="4154"/>
                    <a:pt x="1202" y="4792"/>
                  </a:cubicBezTo>
                  <a:cubicBezTo>
                    <a:pt x="2013" y="5548"/>
                    <a:pt x="2913" y="6090"/>
                    <a:pt x="3905" y="6492"/>
                  </a:cubicBezTo>
                  <a:cubicBezTo>
                    <a:pt x="5461" y="7126"/>
                    <a:pt x="6987" y="7867"/>
                    <a:pt x="8528" y="8564"/>
                  </a:cubicBezTo>
                  <a:cubicBezTo>
                    <a:pt x="8812" y="8111"/>
                    <a:pt x="9056" y="7609"/>
                    <a:pt x="9395" y="7215"/>
                  </a:cubicBezTo>
                  <a:cubicBezTo>
                    <a:pt x="9679" y="6890"/>
                    <a:pt x="9682" y="6625"/>
                    <a:pt x="9520" y="6271"/>
                  </a:cubicBezTo>
                  <a:cubicBezTo>
                    <a:pt x="8565" y="4184"/>
                    <a:pt x="7323" y="2377"/>
                    <a:pt x="5686" y="946"/>
                  </a:cubicBezTo>
                  <a:cubicBezTo>
                    <a:pt x="4953" y="308"/>
                    <a:pt x="4177" y="0"/>
                    <a:pt x="33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68"/>
            <p:cNvSpPr/>
            <p:nvPr/>
          </p:nvSpPr>
          <p:spPr>
            <a:xfrm>
              <a:off x="3298274" y="4174021"/>
              <a:ext cx="15474" cy="19382"/>
            </a:xfrm>
            <a:custGeom>
              <a:avLst/>
              <a:gdLst/>
              <a:ahLst/>
              <a:cxnLst/>
              <a:rect l="l" t="t" r="r" b="b"/>
              <a:pathLst>
                <a:path w="982" h="1230" extrusionOk="0">
                  <a:moveTo>
                    <a:pt x="323" y="1"/>
                  </a:moveTo>
                  <a:cubicBezTo>
                    <a:pt x="282" y="1"/>
                    <a:pt x="240" y="19"/>
                    <a:pt x="196" y="60"/>
                  </a:cubicBezTo>
                  <a:cubicBezTo>
                    <a:pt x="1" y="252"/>
                    <a:pt x="148" y="632"/>
                    <a:pt x="181" y="831"/>
                  </a:cubicBezTo>
                  <a:cubicBezTo>
                    <a:pt x="222" y="1087"/>
                    <a:pt x="391" y="1229"/>
                    <a:pt x="556" y="1229"/>
                  </a:cubicBezTo>
                  <a:cubicBezTo>
                    <a:pt x="629" y="1229"/>
                    <a:pt x="700" y="1202"/>
                    <a:pt x="760" y="1144"/>
                  </a:cubicBezTo>
                  <a:cubicBezTo>
                    <a:pt x="956" y="956"/>
                    <a:pt x="981" y="742"/>
                    <a:pt x="771" y="455"/>
                  </a:cubicBezTo>
                  <a:cubicBezTo>
                    <a:pt x="607" y="230"/>
                    <a:pt x="470" y="1"/>
                    <a:pt x="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68"/>
            <p:cNvSpPr/>
            <p:nvPr/>
          </p:nvSpPr>
          <p:spPr>
            <a:xfrm>
              <a:off x="3229134" y="4010752"/>
              <a:ext cx="99115" cy="87911"/>
            </a:xfrm>
            <a:custGeom>
              <a:avLst/>
              <a:gdLst/>
              <a:ahLst/>
              <a:cxnLst/>
              <a:rect l="l" t="t" r="r" b="b"/>
              <a:pathLst>
                <a:path w="6290" h="5579" extrusionOk="0">
                  <a:moveTo>
                    <a:pt x="5919" y="0"/>
                  </a:moveTo>
                  <a:cubicBezTo>
                    <a:pt x="5856" y="0"/>
                    <a:pt x="5782" y="10"/>
                    <a:pt x="5698" y="28"/>
                  </a:cubicBezTo>
                  <a:cubicBezTo>
                    <a:pt x="4765" y="227"/>
                    <a:pt x="3843" y="482"/>
                    <a:pt x="2936" y="791"/>
                  </a:cubicBezTo>
                  <a:cubicBezTo>
                    <a:pt x="2069" y="1090"/>
                    <a:pt x="1269" y="1584"/>
                    <a:pt x="635" y="2362"/>
                  </a:cubicBezTo>
                  <a:cubicBezTo>
                    <a:pt x="263" y="2816"/>
                    <a:pt x="1" y="3328"/>
                    <a:pt x="185" y="3996"/>
                  </a:cubicBezTo>
                  <a:cubicBezTo>
                    <a:pt x="318" y="4482"/>
                    <a:pt x="967" y="5102"/>
                    <a:pt x="1634" y="5426"/>
                  </a:cubicBezTo>
                  <a:cubicBezTo>
                    <a:pt x="1836" y="5528"/>
                    <a:pt x="2053" y="5578"/>
                    <a:pt x="2269" y="5578"/>
                  </a:cubicBezTo>
                  <a:cubicBezTo>
                    <a:pt x="2607" y="5578"/>
                    <a:pt x="2942" y="5456"/>
                    <a:pt x="3205" y="5220"/>
                  </a:cubicBezTo>
                  <a:cubicBezTo>
                    <a:pt x="3264" y="5168"/>
                    <a:pt x="3316" y="5113"/>
                    <a:pt x="3364" y="5054"/>
                  </a:cubicBezTo>
                  <a:cubicBezTo>
                    <a:pt x="4234" y="3944"/>
                    <a:pt x="5063" y="2801"/>
                    <a:pt x="5878" y="1636"/>
                  </a:cubicBezTo>
                  <a:cubicBezTo>
                    <a:pt x="6055" y="1381"/>
                    <a:pt x="6125" y="1005"/>
                    <a:pt x="6195" y="673"/>
                  </a:cubicBezTo>
                  <a:cubicBezTo>
                    <a:pt x="6290" y="216"/>
                    <a:pt x="6223" y="0"/>
                    <a:pt x="5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68"/>
            <p:cNvSpPr/>
            <p:nvPr/>
          </p:nvSpPr>
          <p:spPr>
            <a:xfrm>
              <a:off x="3229134" y="4010752"/>
              <a:ext cx="99115" cy="87911"/>
            </a:xfrm>
            <a:custGeom>
              <a:avLst/>
              <a:gdLst/>
              <a:ahLst/>
              <a:cxnLst/>
              <a:rect l="l" t="t" r="r" b="b"/>
              <a:pathLst>
                <a:path w="6290" h="5579" extrusionOk="0">
                  <a:moveTo>
                    <a:pt x="5919" y="0"/>
                  </a:moveTo>
                  <a:cubicBezTo>
                    <a:pt x="5856" y="0"/>
                    <a:pt x="5782" y="10"/>
                    <a:pt x="5698" y="28"/>
                  </a:cubicBezTo>
                  <a:cubicBezTo>
                    <a:pt x="4765" y="227"/>
                    <a:pt x="3843" y="482"/>
                    <a:pt x="2936" y="791"/>
                  </a:cubicBezTo>
                  <a:cubicBezTo>
                    <a:pt x="2069" y="1090"/>
                    <a:pt x="1269" y="1584"/>
                    <a:pt x="635" y="2362"/>
                  </a:cubicBezTo>
                  <a:cubicBezTo>
                    <a:pt x="263" y="2816"/>
                    <a:pt x="1" y="3328"/>
                    <a:pt x="185" y="3996"/>
                  </a:cubicBezTo>
                  <a:cubicBezTo>
                    <a:pt x="318" y="4482"/>
                    <a:pt x="967" y="5102"/>
                    <a:pt x="1634" y="5426"/>
                  </a:cubicBezTo>
                  <a:cubicBezTo>
                    <a:pt x="1836" y="5528"/>
                    <a:pt x="2053" y="5578"/>
                    <a:pt x="2269" y="5578"/>
                  </a:cubicBezTo>
                  <a:cubicBezTo>
                    <a:pt x="2607" y="5578"/>
                    <a:pt x="2942" y="5456"/>
                    <a:pt x="3205" y="5220"/>
                  </a:cubicBezTo>
                  <a:cubicBezTo>
                    <a:pt x="3264" y="5168"/>
                    <a:pt x="3316" y="5113"/>
                    <a:pt x="3364" y="5054"/>
                  </a:cubicBezTo>
                  <a:cubicBezTo>
                    <a:pt x="4234" y="3944"/>
                    <a:pt x="5063" y="2801"/>
                    <a:pt x="5878" y="1636"/>
                  </a:cubicBezTo>
                  <a:cubicBezTo>
                    <a:pt x="6055" y="1381"/>
                    <a:pt x="6125" y="1005"/>
                    <a:pt x="6195" y="673"/>
                  </a:cubicBezTo>
                  <a:cubicBezTo>
                    <a:pt x="6290" y="216"/>
                    <a:pt x="6223" y="0"/>
                    <a:pt x="5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68"/>
            <p:cNvSpPr/>
            <p:nvPr/>
          </p:nvSpPr>
          <p:spPr>
            <a:xfrm>
              <a:off x="3271031" y="4049009"/>
              <a:ext cx="123413" cy="101935"/>
            </a:xfrm>
            <a:custGeom>
              <a:avLst/>
              <a:gdLst/>
              <a:ahLst/>
              <a:cxnLst/>
              <a:rect l="l" t="t" r="r" b="b"/>
              <a:pathLst>
                <a:path w="7832" h="6469" extrusionOk="0">
                  <a:moveTo>
                    <a:pt x="5566" y="1"/>
                  </a:moveTo>
                  <a:cubicBezTo>
                    <a:pt x="5298" y="1"/>
                    <a:pt x="5044" y="9"/>
                    <a:pt x="4830" y="30"/>
                  </a:cubicBezTo>
                  <a:cubicBezTo>
                    <a:pt x="4347" y="78"/>
                    <a:pt x="3798" y="155"/>
                    <a:pt x="3418" y="454"/>
                  </a:cubicBezTo>
                  <a:cubicBezTo>
                    <a:pt x="2113" y="1479"/>
                    <a:pt x="1199" y="2954"/>
                    <a:pt x="314" y="4436"/>
                  </a:cubicBezTo>
                  <a:cubicBezTo>
                    <a:pt x="0" y="4956"/>
                    <a:pt x="133" y="5480"/>
                    <a:pt x="583" y="5848"/>
                  </a:cubicBezTo>
                  <a:cubicBezTo>
                    <a:pt x="1129" y="6293"/>
                    <a:pt x="1739" y="6469"/>
                    <a:pt x="2373" y="6469"/>
                  </a:cubicBezTo>
                  <a:cubicBezTo>
                    <a:pt x="2548" y="6469"/>
                    <a:pt x="2724" y="6456"/>
                    <a:pt x="2902" y="6431"/>
                  </a:cubicBezTo>
                  <a:cubicBezTo>
                    <a:pt x="3562" y="6339"/>
                    <a:pt x="3817" y="5690"/>
                    <a:pt x="4134" y="5137"/>
                  </a:cubicBezTo>
                  <a:cubicBezTo>
                    <a:pt x="4270" y="4893"/>
                    <a:pt x="4370" y="4624"/>
                    <a:pt x="4521" y="4399"/>
                  </a:cubicBezTo>
                  <a:cubicBezTo>
                    <a:pt x="4967" y="3736"/>
                    <a:pt x="5369" y="2751"/>
                    <a:pt x="5863" y="2139"/>
                  </a:cubicBezTo>
                  <a:cubicBezTo>
                    <a:pt x="6563" y="1280"/>
                    <a:pt x="7002" y="1026"/>
                    <a:pt x="7832" y="82"/>
                  </a:cubicBezTo>
                  <a:lnTo>
                    <a:pt x="7832" y="82"/>
                  </a:lnTo>
                  <a:cubicBezTo>
                    <a:pt x="7815" y="83"/>
                    <a:pt x="7791" y="84"/>
                    <a:pt x="7759" y="84"/>
                  </a:cubicBezTo>
                  <a:cubicBezTo>
                    <a:pt x="7444" y="84"/>
                    <a:pt x="6430" y="1"/>
                    <a:pt x="5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68"/>
            <p:cNvSpPr/>
            <p:nvPr/>
          </p:nvSpPr>
          <p:spPr>
            <a:xfrm>
              <a:off x="3271031" y="4049009"/>
              <a:ext cx="123413" cy="101935"/>
            </a:xfrm>
            <a:custGeom>
              <a:avLst/>
              <a:gdLst/>
              <a:ahLst/>
              <a:cxnLst/>
              <a:rect l="l" t="t" r="r" b="b"/>
              <a:pathLst>
                <a:path w="7832" h="6469" extrusionOk="0">
                  <a:moveTo>
                    <a:pt x="5566" y="1"/>
                  </a:moveTo>
                  <a:cubicBezTo>
                    <a:pt x="5298" y="1"/>
                    <a:pt x="5044" y="9"/>
                    <a:pt x="4830" y="30"/>
                  </a:cubicBezTo>
                  <a:cubicBezTo>
                    <a:pt x="4347" y="78"/>
                    <a:pt x="3798" y="155"/>
                    <a:pt x="3418" y="454"/>
                  </a:cubicBezTo>
                  <a:cubicBezTo>
                    <a:pt x="2113" y="1479"/>
                    <a:pt x="1199" y="2954"/>
                    <a:pt x="314" y="4436"/>
                  </a:cubicBezTo>
                  <a:cubicBezTo>
                    <a:pt x="0" y="4956"/>
                    <a:pt x="133" y="5480"/>
                    <a:pt x="583" y="5848"/>
                  </a:cubicBezTo>
                  <a:cubicBezTo>
                    <a:pt x="1129" y="6293"/>
                    <a:pt x="1739" y="6469"/>
                    <a:pt x="2373" y="6469"/>
                  </a:cubicBezTo>
                  <a:cubicBezTo>
                    <a:pt x="2548" y="6469"/>
                    <a:pt x="2724" y="6456"/>
                    <a:pt x="2902" y="6431"/>
                  </a:cubicBezTo>
                  <a:cubicBezTo>
                    <a:pt x="3562" y="6339"/>
                    <a:pt x="3817" y="5690"/>
                    <a:pt x="4134" y="5137"/>
                  </a:cubicBezTo>
                  <a:cubicBezTo>
                    <a:pt x="4270" y="4893"/>
                    <a:pt x="4370" y="4624"/>
                    <a:pt x="4521" y="4399"/>
                  </a:cubicBezTo>
                  <a:cubicBezTo>
                    <a:pt x="4967" y="3736"/>
                    <a:pt x="5369" y="2751"/>
                    <a:pt x="5863" y="2139"/>
                  </a:cubicBezTo>
                  <a:cubicBezTo>
                    <a:pt x="6563" y="1280"/>
                    <a:pt x="7002" y="1026"/>
                    <a:pt x="7832" y="82"/>
                  </a:cubicBezTo>
                  <a:lnTo>
                    <a:pt x="7832" y="82"/>
                  </a:lnTo>
                  <a:cubicBezTo>
                    <a:pt x="7815" y="83"/>
                    <a:pt x="7791" y="84"/>
                    <a:pt x="7759" y="84"/>
                  </a:cubicBezTo>
                  <a:cubicBezTo>
                    <a:pt x="7444" y="84"/>
                    <a:pt x="6430" y="1"/>
                    <a:pt x="5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68"/>
            <p:cNvSpPr/>
            <p:nvPr/>
          </p:nvSpPr>
          <p:spPr>
            <a:xfrm>
              <a:off x="3274230" y="3576173"/>
              <a:ext cx="179998" cy="143567"/>
            </a:xfrm>
            <a:custGeom>
              <a:avLst/>
              <a:gdLst/>
              <a:ahLst/>
              <a:cxnLst/>
              <a:rect l="l" t="t" r="r" b="b"/>
              <a:pathLst>
                <a:path w="11423" h="9111" extrusionOk="0">
                  <a:moveTo>
                    <a:pt x="1527" y="0"/>
                  </a:moveTo>
                  <a:cubicBezTo>
                    <a:pt x="1236" y="0"/>
                    <a:pt x="810" y="227"/>
                    <a:pt x="682" y="498"/>
                  </a:cubicBezTo>
                  <a:cubicBezTo>
                    <a:pt x="151" y="1611"/>
                    <a:pt x="0" y="2791"/>
                    <a:pt x="642" y="3942"/>
                  </a:cubicBezTo>
                  <a:cubicBezTo>
                    <a:pt x="1235" y="5018"/>
                    <a:pt x="2054" y="5781"/>
                    <a:pt x="3108" y="6172"/>
                  </a:cubicBezTo>
                  <a:cubicBezTo>
                    <a:pt x="4841" y="6814"/>
                    <a:pt x="6578" y="7444"/>
                    <a:pt x="8318" y="8067"/>
                  </a:cubicBezTo>
                  <a:cubicBezTo>
                    <a:pt x="9329" y="8429"/>
                    <a:pt x="10350" y="8761"/>
                    <a:pt x="11364" y="9111"/>
                  </a:cubicBezTo>
                  <a:lnTo>
                    <a:pt x="11423" y="8993"/>
                  </a:lnTo>
                  <a:cubicBezTo>
                    <a:pt x="11132" y="8444"/>
                    <a:pt x="10833" y="7905"/>
                    <a:pt x="10545" y="7352"/>
                  </a:cubicBezTo>
                  <a:cubicBezTo>
                    <a:pt x="9815" y="5940"/>
                    <a:pt x="9056" y="4543"/>
                    <a:pt x="8783" y="2883"/>
                  </a:cubicBezTo>
                  <a:cubicBezTo>
                    <a:pt x="8757" y="2725"/>
                    <a:pt x="8573" y="2544"/>
                    <a:pt x="8425" y="2478"/>
                  </a:cubicBezTo>
                  <a:cubicBezTo>
                    <a:pt x="6777" y="1733"/>
                    <a:pt x="5136" y="966"/>
                    <a:pt x="3462" y="299"/>
                  </a:cubicBezTo>
                  <a:cubicBezTo>
                    <a:pt x="2858" y="59"/>
                    <a:pt x="2179" y="7"/>
                    <a:pt x="1534" y="0"/>
                  </a:cubicBezTo>
                  <a:cubicBezTo>
                    <a:pt x="1532" y="0"/>
                    <a:pt x="1529" y="0"/>
                    <a:pt x="1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68"/>
            <p:cNvSpPr/>
            <p:nvPr/>
          </p:nvSpPr>
          <p:spPr>
            <a:xfrm>
              <a:off x="3274230" y="3576173"/>
              <a:ext cx="179998" cy="143567"/>
            </a:xfrm>
            <a:custGeom>
              <a:avLst/>
              <a:gdLst/>
              <a:ahLst/>
              <a:cxnLst/>
              <a:rect l="l" t="t" r="r" b="b"/>
              <a:pathLst>
                <a:path w="11423" h="9111" extrusionOk="0">
                  <a:moveTo>
                    <a:pt x="1527" y="0"/>
                  </a:moveTo>
                  <a:cubicBezTo>
                    <a:pt x="1236" y="0"/>
                    <a:pt x="810" y="227"/>
                    <a:pt x="682" y="498"/>
                  </a:cubicBezTo>
                  <a:cubicBezTo>
                    <a:pt x="151" y="1611"/>
                    <a:pt x="0" y="2791"/>
                    <a:pt x="642" y="3942"/>
                  </a:cubicBezTo>
                  <a:cubicBezTo>
                    <a:pt x="1235" y="5018"/>
                    <a:pt x="2054" y="5781"/>
                    <a:pt x="3108" y="6172"/>
                  </a:cubicBezTo>
                  <a:cubicBezTo>
                    <a:pt x="4841" y="6814"/>
                    <a:pt x="6578" y="7444"/>
                    <a:pt x="8318" y="8067"/>
                  </a:cubicBezTo>
                  <a:cubicBezTo>
                    <a:pt x="9329" y="8429"/>
                    <a:pt x="10350" y="8761"/>
                    <a:pt x="11364" y="9111"/>
                  </a:cubicBezTo>
                  <a:lnTo>
                    <a:pt x="11423" y="8993"/>
                  </a:lnTo>
                  <a:cubicBezTo>
                    <a:pt x="11132" y="8444"/>
                    <a:pt x="10833" y="7905"/>
                    <a:pt x="10545" y="7352"/>
                  </a:cubicBezTo>
                  <a:cubicBezTo>
                    <a:pt x="9815" y="5940"/>
                    <a:pt x="9056" y="4543"/>
                    <a:pt x="8783" y="2883"/>
                  </a:cubicBezTo>
                  <a:cubicBezTo>
                    <a:pt x="8757" y="2725"/>
                    <a:pt x="8573" y="2544"/>
                    <a:pt x="8425" y="2478"/>
                  </a:cubicBezTo>
                  <a:cubicBezTo>
                    <a:pt x="6777" y="1733"/>
                    <a:pt x="5136" y="966"/>
                    <a:pt x="3462" y="299"/>
                  </a:cubicBezTo>
                  <a:cubicBezTo>
                    <a:pt x="2858" y="59"/>
                    <a:pt x="2179" y="7"/>
                    <a:pt x="1534" y="0"/>
                  </a:cubicBezTo>
                  <a:cubicBezTo>
                    <a:pt x="1532" y="0"/>
                    <a:pt x="1529" y="0"/>
                    <a:pt x="1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68"/>
            <p:cNvSpPr/>
            <p:nvPr/>
          </p:nvSpPr>
          <p:spPr>
            <a:xfrm>
              <a:off x="3426328" y="3862941"/>
              <a:ext cx="160017" cy="73115"/>
            </a:xfrm>
            <a:custGeom>
              <a:avLst/>
              <a:gdLst/>
              <a:ahLst/>
              <a:cxnLst/>
              <a:rect l="l" t="t" r="r" b="b"/>
              <a:pathLst>
                <a:path w="10155" h="4640" extrusionOk="0">
                  <a:moveTo>
                    <a:pt x="617" y="1"/>
                  </a:moveTo>
                  <a:cubicBezTo>
                    <a:pt x="404" y="1"/>
                    <a:pt x="267" y="157"/>
                    <a:pt x="210" y="505"/>
                  </a:cubicBezTo>
                  <a:cubicBezTo>
                    <a:pt x="0" y="1773"/>
                    <a:pt x="483" y="2717"/>
                    <a:pt x="1585" y="3045"/>
                  </a:cubicBezTo>
                  <a:cubicBezTo>
                    <a:pt x="2920" y="3443"/>
                    <a:pt x="4259" y="3820"/>
                    <a:pt x="5612" y="4133"/>
                  </a:cubicBezTo>
                  <a:cubicBezTo>
                    <a:pt x="6622" y="4362"/>
                    <a:pt x="7647" y="4527"/>
                    <a:pt x="8679" y="4634"/>
                  </a:cubicBezTo>
                  <a:cubicBezTo>
                    <a:pt x="8711" y="4638"/>
                    <a:pt x="8746" y="4639"/>
                    <a:pt x="8782" y="4639"/>
                  </a:cubicBezTo>
                  <a:cubicBezTo>
                    <a:pt x="9287" y="4639"/>
                    <a:pt x="10151" y="4322"/>
                    <a:pt x="10154" y="4236"/>
                  </a:cubicBezTo>
                  <a:cubicBezTo>
                    <a:pt x="9214" y="3871"/>
                    <a:pt x="8266" y="3502"/>
                    <a:pt x="7323" y="3137"/>
                  </a:cubicBezTo>
                  <a:cubicBezTo>
                    <a:pt x="5269" y="2352"/>
                    <a:pt x="3182" y="1655"/>
                    <a:pt x="1327" y="306"/>
                  </a:cubicBezTo>
                  <a:cubicBezTo>
                    <a:pt x="1187" y="206"/>
                    <a:pt x="1040" y="125"/>
                    <a:pt x="881" y="62"/>
                  </a:cubicBezTo>
                  <a:cubicBezTo>
                    <a:pt x="783" y="22"/>
                    <a:pt x="695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68"/>
            <p:cNvSpPr/>
            <p:nvPr/>
          </p:nvSpPr>
          <p:spPr>
            <a:xfrm>
              <a:off x="3426328" y="3862941"/>
              <a:ext cx="160017" cy="73115"/>
            </a:xfrm>
            <a:custGeom>
              <a:avLst/>
              <a:gdLst/>
              <a:ahLst/>
              <a:cxnLst/>
              <a:rect l="l" t="t" r="r" b="b"/>
              <a:pathLst>
                <a:path w="10155" h="4640" extrusionOk="0">
                  <a:moveTo>
                    <a:pt x="617" y="1"/>
                  </a:moveTo>
                  <a:cubicBezTo>
                    <a:pt x="404" y="1"/>
                    <a:pt x="267" y="157"/>
                    <a:pt x="210" y="505"/>
                  </a:cubicBezTo>
                  <a:cubicBezTo>
                    <a:pt x="0" y="1773"/>
                    <a:pt x="483" y="2717"/>
                    <a:pt x="1585" y="3045"/>
                  </a:cubicBezTo>
                  <a:cubicBezTo>
                    <a:pt x="2920" y="3443"/>
                    <a:pt x="4259" y="3820"/>
                    <a:pt x="5612" y="4133"/>
                  </a:cubicBezTo>
                  <a:cubicBezTo>
                    <a:pt x="6622" y="4362"/>
                    <a:pt x="7647" y="4527"/>
                    <a:pt x="8679" y="4634"/>
                  </a:cubicBezTo>
                  <a:cubicBezTo>
                    <a:pt x="8711" y="4638"/>
                    <a:pt x="8746" y="4639"/>
                    <a:pt x="8782" y="4639"/>
                  </a:cubicBezTo>
                  <a:cubicBezTo>
                    <a:pt x="9287" y="4639"/>
                    <a:pt x="10151" y="4322"/>
                    <a:pt x="10154" y="4236"/>
                  </a:cubicBezTo>
                  <a:cubicBezTo>
                    <a:pt x="9214" y="3871"/>
                    <a:pt x="8266" y="3502"/>
                    <a:pt x="7323" y="3137"/>
                  </a:cubicBezTo>
                  <a:cubicBezTo>
                    <a:pt x="5269" y="2352"/>
                    <a:pt x="3182" y="1655"/>
                    <a:pt x="1327" y="306"/>
                  </a:cubicBezTo>
                  <a:cubicBezTo>
                    <a:pt x="1187" y="206"/>
                    <a:pt x="1040" y="125"/>
                    <a:pt x="881" y="62"/>
                  </a:cubicBezTo>
                  <a:cubicBezTo>
                    <a:pt x="783" y="22"/>
                    <a:pt x="695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68"/>
            <p:cNvSpPr/>
            <p:nvPr/>
          </p:nvSpPr>
          <p:spPr>
            <a:xfrm>
              <a:off x="3334877" y="3916340"/>
              <a:ext cx="248968" cy="119521"/>
            </a:xfrm>
            <a:custGeom>
              <a:avLst/>
              <a:gdLst/>
              <a:ahLst/>
              <a:cxnLst/>
              <a:rect l="l" t="t" r="r" b="b"/>
              <a:pathLst>
                <a:path w="15800" h="7585" extrusionOk="0">
                  <a:moveTo>
                    <a:pt x="6237" y="0"/>
                  </a:moveTo>
                  <a:cubicBezTo>
                    <a:pt x="5559" y="0"/>
                    <a:pt x="4982" y="352"/>
                    <a:pt x="4491" y="1124"/>
                  </a:cubicBezTo>
                  <a:cubicBezTo>
                    <a:pt x="3942" y="1998"/>
                    <a:pt x="3194" y="2587"/>
                    <a:pt x="2331" y="3037"/>
                  </a:cubicBezTo>
                  <a:cubicBezTo>
                    <a:pt x="1081" y="3694"/>
                    <a:pt x="377" y="4896"/>
                    <a:pt x="111" y="6441"/>
                  </a:cubicBezTo>
                  <a:cubicBezTo>
                    <a:pt x="1" y="7089"/>
                    <a:pt x="141" y="7403"/>
                    <a:pt x="705" y="7495"/>
                  </a:cubicBezTo>
                  <a:cubicBezTo>
                    <a:pt x="1049" y="7555"/>
                    <a:pt x="1398" y="7585"/>
                    <a:pt x="1747" y="7585"/>
                  </a:cubicBezTo>
                  <a:cubicBezTo>
                    <a:pt x="2004" y="7585"/>
                    <a:pt x="2261" y="7568"/>
                    <a:pt x="2515" y="7536"/>
                  </a:cubicBezTo>
                  <a:cubicBezTo>
                    <a:pt x="3787" y="7355"/>
                    <a:pt x="5044" y="7064"/>
                    <a:pt x="6313" y="6861"/>
                  </a:cubicBezTo>
                  <a:cubicBezTo>
                    <a:pt x="9041" y="6418"/>
                    <a:pt x="11578" y="5408"/>
                    <a:pt x="13853" y="3598"/>
                  </a:cubicBezTo>
                  <a:cubicBezTo>
                    <a:pt x="14520" y="3067"/>
                    <a:pt x="15136" y="2455"/>
                    <a:pt x="15800" y="1857"/>
                  </a:cubicBezTo>
                  <a:cubicBezTo>
                    <a:pt x="15682" y="1758"/>
                    <a:pt x="15368" y="1728"/>
                    <a:pt x="15239" y="1721"/>
                  </a:cubicBezTo>
                  <a:cubicBezTo>
                    <a:pt x="13683" y="1599"/>
                    <a:pt x="12116" y="1588"/>
                    <a:pt x="10582" y="1319"/>
                  </a:cubicBezTo>
                  <a:cubicBezTo>
                    <a:pt x="9410" y="1109"/>
                    <a:pt x="8274" y="593"/>
                    <a:pt x="7131" y="176"/>
                  </a:cubicBezTo>
                  <a:cubicBezTo>
                    <a:pt x="6815" y="61"/>
                    <a:pt x="6517" y="0"/>
                    <a:pt x="6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68"/>
            <p:cNvSpPr/>
            <p:nvPr/>
          </p:nvSpPr>
          <p:spPr>
            <a:xfrm>
              <a:off x="3334877" y="3916340"/>
              <a:ext cx="248968" cy="119521"/>
            </a:xfrm>
            <a:custGeom>
              <a:avLst/>
              <a:gdLst/>
              <a:ahLst/>
              <a:cxnLst/>
              <a:rect l="l" t="t" r="r" b="b"/>
              <a:pathLst>
                <a:path w="15800" h="7585" extrusionOk="0">
                  <a:moveTo>
                    <a:pt x="6237" y="0"/>
                  </a:moveTo>
                  <a:cubicBezTo>
                    <a:pt x="5559" y="0"/>
                    <a:pt x="4982" y="352"/>
                    <a:pt x="4491" y="1124"/>
                  </a:cubicBezTo>
                  <a:cubicBezTo>
                    <a:pt x="3942" y="1998"/>
                    <a:pt x="3194" y="2587"/>
                    <a:pt x="2331" y="3037"/>
                  </a:cubicBezTo>
                  <a:cubicBezTo>
                    <a:pt x="1081" y="3694"/>
                    <a:pt x="377" y="4896"/>
                    <a:pt x="111" y="6441"/>
                  </a:cubicBezTo>
                  <a:cubicBezTo>
                    <a:pt x="1" y="7089"/>
                    <a:pt x="141" y="7403"/>
                    <a:pt x="705" y="7495"/>
                  </a:cubicBezTo>
                  <a:cubicBezTo>
                    <a:pt x="1049" y="7555"/>
                    <a:pt x="1398" y="7585"/>
                    <a:pt x="1747" y="7585"/>
                  </a:cubicBezTo>
                  <a:cubicBezTo>
                    <a:pt x="2004" y="7585"/>
                    <a:pt x="2261" y="7568"/>
                    <a:pt x="2515" y="7536"/>
                  </a:cubicBezTo>
                  <a:cubicBezTo>
                    <a:pt x="3787" y="7355"/>
                    <a:pt x="5044" y="7064"/>
                    <a:pt x="6313" y="6861"/>
                  </a:cubicBezTo>
                  <a:cubicBezTo>
                    <a:pt x="9041" y="6418"/>
                    <a:pt x="11578" y="5408"/>
                    <a:pt x="13853" y="3598"/>
                  </a:cubicBezTo>
                  <a:cubicBezTo>
                    <a:pt x="14520" y="3067"/>
                    <a:pt x="15136" y="2455"/>
                    <a:pt x="15800" y="1857"/>
                  </a:cubicBezTo>
                  <a:cubicBezTo>
                    <a:pt x="15682" y="1758"/>
                    <a:pt x="15368" y="1728"/>
                    <a:pt x="15239" y="1721"/>
                  </a:cubicBezTo>
                  <a:cubicBezTo>
                    <a:pt x="13683" y="1599"/>
                    <a:pt x="12116" y="1588"/>
                    <a:pt x="10582" y="1319"/>
                  </a:cubicBezTo>
                  <a:cubicBezTo>
                    <a:pt x="9410" y="1109"/>
                    <a:pt x="8274" y="593"/>
                    <a:pt x="7131" y="176"/>
                  </a:cubicBezTo>
                  <a:cubicBezTo>
                    <a:pt x="6815" y="61"/>
                    <a:pt x="6517" y="0"/>
                    <a:pt x="6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68"/>
            <p:cNvSpPr/>
            <p:nvPr/>
          </p:nvSpPr>
          <p:spPr>
            <a:xfrm>
              <a:off x="3368454" y="3440683"/>
              <a:ext cx="111768" cy="129338"/>
            </a:xfrm>
            <a:custGeom>
              <a:avLst/>
              <a:gdLst/>
              <a:ahLst/>
              <a:cxnLst/>
              <a:rect l="l" t="t" r="r" b="b"/>
              <a:pathLst>
                <a:path w="7093" h="8208" extrusionOk="0">
                  <a:moveTo>
                    <a:pt x="1318" y="1"/>
                  </a:moveTo>
                  <a:cubicBezTo>
                    <a:pt x="942" y="1"/>
                    <a:pt x="585" y="224"/>
                    <a:pt x="344" y="609"/>
                  </a:cubicBezTo>
                  <a:cubicBezTo>
                    <a:pt x="1" y="1158"/>
                    <a:pt x="78" y="1756"/>
                    <a:pt x="587" y="2331"/>
                  </a:cubicBezTo>
                  <a:cubicBezTo>
                    <a:pt x="738" y="2504"/>
                    <a:pt x="922" y="2633"/>
                    <a:pt x="1077" y="2803"/>
                  </a:cubicBezTo>
                  <a:cubicBezTo>
                    <a:pt x="1568" y="3326"/>
                    <a:pt x="2106" y="3809"/>
                    <a:pt x="2526" y="4403"/>
                  </a:cubicBezTo>
                  <a:cubicBezTo>
                    <a:pt x="3157" y="5295"/>
                    <a:pt x="3691" y="6276"/>
                    <a:pt x="4289" y="7202"/>
                  </a:cubicBezTo>
                  <a:cubicBezTo>
                    <a:pt x="4458" y="7467"/>
                    <a:pt x="4672" y="7795"/>
                    <a:pt x="4919" y="7876"/>
                  </a:cubicBezTo>
                  <a:cubicBezTo>
                    <a:pt x="5465" y="8061"/>
                    <a:pt x="6044" y="8120"/>
                    <a:pt x="6612" y="8201"/>
                  </a:cubicBezTo>
                  <a:cubicBezTo>
                    <a:pt x="6643" y="8205"/>
                    <a:pt x="6674" y="8208"/>
                    <a:pt x="6704" y="8208"/>
                  </a:cubicBezTo>
                  <a:cubicBezTo>
                    <a:pt x="6940" y="8208"/>
                    <a:pt x="7093" y="8058"/>
                    <a:pt x="7050" y="7681"/>
                  </a:cubicBezTo>
                  <a:cubicBezTo>
                    <a:pt x="7021" y="7589"/>
                    <a:pt x="6980" y="7463"/>
                    <a:pt x="6936" y="7342"/>
                  </a:cubicBezTo>
                  <a:cubicBezTo>
                    <a:pt x="6177" y="5192"/>
                    <a:pt x="5078" y="3301"/>
                    <a:pt x="3621" y="1700"/>
                  </a:cubicBezTo>
                  <a:cubicBezTo>
                    <a:pt x="3113" y="1155"/>
                    <a:pt x="2552" y="661"/>
                    <a:pt x="1951" y="222"/>
                  </a:cubicBezTo>
                  <a:cubicBezTo>
                    <a:pt x="1746" y="71"/>
                    <a:pt x="1529" y="1"/>
                    <a:pt x="1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68"/>
            <p:cNvSpPr/>
            <p:nvPr/>
          </p:nvSpPr>
          <p:spPr>
            <a:xfrm>
              <a:off x="3368454" y="3440683"/>
              <a:ext cx="111768" cy="129338"/>
            </a:xfrm>
            <a:custGeom>
              <a:avLst/>
              <a:gdLst/>
              <a:ahLst/>
              <a:cxnLst/>
              <a:rect l="l" t="t" r="r" b="b"/>
              <a:pathLst>
                <a:path w="7093" h="8208" extrusionOk="0">
                  <a:moveTo>
                    <a:pt x="1318" y="1"/>
                  </a:moveTo>
                  <a:cubicBezTo>
                    <a:pt x="942" y="1"/>
                    <a:pt x="585" y="224"/>
                    <a:pt x="344" y="609"/>
                  </a:cubicBezTo>
                  <a:cubicBezTo>
                    <a:pt x="1" y="1158"/>
                    <a:pt x="78" y="1756"/>
                    <a:pt x="587" y="2331"/>
                  </a:cubicBezTo>
                  <a:cubicBezTo>
                    <a:pt x="738" y="2504"/>
                    <a:pt x="922" y="2633"/>
                    <a:pt x="1077" y="2803"/>
                  </a:cubicBezTo>
                  <a:cubicBezTo>
                    <a:pt x="1568" y="3326"/>
                    <a:pt x="2106" y="3809"/>
                    <a:pt x="2526" y="4403"/>
                  </a:cubicBezTo>
                  <a:cubicBezTo>
                    <a:pt x="3157" y="5295"/>
                    <a:pt x="3691" y="6276"/>
                    <a:pt x="4289" y="7202"/>
                  </a:cubicBezTo>
                  <a:cubicBezTo>
                    <a:pt x="4458" y="7467"/>
                    <a:pt x="4672" y="7795"/>
                    <a:pt x="4919" y="7876"/>
                  </a:cubicBezTo>
                  <a:cubicBezTo>
                    <a:pt x="5465" y="8061"/>
                    <a:pt x="6044" y="8120"/>
                    <a:pt x="6612" y="8201"/>
                  </a:cubicBezTo>
                  <a:cubicBezTo>
                    <a:pt x="6643" y="8205"/>
                    <a:pt x="6674" y="8208"/>
                    <a:pt x="6704" y="8208"/>
                  </a:cubicBezTo>
                  <a:cubicBezTo>
                    <a:pt x="6940" y="8208"/>
                    <a:pt x="7093" y="8058"/>
                    <a:pt x="7050" y="7681"/>
                  </a:cubicBezTo>
                  <a:cubicBezTo>
                    <a:pt x="7021" y="7589"/>
                    <a:pt x="6980" y="7463"/>
                    <a:pt x="6936" y="7342"/>
                  </a:cubicBezTo>
                  <a:cubicBezTo>
                    <a:pt x="6177" y="5192"/>
                    <a:pt x="5078" y="3301"/>
                    <a:pt x="3621" y="1700"/>
                  </a:cubicBezTo>
                  <a:cubicBezTo>
                    <a:pt x="3113" y="1155"/>
                    <a:pt x="2552" y="661"/>
                    <a:pt x="1951" y="222"/>
                  </a:cubicBezTo>
                  <a:cubicBezTo>
                    <a:pt x="1746" y="71"/>
                    <a:pt x="1529" y="1"/>
                    <a:pt x="1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68"/>
            <p:cNvSpPr/>
            <p:nvPr/>
          </p:nvSpPr>
          <p:spPr>
            <a:xfrm>
              <a:off x="3368454" y="3440683"/>
              <a:ext cx="111768" cy="129338"/>
            </a:xfrm>
            <a:custGeom>
              <a:avLst/>
              <a:gdLst/>
              <a:ahLst/>
              <a:cxnLst/>
              <a:rect l="l" t="t" r="r" b="b"/>
              <a:pathLst>
                <a:path w="7093" h="8208" extrusionOk="0">
                  <a:moveTo>
                    <a:pt x="1318" y="1"/>
                  </a:moveTo>
                  <a:cubicBezTo>
                    <a:pt x="942" y="1"/>
                    <a:pt x="585" y="224"/>
                    <a:pt x="344" y="609"/>
                  </a:cubicBezTo>
                  <a:cubicBezTo>
                    <a:pt x="1" y="1158"/>
                    <a:pt x="78" y="1756"/>
                    <a:pt x="587" y="2331"/>
                  </a:cubicBezTo>
                  <a:cubicBezTo>
                    <a:pt x="738" y="2504"/>
                    <a:pt x="922" y="2633"/>
                    <a:pt x="1077" y="2803"/>
                  </a:cubicBezTo>
                  <a:cubicBezTo>
                    <a:pt x="1568" y="3326"/>
                    <a:pt x="2106" y="3809"/>
                    <a:pt x="2526" y="4403"/>
                  </a:cubicBezTo>
                  <a:cubicBezTo>
                    <a:pt x="3157" y="5295"/>
                    <a:pt x="3691" y="6276"/>
                    <a:pt x="4289" y="7202"/>
                  </a:cubicBezTo>
                  <a:cubicBezTo>
                    <a:pt x="4458" y="7467"/>
                    <a:pt x="4672" y="7795"/>
                    <a:pt x="4919" y="7876"/>
                  </a:cubicBezTo>
                  <a:cubicBezTo>
                    <a:pt x="5465" y="8061"/>
                    <a:pt x="6044" y="8120"/>
                    <a:pt x="6612" y="8201"/>
                  </a:cubicBezTo>
                  <a:cubicBezTo>
                    <a:pt x="6643" y="8205"/>
                    <a:pt x="6674" y="8208"/>
                    <a:pt x="6704" y="8208"/>
                  </a:cubicBezTo>
                  <a:cubicBezTo>
                    <a:pt x="6940" y="8208"/>
                    <a:pt x="7093" y="8058"/>
                    <a:pt x="7050" y="7681"/>
                  </a:cubicBezTo>
                  <a:cubicBezTo>
                    <a:pt x="7021" y="7589"/>
                    <a:pt x="6980" y="7463"/>
                    <a:pt x="6936" y="7342"/>
                  </a:cubicBezTo>
                  <a:cubicBezTo>
                    <a:pt x="6177" y="5192"/>
                    <a:pt x="5078" y="3301"/>
                    <a:pt x="3621" y="1700"/>
                  </a:cubicBezTo>
                  <a:cubicBezTo>
                    <a:pt x="3113" y="1155"/>
                    <a:pt x="2552" y="661"/>
                    <a:pt x="1951" y="222"/>
                  </a:cubicBezTo>
                  <a:cubicBezTo>
                    <a:pt x="1746" y="71"/>
                    <a:pt x="1529" y="1"/>
                    <a:pt x="1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68"/>
            <p:cNvSpPr/>
            <p:nvPr/>
          </p:nvSpPr>
          <p:spPr>
            <a:xfrm>
              <a:off x="3425335" y="3581703"/>
              <a:ext cx="179998" cy="299093"/>
            </a:xfrm>
            <a:custGeom>
              <a:avLst/>
              <a:gdLst/>
              <a:ahLst/>
              <a:cxnLst/>
              <a:rect l="l" t="t" r="r" b="b"/>
              <a:pathLst>
                <a:path w="11423" h="18981" extrusionOk="0">
                  <a:moveTo>
                    <a:pt x="2410" y="1"/>
                  </a:moveTo>
                  <a:cubicBezTo>
                    <a:pt x="1915" y="1"/>
                    <a:pt x="1410" y="153"/>
                    <a:pt x="1051" y="427"/>
                  </a:cubicBezTo>
                  <a:cubicBezTo>
                    <a:pt x="358" y="962"/>
                    <a:pt x="0" y="2020"/>
                    <a:pt x="229" y="3097"/>
                  </a:cubicBezTo>
                  <a:cubicBezTo>
                    <a:pt x="354" y="3698"/>
                    <a:pt x="550" y="4284"/>
                    <a:pt x="808" y="4837"/>
                  </a:cubicBezTo>
                  <a:cubicBezTo>
                    <a:pt x="2408" y="8247"/>
                    <a:pt x="4303" y="11514"/>
                    <a:pt x="6464" y="14600"/>
                  </a:cubicBezTo>
                  <a:cubicBezTo>
                    <a:pt x="7489" y="16060"/>
                    <a:pt x="9008" y="18704"/>
                    <a:pt x="11113" y="18981"/>
                  </a:cubicBezTo>
                  <a:cubicBezTo>
                    <a:pt x="11216" y="18498"/>
                    <a:pt x="11320" y="18015"/>
                    <a:pt x="11423" y="17532"/>
                  </a:cubicBezTo>
                  <a:cubicBezTo>
                    <a:pt x="11416" y="17532"/>
                    <a:pt x="11371" y="17391"/>
                    <a:pt x="11294" y="17155"/>
                  </a:cubicBezTo>
                  <a:cubicBezTo>
                    <a:pt x="10995" y="16245"/>
                    <a:pt x="10250" y="13885"/>
                    <a:pt x="9727" y="12388"/>
                  </a:cubicBezTo>
                  <a:cubicBezTo>
                    <a:pt x="9646" y="12159"/>
                    <a:pt x="9568" y="11949"/>
                    <a:pt x="9502" y="11769"/>
                  </a:cubicBezTo>
                  <a:cubicBezTo>
                    <a:pt x="8333" y="8657"/>
                    <a:pt x="7109" y="5571"/>
                    <a:pt x="5457" y="2754"/>
                  </a:cubicBezTo>
                  <a:cubicBezTo>
                    <a:pt x="4967" y="1928"/>
                    <a:pt x="4377" y="1164"/>
                    <a:pt x="3702" y="479"/>
                  </a:cubicBezTo>
                  <a:cubicBezTo>
                    <a:pt x="3381" y="150"/>
                    <a:pt x="2900" y="1"/>
                    <a:pt x="2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68"/>
            <p:cNvSpPr/>
            <p:nvPr/>
          </p:nvSpPr>
          <p:spPr>
            <a:xfrm>
              <a:off x="3425335" y="3581703"/>
              <a:ext cx="179998" cy="299093"/>
            </a:xfrm>
            <a:custGeom>
              <a:avLst/>
              <a:gdLst/>
              <a:ahLst/>
              <a:cxnLst/>
              <a:rect l="l" t="t" r="r" b="b"/>
              <a:pathLst>
                <a:path w="11423" h="18981" extrusionOk="0">
                  <a:moveTo>
                    <a:pt x="2410" y="1"/>
                  </a:moveTo>
                  <a:cubicBezTo>
                    <a:pt x="1915" y="1"/>
                    <a:pt x="1410" y="153"/>
                    <a:pt x="1051" y="427"/>
                  </a:cubicBezTo>
                  <a:cubicBezTo>
                    <a:pt x="358" y="962"/>
                    <a:pt x="0" y="2020"/>
                    <a:pt x="229" y="3097"/>
                  </a:cubicBezTo>
                  <a:cubicBezTo>
                    <a:pt x="354" y="3698"/>
                    <a:pt x="550" y="4284"/>
                    <a:pt x="808" y="4837"/>
                  </a:cubicBezTo>
                  <a:cubicBezTo>
                    <a:pt x="2408" y="8247"/>
                    <a:pt x="4303" y="11514"/>
                    <a:pt x="6464" y="14600"/>
                  </a:cubicBezTo>
                  <a:cubicBezTo>
                    <a:pt x="7489" y="16060"/>
                    <a:pt x="9008" y="18704"/>
                    <a:pt x="11113" y="18981"/>
                  </a:cubicBezTo>
                  <a:cubicBezTo>
                    <a:pt x="11216" y="18498"/>
                    <a:pt x="11320" y="18015"/>
                    <a:pt x="11423" y="17532"/>
                  </a:cubicBezTo>
                  <a:cubicBezTo>
                    <a:pt x="11416" y="17532"/>
                    <a:pt x="11371" y="17391"/>
                    <a:pt x="11294" y="17155"/>
                  </a:cubicBezTo>
                  <a:cubicBezTo>
                    <a:pt x="10995" y="16245"/>
                    <a:pt x="10250" y="13885"/>
                    <a:pt x="9727" y="12388"/>
                  </a:cubicBezTo>
                  <a:cubicBezTo>
                    <a:pt x="9646" y="12159"/>
                    <a:pt x="9568" y="11949"/>
                    <a:pt x="9502" y="11769"/>
                  </a:cubicBezTo>
                  <a:cubicBezTo>
                    <a:pt x="8333" y="8657"/>
                    <a:pt x="7109" y="5571"/>
                    <a:pt x="5457" y="2754"/>
                  </a:cubicBezTo>
                  <a:cubicBezTo>
                    <a:pt x="4967" y="1928"/>
                    <a:pt x="4377" y="1164"/>
                    <a:pt x="3702" y="479"/>
                  </a:cubicBezTo>
                  <a:cubicBezTo>
                    <a:pt x="3381" y="150"/>
                    <a:pt x="2900" y="1"/>
                    <a:pt x="2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68"/>
            <p:cNvSpPr/>
            <p:nvPr/>
          </p:nvSpPr>
          <p:spPr>
            <a:xfrm>
              <a:off x="3256803" y="3383140"/>
              <a:ext cx="20579" cy="36211"/>
            </a:xfrm>
            <a:custGeom>
              <a:avLst/>
              <a:gdLst/>
              <a:ahLst/>
              <a:cxnLst/>
              <a:rect l="l" t="t" r="r" b="b"/>
              <a:pathLst>
                <a:path w="1306" h="2298" extrusionOk="0">
                  <a:moveTo>
                    <a:pt x="535" y="1"/>
                  </a:moveTo>
                  <a:cubicBezTo>
                    <a:pt x="523" y="1"/>
                    <a:pt x="510" y="1"/>
                    <a:pt x="498" y="2"/>
                  </a:cubicBezTo>
                  <a:cubicBezTo>
                    <a:pt x="111" y="43"/>
                    <a:pt x="0" y="651"/>
                    <a:pt x="41" y="1212"/>
                  </a:cubicBezTo>
                  <a:cubicBezTo>
                    <a:pt x="80" y="1758"/>
                    <a:pt x="33" y="2298"/>
                    <a:pt x="375" y="2298"/>
                  </a:cubicBezTo>
                  <a:cubicBezTo>
                    <a:pt x="386" y="2298"/>
                    <a:pt x="397" y="2297"/>
                    <a:pt x="409" y="2296"/>
                  </a:cubicBezTo>
                  <a:cubicBezTo>
                    <a:pt x="793" y="2259"/>
                    <a:pt x="1305" y="1632"/>
                    <a:pt x="1265" y="1072"/>
                  </a:cubicBezTo>
                  <a:cubicBezTo>
                    <a:pt x="1222" y="526"/>
                    <a:pt x="903" y="1"/>
                    <a:pt x="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68"/>
            <p:cNvSpPr/>
            <p:nvPr/>
          </p:nvSpPr>
          <p:spPr>
            <a:xfrm>
              <a:off x="3281194" y="3376979"/>
              <a:ext cx="15411" cy="19413"/>
            </a:xfrm>
            <a:custGeom>
              <a:avLst/>
              <a:gdLst/>
              <a:ahLst/>
              <a:cxnLst/>
              <a:rect l="l" t="t" r="r" b="b"/>
              <a:pathLst>
                <a:path w="978" h="1232" extrusionOk="0">
                  <a:moveTo>
                    <a:pt x="325" y="0"/>
                  </a:moveTo>
                  <a:cubicBezTo>
                    <a:pt x="283" y="0"/>
                    <a:pt x="240" y="19"/>
                    <a:pt x="196" y="62"/>
                  </a:cubicBezTo>
                  <a:cubicBezTo>
                    <a:pt x="1" y="253"/>
                    <a:pt x="148" y="633"/>
                    <a:pt x="178" y="829"/>
                  </a:cubicBezTo>
                  <a:cubicBezTo>
                    <a:pt x="221" y="1085"/>
                    <a:pt x="390" y="1231"/>
                    <a:pt x="556" y="1231"/>
                  </a:cubicBezTo>
                  <a:cubicBezTo>
                    <a:pt x="628" y="1231"/>
                    <a:pt x="700" y="1204"/>
                    <a:pt x="760" y="1146"/>
                  </a:cubicBezTo>
                  <a:cubicBezTo>
                    <a:pt x="956" y="954"/>
                    <a:pt x="978" y="740"/>
                    <a:pt x="771" y="452"/>
                  </a:cubicBezTo>
                  <a:cubicBezTo>
                    <a:pt x="608" y="229"/>
                    <a:pt x="471" y="0"/>
                    <a:pt x="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68"/>
            <p:cNvSpPr/>
            <p:nvPr/>
          </p:nvSpPr>
          <p:spPr>
            <a:xfrm>
              <a:off x="3265690" y="3441959"/>
              <a:ext cx="25401" cy="19587"/>
            </a:xfrm>
            <a:custGeom>
              <a:avLst/>
              <a:gdLst/>
              <a:ahLst/>
              <a:cxnLst/>
              <a:rect l="l" t="t" r="r" b="b"/>
              <a:pathLst>
                <a:path w="1612" h="1243" extrusionOk="0">
                  <a:moveTo>
                    <a:pt x="573" y="1"/>
                  </a:moveTo>
                  <a:cubicBezTo>
                    <a:pt x="251" y="1"/>
                    <a:pt x="0" y="280"/>
                    <a:pt x="26" y="624"/>
                  </a:cubicBezTo>
                  <a:cubicBezTo>
                    <a:pt x="56" y="1029"/>
                    <a:pt x="232" y="1243"/>
                    <a:pt x="629" y="1243"/>
                  </a:cubicBezTo>
                  <a:cubicBezTo>
                    <a:pt x="669" y="1243"/>
                    <a:pt x="711" y="1240"/>
                    <a:pt x="756" y="1236"/>
                  </a:cubicBezTo>
                  <a:cubicBezTo>
                    <a:pt x="1243" y="1192"/>
                    <a:pt x="1611" y="1107"/>
                    <a:pt x="1578" y="664"/>
                  </a:cubicBezTo>
                  <a:cubicBezTo>
                    <a:pt x="1545" y="222"/>
                    <a:pt x="1099" y="200"/>
                    <a:pt x="863" y="75"/>
                  </a:cubicBezTo>
                  <a:cubicBezTo>
                    <a:pt x="764" y="24"/>
                    <a:pt x="665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68"/>
            <p:cNvSpPr/>
            <p:nvPr/>
          </p:nvSpPr>
          <p:spPr>
            <a:xfrm>
              <a:off x="3271015" y="3348177"/>
              <a:ext cx="25354" cy="19602"/>
            </a:xfrm>
            <a:custGeom>
              <a:avLst/>
              <a:gdLst/>
              <a:ahLst/>
              <a:cxnLst/>
              <a:rect l="l" t="t" r="r" b="b"/>
              <a:pathLst>
                <a:path w="1609" h="1244" extrusionOk="0">
                  <a:moveTo>
                    <a:pt x="570" y="0"/>
                  </a:moveTo>
                  <a:cubicBezTo>
                    <a:pt x="249" y="0"/>
                    <a:pt x="1" y="281"/>
                    <a:pt x="23" y="625"/>
                  </a:cubicBezTo>
                  <a:cubicBezTo>
                    <a:pt x="54" y="1027"/>
                    <a:pt x="230" y="1244"/>
                    <a:pt x="628" y="1244"/>
                  </a:cubicBezTo>
                  <a:cubicBezTo>
                    <a:pt x="667" y="1244"/>
                    <a:pt x="709" y="1241"/>
                    <a:pt x="754" y="1237"/>
                  </a:cubicBezTo>
                  <a:cubicBezTo>
                    <a:pt x="1240" y="1189"/>
                    <a:pt x="1609" y="1108"/>
                    <a:pt x="1579" y="665"/>
                  </a:cubicBezTo>
                  <a:cubicBezTo>
                    <a:pt x="1546" y="219"/>
                    <a:pt x="1100" y="197"/>
                    <a:pt x="860" y="76"/>
                  </a:cubicBezTo>
                  <a:cubicBezTo>
                    <a:pt x="761" y="24"/>
                    <a:pt x="662" y="0"/>
                    <a:pt x="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4" name="Google Shape;3394;p68"/>
          <p:cNvSpPr/>
          <p:nvPr/>
        </p:nvSpPr>
        <p:spPr>
          <a:xfrm>
            <a:off x="2959197" y="539490"/>
            <a:ext cx="367142" cy="367142"/>
          </a:xfrm>
          <a:custGeom>
            <a:avLst/>
            <a:gdLst/>
            <a:ahLst/>
            <a:cxnLst/>
            <a:rect l="l" t="t" r="r" b="b"/>
            <a:pathLst>
              <a:path w="45979" h="45979" extrusionOk="0">
                <a:moveTo>
                  <a:pt x="22993" y="1"/>
                </a:moveTo>
                <a:lnTo>
                  <a:pt x="22428" y="16150"/>
                </a:lnTo>
                <a:cubicBezTo>
                  <a:pt x="22241" y="17270"/>
                  <a:pt x="21988" y="18201"/>
                  <a:pt x="21631" y="18975"/>
                </a:cubicBezTo>
                <a:cubicBezTo>
                  <a:pt x="21456" y="18759"/>
                  <a:pt x="21278" y="18517"/>
                  <a:pt x="21099" y="18260"/>
                </a:cubicBezTo>
                <a:lnTo>
                  <a:pt x="15997" y="8693"/>
                </a:lnTo>
                <a:lnTo>
                  <a:pt x="20418" y="18595"/>
                </a:lnTo>
                <a:cubicBezTo>
                  <a:pt x="20597" y="19142"/>
                  <a:pt x="20727" y="19708"/>
                  <a:pt x="20801" y="20285"/>
                </a:cubicBezTo>
                <a:cubicBezTo>
                  <a:pt x="20708" y="20389"/>
                  <a:pt x="20615" y="20497"/>
                  <a:pt x="20515" y="20597"/>
                </a:cubicBezTo>
                <a:cubicBezTo>
                  <a:pt x="19998" y="20493"/>
                  <a:pt x="19440" y="20314"/>
                  <a:pt x="18822" y="20061"/>
                </a:cubicBezTo>
                <a:lnTo>
                  <a:pt x="9322" y="14837"/>
                </a:lnTo>
                <a:lnTo>
                  <a:pt x="18431" y="20712"/>
                </a:lnTo>
                <a:cubicBezTo>
                  <a:pt x="18729" y="20954"/>
                  <a:pt x="19012" y="21211"/>
                  <a:pt x="19280" y="21479"/>
                </a:cubicBezTo>
                <a:cubicBezTo>
                  <a:pt x="18450" y="21918"/>
                  <a:pt x="17419" y="22216"/>
                  <a:pt x="16150" y="22428"/>
                </a:cubicBezTo>
                <a:lnTo>
                  <a:pt x="1" y="22990"/>
                </a:lnTo>
                <a:lnTo>
                  <a:pt x="16150" y="23555"/>
                </a:lnTo>
                <a:cubicBezTo>
                  <a:pt x="17266" y="23741"/>
                  <a:pt x="18200" y="23994"/>
                  <a:pt x="18974" y="24352"/>
                </a:cubicBezTo>
                <a:cubicBezTo>
                  <a:pt x="18755" y="24527"/>
                  <a:pt x="18517" y="24705"/>
                  <a:pt x="18260" y="24884"/>
                </a:cubicBezTo>
                <a:lnTo>
                  <a:pt x="8697" y="29982"/>
                </a:lnTo>
                <a:lnTo>
                  <a:pt x="18595" y="25565"/>
                </a:lnTo>
                <a:cubicBezTo>
                  <a:pt x="19146" y="25386"/>
                  <a:pt x="19711" y="25256"/>
                  <a:pt x="20284" y="25178"/>
                </a:cubicBezTo>
                <a:cubicBezTo>
                  <a:pt x="20392" y="25271"/>
                  <a:pt x="20496" y="25364"/>
                  <a:pt x="20597" y="25464"/>
                </a:cubicBezTo>
                <a:cubicBezTo>
                  <a:pt x="20493" y="25982"/>
                  <a:pt x="20314" y="26540"/>
                  <a:pt x="20065" y="27161"/>
                </a:cubicBezTo>
                <a:lnTo>
                  <a:pt x="14837" y="36657"/>
                </a:lnTo>
                <a:lnTo>
                  <a:pt x="14837" y="36657"/>
                </a:lnTo>
                <a:lnTo>
                  <a:pt x="20712" y="27548"/>
                </a:lnTo>
                <a:cubicBezTo>
                  <a:pt x="20954" y="27254"/>
                  <a:pt x="21211" y="26971"/>
                  <a:pt x="21479" y="26703"/>
                </a:cubicBezTo>
                <a:cubicBezTo>
                  <a:pt x="21918" y="27533"/>
                  <a:pt x="22215" y="28564"/>
                  <a:pt x="22428" y="29833"/>
                </a:cubicBezTo>
                <a:lnTo>
                  <a:pt x="22993" y="45979"/>
                </a:lnTo>
                <a:lnTo>
                  <a:pt x="23555" y="29833"/>
                </a:lnTo>
                <a:cubicBezTo>
                  <a:pt x="23741" y="28713"/>
                  <a:pt x="23994" y="27779"/>
                  <a:pt x="24351" y="27009"/>
                </a:cubicBezTo>
                <a:cubicBezTo>
                  <a:pt x="24526" y="27224"/>
                  <a:pt x="24705" y="27463"/>
                  <a:pt x="24883" y="27723"/>
                </a:cubicBezTo>
                <a:lnTo>
                  <a:pt x="29981" y="37290"/>
                </a:lnTo>
                <a:lnTo>
                  <a:pt x="25564" y="27388"/>
                </a:lnTo>
                <a:cubicBezTo>
                  <a:pt x="25386" y="26837"/>
                  <a:pt x="25256" y="26272"/>
                  <a:pt x="25177" y="25699"/>
                </a:cubicBezTo>
                <a:cubicBezTo>
                  <a:pt x="25270" y="25591"/>
                  <a:pt x="25363" y="25487"/>
                  <a:pt x="25464" y="25386"/>
                </a:cubicBezTo>
                <a:cubicBezTo>
                  <a:pt x="25981" y="25490"/>
                  <a:pt x="26539" y="25665"/>
                  <a:pt x="27161" y="25922"/>
                </a:cubicBezTo>
                <a:lnTo>
                  <a:pt x="36657" y="31146"/>
                </a:lnTo>
                <a:lnTo>
                  <a:pt x="27548" y="25271"/>
                </a:lnTo>
                <a:cubicBezTo>
                  <a:pt x="27254" y="25029"/>
                  <a:pt x="26971" y="24772"/>
                  <a:pt x="26703" y="24504"/>
                </a:cubicBezTo>
                <a:cubicBezTo>
                  <a:pt x="27533" y="24065"/>
                  <a:pt x="28564" y="23767"/>
                  <a:pt x="29833" y="23555"/>
                </a:cubicBezTo>
                <a:lnTo>
                  <a:pt x="45978" y="22993"/>
                </a:lnTo>
                <a:lnTo>
                  <a:pt x="29833" y="22428"/>
                </a:lnTo>
                <a:cubicBezTo>
                  <a:pt x="28712" y="22242"/>
                  <a:pt x="27782" y="21989"/>
                  <a:pt x="27008" y="21632"/>
                </a:cubicBezTo>
                <a:cubicBezTo>
                  <a:pt x="27224" y="21457"/>
                  <a:pt x="27466" y="21278"/>
                  <a:pt x="27723" y="21099"/>
                </a:cubicBezTo>
                <a:lnTo>
                  <a:pt x="37290" y="16002"/>
                </a:lnTo>
                <a:lnTo>
                  <a:pt x="37290" y="16002"/>
                </a:lnTo>
                <a:lnTo>
                  <a:pt x="27388" y="20418"/>
                </a:lnTo>
                <a:cubicBezTo>
                  <a:pt x="26837" y="20597"/>
                  <a:pt x="26275" y="20727"/>
                  <a:pt x="25698" y="20805"/>
                </a:cubicBezTo>
                <a:cubicBezTo>
                  <a:pt x="25590" y="20712"/>
                  <a:pt x="25486" y="20619"/>
                  <a:pt x="25386" y="20515"/>
                </a:cubicBezTo>
                <a:cubicBezTo>
                  <a:pt x="25490" y="20002"/>
                  <a:pt x="25669" y="19440"/>
                  <a:pt x="25922" y="18822"/>
                </a:cubicBezTo>
                <a:lnTo>
                  <a:pt x="31146" y="9326"/>
                </a:lnTo>
                <a:lnTo>
                  <a:pt x="25270" y="18435"/>
                </a:lnTo>
                <a:cubicBezTo>
                  <a:pt x="25029" y="18729"/>
                  <a:pt x="24772" y="19012"/>
                  <a:pt x="24504" y="19280"/>
                </a:cubicBezTo>
                <a:cubicBezTo>
                  <a:pt x="24065" y="18450"/>
                  <a:pt x="23767" y="17419"/>
                  <a:pt x="23555" y="16150"/>
                </a:cubicBezTo>
                <a:lnTo>
                  <a:pt x="22993" y="1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5" name="Google Shape;3395;p68"/>
          <p:cNvSpPr/>
          <p:nvPr/>
        </p:nvSpPr>
        <p:spPr>
          <a:xfrm>
            <a:off x="5294193" y="845080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0" name="Google Shape;3400;p69"/>
          <p:cNvSpPr txBox="1">
            <a:spLocks noGrp="1"/>
          </p:cNvSpPr>
          <p:nvPr>
            <p:ph type="ctrTitle"/>
          </p:nvPr>
        </p:nvSpPr>
        <p:spPr>
          <a:xfrm>
            <a:off x="816259" y="295451"/>
            <a:ext cx="7733390" cy="4541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Arimo"/>
                <a:sym typeface="Arim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Arimo"/>
                <a:sym typeface="Arimo"/>
              </a:rPr>
            </a:br>
            <a: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  <a:t>3.Hindi </a:t>
            </a:r>
            <a:r>
              <a:rPr lang="en-US" sz="2400" dirty="0" err="1">
                <a:solidFill>
                  <a:srgbClr val="000000"/>
                </a:solidFill>
                <a:latin typeface="Arimo"/>
                <a:sym typeface="Arimo"/>
              </a:rPr>
              <a:t>lahat</a:t>
            </a:r>
            <a: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  <a:t> ng </a:t>
            </a:r>
            <a:r>
              <a:rPr lang="en-US" sz="2400" dirty="0" err="1">
                <a:solidFill>
                  <a:srgbClr val="000000"/>
                </a:solidFill>
                <a:latin typeface="Arimo"/>
                <a:sym typeface="Arimo"/>
              </a:rPr>
              <a:t>pagkakataon</a:t>
            </a:r>
            <a: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  <a:t> ay </a:t>
            </a:r>
            <a:r>
              <a:rPr lang="en-US" sz="2400" dirty="0" err="1">
                <a:solidFill>
                  <a:srgbClr val="000000"/>
                </a:solidFill>
                <a:latin typeface="Arimo"/>
                <a:sym typeface="Arimo"/>
              </a:rPr>
              <a:t>purong</a:t>
            </a:r>
            <a: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mo"/>
                <a:sym typeface="Arimo"/>
              </a:rPr>
              <a:t>teksto</a:t>
            </a:r>
            <a: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mo"/>
                <a:sym typeface="Arimo"/>
              </a:rPr>
              <a:t>lamang</a:t>
            </a:r>
            <a: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mo"/>
                <a:sym typeface="Arimo"/>
              </a:rPr>
              <a:t>ang</a:t>
            </a:r>
            <a: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mo"/>
                <a:sym typeface="Arimo"/>
              </a:rPr>
              <a:t>bumubuo</a:t>
            </a:r>
            <a: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mo"/>
                <a:sym typeface="Arimo"/>
              </a:rPr>
              <a:t>sa</a:t>
            </a:r>
            <a: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mo"/>
                <a:sym typeface="Arimo"/>
              </a:rPr>
              <a:t>babala,kundi</a:t>
            </a:r>
            <a: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mo"/>
                <a:sym typeface="Arimo"/>
              </a:rPr>
              <a:t>maging</a:t>
            </a:r>
            <a: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mo"/>
                <a:sym typeface="Arimo"/>
              </a:rPr>
              <a:t>mga</a:t>
            </a:r>
            <a: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mo"/>
                <a:sym typeface="Arimo"/>
              </a:rPr>
              <a:t>guhit</a:t>
            </a:r>
            <a: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  <a:t> o </a:t>
            </a:r>
            <a:r>
              <a:rPr lang="en-US" sz="2400" dirty="0" err="1">
                <a:solidFill>
                  <a:srgbClr val="000000"/>
                </a:solidFill>
                <a:latin typeface="Arimo"/>
                <a:sym typeface="Arimo"/>
              </a:rPr>
              <a:t>larawang</a:t>
            </a:r>
            <a: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mo"/>
                <a:sym typeface="Arimo"/>
              </a:rPr>
              <a:t>madaling</a:t>
            </a:r>
            <a: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mo"/>
                <a:sym typeface="Arimo"/>
              </a:rPr>
              <a:t>matukoy</a:t>
            </a:r>
            <a: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  <a:t> at </a:t>
            </a:r>
            <a:r>
              <a:rPr lang="en-US" sz="2400" dirty="0" err="1">
                <a:solidFill>
                  <a:srgbClr val="000000"/>
                </a:solidFill>
                <a:latin typeface="Arimo"/>
                <a:sym typeface="Arimo"/>
              </a:rPr>
              <a:t>maunawaan</a:t>
            </a:r>
            <a: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  <a:t> ng </a:t>
            </a:r>
            <a:r>
              <a:rPr lang="en-US" sz="2400" dirty="0" err="1">
                <a:solidFill>
                  <a:srgbClr val="000000"/>
                </a:solidFill>
                <a:latin typeface="Arimo"/>
                <a:sym typeface="Arimo"/>
              </a:rPr>
              <a:t>mga</a:t>
            </a:r>
            <a: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mo"/>
                <a:sym typeface="Arimo"/>
              </a:rPr>
              <a:t>nakakakita</a:t>
            </a:r>
            <a: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mo"/>
                <a:sym typeface="Arimo"/>
              </a:rPr>
              <a:t>nito</a:t>
            </a:r>
            <a: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  <a:t>. Sa </a:t>
            </a:r>
            <a:r>
              <a:rPr lang="en-US" sz="2400" dirty="0" err="1">
                <a:solidFill>
                  <a:srgbClr val="000000"/>
                </a:solidFill>
                <a:latin typeface="Arimo"/>
                <a:sym typeface="Arimo"/>
              </a:rPr>
              <a:t>kasalukuyan</a:t>
            </a:r>
            <a: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mo"/>
                <a:sym typeface="Arimo"/>
              </a:rPr>
              <a:t>ang</a:t>
            </a:r>
            <a: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mo"/>
                <a:sym typeface="Arimo"/>
              </a:rPr>
              <a:t>paggamit</a:t>
            </a:r>
            <a: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  <a:t> ng </a:t>
            </a:r>
            <a:r>
              <a:rPr lang="en-US" sz="2400" dirty="0" err="1">
                <a:solidFill>
                  <a:srgbClr val="000000"/>
                </a:solidFill>
                <a:latin typeface="Arimo"/>
                <a:sym typeface="Arimo"/>
              </a:rPr>
              <a:t>imahe</a:t>
            </a:r>
            <a: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  <a:t> o </a:t>
            </a:r>
            <a:r>
              <a:rPr lang="en-US" sz="2400" dirty="0" err="1">
                <a:solidFill>
                  <a:srgbClr val="000000"/>
                </a:solidFill>
                <a:latin typeface="Arimo"/>
                <a:sym typeface="Arimo"/>
              </a:rPr>
              <a:t>simbolo</a:t>
            </a:r>
            <a: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mo"/>
                <a:sym typeface="Arimo"/>
              </a:rPr>
              <a:t>na</a:t>
            </a:r>
            <a: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  <a:t> may </a:t>
            </a:r>
            <a:r>
              <a:rPr lang="en-US" sz="2400" dirty="0" err="1">
                <a:solidFill>
                  <a:srgbClr val="000000"/>
                </a:solidFill>
                <a:latin typeface="Arimo"/>
                <a:sym typeface="Arimo"/>
              </a:rPr>
              <a:t>kalakip</a:t>
            </a:r>
            <a: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mo"/>
                <a:sym typeface="Arimo"/>
              </a:rPr>
              <a:t>na</a:t>
            </a:r>
            <a: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mo"/>
                <a:sym typeface="Arimo"/>
              </a:rPr>
              <a:t>mahahalagang</a:t>
            </a:r>
            <a: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mo"/>
                <a:sym typeface="Arimo"/>
              </a:rPr>
              <a:t>impormasyon</a:t>
            </a:r>
            <a: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  <a:t> ay </a:t>
            </a:r>
            <a:r>
              <a:rPr lang="en-US" sz="2400" dirty="0" err="1">
                <a:solidFill>
                  <a:srgbClr val="000000"/>
                </a:solidFill>
                <a:latin typeface="Arimo"/>
                <a:sym typeface="Arimo"/>
              </a:rPr>
              <a:t>tinatawag</a:t>
            </a:r>
            <a: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mo"/>
                <a:sym typeface="Arimo"/>
              </a:rPr>
              <a:t>na</a:t>
            </a:r>
            <a: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  <a:t> infographics.</a:t>
            </a:r>
            <a:b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</a:br>
            <a: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Arimo"/>
                <a:sym typeface="Arimo"/>
              </a:rPr>
            </a:br>
            <a:endParaRPr sz="2400" dirty="0"/>
          </a:p>
        </p:txBody>
      </p:sp>
      <p:grpSp>
        <p:nvGrpSpPr>
          <p:cNvPr id="3402" name="Google Shape;3402;p69"/>
          <p:cNvGrpSpPr/>
          <p:nvPr/>
        </p:nvGrpSpPr>
        <p:grpSpPr>
          <a:xfrm>
            <a:off x="126978" y="-73499"/>
            <a:ext cx="915482" cy="806352"/>
            <a:chOff x="4947275" y="561075"/>
            <a:chExt cx="1029325" cy="906625"/>
          </a:xfrm>
        </p:grpSpPr>
        <p:sp>
          <p:nvSpPr>
            <p:cNvPr id="3403" name="Google Shape;3403;p69"/>
            <p:cNvSpPr/>
            <p:nvPr/>
          </p:nvSpPr>
          <p:spPr>
            <a:xfrm>
              <a:off x="5556950" y="1106600"/>
              <a:ext cx="163575" cy="207975"/>
            </a:xfrm>
            <a:custGeom>
              <a:avLst/>
              <a:gdLst/>
              <a:ahLst/>
              <a:cxnLst/>
              <a:rect l="l" t="t" r="r" b="b"/>
              <a:pathLst>
                <a:path w="6543" h="8319" extrusionOk="0">
                  <a:moveTo>
                    <a:pt x="6483" y="0"/>
                  </a:moveTo>
                  <a:cubicBezTo>
                    <a:pt x="6346" y="0"/>
                    <a:pt x="5892" y="820"/>
                    <a:pt x="5892" y="820"/>
                  </a:cubicBezTo>
                  <a:cubicBezTo>
                    <a:pt x="5892" y="820"/>
                    <a:pt x="4391" y="4723"/>
                    <a:pt x="1389" y="7158"/>
                  </a:cubicBezTo>
                  <a:lnTo>
                    <a:pt x="2223" y="6924"/>
                  </a:lnTo>
                  <a:cubicBezTo>
                    <a:pt x="2223" y="6924"/>
                    <a:pt x="6159" y="1620"/>
                    <a:pt x="6459" y="453"/>
                  </a:cubicBezTo>
                  <a:cubicBezTo>
                    <a:pt x="6542" y="120"/>
                    <a:pt x="6536" y="0"/>
                    <a:pt x="6483" y="0"/>
                  </a:cubicBezTo>
                  <a:close/>
                  <a:moveTo>
                    <a:pt x="1389" y="7158"/>
                  </a:moveTo>
                  <a:cubicBezTo>
                    <a:pt x="321" y="8036"/>
                    <a:pt x="0" y="8319"/>
                    <a:pt x="30" y="8319"/>
                  </a:cubicBezTo>
                  <a:cubicBezTo>
                    <a:pt x="85" y="8319"/>
                    <a:pt x="1289" y="7391"/>
                    <a:pt x="1289" y="7391"/>
                  </a:cubicBezTo>
                  <a:lnTo>
                    <a:pt x="1389" y="7158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69"/>
            <p:cNvSpPr/>
            <p:nvPr/>
          </p:nvSpPr>
          <p:spPr>
            <a:xfrm>
              <a:off x="5063625" y="685050"/>
              <a:ext cx="912975" cy="658875"/>
            </a:xfrm>
            <a:custGeom>
              <a:avLst/>
              <a:gdLst/>
              <a:ahLst/>
              <a:cxnLst/>
              <a:rect l="l" t="t" r="r" b="b"/>
              <a:pathLst>
                <a:path w="36519" h="26355" extrusionOk="0">
                  <a:moveTo>
                    <a:pt x="32415" y="1"/>
                  </a:moveTo>
                  <a:cubicBezTo>
                    <a:pt x="32299" y="1"/>
                    <a:pt x="32182" y="12"/>
                    <a:pt x="32063" y="36"/>
                  </a:cubicBezTo>
                  <a:cubicBezTo>
                    <a:pt x="29528" y="536"/>
                    <a:pt x="28527" y="1770"/>
                    <a:pt x="27326" y="1971"/>
                  </a:cubicBezTo>
                  <a:cubicBezTo>
                    <a:pt x="26092" y="2171"/>
                    <a:pt x="25525" y="3171"/>
                    <a:pt x="23824" y="4973"/>
                  </a:cubicBezTo>
                  <a:cubicBezTo>
                    <a:pt x="22089" y="6774"/>
                    <a:pt x="21322" y="6474"/>
                    <a:pt x="19221" y="8642"/>
                  </a:cubicBezTo>
                  <a:cubicBezTo>
                    <a:pt x="17153" y="10810"/>
                    <a:pt x="15718" y="12311"/>
                    <a:pt x="15318" y="14513"/>
                  </a:cubicBezTo>
                  <a:cubicBezTo>
                    <a:pt x="15318" y="14513"/>
                    <a:pt x="15018" y="13012"/>
                    <a:pt x="12449" y="13012"/>
                  </a:cubicBezTo>
                  <a:cubicBezTo>
                    <a:pt x="9847" y="13078"/>
                    <a:pt x="7979" y="13679"/>
                    <a:pt x="6178" y="15080"/>
                  </a:cubicBezTo>
                  <a:cubicBezTo>
                    <a:pt x="4443" y="16381"/>
                    <a:pt x="3042" y="17448"/>
                    <a:pt x="1508" y="20117"/>
                  </a:cubicBezTo>
                  <a:cubicBezTo>
                    <a:pt x="1" y="22706"/>
                    <a:pt x="618" y="26325"/>
                    <a:pt x="2696" y="26325"/>
                  </a:cubicBezTo>
                  <a:cubicBezTo>
                    <a:pt x="2733" y="26325"/>
                    <a:pt x="2771" y="26324"/>
                    <a:pt x="2809" y="26321"/>
                  </a:cubicBezTo>
                  <a:cubicBezTo>
                    <a:pt x="3419" y="26283"/>
                    <a:pt x="4010" y="26270"/>
                    <a:pt x="4543" y="26270"/>
                  </a:cubicBezTo>
                  <a:cubicBezTo>
                    <a:pt x="5875" y="26270"/>
                    <a:pt x="6845" y="26355"/>
                    <a:pt x="6845" y="26355"/>
                  </a:cubicBezTo>
                  <a:lnTo>
                    <a:pt x="20822" y="25154"/>
                  </a:lnTo>
                  <a:cubicBezTo>
                    <a:pt x="20822" y="25154"/>
                    <a:pt x="24358" y="22519"/>
                    <a:pt x="27827" y="18949"/>
                  </a:cubicBezTo>
                  <a:cubicBezTo>
                    <a:pt x="28260" y="18482"/>
                    <a:pt x="28727" y="18015"/>
                    <a:pt x="29161" y="17515"/>
                  </a:cubicBezTo>
                  <a:cubicBezTo>
                    <a:pt x="30896" y="15614"/>
                    <a:pt x="32497" y="13445"/>
                    <a:pt x="33498" y="11311"/>
                  </a:cubicBezTo>
                  <a:cubicBezTo>
                    <a:pt x="36518" y="4792"/>
                    <a:pt x="34780" y="1"/>
                    <a:pt x="32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69"/>
            <p:cNvSpPr/>
            <p:nvPr/>
          </p:nvSpPr>
          <p:spPr>
            <a:xfrm>
              <a:off x="5138850" y="1064475"/>
              <a:ext cx="423650" cy="272600"/>
            </a:xfrm>
            <a:custGeom>
              <a:avLst/>
              <a:gdLst/>
              <a:ahLst/>
              <a:cxnLst/>
              <a:rect l="l" t="t" r="r" b="b"/>
              <a:pathLst>
                <a:path w="16946" h="10904" extrusionOk="0">
                  <a:moveTo>
                    <a:pt x="8439" y="0"/>
                  </a:moveTo>
                  <a:cubicBezTo>
                    <a:pt x="8105" y="0"/>
                    <a:pt x="7224" y="717"/>
                    <a:pt x="6579" y="717"/>
                  </a:cubicBezTo>
                  <a:cubicBezTo>
                    <a:pt x="6441" y="717"/>
                    <a:pt x="6313" y="684"/>
                    <a:pt x="6205" y="603"/>
                  </a:cubicBezTo>
                  <a:cubicBezTo>
                    <a:pt x="6137" y="551"/>
                    <a:pt x="6091" y="528"/>
                    <a:pt x="6059" y="528"/>
                  </a:cubicBezTo>
                  <a:cubicBezTo>
                    <a:pt x="5809" y="528"/>
                    <a:pt x="6515" y="2001"/>
                    <a:pt x="5537" y="2238"/>
                  </a:cubicBezTo>
                  <a:cubicBezTo>
                    <a:pt x="5253" y="2309"/>
                    <a:pt x="5018" y="2335"/>
                    <a:pt x="4827" y="2335"/>
                  </a:cubicBezTo>
                  <a:cubicBezTo>
                    <a:pt x="4300" y="2335"/>
                    <a:pt x="4103" y="2138"/>
                    <a:pt x="4103" y="2138"/>
                  </a:cubicBezTo>
                  <a:lnTo>
                    <a:pt x="4103" y="2138"/>
                  </a:lnTo>
                  <a:cubicBezTo>
                    <a:pt x="4103" y="2138"/>
                    <a:pt x="4136" y="3172"/>
                    <a:pt x="2702" y="3339"/>
                  </a:cubicBezTo>
                  <a:cubicBezTo>
                    <a:pt x="2702" y="3339"/>
                    <a:pt x="2936" y="4673"/>
                    <a:pt x="1968" y="5240"/>
                  </a:cubicBezTo>
                  <a:cubicBezTo>
                    <a:pt x="967" y="5774"/>
                    <a:pt x="367" y="5807"/>
                    <a:pt x="367" y="5807"/>
                  </a:cubicBezTo>
                  <a:cubicBezTo>
                    <a:pt x="367" y="5807"/>
                    <a:pt x="2702" y="6641"/>
                    <a:pt x="1935" y="7975"/>
                  </a:cubicBezTo>
                  <a:cubicBezTo>
                    <a:pt x="1168" y="9243"/>
                    <a:pt x="134" y="9276"/>
                    <a:pt x="0" y="9276"/>
                  </a:cubicBezTo>
                  <a:cubicBezTo>
                    <a:pt x="167" y="9276"/>
                    <a:pt x="1434" y="9410"/>
                    <a:pt x="1601" y="9943"/>
                  </a:cubicBezTo>
                  <a:cubicBezTo>
                    <a:pt x="1763" y="10402"/>
                    <a:pt x="1076" y="10903"/>
                    <a:pt x="1579" y="10903"/>
                  </a:cubicBezTo>
                  <a:cubicBezTo>
                    <a:pt x="1699" y="10903"/>
                    <a:pt x="1886" y="10875"/>
                    <a:pt x="2168" y="10811"/>
                  </a:cubicBezTo>
                  <a:cubicBezTo>
                    <a:pt x="3703" y="10477"/>
                    <a:pt x="6004" y="10277"/>
                    <a:pt x="8273" y="10110"/>
                  </a:cubicBezTo>
                  <a:cubicBezTo>
                    <a:pt x="11809" y="9943"/>
                    <a:pt x="15444" y="9910"/>
                    <a:pt x="16946" y="9743"/>
                  </a:cubicBezTo>
                  <a:cubicBezTo>
                    <a:pt x="16345" y="8609"/>
                    <a:pt x="14844" y="3005"/>
                    <a:pt x="14477" y="1504"/>
                  </a:cubicBezTo>
                  <a:cubicBezTo>
                    <a:pt x="14444" y="1271"/>
                    <a:pt x="14377" y="1137"/>
                    <a:pt x="14377" y="1137"/>
                  </a:cubicBezTo>
                  <a:cubicBezTo>
                    <a:pt x="14377" y="1137"/>
                    <a:pt x="12550" y="303"/>
                    <a:pt x="11252" y="303"/>
                  </a:cubicBezTo>
                  <a:cubicBezTo>
                    <a:pt x="10971" y="303"/>
                    <a:pt x="10715" y="342"/>
                    <a:pt x="10508" y="437"/>
                  </a:cubicBezTo>
                  <a:cubicBezTo>
                    <a:pt x="10237" y="561"/>
                    <a:pt x="10001" y="609"/>
                    <a:pt x="9796" y="609"/>
                  </a:cubicBezTo>
                  <a:cubicBezTo>
                    <a:pt x="9115" y="609"/>
                    <a:pt x="8755" y="80"/>
                    <a:pt x="8473" y="3"/>
                  </a:cubicBezTo>
                  <a:cubicBezTo>
                    <a:pt x="8462" y="1"/>
                    <a:pt x="8451" y="0"/>
                    <a:pt x="8439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69"/>
            <p:cNvSpPr/>
            <p:nvPr/>
          </p:nvSpPr>
          <p:spPr>
            <a:xfrm>
              <a:off x="5489100" y="785000"/>
              <a:ext cx="382800" cy="523075"/>
            </a:xfrm>
            <a:custGeom>
              <a:avLst/>
              <a:gdLst/>
              <a:ahLst/>
              <a:cxnLst/>
              <a:rect l="l" t="t" r="r" b="b"/>
              <a:pathLst>
                <a:path w="15312" h="20923" extrusionOk="0">
                  <a:moveTo>
                    <a:pt x="12164" y="0"/>
                  </a:moveTo>
                  <a:cubicBezTo>
                    <a:pt x="9903" y="0"/>
                    <a:pt x="7146" y="2181"/>
                    <a:pt x="6538" y="3476"/>
                  </a:cubicBezTo>
                  <a:cubicBezTo>
                    <a:pt x="5537" y="5645"/>
                    <a:pt x="4737" y="4877"/>
                    <a:pt x="4036" y="5478"/>
                  </a:cubicBezTo>
                  <a:cubicBezTo>
                    <a:pt x="3336" y="6078"/>
                    <a:pt x="3769" y="7179"/>
                    <a:pt x="2835" y="7746"/>
                  </a:cubicBezTo>
                  <a:cubicBezTo>
                    <a:pt x="2635" y="7861"/>
                    <a:pt x="2464" y="7897"/>
                    <a:pt x="2307" y="7897"/>
                  </a:cubicBezTo>
                  <a:cubicBezTo>
                    <a:pt x="2040" y="7897"/>
                    <a:pt x="1816" y="7791"/>
                    <a:pt x="1566" y="7791"/>
                  </a:cubicBezTo>
                  <a:cubicBezTo>
                    <a:pt x="1281" y="7791"/>
                    <a:pt x="960" y="7928"/>
                    <a:pt x="500" y="8513"/>
                  </a:cubicBezTo>
                  <a:cubicBezTo>
                    <a:pt x="0" y="9147"/>
                    <a:pt x="400" y="10748"/>
                    <a:pt x="1068" y="12683"/>
                  </a:cubicBezTo>
                  <a:cubicBezTo>
                    <a:pt x="1901" y="15185"/>
                    <a:pt x="3069" y="18254"/>
                    <a:pt x="3202" y="20655"/>
                  </a:cubicBezTo>
                  <a:lnTo>
                    <a:pt x="3202" y="20922"/>
                  </a:lnTo>
                  <a:cubicBezTo>
                    <a:pt x="3469" y="20856"/>
                    <a:pt x="3636" y="20822"/>
                    <a:pt x="3669" y="20789"/>
                  </a:cubicBezTo>
                  <a:cubicBezTo>
                    <a:pt x="3669" y="20789"/>
                    <a:pt x="13276" y="12683"/>
                    <a:pt x="15011" y="6145"/>
                  </a:cubicBezTo>
                  <a:cubicBezTo>
                    <a:pt x="15211" y="5244"/>
                    <a:pt x="15311" y="4344"/>
                    <a:pt x="15211" y="3577"/>
                  </a:cubicBezTo>
                  <a:cubicBezTo>
                    <a:pt x="14883" y="915"/>
                    <a:pt x="13628" y="0"/>
                    <a:pt x="12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69"/>
            <p:cNvSpPr/>
            <p:nvPr/>
          </p:nvSpPr>
          <p:spPr>
            <a:xfrm>
              <a:off x="5563300" y="1308050"/>
              <a:ext cx="5050" cy="5125"/>
            </a:xfrm>
            <a:custGeom>
              <a:avLst/>
              <a:gdLst/>
              <a:ahLst/>
              <a:cxnLst/>
              <a:rect l="l" t="t" r="r" b="b"/>
              <a:pathLst>
                <a:path w="202" h="205" extrusionOk="0">
                  <a:moveTo>
                    <a:pt x="201" y="0"/>
                  </a:moveTo>
                  <a:cubicBezTo>
                    <a:pt x="168" y="34"/>
                    <a:pt x="68" y="34"/>
                    <a:pt x="1" y="34"/>
                  </a:cubicBezTo>
                  <a:cubicBezTo>
                    <a:pt x="82" y="147"/>
                    <a:pt x="131" y="205"/>
                    <a:pt x="161" y="205"/>
                  </a:cubicBezTo>
                  <a:cubicBezTo>
                    <a:pt x="192" y="205"/>
                    <a:pt x="201" y="138"/>
                    <a:pt x="201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69"/>
            <p:cNvSpPr/>
            <p:nvPr/>
          </p:nvSpPr>
          <p:spPr>
            <a:xfrm>
              <a:off x="5564975" y="805175"/>
              <a:ext cx="195175" cy="505400"/>
            </a:xfrm>
            <a:custGeom>
              <a:avLst/>
              <a:gdLst/>
              <a:ahLst/>
              <a:cxnLst/>
              <a:rect l="l" t="t" r="r" b="b"/>
              <a:pathLst>
                <a:path w="7807" h="20216" extrusionOk="0">
                  <a:moveTo>
                    <a:pt x="5038" y="1"/>
                  </a:moveTo>
                  <a:lnTo>
                    <a:pt x="4904" y="968"/>
                  </a:lnTo>
                  <a:cubicBezTo>
                    <a:pt x="4904" y="968"/>
                    <a:pt x="7573" y="2102"/>
                    <a:pt x="7072" y="5471"/>
                  </a:cubicBezTo>
                  <a:cubicBezTo>
                    <a:pt x="6705" y="7640"/>
                    <a:pt x="6305" y="8173"/>
                    <a:pt x="5771" y="8841"/>
                  </a:cubicBezTo>
                  <a:cubicBezTo>
                    <a:pt x="5438" y="9274"/>
                    <a:pt x="5038" y="9708"/>
                    <a:pt x="4637" y="10608"/>
                  </a:cubicBezTo>
                  <a:cubicBezTo>
                    <a:pt x="4304" y="11309"/>
                    <a:pt x="4003" y="12143"/>
                    <a:pt x="3670" y="13010"/>
                  </a:cubicBezTo>
                  <a:cubicBezTo>
                    <a:pt x="2936" y="15112"/>
                    <a:pt x="1969" y="17714"/>
                    <a:pt x="1" y="20182"/>
                  </a:cubicBezTo>
                  <a:lnTo>
                    <a:pt x="201" y="20215"/>
                  </a:lnTo>
                  <a:cubicBezTo>
                    <a:pt x="2169" y="17680"/>
                    <a:pt x="3136" y="15045"/>
                    <a:pt x="3937" y="12977"/>
                  </a:cubicBezTo>
                  <a:cubicBezTo>
                    <a:pt x="4270" y="12110"/>
                    <a:pt x="4537" y="11276"/>
                    <a:pt x="4871" y="10542"/>
                  </a:cubicBezTo>
                  <a:cubicBezTo>
                    <a:pt x="5304" y="9708"/>
                    <a:pt x="5638" y="9274"/>
                    <a:pt x="5972" y="8841"/>
                  </a:cubicBezTo>
                  <a:cubicBezTo>
                    <a:pt x="6505" y="8140"/>
                    <a:pt x="6972" y="7540"/>
                    <a:pt x="7306" y="5371"/>
                  </a:cubicBezTo>
                  <a:cubicBezTo>
                    <a:pt x="7806" y="1969"/>
                    <a:pt x="5104" y="1"/>
                    <a:pt x="5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69"/>
            <p:cNvSpPr/>
            <p:nvPr/>
          </p:nvSpPr>
          <p:spPr>
            <a:xfrm>
              <a:off x="5609175" y="855225"/>
              <a:ext cx="96750" cy="181825"/>
            </a:xfrm>
            <a:custGeom>
              <a:avLst/>
              <a:gdLst/>
              <a:ahLst/>
              <a:cxnLst/>
              <a:rect l="l" t="t" r="r" b="b"/>
              <a:pathLst>
                <a:path w="3870" h="7273" extrusionOk="0">
                  <a:moveTo>
                    <a:pt x="901" y="0"/>
                  </a:moveTo>
                  <a:lnTo>
                    <a:pt x="1" y="1868"/>
                  </a:lnTo>
                  <a:cubicBezTo>
                    <a:pt x="1" y="1871"/>
                    <a:pt x="4" y="1872"/>
                    <a:pt x="10" y="1872"/>
                  </a:cubicBezTo>
                  <a:cubicBezTo>
                    <a:pt x="64" y="1872"/>
                    <a:pt x="356" y="1770"/>
                    <a:pt x="691" y="1770"/>
                  </a:cubicBezTo>
                  <a:cubicBezTo>
                    <a:pt x="1219" y="1770"/>
                    <a:pt x="1855" y="2024"/>
                    <a:pt x="1835" y="3336"/>
                  </a:cubicBezTo>
                  <a:cubicBezTo>
                    <a:pt x="1735" y="5704"/>
                    <a:pt x="3670" y="7272"/>
                    <a:pt x="3670" y="7272"/>
                  </a:cubicBezTo>
                  <a:lnTo>
                    <a:pt x="3870" y="7105"/>
                  </a:lnTo>
                  <a:cubicBezTo>
                    <a:pt x="3837" y="7105"/>
                    <a:pt x="2002" y="5604"/>
                    <a:pt x="2069" y="3303"/>
                  </a:cubicBezTo>
                  <a:cubicBezTo>
                    <a:pt x="2169" y="968"/>
                    <a:pt x="968" y="34"/>
                    <a:pt x="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69"/>
            <p:cNvSpPr/>
            <p:nvPr/>
          </p:nvSpPr>
          <p:spPr>
            <a:xfrm>
              <a:off x="5471575" y="1010275"/>
              <a:ext cx="186825" cy="132675"/>
            </a:xfrm>
            <a:custGeom>
              <a:avLst/>
              <a:gdLst/>
              <a:ahLst/>
              <a:cxnLst/>
              <a:rect l="l" t="t" r="r" b="b"/>
              <a:pathLst>
                <a:path w="7473" h="5307" extrusionOk="0">
                  <a:moveTo>
                    <a:pt x="1587" y="0"/>
                  </a:moveTo>
                  <a:cubicBezTo>
                    <a:pt x="1172" y="0"/>
                    <a:pt x="820" y="68"/>
                    <a:pt x="534" y="203"/>
                  </a:cubicBezTo>
                  <a:cubicBezTo>
                    <a:pt x="134" y="436"/>
                    <a:pt x="1" y="670"/>
                    <a:pt x="1" y="737"/>
                  </a:cubicBezTo>
                  <a:lnTo>
                    <a:pt x="234" y="737"/>
                  </a:lnTo>
                  <a:cubicBezTo>
                    <a:pt x="234" y="737"/>
                    <a:pt x="312" y="892"/>
                    <a:pt x="481" y="892"/>
                  </a:cubicBezTo>
                  <a:cubicBezTo>
                    <a:pt x="534" y="892"/>
                    <a:pt x="596" y="876"/>
                    <a:pt x="668" y="837"/>
                  </a:cubicBezTo>
                  <a:cubicBezTo>
                    <a:pt x="938" y="689"/>
                    <a:pt x="1388" y="344"/>
                    <a:pt x="2191" y="344"/>
                  </a:cubicBezTo>
                  <a:cubicBezTo>
                    <a:pt x="2480" y="344"/>
                    <a:pt x="2815" y="388"/>
                    <a:pt x="3203" y="503"/>
                  </a:cubicBezTo>
                  <a:cubicBezTo>
                    <a:pt x="5871" y="1337"/>
                    <a:pt x="7206" y="5273"/>
                    <a:pt x="7206" y="5307"/>
                  </a:cubicBezTo>
                  <a:lnTo>
                    <a:pt x="7473" y="5173"/>
                  </a:lnTo>
                  <a:cubicBezTo>
                    <a:pt x="7373" y="5006"/>
                    <a:pt x="6072" y="1170"/>
                    <a:pt x="3370" y="303"/>
                  </a:cubicBezTo>
                  <a:cubicBezTo>
                    <a:pt x="2691" y="101"/>
                    <a:pt x="2093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69"/>
            <p:cNvSpPr/>
            <p:nvPr/>
          </p:nvSpPr>
          <p:spPr>
            <a:xfrm>
              <a:off x="5765125" y="770150"/>
              <a:ext cx="68400" cy="198500"/>
            </a:xfrm>
            <a:custGeom>
              <a:avLst/>
              <a:gdLst/>
              <a:ahLst/>
              <a:cxnLst/>
              <a:rect l="l" t="t" r="r" b="b"/>
              <a:pathLst>
                <a:path w="2736" h="7940" extrusionOk="0">
                  <a:moveTo>
                    <a:pt x="834" y="1"/>
                  </a:moveTo>
                  <a:lnTo>
                    <a:pt x="0" y="334"/>
                  </a:lnTo>
                  <a:cubicBezTo>
                    <a:pt x="0" y="368"/>
                    <a:pt x="2435" y="3537"/>
                    <a:pt x="467" y="7940"/>
                  </a:cubicBezTo>
                  <a:lnTo>
                    <a:pt x="734" y="7940"/>
                  </a:lnTo>
                  <a:cubicBezTo>
                    <a:pt x="2736" y="3403"/>
                    <a:pt x="901" y="34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69"/>
            <p:cNvSpPr/>
            <p:nvPr/>
          </p:nvSpPr>
          <p:spPr>
            <a:xfrm>
              <a:off x="5797650" y="774325"/>
              <a:ext cx="75075" cy="234375"/>
            </a:xfrm>
            <a:custGeom>
              <a:avLst/>
              <a:gdLst/>
              <a:ahLst/>
              <a:cxnLst/>
              <a:rect l="l" t="t" r="r" b="b"/>
              <a:pathLst>
                <a:path w="3003" h="9375" extrusionOk="0">
                  <a:moveTo>
                    <a:pt x="1468" y="1"/>
                  </a:moveTo>
                  <a:cubicBezTo>
                    <a:pt x="1501" y="34"/>
                    <a:pt x="2769" y="4837"/>
                    <a:pt x="0" y="9374"/>
                  </a:cubicBezTo>
                  <a:lnTo>
                    <a:pt x="200" y="9374"/>
                  </a:lnTo>
                  <a:cubicBezTo>
                    <a:pt x="3002" y="4771"/>
                    <a:pt x="2335" y="101"/>
                    <a:pt x="2335" y="67"/>
                  </a:cubicBezTo>
                  <a:lnTo>
                    <a:pt x="14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69"/>
            <p:cNvSpPr/>
            <p:nvPr/>
          </p:nvSpPr>
          <p:spPr>
            <a:xfrm>
              <a:off x="5798475" y="876075"/>
              <a:ext cx="95100" cy="162625"/>
            </a:xfrm>
            <a:custGeom>
              <a:avLst/>
              <a:gdLst/>
              <a:ahLst/>
              <a:cxnLst/>
              <a:rect l="l" t="t" r="r" b="b"/>
              <a:pathLst>
                <a:path w="3804" h="6505" extrusionOk="0">
                  <a:moveTo>
                    <a:pt x="3336" y="0"/>
                  </a:moveTo>
                  <a:cubicBezTo>
                    <a:pt x="3336" y="34"/>
                    <a:pt x="1802" y="4437"/>
                    <a:pt x="1" y="6405"/>
                  </a:cubicBezTo>
                  <a:lnTo>
                    <a:pt x="167" y="6505"/>
                  </a:lnTo>
                  <a:cubicBezTo>
                    <a:pt x="2002" y="4470"/>
                    <a:pt x="3737" y="801"/>
                    <a:pt x="3803" y="634"/>
                  </a:cubicBezTo>
                  <a:lnTo>
                    <a:pt x="3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69"/>
            <p:cNvSpPr/>
            <p:nvPr/>
          </p:nvSpPr>
          <p:spPr>
            <a:xfrm>
              <a:off x="5730100" y="959450"/>
              <a:ext cx="80075" cy="95100"/>
            </a:xfrm>
            <a:custGeom>
              <a:avLst/>
              <a:gdLst/>
              <a:ahLst/>
              <a:cxnLst/>
              <a:rect l="l" t="t" r="r" b="b"/>
              <a:pathLst>
                <a:path w="3203" h="3804" extrusionOk="0">
                  <a:moveTo>
                    <a:pt x="1342" y="0"/>
                  </a:moveTo>
                  <a:cubicBezTo>
                    <a:pt x="1286" y="0"/>
                    <a:pt x="1228" y="11"/>
                    <a:pt x="1168" y="34"/>
                  </a:cubicBezTo>
                  <a:lnTo>
                    <a:pt x="367" y="368"/>
                  </a:lnTo>
                  <a:lnTo>
                    <a:pt x="0" y="1535"/>
                  </a:lnTo>
                  <a:cubicBezTo>
                    <a:pt x="205" y="1448"/>
                    <a:pt x="565" y="1257"/>
                    <a:pt x="875" y="1257"/>
                  </a:cubicBezTo>
                  <a:cubicBezTo>
                    <a:pt x="918" y="1257"/>
                    <a:pt x="960" y="1260"/>
                    <a:pt x="1001" y="1269"/>
                  </a:cubicBezTo>
                  <a:cubicBezTo>
                    <a:pt x="1235" y="1269"/>
                    <a:pt x="1368" y="1369"/>
                    <a:pt x="1401" y="1602"/>
                  </a:cubicBezTo>
                  <a:cubicBezTo>
                    <a:pt x="1568" y="2169"/>
                    <a:pt x="1702" y="2703"/>
                    <a:pt x="2002" y="2703"/>
                  </a:cubicBezTo>
                  <a:lnTo>
                    <a:pt x="2135" y="2703"/>
                  </a:lnTo>
                  <a:cubicBezTo>
                    <a:pt x="2180" y="2688"/>
                    <a:pt x="2251" y="2673"/>
                    <a:pt x="2326" y="2673"/>
                  </a:cubicBezTo>
                  <a:cubicBezTo>
                    <a:pt x="2417" y="2673"/>
                    <a:pt x="2514" y="2696"/>
                    <a:pt x="2569" y="2770"/>
                  </a:cubicBezTo>
                  <a:cubicBezTo>
                    <a:pt x="2702" y="2870"/>
                    <a:pt x="2736" y="3070"/>
                    <a:pt x="2569" y="3804"/>
                  </a:cubicBezTo>
                  <a:cubicBezTo>
                    <a:pt x="2969" y="2970"/>
                    <a:pt x="3203" y="2002"/>
                    <a:pt x="2869" y="1502"/>
                  </a:cubicBezTo>
                  <a:cubicBezTo>
                    <a:pt x="2736" y="1369"/>
                    <a:pt x="2569" y="1302"/>
                    <a:pt x="2369" y="1302"/>
                  </a:cubicBezTo>
                  <a:lnTo>
                    <a:pt x="2269" y="1302"/>
                  </a:lnTo>
                  <a:lnTo>
                    <a:pt x="2269" y="1269"/>
                  </a:lnTo>
                  <a:cubicBezTo>
                    <a:pt x="2209" y="878"/>
                    <a:pt x="1851" y="0"/>
                    <a:pt x="13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69"/>
            <p:cNvSpPr/>
            <p:nvPr/>
          </p:nvSpPr>
          <p:spPr>
            <a:xfrm>
              <a:off x="5663375" y="1051250"/>
              <a:ext cx="123494" cy="109301"/>
            </a:xfrm>
            <a:custGeom>
              <a:avLst/>
              <a:gdLst/>
              <a:ahLst/>
              <a:cxnLst/>
              <a:rect l="l" t="t" r="r" b="b"/>
              <a:pathLst>
                <a:path w="5172" h="4469" extrusionOk="0">
                  <a:moveTo>
                    <a:pt x="2174" y="78"/>
                  </a:moveTo>
                  <a:cubicBezTo>
                    <a:pt x="2305" y="78"/>
                    <a:pt x="2429" y="94"/>
                    <a:pt x="2536" y="132"/>
                  </a:cubicBezTo>
                  <a:cubicBezTo>
                    <a:pt x="2769" y="198"/>
                    <a:pt x="2903" y="365"/>
                    <a:pt x="2903" y="632"/>
                  </a:cubicBezTo>
                  <a:lnTo>
                    <a:pt x="2903" y="1499"/>
                  </a:lnTo>
                  <a:cubicBezTo>
                    <a:pt x="2869" y="2200"/>
                    <a:pt x="2869" y="2834"/>
                    <a:pt x="3236" y="2967"/>
                  </a:cubicBezTo>
                  <a:cubicBezTo>
                    <a:pt x="3292" y="2981"/>
                    <a:pt x="3347" y="2989"/>
                    <a:pt x="3405" y="2989"/>
                  </a:cubicBezTo>
                  <a:cubicBezTo>
                    <a:pt x="3486" y="2989"/>
                    <a:pt x="3572" y="2973"/>
                    <a:pt x="3670" y="2934"/>
                  </a:cubicBezTo>
                  <a:lnTo>
                    <a:pt x="3703" y="2934"/>
                  </a:lnTo>
                  <a:cubicBezTo>
                    <a:pt x="3970" y="2817"/>
                    <a:pt x="4220" y="2775"/>
                    <a:pt x="4421" y="2775"/>
                  </a:cubicBezTo>
                  <a:cubicBezTo>
                    <a:pt x="4621" y="2775"/>
                    <a:pt x="4771" y="2817"/>
                    <a:pt x="4838" y="2867"/>
                  </a:cubicBezTo>
                  <a:cubicBezTo>
                    <a:pt x="4871" y="2934"/>
                    <a:pt x="4871" y="3000"/>
                    <a:pt x="4771" y="3101"/>
                  </a:cubicBezTo>
                  <a:cubicBezTo>
                    <a:pt x="4614" y="3289"/>
                    <a:pt x="4367" y="3567"/>
                    <a:pt x="4116" y="3794"/>
                  </a:cubicBezTo>
                  <a:lnTo>
                    <a:pt x="4116" y="3794"/>
                  </a:lnTo>
                  <a:cubicBezTo>
                    <a:pt x="4122" y="3770"/>
                    <a:pt x="4099" y="3742"/>
                    <a:pt x="4037" y="3701"/>
                  </a:cubicBezTo>
                  <a:cubicBezTo>
                    <a:pt x="3979" y="3657"/>
                    <a:pt x="3882" y="3633"/>
                    <a:pt x="3751" y="3633"/>
                  </a:cubicBezTo>
                  <a:cubicBezTo>
                    <a:pt x="3581" y="3633"/>
                    <a:pt x="3352" y="3674"/>
                    <a:pt x="3070" y="3768"/>
                  </a:cubicBezTo>
                  <a:cubicBezTo>
                    <a:pt x="3036" y="3768"/>
                    <a:pt x="3003" y="3801"/>
                    <a:pt x="2970" y="3801"/>
                  </a:cubicBezTo>
                  <a:cubicBezTo>
                    <a:pt x="2650" y="3915"/>
                    <a:pt x="2409" y="3967"/>
                    <a:pt x="2246" y="3967"/>
                  </a:cubicBezTo>
                  <a:cubicBezTo>
                    <a:pt x="2170" y="3967"/>
                    <a:pt x="2111" y="3956"/>
                    <a:pt x="2069" y="3934"/>
                  </a:cubicBezTo>
                  <a:cubicBezTo>
                    <a:pt x="1835" y="3834"/>
                    <a:pt x="1835" y="3501"/>
                    <a:pt x="1835" y="2967"/>
                  </a:cubicBezTo>
                  <a:cubicBezTo>
                    <a:pt x="1835" y="2767"/>
                    <a:pt x="1835" y="2500"/>
                    <a:pt x="1769" y="2200"/>
                  </a:cubicBezTo>
                  <a:cubicBezTo>
                    <a:pt x="1735" y="1766"/>
                    <a:pt x="1569" y="1499"/>
                    <a:pt x="1235" y="1499"/>
                  </a:cubicBezTo>
                  <a:cubicBezTo>
                    <a:pt x="935" y="1499"/>
                    <a:pt x="601" y="1666"/>
                    <a:pt x="401" y="1800"/>
                  </a:cubicBezTo>
                  <a:lnTo>
                    <a:pt x="1035" y="332"/>
                  </a:lnTo>
                  <a:cubicBezTo>
                    <a:pt x="1215" y="255"/>
                    <a:pt x="1733" y="78"/>
                    <a:pt x="2174" y="78"/>
                  </a:cubicBezTo>
                  <a:close/>
                  <a:moveTo>
                    <a:pt x="2435" y="1"/>
                  </a:moveTo>
                  <a:cubicBezTo>
                    <a:pt x="2003" y="1"/>
                    <a:pt x="1496" y="120"/>
                    <a:pt x="1235" y="198"/>
                  </a:cubicBezTo>
                  <a:cubicBezTo>
                    <a:pt x="1102" y="265"/>
                    <a:pt x="1035" y="298"/>
                    <a:pt x="1035" y="298"/>
                  </a:cubicBezTo>
                  <a:lnTo>
                    <a:pt x="968" y="332"/>
                  </a:lnTo>
                  <a:lnTo>
                    <a:pt x="901" y="432"/>
                  </a:lnTo>
                  <a:lnTo>
                    <a:pt x="134" y="2200"/>
                  </a:lnTo>
                  <a:lnTo>
                    <a:pt x="1" y="2533"/>
                  </a:lnTo>
                  <a:lnTo>
                    <a:pt x="1" y="2533"/>
                  </a:lnTo>
                  <a:lnTo>
                    <a:pt x="34" y="2500"/>
                  </a:lnTo>
                  <a:lnTo>
                    <a:pt x="368" y="2267"/>
                  </a:lnTo>
                  <a:lnTo>
                    <a:pt x="401" y="2200"/>
                  </a:lnTo>
                  <a:cubicBezTo>
                    <a:pt x="534" y="2133"/>
                    <a:pt x="968" y="1800"/>
                    <a:pt x="1302" y="1800"/>
                  </a:cubicBezTo>
                  <a:cubicBezTo>
                    <a:pt x="1535" y="1800"/>
                    <a:pt x="1669" y="2000"/>
                    <a:pt x="1702" y="2367"/>
                  </a:cubicBezTo>
                  <a:cubicBezTo>
                    <a:pt x="1702" y="2634"/>
                    <a:pt x="1735" y="2867"/>
                    <a:pt x="1735" y="3134"/>
                  </a:cubicBezTo>
                  <a:cubicBezTo>
                    <a:pt x="1735" y="3668"/>
                    <a:pt x="1735" y="4035"/>
                    <a:pt x="2069" y="4168"/>
                  </a:cubicBezTo>
                  <a:cubicBezTo>
                    <a:pt x="2150" y="4203"/>
                    <a:pt x="2236" y="4217"/>
                    <a:pt x="2332" y="4217"/>
                  </a:cubicBezTo>
                  <a:cubicBezTo>
                    <a:pt x="2513" y="4217"/>
                    <a:pt x="2732" y="4166"/>
                    <a:pt x="3036" y="4101"/>
                  </a:cubicBezTo>
                  <a:cubicBezTo>
                    <a:pt x="3070" y="4101"/>
                    <a:pt x="3136" y="4035"/>
                    <a:pt x="3170" y="4035"/>
                  </a:cubicBezTo>
                  <a:cubicBezTo>
                    <a:pt x="3433" y="3941"/>
                    <a:pt x="3632" y="3899"/>
                    <a:pt x="3774" y="3899"/>
                  </a:cubicBezTo>
                  <a:cubicBezTo>
                    <a:pt x="3885" y="3899"/>
                    <a:pt x="3960" y="3924"/>
                    <a:pt x="4004" y="3968"/>
                  </a:cubicBezTo>
                  <a:cubicBezTo>
                    <a:pt x="4137" y="4101"/>
                    <a:pt x="3970" y="4335"/>
                    <a:pt x="3870" y="4435"/>
                  </a:cubicBezTo>
                  <a:lnTo>
                    <a:pt x="3970" y="4468"/>
                  </a:lnTo>
                  <a:cubicBezTo>
                    <a:pt x="4304" y="3868"/>
                    <a:pt x="4704" y="3434"/>
                    <a:pt x="5171" y="2934"/>
                  </a:cubicBezTo>
                  <a:cubicBezTo>
                    <a:pt x="5171" y="2867"/>
                    <a:pt x="5138" y="2834"/>
                    <a:pt x="5138" y="2800"/>
                  </a:cubicBezTo>
                  <a:cubicBezTo>
                    <a:pt x="5041" y="2704"/>
                    <a:pt x="4855" y="2629"/>
                    <a:pt x="4605" y="2629"/>
                  </a:cubicBezTo>
                  <a:cubicBezTo>
                    <a:pt x="4424" y="2629"/>
                    <a:pt x="4209" y="2669"/>
                    <a:pt x="3970" y="2767"/>
                  </a:cubicBezTo>
                  <a:cubicBezTo>
                    <a:pt x="3904" y="2767"/>
                    <a:pt x="3837" y="2800"/>
                    <a:pt x="3803" y="2834"/>
                  </a:cubicBezTo>
                  <a:cubicBezTo>
                    <a:pt x="3670" y="2867"/>
                    <a:pt x="3570" y="2867"/>
                    <a:pt x="3537" y="2867"/>
                  </a:cubicBezTo>
                  <a:cubicBezTo>
                    <a:pt x="3236" y="2800"/>
                    <a:pt x="3270" y="2167"/>
                    <a:pt x="3270" y="1533"/>
                  </a:cubicBezTo>
                  <a:lnTo>
                    <a:pt x="3270" y="665"/>
                  </a:lnTo>
                  <a:cubicBezTo>
                    <a:pt x="3270" y="332"/>
                    <a:pt x="3136" y="132"/>
                    <a:pt x="2769" y="32"/>
                  </a:cubicBezTo>
                  <a:cubicBezTo>
                    <a:pt x="2668" y="10"/>
                    <a:pt x="2554" y="1"/>
                    <a:pt x="2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69"/>
            <p:cNvSpPr/>
            <p:nvPr/>
          </p:nvSpPr>
          <p:spPr>
            <a:xfrm>
              <a:off x="5674225" y="1052350"/>
              <a:ext cx="111775" cy="97025"/>
            </a:xfrm>
            <a:custGeom>
              <a:avLst/>
              <a:gdLst/>
              <a:ahLst/>
              <a:cxnLst/>
              <a:rect l="l" t="t" r="r" b="b"/>
              <a:pathLst>
                <a:path w="4471" h="3881" extrusionOk="0">
                  <a:moveTo>
                    <a:pt x="1778" y="1"/>
                  </a:moveTo>
                  <a:cubicBezTo>
                    <a:pt x="1344" y="1"/>
                    <a:pt x="840" y="177"/>
                    <a:pt x="634" y="254"/>
                  </a:cubicBezTo>
                  <a:lnTo>
                    <a:pt x="0" y="1722"/>
                  </a:lnTo>
                  <a:cubicBezTo>
                    <a:pt x="234" y="1589"/>
                    <a:pt x="567" y="1422"/>
                    <a:pt x="834" y="1422"/>
                  </a:cubicBezTo>
                  <a:cubicBezTo>
                    <a:pt x="1168" y="1422"/>
                    <a:pt x="1335" y="1656"/>
                    <a:pt x="1401" y="2123"/>
                  </a:cubicBezTo>
                  <a:cubicBezTo>
                    <a:pt x="1435" y="2423"/>
                    <a:pt x="1435" y="2656"/>
                    <a:pt x="1435" y="2890"/>
                  </a:cubicBezTo>
                  <a:cubicBezTo>
                    <a:pt x="1435" y="3423"/>
                    <a:pt x="1435" y="3757"/>
                    <a:pt x="1702" y="3824"/>
                  </a:cubicBezTo>
                  <a:cubicBezTo>
                    <a:pt x="1739" y="3861"/>
                    <a:pt x="1805" y="3880"/>
                    <a:pt x="1897" y="3880"/>
                  </a:cubicBezTo>
                  <a:cubicBezTo>
                    <a:pt x="2050" y="3880"/>
                    <a:pt x="2277" y="3828"/>
                    <a:pt x="2569" y="3724"/>
                  </a:cubicBezTo>
                  <a:cubicBezTo>
                    <a:pt x="2965" y="3600"/>
                    <a:pt x="3269" y="3531"/>
                    <a:pt x="3454" y="3531"/>
                  </a:cubicBezTo>
                  <a:cubicBezTo>
                    <a:pt x="3518" y="3531"/>
                    <a:pt x="3569" y="3540"/>
                    <a:pt x="3603" y="3557"/>
                  </a:cubicBezTo>
                  <a:cubicBezTo>
                    <a:pt x="3670" y="3624"/>
                    <a:pt x="3670" y="3657"/>
                    <a:pt x="3670" y="3757"/>
                  </a:cubicBezTo>
                  <a:cubicBezTo>
                    <a:pt x="3937" y="3490"/>
                    <a:pt x="4237" y="3223"/>
                    <a:pt x="4404" y="2990"/>
                  </a:cubicBezTo>
                  <a:cubicBezTo>
                    <a:pt x="4470" y="2923"/>
                    <a:pt x="4470" y="2823"/>
                    <a:pt x="4437" y="2790"/>
                  </a:cubicBezTo>
                  <a:cubicBezTo>
                    <a:pt x="4370" y="2723"/>
                    <a:pt x="4228" y="2681"/>
                    <a:pt x="4032" y="2681"/>
                  </a:cubicBezTo>
                  <a:cubicBezTo>
                    <a:pt x="3836" y="2681"/>
                    <a:pt x="3586" y="2723"/>
                    <a:pt x="3303" y="2823"/>
                  </a:cubicBezTo>
                  <a:cubicBezTo>
                    <a:pt x="3197" y="2886"/>
                    <a:pt x="3091" y="2910"/>
                    <a:pt x="2994" y="2910"/>
                  </a:cubicBezTo>
                  <a:cubicBezTo>
                    <a:pt x="2938" y="2910"/>
                    <a:pt x="2885" y="2902"/>
                    <a:pt x="2836" y="2890"/>
                  </a:cubicBezTo>
                  <a:cubicBezTo>
                    <a:pt x="2469" y="2756"/>
                    <a:pt x="2469" y="2123"/>
                    <a:pt x="2502" y="1422"/>
                  </a:cubicBezTo>
                  <a:lnTo>
                    <a:pt x="2502" y="555"/>
                  </a:lnTo>
                  <a:cubicBezTo>
                    <a:pt x="2502" y="288"/>
                    <a:pt x="2402" y="121"/>
                    <a:pt x="2135" y="54"/>
                  </a:cubicBezTo>
                  <a:cubicBezTo>
                    <a:pt x="2029" y="16"/>
                    <a:pt x="1906" y="1"/>
                    <a:pt x="177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69"/>
            <p:cNvSpPr/>
            <p:nvPr/>
          </p:nvSpPr>
          <p:spPr>
            <a:xfrm>
              <a:off x="5542450" y="1077450"/>
              <a:ext cx="81575" cy="70125"/>
            </a:xfrm>
            <a:custGeom>
              <a:avLst/>
              <a:gdLst/>
              <a:ahLst/>
              <a:cxnLst/>
              <a:rect l="l" t="t" r="r" b="b"/>
              <a:pathLst>
                <a:path w="3263" h="2805" extrusionOk="0">
                  <a:moveTo>
                    <a:pt x="535" y="0"/>
                  </a:moveTo>
                  <a:cubicBezTo>
                    <a:pt x="245" y="0"/>
                    <a:pt x="34" y="171"/>
                    <a:pt x="34" y="551"/>
                  </a:cubicBezTo>
                  <a:cubicBezTo>
                    <a:pt x="1" y="1085"/>
                    <a:pt x="1068" y="2419"/>
                    <a:pt x="1502" y="2453"/>
                  </a:cubicBezTo>
                  <a:cubicBezTo>
                    <a:pt x="1502" y="2453"/>
                    <a:pt x="1868" y="2804"/>
                    <a:pt x="2252" y="2804"/>
                  </a:cubicBezTo>
                  <a:cubicBezTo>
                    <a:pt x="2460" y="2804"/>
                    <a:pt x="2673" y="2702"/>
                    <a:pt x="2836" y="2386"/>
                  </a:cubicBezTo>
                  <a:cubicBezTo>
                    <a:pt x="3263" y="1534"/>
                    <a:pt x="2939" y="626"/>
                    <a:pt x="2397" y="626"/>
                  </a:cubicBezTo>
                  <a:cubicBezTo>
                    <a:pt x="2345" y="626"/>
                    <a:pt x="2291" y="634"/>
                    <a:pt x="2236" y="652"/>
                  </a:cubicBezTo>
                  <a:cubicBezTo>
                    <a:pt x="2109" y="702"/>
                    <a:pt x="2002" y="724"/>
                    <a:pt x="1909" y="724"/>
                  </a:cubicBezTo>
                  <a:cubicBezTo>
                    <a:pt x="1517" y="724"/>
                    <a:pt x="1380" y="334"/>
                    <a:pt x="1002" y="118"/>
                  </a:cubicBezTo>
                  <a:cubicBezTo>
                    <a:pt x="837" y="41"/>
                    <a:pt x="677" y="0"/>
                    <a:pt x="535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69"/>
            <p:cNvSpPr/>
            <p:nvPr/>
          </p:nvSpPr>
          <p:spPr>
            <a:xfrm>
              <a:off x="5518275" y="845225"/>
              <a:ext cx="236025" cy="216975"/>
            </a:xfrm>
            <a:custGeom>
              <a:avLst/>
              <a:gdLst/>
              <a:ahLst/>
              <a:cxnLst/>
              <a:rect l="l" t="t" r="r" b="b"/>
              <a:pathLst>
                <a:path w="9441" h="8679" extrusionOk="0">
                  <a:moveTo>
                    <a:pt x="8173" y="0"/>
                  </a:moveTo>
                  <a:cubicBezTo>
                    <a:pt x="8173" y="0"/>
                    <a:pt x="7706" y="267"/>
                    <a:pt x="7940" y="1168"/>
                  </a:cubicBezTo>
                  <a:cubicBezTo>
                    <a:pt x="8126" y="2005"/>
                    <a:pt x="8341" y="2612"/>
                    <a:pt x="7967" y="2612"/>
                  </a:cubicBezTo>
                  <a:cubicBezTo>
                    <a:pt x="7939" y="2612"/>
                    <a:pt x="7908" y="2609"/>
                    <a:pt x="7873" y="2602"/>
                  </a:cubicBezTo>
                  <a:cubicBezTo>
                    <a:pt x="7477" y="2545"/>
                    <a:pt x="6746" y="1075"/>
                    <a:pt x="6370" y="1075"/>
                  </a:cubicBezTo>
                  <a:cubicBezTo>
                    <a:pt x="6302" y="1075"/>
                    <a:pt x="6246" y="1122"/>
                    <a:pt x="6205" y="1234"/>
                  </a:cubicBezTo>
                  <a:cubicBezTo>
                    <a:pt x="5972" y="2001"/>
                    <a:pt x="7006" y="4036"/>
                    <a:pt x="6572" y="4503"/>
                  </a:cubicBezTo>
                  <a:cubicBezTo>
                    <a:pt x="6235" y="4868"/>
                    <a:pt x="5521" y="5398"/>
                    <a:pt x="4885" y="5398"/>
                  </a:cubicBezTo>
                  <a:cubicBezTo>
                    <a:pt x="4765" y="5398"/>
                    <a:pt x="4648" y="5380"/>
                    <a:pt x="4537" y="5337"/>
                  </a:cubicBezTo>
                  <a:cubicBezTo>
                    <a:pt x="3969" y="5105"/>
                    <a:pt x="3660" y="4251"/>
                    <a:pt x="3426" y="4251"/>
                  </a:cubicBezTo>
                  <a:cubicBezTo>
                    <a:pt x="3358" y="4251"/>
                    <a:pt x="3296" y="4323"/>
                    <a:pt x="3236" y="4503"/>
                  </a:cubicBezTo>
                  <a:cubicBezTo>
                    <a:pt x="3003" y="5337"/>
                    <a:pt x="4137" y="6238"/>
                    <a:pt x="3536" y="6605"/>
                  </a:cubicBezTo>
                  <a:cubicBezTo>
                    <a:pt x="3479" y="6645"/>
                    <a:pt x="3411" y="6664"/>
                    <a:pt x="3335" y="6664"/>
                  </a:cubicBezTo>
                  <a:cubicBezTo>
                    <a:pt x="2667" y="6664"/>
                    <a:pt x="1402" y="5237"/>
                    <a:pt x="1402" y="5237"/>
                  </a:cubicBezTo>
                  <a:lnTo>
                    <a:pt x="868" y="5204"/>
                  </a:lnTo>
                  <a:lnTo>
                    <a:pt x="868" y="5204"/>
                  </a:lnTo>
                  <a:cubicBezTo>
                    <a:pt x="868" y="5204"/>
                    <a:pt x="2369" y="6405"/>
                    <a:pt x="1802" y="6772"/>
                  </a:cubicBezTo>
                  <a:cubicBezTo>
                    <a:pt x="1201" y="7172"/>
                    <a:pt x="1" y="6872"/>
                    <a:pt x="34" y="7272"/>
                  </a:cubicBezTo>
                  <a:cubicBezTo>
                    <a:pt x="61" y="7626"/>
                    <a:pt x="599" y="8001"/>
                    <a:pt x="1049" y="8001"/>
                  </a:cubicBezTo>
                  <a:cubicBezTo>
                    <a:pt x="1151" y="8001"/>
                    <a:pt x="1249" y="7982"/>
                    <a:pt x="1335" y="7939"/>
                  </a:cubicBezTo>
                  <a:cubicBezTo>
                    <a:pt x="1367" y="7925"/>
                    <a:pt x="1405" y="7919"/>
                    <a:pt x="1449" y="7919"/>
                  </a:cubicBezTo>
                  <a:cubicBezTo>
                    <a:pt x="1923" y="7919"/>
                    <a:pt x="3009" y="8678"/>
                    <a:pt x="3665" y="8678"/>
                  </a:cubicBezTo>
                  <a:cubicBezTo>
                    <a:pt x="3816" y="8678"/>
                    <a:pt x="3944" y="8638"/>
                    <a:pt x="4037" y="8539"/>
                  </a:cubicBezTo>
                  <a:cubicBezTo>
                    <a:pt x="4537" y="7939"/>
                    <a:pt x="3903" y="6571"/>
                    <a:pt x="4404" y="6204"/>
                  </a:cubicBezTo>
                  <a:cubicBezTo>
                    <a:pt x="4463" y="6165"/>
                    <a:pt x="4532" y="6149"/>
                    <a:pt x="4611" y="6149"/>
                  </a:cubicBezTo>
                  <a:cubicBezTo>
                    <a:pt x="5048" y="6149"/>
                    <a:pt x="5746" y="6666"/>
                    <a:pt x="6245" y="6666"/>
                  </a:cubicBezTo>
                  <a:cubicBezTo>
                    <a:pt x="6418" y="6666"/>
                    <a:pt x="6566" y="6604"/>
                    <a:pt x="6672" y="6438"/>
                  </a:cubicBezTo>
                  <a:cubicBezTo>
                    <a:pt x="7127" y="5723"/>
                    <a:pt x="6568" y="2662"/>
                    <a:pt x="6941" y="2662"/>
                  </a:cubicBezTo>
                  <a:cubicBezTo>
                    <a:pt x="6951" y="2662"/>
                    <a:pt x="6961" y="2664"/>
                    <a:pt x="6972" y="2669"/>
                  </a:cubicBezTo>
                  <a:cubicBezTo>
                    <a:pt x="7406" y="2869"/>
                    <a:pt x="8907" y="4103"/>
                    <a:pt x="8907" y="4103"/>
                  </a:cubicBezTo>
                  <a:cubicBezTo>
                    <a:pt x="8907" y="4103"/>
                    <a:pt x="9441" y="1368"/>
                    <a:pt x="8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69"/>
            <p:cNvSpPr/>
            <p:nvPr/>
          </p:nvSpPr>
          <p:spPr>
            <a:xfrm>
              <a:off x="5463250" y="1076200"/>
              <a:ext cx="97575" cy="234375"/>
            </a:xfrm>
            <a:custGeom>
              <a:avLst/>
              <a:gdLst/>
              <a:ahLst/>
              <a:cxnLst/>
              <a:rect l="l" t="t" r="r" b="b"/>
              <a:pathLst>
                <a:path w="3903" h="9375" extrusionOk="0">
                  <a:moveTo>
                    <a:pt x="967" y="1"/>
                  </a:moveTo>
                  <a:lnTo>
                    <a:pt x="701" y="68"/>
                  </a:lnTo>
                  <a:cubicBezTo>
                    <a:pt x="701" y="68"/>
                    <a:pt x="701" y="2002"/>
                    <a:pt x="0" y="3137"/>
                  </a:cubicBezTo>
                  <a:lnTo>
                    <a:pt x="0" y="3170"/>
                  </a:lnTo>
                  <a:lnTo>
                    <a:pt x="33" y="3837"/>
                  </a:lnTo>
                  <a:lnTo>
                    <a:pt x="3669" y="9374"/>
                  </a:lnTo>
                  <a:lnTo>
                    <a:pt x="3903" y="9274"/>
                  </a:lnTo>
                  <a:lnTo>
                    <a:pt x="400" y="3937"/>
                  </a:lnTo>
                  <a:cubicBezTo>
                    <a:pt x="334" y="3804"/>
                    <a:pt x="300" y="3670"/>
                    <a:pt x="334" y="3504"/>
                  </a:cubicBezTo>
                  <a:cubicBezTo>
                    <a:pt x="500" y="2703"/>
                    <a:pt x="967" y="68"/>
                    <a:pt x="967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69"/>
            <p:cNvSpPr/>
            <p:nvPr/>
          </p:nvSpPr>
          <p:spPr>
            <a:xfrm>
              <a:off x="5370675" y="1066200"/>
              <a:ext cx="97600" cy="94725"/>
            </a:xfrm>
            <a:custGeom>
              <a:avLst/>
              <a:gdLst/>
              <a:ahLst/>
              <a:cxnLst/>
              <a:rect l="l" t="t" r="r" b="b"/>
              <a:pathLst>
                <a:path w="3904" h="3789" extrusionOk="0">
                  <a:moveTo>
                    <a:pt x="234" y="1"/>
                  </a:moveTo>
                  <a:lnTo>
                    <a:pt x="0" y="101"/>
                  </a:lnTo>
                  <a:cubicBezTo>
                    <a:pt x="0" y="101"/>
                    <a:pt x="701" y="2202"/>
                    <a:pt x="1368" y="3170"/>
                  </a:cubicBezTo>
                  <a:cubicBezTo>
                    <a:pt x="1745" y="3673"/>
                    <a:pt x="2413" y="3789"/>
                    <a:pt x="2964" y="3789"/>
                  </a:cubicBezTo>
                  <a:cubicBezTo>
                    <a:pt x="3436" y="3789"/>
                    <a:pt x="3824" y="3703"/>
                    <a:pt x="3870" y="3703"/>
                  </a:cubicBezTo>
                  <a:lnTo>
                    <a:pt x="3903" y="3503"/>
                  </a:lnTo>
                  <a:lnTo>
                    <a:pt x="3903" y="3503"/>
                  </a:lnTo>
                  <a:cubicBezTo>
                    <a:pt x="3888" y="3503"/>
                    <a:pt x="3536" y="3580"/>
                    <a:pt x="3099" y="3580"/>
                  </a:cubicBezTo>
                  <a:cubicBezTo>
                    <a:pt x="2582" y="3580"/>
                    <a:pt x="1945" y="3473"/>
                    <a:pt x="1602" y="3003"/>
                  </a:cubicBezTo>
                  <a:cubicBezTo>
                    <a:pt x="934" y="2069"/>
                    <a:pt x="234" y="1"/>
                    <a:pt x="234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69"/>
            <p:cNvSpPr/>
            <p:nvPr/>
          </p:nvSpPr>
          <p:spPr>
            <a:xfrm>
              <a:off x="5185550" y="1116250"/>
              <a:ext cx="352775" cy="201825"/>
            </a:xfrm>
            <a:custGeom>
              <a:avLst/>
              <a:gdLst/>
              <a:ahLst/>
              <a:cxnLst/>
              <a:rect l="l" t="t" r="r" b="b"/>
              <a:pathLst>
                <a:path w="14111" h="8073" extrusionOk="0">
                  <a:moveTo>
                    <a:pt x="4070" y="0"/>
                  </a:moveTo>
                  <a:lnTo>
                    <a:pt x="3469" y="334"/>
                  </a:lnTo>
                  <a:lnTo>
                    <a:pt x="3503" y="334"/>
                  </a:lnTo>
                  <a:lnTo>
                    <a:pt x="3603" y="367"/>
                  </a:lnTo>
                  <a:cubicBezTo>
                    <a:pt x="4904" y="1168"/>
                    <a:pt x="6238" y="2068"/>
                    <a:pt x="6171" y="2235"/>
                  </a:cubicBezTo>
                  <a:cubicBezTo>
                    <a:pt x="6138" y="2402"/>
                    <a:pt x="5504" y="2769"/>
                    <a:pt x="4904" y="3036"/>
                  </a:cubicBezTo>
                  <a:lnTo>
                    <a:pt x="801" y="2068"/>
                  </a:lnTo>
                  <a:lnTo>
                    <a:pt x="601" y="2035"/>
                  </a:lnTo>
                  <a:lnTo>
                    <a:pt x="334" y="2836"/>
                  </a:lnTo>
                  <a:lnTo>
                    <a:pt x="500" y="2836"/>
                  </a:lnTo>
                  <a:cubicBezTo>
                    <a:pt x="2602" y="3036"/>
                    <a:pt x="4804" y="3369"/>
                    <a:pt x="4870" y="3536"/>
                  </a:cubicBezTo>
                  <a:cubicBezTo>
                    <a:pt x="5137" y="4103"/>
                    <a:pt x="5170" y="4437"/>
                    <a:pt x="5137" y="4537"/>
                  </a:cubicBezTo>
                  <a:cubicBezTo>
                    <a:pt x="4670" y="4603"/>
                    <a:pt x="1034" y="5070"/>
                    <a:pt x="167" y="5171"/>
                  </a:cubicBezTo>
                  <a:cubicBezTo>
                    <a:pt x="67" y="5171"/>
                    <a:pt x="0" y="5204"/>
                    <a:pt x="0" y="5204"/>
                  </a:cubicBezTo>
                  <a:lnTo>
                    <a:pt x="67" y="5938"/>
                  </a:lnTo>
                  <a:cubicBezTo>
                    <a:pt x="100" y="5938"/>
                    <a:pt x="4503" y="4870"/>
                    <a:pt x="5104" y="4737"/>
                  </a:cubicBezTo>
                  <a:lnTo>
                    <a:pt x="5137" y="4737"/>
                  </a:lnTo>
                  <a:cubicBezTo>
                    <a:pt x="5237" y="4737"/>
                    <a:pt x="5271" y="4704"/>
                    <a:pt x="5337" y="4670"/>
                  </a:cubicBezTo>
                  <a:lnTo>
                    <a:pt x="5404" y="4603"/>
                  </a:lnTo>
                  <a:cubicBezTo>
                    <a:pt x="5471" y="4537"/>
                    <a:pt x="5571" y="4270"/>
                    <a:pt x="5170" y="3436"/>
                  </a:cubicBezTo>
                  <a:cubicBezTo>
                    <a:pt x="5137" y="3369"/>
                    <a:pt x="6405" y="2535"/>
                    <a:pt x="6471" y="2202"/>
                  </a:cubicBezTo>
                  <a:cubicBezTo>
                    <a:pt x="6500" y="2058"/>
                    <a:pt x="6479" y="1888"/>
                    <a:pt x="6753" y="1888"/>
                  </a:cubicBezTo>
                  <a:cubicBezTo>
                    <a:pt x="6796" y="1888"/>
                    <a:pt x="6846" y="1892"/>
                    <a:pt x="6905" y="1902"/>
                  </a:cubicBezTo>
                  <a:cubicBezTo>
                    <a:pt x="6988" y="1916"/>
                    <a:pt x="7073" y="1923"/>
                    <a:pt x="7159" y="1923"/>
                  </a:cubicBezTo>
                  <a:cubicBezTo>
                    <a:pt x="7860" y="1923"/>
                    <a:pt x="8602" y="1476"/>
                    <a:pt x="8840" y="1268"/>
                  </a:cubicBezTo>
                  <a:lnTo>
                    <a:pt x="9273" y="1668"/>
                  </a:lnTo>
                  <a:lnTo>
                    <a:pt x="9340" y="1701"/>
                  </a:lnTo>
                  <a:cubicBezTo>
                    <a:pt x="9307" y="1835"/>
                    <a:pt x="9173" y="2168"/>
                    <a:pt x="9073" y="2702"/>
                  </a:cubicBezTo>
                  <a:cubicBezTo>
                    <a:pt x="9073" y="2769"/>
                    <a:pt x="9107" y="2936"/>
                    <a:pt x="9240" y="3169"/>
                  </a:cubicBezTo>
                  <a:cubicBezTo>
                    <a:pt x="9607" y="3736"/>
                    <a:pt x="10508" y="4737"/>
                    <a:pt x="11442" y="5704"/>
                  </a:cubicBezTo>
                  <a:cubicBezTo>
                    <a:pt x="12342" y="6605"/>
                    <a:pt x="13243" y="7506"/>
                    <a:pt x="13643" y="7872"/>
                  </a:cubicBezTo>
                  <a:lnTo>
                    <a:pt x="13677" y="7906"/>
                  </a:lnTo>
                  <a:lnTo>
                    <a:pt x="13743" y="7939"/>
                  </a:lnTo>
                  <a:lnTo>
                    <a:pt x="13843" y="8073"/>
                  </a:lnTo>
                  <a:lnTo>
                    <a:pt x="14010" y="7872"/>
                  </a:lnTo>
                  <a:lnTo>
                    <a:pt x="14110" y="7839"/>
                  </a:lnTo>
                  <a:lnTo>
                    <a:pt x="14043" y="7772"/>
                  </a:lnTo>
                  <a:cubicBezTo>
                    <a:pt x="12109" y="5938"/>
                    <a:pt x="9207" y="3069"/>
                    <a:pt x="9340" y="2569"/>
                  </a:cubicBezTo>
                  <a:cubicBezTo>
                    <a:pt x="9440" y="2102"/>
                    <a:pt x="9507" y="1835"/>
                    <a:pt x="9607" y="1701"/>
                  </a:cubicBezTo>
                  <a:cubicBezTo>
                    <a:pt x="9640" y="1601"/>
                    <a:pt x="9640" y="1568"/>
                    <a:pt x="9640" y="1568"/>
                  </a:cubicBezTo>
                  <a:lnTo>
                    <a:pt x="9674" y="1535"/>
                  </a:lnTo>
                  <a:lnTo>
                    <a:pt x="9507" y="1401"/>
                  </a:lnTo>
                  <a:lnTo>
                    <a:pt x="9073" y="1034"/>
                  </a:lnTo>
                  <a:lnTo>
                    <a:pt x="8973" y="1001"/>
                  </a:lnTo>
                  <a:lnTo>
                    <a:pt x="8840" y="1068"/>
                  </a:lnTo>
                  <a:lnTo>
                    <a:pt x="8773" y="1168"/>
                  </a:lnTo>
                  <a:cubicBezTo>
                    <a:pt x="8537" y="1315"/>
                    <a:pt x="7909" y="1724"/>
                    <a:pt x="7260" y="1724"/>
                  </a:cubicBezTo>
                  <a:cubicBezTo>
                    <a:pt x="7175" y="1724"/>
                    <a:pt x="7090" y="1717"/>
                    <a:pt x="7005" y="1701"/>
                  </a:cubicBezTo>
                  <a:cubicBezTo>
                    <a:pt x="6138" y="1568"/>
                    <a:pt x="4170" y="34"/>
                    <a:pt x="4136" y="34"/>
                  </a:cubicBezTo>
                  <a:lnTo>
                    <a:pt x="4103" y="0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69"/>
            <p:cNvSpPr/>
            <p:nvPr/>
          </p:nvSpPr>
          <p:spPr>
            <a:xfrm>
              <a:off x="5312300" y="1229650"/>
              <a:ext cx="205175" cy="87600"/>
            </a:xfrm>
            <a:custGeom>
              <a:avLst/>
              <a:gdLst/>
              <a:ahLst/>
              <a:cxnLst/>
              <a:rect l="l" t="t" r="r" b="b"/>
              <a:pathLst>
                <a:path w="8207" h="3504" extrusionOk="0">
                  <a:moveTo>
                    <a:pt x="201" y="1"/>
                  </a:moveTo>
                  <a:lnTo>
                    <a:pt x="0" y="168"/>
                  </a:lnTo>
                  <a:cubicBezTo>
                    <a:pt x="0" y="168"/>
                    <a:pt x="734" y="668"/>
                    <a:pt x="1268" y="1168"/>
                  </a:cubicBezTo>
                  <a:cubicBezTo>
                    <a:pt x="1602" y="1502"/>
                    <a:pt x="2269" y="1569"/>
                    <a:pt x="3203" y="1735"/>
                  </a:cubicBezTo>
                  <a:cubicBezTo>
                    <a:pt x="3770" y="1835"/>
                    <a:pt x="4437" y="1969"/>
                    <a:pt x="5204" y="2136"/>
                  </a:cubicBezTo>
                  <a:cubicBezTo>
                    <a:pt x="7105" y="2569"/>
                    <a:pt x="8006" y="3503"/>
                    <a:pt x="8006" y="3503"/>
                  </a:cubicBezTo>
                  <a:lnTo>
                    <a:pt x="8206" y="3336"/>
                  </a:lnTo>
                  <a:cubicBezTo>
                    <a:pt x="8173" y="3303"/>
                    <a:pt x="7339" y="2369"/>
                    <a:pt x="5338" y="1902"/>
                  </a:cubicBezTo>
                  <a:cubicBezTo>
                    <a:pt x="4570" y="1735"/>
                    <a:pt x="3903" y="1635"/>
                    <a:pt x="3336" y="1535"/>
                  </a:cubicBezTo>
                  <a:cubicBezTo>
                    <a:pt x="2435" y="1368"/>
                    <a:pt x="1768" y="1302"/>
                    <a:pt x="1501" y="1001"/>
                  </a:cubicBezTo>
                  <a:cubicBezTo>
                    <a:pt x="934" y="501"/>
                    <a:pt x="201" y="1"/>
                    <a:pt x="201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69"/>
            <p:cNvSpPr/>
            <p:nvPr/>
          </p:nvSpPr>
          <p:spPr>
            <a:xfrm>
              <a:off x="5342325" y="1171075"/>
              <a:ext cx="137625" cy="87800"/>
            </a:xfrm>
            <a:custGeom>
              <a:avLst/>
              <a:gdLst/>
              <a:ahLst/>
              <a:cxnLst/>
              <a:rect l="l" t="t" r="r" b="b"/>
              <a:pathLst>
                <a:path w="5505" h="3512" extrusionOk="0">
                  <a:moveTo>
                    <a:pt x="1350" y="0"/>
                  </a:moveTo>
                  <a:cubicBezTo>
                    <a:pt x="1310" y="0"/>
                    <a:pt x="1272" y="3"/>
                    <a:pt x="1234" y="9"/>
                  </a:cubicBezTo>
                  <a:cubicBezTo>
                    <a:pt x="367" y="142"/>
                    <a:pt x="0" y="342"/>
                    <a:pt x="334" y="909"/>
                  </a:cubicBezTo>
                  <a:cubicBezTo>
                    <a:pt x="667" y="1510"/>
                    <a:pt x="5504" y="3511"/>
                    <a:pt x="5504" y="3511"/>
                  </a:cubicBezTo>
                  <a:lnTo>
                    <a:pt x="3536" y="1410"/>
                  </a:lnTo>
                  <a:cubicBezTo>
                    <a:pt x="3536" y="1410"/>
                    <a:pt x="2249" y="0"/>
                    <a:pt x="1350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69"/>
            <p:cNvSpPr/>
            <p:nvPr/>
          </p:nvSpPr>
          <p:spPr>
            <a:xfrm>
              <a:off x="5159975" y="1260500"/>
              <a:ext cx="220725" cy="70075"/>
            </a:xfrm>
            <a:custGeom>
              <a:avLst/>
              <a:gdLst/>
              <a:ahLst/>
              <a:cxnLst/>
              <a:rect l="l" t="t" r="r" b="b"/>
              <a:pathLst>
                <a:path w="8829" h="2803" extrusionOk="0">
                  <a:moveTo>
                    <a:pt x="7961" y="1"/>
                  </a:moveTo>
                  <a:cubicBezTo>
                    <a:pt x="7795" y="1"/>
                    <a:pt x="3992" y="735"/>
                    <a:pt x="2858" y="1569"/>
                  </a:cubicBezTo>
                  <a:cubicBezTo>
                    <a:pt x="2225" y="2043"/>
                    <a:pt x="1455" y="2120"/>
                    <a:pt x="992" y="2120"/>
                  </a:cubicBezTo>
                  <a:cubicBezTo>
                    <a:pt x="772" y="2120"/>
                    <a:pt x="622" y="2102"/>
                    <a:pt x="589" y="2102"/>
                  </a:cubicBezTo>
                  <a:cubicBezTo>
                    <a:pt x="539" y="2002"/>
                    <a:pt x="480" y="1962"/>
                    <a:pt x="422" y="1962"/>
                  </a:cubicBezTo>
                  <a:cubicBezTo>
                    <a:pt x="207" y="1962"/>
                    <a:pt x="1" y="2505"/>
                    <a:pt x="289" y="2636"/>
                  </a:cubicBezTo>
                  <a:lnTo>
                    <a:pt x="589" y="2736"/>
                  </a:lnTo>
                  <a:cubicBezTo>
                    <a:pt x="589" y="2770"/>
                    <a:pt x="589" y="2803"/>
                    <a:pt x="656" y="2803"/>
                  </a:cubicBezTo>
                  <a:cubicBezTo>
                    <a:pt x="856" y="2803"/>
                    <a:pt x="1957" y="2436"/>
                    <a:pt x="2991" y="1669"/>
                  </a:cubicBezTo>
                  <a:cubicBezTo>
                    <a:pt x="4092" y="868"/>
                    <a:pt x="8795" y="435"/>
                    <a:pt x="8829" y="435"/>
                  </a:cubicBezTo>
                  <a:lnTo>
                    <a:pt x="7961" y="1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69"/>
            <p:cNvSpPr/>
            <p:nvPr/>
          </p:nvSpPr>
          <p:spPr>
            <a:xfrm>
              <a:off x="5268175" y="1035875"/>
              <a:ext cx="54250" cy="22850"/>
            </a:xfrm>
            <a:custGeom>
              <a:avLst/>
              <a:gdLst/>
              <a:ahLst/>
              <a:cxnLst/>
              <a:rect l="l" t="t" r="r" b="b"/>
              <a:pathLst>
                <a:path w="2170" h="914" extrusionOk="0">
                  <a:moveTo>
                    <a:pt x="1008" y="0"/>
                  </a:moveTo>
                  <a:cubicBezTo>
                    <a:pt x="749" y="0"/>
                    <a:pt x="503" y="76"/>
                    <a:pt x="364" y="280"/>
                  </a:cubicBezTo>
                  <a:cubicBezTo>
                    <a:pt x="1" y="886"/>
                    <a:pt x="987" y="914"/>
                    <a:pt x="1170" y="914"/>
                  </a:cubicBezTo>
                  <a:cubicBezTo>
                    <a:pt x="1188" y="914"/>
                    <a:pt x="1198" y="913"/>
                    <a:pt x="1198" y="913"/>
                  </a:cubicBezTo>
                  <a:cubicBezTo>
                    <a:pt x="1198" y="913"/>
                    <a:pt x="1665" y="813"/>
                    <a:pt x="1966" y="547"/>
                  </a:cubicBezTo>
                  <a:cubicBezTo>
                    <a:pt x="2170" y="343"/>
                    <a:pt x="1558" y="0"/>
                    <a:pt x="1008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69"/>
            <p:cNvSpPr/>
            <p:nvPr/>
          </p:nvSpPr>
          <p:spPr>
            <a:xfrm>
              <a:off x="5213050" y="1063575"/>
              <a:ext cx="54100" cy="31800"/>
            </a:xfrm>
            <a:custGeom>
              <a:avLst/>
              <a:gdLst/>
              <a:ahLst/>
              <a:cxnLst/>
              <a:rect l="l" t="t" r="r" b="b"/>
              <a:pathLst>
                <a:path w="2164" h="1272" extrusionOk="0">
                  <a:moveTo>
                    <a:pt x="1407" y="0"/>
                  </a:moveTo>
                  <a:cubicBezTo>
                    <a:pt x="1343" y="0"/>
                    <a:pt x="1275" y="12"/>
                    <a:pt x="1202" y="39"/>
                  </a:cubicBezTo>
                  <a:cubicBezTo>
                    <a:pt x="568" y="272"/>
                    <a:pt x="1" y="940"/>
                    <a:pt x="635" y="1207"/>
                  </a:cubicBezTo>
                  <a:cubicBezTo>
                    <a:pt x="737" y="1252"/>
                    <a:pt x="850" y="1271"/>
                    <a:pt x="965" y="1271"/>
                  </a:cubicBezTo>
                  <a:cubicBezTo>
                    <a:pt x="1526" y="1271"/>
                    <a:pt x="2163" y="817"/>
                    <a:pt x="2136" y="706"/>
                  </a:cubicBezTo>
                  <a:cubicBezTo>
                    <a:pt x="2136" y="706"/>
                    <a:pt x="1901" y="0"/>
                    <a:pt x="1407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69"/>
            <p:cNvSpPr/>
            <p:nvPr/>
          </p:nvSpPr>
          <p:spPr>
            <a:xfrm>
              <a:off x="5145500" y="1108525"/>
              <a:ext cx="66650" cy="31750"/>
            </a:xfrm>
            <a:custGeom>
              <a:avLst/>
              <a:gdLst/>
              <a:ahLst/>
              <a:cxnLst/>
              <a:rect l="l" t="t" r="r" b="b"/>
              <a:pathLst>
                <a:path w="2666" h="1270" extrusionOk="0">
                  <a:moveTo>
                    <a:pt x="1730" y="1"/>
                  </a:moveTo>
                  <a:cubicBezTo>
                    <a:pt x="1617" y="1"/>
                    <a:pt x="1495" y="22"/>
                    <a:pt x="1369" y="76"/>
                  </a:cubicBezTo>
                  <a:cubicBezTo>
                    <a:pt x="735" y="376"/>
                    <a:pt x="1" y="876"/>
                    <a:pt x="435" y="1076"/>
                  </a:cubicBezTo>
                  <a:cubicBezTo>
                    <a:pt x="617" y="1181"/>
                    <a:pt x="1014" y="1270"/>
                    <a:pt x="1413" y="1270"/>
                  </a:cubicBezTo>
                  <a:cubicBezTo>
                    <a:pt x="2036" y="1270"/>
                    <a:pt x="2665" y="1054"/>
                    <a:pt x="2503" y="343"/>
                  </a:cubicBezTo>
                  <a:cubicBezTo>
                    <a:pt x="2503" y="343"/>
                    <a:pt x="2183" y="1"/>
                    <a:pt x="1730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69"/>
            <p:cNvSpPr/>
            <p:nvPr/>
          </p:nvSpPr>
          <p:spPr>
            <a:xfrm>
              <a:off x="5349825" y="1024875"/>
              <a:ext cx="50050" cy="26925"/>
            </a:xfrm>
            <a:custGeom>
              <a:avLst/>
              <a:gdLst/>
              <a:ahLst/>
              <a:cxnLst/>
              <a:rect l="l" t="t" r="r" b="b"/>
              <a:pathLst>
                <a:path w="2002" h="1077" extrusionOk="0">
                  <a:moveTo>
                    <a:pt x="368" y="1"/>
                  </a:moveTo>
                  <a:cubicBezTo>
                    <a:pt x="103" y="1"/>
                    <a:pt x="0" y="86"/>
                    <a:pt x="0" y="86"/>
                  </a:cubicBezTo>
                  <a:cubicBezTo>
                    <a:pt x="0" y="86"/>
                    <a:pt x="199" y="1076"/>
                    <a:pt x="908" y="1076"/>
                  </a:cubicBezTo>
                  <a:cubicBezTo>
                    <a:pt x="968" y="1076"/>
                    <a:pt x="1033" y="1069"/>
                    <a:pt x="1101" y="1053"/>
                  </a:cubicBezTo>
                  <a:cubicBezTo>
                    <a:pt x="2002" y="853"/>
                    <a:pt x="1335" y="186"/>
                    <a:pt x="768" y="53"/>
                  </a:cubicBezTo>
                  <a:cubicBezTo>
                    <a:pt x="606" y="14"/>
                    <a:pt x="474" y="1"/>
                    <a:pt x="368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69"/>
            <p:cNvSpPr/>
            <p:nvPr/>
          </p:nvSpPr>
          <p:spPr>
            <a:xfrm>
              <a:off x="5409875" y="1037775"/>
              <a:ext cx="19025" cy="16350"/>
            </a:xfrm>
            <a:custGeom>
              <a:avLst/>
              <a:gdLst/>
              <a:ahLst/>
              <a:cxnLst/>
              <a:rect l="l" t="t" r="r" b="b"/>
              <a:pathLst>
                <a:path w="761" h="654" extrusionOk="0">
                  <a:moveTo>
                    <a:pt x="383" y="0"/>
                  </a:moveTo>
                  <a:cubicBezTo>
                    <a:pt x="331" y="0"/>
                    <a:pt x="287" y="20"/>
                    <a:pt x="267" y="70"/>
                  </a:cubicBezTo>
                  <a:cubicBezTo>
                    <a:pt x="267" y="70"/>
                    <a:pt x="0" y="504"/>
                    <a:pt x="334" y="637"/>
                  </a:cubicBezTo>
                  <a:cubicBezTo>
                    <a:pt x="370" y="648"/>
                    <a:pt x="404" y="653"/>
                    <a:pt x="435" y="653"/>
                  </a:cubicBezTo>
                  <a:cubicBezTo>
                    <a:pt x="687" y="653"/>
                    <a:pt x="760" y="323"/>
                    <a:pt x="701" y="204"/>
                  </a:cubicBezTo>
                  <a:cubicBezTo>
                    <a:pt x="677" y="110"/>
                    <a:pt x="507" y="0"/>
                    <a:pt x="383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69"/>
            <p:cNvSpPr/>
            <p:nvPr/>
          </p:nvSpPr>
          <p:spPr>
            <a:xfrm>
              <a:off x="5123800" y="1156250"/>
              <a:ext cx="59275" cy="21650"/>
            </a:xfrm>
            <a:custGeom>
              <a:avLst/>
              <a:gdLst/>
              <a:ahLst/>
              <a:cxnLst/>
              <a:rect l="l" t="t" r="r" b="b"/>
              <a:pathLst>
                <a:path w="2371" h="866" extrusionOk="0">
                  <a:moveTo>
                    <a:pt x="1474" y="1"/>
                  </a:moveTo>
                  <a:cubicBezTo>
                    <a:pt x="892" y="1"/>
                    <a:pt x="246" y="26"/>
                    <a:pt x="102" y="402"/>
                  </a:cubicBezTo>
                  <a:cubicBezTo>
                    <a:pt x="1" y="664"/>
                    <a:pt x="669" y="865"/>
                    <a:pt x="1264" y="865"/>
                  </a:cubicBezTo>
                  <a:cubicBezTo>
                    <a:pt x="1653" y="865"/>
                    <a:pt x="2011" y="779"/>
                    <a:pt x="2103" y="568"/>
                  </a:cubicBezTo>
                  <a:cubicBezTo>
                    <a:pt x="2137" y="468"/>
                    <a:pt x="2370" y="68"/>
                    <a:pt x="1736" y="1"/>
                  </a:cubicBezTo>
                  <a:cubicBezTo>
                    <a:pt x="1652" y="1"/>
                    <a:pt x="1564" y="1"/>
                    <a:pt x="1474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69"/>
            <p:cNvSpPr/>
            <p:nvPr/>
          </p:nvSpPr>
          <p:spPr>
            <a:xfrm>
              <a:off x="5099650" y="1187900"/>
              <a:ext cx="51725" cy="18625"/>
            </a:xfrm>
            <a:custGeom>
              <a:avLst/>
              <a:gdLst/>
              <a:ahLst/>
              <a:cxnLst/>
              <a:rect l="l" t="t" r="r" b="b"/>
              <a:pathLst>
                <a:path w="2069" h="745" extrusionOk="0">
                  <a:moveTo>
                    <a:pt x="1528" y="0"/>
                  </a:moveTo>
                  <a:cubicBezTo>
                    <a:pt x="1436" y="0"/>
                    <a:pt x="1328" y="11"/>
                    <a:pt x="1201" y="36"/>
                  </a:cubicBezTo>
                  <a:cubicBezTo>
                    <a:pt x="401" y="203"/>
                    <a:pt x="0" y="637"/>
                    <a:pt x="200" y="703"/>
                  </a:cubicBezTo>
                  <a:cubicBezTo>
                    <a:pt x="254" y="730"/>
                    <a:pt x="405" y="745"/>
                    <a:pt x="600" y="745"/>
                  </a:cubicBezTo>
                  <a:cubicBezTo>
                    <a:pt x="1141" y="745"/>
                    <a:pt x="2019" y="631"/>
                    <a:pt x="2068" y="336"/>
                  </a:cubicBezTo>
                  <a:cubicBezTo>
                    <a:pt x="2068" y="336"/>
                    <a:pt x="2044" y="0"/>
                    <a:pt x="1528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69"/>
            <p:cNvSpPr/>
            <p:nvPr/>
          </p:nvSpPr>
          <p:spPr>
            <a:xfrm>
              <a:off x="5102150" y="1231225"/>
              <a:ext cx="47900" cy="17150"/>
            </a:xfrm>
            <a:custGeom>
              <a:avLst/>
              <a:gdLst/>
              <a:ahLst/>
              <a:cxnLst/>
              <a:rect l="l" t="t" r="r" b="b"/>
              <a:pathLst>
                <a:path w="1916" h="686" extrusionOk="0">
                  <a:moveTo>
                    <a:pt x="1329" y="1"/>
                  </a:moveTo>
                  <a:cubicBezTo>
                    <a:pt x="1281" y="1"/>
                    <a:pt x="1227" y="2"/>
                    <a:pt x="1168" y="4"/>
                  </a:cubicBezTo>
                  <a:cubicBezTo>
                    <a:pt x="434" y="71"/>
                    <a:pt x="0" y="305"/>
                    <a:pt x="0" y="471"/>
                  </a:cubicBezTo>
                  <a:cubicBezTo>
                    <a:pt x="0" y="541"/>
                    <a:pt x="442" y="685"/>
                    <a:pt x="890" y="685"/>
                  </a:cubicBezTo>
                  <a:cubicBezTo>
                    <a:pt x="1295" y="685"/>
                    <a:pt x="1707" y="567"/>
                    <a:pt x="1802" y="171"/>
                  </a:cubicBezTo>
                  <a:cubicBezTo>
                    <a:pt x="1802" y="171"/>
                    <a:pt x="1915" y="1"/>
                    <a:pt x="1329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69"/>
            <p:cNvSpPr/>
            <p:nvPr/>
          </p:nvSpPr>
          <p:spPr>
            <a:xfrm>
              <a:off x="5083800" y="1266050"/>
              <a:ext cx="53500" cy="22475"/>
            </a:xfrm>
            <a:custGeom>
              <a:avLst/>
              <a:gdLst/>
              <a:ahLst/>
              <a:cxnLst/>
              <a:rect l="l" t="t" r="r" b="b"/>
              <a:pathLst>
                <a:path w="2140" h="899" extrusionOk="0">
                  <a:moveTo>
                    <a:pt x="1505" y="1"/>
                  </a:moveTo>
                  <a:cubicBezTo>
                    <a:pt x="1386" y="1"/>
                    <a:pt x="1242" y="14"/>
                    <a:pt x="1068" y="46"/>
                  </a:cubicBezTo>
                  <a:cubicBezTo>
                    <a:pt x="1" y="246"/>
                    <a:pt x="234" y="746"/>
                    <a:pt x="901" y="880"/>
                  </a:cubicBezTo>
                  <a:cubicBezTo>
                    <a:pt x="1034" y="892"/>
                    <a:pt x="1154" y="898"/>
                    <a:pt x="1263" y="898"/>
                  </a:cubicBezTo>
                  <a:cubicBezTo>
                    <a:pt x="1758" y="898"/>
                    <a:pt x="2014" y="762"/>
                    <a:pt x="2069" y="379"/>
                  </a:cubicBezTo>
                  <a:cubicBezTo>
                    <a:pt x="2069" y="379"/>
                    <a:pt x="2140" y="1"/>
                    <a:pt x="1505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69"/>
            <p:cNvSpPr/>
            <p:nvPr/>
          </p:nvSpPr>
          <p:spPr>
            <a:xfrm>
              <a:off x="5736775" y="749300"/>
              <a:ext cx="20025" cy="20650"/>
            </a:xfrm>
            <a:custGeom>
              <a:avLst/>
              <a:gdLst/>
              <a:ahLst/>
              <a:cxnLst/>
              <a:rect l="l" t="t" r="r" b="b"/>
              <a:pathLst>
                <a:path w="801" h="826" extrusionOk="0">
                  <a:moveTo>
                    <a:pt x="434" y="1"/>
                  </a:moveTo>
                  <a:cubicBezTo>
                    <a:pt x="104" y="28"/>
                    <a:pt x="1" y="826"/>
                    <a:pt x="236" y="826"/>
                  </a:cubicBezTo>
                  <a:cubicBezTo>
                    <a:pt x="286" y="826"/>
                    <a:pt x="352" y="790"/>
                    <a:pt x="434" y="701"/>
                  </a:cubicBezTo>
                  <a:cubicBezTo>
                    <a:pt x="534" y="568"/>
                    <a:pt x="801" y="1"/>
                    <a:pt x="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69"/>
            <p:cNvSpPr/>
            <p:nvPr/>
          </p:nvSpPr>
          <p:spPr>
            <a:xfrm>
              <a:off x="5786875" y="735125"/>
              <a:ext cx="24125" cy="21800"/>
            </a:xfrm>
            <a:custGeom>
              <a:avLst/>
              <a:gdLst/>
              <a:ahLst/>
              <a:cxnLst/>
              <a:rect l="l" t="t" r="r" b="b"/>
              <a:pathLst>
                <a:path w="965" h="872" extrusionOk="0">
                  <a:moveTo>
                    <a:pt x="618" y="0"/>
                  </a:moveTo>
                  <a:cubicBezTo>
                    <a:pt x="339" y="0"/>
                    <a:pt x="1" y="872"/>
                    <a:pt x="235" y="872"/>
                  </a:cubicBezTo>
                  <a:cubicBezTo>
                    <a:pt x="279" y="872"/>
                    <a:pt x="343" y="841"/>
                    <a:pt x="431" y="768"/>
                  </a:cubicBezTo>
                  <a:cubicBezTo>
                    <a:pt x="565" y="668"/>
                    <a:pt x="965" y="68"/>
                    <a:pt x="631" y="1"/>
                  </a:cubicBezTo>
                  <a:cubicBezTo>
                    <a:pt x="627" y="0"/>
                    <a:pt x="623" y="0"/>
                    <a:pt x="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69"/>
            <p:cNvSpPr/>
            <p:nvPr/>
          </p:nvSpPr>
          <p:spPr>
            <a:xfrm>
              <a:off x="5844675" y="738450"/>
              <a:ext cx="23875" cy="21550"/>
            </a:xfrm>
            <a:custGeom>
              <a:avLst/>
              <a:gdLst/>
              <a:ahLst/>
              <a:cxnLst/>
              <a:rect l="l" t="t" r="r" b="b"/>
              <a:pathLst>
                <a:path w="955" h="862" extrusionOk="0">
                  <a:moveTo>
                    <a:pt x="606" y="1"/>
                  </a:moveTo>
                  <a:cubicBezTo>
                    <a:pt x="299" y="1"/>
                    <a:pt x="1" y="861"/>
                    <a:pt x="239" y="861"/>
                  </a:cubicBezTo>
                  <a:cubicBezTo>
                    <a:pt x="281" y="861"/>
                    <a:pt x="341" y="833"/>
                    <a:pt x="421" y="769"/>
                  </a:cubicBezTo>
                  <a:cubicBezTo>
                    <a:pt x="554" y="668"/>
                    <a:pt x="955" y="35"/>
                    <a:pt x="621" y="1"/>
                  </a:cubicBezTo>
                  <a:cubicBezTo>
                    <a:pt x="616" y="1"/>
                    <a:pt x="611" y="1"/>
                    <a:pt x="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69"/>
            <p:cNvSpPr/>
            <p:nvPr/>
          </p:nvSpPr>
          <p:spPr>
            <a:xfrm>
              <a:off x="5582425" y="879900"/>
              <a:ext cx="21500" cy="16575"/>
            </a:xfrm>
            <a:custGeom>
              <a:avLst/>
              <a:gdLst/>
              <a:ahLst/>
              <a:cxnLst/>
              <a:rect l="l" t="t" r="r" b="b"/>
              <a:pathLst>
                <a:path w="860" h="663" extrusionOk="0">
                  <a:moveTo>
                    <a:pt x="481" y="1"/>
                  </a:moveTo>
                  <a:cubicBezTo>
                    <a:pt x="428" y="1"/>
                    <a:pt x="369" y="15"/>
                    <a:pt x="303" y="47"/>
                  </a:cubicBezTo>
                  <a:cubicBezTo>
                    <a:pt x="1" y="174"/>
                    <a:pt x="385" y="662"/>
                    <a:pt x="633" y="662"/>
                  </a:cubicBezTo>
                  <a:cubicBezTo>
                    <a:pt x="713" y="662"/>
                    <a:pt x="779" y="611"/>
                    <a:pt x="804" y="481"/>
                  </a:cubicBezTo>
                  <a:cubicBezTo>
                    <a:pt x="860" y="369"/>
                    <a:pt x="752" y="1"/>
                    <a:pt x="481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69"/>
            <p:cNvSpPr/>
            <p:nvPr/>
          </p:nvSpPr>
          <p:spPr>
            <a:xfrm>
              <a:off x="5529575" y="909625"/>
              <a:ext cx="38650" cy="31400"/>
            </a:xfrm>
            <a:custGeom>
              <a:avLst/>
              <a:gdLst/>
              <a:ahLst/>
              <a:cxnLst/>
              <a:rect l="l" t="t" r="r" b="b"/>
              <a:pathLst>
                <a:path w="1546" h="1256" extrusionOk="0">
                  <a:moveTo>
                    <a:pt x="834" y="0"/>
                  </a:moveTo>
                  <a:cubicBezTo>
                    <a:pt x="749" y="0"/>
                    <a:pt x="654" y="18"/>
                    <a:pt x="549" y="59"/>
                  </a:cubicBezTo>
                  <a:cubicBezTo>
                    <a:pt x="0" y="359"/>
                    <a:pt x="665" y="1255"/>
                    <a:pt x="1146" y="1255"/>
                  </a:cubicBezTo>
                  <a:cubicBezTo>
                    <a:pt x="1308" y="1255"/>
                    <a:pt x="1449" y="1154"/>
                    <a:pt x="1517" y="893"/>
                  </a:cubicBezTo>
                  <a:cubicBezTo>
                    <a:pt x="1546" y="720"/>
                    <a:pt x="1375" y="0"/>
                    <a:pt x="834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69"/>
            <p:cNvSpPr/>
            <p:nvPr/>
          </p:nvSpPr>
          <p:spPr>
            <a:xfrm>
              <a:off x="5488925" y="957700"/>
              <a:ext cx="33175" cy="18075"/>
            </a:xfrm>
            <a:custGeom>
              <a:avLst/>
              <a:gdLst/>
              <a:ahLst/>
              <a:cxnLst/>
              <a:rect l="l" t="t" r="r" b="b"/>
              <a:pathLst>
                <a:path w="1327" h="723" extrusionOk="0">
                  <a:moveTo>
                    <a:pt x="880" y="0"/>
                  </a:moveTo>
                  <a:cubicBezTo>
                    <a:pt x="771" y="0"/>
                    <a:pt x="638" y="30"/>
                    <a:pt x="474" y="104"/>
                  </a:cubicBezTo>
                  <a:cubicBezTo>
                    <a:pt x="0" y="375"/>
                    <a:pt x="381" y="722"/>
                    <a:pt x="781" y="722"/>
                  </a:cubicBezTo>
                  <a:cubicBezTo>
                    <a:pt x="972" y="722"/>
                    <a:pt x="1167" y="643"/>
                    <a:pt x="1275" y="438"/>
                  </a:cubicBezTo>
                  <a:cubicBezTo>
                    <a:pt x="1327" y="360"/>
                    <a:pt x="1258" y="0"/>
                    <a:pt x="880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69"/>
            <p:cNvSpPr/>
            <p:nvPr/>
          </p:nvSpPr>
          <p:spPr>
            <a:xfrm>
              <a:off x="5705325" y="775350"/>
              <a:ext cx="22975" cy="30950"/>
            </a:xfrm>
            <a:custGeom>
              <a:avLst/>
              <a:gdLst/>
              <a:ahLst/>
              <a:cxnLst/>
              <a:rect l="l" t="t" r="r" b="b"/>
              <a:pathLst>
                <a:path w="919" h="1238" extrusionOk="0">
                  <a:moveTo>
                    <a:pt x="573" y="1"/>
                  </a:moveTo>
                  <a:cubicBezTo>
                    <a:pt x="540" y="1"/>
                    <a:pt x="502" y="9"/>
                    <a:pt x="458" y="26"/>
                  </a:cubicBezTo>
                  <a:cubicBezTo>
                    <a:pt x="26" y="179"/>
                    <a:pt x="0" y="1237"/>
                    <a:pt x="320" y="1237"/>
                  </a:cubicBezTo>
                  <a:cubicBezTo>
                    <a:pt x="421" y="1237"/>
                    <a:pt x="557" y="1132"/>
                    <a:pt x="724" y="860"/>
                  </a:cubicBezTo>
                  <a:lnTo>
                    <a:pt x="724" y="894"/>
                  </a:lnTo>
                  <a:cubicBezTo>
                    <a:pt x="724" y="863"/>
                    <a:pt x="919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69"/>
            <p:cNvSpPr/>
            <p:nvPr/>
          </p:nvSpPr>
          <p:spPr>
            <a:xfrm>
              <a:off x="5662475" y="812250"/>
              <a:ext cx="20500" cy="22175"/>
            </a:xfrm>
            <a:custGeom>
              <a:avLst/>
              <a:gdLst/>
              <a:ahLst/>
              <a:cxnLst/>
              <a:rect l="l" t="t" r="r" b="b"/>
              <a:pathLst>
                <a:path w="820" h="887" extrusionOk="0">
                  <a:moveTo>
                    <a:pt x="484" y="0"/>
                  </a:moveTo>
                  <a:cubicBezTo>
                    <a:pt x="451" y="0"/>
                    <a:pt x="413" y="6"/>
                    <a:pt x="370" y="18"/>
                  </a:cubicBezTo>
                  <a:cubicBezTo>
                    <a:pt x="0" y="142"/>
                    <a:pt x="87" y="886"/>
                    <a:pt x="373" y="886"/>
                  </a:cubicBezTo>
                  <a:cubicBezTo>
                    <a:pt x="473" y="886"/>
                    <a:pt x="599" y="795"/>
                    <a:pt x="737" y="552"/>
                  </a:cubicBezTo>
                  <a:cubicBezTo>
                    <a:pt x="737" y="552"/>
                    <a:pt x="820" y="0"/>
                    <a:pt x="484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69"/>
            <p:cNvSpPr/>
            <p:nvPr/>
          </p:nvSpPr>
          <p:spPr>
            <a:xfrm>
              <a:off x="5513850" y="1099450"/>
              <a:ext cx="108700" cy="126900"/>
            </a:xfrm>
            <a:custGeom>
              <a:avLst/>
              <a:gdLst/>
              <a:ahLst/>
              <a:cxnLst/>
              <a:rect l="l" t="t" r="r" b="b"/>
              <a:pathLst>
                <a:path w="4348" h="5076" extrusionOk="0">
                  <a:moveTo>
                    <a:pt x="938" y="1"/>
                  </a:moveTo>
                  <a:cubicBezTo>
                    <a:pt x="456" y="1"/>
                    <a:pt x="111" y="105"/>
                    <a:pt x="111" y="105"/>
                  </a:cubicBezTo>
                  <a:cubicBezTo>
                    <a:pt x="111" y="105"/>
                    <a:pt x="1" y="932"/>
                    <a:pt x="131" y="932"/>
                  </a:cubicBezTo>
                  <a:cubicBezTo>
                    <a:pt x="144" y="932"/>
                    <a:pt x="159" y="924"/>
                    <a:pt x="178" y="906"/>
                  </a:cubicBezTo>
                  <a:cubicBezTo>
                    <a:pt x="296" y="788"/>
                    <a:pt x="716" y="646"/>
                    <a:pt x="1253" y="646"/>
                  </a:cubicBezTo>
                  <a:cubicBezTo>
                    <a:pt x="1626" y="646"/>
                    <a:pt x="2056" y="714"/>
                    <a:pt x="2479" y="906"/>
                  </a:cubicBezTo>
                  <a:cubicBezTo>
                    <a:pt x="3513" y="1406"/>
                    <a:pt x="4114" y="5075"/>
                    <a:pt x="4114" y="5075"/>
                  </a:cubicBezTo>
                  <a:lnTo>
                    <a:pt x="4347" y="4442"/>
                  </a:lnTo>
                  <a:cubicBezTo>
                    <a:pt x="4347" y="4442"/>
                    <a:pt x="3713" y="1506"/>
                    <a:pt x="2646" y="572"/>
                  </a:cubicBezTo>
                  <a:cubicBezTo>
                    <a:pt x="2085" y="113"/>
                    <a:pt x="1438" y="1"/>
                    <a:pt x="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69"/>
            <p:cNvSpPr/>
            <p:nvPr/>
          </p:nvSpPr>
          <p:spPr>
            <a:xfrm>
              <a:off x="5522450" y="1212150"/>
              <a:ext cx="156800" cy="101750"/>
            </a:xfrm>
            <a:custGeom>
              <a:avLst/>
              <a:gdLst/>
              <a:ahLst/>
              <a:cxnLst/>
              <a:rect l="l" t="t" r="r" b="b"/>
              <a:pathLst>
                <a:path w="6272" h="4070" extrusionOk="0">
                  <a:moveTo>
                    <a:pt x="6272" y="0"/>
                  </a:moveTo>
                  <a:cubicBezTo>
                    <a:pt x="6271" y="0"/>
                    <a:pt x="5504" y="167"/>
                    <a:pt x="4137" y="1735"/>
                  </a:cubicBezTo>
                  <a:cubicBezTo>
                    <a:pt x="2802" y="3336"/>
                    <a:pt x="301" y="4036"/>
                    <a:pt x="167" y="4036"/>
                  </a:cubicBezTo>
                  <a:cubicBezTo>
                    <a:pt x="0" y="4036"/>
                    <a:pt x="868" y="4070"/>
                    <a:pt x="1535" y="4070"/>
                  </a:cubicBezTo>
                  <a:cubicBezTo>
                    <a:pt x="2202" y="4070"/>
                    <a:pt x="2636" y="3703"/>
                    <a:pt x="2636" y="3703"/>
                  </a:cubicBezTo>
                  <a:cubicBezTo>
                    <a:pt x="2636" y="3703"/>
                    <a:pt x="2369" y="3603"/>
                    <a:pt x="3003" y="3336"/>
                  </a:cubicBezTo>
                  <a:cubicBezTo>
                    <a:pt x="3636" y="3069"/>
                    <a:pt x="4303" y="2102"/>
                    <a:pt x="4937" y="1501"/>
                  </a:cubicBezTo>
                  <a:cubicBezTo>
                    <a:pt x="5538" y="868"/>
                    <a:pt x="5871" y="501"/>
                    <a:pt x="5871" y="501"/>
                  </a:cubicBezTo>
                  <a:lnTo>
                    <a:pt x="6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69"/>
            <p:cNvSpPr/>
            <p:nvPr/>
          </p:nvSpPr>
          <p:spPr>
            <a:xfrm>
              <a:off x="5480750" y="1068950"/>
              <a:ext cx="98425" cy="239125"/>
            </a:xfrm>
            <a:custGeom>
              <a:avLst/>
              <a:gdLst/>
              <a:ahLst/>
              <a:cxnLst/>
              <a:rect l="l" t="t" r="r" b="b"/>
              <a:pathLst>
                <a:path w="3937" h="9565" extrusionOk="0">
                  <a:moveTo>
                    <a:pt x="590" y="0"/>
                  </a:moveTo>
                  <a:cubicBezTo>
                    <a:pt x="262" y="0"/>
                    <a:pt x="1" y="358"/>
                    <a:pt x="1" y="358"/>
                  </a:cubicBezTo>
                  <a:cubicBezTo>
                    <a:pt x="1" y="358"/>
                    <a:pt x="3937" y="6095"/>
                    <a:pt x="3203" y="9564"/>
                  </a:cubicBezTo>
                  <a:lnTo>
                    <a:pt x="3536" y="9297"/>
                  </a:lnTo>
                  <a:cubicBezTo>
                    <a:pt x="3536" y="9297"/>
                    <a:pt x="3470" y="4994"/>
                    <a:pt x="1168" y="458"/>
                  </a:cubicBezTo>
                  <a:cubicBezTo>
                    <a:pt x="977" y="111"/>
                    <a:pt x="773" y="0"/>
                    <a:pt x="590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69"/>
            <p:cNvSpPr/>
            <p:nvPr/>
          </p:nvSpPr>
          <p:spPr>
            <a:xfrm>
              <a:off x="5343275" y="1226850"/>
              <a:ext cx="59100" cy="28250"/>
            </a:xfrm>
            <a:custGeom>
              <a:avLst/>
              <a:gdLst/>
              <a:ahLst/>
              <a:cxnLst/>
              <a:rect l="l" t="t" r="r" b="b"/>
              <a:pathLst>
                <a:path w="2364" h="1130" extrusionOk="0">
                  <a:moveTo>
                    <a:pt x="753" y="1"/>
                  </a:moveTo>
                  <a:cubicBezTo>
                    <a:pt x="622" y="1"/>
                    <a:pt x="509" y="33"/>
                    <a:pt x="429" y="113"/>
                  </a:cubicBezTo>
                  <a:cubicBezTo>
                    <a:pt x="0" y="480"/>
                    <a:pt x="978" y="1129"/>
                    <a:pt x="1632" y="1129"/>
                  </a:cubicBezTo>
                  <a:cubicBezTo>
                    <a:pt x="1690" y="1129"/>
                    <a:pt x="1745" y="1124"/>
                    <a:pt x="1797" y="1113"/>
                  </a:cubicBezTo>
                  <a:cubicBezTo>
                    <a:pt x="2364" y="980"/>
                    <a:pt x="2297" y="646"/>
                    <a:pt x="2297" y="646"/>
                  </a:cubicBezTo>
                  <a:cubicBezTo>
                    <a:pt x="2297" y="646"/>
                    <a:pt x="1340" y="1"/>
                    <a:pt x="753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69"/>
            <p:cNvSpPr/>
            <p:nvPr/>
          </p:nvSpPr>
          <p:spPr>
            <a:xfrm>
              <a:off x="5454075" y="1153775"/>
              <a:ext cx="34200" cy="52750"/>
            </a:xfrm>
            <a:custGeom>
              <a:avLst/>
              <a:gdLst/>
              <a:ahLst/>
              <a:cxnLst/>
              <a:rect l="l" t="t" r="r" b="b"/>
              <a:pathLst>
                <a:path w="1368" h="2110" extrusionOk="0">
                  <a:moveTo>
                    <a:pt x="534" y="0"/>
                  </a:moveTo>
                  <a:cubicBezTo>
                    <a:pt x="534" y="0"/>
                    <a:pt x="0" y="100"/>
                    <a:pt x="0" y="1001"/>
                  </a:cubicBezTo>
                  <a:cubicBezTo>
                    <a:pt x="0" y="1677"/>
                    <a:pt x="710" y="2110"/>
                    <a:pt x="1054" y="2110"/>
                  </a:cubicBezTo>
                  <a:cubicBezTo>
                    <a:pt x="1151" y="2110"/>
                    <a:pt x="1220" y="2075"/>
                    <a:pt x="1234" y="2002"/>
                  </a:cubicBezTo>
                  <a:cubicBezTo>
                    <a:pt x="1368" y="1701"/>
                    <a:pt x="267" y="901"/>
                    <a:pt x="534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69"/>
            <p:cNvSpPr/>
            <p:nvPr/>
          </p:nvSpPr>
          <p:spPr>
            <a:xfrm>
              <a:off x="5414250" y="1100400"/>
              <a:ext cx="44000" cy="31775"/>
            </a:xfrm>
            <a:custGeom>
              <a:avLst/>
              <a:gdLst/>
              <a:ahLst/>
              <a:cxnLst/>
              <a:rect l="l" t="t" r="r" b="b"/>
              <a:pathLst>
                <a:path w="1760" h="1271" extrusionOk="0">
                  <a:moveTo>
                    <a:pt x="926" y="0"/>
                  </a:moveTo>
                  <a:cubicBezTo>
                    <a:pt x="177" y="0"/>
                    <a:pt x="0" y="1270"/>
                    <a:pt x="271" y="1270"/>
                  </a:cubicBezTo>
                  <a:cubicBezTo>
                    <a:pt x="278" y="1270"/>
                    <a:pt x="285" y="1270"/>
                    <a:pt x="292" y="1268"/>
                  </a:cubicBezTo>
                  <a:cubicBezTo>
                    <a:pt x="659" y="1235"/>
                    <a:pt x="1760" y="1068"/>
                    <a:pt x="1660" y="801"/>
                  </a:cubicBezTo>
                  <a:cubicBezTo>
                    <a:pt x="1626" y="701"/>
                    <a:pt x="1693" y="0"/>
                    <a:pt x="926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69"/>
            <p:cNvSpPr/>
            <p:nvPr/>
          </p:nvSpPr>
          <p:spPr>
            <a:xfrm>
              <a:off x="5324800" y="1098850"/>
              <a:ext cx="41875" cy="32175"/>
            </a:xfrm>
            <a:custGeom>
              <a:avLst/>
              <a:gdLst/>
              <a:ahLst/>
              <a:cxnLst/>
              <a:rect l="l" t="t" r="r" b="b"/>
              <a:pathLst>
                <a:path w="1675" h="1287" extrusionOk="0">
                  <a:moveTo>
                    <a:pt x="675" y="1"/>
                  </a:moveTo>
                  <a:cubicBezTo>
                    <a:pt x="615" y="1"/>
                    <a:pt x="557" y="20"/>
                    <a:pt x="501" y="62"/>
                  </a:cubicBezTo>
                  <a:cubicBezTo>
                    <a:pt x="34" y="396"/>
                    <a:pt x="1" y="1230"/>
                    <a:pt x="334" y="1263"/>
                  </a:cubicBezTo>
                  <a:cubicBezTo>
                    <a:pt x="378" y="1279"/>
                    <a:pt x="443" y="1287"/>
                    <a:pt x="520" y="1287"/>
                  </a:cubicBezTo>
                  <a:cubicBezTo>
                    <a:pt x="924" y="1287"/>
                    <a:pt x="1675" y="1087"/>
                    <a:pt x="1535" y="863"/>
                  </a:cubicBezTo>
                  <a:cubicBezTo>
                    <a:pt x="1535" y="863"/>
                    <a:pt x="1079" y="1"/>
                    <a:pt x="675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69"/>
            <p:cNvSpPr/>
            <p:nvPr/>
          </p:nvSpPr>
          <p:spPr>
            <a:xfrm>
              <a:off x="5253475" y="1147250"/>
              <a:ext cx="53000" cy="25575"/>
            </a:xfrm>
            <a:custGeom>
              <a:avLst/>
              <a:gdLst/>
              <a:ahLst/>
              <a:cxnLst/>
              <a:rect l="l" t="t" r="r" b="b"/>
              <a:pathLst>
                <a:path w="2120" h="1023" extrusionOk="0">
                  <a:moveTo>
                    <a:pt x="805" y="1"/>
                  </a:moveTo>
                  <a:cubicBezTo>
                    <a:pt x="471" y="1"/>
                    <a:pt x="173" y="45"/>
                    <a:pt x="118" y="195"/>
                  </a:cubicBezTo>
                  <a:cubicBezTo>
                    <a:pt x="0" y="490"/>
                    <a:pt x="459" y="1023"/>
                    <a:pt x="704" y="1023"/>
                  </a:cubicBezTo>
                  <a:cubicBezTo>
                    <a:pt x="735" y="1023"/>
                    <a:pt x="763" y="1014"/>
                    <a:pt x="786" y="995"/>
                  </a:cubicBezTo>
                  <a:cubicBezTo>
                    <a:pt x="1019" y="828"/>
                    <a:pt x="2120" y="128"/>
                    <a:pt x="1853" y="94"/>
                  </a:cubicBezTo>
                  <a:cubicBezTo>
                    <a:pt x="1853" y="94"/>
                    <a:pt x="1291" y="1"/>
                    <a:pt x="805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69"/>
            <p:cNvSpPr/>
            <p:nvPr/>
          </p:nvSpPr>
          <p:spPr>
            <a:xfrm>
              <a:off x="5216575" y="1205475"/>
              <a:ext cx="39875" cy="23075"/>
            </a:xfrm>
            <a:custGeom>
              <a:avLst/>
              <a:gdLst/>
              <a:ahLst/>
              <a:cxnLst/>
              <a:rect l="l" t="t" r="r" b="b"/>
              <a:pathLst>
                <a:path w="1595" h="923" extrusionOk="0">
                  <a:moveTo>
                    <a:pt x="1328" y="0"/>
                  </a:moveTo>
                  <a:cubicBezTo>
                    <a:pt x="1328" y="0"/>
                    <a:pt x="160" y="34"/>
                    <a:pt x="60" y="267"/>
                  </a:cubicBezTo>
                  <a:cubicBezTo>
                    <a:pt x="1" y="475"/>
                    <a:pt x="551" y="922"/>
                    <a:pt x="836" y="922"/>
                  </a:cubicBezTo>
                  <a:cubicBezTo>
                    <a:pt x="871" y="922"/>
                    <a:pt x="902" y="915"/>
                    <a:pt x="927" y="901"/>
                  </a:cubicBezTo>
                  <a:cubicBezTo>
                    <a:pt x="1194" y="801"/>
                    <a:pt x="1594" y="0"/>
                    <a:pt x="1328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69"/>
            <p:cNvSpPr/>
            <p:nvPr/>
          </p:nvSpPr>
          <p:spPr>
            <a:xfrm>
              <a:off x="5227225" y="1263025"/>
              <a:ext cx="40900" cy="19875"/>
            </a:xfrm>
            <a:custGeom>
              <a:avLst/>
              <a:gdLst/>
              <a:ahLst/>
              <a:cxnLst/>
              <a:rect l="l" t="t" r="r" b="b"/>
              <a:pathLst>
                <a:path w="1636" h="795" extrusionOk="0">
                  <a:moveTo>
                    <a:pt x="1269" y="0"/>
                  </a:moveTo>
                  <a:cubicBezTo>
                    <a:pt x="1269" y="0"/>
                    <a:pt x="1" y="500"/>
                    <a:pt x="68" y="567"/>
                  </a:cubicBezTo>
                  <a:cubicBezTo>
                    <a:pt x="111" y="653"/>
                    <a:pt x="529" y="795"/>
                    <a:pt x="856" y="795"/>
                  </a:cubicBezTo>
                  <a:cubicBezTo>
                    <a:pt x="1036" y="795"/>
                    <a:pt x="1188" y="752"/>
                    <a:pt x="1235" y="634"/>
                  </a:cubicBezTo>
                  <a:cubicBezTo>
                    <a:pt x="1402" y="334"/>
                    <a:pt x="1635" y="0"/>
                    <a:pt x="1269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69"/>
            <p:cNvSpPr/>
            <p:nvPr/>
          </p:nvSpPr>
          <p:spPr>
            <a:xfrm>
              <a:off x="5252250" y="1299700"/>
              <a:ext cx="34825" cy="16700"/>
            </a:xfrm>
            <a:custGeom>
              <a:avLst/>
              <a:gdLst/>
              <a:ahLst/>
              <a:cxnLst/>
              <a:rect l="l" t="t" r="r" b="b"/>
              <a:pathLst>
                <a:path w="1393" h="668" extrusionOk="0">
                  <a:moveTo>
                    <a:pt x="1235" y="1"/>
                  </a:moveTo>
                  <a:cubicBezTo>
                    <a:pt x="1235" y="1"/>
                    <a:pt x="1" y="368"/>
                    <a:pt x="234" y="501"/>
                  </a:cubicBezTo>
                  <a:cubicBezTo>
                    <a:pt x="348" y="558"/>
                    <a:pt x="729" y="668"/>
                    <a:pt x="1013" y="668"/>
                  </a:cubicBezTo>
                  <a:cubicBezTo>
                    <a:pt x="1231" y="668"/>
                    <a:pt x="1393" y="603"/>
                    <a:pt x="1335" y="401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69"/>
            <p:cNvSpPr/>
            <p:nvPr/>
          </p:nvSpPr>
          <p:spPr>
            <a:xfrm>
              <a:off x="5612500" y="1120400"/>
              <a:ext cx="97600" cy="148475"/>
            </a:xfrm>
            <a:custGeom>
              <a:avLst/>
              <a:gdLst/>
              <a:ahLst/>
              <a:cxnLst/>
              <a:rect l="l" t="t" r="r" b="b"/>
              <a:pathLst>
                <a:path w="3904" h="5939" extrusionOk="0">
                  <a:moveTo>
                    <a:pt x="3837" y="1"/>
                  </a:moveTo>
                  <a:cubicBezTo>
                    <a:pt x="3837" y="1"/>
                    <a:pt x="2169" y="3704"/>
                    <a:pt x="1" y="5939"/>
                  </a:cubicBezTo>
                  <a:lnTo>
                    <a:pt x="768" y="5505"/>
                  </a:lnTo>
                  <a:cubicBezTo>
                    <a:pt x="768" y="5505"/>
                    <a:pt x="2803" y="2703"/>
                    <a:pt x="3904" y="168"/>
                  </a:cubicBezTo>
                  <a:lnTo>
                    <a:pt x="38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69"/>
            <p:cNvSpPr/>
            <p:nvPr/>
          </p:nvSpPr>
          <p:spPr>
            <a:xfrm>
              <a:off x="5301450" y="1283500"/>
              <a:ext cx="346150" cy="116100"/>
            </a:xfrm>
            <a:custGeom>
              <a:avLst/>
              <a:gdLst/>
              <a:ahLst/>
              <a:cxnLst/>
              <a:rect l="l" t="t" r="r" b="b"/>
              <a:pathLst>
                <a:path w="13846" h="4644" extrusionOk="0">
                  <a:moveTo>
                    <a:pt x="11904" y="0"/>
                  </a:moveTo>
                  <a:cubicBezTo>
                    <a:pt x="11670" y="0"/>
                    <a:pt x="11340" y="57"/>
                    <a:pt x="10875" y="215"/>
                  </a:cubicBezTo>
                  <a:cubicBezTo>
                    <a:pt x="9207" y="816"/>
                    <a:pt x="1" y="4018"/>
                    <a:pt x="268" y="4585"/>
                  </a:cubicBezTo>
                  <a:cubicBezTo>
                    <a:pt x="285" y="4625"/>
                    <a:pt x="362" y="4644"/>
                    <a:pt x="489" y="4644"/>
                  </a:cubicBezTo>
                  <a:cubicBezTo>
                    <a:pt x="2260" y="4644"/>
                    <a:pt x="13846" y="973"/>
                    <a:pt x="12476" y="382"/>
                  </a:cubicBezTo>
                  <a:cubicBezTo>
                    <a:pt x="12476" y="382"/>
                    <a:pt x="12511" y="0"/>
                    <a:pt x="11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69"/>
            <p:cNvSpPr/>
            <p:nvPr/>
          </p:nvSpPr>
          <p:spPr>
            <a:xfrm>
              <a:off x="5591675" y="1265875"/>
              <a:ext cx="31700" cy="39125"/>
            </a:xfrm>
            <a:custGeom>
              <a:avLst/>
              <a:gdLst/>
              <a:ahLst/>
              <a:cxnLst/>
              <a:rect l="l" t="t" r="r" b="b"/>
              <a:pathLst>
                <a:path w="1268" h="1565" extrusionOk="0">
                  <a:moveTo>
                    <a:pt x="520" y="0"/>
                  </a:moveTo>
                  <a:cubicBezTo>
                    <a:pt x="480" y="0"/>
                    <a:pt x="440" y="6"/>
                    <a:pt x="400" y="19"/>
                  </a:cubicBezTo>
                  <a:cubicBezTo>
                    <a:pt x="100" y="86"/>
                    <a:pt x="0" y="520"/>
                    <a:pt x="100" y="920"/>
                  </a:cubicBezTo>
                  <a:cubicBezTo>
                    <a:pt x="220" y="1309"/>
                    <a:pt x="501" y="1564"/>
                    <a:pt x="774" y="1564"/>
                  </a:cubicBezTo>
                  <a:cubicBezTo>
                    <a:pt x="805" y="1564"/>
                    <a:pt x="837" y="1561"/>
                    <a:pt x="867" y="1554"/>
                  </a:cubicBezTo>
                  <a:cubicBezTo>
                    <a:pt x="1168" y="1454"/>
                    <a:pt x="1268" y="1054"/>
                    <a:pt x="1168" y="620"/>
                  </a:cubicBezTo>
                  <a:cubicBezTo>
                    <a:pt x="1052" y="272"/>
                    <a:pt x="785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69"/>
            <p:cNvSpPr/>
            <p:nvPr/>
          </p:nvSpPr>
          <p:spPr>
            <a:xfrm>
              <a:off x="5616675" y="1203800"/>
              <a:ext cx="100925" cy="90100"/>
            </a:xfrm>
            <a:custGeom>
              <a:avLst/>
              <a:gdLst/>
              <a:ahLst/>
              <a:cxnLst/>
              <a:rect l="l" t="t" r="r" b="b"/>
              <a:pathLst>
                <a:path w="4037" h="3604" extrusionOk="0">
                  <a:moveTo>
                    <a:pt x="3770" y="1"/>
                  </a:moveTo>
                  <a:cubicBezTo>
                    <a:pt x="3770" y="1"/>
                    <a:pt x="3869" y="702"/>
                    <a:pt x="1" y="3503"/>
                  </a:cubicBezTo>
                  <a:lnTo>
                    <a:pt x="1" y="3603"/>
                  </a:lnTo>
                  <a:cubicBezTo>
                    <a:pt x="1" y="3603"/>
                    <a:pt x="4037" y="668"/>
                    <a:pt x="3770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69"/>
            <p:cNvSpPr/>
            <p:nvPr/>
          </p:nvSpPr>
          <p:spPr>
            <a:xfrm>
              <a:off x="5605850" y="1284875"/>
              <a:ext cx="133450" cy="6525"/>
            </a:xfrm>
            <a:custGeom>
              <a:avLst/>
              <a:gdLst/>
              <a:ahLst/>
              <a:cxnLst/>
              <a:rect l="l" t="t" r="r" b="b"/>
              <a:pathLst>
                <a:path w="5338" h="261" extrusionOk="0">
                  <a:moveTo>
                    <a:pt x="3939" y="1"/>
                  </a:moveTo>
                  <a:cubicBezTo>
                    <a:pt x="2357" y="1"/>
                    <a:pt x="0" y="193"/>
                    <a:pt x="0" y="193"/>
                  </a:cubicBezTo>
                  <a:lnTo>
                    <a:pt x="0" y="260"/>
                  </a:lnTo>
                  <a:cubicBezTo>
                    <a:pt x="1896" y="99"/>
                    <a:pt x="3120" y="48"/>
                    <a:pt x="3909" y="48"/>
                  </a:cubicBezTo>
                  <a:cubicBezTo>
                    <a:pt x="5245" y="48"/>
                    <a:pt x="5337" y="193"/>
                    <a:pt x="5337" y="193"/>
                  </a:cubicBezTo>
                  <a:cubicBezTo>
                    <a:pt x="5326" y="49"/>
                    <a:pt x="4729" y="1"/>
                    <a:pt x="3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69"/>
            <p:cNvSpPr/>
            <p:nvPr/>
          </p:nvSpPr>
          <p:spPr>
            <a:xfrm>
              <a:off x="5530750" y="1041475"/>
              <a:ext cx="65950" cy="263575"/>
            </a:xfrm>
            <a:custGeom>
              <a:avLst/>
              <a:gdLst/>
              <a:ahLst/>
              <a:cxnLst/>
              <a:rect l="l" t="t" r="r" b="b"/>
              <a:pathLst>
                <a:path w="2638" h="10543" extrusionOk="0">
                  <a:moveTo>
                    <a:pt x="1992" y="1"/>
                  </a:moveTo>
                  <a:cubicBezTo>
                    <a:pt x="1837" y="1"/>
                    <a:pt x="1837" y="1056"/>
                    <a:pt x="1837" y="1056"/>
                  </a:cubicBezTo>
                  <a:cubicBezTo>
                    <a:pt x="1837" y="1056"/>
                    <a:pt x="2604" y="5460"/>
                    <a:pt x="803" y="8929"/>
                  </a:cubicBezTo>
                  <a:lnTo>
                    <a:pt x="1536" y="8395"/>
                  </a:lnTo>
                  <a:cubicBezTo>
                    <a:pt x="1536" y="8395"/>
                    <a:pt x="2637" y="1757"/>
                    <a:pt x="2204" y="423"/>
                  </a:cubicBezTo>
                  <a:cubicBezTo>
                    <a:pt x="2112" y="116"/>
                    <a:pt x="2044" y="1"/>
                    <a:pt x="1992" y="1"/>
                  </a:cubicBezTo>
                  <a:close/>
                  <a:moveTo>
                    <a:pt x="803" y="8929"/>
                  </a:moveTo>
                  <a:cubicBezTo>
                    <a:pt x="181" y="10148"/>
                    <a:pt x="1" y="10543"/>
                    <a:pt x="28" y="10543"/>
                  </a:cubicBezTo>
                  <a:cubicBezTo>
                    <a:pt x="78" y="10543"/>
                    <a:pt x="836" y="9196"/>
                    <a:pt x="836" y="9196"/>
                  </a:cubicBezTo>
                  <a:lnTo>
                    <a:pt x="803" y="8929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69"/>
            <p:cNvSpPr/>
            <p:nvPr/>
          </p:nvSpPr>
          <p:spPr>
            <a:xfrm>
              <a:off x="4947275" y="561075"/>
              <a:ext cx="755325" cy="906625"/>
            </a:xfrm>
            <a:custGeom>
              <a:avLst/>
              <a:gdLst/>
              <a:ahLst/>
              <a:cxnLst/>
              <a:rect l="l" t="t" r="r" b="b"/>
              <a:pathLst>
                <a:path w="30213" h="36265" extrusionOk="0">
                  <a:moveTo>
                    <a:pt x="22344" y="0"/>
                  </a:moveTo>
                  <a:cubicBezTo>
                    <a:pt x="21991" y="0"/>
                    <a:pt x="21663" y="74"/>
                    <a:pt x="21373" y="225"/>
                  </a:cubicBezTo>
                  <a:cubicBezTo>
                    <a:pt x="18871" y="1459"/>
                    <a:pt x="18504" y="3060"/>
                    <a:pt x="17337" y="3627"/>
                  </a:cubicBezTo>
                  <a:cubicBezTo>
                    <a:pt x="16169" y="4228"/>
                    <a:pt x="16136" y="5428"/>
                    <a:pt x="15335" y="7797"/>
                  </a:cubicBezTo>
                  <a:cubicBezTo>
                    <a:pt x="14535" y="10165"/>
                    <a:pt x="13534" y="10132"/>
                    <a:pt x="12533" y="12967"/>
                  </a:cubicBezTo>
                  <a:cubicBezTo>
                    <a:pt x="11599" y="15803"/>
                    <a:pt x="10999" y="17804"/>
                    <a:pt x="11866" y="20172"/>
                  </a:cubicBezTo>
                  <a:cubicBezTo>
                    <a:pt x="11866" y="20172"/>
                    <a:pt x="11091" y="19296"/>
                    <a:pt x="9398" y="19296"/>
                  </a:cubicBezTo>
                  <a:cubicBezTo>
                    <a:pt x="8926" y="19296"/>
                    <a:pt x="8382" y="19364"/>
                    <a:pt x="7763" y="19539"/>
                  </a:cubicBezTo>
                  <a:cubicBezTo>
                    <a:pt x="4928" y="20306"/>
                    <a:pt x="3260" y="21573"/>
                    <a:pt x="2126" y="23541"/>
                  </a:cubicBezTo>
                  <a:cubicBezTo>
                    <a:pt x="992" y="25476"/>
                    <a:pt x="158" y="26944"/>
                    <a:pt x="91" y="30146"/>
                  </a:cubicBezTo>
                  <a:cubicBezTo>
                    <a:pt x="1" y="33069"/>
                    <a:pt x="2524" y="36264"/>
                    <a:pt x="4684" y="36264"/>
                  </a:cubicBezTo>
                  <a:cubicBezTo>
                    <a:pt x="4915" y="36264"/>
                    <a:pt x="5142" y="36228"/>
                    <a:pt x="5361" y="36150"/>
                  </a:cubicBezTo>
                  <a:cubicBezTo>
                    <a:pt x="7663" y="35383"/>
                    <a:pt x="9865" y="34950"/>
                    <a:pt x="9865" y="34950"/>
                  </a:cubicBezTo>
                  <a:lnTo>
                    <a:pt x="24642" y="29479"/>
                  </a:lnTo>
                  <a:cubicBezTo>
                    <a:pt x="24642" y="29479"/>
                    <a:pt x="26877" y="25710"/>
                    <a:pt x="28511" y="20940"/>
                  </a:cubicBezTo>
                  <a:cubicBezTo>
                    <a:pt x="28711" y="20306"/>
                    <a:pt x="28945" y="19672"/>
                    <a:pt x="29112" y="19072"/>
                  </a:cubicBezTo>
                  <a:cubicBezTo>
                    <a:pt x="29779" y="16503"/>
                    <a:pt x="30213" y="13834"/>
                    <a:pt x="29979" y="11366"/>
                  </a:cubicBezTo>
                  <a:cubicBezTo>
                    <a:pt x="29271" y="4288"/>
                    <a:pt x="25044" y="0"/>
                    <a:pt x="22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69"/>
            <p:cNvSpPr/>
            <p:nvPr/>
          </p:nvSpPr>
          <p:spPr>
            <a:xfrm>
              <a:off x="5016250" y="1094975"/>
              <a:ext cx="517900" cy="350675"/>
            </a:xfrm>
            <a:custGeom>
              <a:avLst/>
              <a:gdLst/>
              <a:ahLst/>
              <a:cxnLst/>
              <a:rect l="l" t="t" r="r" b="b"/>
              <a:pathLst>
                <a:path w="20716" h="14027" extrusionOk="0">
                  <a:moveTo>
                    <a:pt x="10546" y="1"/>
                  </a:moveTo>
                  <a:cubicBezTo>
                    <a:pt x="9474" y="1"/>
                    <a:pt x="8290" y="117"/>
                    <a:pt x="7840" y="584"/>
                  </a:cubicBezTo>
                  <a:cubicBezTo>
                    <a:pt x="7483" y="941"/>
                    <a:pt x="7098" y="1049"/>
                    <a:pt x="6733" y="1049"/>
                  </a:cubicBezTo>
                  <a:cubicBezTo>
                    <a:pt x="6163" y="1049"/>
                    <a:pt x="5643" y="783"/>
                    <a:pt x="5367" y="783"/>
                  </a:cubicBezTo>
                  <a:cubicBezTo>
                    <a:pt x="5357" y="783"/>
                    <a:pt x="5347" y="784"/>
                    <a:pt x="5338" y="784"/>
                  </a:cubicBezTo>
                  <a:cubicBezTo>
                    <a:pt x="4904" y="815"/>
                    <a:pt x="4213" y="2110"/>
                    <a:pt x="3369" y="2110"/>
                  </a:cubicBezTo>
                  <a:cubicBezTo>
                    <a:pt x="3303" y="2110"/>
                    <a:pt x="3237" y="2102"/>
                    <a:pt x="3170" y="2085"/>
                  </a:cubicBezTo>
                  <a:cubicBezTo>
                    <a:pt x="3102" y="2069"/>
                    <a:pt x="3050" y="2061"/>
                    <a:pt x="3013" y="2061"/>
                  </a:cubicBezTo>
                  <a:cubicBezTo>
                    <a:pt x="2507" y="2061"/>
                    <a:pt x="4429" y="3426"/>
                    <a:pt x="3436" y="3953"/>
                  </a:cubicBezTo>
                  <a:cubicBezTo>
                    <a:pt x="2889" y="4271"/>
                    <a:pt x="2454" y="4346"/>
                    <a:pt x="2165" y="4346"/>
                  </a:cubicBezTo>
                  <a:cubicBezTo>
                    <a:pt x="1909" y="4346"/>
                    <a:pt x="1769" y="4287"/>
                    <a:pt x="1769" y="4287"/>
                  </a:cubicBezTo>
                  <a:lnTo>
                    <a:pt x="1769" y="4287"/>
                  </a:lnTo>
                  <a:cubicBezTo>
                    <a:pt x="1769" y="4287"/>
                    <a:pt x="2436" y="5288"/>
                    <a:pt x="1035" y="5921"/>
                  </a:cubicBezTo>
                  <a:cubicBezTo>
                    <a:pt x="1035" y="5921"/>
                    <a:pt x="2102" y="7222"/>
                    <a:pt x="1368" y="8090"/>
                  </a:cubicBezTo>
                  <a:cubicBezTo>
                    <a:pt x="601" y="8957"/>
                    <a:pt x="1" y="9157"/>
                    <a:pt x="1" y="9157"/>
                  </a:cubicBezTo>
                  <a:cubicBezTo>
                    <a:pt x="1" y="9157"/>
                    <a:pt x="3069" y="9291"/>
                    <a:pt x="3036" y="10925"/>
                  </a:cubicBezTo>
                  <a:cubicBezTo>
                    <a:pt x="3036" y="12426"/>
                    <a:pt x="1902" y="12760"/>
                    <a:pt x="1735" y="12793"/>
                  </a:cubicBezTo>
                  <a:cubicBezTo>
                    <a:pt x="1838" y="12776"/>
                    <a:pt x="2276" y="12697"/>
                    <a:pt x="2746" y="12697"/>
                  </a:cubicBezTo>
                  <a:cubicBezTo>
                    <a:pt x="3189" y="12697"/>
                    <a:pt x="3660" y="12767"/>
                    <a:pt x="3903" y="13027"/>
                  </a:cubicBezTo>
                  <a:cubicBezTo>
                    <a:pt x="4294" y="13393"/>
                    <a:pt x="3988" y="14027"/>
                    <a:pt x="4345" y="14027"/>
                  </a:cubicBezTo>
                  <a:cubicBezTo>
                    <a:pt x="4475" y="14027"/>
                    <a:pt x="4695" y="13942"/>
                    <a:pt x="5071" y="13727"/>
                  </a:cubicBezTo>
                  <a:cubicBezTo>
                    <a:pt x="6572" y="12893"/>
                    <a:pt x="8940" y="11959"/>
                    <a:pt x="11375" y="11159"/>
                  </a:cubicBezTo>
                  <a:cubicBezTo>
                    <a:pt x="15178" y="9891"/>
                    <a:pt x="19181" y="8757"/>
                    <a:pt x="20715" y="8123"/>
                  </a:cubicBezTo>
                  <a:cubicBezTo>
                    <a:pt x="19414" y="7189"/>
                    <a:pt x="14277" y="1885"/>
                    <a:pt x="12910" y="451"/>
                  </a:cubicBezTo>
                  <a:lnTo>
                    <a:pt x="12576" y="117"/>
                  </a:lnTo>
                  <a:cubicBezTo>
                    <a:pt x="12576" y="117"/>
                    <a:pt x="11617" y="1"/>
                    <a:pt x="105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69"/>
            <p:cNvSpPr/>
            <p:nvPr/>
          </p:nvSpPr>
          <p:spPr>
            <a:xfrm>
              <a:off x="5270600" y="687250"/>
              <a:ext cx="421150" cy="606650"/>
            </a:xfrm>
            <a:custGeom>
              <a:avLst/>
              <a:gdLst/>
              <a:ahLst/>
              <a:cxnLst/>
              <a:rect l="l" t="t" r="r" b="b"/>
              <a:pathLst>
                <a:path w="16846" h="24266" extrusionOk="0">
                  <a:moveTo>
                    <a:pt x="8815" y="0"/>
                  </a:moveTo>
                  <a:cubicBezTo>
                    <a:pt x="5761" y="0"/>
                    <a:pt x="3553" y="3700"/>
                    <a:pt x="3737" y="5418"/>
                  </a:cubicBezTo>
                  <a:cubicBezTo>
                    <a:pt x="3937" y="7887"/>
                    <a:pt x="2602" y="7420"/>
                    <a:pt x="2202" y="8220"/>
                  </a:cubicBezTo>
                  <a:cubicBezTo>
                    <a:pt x="1768" y="9021"/>
                    <a:pt x="2903" y="10055"/>
                    <a:pt x="2235" y="10889"/>
                  </a:cubicBezTo>
                  <a:cubicBezTo>
                    <a:pt x="1535" y="11723"/>
                    <a:pt x="434" y="10589"/>
                    <a:pt x="101" y="12390"/>
                  </a:cubicBezTo>
                  <a:cubicBezTo>
                    <a:pt x="1" y="13191"/>
                    <a:pt x="1435" y="14692"/>
                    <a:pt x="3370" y="16493"/>
                  </a:cubicBezTo>
                  <a:cubicBezTo>
                    <a:pt x="5838" y="18828"/>
                    <a:pt x="9040" y="21597"/>
                    <a:pt x="10675" y="24032"/>
                  </a:cubicBezTo>
                  <a:cubicBezTo>
                    <a:pt x="10742" y="24098"/>
                    <a:pt x="10775" y="24199"/>
                    <a:pt x="10842" y="24265"/>
                  </a:cubicBezTo>
                  <a:cubicBezTo>
                    <a:pt x="11075" y="24199"/>
                    <a:pt x="11209" y="24098"/>
                    <a:pt x="11242" y="24032"/>
                  </a:cubicBezTo>
                  <a:cubicBezTo>
                    <a:pt x="11242" y="24032"/>
                    <a:pt x="16846" y="12824"/>
                    <a:pt x="14711" y="5552"/>
                  </a:cubicBezTo>
                  <a:cubicBezTo>
                    <a:pt x="14411" y="4551"/>
                    <a:pt x="14011" y="3650"/>
                    <a:pt x="13377" y="2850"/>
                  </a:cubicBezTo>
                  <a:cubicBezTo>
                    <a:pt x="11778" y="770"/>
                    <a:pt x="10209" y="0"/>
                    <a:pt x="88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69"/>
            <p:cNvSpPr/>
            <p:nvPr/>
          </p:nvSpPr>
          <p:spPr>
            <a:xfrm>
              <a:off x="5535800" y="1295525"/>
              <a:ext cx="8400" cy="5275"/>
            </a:xfrm>
            <a:custGeom>
              <a:avLst/>
              <a:gdLst/>
              <a:ahLst/>
              <a:cxnLst/>
              <a:rect l="l" t="t" r="r" b="b"/>
              <a:pathLst>
                <a:path w="336" h="211" extrusionOk="0">
                  <a:moveTo>
                    <a:pt x="234" y="1"/>
                  </a:moveTo>
                  <a:cubicBezTo>
                    <a:pt x="167" y="1"/>
                    <a:pt x="100" y="34"/>
                    <a:pt x="0" y="68"/>
                  </a:cubicBezTo>
                  <a:cubicBezTo>
                    <a:pt x="139" y="161"/>
                    <a:pt x="236" y="210"/>
                    <a:pt x="282" y="210"/>
                  </a:cubicBezTo>
                  <a:cubicBezTo>
                    <a:pt x="336" y="210"/>
                    <a:pt x="323" y="144"/>
                    <a:pt x="234" y="1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69"/>
            <p:cNvSpPr/>
            <p:nvPr/>
          </p:nvSpPr>
          <p:spPr>
            <a:xfrm>
              <a:off x="5363175" y="741800"/>
              <a:ext cx="193500" cy="554600"/>
            </a:xfrm>
            <a:custGeom>
              <a:avLst/>
              <a:gdLst/>
              <a:ahLst/>
              <a:cxnLst/>
              <a:rect l="l" t="t" r="r" b="b"/>
              <a:pathLst>
                <a:path w="7740" h="22184" extrusionOk="0">
                  <a:moveTo>
                    <a:pt x="0" y="1"/>
                  </a:moveTo>
                  <a:lnTo>
                    <a:pt x="400" y="1035"/>
                  </a:lnTo>
                  <a:cubicBezTo>
                    <a:pt x="467" y="1035"/>
                    <a:pt x="4070" y="1368"/>
                    <a:pt x="5571" y="4904"/>
                  </a:cubicBezTo>
                  <a:cubicBezTo>
                    <a:pt x="6538" y="7206"/>
                    <a:pt x="6405" y="7873"/>
                    <a:pt x="6238" y="8740"/>
                  </a:cubicBezTo>
                  <a:cubicBezTo>
                    <a:pt x="6138" y="9241"/>
                    <a:pt x="6004" y="9874"/>
                    <a:pt x="6071" y="10875"/>
                  </a:cubicBezTo>
                  <a:cubicBezTo>
                    <a:pt x="6138" y="11709"/>
                    <a:pt x="6305" y="12676"/>
                    <a:pt x="6505" y="13677"/>
                  </a:cubicBezTo>
                  <a:cubicBezTo>
                    <a:pt x="6938" y="16079"/>
                    <a:pt x="7506" y="19048"/>
                    <a:pt x="6872" y="22183"/>
                  </a:cubicBezTo>
                  <a:lnTo>
                    <a:pt x="7139" y="22183"/>
                  </a:lnTo>
                  <a:cubicBezTo>
                    <a:pt x="7739" y="18981"/>
                    <a:pt x="7205" y="16012"/>
                    <a:pt x="6738" y="13577"/>
                  </a:cubicBezTo>
                  <a:cubicBezTo>
                    <a:pt x="6572" y="12576"/>
                    <a:pt x="6371" y="11642"/>
                    <a:pt x="6338" y="10842"/>
                  </a:cubicBezTo>
                  <a:cubicBezTo>
                    <a:pt x="6238" y="9841"/>
                    <a:pt x="6371" y="9241"/>
                    <a:pt x="6471" y="8740"/>
                  </a:cubicBezTo>
                  <a:cubicBezTo>
                    <a:pt x="6638" y="7840"/>
                    <a:pt x="6805" y="7106"/>
                    <a:pt x="5804" y="4804"/>
                  </a:cubicBezTo>
                  <a:cubicBezTo>
                    <a:pt x="4237" y="1168"/>
                    <a:pt x="34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69"/>
            <p:cNvSpPr/>
            <p:nvPr/>
          </p:nvSpPr>
          <p:spPr>
            <a:xfrm>
              <a:off x="5329800" y="811850"/>
              <a:ext cx="191850" cy="165975"/>
            </a:xfrm>
            <a:custGeom>
              <a:avLst/>
              <a:gdLst/>
              <a:ahLst/>
              <a:cxnLst/>
              <a:rect l="l" t="t" r="r" b="b"/>
              <a:pathLst>
                <a:path w="7674" h="6639" extrusionOk="0">
                  <a:moveTo>
                    <a:pt x="1" y="1"/>
                  </a:moveTo>
                  <a:lnTo>
                    <a:pt x="168" y="2202"/>
                  </a:lnTo>
                  <a:cubicBezTo>
                    <a:pt x="168" y="2202"/>
                    <a:pt x="618" y="1809"/>
                    <a:pt x="1241" y="1809"/>
                  </a:cubicBezTo>
                  <a:cubicBezTo>
                    <a:pt x="1781" y="1809"/>
                    <a:pt x="2451" y="2104"/>
                    <a:pt x="3070" y="3203"/>
                  </a:cubicBezTo>
                  <a:cubicBezTo>
                    <a:pt x="4504" y="5638"/>
                    <a:pt x="7506" y="6639"/>
                    <a:pt x="7540" y="6639"/>
                  </a:cubicBezTo>
                  <a:lnTo>
                    <a:pt x="7673" y="6405"/>
                  </a:lnTo>
                  <a:cubicBezTo>
                    <a:pt x="7640" y="6372"/>
                    <a:pt x="4671" y="5405"/>
                    <a:pt x="3337" y="3036"/>
                  </a:cubicBezTo>
                  <a:cubicBezTo>
                    <a:pt x="1969" y="601"/>
                    <a:pt x="68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69"/>
            <p:cNvSpPr/>
            <p:nvPr/>
          </p:nvSpPr>
          <p:spPr>
            <a:xfrm>
              <a:off x="5258925" y="1001925"/>
              <a:ext cx="275225" cy="99325"/>
            </a:xfrm>
            <a:custGeom>
              <a:avLst/>
              <a:gdLst/>
              <a:ahLst/>
              <a:cxnLst/>
              <a:rect l="l" t="t" r="r" b="b"/>
              <a:pathLst>
                <a:path w="11009" h="3973" extrusionOk="0">
                  <a:moveTo>
                    <a:pt x="3240" y="0"/>
                  </a:moveTo>
                  <a:cubicBezTo>
                    <a:pt x="1785" y="0"/>
                    <a:pt x="807" y="266"/>
                    <a:pt x="334" y="770"/>
                  </a:cubicBezTo>
                  <a:cubicBezTo>
                    <a:pt x="1" y="1104"/>
                    <a:pt x="34" y="1438"/>
                    <a:pt x="34" y="1471"/>
                  </a:cubicBezTo>
                  <a:lnTo>
                    <a:pt x="301" y="1371"/>
                  </a:lnTo>
                  <a:cubicBezTo>
                    <a:pt x="301" y="1371"/>
                    <a:pt x="419" y="1489"/>
                    <a:pt x="578" y="1489"/>
                  </a:cubicBezTo>
                  <a:cubicBezTo>
                    <a:pt x="657" y="1489"/>
                    <a:pt x="746" y="1460"/>
                    <a:pt x="834" y="1371"/>
                  </a:cubicBezTo>
                  <a:cubicBezTo>
                    <a:pt x="1129" y="1077"/>
                    <a:pt x="1519" y="269"/>
                    <a:pt x="3295" y="269"/>
                  </a:cubicBezTo>
                  <a:cubicBezTo>
                    <a:pt x="3331" y="269"/>
                    <a:pt x="3366" y="269"/>
                    <a:pt x="3403" y="270"/>
                  </a:cubicBezTo>
                  <a:cubicBezTo>
                    <a:pt x="6872" y="337"/>
                    <a:pt x="10742" y="3939"/>
                    <a:pt x="10808" y="3973"/>
                  </a:cubicBezTo>
                  <a:lnTo>
                    <a:pt x="11008" y="3773"/>
                  </a:lnTo>
                  <a:cubicBezTo>
                    <a:pt x="10875" y="3606"/>
                    <a:pt x="7039" y="37"/>
                    <a:pt x="3503" y="3"/>
                  </a:cubicBezTo>
                  <a:cubicBezTo>
                    <a:pt x="3414" y="1"/>
                    <a:pt x="3326" y="0"/>
                    <a:pt x="3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69"/>
            <p:cNvSpPr/>
            <p:nvPr/>
          </p:nvSpPr>
          <p:spPr>
            <a:xfrm>
              <a:off x="5429050" y="676750"/>
              <a:ext cx="139300" cy="207675"/>
            </a:xfrm>
            <a:custGeom>
              <a:avLst/>
              <a:gdLst/>
              <a:ahLst/>
              <a:cxnLst/>
              <a:rect l="l" t="t" r="r" b="b"/>
              <a:pathLst>
                <a:path w="5572" h="8307" extrusionOk="0">
                  <a:moveTo>
                    <a:pt x="734" y="1"/>
                  </a:moveTo>
                  <a:lnTo>
                    <a:pt x="0" y="601"/>
                  </a:lnTo>
                  <a:cubicBezTo>
                    <a:pt x="34" y="635"/>
                    <a:pt x="4704" y="3136"/>
                    <a:pt x="5338" y="8307"/>
                  </a:cubicBezTo>
                  <a:lnTo>
                    <a:pt x="5571" y="8240"/>
                  </a:lnTo>
                  <a:cubicBezTo>
                    <a:pt x="4937" y="2970"/>
                    <a:pt x="768" y="68"/>
                    <a:pt x="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69"/>
            <p:cNvSpPr/>
            <p:nvPr/>
          </p:nvSpPr>
          <p:spPr>
            <a:xfrm>
              <a:off x="5502425" y="660075"/>
              <a:ext cx="116775" cy="256050"/>
            </a:xfrm>
            <a:custGeom>
              <a:avLst/>
              <a:gdLst/>
              <a:ahLst/>
              <a:cxnLst/>
              <a:rect l="l" t="t" r="r" b="b"/>
              <a:pathLst>
                <a:path w="4671" h="10242" extrusionOk="0">
                  <a:moveTo>
                    <a:pt x="1002" y="1"/>
                  </a:moveTo>
                  <a:lnTo>
                    <a:pt x="1" y="234"/>
                  </a:lnTo>
                  <a:cubicBezTo>
                    <a:pt x="68" y="268"/>
                    <a:pt x="4437" y="4804"/>
                    <a:pt x="4170" y="10241"/>
                  </a:cubicBezTo>
                  <a:lnTo>
                    <a:pt x="4437" y="10175"/>
                  </a:lnTo>
                  <a:cubicBezTo>
                    <a:pt x="4671" y="4637"/>
                    <a:pt x="1068" y="67"/>
                    <a:pt x="1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69"/>
            <p:cNvSpPr/>
            <p:nvPr/>
          </p:nvSpPr>
          <p:spPr>
            <a:xfrm>
              <a:off x="5619175" y="755150"/>
              <a:ext cx="32550" cy="191000"/>
            </a:xfrm>
            <a:custGeom>
              <a:avLst/>
              <a:gdLst/>
              <a:ahLst/>
              <a:cxnLst/>
              <a:rect l="l" t="t" r="r" b="b"/>
              <a:pathLst>
                <a:path w="1302" h="7640" extrusionOk="0">
                  <a:moveTo>
                    <a:pt x="1" y="0"/>
                  </a:moveTo>
                  <a:cubicBezTo>
                    <a:pt x="1" y="34"/>
                    <a:pt x="1068" y="5004"/>
                    <a:pt x="301" y="7639"/>
                  </a:cubicBezTo>
                  <a:lnTo>
                    <a:pt x="568" y="7639"/>
                  </a:lnTo>
                  <a:cubicBezTo>
                    <a:pt x="1302" y="5004"/>
                    <a:pt x="901" y="668"/>
                    <a:pt x="901" y="5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69"/>
            <p:cNvSpPr/>
            <p:nvPr/>
          </p:nvSpPr>
          <p:spPr>
            <a:xfrm>
              <a:off x="5513275" y="871800"/>
              <a:ext cx="130925" cy="174425"/>
            </a:xfrm>
            <a:custGeom>
              <a:avLst/>
              <a:gdLst/>
              <a:ahLst/>
              <a:cxnLst/>
              <a:rect l="l" t="t" r="r" b="b"/>
              <a:pathLst>
                <a:path w="5237" h="6977" extrusionOk="0">
                  <a:moveTo>
                    <a:pt x="1284" y="260"/>
                  </a:moveTo>
                  <a:cubicBezTo>
                    <a:pt x="1464" y="260"/>
                    <a:pt x="1666" y="337"/>
                    <a:pt x="1868" y="438"/>
                  </a:cubicBezTo>
                  <a:cubicBezTo>
                    <a:pt x="1902" y="438"/>
                    <a:pt x="1902" y="471"/>
                    <a:pt x="1969" y="471"/>
                  </a:cubicBezTo>
                  <a:cubicBezTo>
                    <a:pt x="2369" y="705"/>
                    <a:pt x="2736" y="1039"/>
                    <a:pt x="2936" y="1272"/>
                  </a:cubicBezTo>
                  <a:lnTo>
                    <a:pt x="3003" y="1305"/>
                  </a:lnTo>
                  <a:lnTo>
                    <a:pt x="3069" y="1305"/>
                  </a:lnTo>
                  <a:cubicBezTo>
                    <a:pt x="3167" y="1269"/>
                    <a:pt x="3252" y="1254"/>
                    <a:pt x="3330" y="1254"/>
                  </a:cubicBezTo>
                  <a:cubicBezTo>
                    <a:pt x="3463" y="1254"/>
                    <a:pt x="3577" y="1297"/>
                    <a:pt x="3703" y="1339"/>
                  </a:cubicBezTo>
                  <a:cubicBezTo>
                    <a:pt x="3703" y="1339"/>
                    <a:pt x="3736" y="1339"/>
                    <a:pt x="3736" y="1372"/>
                  </a:cubicBezTo>
                  <a:cubicBezTo>
                    <a:pt x="3837" y="1405"/>
                    <a:pt x="3870" y="1506"/>
                    <a:pt x="3970" y="1539"/>
                  </a:cubicBezTo>
                  <a:cubicBezTo>
                    <a:pt x="4203" y="1839"/>
                    <a:pt x="4404" y="2306"/>
                    <a:pt x="4537" y="2806"/>
                  </a:cubicBezTo>
                  <a:cubicBezTo>
                    <a:pt x="4537" y="2840"/>
                    <a:pt x="4570" y="2940"/>
                    <a:pt x="4570" y="3007"/>
                  </a:cubicBezTo>
                  <a:cubicBezTo>
                    <a:pt x="4670" y="3240"/>
                    <a:pt x="4704" y="3540"/>
                    <a:pt x="4737" y="3807"/>
                  </a:cubicBezTo>
                  <a:cubicBezTo>
                    <a:pt x="4570" y="3007"/>
                    <a:pt x="4337" y="2806"/>
                    <a:pt x="4170" y="2706"/>
                  </a:cubicBezTo>
                  <a:cubicBezTo>
                    <a:pt x="4124" y="2691"/>
                    <a:pt x="4075" y="2684"/>
                    <a:pt x="4027" y="2684"/>
                  </a:cubicBezTo>
                  <a:cubicBezTo>
                    <a:pt x="3869" y="2684"/>
                    <a:pt x="3713" y="2755"/>
                    <a:pt x="3636" y="2806"/>
                  </a:cubicBezTo>
                  <a:cubicBezTo>
                    <a:pt x="3570" y="2840"/>
                    <a:pt x="3536" y="2840"/>
                    <a:pt x="3503" y="2840"/>
                  </a:cubicBezTo>
                  <a:cubicBezTo>
                    <a:pt x="3476" y="2848"/>
                    <a:pt x="3447" y="2852"/>
                    <a:pt x="3418" y="2852"/>
                  </a:cubicBezTo>
                  <a:cubicBezTo>
                    <a:pt x="3092" y="2852"/>
                    <a:pt x="2658" y="2362"/>
                    <a:pt x="2169" y="1872"/>
                  </a:cubicBezTo>
                  <a:cubicBezTo>
                    <a:pt x="2047" y="1726"/>
                    <a:pt x="1871" y="1633"/>
                    <a:pt x="1694" y="1633"/>
                  </a:cubicBezTo>
                  <a:cubicBezTo>
                    <a:pt x="1629" y="1633"/>
                    <a:pt x="1564" y="1646"/>
                    <a:pt x="1502" y="1672"/>
                  </a:cubicBezTo>
                  <a:cubicBezTo>
                    <a:pt x="1135" y="1772"/>
                    <a:pt x="801" y="2039"/>
                    <a:pt x="568" y="2273"/>
                  </a:cubicBezTo>
                  <a:lnTo>
                    <a:pt x="301" y="972"/>
                  </a:lnTo>
                  <a:lnTo>
                    <a:pt x="968" y="371"/>
                  </a:lnTo>
                  <a:cubicBezTo>
                    <a:pt x="1060" y="293"/>
                    <a:pt x="1167" y="260"/>
                    <a:pt x="1284" y="260"/>
                  </a:cubicBezTo>
                  <a:close/>
                  <a:moveTo>
                    <a:pt x="1376" y="0"/>
                  </a:moveTo>
                  <a:cubicBezTo>
                    <a:pt x="1192" y="0"/>
                    <a:pt x="1009" y="49"/>
                    <a:pt x="834" y="171"/>
                  </a:cubicBezTo>
                  <a:lnTo>
                    <a:pt x="201" y="672"/>
                  </a:lnTo>
                  <a:lnTo>
                    <a:pt x="0" y="838"/>
                  </a:lnTo>
                  <a:lnTo>
                    <a:pt x="0" y="938"/>
                  </a:lnTo>
                  <a:lnTo>
                    <a:pt x="301" y="2306"/>
                  </a:lnTo>
                  <a:lnTo>
                    <a:pt x="367" y="2706"/>
                  </a:lnTo>
                  <a:lnTo>
                    <a:pt x="534" y="2473"/>
                  </a:lnTo>
                  <a:cubicBezTo>
                    <a:pt x="534" y="2473"/>
                    <a:pt x="1001" y="1872"/>
                    <a:pt x="1401" y="1806"/>
                  </a:cubicBezTo>
                  <a:cubicBezTo>
                    <a:pt x="1439" y="1798"/>
                    <a:pt x="1476" y="1794"/>
                    <a:pt x="1514" y="1794"/>
                  </a:cubicBezTo>
                  <a:cubicBezTo>
                    <a:pt x="1642" y="1794"/>
                    <a:pt x="1765" y="1843"/>
                    <a:pt x="1868" y="1973"/>
                  </a:cubicBezTo>
                  <a:cubicBezTo>
                    <a:pt x="2468" y="2601"/>
                    <a:pt x="2848" y="3009"/>
                    <a:pt x="3217" y="3009"/>
                  </a:cubicBezTo>
                  <a:cubicBezTo>
                    <a:pt x="3279" y="3009"/>
                    <a:pt x="3340" y="2997"/>
                    <a:pt x="3403" y="2973"/>
                  </a:cubicBezTo>
                  <a:cubicBezTo>
                    <a:pt x="3470" y="2973"/>
                    <a:pt x="3536" y="2940"/>
                    <a:pt x="3570" y="2873"/>
                  </a:cubicBezTo>
                  <a:cubicBezTo>
                    <a:pt x="3667" y="2824"/>
                    <a:pt x="3747" y="2793"/>
                    <a:pt x="3822" y="2793"/>
                  </a:cubicBezTo>
                  <a:cubicBezTo>
                    <a:pt x="3850" y="2793"/>
                    <a:pt x="3876" y="2798"/>
                    <a:pt x="3903" y="2806"/>
                  </a:cubicBezTo>
                  <a:cubicBezTo>
                    <a:pt x="4304" y="2940"/>
                    <a:pt x="4537" y="5108"/>
                    <a:pt x="4804" y="6976"/>
                  </a:cubicBezTo>
                  <a:lnTo>
                    <a:pt x="5137" y="6643"/>
                  </a:lnTo>
                  <a:lnTo>
                    <a:pt x="5137" y="5775"/>
                  </a:lnTo>
                  <a:cubicBezTo>
                    <a:pt x="5153" y="5791"/>
                    <a:pt x="5167" y="5799"/>
                    <a:pt x="5178" y="5799"/>
                  </a:cubicBezTo>
                  <a:cubicBezTo>
                    <a:pt x="5237" y="5799"/>
                    <a:pt x="5232" y="5584"/>
                    <a:pt x="5204" y="5275"/>
                  </a:cubicBezTo>
                  <a:cubicBezTo>
                    <a:pt x="5171" y="4641"/>
                    <a:pt x="5071" y="3607"/>
                    <a:pt x="4871" y="2706"/>
                  </a:cubicBezTo>
                  <a:cubicBezTo>
                    <a:pt x="4837" y="2540"/>
                    <a:pt x="4804" y="2373"/>
                    <a:pt x="4704" y="2206"/>
                  </a:cubicBezTo>
                  <a:cubicBezTo>
                    <a:pt x="4537" y="1772"/>
                    <a:pt x="4304" y="1372"/>
                    <a:pt x="4003" y="1172"/>
                  </a:cubicBezTo>
                  <a:cubicBezTo>
                    <a:pt x="4003" y="1172"/>
                    <a:pt x="3970" y="1172"/>
                    <a:pt x="3970" y="1139"/>
                  </a:cubicBezTo>
                  <a:cubicBezTo>
                    <a:pt x="3870" y="1105"/>
                    <a:pt x="3837" y="1039"/>
                    <a:pt x="3736" y="1005"/>
                  </a:cubicBezTo>
                  <a:cubicBezTo>
                    <a:pt x="3640" y="986"/>
                    <a:pt x="3533" y="967"/>
                    <a:pt x="3421" y="967"/>
                  </a:cubicBezTo>
                  <a:cubicBezTo>
                    <a:pt x="3339" y="967"/>
                    <a:pt x="3254" y="977"/>
                    <a:pt x="3169" y="1005"/>
                  </a:cubicBezTo>
                  <a:cubicBezTo>
                    <a:pt x="3036" y="872"/>
                    <a:pt x="2636" y="471"/>
                    <a:pt x="2169" y="205"/>
                  </a:cubicBezTo>
                  <a:cubicBezTo>
                    <a:pt x="2069" y="171"/>
                    <a:pt x="1969" y="138"/>
                    <a:pt x="1868" y="105"/>
                  </a:cubicBezTo>
                  <a:cubicBezTo>
                    <a:pt x="1709" y="41"/>
                    <a:pt x="1543" y="0"/>
                    <a:pt x="1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69"/>
            <p:cNvSpPr/>
            <p:nvPr/>
          </p:nvSpPr>
          <p:spPr>
            <a:xfrm>
              <a:off x="5519100" y="878275"/>
              <a:ext cx="114275" cy="87875"/>
            </a:xfrm>
            <a:custGeom>
              <a:avLst/>
              <a:gdLst/>
              <a:ahLst/>
              <a:cxnLst/>
              <a:rect l="l" t="t" r="r" b="b"/>
              <a:pathLst>
                <a:path w="4571" h="3515" extrusionOk="0">
                  <a:moveTo>
                    <a:pt x="1055" y="0"/>
                  </a:moveTo>
                  <a:cubicBezTo>
                    <a:pt x="925" y="0"/>
                    <a:pt x="804" y="34"/>
                    <a:pt x="701" y="112"/>
                  </a:cubicBezTo>
                  <a:lnTo>
                    <a:pt x="1" y="713"/>
                  </a:lnTo>
                  <a:lnTo>
                    <a:pt x="301" y="2014"/>
                  </a:lnTo>
                  <a:cubicBezTo>
                    <a:pt x="501" y="1780"/>
                    <a:pt x="835" y="1513"/>
                    <a:pt x="1202" y="1413"/>
                  </a:cubicBezTo>
                  <a:cubicBezTo>
                    <a:pt x="1273" y="1387"/>
                    <a:pt x="1345" y="1374"/>
                    <a:pt x="1414" y="1374"/>
                  </a:cubicBezTo>
                  <a:cubicBezTo>
                    <a:pt x="1602" y="1374"/>
                    <a:pt x="1771" y="1467"/>
                    <a:pt x="1869" y="1613"/>
                  </a:cubicBezTo>
                  <a:cubicBezTo>
                    <a:pt x="2389" y="2103"/>
                    <a:pt x="2797" y="2593"/>
                    <a:pt x="3119" y="2593"/>
                  </a:cubicBezTo>
                  <a:cubicBezTo>
                    <a:pt x="3148" y="2593"/>
                    <a:pt x="3176" y="2589"/>
                    <a:pt x="3203" y="2581"/>
                  </a:cubicBezTo>
                  <a:cubicBezTo>
                    <a:pt x="3270" y="2581"/>
                    <a:pt x="3303" y="2581"/>
                    <a:pt x="3337" y="2547"/>
                  </a:cubicBezTo>
                  <a:cubicBezTo>
                    <a:pt x="3439" y="2496"/>
                    <a:pt x="3581" y="2425"/>
                    <a:pt x="3747" y="2425"/>
                  </a:cubicBezTo>
                  <a:cubicBezTo>
                    <a:pt x="3797" y="2425"/>
                    <a:pt x="3850" y="2432"/>
                    <a:pt x="3904" y="2447"/>
                  </a:cubicBezTo>
                  <a:cubicBezTo>
                    <a:pt x="4104" y="2481"/>
                    <a:pt x="4304" y="2714"/>
                    <a:pt x="4571" y="3515"/>
                  </a:cubicBezTo>
                  <a:cubicBezTo>
                    <a:pt x="4437" y="2514"/>
                    <a:pt x="4137" y="1513"/>
                    <a:pt x="3503" y="1113"/>
                  </a:cubicBezTo>
                  <a:cubicBezTo>
                    <a:pt x="3373" y="1048"/>
                    <a:pt x="3243" y="997"/>
                    <a:pt x="3094" y="997"/>
                  </a:cubicBezTo>
                  <a:cubicBezTo>
                    <a:pt x="3014" y="997"/>
                    <a:pt x="2929" y="1012"/>
                    <a:pt x="2836" y="1046"/>
                  </a:cubicBezTo>
                  <a:lnTo>
                    <a:pt x="2770" y="1046"/>
                  </a:lnTo>
                  <a:lnTo>
                    <a:pt x="2703" y="1013"/>
                  </a:lnTo>
                  <a:cubicBezTo>
                    <a:pt x="2430" y="685"/>
                    <a:pt x="1643" y="0"/>
                    <a:pt x="1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69"/>
            <p:cNvSpPr/>
            <p:nvPr/>
          </p:nvSpPr>
          <p:spPr>
            <a:xfrm>
              <a:off x="5514950" y="980300"/>
              <a:ext cx="158475" cy="111775"/>
            </a:xfrm>
            <a:custGeom>
              <a:avLst/>
              <a:gdLst/>
              <a:ahLst/>
              <a:cxnLst/>
              <a:rect l="l" t="t" r="r" b="b"/>
              <a:pathLst>
                <a:path w="6339" h="4471" extrusionOk="0">
                  <a:moveTo>
                    <a:pt x="1768" y="268"/>
                  </a:moveTo>
                  <a:cubicBezTo>
                    <a:pt x="2102" y="268"/>
                    <a:pt x="2335" y="368"/>
                    <a:pt x="2502" y="668"/>
                  </a:cubicBezTo>
                  <a:cubicBezTo>
                    <a:pt x="2735" y="968"/>
                    <a:pt x="2902" y="1268"/>
                    <a:pt x="3069" y="1602"/>
                  </a:cubicBezTo>
                  <a:cubicBezTo>
                    <a:pt x="3469" y="2336"/>
                    <a:pt x="3836" y="2970"/>
                    <a:pt x="4303" y="3003"/>
                  </a:cubicBezTo>
                  <a:cubicBezTo>
                    <a:pt x="4437" y="3003"/>
                    <a:pt x="4603" y="2970"/>
                    <a:pt x="4770" y="2836"/>
                  </a:cubicBezTo>
                  <a:lnTo>
                    <a:pt x="4804" y="2803"/>
                  </a:lnTo>
                  <a:cubicBezTo>
                    <a:pt x="5177" y="2529"/>
                    <a:pt x="5550" y="2385"/>
                    <a:pt x="5799" y="2385"/>
                  </a:cubicBezTo>
                  <a:cubicBezTo>
                    <a:pt x="5883" y="2385"/>
                    <a:pt x="5954" y="2402"/>
                    <a:pt x="6004" y="2436"/>
                  </a:cubicBezTo>
                  <a:cubicBezTo>
                    <a:pt x="6105" y="2469"/>
                    <a:pt x="6138" y="2536"/>
                    <a:pt x="6105" y="2636"/>
                  </a:cubicBezTo>
                  <a:cubicBezTo>
                    <a:pt x="6004" y="2870"/>
                    <a:pt x="5904" y="3303"/>
                    <a:pt x="5804" y="3637"/>
                  </a:cubicBezTo>
                  <a:cubicBezTo>
                    <a:pt x="5771" y="3537"/>
                    <a:pt x="5738" y="3470"/>
                    <a:pt x="5604" y="3437"/>
                  </a:cubicBezTo>
                  <a:cubicBezTo>
                    <a:pt x="5539" y="3412"/>
                    <a:pt x="5469" y="3400"/>
                    <a:pt x="5396" y="3400"/>
                  </a:cubicBezTo>
                  <a:cubicBezTo>
                    <a:pt x="5168" y="3400"/>
                    <a:pt x="4898" y="3518"/>
                    <a:pt x="4570" y="3770"/>
                  </a:cubicBezTo>
                  <a:cubicBezTo>
                    <a:pt x="4503" y="3770"/>
                    <a:pt x="4470" y="3804"/>
                    <a:pt x="4470" y="3837"/>
                  </a:cubicBezTo>
                  <a:cubicBezTo>
                    <a:pt x="4070" y="4137"/>
                    <a:pt x="3770" y="4271"/>
                    <a:pt x="3569" y="4271"/>
                  </a:cubicBezTo>
                  <a:cubicBezTo>
                    <a:pt x="3236" y="4204"/>
                    <a:pt x="3002" y="3870"/>
                    <a:pt x="2735" y="3370"/>
                  </a:cubicBezTo>
                  <a:cubicBezTo>
                    <a:pt x="2602" y="3170"/>
                    <a:pt x="2435" y="2936"/>
                    <a:pt x="2235" y="2636"/>
                  </a:cubicBezTo>
                  <a:cubicBezTo>
                    <a:pt x="1963" y="2256"/>
                    <a:pt x="1692" y="2074"/>
                    <a:pt x="1384" y="2074"/>
                  </a:cubicBezTo>
                  <a:cubicBezTo>
                    <a:pt x="1314" y="2074"/>
                    <a:pt x="1242" y="2084"/>
                    <a:pt x="1168" y="2102"/>
                  </a:cubicBezTo>
                  <a:cubicBezTo>
                    <a:pt x="834" y="2169"/>
                    <a:pt x="601" y="2436"/>
                    <a:pt x="434" y="2669"/>
                  </a:cubicBezTo>
                  <a:lnTo>
                    <a:pt x="234" y="968"/>
                  </a:lnTo>
                  <a:cubicBezTo>
                    <a:pt x="434" y="801"/>
                    <a:pt x="1134" y="301"/>
                    <a:pt x="1768" y="268"/>
                  </a:cubicBezTo>
                  <a:close/>
                  <a:moveTo>
                    <a:pt x="1835" y="1"/>
                  </a:moveTo>
                  <a:cubicBezTo>
                    <a:pt x="1234" y="1"/>
                    <a:pt x="567" y="401"/>
                    <a:pt x="267" y="668"/>
                  </a:cubicBezTo>
                  <a:cubicBezTo>
                    <a:pt x="134" y="735"/>
                    <a:pt x="67" y="835"/>
                    <a:pt x="67" y="835"/>
                  </a:cubicBezTo>
                  <a:lnTo>
                    <a:pt x="0" y="868"/>
                  </a:lnTo>
                  <a:lnTo>
                    <a:pt x="0" y="968"/>
                  </a:lnTo>
                  <a:lnTo>
                    <a:pt x="267" y="3036"/>
                  </a:lnTo>
                  <a:lnTo>
                    <a:pt x="300" y="3403"/>
                  </a:lnTo>
                  <a:lnTo>
                    <a:pt x="300" y="3370"/>
                  </a:lnTo>
                  <a:lnTo>
                    <a:pt x="467" y="3003"/>
                  </a:lnTo>
                  <a:lnTo>
                    <a:pt x="467" y="2970"/>
                  </a:lnTo>
                  <a:cubicBezTo>
                    <a:pt x="567" y="2836"/>
                    <a:pt x="801" y="2336"/>
                    <a:pt x="1168" y="2236"/>
                  </a:cubicBezTo>
                  <a:cubicBezTo>
                    <a:pt x="1205" y="2226"/>
                    <a:pt x="1244" y="2222"/>
                    <a:pt x="1283" y="2222"/>
                  </a:cubicBezTo>
                  <a:cubicBezTo>
                    <a:pt x="1518" y="2222"/>
                    <a:pt x="1768" y="2397"/>
                    <a:pt x="1968" y="2770"/>
                  </a:cubicBezTo>
                  <a:cubicBezTo>
                    <a:pt x="2168" y="3003"/>
                    <a:pt x="2302" y="3303"/>
                    <a:pt x="2435" y="3503"/>
                  </a:cubicBezTo>
                  <a:cubicBezTo>
                    <a:pt x="2769" y="4104"/>
                    <a:pt x="3002" y="4471"/>
                    <a:pt x="3436" y="4471"/>
                  </a:cubicBezTo>
                  <a:cubicBezTo>
                    <a:pt x="3669" y="4471"/>
                    <a:pt x="4003" y="4337"/>
                    <a:pt x="4437" y="4070"/>
                  </a:cubicBezTo>
                  <a:cubicBezTo>
                    <a:pt x="4470" y="4037"/>
                    <a:pt x="4503" y="4037"/>
                    <a:pt x="4503" y="4004"/>
                  </a:cubicBezTo>
                  <a:cubicBezTo>
                    <a:pt x="4841" y="3770"/>
                    <a:pt x="5098" y="3637"/>
                    <a:pt x="5274" y="3637"/>
                  </a:cubicBezTo>
                  <a:cubicBezTo>
                    <a:pt x="5324" y="3637"/>
                    <a:pt x="5367" y="3648"/>
                    <a:pt x="5404" y="3670"/>
                  </a:cubicBezTo>
                  <a:cubicBezTo>
                    <a:pt x="5571" y="3737"/>
                    <a:pt x="5604" y="4037"/>
                    <a:pt x="5571" y="4171"/>
                  </a:cubicBezTo>
                  <a:lnTo>
                    <a:pt x="5671" y="4171"/>
                  </a:lnTo>
                  <a:cubicBezTo>
                    <a:pt x="5971" y="3537"/>
                    <a:pt x="6171" y="2936"/>
                    <a:pt x="6338" y="2303"/>
                  </a:cubicBezTo>
                  <a:cubicBezTo>
                    <a:pt x="6305" y="2269"/>
                    <a:pt x="6271" y="2202"/>
                    <a:pt x="6171" y="2169"/>
                  </a:cubicBezTo>
                  <a:cubicBezTo>
                    <a:pt x="6106" y="2132"/>
                    <a:pt x="6017" y="2113"/>
                    <a:pt x="5910" y="2113"/>
                  </a:cubicBezTo>
                  <a:cubicBezTo>
                    <a:pt x="5636" y="2113"/>
                    <a:pt x="5245" y="2239"/>
                    <a:pt x="4837" y="2503"/>
                  </a:cubicBezTo>
                  <a:cubicBezTo>
                    <a:pt x="4804" y="2536"/>
                    <a:pt x="4737" y="2603"/>
                    <a:pt x="4670" y="2636"/>
                  </a:cubicBezTo>
                  <a:cubicBezTo>
                    <a:pt x="4603" y="2703"/>
                    <a:pt x="4503" y="2770"/>
                    <a:pt x="4403" y="2770"/>
                  </a:cubicBezTo>
                  <a:cubicBezTo>
                    <a:pt x="4003" y="2770"/>
                    <a:pt x="3669" y="2102"/>
                    <a:pt x="3303" y="1402"/>
                  </a:cubicBezTo>
                  <a:cubicBezTo>
                    <a:pt x="3136" y="1135"/>
                    <a:pt x="2969" y="801"/>
                    <a:pt x="2769" y="501"/>
                  </a:cubicBezTo>
                  <a:cubicBezTo>
                    <a:pt x="2569" y="168"/>
                    <a:pt x="2235" y="1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69"/>
            <p:cNvSpPr/>
            <p:nvPr/>
          </p:nvSpPr>
          <p:spPr>
            <a:xfrm>
              <a:off x="5520775" y="986975"/>
              <a:ext cx="146800" cy="100100"/>
            </a:xfrm>
            <a:custGeom>
              <a:avLst/>
              <a:gdLst/>
              <a:ahLst/>
              <a:cxnLst/>
              <a:rect l="l" t="t" r="r" b="b"/>
              <a:pathLst>
                <a:path w="5872" h="4004" extrusionOk="0">
                  <a:moveTo>
                    <a:pt x="1535" y="1"/>
                  </a:moveTo>
                  <a:cubicBezTo>
                    <a:pt x="901" y="34"/>
                    <a:pt x="201" y="534"/>
                    <a:pt x="1" y="701"/>
                  </a:cubicBezTo>
                  <a:lnTo>
                    <a:pt x="201" y="2402"/>
                  </a:lnTo>
                  <a:cubicBezTo>
                    <a:pt x="368" y="2169"/>
                    <a:pt x="601" y="1902"/>
                    <a:pt x="935" y="1835"/>
                  </a:cubicBezTo>
                  <a:cubicBezTo>
                    <a:pt x="1009" y="1817"/>
                    <a:pt x="1081" y="1807"/>
                    <a:pt x="1151" y="1807"/>
                  </a:cubicBezTo>
                  <a:cubicBezTo>
                    <a:pt x="1459" y="1807"/>
                    <a:pt x="1730" y="1989"/>
                    <a:pt x="2002" y="2369"/>
                  </a:cubicBezTo>
                  <a:cubicBezTo>
                    <a:pt x="2202" y="2669"/>
                    <a:pt x="2369" y="2903"/>
                    <a:pt x="2502" y="3103"/>
                  </a:cubicBezTo>
                  <a:cubicBezTo>
                    <a:pt x="2769" y="3603"/>
                    <a:pt x="3003" y="3937"/>
                    <a:pt x="3336" y="4004"/>
                  </a:cubicBezTo>
                  <a:cubicBezTo>
                    <a:pt x="3537" y="4004"/>
                    <a:pt x="3837" y="3870"/>
                    <a:pt x="4237" y="3570"/>
                  </a:cubicBezTo>
                  <a:cubicBezTo>
                    <a:pt x="4594" y="3308"/>
                    <a:pt x="4883" y="3165"/>
                    <a:pt x="5104" y="3165"/>
                  </a:cubicBezTo>
                  <a:cubicBezTo>
                    <a:pt x="5193" y="3165"/>
                    <a:pt x="5271" y="3189"/>
                    <a:pt x="5338" y="3236"/>
                  </a:cubicBezTo>
                  <a:cubicBezTo>
                    <a:pt x="5405" y="3270"/>
                    <a:pt x="5505" y="3336"/>
                    <a:pt x="5538" y="3403"/>
                  </a:cubicBezTo>
                  <a:cubicBezTo>
                    <a:pt x="5605" y="3070"/>
                    <a:pt x="5738" y="2669"/>
                    <a:pt x="5838" y="2402"/>
                  </a:cubicBezTo>
                  <a:cubicBezTo>
                    <a:pt x="5872" y="2336"/>
                    <a:pt x="5838" y="2236"/>
                    <a:pt x="5738" y="2202"/>
                  </a:cubicBezTo>
                  <a:cubicBezTo>
                    <a:pt x="5687" y="2168"/>
                    <a:pt x="5617" y="2152"/>
                    <a:pt x="5532" y="2152"/>
                  </a:cubicBezTo>
                  <a:cubicBezTo>
                    <a:pt x="5284" y="2152"/>
                    <a:pt x="4911" y="2296"/>
                    <a:pt x="4537" y="2569"/>
                  </a:cubicBezTo>
                  <a:cubicBezTo>
                    <a:pt x="4404" y="2703"/>
                    <a:pt x="4237" y="2736"/>
                    <a:pt x="4070" y="2736"/>
                  </a:cubicBezTo>
                  <a:cubicBezTo>
                    <a:pt x="3603" y="2703"/>
                    <a:pt x="3236" y="2069"/>
                    <a:pt x="2836" y="1335"/>
                  </a:cubicBezTo>
                  <a:cubicBezTo>
                    <a:pt x="2669" y="1001"/>
                    <a:pt x="2502" y="701"/>
                    <a:pt x="2269" y="401"/>
                  </a:cubicBezTo>
                  <a:cubicBezTo>
                    <a:pt x="2102" y="101"/>
                    <a:pt x="18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69"/>
            <p:cNvSpPr/>
            <p:nvPr/>
          </p:nvSpPr>
          <p:spPr>
            <a:xfrm>
              <a:off x="5370175" y="1063175"/>
              <a:ext cx="113475" cy="59675"/>
            </a:xfrm>
            <a:custGeom>
              <a:avLst/>
              <a:gdLst/>
              <a:ahLst/>
              <a:cxnLst/>
              <a:rect l="l" t="t" r="r" b="b"/>
              <a:pathLst>
                <a:path w="4539" h="2387" extrusionOk="0">
                  <a:moveTo>
                    <a:pt x="823" y="1"/>
                  </a:moveTo>
                  <a:cubicBezTo>
                    <a:pt x="306" y="1"/>
                    <a:pt x="0" y="263"/>
                    <a:pt x="287" y="722"/>
                  </a:cubicBezTo>
                  <a:cubicBezTo>
                    <a:pt x="578" y="1207"/>
                    <a:pt x="2501" y="2226"/>
                    <a:pt x="3043" y="2226"/>
                  </a:cubicBezTo>
                  <a:cubicBezTo>
                    <a:pt x="3060" y="2226"/>
                    <a:pt x="3075" y="2225"/>
                    <a:pt x="3089" y="2223"/>
                  </a:cubicBezTo>
                  <a:cubicBezTo>
                    <a:pt x="3089" y="2223"/>
                    <a:pt x="3498" y="2387"/>
                    <a:pt x="3875" y="2387"/>
                  </a:cubicBezTo>
                  <a:cubicBezTo>
                    <a:pt x="4220" y="2387"/>
                    <a:pt x="4538" y="2249"/>
                    <a:pt x="4490" y="1723"/>
                  </a:cubicBezTo>
                  <a:cubicBezTo>
                    <a:pt x="4436" y="849"/>
                    <a:pt x="3733" y="65"/>
                    <a:pt x="3151" y="65"/>
                  </a:cubicBezTo>
                  <a:cubicBezTo>
                    <a:pt x="3021" y="65"/>
                    <a:pt x="2898" y="104"/>
                    <a:pt x="2789" y="188"/>
                  </a:cubicBezTo>
                  <a:cubicBezTo>
                    <a:pt x="2616" y="331"/>
                    <a:pt x="2451" y="384"/>
                    <a:pt x="2288" y="384"/>
                  </a:cubicBezTo>
                  <a:cubicBezTo>
                    <a:pt x="1918" y="384"/>
                    <a:pt x="1551" y="114"/>
                    <a:pt x="1088" y="22"/>
                  </a:cubicBezTo>
                  <a:cubicBezTo>
                    <a:pt x="995" y="8"/>
                    <a:pt x="906" y="1"/>
                    <a:pt x="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69"/>
            <p:cNvSpPr/>
            <p:nvPr/>
          </p:nvSpPr>
          <p:spPr>
            <a:xfrm>
              <a:off x="5303950" y="771825"/>
              <a:ext cx="205175" cy="261875"/>
            </a:xfrm>
            <a:custGeom>
              <a:avLst/>
              <a:gdLst/>
              <a:ahLst/>
              <a:cxnLst/>
              <a:rect l="l" t="t" r="r" b="b"/>
              <a:pathLst>
                <a:path w="8207" h="1047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771" y="1"/>
                    <a:pt x="4437" y="434"/>
                    <a:pt x="5238" y="1302"/>
                  </a:cubicBezTo>
                  <a:cubicBezTo>
                    <a:pt x="6038" y="2169"/>
                    <a:pt x="6706" y="2769"/>
                    <a:pt x="6105" y="2836"/>
                  </a:cubicBezTo>
                  <a:cubicBezTo>
                    <a:pt x="6100" y="2836"/>
                    <a:pt x="6094" y="2836"/>
                    <a:pt x="6089" y="2836"/>
                  </a:cubicBezTo>
                  <a:cubicBezTo>
                    <a:pt x="5610" y="2836"/>
                    <a:pt x="4047" y="1712"/>
                    <a:pt x="3549" y="1712"/>
                  </a:cubicBezTo>
                  <a:cubicBezTo>
                    <a:pt x="3430" y="1712"/>
                    <a:pt x="3371" y="1776"/>
                    <a:pt x="3403" y="1935"/>
                  </a:cubicBezTo>
                  <a:cubicBezTo>
                    <a:pt x="3603" y="2769"/>
                    <a:pt x="6005" y="4537"/>
                    <a:pt x="5838" y="5138"/>
                  </a:cubicBezTo>
                  <a:cubicBezTo>
                    <a:pt x="5677" y="5687"/>
                    <a:pt x="5109" y="6642"/>
                    <a:pt x="4165" y="6642"/>
                  </a:cubicBezTo>
                  <a:cubicBezTo>
                    <a:pt x="4134" y="6642"/>
                    <a:pt x="4102" y="6641"/>
                    <a:pt x="4070" y="6639"/>
                  </a:cubicBezTo>
                  <a:cubicBezTo>
                    <a:pt x="3329" y="6565"/>
                    <a:pt x="2497" y="5850"/>
                    <a:pt x="2223" y="5850"/>
                  </a:cubicBezTo>
                  <a:cubicBezTo>
                    <a:pt x="2127" y="5850"/>
                    <a:pt x="2100" y="5938"/>
                    <a:pt x="2169" y="6172"/>
                  </a:cubicBezTo>
                  <a:cubicBezTo>
                    <a:pt x="2403" y="7106"/>
                    <a:pt x="4204" y="7673"/>
                    <a:pt x="3770" y="8273"/>
                  </a:cubicBezTo>
                  <a:cubicBezTo>
                    <a:pt x="3702" y="8364"/>
                    <a:pt x="3565" y="8402"/>
                    <a:pt x="3385" y="8402"/>
                  </a:cubicBezTo>
                  <a:cubicBezTo>
                    <a:pt x="2508" y="8402"/>
                    <a:pt x="601" y="7506"/>
                    <a:pt x="601" y="7506"/>
                  </a:cubicBezTo>
                  <a:lnTo>
                    <a:pt x="1" y="7639"/>
                  </a:lnTo>
                  <a:cubicBezTo>
                    <a:pt x="1" y="7639"/>
                    <a:pt x="2369" y="8373"/>
                    <a:pt x="1936" y="8974"/>
                  </a:cubicBezTo>
                  <a:cubicBezTo>
                    <a:pt x="1535" y="9507"/>
                    <a:pt x="34" y="9641"/>
                    <a:pt x="334" y="10008"/>
                  </a:cubicBezTo>
                  <a:cubicBezTo>
                    <a:pt x="515" y="10257"/>
                    <a:pt x="1111" y="10475"/>
                    <a:pt x="1600" y="10475"/>
                  </a:cubicBezTo>
                  <a:cubicBezTo>
                    <a:pt x="1832" y="10475"/>
                    <a:pt x="2040" y="10426"/>
                    <a:pt x="2169" y="10308"/>
                  </a:cubicBezTo>
                  <a:cubicBezTo>
                    <a:pt x="2236" y="10241"/>
                    <a:pt x="2385" y="10216"/>
                    <a:pt x="2584" y="10216"/>
                  </a:cubicBezTo>
                  <a:cubicBezTo>
                    <a:pt x="3137" y="10216"/>
                    <a:pt x="4077" y="10406"/>
                    <a:pt x="4743" y="10406"/>
                  </a:cubicBezTo>
                  <a:cubicBezTo>
                    <a:pt x="5149" y="10406"/>
                    <a:pt x="5453" y="10335"/>
                    <a:pt x="5505" y="10108"/>
                  </a:cubicBezTo>
                  <a:cubicBezTo>
                    <a:pt x="5705" y="9341"/>
                    <a:pt x="4170" y="8106"/>
                    <a:pt x="4504" y="7606"/>
                  </a:cubicBezTo>
                  <a:cubicBezTo>
                    <a:pt x="4584" y="7486"/>
                    <a:pt x="4776" y="7448"/>
                    <a:pt x="5021" y="7448"/>
                  </a:cubicBezTo>
                  <a:cubicBezTo>
                    <a:pt x="5426" y="7448"/>
                    <a:pt x="5978" y="7551"/>
                    <a:pt x="6412" y="7551"/>
                  </a:cubicBezTo>
                  <a:cubicBezTo>
                    <a:pt x="6808" y="7551"/>
                    <a:pt x="7106" y="7466"/>
                    <a:pt x="7106" y="7139"/>
                  </a:cubicBezTo>
                  <a:cubicBezTo>
                    <a:pt x="7172" y="6281"/>
                    <a:pt x="4559" y="3169"/>
                    <a:pt x="5087" y="3169"/>
                  </a:cubicBezTo>
                  <a:cubicBezTo>
                    <a:pt x="5092" y="3169"/>
                    <a:pt x="5098" y="3169"/>
                    <a:pt x="5104" y="3170"/>
                  </a:cubicBezTo>
                  <a:cubicBezTo>
                    <a:pt x="5738" y="3270"/>
                    <a:pt x="8207" y="4104"/>
                    <a:pt x="8207" y="4104"/>
                  </a:cubicBezTo>
                  <a:cubicBezTo>
                    <a:pt x="8207" y="4104"/>
                    <a:pt x="7006" y="1035"/>
                    <a:pt x="4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69"/>
            <p:cNvSpPr/>
            <p:nvPr/>
          </p:nvSpPr>
          <p:spPr>
            <a:xfrm>
              <a:off x="5301450" y="1082875"/>
              <a:ext cx="231875" cy="219350"/>
            </a:xfrm>
            <a:custGeom>
              <a:avLst/>
              <a:gdLst/>
              <a:ahLst/>
              <a:cxnLst/>
              <a:rect l="l" t="t" r="r" b="b"/>
              <a:pathLst>
                <a:path w="9275" h="8774" extrusionOk="0">
                  <a:moveTo>
                    <a:pt x="268" y="1"/>
                  </a:moveTo>
                  <a:lnTo>
                    <a:pt x="1" y="168"/>
                  </a:lnTo>
                  <a:cubicBezTo>
                    <a:pt x="1" y="168"/>
                    <a:pt x="1202" y="2102"/>
                    <a:pt x="1268" y="3537"/>
                  </a:cubicBezTo>
                  <a:lnTo>
                    <a:pt x="1268" y="3570"/>
                  </a:lnTo>
                  <a:lnTo>
                    <a:pt x="1669" y="4237"/>
                  </a:lnTo>
                  <a:lnTo>
                    <a:pt x="9107" y="8774"/>
                  </a:lnTo>
                  <a:lnTo>
                    <a:pt x="9274" y="8574"/>
                  </a:lnTo>
                  <a:lnTo>
                    <a:pt x="2102" y="4204"/>
                  </a:lnTo>
                  <a:cubicBezTo>
                    <a:pt x="1935" y="4070"/>
                    <a:pt x="1835" y="3937"/>
                    <a:pt x="1769" y="3770"/>
                  </a:cubicBezTo>
                  <a:cubicBezTo>
                    <a:pt x="1435" y="2903"/>
                    <a:pt x="301" y="68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69"/>
            <p:cNvSpPr/>
            <p:nvPr/>
          </p:nvSpPr>
          <p:spPr>
            <a:xfrm>
              <a:off x="5173025" y="1105400"/>
              <a:ext cx="162650" cy="80925"/>
            </a:xfrm>
            <a:custGeom>
              <a:avLst/>
              <a:gdLst/>
              <a:ahLst/>
              <a:cxnLst/>
              <a:rect l="l" t="t" r="r" b="b"/>
              <a:pathLst>
                <a:path w="6506" h="3237" extrusionOk="0">
                  <a:moveTo>
                    <a:pt x="234" y="1"/>
                  </a:moveTo>
                  <a:lnTo>
                    <a:pt x="1" y="201"/>
                  </a:lnTo>
                  <a:cubicBezTo>
                    <a:pt x="1" y="201"/>
                    <a:pt x="2102" y="2135"/>
                    <a:pt x="3437" y="2936"/>
                  </a:cubicBezTo>
                  <a:cubicBezTo>
                    <a:pt x="3821" y="3157"/>
                    <a:pt x="4233" y="3237"/>
                    <a:pt x="4627" y="3237"/>
                  </a:cubicBezTo>
                  <a:cubicBezTo>
                    <a:pt x="5599" y="3237"/>
                    <a:pt x="6458" y="2750"/>
                    <a:pt x="6505" y="2702"/>
                  </a:cubicBezTo>
                  <a:lnTo>
                    <a:pt x="6439" y="2502"/>
                  </a:lnTo>
                  <a:cubicBezTo>
                    <a:pt x="6439" y="2502"/>
                    <a:pt x="5626" y="2942"/>
                    <a:pt x="4713" y="2942"/>
                  </a:cubicBezTo>
                  <a:cubicBezTo>
                    <a:pt x="4344" y="2942"/>
                    <a:pt x="3958" y="2871"/>
                    <a:pt x="3603" y="2669"/>
                  </a:cubicBezTo>
                  <a:cubicBezTo>
                    <a:pt x="2302" y="1935"/>
                    <a:pt x="2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69"/>
            <p:cNvSpPr/>
            <p:nvPr/>
          </p:nvSpPr>
          <p:spPr>
            <a:xfrm>
              <a:off x="5044600" y="1172125"/>
              <a:ext cx="464525" cy="196825"/>
            </a:xfrm>
            <a:custGeom>
              <a:avLst/>
              <a:gdLst/>
              <a:ahLst/>
              <a:cxnLst/>
              <a:rect l="l" t="t" r="r" b="b"/>
              <a:pathLst>
                <a:path w="18581" h="7873" extrusionOk="0">
                  <a:moveTo>
                    <a:pt x="8574" y="0"/>
                  </a:moveTo>
                  <a:lnTo>
                    <a:pt x="8473" y="134"/>
                  </a:lnTo>
                  <a:lnTo>
                    <a:pt x="8407" y="200"/>
                  </a:lnTo>
                  <a:cubicBezTo>
                    <a:pt x="8240" y="467"/>
                    <a:pt x="7640" y="1201"/>
                    <a:pt x="6806" y="1334"/>
                  </a:cubicBezTo>
                  <a:cubicBezTo>
                    <a:pt x="6739" y="1343"/>
                    <a:pt x="6663" y="1347"/>
                    <a:pt x="6580" y="1347"/>
                  </a:cubicBezTo>
                  <a:cubicBezTo>
                    <a:pt x="5376" y="1347"/>
                    <a:pt x="2603" y="500"/>
                    <a:pt x="2603" y="500"/>
                  </a:cubicBezTo>
                  <a:lnTo>
                    <a:pt x="2503" y="500"/>
                  </a:lnTo>
                  <a:lnTo>
                    <a:pt x="2069" y="1001"/>
                  </a:lnTo>
                  <a:lnTo>
                    <a:pt x="2102" y="1001"/>
                  </a:lnTo>
                  <a:lnTo>
                    <a:pt x="2236" y="1034"/>
                  </a:lnTo>
                  <a:cubicBezTo>
                    <a:pt x="4137" y="1468"/>
                    <a:pt x="6138" y="2002"/>
                    <a:pt x="6272" y="2168"/>
                  </a:cubicBezTo>
                  <a:cubicBezTo>
                    <a:pt x="6305" y="2335"/>
                    <a:pt x="5838" y="2936"/>
                    <a:pt x="5338" y="3369"/>
                  </a:cubicBezTo>
                  <a:lnTo>
                    <a:pt x="268" y="3669"/>
                  </a:lnTo>
                  <a:lnTo>
                    <a:pt x="1" y="3669"/>
                  </a:lnTo>
                  <a:lnTo>
                    <a:pt x="234" y="4537"/>
                  </a:lnTo>
                  <a:lnTo>
                    <a:pt x="401" y="4503"/>
                  </a:lnTo>
                  <a:cubicBezTo>
                    <a:pt x="2310" y="4185"/>
                    <a:pt x="4387" y="3867"/>
                    <a:pt x="5260" y="3867"/>
                  </a:cubicBezTo>
                  <a:cubicBezTo>
                    <a:pt x="5485" y="3867"/>
                    <a:pt x="5630" y="3888"/>
                    <a:pt x="5671" y="3936"/>
                  </a:cubicBezTo>
                  <a:cubicBezTo>
                    <a:pt x="6339" y="4470"/>
                    <a:pt x="6572" y="4770"/>
                    <a:pt x="6572" y="4870"/>
                  </a:cubicBezTo>
                  <a:cubicBezTo>
                    <a:pt x="6105" y="5104"/>
                    <a:pt x="2336" y="6672"/>
                    <a:pt x="1468" y="7038"/>
                  </a:cubicBezTo>
                  <a:cubicBezTo>
                    <a:pt x="1335" y="7105"/>
                    <a:pt x="1302" y="7139"/>
                    <a:pt x="1302" y="7139"/>
                  </a:cubicBezTo>
                  <a:lnTo>
                    <a:pt x="1802" y="7872"/>
                  </a:lnTo>
                  <a:cubicBezTo>
                    <a:pt x="1835" y="7872"/>
                    <a:pt x="6072" y="5371"/>
                    <a:pt x="6605" y="5104"/>
                  </a:cubicBezTo>
                  <a:cubicBezTo>
                    <a:pt x="6605" y="5104"/>
                    <a:pt x="6639" y="5104"/>
                    <a:pt x="6639" y="5037"/>
                  </a:cubicBezTo>
                  <a:cubicBezTo>
                    <a:pt x="6739" y="5004"/>
                    <a:pt x="6772" y="4970"/>
                    <a:pt x="6806" y="4870"/>
                  </a:cubicBezTo>
                  <a:lnTo>
                    <a:pt x="6806" y="4837"/>
                  </a:lnTo>
                  <a:cubicBezTo>
                    <a:pt x="6839" y="4703"/>
                    <a:pt x="6772" y="4470"/>
                    <a:pt x="5838" y="3669"/>
                  </a:cubicBezTo>
                  <a:cubicBezTo>
                    <a:pt x="5772" y="3603"/>
                    <a:pt x="6639" y="2368"/>
                    <a:pt x="6472" y="1968"/>
                  </a:cubicBezTo>
                  <a:cubicBezTo>
                    <a:pt x="6405" y="1768"/>
                    <a:pt x="6272" y="1601"/>
                    <a:pt x="6772" y="1501"/>
                  </a:cubicBezTo>
                  <a:cubicBezTo>
                    <a:pt x="7673" y="1368"/>
                    <a:pt x="8340" y="601"/>
                    <a:pt x="8574" y="267"/>
                  </a:cubicBezTo>
                  <a:lnTo>
                    <a:pt x="9274" y="500"/>
                  </a:lnTo>
                  <a:lnTo>
                    <a:pt x="9407" y="534"/>
                  </a:lnTo>
                  <a:cubicBezTo>
                    <a:pt x="9407" y="667"/>
                    <a:pt x="9474" y="1034"/>
                    <a:pt x="9674" y="1635"/>
                  </a:cubicBezTo>
                  <a:cubicBezTo>
                    <a:pt x="9741" y="1701"/>
                    <a:pt x="9908" y="1868"/>
                    <a:pt x="10141" y="2035"/>
                  </a:cubicBezTo>
                  <a:cubicBezTo>
                    <a:pt x="10942" y="2535"/>
                    <a:pt x="12576" y="3302"/>
                    <a:pt x="14178" y="3970"/>
                  </a:cubicBezTo>
                  <a:cubicBezTo>
                    <a:pt x="15779" y="4637"/>
                    <a:pt x="17313" y="5271"/>
                    <a:pt x="18014" y="5504"/>
                  </a:cubicBezTo>
                  <a:cubicBezTo>
                    <a:pt x="18080" y="5504"/>
                    <a:pt x="18114" y="5537"/>
                    <a:pt x="18114" y="5537"/>
                  </a:cubicBezTo>
                  <a:lnTo>
                    <a:pt x="18147" y="5537"/>
                  </a:lnTo>
                  <a:cubicBezTo>
                    <a:pt x="18247" y="5604"/>
                    <a:pt x="18280" y="5604"/>
                    <a:pt x="18314" y="5637"/>
                  </a:cubicBezTo>
                  <a:lnTo>
                    <a:pt x="18547" y="5537"/>
                  </a:lnTo>
                  <a:lnTo>
                    <a:pt x="18581" y="5471"/>
                  </a:lnTo>
                  <a:cubicBezTo>
                    <a:pt x="18547" y="5471"/>
                    <a:pt x="18547" y="5471"/>
                    <a:pt x="18481" y="5437"/>
                  </a:cubicBezTo>
                  <a:cubicBezTo>
                    <a:pt x="15145" y="4136"/>
                    <a:pt x="10241" y="2035"/>
                    <a:pt x="10041" y="1535"/>
                  </a:cubicBezTo>
                  <a:cubicBezTo>
                    <a:pt x="9874" y="1034"/>
                    <a:pt x="9774" y="701"/>
                    <a:pt x="9741" y="534"/>
                  </a:cubicBezTo>
                  <a:cubicBezTo>
                    <a:pt x="9741" y="467"/>
                    <a:pt x="9708" y="434"/>
                    <a:pt x="9708" y="434"/>
                  </a:cubicBezTo>
                  <a:lnTo>
                    <a:pt x="9708" y="367"/>
                  </a:lnTo>
                  <a:lnTo>
                    <a:pt x="9441" y="300"/>
                  </a:lnTo>
                  <a:lnTo>
                    <a:pt x="8707" y="33"/>
                  </a:lnTo>
                  <a:lnTo>
                    <a:pt x="85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69"/>
            <p:cNvSpPr/>
            <p:nvPr/>
          </p:nvSpPr>
          <p:spPr>
            <a:xfrm>
              <a:off x="5210550" y="1291375"/>
              <a:ext cx="276075" cy="30050"/>
            </a:xfrm>
            <a:custGeom>
              <a:avLst/>
              <a:gdLst/>
              <a:ahLst/>
              <a:cxnLst/>
              <a:rect l="l" t="t" r="r" b="b"/>
              <a:pathLst>
                <a:path w="11043" h="1202" extrusionOk="0">
                  <a:moveTo>
                    <a:pt x="134" y="0"/>
                  </a:moveTo>
                  <a:lnTo>
                    <a:pt x="1" y="234"/>
                  </a:lnTo>
                  <a:cubicBezTo>
                    <a:pt x="68" y="267"/>
                    <a:pt x="1168" y="534"/>
                    <a:pt x="2002" y="867"/>
                  </a:cubicBezTo>
                  <a:cubicBezTo>
                    <a:pt x="2243" y="958"/>
                    <a:pt x="2539" y="994"/>
                    <a:pt x="2894" y="994"/>
                  </a:cubicBezTo>
                  <a:cubicBezTo>
                    <a:pt x="3327" y="994"/>
                    <a:pt x="3849" y="941"/>
                    <a:pt x="4471" y="867"/>
                  </a:cubicBezTo>
                  <a:cubicBezTo>
                    <a:pt x="5171" y="767"/>
                    <a:pt x="5972" y="701"/>
                    <a:pt x="6939" y="667"/>
                  </a:cubicBezTo>
                  <a:cubicBezTo>
                    <a:pt x="7157" y="655"/>
                    <a:pt x="7369" y="650"/>
                    <a:pt x="7572" y="650"/>
                  </a:cubicBezTo>
                  <a:cubicBezTo>
                    <a:pt x="9607" y="650"/>
                    <a:pt x="10875" y="1201"/>
                    <a:pt x="10875" y="1201"/>
                  </a:cubicBezTo>
                  <a:lnTo>
                    <a:pt x="11042" y="1001"/>
                  </a:lnTo>
                  <a:cubicBezTo>
                    <a:pt x="11012" y="940"/>
                    <a:pt x="9767" y="383"/>
                    <a:pt x="7660" y="383"/>
                  </a:cubicBezTo>
                  <a:cubicBezTo>
                    <a:pt x="7450" y="383"/>
                    <a:pt x="7232" y="388"/>
                    <a:pt x="7006" y="400"/>
                  </a:cubicBezTo>
                  <a:cubicBezTo>
                    <a:pt x="6072" y="434"/>
                    <a:pt x="5271" y="534"/>
                    <a:pt x="4571" y="601"/>
                  </a:cubicBezTo>
                  <a:cubicBezTo>
                    <a:pt x="3949" y="676"/>
                    <a:pt x="3423" y="741"/>
                    <a:pt x="2993" y="741"/>
                  </a:cubicBezTo>
                  <a:cubicBezTo>
                    <a:pt x="2661" y="741"/>
                    <a:pt x="2387" y="702"/>
                    <a:pt x="2169" y="601"/>
                  </a:cubicBezTo>
                  <a:cubicBezTo>
                    <a:pt x="1302" y="267"/>
                    <a:pt x="134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69"/>
            <p:cNvSpPr/>
            <p:nvPr/>
          </p:nvSpPr>
          <p:spPr>
            <a:xfrm>
              <a:off x="5210550" y="1212550"/>
              <a:ext cx="202675" cy="60500"/>
            </a:xfrm>
            <a:custGeom>
              <a:avLst/>
              <a:gdLst/>
              <a:ahLst/>
              <a:cxnLst/>
              <a:rect l="l" t="t" r="r" b="b"/>
              <a:pathLst>
                <a:path w="8107" h="2420" extrusionOk="0">
                  <a:moveTo>
                    <a:pt x="1708" y="1"/>
                  </a:moveTo>
                  <a:cubicBezTo>
                    <a:pt x="1524" y="1"/>
                    <a:pt x="1362" y="26"/>
                    <a:pt x="1235" y="84"/>
                  </a:cubicBezTo>
                  <a:cubicBezTo>
                    <a:pt x="334" y="518"/>
                    <a:pt x="1" y="818"/>
                    <a:pt x="768" y="1352"/>
                  </a:cubicBezTo>
                  <a:cubicBezTo>
                    <a:pt x="1502" y="1852"/>
                    <a:pt x="8107" y="2419"/>
                    <a:pt x="8107" y="2419"/>
                  </a:cubicBezTo>
                  <a:lnTo>
                    <a:pt x="4604" y="852"/>
                  </a:lnTo>
                  <a:cubicBezTo>
                    <a:pt x="4604" y="852"/>
                    <a:pt x="2781" y="1"/>
                    <a:pt x="1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69"/>
            <p:cNvSpPr/>
            <p:nvPr/>
          </p:nvSpPr>
          <p:spPr>
            <a:xfrm>
              <a:off x="5095925" y="1310550"/>
              <a:ext cx="214725" cy="128450"/>
            </a:xfrm>
            <a:custGeom>
              <a:avLst/>
              <a:gdLst/>
              <a:ahLst/>
              <a:cxnLst/>
              <a:rect l="l" t="t" r="r" b="b"/>
              <a:pathLst>
                <a:path w="8589" h="5138" extrusionOk="0">
                  <a:moveTo>
                    <a:pt x="7388" y="0"/>
                  </a:moveTo>
                  <a:cubicBezTo>
                    <a:pt x="7221" y="100"/>
                    <a:pt x="3485" y="1968"/>
                    <a:pt x="2718" y="3169"/>
                  </a:cubicBezTo>
                  <a:cubicBezTo>
                    <a:pt x="2051" y="4237"/>
                    <a:pt x="683" y="4404"/>
                    <a:pt x="516" y="4437"/>
                  </a:cubicBezTo>
                  <a:cubicBezTo>
                    <a:pt x="419" y="4351"/>
                    <a:pt x="339" y="4316"/>
                    <a:pt x="277" y="4316"/>
                  </a:cubicBezTo>
                  <a:cubicBezTo>
                    <a:pt x="0" y="4316"/>
                    <a:pt x="80" y="5016"/>
                    <a:pt x="516" y="5071"/>
                  </a:cubicBezTo>
                  <a:lnTo>
                    <a:pt x="883" y="5071"/>
                  </a:lnTo>
                  <a:cubicBezTo>
                    <a:pt x="883" y="5104"/>
                    <a:pt x="917" y="5137"/>
                    <a:pt x="1017" y="5137"/>
                  </a:cubicBezTo>
                  <a:cubicBezTo>
                    <a:pt x="1250" y="5071"/>
                    <a:pt x="2251" y="4404"/>
                    <a:pt x="2918" y="3269"/>
                  </a:cubicBezTo>
                  <a:cubicBezTo>
                    <a:pt x="3652" y="2135"/>
                    <a:pt x="8555" y="167"/>
                    <a:pt x="8589" y="167"/>
                  </a:cubicBezTo>
                  <a:lnTo>
                    <a:pt x="73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69"/>
            <p:cNvSpPr/>
            <p:nvPr/>
          </p:nvSpPr>
          <p:spPr>
            <a:xfrm>
              <a:off x="5054650" y="1098600"/>
              <a:ext cx="49525" cy="26425"/>
            </a:xfrm>
            <a:custGeom>
              <a:avLst/>
              <a:gdLst/>
              <a:ahLst/>
              <a:cxnLst/>
              <a:rect l="l" t="t" r="r" b="b"/>
              <a:pathLst>
                <a:path w="1981" h="1057" extrusionOk="0">
                  <a:moveTo>
                    <a:pt x="1116" y="1"/>
                  </a:moveTo>
                  <a:cubicBezTo>
                    <a:pt x="620" y="1"/>
                    <a:pt x="67" y="155"/>
                    <a:pt x="32" y="573"/>
                  </a:cubicBezTo>
                  <a:cubicBezTo>
                    <a:pt x="0" y="957"/>
                    <a:pt x="299" y="1057"/>
                    <a:pt x="618" y="1057"/>
                  </a:cubicBezTo>
                  <a:cubicBezTo>
                    <a:pt x="964" y="1057"/>
                    <a:pt x="1333" y="940"/>
                    <a:pt x="1333" y="940"/>
                  </a:cubicBezTo>
                  <a:cubicBezTo>
                    <a:pt x="1333" y="940"/>
                    <a:pt x="1734" y="706"/>
                    <a:pt x="1900" y="306"/>
                  </a:cubicBezTo>
                  <a:cubicBezTo>
                    <a:pt x="1980" y="130"/>
                    <a:pt x="1572" y="1"/>
                    <a:pt x="1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69"/>
            <p:cNvSpPr/>
            <p:nvPr/>
          </p:nvSpPr>
          <p:spPr>
            <a:xfrm>
              <a:off x="5008750" y="1142300"/>
              <a:ext cx="59925" cy="37425"/>
            </a:xfrm>
            <a:custGeom>
              <a:avLst/>
              <a:gdLst/>
              <a:ahLst/>
              <a:cxnLst/>
              <a:rect l="l" t="t" r="r" b="b"/>
              <a:pathLst>
                <a:path w="2397" h="1497" extrusionOk="0">
                  <a:moveTo>
                    <a:pt x="1180" y="1"/>
                  </a:moveTo>
                  <a:cubicBezTo>
                    <a:pt x="1048" y="1"/>
                    <a:pt x="918" y="36"/>
                    <a:pt x="801" y="126"/>
                  </a:cubicBezTo>
                  <a:cubicBezTo>
                    <a:pt x="234" y="526"/>
                    <a:pt x="0" y="1393"/>
                    <a:pt x="868" y="1493"/>
                  </a:cubicBezTo>
                  <a:cubicBezTo>
                    <a:pt x="901" y="1496"/>
                    <a:pt x="934" y="1497"/>
                    <a:pt x="966" y="1497"/>
                  </a:cubicBezTo>
                  <a:cubicBezTo>
                    <a:pt x="1844" y="1497"/>
                    <a:pt x="2396" y="655"/>
                    <a:pt x="2235" y="526"/>
                  </a:cubicBezTo>
                  <a:cubicBezTo>
                    <a:pt x="2235" y="526"/>
                    <a:pt x="1689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69"/>
            <p:cNvSpPr/>
            <p:nvPr/>
          </p:nvSpPr>
          <p:spPr>
            <a:xfrm>
              <a:off x="5124675" y="1068675"/>
              <a:ext cx="65225" cy="26225"/>
            </a:xfrm>
            <a:custGeom>
              <a:avLst/>
              <a:gdLst/>
              <a:ahLst/>
              <a:cxnLst/>
              <a:rect l="l" t="t" r="r" b="b"/>
              <a:pathLst>
                <a:path w="2609" h="1049" extrusionOk="0">
                  <a:moveTo>
                    <a:pt x="896" y="0"/>
                  </a:moveTo>
                  <a:cubicBezTo>
                    <a:pt x="875" y="0"/>
                    <a:pt x="854" y="1"/>
                    <a:pt x="834" y="2"/>
                  </a:cubicBezTo>
                  <a:cubicBezTo>
                    <a:pt x="100" y="2"/>
                    <a:pt x="0" y="269"/>
                    <a:pt x="0" y="269"/>
                  </a:cubicBezTo>
                  <a:cubicBezTo>
                    <a:pt x="0" y="269"/>
                    <a:pt x="665" y="1049"/>
                    <a:pt x="1368" y="1049"/>
                  </a:cubicBezTo>
                  <a:cubicBezTo>
                    <a:pt x="1513" y="1049"/>
                    <a:pt x="1659" y="1016"/>
                    <a:pt x="1801" y="936"/>
                  </a:cubicBezTo>
                  <a:cubicBezTo>
                    <a:pt x="2609" y="484"/>
                    <a:pt x="1540" y="0"/>
                    <a:pt x="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69"/>
            <p:cNvSpPr/>
            <p:nvPr/>
          </p:nvSpPr>
          <p:spPr>
            <a:xfrm>
              <a:off x="5205550" y="1064125"/>
              <a:ext cx="21450" cy="15500"/>
            </a:xfrm>
            <a:custGeom>
              <a:avLst/>
              <a:gdLst/>
              <a:ahLst/>
              <a:cxnLst/>
              <a:rect l="l" t="t" r="r" b="b"/>
              <a:pathLst>
                <a:path w="858" h="620" extrusionOk="0">
                  <a:moveTo>
                    <a:pt x="230" y="0"/>
                  </a:moveTo>
                  <a:cubicBezTo>
                    <a:pt x="109" y="0"/>
                    <a:pt x="1" y="34"/>
                    <a:pt x="1" y="117"/>
                  </a:cubicBezTo>
                  <a:cubicBezTo>
                    <a:pt x="1" y="117"/>
                    <a:pt x="1" y="617"/>
                    <a:pt x="434" y="617"/>
                  </a:cubicBezTo>
                  <a:cubicBezTo>
                    <a:pt x="448" y="619"/>
                    <a:pt x="462" y="619"/>
                    <a:pt x="474" y="619"/>
                  </a:cubicBezTo>
                  <a:cubicBezTo>
                    <a:pt x="857" y="619"/>
                    <a:pt x="696" y="148"/>
                    <a:pt x="534" y="84"/>
                  </a:cubicBezTo>
                  <a:cubicBezTo>
                    <a:pt x="484" y="34"/>
                    <a:pt x="351" y="0"/>
                    <a:pt x="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69"/>
            <p:cNvSpPr/>
            <p:nvPr/>
          </p:nvSpPr>
          <p:spPr>
            <a:xfrm>
              <a:off x="5382000" y="666325"/>
              <a:ext cx="20300" cy="22975"/>
            </a:xfrm>
            <a:custGeom>
              <a:avLst/>
              <a:gdLst/>
              <a:ahLst/>
              <a:cxnLst/>
              <a:rect l="l" t="t" r="r" b="b"/>
              <a:pathLst>
                <a:path w="812" h="919" extrusionOk="0">
                  <a:moveTo>
                    <a:pt x="423" y="0"/>
                  </a:moveTo>
                  <a:cubicBezTo>
                    <a:pt x="390" y="0"/>
                    <a:pt x="354" y="6"/>
                    <a:pt x="315" y="18"/>
                  </a:cubicBezTo>
                  <a:cubicBezTo>
                    <a:pt x="0" y="149"/>
                    <a:pt x="365" y="918"/>
                    <a:pt x="617" y="918"/>
                  </a:cubicBezTo>
                  <a:cubicBezTo>
                    <a:pt x="686" y="918"/>
                    <a:pt x="746" y="861"/>
                    <a:pt x="782" y="718"/>
                  </a:cubicBezTo>
                  <a:cubicBezTo>
                    <a:pt x="812" y="566"/>
                    <a:pt x="759" y="0"/>
                    <a:pt x="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69"/>
            <p:cNvSpPr/>
            <p:nvPr/>
          </p:nvSpPr>
          <p:spPr>
            <a:xfrm>
              <a:off x="5435125" y="635025"/>
              <a:ext cx="18850" cy="25400"/>
            </a:xfrm>
            <a:custGeom>
              <a:avLst/>
              <a:gdLst/>
              <a:ahLst/>
              <a:cxnLst/>
              <a:rect l="l" t="t" r="r" b="b"/>
              <a:pathLst>
                <a:path w="754" h="1016" extrusionOk="0">
                  <a:moveTo>
                    <a:pt x="351" y="1"/>
                  </a:moveTo>
                  <a:cubicBezTo>
                    <a:pt x="343" y="1"/>
                    <a:pt x="334" y="1"/>
                    <a:pt x="324" y="2"/>
                  </a:cubicBezTo>
                  <a:cubicBezTo>
                    <a:pt x="1" y="83"/>
                    <a:pt x="157" y="1015"/>
                    <a:pt x="405" y="1015"/>
                  </a:cubicBezTo>
                  <a:cubicBezTo>
                    <a:pt x="464" y="1015"/>
                    <a:pt x="528" y="963"/>
                    <a:pt x="591" y="836"/>
                  </a:cubicBezTo>
                  <a:cubicBezTo>
                    <a:pt x="657" y="738"/>
                    <a:pt x="754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69"/>
            <p:cNvSpPr/>
            <p:nvPr/>
          </p:nvSpPr>
          <p:spPr>
            <a:xfrm>
              <a:off x="5500150" y="620850"/>
              <a:ext cx="18075" cy="25325"/>
            </a:xfrm>
            <a:custGeom>
              <a:avLst/>
              <a:gdLst/>
              <a:ahLst/>
              <a:cxnLst/>
              <a:rect l="l" t="t" r="r" b="b"/>
              <a:pathLst>
                <a:path w="723" h="1013" extrusionOk="0">
                  <a:moveTo>
                    <a:pt x="351" y="1"/>
                  </a:moveTo>
                  <a:cubicBezTo>
                    <a:pt x="343" y="1"/>
                    <a:pt x="334" y="1"/>
                    <a:pt x="325" y="2"/>
                  </a:cubicBezTo>
                  <a:cubicBezTo>
                    <a:pt x="0" y="56"/>
                    <a:pt x="159" y="1012"/>
                    <a:pt x="391" y="1012"/>
                  </a:cubicBezTo>
                  <a:cubicBezTo>
                    <a:pt x="445" y="1012"/>
                    <a:pt x="502" y="961"/>
                    <a:pt x="559" y="836"/>
                  </a:cubicBezTo>
                  <a:cubicBezTo>
                    <a:pt x="657" y="705"/>
                    <a:pt x="723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69"/>
            <p:cNvSpPr/>
            <p:nvPr/>
          </p:nvSpPr>
          <p:spPr>
            <a:xfrm>
              <a:off x="5294025" y="848575"/>
              <a:ext cx="27925" cy="15700"/>
            </a:xfrm>
            <a:custGeom>
              <a:avLst/>
              <a:gdLst/>
              <a:ahLst/>
              <a:cxnLst/>
              <a:rect l="l" t="t" r="r" b="b"/>
              <a:pathLst>
                <a:path w="1117" h="628" extrusionOk="0">
                  <a:moveTo>
                    <a:pt x="477" y="1"/>
                  </a:moveTo>
                  <a:cubicBezTo>
                    <a:pt x="394" y="1"/>
                    <a:pt x="310" y="29"/>
                    <a:pt x="231" y="100"/>
                  </a:cubicBezTo>
                  <a:cubicBezTo>
                    <a:pt x="0" y="307"/>
                    <a:pt x="569" y="627"/>
                    <a:pt x="885" y="627"/>
                  </a:cubicBezTo>
                  <a:cubicBezTo>
                    <a:pt x="1026" y="627"/>
                    <a:pt x="1116" y="564"/>
                    <a:pt x="1065" y="400"/>
                  </a:cubicBezTo>
                  <a:cubicBezTo>
                    <a:pt x="1014" y="298"/>
                    <a:pt x="748" y="1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69"/>
            <p:cNvSpPr/>
            <p:nvPr/>
          </p:nvSpPr>
          <p:spPr>
            <a:xfrm>
              <a:off x="5256400" y="892200"/>
              <a:ext cx="52150" cy="30050"/>
            </a:xfrm>
            <a:custGeom>
              <a:avLst/>
              <a:gdLst/>
              <a:ahLst/>
              <a:cxnLst/>
              <a:rect l="l" t="t" r="r" b="b"/>
              <a:pathLst>
                <a:path w="2086" h="1202" extrusionOk="0">
                  <a:moveTo>
                    <a:pt x="883" y="0"/>
                  </a:moveTo>
                  <a:cubicBezTo>
                    <a:pt x="725" y="0"/>
                    <a:pt x="571" y="54"/>
                    <a:pt x="435" y="189"/>
                  </a:cubicBezTo>
                  <a:cubicBezTo>
                    <a:pt x="1" y="578"/>
                    <a:pt x="1054" y="1201"/>
                    <a:pt x="1643" y="1201"/>
                  </a:cubicBezTo>
                  <a:cubicBezTo>
                    <a:pt x="1913" y="1201"/>
                    <a:pt x="2085" y="1069"/>
                    <a:pt x="1970" y="723"/>
                  </a:cubicBezTo>
                  <a:cubicBezTo>
                    <a:pt x="1919" y="545"/>
                    <a:pt x="1385" y="0"/>
                    <a:pt x="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69"/>
            <p:cNvSpPr/>
            <p:nvPr/>
          </p:nvSpPr>
          <p:spPr>
            <a:xfrm>
              <a:off x="5242050" y="952875"/>
              <a:ext cx="35250" cy="20300"/>
            </a:xfrm>
            <a:custGeom>
              <a:avLst/>
              <a:gdLst/>
              <a:ahLst/>
              <a:cxnLst/>
              <a:rect l="l" t="t" r="r" b="b"/>
              <a:pathLst>
                <a:path w="1410" h="812" extrusionOk="0">
                  <a:moveTo>
                    <a:pt x="914" y="1"/>
                  </a:moveTo>
                  <a:cubicBezTo>
                    <a:pt x="753" y="1"/>
                    <a:pt x="559" y="70"/>
                    <a:pt x="342" y="264"/>
                  </a:cubicBezTo>
                  <a:cubicBezTo>
                    <a:pt x="1" y="586"/>
                    <a:pt x="392" y="811"/>
                    <a:pt x="793" y="811"/>
                  </a:cubicBezTo>
                  <a:cubicBezTo>
                    <a:pt x="1098" y="811"/>
                    <a:pt x="1409" y="681"/>
                    <a:pt x="1409" y="364"/>
                  </a:cubicBezTo>
                  <a:cubicBezTo>
                    <a:pt x="1409" y="254"/>
                    <a:pt x="1222" y="1"/>
                    <a:pt x="9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69"/>
            <p:cNvSpPr/>
            <p:nvPr/>
          </p:nvSpPr>
          <p:spPr>
            <a:xfrm>
              <a:off x="5363825" y="701875"/>
              <a:ext cx="30225" cy="33200"/>
            </a:xfrm>
            <a:custGeom>
              <a:avLst/>
              <a:gdLst/>
              <a:ahLst/>
              <a:cxnLst/>
              <a:rect l="l" t="t" r="r" b="b"/>
              <a:pathLst>
                <a:path w="1209" h="1328" extrusionOk="0">
                  <a:moveTo>
                    <a:pt x="519" y="1"/>
                  </a:moveTo>
                  <a:cubicBezTo>
                    <a:pt x="462" y="1"/>
                    <a:pt x="402" y="20"/>
                    <a:pt x="341" y="63"/>
                  </a:cubicBezTo>
                  <a:cubicBezTo>
                    <a:pt x="0" y="331"/>
                    <a:pt x="566" y="1327"/>
                    <a:pt x="935" y="1327"/>
                  </a:cubicBezTo>
                  <a:cubicBezTo>
                    <a:pt x="1064" y="1327"/>
                    <a:pt x="1170" y="1205"/>
                    <a:pt x="1203" y="886"/>
                  </a:cubicBezTo>
                  <a:lnTo>
                    <a:pt x="1203" y="886"/>
                  </a:lnTo>
                  <a:cubicBezTo>
                    <a:pt x="1206" y="891"/>
                    <a:pt x="1207" y="895"/>
                    <a:pt x="1208" y="897"/>
                  </a:cubicBezTo>
                  <a:lnTo>
                    <a:pt x="1208" y="831"/>
                  </a:lnTo>
                  <a:cubicBezTo>
                    <a:pt x="1207" y="850"/>
                    <a:pt x="1205" y="868"/>
                    <a:pt x="1203" y="886"/>
                  </a:cubicBezTo>
                  <a:lnTo>
                    <a:pt x="1203" y="886"/>
                  </a:lnTo>
                  <a:cubicBezTo>
                    <a:pt x="1156" y="770"/>
                    <a:pt x="883" y="1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69"/>
            <p:cNvSpPr/>
            <p:nvPr/>
          </p:nvSpPr>
          <p:spPr>
            <a:xfrm>
              <a:off x="5338275" y="754475"/>
              <a:ext cx="26575" cy="23225"/>
            </a:xfrm>
            <a:custGeom>
              <a:avLst/>
              <a:gdLst/>
              <a:ahLst/>
              <a:cxnLst/>
              <a:rect l="l" t="t" r="r" b="b"/>
              <a:pathLst>
                <a:path w="1063" h="929" extrusionOk="0">
                  <a:moveTo>
                    <a:pt x="538" y="0"/>
                  </a:moveTo>
                  <a:cubicBezTo>
                    <a:pt x="473" y="0"/>
                    <a:pt x="404" y="18"/>
                    <a:pt x="329" y="61"/>
                  </a:cubicBezTo>
                  <a:cubicBezTo>
                    <a:pt x="1" y="272"/>
                    <a:pt x="480" y="928"/>
                    <a:pt x="806" y="928"/>
                  </a:cubicBezTo>
                  <a:cubicBezTo>
                    <a:pt x="943" y="928"/>
                    <a:pt x="1053" y="811"/>
                    <a:pt x="1063" y="494"/>
                  </a:cubicBezTo>
                  <a:cubicBezTo>
                    <a:pt x="1063" y="494"/>
                    <a:pt x="875" y="0"/>
                    <a:pt x="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69"/>
            <p:cNvSpPr/>
            <p:nvPr/>
          </p:nvSpPr>
          <p:spPr>
            <a:xfrm>
              <a:off x="5354825" y="1087025"/>
              <a:ext cx="187650" cy="109300"/>
            </a:xfrm>
            <a:custGeom>
              <a:avLst/>
              <a:gdLst/>
              <a:ahLst/>
              <a:cxnLst/>
              <a:rect l="l" t="t" r="r" b="b"/>
              <a:pathLst>
                <a:path w="7506" h="4372" extrusionOk="0">
                  <a:moveTo>
                    <a:pt x="1888" y="0"/>
                  </a:moveTo>
                  <a:cubicBezTo>
                    <a:pt x="765" y="0"/>
                    <a:pt x="1" y="535"/>
                    <a:pt x="1" y="535"/>
                  </a:cubicBezTo>
                  <a:cubicBezTo>
                    <a:pt x="1" y="535"/>
                    <a:pt x="422" y="1379"/>
                    <a:pt x="539" y="1379"/>
                  </a:cubicBezTo>
                  <a:cubicBezTo>
                    <a:pt x="554" y="1379"/>
                    <a:pt x="564" y="1366"/>
                    <a:pt x="568" y="1336"/>
                  </a:cubicBezTo>
                  <a:cubicBezTo>
                    <a:pt x="685" y="1071"/>
                    <a:pt x="1477" y="573"/>
                    <a:pt x="2623" y="573"/>
                  </a:cubicBezTo>
                  <a:cubicBezTo>
                    <a:pt x="2777" y="573"/>
                    <a:pt x="2937" y="582"/>
                    <a:pt x="3103" y="602"/>
                  </a:cubicBezTo>
                  <a:cubicBezTo>
                    <a:pt x="4537" y="769"/>
                    <a:pt x="7506" y="4371"/>
                    <a:pt x="7506" y="4371"/>
                  </a:cubicBezTo>
                  <a:lnTo>
                    <a:pt x="7406" y="3671"/>
                  </a:lnTo>
                  <a:cubicBezTo>
                    <a:pt x="7406" y="3671"/>
                    <a:pt x="4871" y="769"/>
                    <a:pt x="3069" y="202"/>
                  </a:cubicBezTo>
                  <a:cubicBezTo>
                    <a:pt x="2648" y="56"/>
                    <a:pt x="2249" y="0"/>
                    <a:pt x="1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69"/>
            <p:cNvSpPr/>
            <p:nvPr/>
          </p:nvSpPr>
          <p:spPr>
            <a:xfrm>
              <a:off x="5496950" y="1162100"/>
              <a:ext cx="105575" cy="151075"/>
            </a:xfrm>
            <a:custGeom>
              <a:avLst/>
              <a:gdLst/>
              <a:ahLst/>
              <a:cxnLst/>
              <a:rect l="l" t="t" r="r" b="b"/>
              <a:pathLst>
                <a:path w="4223" h="6043" extrusionOk="0">
                  <a:moveTo>
                    <a:pt x="4223" y="1"/>
                  </a:moveTo>
                  <a:lnTo>
                    <a:pt x="4223" y="1"/>
                  </a:lnTo>
                  <a:cubicBezTo>
                    <a:pt x="4223" y="1"/>
                    <a:pt x="3489" y="401"/>
                    <a:pt x="2988" y="2436"/>
                  </a:cubicBezTo>
                  <a:cubicBezTo>
                    <a:pt x="2496" y="4470"/>
                    <a:pt x="261" y="5956"/>
                    <a:pt x="30" y="6036"/>
                  </a:cubicBezTo>
                  <a:lnTo>
                    <a:pt x="30" y="6036"/>
                  </a:lnTo>
                  <a:cubicBezTo>
                    <a:pt x="186" y="6001"/>
                    <a:pt x="949" y="5836"/>
                    <a:pt x="1554" y="5672"/>
                  </a:cubicBezTo>
                  <a:cubicBezTo>
                    <a:pt x="2321" y="5438"/>
                    <a:pt x="2521" y="4938"/>
                    <a:pt x="2521" y="4938"/>
                  </a:cubicBezTo>
                  <a:cubicBezTo>
                    <a:pt x="2521" y="4938"/>
                    <a:pt x="2221" y="4938"/>
                    <a:pt x="2722" y="4404"/>
                  </a:cubicBezTo>
                  <a:cubicBezTo>
                    <a:pt x="3222" y="3937"/>
                    <a:pt x="3355" y="2769"/>
                    <a:pt x="3689" y="1936"/>
                  </a:cubicBezTo>
                  <a:cubicBezTo>
                    <a:pt x="4023" y="1102"/>
                    <a:pt x="4156" y="601"/>
                    <a:pt x="4156" y="601"/>
                  </a:cubicBezTo>
                  <a:lnTo>
                    <a:pt x="4223" y="1"/>
                  </a:lnTo>
                  <a:close/>
                  <a:moveTo>
                    <a:pt x="30" y="6036"/>
                  </a:moveTo>
                  <a:cubicBezTo>
                    <a:pt x="10" y="6040"/>
                    <a:pt x="0" y="6042"/>
                    <a:pt x="1" y="6042"/>
                  </a:cubicBezTo>
                  <a:cubicBezTo>
                    <a:pt x="1" y="6042"/>
                    <a:pt x="7" y="6041"/>
                    <a:pt x="20" y="6038"/>
                  </a:cubicBezTo>
                  <a:cubicBezTo>
                    <a:pt x="22" y="6038"/>
                    <a:pt x="26" y="6037"/>
                    <a:pt x="30" y="6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69"/>
            <p:cNvSpPr/>
            <p:nvPr/>
          </p:nvSpPr>
          <p:spPr>
            <a:xfrm>
              <a:off x="5301450" y="1072250"/>
              <a:ext cx="236875" cy="224975"/>
            </a:xfrm>
            <a:custGeom>
              <a:avLst/>
              <a:gdLst/>
              <a:ahLst/>
              <a:cxnLst/>
              <a:rect l="l" t="t" r="r" b="b"/>
              <a:pathLst>
                <a:path w="9475" h="8999" extrusionOk="0">
                  <a:moveTo>
                    <a:pt x="599" y="1"/>
                  </a:moveTo>
                  <a:cubicBezTo>
                    <a:pt x="90" y="1"/>
                    <a:pt x="1" y="593"/>
                    <a:pt x="1" y="593"/>
                  </a:cubicBezTo>
                  <a:cubicBezTo>
                    <a:pt x="1" y="593"/>
                    <a:pt x="7873" y="5263"/>
                    <a:pt x="9274" y="8999"/>
                  </a:cubicBezTo>
                  <a:lnTo>
                    <a:pt x="9474" y="8632"/>
                  </a:lnTo>
                  <a:cubicBezTo>
                    <a:pt x="9474" y="8632"/>
                    <a:pt x="6672" y="4262"/>
                    <a:pt x="1335" y="292"/>
                  </a:cubicBezTo>
                  <a:cubicBezTo>
                    <a:pt x="1024" y="79"/>
                    <a:pt x="784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69"/>
            <p:cNvSpPr/>
            <p:nvPr/>
          </p:nvSpPr>
          <p:spPr>
            <a:xfrm>
              <a:off x="5250975" y="1274825"/>
              <a:ext cx="71350" cy="25100"/>
            </a:xfrm>
            <a:custGeom>
              <a:avLst/>
              <a:gdLst/>
              <a:ahLst/>
              <a:cxnLst/>
              <a:rect l="l" t="t" r="r" b="b"/>
              <a:pathLst>
                <a:path w="2854" h="1004" extrusionOk="0">
                  <a:moveTo>
                    <a:pt x="898" y="1"/>
                  </a:moveTo>
                  <a:cubicBezTo>
                    <a:pt x="528" y="1"/>
                    <a:pt x="221" y="65"/>
                    <a:pt x="152" y="262"/>
                  </a:cubicBezTo>
                  <a:cubicBezTo>
                    <a:pt x="1" y="689"/>
                    <a:pt x="949" y="1003"/>
                    <a:pt x="1683" y="1003"/>
                  </a:cubicBezTo>
                  <a:cubicBezTo>
                    <a:pt x="1922" y="1003"/>
                    <a:pt x="2139" y="970"/>
                    <a:pt x="2287" y="896"/>
                  </a:cubicBezTo>
                  <a:cubicBezTo>
                    <a:pt x="2854" y="529"/>
                    <a:pt x="2520" y="229"/>
                    <a:pt x="2520" y="229"/>
                  </a:cubicBezTo>
                  <a:cubicBezTo>
                    <a:pt x="2520" y="229"/>
                    <a:pt x="1595" y="1"/>
                    <a:pt x="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69"/>
            <p:cNvSpPr/>
            <p:nvPr/>
          </p:nvSpPr>
          <p:spPr>
            <a:xfrm>
              <a:off x="5320625" y="1167950"/>
              <a:ext cx="65100" cy="51850"/>
            </a:xfrm>
            <a:custGeom>
              <a:avLst/>
              <a:gdLst/>
              <a:ahLst/>
              <a:cxnLst/>
              <a:rect l="l" t="t" r="r" b="b"/>
              <a:pathLst>
                <a:path w="2604" h="2074" extrusionOk="0">
                  <a:moveTo>
                    <a:pt x="535" y="0"/>
                  </a:moveTo>
                  <a:cubicBezTo>
                    <a:pt x="535" y="0"/>
                    <a:pt x="1" y="301"/>
                    <a:pt x="535" y="1201"/>
                  </a:cubicBezTo>
                  <a:cubicBezTo>
                    <a:pt x="889" y="1799"/>
                    <a:pt x="1713" y="2073"/>
                    <a:pt x="2199" y="2073"/>
                  </a:cubicBezTo>
                  <a:cubicBezTo>
                    <a:pt x="2444" y="2073"/>
                    <a:pt x="2603" y="2003"/>
                    <a:pt x="2569" y="1868"/>
                  </a:cubicBezTo>
                  <a:cubicBezTo>
                    <a:pt x="2436" y="1468"/>
                    <a:pt x="768" y="1001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69"/>
            <p:cNvSpPr/>
            <p:nvPr/>
          </p:nvSpPr>
          <p:spPr>
            <a:xfrm>
              <a:off x="5247375" y="1121175"/>
              <a:ext cx="59100" cy="38675"/>
            </a:xfrm>
            <a:custGeom>
              <a:avLst/>
              <a:gdLst/>
              <a:ahLst/>
              <a:cxnLst/>
              <a:rect l="l" t="t" r="r" b="b"/>
              <a:pathLst>
                <a:path w="2364" h="1547" extrusionOk="0">
                  <a:moveTo>
                    <a:pt x="1085" y="1"/>
                  </a:moveTo>
                  <a:cubicBezTo>
                    <a:pt x="996" y="1"/>
                    <a:pt x="899" y="12"/>
                    <a:pt x="796" y="37"/>
                  </a:cubicBezTo>
                  <a:cubicBezTo>
                    <a:pt x="1" y="291"/>
                    <a:pt x="540" y="1547"/>
                    <a:pt x="881" y="1547"/>
                  </a:cubicBezTo>
                  <a:cubicBezTo>
                    <a:pt x="898" y="1547"/>
                    <a:pt x="914" y="1544"/>
                    <a:pt x="930" y="1538"/>
                  </a:cubicBezTo>
                  <a:cubicBezTo>
                    <a:pt x="1263" y="1404"/>
                    <a:pt x="2364" y="904"/>
                    <a:pt x="2097" y="637"/>
                  </a:cubicBezTo>
                  <a:cubicBezTo>
                    <a:pt x="2009" y="549"/>
                    <a:pt x="1717" y="1"/>
                    <a:pt x="1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69"/>
            <p:cNvSpPr/>
            <p:nvPr/>
          </p:nvSpPr>
          <p:spPr>
            <a:xfrm>
              <a:off x="5149800" y="1150575"/>
              <a:ext cx="55775" cy="36600"/>
            </a:xfrm>
            <a:custGeom>
              <a:avLst/>
              <a:gdLst/>
              <a:ahLst/>
              <a:cxnLst/>
              <a:rect l="l" t="t" r="r" b="b"/>
              <a:pathLst>
                <a:path w="2231" h="1464" extrusionOk="0">
                  <a:moveTo>
                    <a:pt x="525" y="1"/>
                  </a:moveTo>
                  <a:cubicBezTo>
                    <a:pt x="408" y="1"/>
                    <a:pt x="315" y="37"/>
                    <a:pt x="263" y="128"/>
                  </a:cubicBezTo>
                  <a:cubicBezTo>
                    <a:pt x="1" y="619"/>
                    <a:pt x="413" y="1463"/>
                    <a:pt x="807" y="1463"/>
                  </a:cubicBezTo>
                  <a:cubicBezTo>
                    <a:pt x="815" y="1463"/>
                    <a:pt x="822" y="1463"/>
                    <a:pt x="830" y="1463"/>
                  </a:cubicBezTo>
                  <a:cubicBezTo>
                    <a:pt x="1197" y="1362"/>
                    <a:pt x="2231" y="829"/>
                    <a:pt x="1897" y="629"/>
                  </a:cubicBezTo>
                  <a:cubicBezTo>
                    <a:pt x="1897" y="629"/>
                    <a:pt x="1010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69"/>
            <p:cNvSpPr/>
            <p:nvPr/>
          </p:nvSpPr>
          <p:spPr>
            <a:xfrm>
              <a:off x="5096300" y="1214625"/>
              <a:ext cx="55375" cy="32925"/>
            </a:xfrm>
            <a:custGeom>
              <a:avLst/>
              <a:gdLst/>
              <a:ahLst/>
              <a:cxnLst/>
              <a:rect l="l" t="t" r="r" b="b"/>
              <a:pathLst>
                <a:path w="2215" h="1317" extrusionOk="0">
                  <a:moveTo>
                    <a:pt x="1916" y="1"/>
                  </a:moveTo>
                  <a:cubicBezTo>
                    <a:pt x="1912" y="1"/>
                    <a:pt x="1907" y="1"/>
                    <a:pt x="1902" y="1"/>
                  </a:cubicBezTo>
                  <a:cubicBezTo>
                    <a:pt x="1902" y="1"/>
                    <a:pt x="1" y="268"/>
                    <a:pt x="68" y="635"/>
                  </a:cubicBezTo>
                  <a:cubicBezTo>
                    <a:pt x="151" y="941"/>
                    <a:pt x="861" y="1317"/>
                    <a:pt x="1172" y="1317"/>
                  </a:cubicBezTo>
                  <a:cubicBezTo>
                    <a:pt x="1234" y="1317"/>
                    <a:pt x="1280" y="1302"/>
                    <a:pt x="1302" y="1269"/>
                  </a:cubicBezTo>
                  <a:cubicBezTo>
                    <a:pt x="1499" y="1072"/>
                    <a:pt x="2214" y="1"/>
                    <a:pt x="19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69"/>
            <p:cNvSpPr/>
            <p:nvPr/>
          </p:nvSpPr>
          <p:spPr>
            <a:xfrm>
              <a:off x="5092975" y="1287850"/>
              <a:ext cx="40650" cy="28850"/>
            </a:xfrm>
            <a:custGeom>
              <a:avLst/>
              <a:gdLst/>
              <a:ahLst/>
              <a:cxnLst/>
              <a:rect l="l" t="t" r="r" b="b"/>
              <a:pathLst>
                <a:path w="1626" h="1154" extrusionOk="0">
                  <a:moveTo>
                    <a:pt x="1306" y="0"/>
                  </a:moveTo>
                  <a:cubicBezTo>
                    <a:pt x="1294" y="0"/>
                    <a:pt x="1281" y="3"/>
                    <a:pt x="1268" y="8"/>
                  </a:cubicBezTo>
                  <a:cubicBezTo>
                    <a:pt x="1268" y="8"/>
                    <a:pt x="0" y="375"/>
                    <a:pt x="34" y="675"/>
                  </a:cubicBezTo>
                  <a:cubicBezTo>
                    <a:pt x="85" y="904"/>
                    <a:pt x="741" y="1154"/>
                    <a:pt x="1151" y="1154"/>
                  </a:cubicBezTo>
                  <a:cubicBezTo>
                    <a:pt x="1277" y="1154"/>
                    <a:pt x="1380" y="1130"/>
                    <a:pt x="1435" y="1075"/>
                  </a:cubicBezTo>
                  <a:cubicBezTo>
                    <a:pt x="1625" y="885"/>
                    <a:pt x="1544" y="0"/>
                    <a:pt x="1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69"/>
            <p:cNvSpPr/>
            <p:nvPr/>
          </p:nvSpPr>
          <p:spPr>
            <a:xfrm>
              <a:off x="5143000" y="1343525"/>
              <a:ext cx="37400" cy="26975"/>
            </a:xfrm>
            <a:custGeom>
              <a:avLst/>
              <a:gdLst/>
              <a:ahLst/>
              <a:cxnLst/>
              <a:rect l="l" t="t" r="r" b="b"/>
              <a:pathLst>
                <a:path w="1496" h="1079" extrusionOk="0">
                  <a:moveTo>
                    <a:pt x="1215" y="0"/>
                  </a:moveTo>
                  <a:cubicBezTo>
                    <a:pt x="1182" y="0"/>
                    <a:pt x="1144" y="5"/>
                    <a:pt x="1102" y="16"/>
                  </a:cubicBezTo>
                  <a:cubicBezTo>
                    <a:pt x="1102" y="16"/>
                    <a:pt x="1" y="883"/>
                    <a:pt x="134" y="1016"/>
                  </a:cubicBezTo>
                  <a:cubicBezTo>
                    <a:pt x="175" y="1057"/>
                    <a:pt x="316" y="1079"/>
                    <a:pt x="493" y="1079"/>
                  </a:cubicBezTo>
                  <a:cubicBezTo>
                    <a:pt x="899" y="1079"/>
                    <a:pt x="1492" y="962"/>
                    <a:pt x="1469" y="683"/>
                  </a:cubicBezTo>
                  <a:cubicBezTo>
                    <a:pt x="1469" y="355"/>
                    <a:pt x="1495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69"/>
            <p:cNvSpPr/>
            <p:nvPr/>
          </p:nvSpPr>
          <p:spPr>
            <a:xfrm>
              <a:off x="5193050" y="1374750"/>
              <a:ext cx="44600" cy="21450"/>
            </a:xfrm>
            <a:custGeom>
              <a:avLst/>
              <a:gdLst/>
              <a:ahLst/>
              <a:cxnLst/>
              <a:rect l="l" t="t" r="r" b="b"/>
              <a:pathLst>
                <a:path w="1784" h="858" extrusionOk="0">
                  <a:moveTo>
                    <a:pt x="1101" y="1"/>
                  </a:moveTo>
                  <a:cubicBezTo>
                    <a:pt x="1101" y="1"/>
                    <a:pt x="0" y="735"/>
                    <a:pt x="301" y="835"/>
                  </a:cubicBezTo>
                  <a:cubicBezTo>
                    <a:pt x="364" y="849"/>
                    <a:pt x="470" y="857"/>
                    <a:pt x="595" y="857"/>
                  </a:cubicBezTo>
                  <a:cubicBezTo>
                    <a:pt x="1061" y="857"/>
                    <a:pt x="1784" y="743"/>
                    <a:pt x="1468" y="401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69"/>
            <p:cNvSpPr/>
            <p:nvPr/>
          </p:nvSpPr>
          <p:spPr>
            <a:xfrm>
              <a:off x="5564975" y="1059525"/>
              <a:ext cx="27550" cy="182675"/>
            </a:xfrm>
            <a:custGeom>
              <a:avLst/>
              <a:gdLst/>
              <a:ahLst/>
              <a:cxnLst/>
              <a:rect l="l" t="t" r="r" b="b"/>
              <a:pathLst>
                <a:path w="1102" h="7307" extrusionOk="0">
                  <a:moveTo>
                    <a:pt x="501" y="1"/>
                  </a:moveTo>
                  <a:cubicBezTo>
                    <a:pt x="501" y="1"/>
                    <a:pt x="968" y="4304"/>
                    <a:pt x="1" y="7306"/>
                  </a:cubicBezTo>
                  <a:lnTo>
                    <a:pt x="601" y="6606"/>
                  </a:lnTo>
                  <a:cubicBezTo>
                    <a:pt x="601" y="6606"/>
                    <a:pt x="1101" y="3070"/>
                    <a:pt x="734" y="168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69"/>
            <p:cNvSpPr/>
            <p:nvPr/>
          </p:nvSpPr>
          <p:spPr>
            <a:xfrm>
              <a:off x="5722600" y="957100"/>
              <a:ext cx="90925" cy="165825"/>
            </a:xfrm>
            <a:custGeom>
              <a:avLst/>
              <a:gdLst/>
              <a:ahLst/>
              <a:cxnLst/>
              <a:rect l="l" t="t" r="r" b="b"/>
              <a:pathLst>
                <a:path w="3637" h="6633" extrusionOk="0">
                  <a:moveTo>
                    <a:pt x="1662" y="147"/>
                  </a:moveTo>
                  <a:cubicBezTo>
                    <a:pt x="1849" y="147"/>
                    <a:pt x="2018" y="278"/>
                    <a:pt x="2168" y="429"/>
                  </a:cubicBezTo>
                  <a:lnTo>
                    <a:pt x="2202" y="462"/>
                  </a:lnTo>
                  <a:cubicBezTo>
                    <a:pt x="2435" y="762"/>
                    <a:pt x="2535" y="1129"/>
                    <a:pt x="2635" y="1363"/>
                  </a:cubicBezTo>
                  <a:lnTo>
                    <a:pt x="2635" y="1396"/>
                  </a:lnTo>
                  <a:lnTo>
                    <a:pt x="2702" y="1396"/>
                  </a:lnTo>
                  <a:cubicBezTo>
                    <a:pt x="2902" y="1396"/>
                    <a:pt x="3069" y="1429"/>
                    <a:pt x="3169" y="1596"/>
                  </a:cubicBezTo>
                  <a:cubicBezTo>
                    <a:pt x="3169" y="1596"/>
                    <a:pt x="3169" y="1629"/>
                    <a:pt x="3202" y="1629"/>
                  </a:cubicBezTo>
                  <a:cubicBezTo>
                    <a:pt x="3269" y="1663"/>
                    <a:pt x="3269" y="1763"/>
                    <a:pt x="3302" y="1830"/>
                  </a:cubicBezTo>
                  <a:cubicBezTo>
                    <a:pt x="3369" y="2130"/>
                    <a:pt x="3302" y="2563"/>
                    <a:pt x="3169" y="2997"/>
                  </a:cubicBezTo>
                  <a:cubicBezTo>
                    <a:pt x="3169" y="3064"/>
                    <a:pt x="3136" y="3130"/>
                    <a:pt x="3136" y="3164"/>
                  </a:cubicBezTo>
                  <a:cubicBezTo>
                    <a:pt x="3036" y="3397"/>
                    <a:pt x="2969" y="3631"/>
                    <a:pt x="2869" y="3898"/>
                  </a:cubicBezTo>
                  <a:cubicBezTo>
                    <a:pt x="3102" y="3231"/>
                    <a:pt x="3002" y="2964"/>
                    <a:pt x="2869" y="2897"/>
                  </a:cubicBezTo>
                  <a:cubicBezTo>
                    <a:pt x="2819" y="2830"/>
                    <a:pt x="2735" y="2805"/>
                    <a:pt x="2652" y="2805"/>
                  </a:cubicBezTo>
                  <a:cubicBezTo>
                    <a:pt x="2569" y="2805"/>
                    <a:pt x="2485" y="2830"/>
                    <a:pt x="2435" y="2864"/>
                  </a:cubicBezTo>
                  <a:lnTo>
                    <a:pt x="2302" y="2864"/>
                  </a:lnTo>
                  <a:cubicBezTo>
                    <a:pt x="2002" y="2864"/>
                    <a:pt x="1868" y="2297"/>
                    <a:pt x="1701" y="1729"/>
                  </a:cubicBezTo>
                  <a:cubicBezTo>
                    <a:pt x="1668" y="1529"/>
                    <a:pt x="1535" y="1396"/>
                    <a:pt x="1301" y="1396"/>
                  </a:cubicBezTo>
                  <a:cubicBezTo>
                    <a:pt x="1276" y="1393"/>
                    <a:pt x="1251" y="1392"/>
                    <a:pt x="1225" y="1392"/>
                  </a:cubicBezTo>
                  <a:cubicBezTo>
                    <a:pt x="913" y="1392"/>
                    <a:pt x="578" y="1573"/>
                    <a:pt x="300" y="1696"/>
                  </a:cubicBezTo>
                  <a:lnTo>
                    <a:pt x="667" y="529"/>
                  </a:lnTo>
                  <a:lnTo>
                    <a:pt x="1468" y="195"/>
                  </a:lnTo>
                  <a:cubicBezTo>
                    <a:pt x="1535" y="162"/>
                    <a:pt x="1599" y="147"/>
                    <a:pt x="1662" y="147"/>
                  </a:cubicBezTo>
                  <a:close/>
                  <a:moveTo>
                    <a:pt x="1837" y="1"/>
                  </a:moveTo>
                  <a:cubicBezTo>
                    <a:pt x="1741" y="1"/>
                    <a:pt x="1639" y="20"/>
                    <a:pt x="1535" y="62"/>
                  </a:cubicBezTo>
                  <a:lnTo>
                    <a:pt x="834" y="362"/>
                  </a:lnTo>
                  <a:lnTo>
                    <a:pt x="601" y="429"/>
                  </a:lnTo>
                  <a:lnTo>
                    <a:pt x="534" y="529"/>
                  </a:lnTo>
                  <a:lnTo>
                    <a:pt x="134" y="1729"/>
                  </a:lnTo>
                  <a:lnTo>
                    <a:pt x="0" y="2096"/>
                  </a:lnTo>
                  <a:lnTo>
                    <a:pt x="267" y="1930"/>
                  </a:lnTo>
                  <a:cubicBezTo>
                    <a:pt x="267" y="1930"/>
                    <a:pt x="867" y="1563"/>
                    <a:pt x="1234" y="1563"/>
                  </a:cubicBezTo>
                  <a:cubicBezTo>
                    <a:pt x="1401" y="1563"/>
                    <a:pt x="1501" y="1629"/>
                    <a:pt x="1535" y="1796"/>
                  </a:cubicBezTo>
                  <a:cubicBezTo>
                    <a:pt x="1701" y="2597"/>
                    <a:pt x="1835" y="3030"/>
                    <a:pt x="2235" y="3030"/>
                  </a:cubicBezTo>
                  <a:cubicBezTo>
                    <a:pt x="2302" y="3030"/>
                    <a:pt x="2368" y="3030"/>
                    <a:pt x="2402" y="2964"/>
                  </a:cubicBezTo>
                  <a:cubicBezTo>
                    <a:pt x="2469" y="2947"/>
                    <a:pt x="2527" y="2939"/>
                    <a:pt x="2577" y="2939"/>
                  </a:cubicBezTo>
                  <a:cubicBezTo>
                    <a:pt x="2627" y="2939"/>
                    <a:pt x="2669" y="2947"/>
                    <a:pt x="2702" y="2964"/>
                  </a:cubicBezTo>
                  <a:cubicBezTo>
                    <a:pt x="2902" y="3197"/>
                    <a:pt x="2068" y="5032"/>
                    <a:pt x="1401" y="6633"/>
                  </a:cubicBezTo>
                  <a:lnTo>
                    <a:pt x="1835" y="6433"/>
                  </a:lnTo>
                  <a:lnTo>
                    <a:pt x="2235" y="5699"/>
                  </a:lnTo>
                  <a:cubicBezTo>
                    <a:pt x="2239" y="5708"/>
                    <a:pt x="2244" y="5712"/>
                    <a:pt x="2250" y="5712"/>
                  </a:cubicBezTo>
                  <a:cubicBezTo>
                    <a:pt x="2288" y="5712"/>
                    <a:pt x="2357" y="5526"/>
                    <a:pt x="2502" y="5265"/>
                  </a:cubicBezTo>
                  <a:cubicBezTo>
                    <a:pt x="2802" y="4732"/>
                    <a:pt x="3169" y="3831"/>
                    <a:pt x="3436" y="3097"/>
                  </a:cubicBezTo>
                  <a:cubicBezTo>
                    <a:pt x="3469" y="2930"/>
                    <a:pt x="3503" y="2797"/>
                    <a:pt x="3536" y="2630"/>
                  </a:cubicBezTo>
                  <a:cubicBezTo>
                    <a:pt x="3636" y="2230"/>
                    <a:pt x="3636" y="1830"/>
                    <a:pt x="3503" y="1596"/>
                  </a:cubicBezTo>
                  <a:lnTo>
                    <a:pt x="3503" y="1563"/>
                  </a:lnTo>
                  <a:lnTo>
                    <a:pt x="3369" y="1429"/>
                  </a:lnTo>
                  <a:cubicBezTo>
                    <a:pt x="3269" y="1363"/>
                    <a:pt x="3136" y="1296"/>
                    <a:pt x="2969" y="1262"/>
                  </a:cubicBezTo>
                  <a:cubicBezTo>
                    <a:pt x="2902" y="1096"/>
                    <a:pt x="2802" y="662"/>
                    <a:pt x="2535" y="395"/>
                  </a:cubicBezTo>
                  <a:cubicBezTo>
                    <a:pt x="2502" y="295"/>
                    <a:pt x="2469" y="262"/>
                    <a:pt x="2368" y="228"/>
                  </a:cubicBezTo>
                  <a:cubicBezTo>
                    <a:pt x="2231" y="91"/>
                    <a:pt x="2047" y="1"/>
                    <a:pt x="1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6" name="Google Shape;3506;p69"/>
          <p:cNvGrpSpPr/>
          <p:nvPr/>
        </p:nvGrpSpPr>
        <p:grpSpPr>
          <a:xfrm>
            <a:off x="7608274" y="3886303"/>
            <a:ext cx="1710425" cy="1129000"/>
            <a:chOff x="-1672325" y="2744238"/>
            <a:chExt cx="1710425" cy="1129000"/>
          </a:xfrm>
        </p:grpSpPr>
        <p:sp>
          <p:nvSpPr>
            <p:cNvPr id="3507" name="Google Shape;3507;p69"/>
            <p:cNvSpPr/>
            <p:nvPr/>
          </p:nvSpPr>
          <p:spPr>
            <a:xfrm>
              <a:off x="-793500" y="3163288"/>
              <a:ext cx="131200" cy="309000"/>
            </a:xfrm>
            <a:custGeom>
              <a:avLst/>
              <a:gdLst/>
              <a:ahLst/>
              <a:cxnLst/>
              <a:rect l="l" t="t" r="r" b="b"/>
              <a:pathLst>
                <a:path w="5248" h="12360" extrusionOk="0">
                  <a:moveTo>
                    <a:pt x="835" y="0"/>
                  </a:moveTo>
                  <a:cubicBezTo>
                    <a:pt x="784" y="0"/>
                    <a:pt x="741" y="36"/>
                    <a:pt x="707" y="112"/>
                  </a:cubicBezTo>
                  <a:cubicBezTo>
                    <a:pt x="707" y="112"/>
                    <a:pt x="698" y="111"/>
                    <a:pt x="683" y="111"/>
                  </a:cubicBezTo>
                  <a:cubicBezTo>
                    <a:pt x="558" y="111"/>
                    <a:pt x="0" y="191"/>
                    <a:pt x="506" y="1680"/>
                  </a:cubicBezTo>
                  <a:cubicBezTo>
                    <a:pt x="1033" y="3324"/>
                    <a:pt x="4023" y="12360"/>
                    <a:pt x="4682" y="12360"/>
                  </a:cubicBezTo>
                  <a:cubicBezTo>
                    <a:pt x="4692" y="12360"/>
                    <a:pt x="4701" y="12358"/>
                    <a:pt x="4709" y="12354"/>
                  </a:cubicBezTo>
                  <a:cubicBezTo>
                    <a:pt x="5247" y="12133"/>
                    <a:pt x="1765" y="0"/>
                    <a:pt x="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69"/>
            <p:cNvSpPr/>
            <p:nvPr/>
          </p:nvSpPr>
          <p:spPr>
            <a:xfrm>
              <a:off x="-800025" y="3151438"/>
              <a:ext cx="42550" cy="27275"/>
            </a:xfrm>
            <a:custGeom>
              <a:avLst/>
              <a:gdLst/>
              <a:ahLst/>
              <a:cxnLst/>
              <a:rect l="l" t="t" r="r" b="b"/>
              <a:pathLst>
                <a:path w="1702" h="1091" extrusionOk="0">
                  <a:moveTo>
                    <a:pt x="1037" y="0"/>
                  </a:moveTo>
                  <a:cubicBezTo>
                    <a:pt x="931" y="0"/>
                    <a:pt x="817" y="17"/>
                    <a:pt x="701" y="52"/>
                  </a:cubicBezTo>
                  <a:cubicBezTo>
                    <a:pt x="300" y="119"/>
                    <a:pt x="0" y="453"/>
                    <a:pt x="100" y="753"/>
                  </a:cubicBezTo>
                  <a:cubicBezTo>
                    <a:pt x="150" y="978"/>
                    <a:pt x="407" y="1091"/>
                    <a:pt x="701" y="1091"/>
                  </a:cubicBezTo>
                  <a:cubicBezTo>
                    <a:pt x="799" y="1091"/>
                    <a:pt x="901" y="1078"/>
                    <a:pt x="1001" y="1053"/>
                  </a:cubicBezTo>
                  <a:cubicBezTo>
                    <a:pt x="1435" y="953"/>
                    <a:pt x="1701" y="619"/>
                    <a:pt x="1635" y="319"/>
                  </a:cubicBezTo>
                  <a:cubicBezTo>
                    <a:pt x="1561" y="124"/>
                    <a:pt x="1327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69"/>
            <p:cNvSpPr/>
            <p:nvPr/>
          </p:nvSpPr>
          <p:spPr>
            <a:xfrm>
              <a:off x="-872575" y="3066438"/>
              <a:ext cx="88425" cy="97150"/>
            </a:xfrm>
            <a:custGeom>
              <a:avLst/>
              <a:gdLst/>
              <a:ahLst/>
              <a:cxnLst/>
              <a:rect l="l" t="t" r="r" b="b"/>
              <a:pathLst>
                <a:path w="3537" h="3886" extrusionOk="0">
                  <a:moveTo>
                    <a:pt x="72" y="1"/>
                  </a:moveTo>
                  <a:cubicBezTo>
                    <a:pt x="45" y="1"/>
                    <a:pt x="21" y="6"/>
                    <a:pt x="0" y="17"/>
                  </a:cubicBezTo>
                  <a:cubicBezTo>
                    <a:pt x="0" y="17"/>
                    <a:pt x="1" y="16"/>
                    <a:pt x="2" y="16"/>
                  </a:cubicBezTo>
                  <a:cubicBezTo>
                    <a:pt x="48" y="16"/>
                    <a:pt x="789" y="79"/>
                    <a:pt x="3403" y="3886"/>
                  </a:cubicBezTo>
                  <a:lnTo>
                    <a:pt x="3536" y="3853"/>
                  </a:lnTo>
                  <a:cubicBezTo>
                    <a:pt x="3536" y="3853"/>
                    <a:pt x="803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69"/>
            <p:cNvSpPr/>
            <p:nvPr/>
          </p:nvSpPr>
          <p:spPr>
            <a:xfrm>
              <a:off x="-783350" y="3032638"/>
              <a:ext cx="11700" cy="133475"/>
            </a:xfrm>
            <a:custGeom>
              <a:avLst/>
              <a:gdLst/>
              <a:ahLst/>
              <a:cxnLst/>
              <a:rect l="l" t="t" r="r" b="b"/>
              <a:pathLst>
                <a:path w="468" h="5339" extrusionOk="0">
                  <a:moveTo>
                    <a:pt x="467" y="1"/>
                  </a:moveTo>
                  <a:cubicBezTo>
                    <a:pt x="0" y="1"/>
                    <a:pt x="334" y="5338"/>
                    <a:pt x="334" y="5338"/>
                  </a:cubicBezTo>
                  <a:lnTo>
                    <a:pt x="434" y="5338"/>
                  </a:lnTo>
                  <a:cubicBezTo>
                    <a:pt x="34" y="234"/>
                    <a:pt x="467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69"/>
            <p:cNvSpPr/>
            <p:nvPr/>
          </p:nvSpPr>
          <p:spPr>
            <a:xfrm>
              <a:off x="-1082275" y="3187713"/>
              <a:ext cx="310900" cy="33825"/>
            </a:xfrm>
            <a:custGeom>
              <a:avLst/>
              <a:gdLst/>
              <a:ahLst/>
              <a:cxnLst/>
              <a:rect l="l" t="t" r="r" b="b"/>
              <a:pathLst>
                <a:path w="12436" h="1353" extrusionOk="0">
                  <a:moveTo>
                    <a:pt x="9335" y="0"/>
                  </a:moveTo>
                  <a:cubicBezTo>
                    <a:pt x="7484" y="0"/>
                    <a:pt x="2050" y="46"/>
                    <a:pt x="783" y="569"/>
                  </a:cubicBezTo>
                  <a:cubicBezTo>
                    <a:pt x="1" y="912"/>
                    <a:pt x="134" y="999"/>
                    <a:pt x="475" y="999"/>
                  </a:cubicBezTo>
                  <a:cubicBezTo>
                    <a:pt x="832" y="999"/>
                    <a:pt x="1417" y="903"/>
                    <a:pt x="1417" y="903"/>
                  </a:cubicBezTo>
                  <a:cubicBezTo>
                    <a:pt x="1417" y="903"/>
                    <a:pt x="3885" y="180"/>
                    <a:pt x="6674" y="180"/>
                  </a:cubicBezTo>
                  <a:cubicBezTo>
                    <a:pt x="7947" y="180"/>
                    <a:pt x="9287" y="330"/>
                    <a:pt x="10490" y="770"/>
                  </a:cubicBezTo>
                  <a:lnTo>
                    <a:pt x="9956" y="2"/>
                  </a:lnTo>
                  <a:cubicBezTo>
                    <a:pt x="9956" y="2"/>
                    <a:pt x="9725" y="0"/>
                    <a:pt x="9335" y="0"/>
                  </a:cubicBezTo>
                  <a:close/>
                  <a:moveTo>
                    <a:pt x="10790" y="669"/>
                  </a:moveTo>
                  <a:lnTo>
                    <a:pt x="10490" y="770"/>
                  </a:lnTo>
                  <a:cubicBezTo>
                    <a:pt x="11709" y="1204"/>
                    <a:pt x="12183" y="1353"/>
                    <a:pt x="12263" y="1353"/>
                  </a:cubicBezTo>
                  <a:cubicBezTo>
                    <a:pt x="12435" y="1353"/>
                    <a:pt x="10790" y="669"/>
                    <a:pt x="10790" y="669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69"/>
            <p:cNvSpPr/>
            <p:nvPr/>
          </p:nvSpPr>
          <p:spPr>
            <a:xfrm>
              <a:off x="-1672325" y="3101563"/>
              <a:ext cx="1050775" cy="771675"/>
            </a:xfrm>
            <a:custGeom>
              <a:avLst/>
              <a:gdLst/>
              <a:ahLst/>
              <a:cxnLst/>
              <a:rect l="l" t="t" r="r" b="b"/>
              <a:pathLst>
                <a:path w="42031" h="30867" extrusionOk="0">
                  <a:moveTo>
                    <a:pt x="20260" y="0"/>
                  </a:moveTo>
                  <a:cubicBezTo>
                    <a:pt x="18543" y="0"/>
                    <a:pt x="16811" y="163"/>
                    <a:pt x="15145" y="546"/>
                  </a:cubicBezTo>
                  <a:cubicBezTo>
                    <a:pt x="5738" y="2714"/>
                    <a:pt x="1" y="9419"/>
                    <a:pt x="1202" y="11954"/>
                  </a:cubicBezTo>
                  <a:cubicBezTo>
                    <a:pt x="2402" y="14490"/>
                    <a:pt x="4204" y="14656"/>
                    <a:pt x="4737" y="15891"/>
                  </a:cubicBezTo>
                  <a:cubicBezTo>
                    <a:pt x="5304" y="17091"/>
                    <a:pt x="6705" y="16925"/>
                    <a:pt x="9374" y="17425"/>
                  </a:cubicBezTo>
                  <a:cubicBezTo>
                    <a:pt x="12043" y="17925"/>
                    <a:pt x="11876" y="19060"/>
                    <a:pt x="15078" y="19660"/>
                  </a:cubicBezTo>
                  <a:cubicBezTo>
                    <a:pt x="16641" y="19966"/>
                    <a:pt x="17971" y="20195"/>
                    <a:pt x="19251" y="20195"/>
                  </a:cubicBezTo>
                  <a:cubicBezTo>
                    <a:pt x="20621" y="20195"/>
                    <a:pt x="21935" y="19933"/>
                    <a:pt x="23417" y="19226"/>
                  </a:cubicBezTo>
                  <a:lnTo>
                    <a:pt x="23417" y="19226"/>
                  </a:lnTo>
                  <a:cubicBezTo>
                    <a:pt x="23417" y="19226"/>
                    <a:pt x="21583" y="20928"/>
                    <a:pt x="22217" y="23930"/>
                  </a:cubicBezTo>
                  <a:cubicBezTo>
                    <a:pt x="22850" y="26965"/>
                    <a:pt x="24151" y="28633"/>
                    <a:pt x="26253" y="29567"/>
                  </a:cubicBezTo>
                  <a:cubicBezTo>
                    <a:pt x="27941" y="30279"/>
                    <a:pt x="29337" y="30866"/>
                    <a:pt x="31679" y="30866"/>
                  </a:cubicBezTo>
                  <a:cubicBezTo>
                    <a:pt x="32298" y="30866"/>
                    <a:pt x="32984" y="30825"/>
                    <a:pt x="33758" y="30735"/>
                  </a:cubicBezTo>
                  <a:cubicBezTo>
                    <a:pt x="37461" y="30301"/>
                    <a:pt x="42031" y="26265"/>
                    <a:pt x="41364" y="23830"/>
                  </a:cubicBezTo>
                  <a:cubicBezTo>
                    <a:pt x="40696" y="21428"/>
                    <a:pt x="40430" y="18993"/>
                    <a:pt x="40430" y="18993"/>
                  </a:cubicBezTo>
                  <a:lnTo>
                    <a:pt x="35659" y="3482"/>
                  </a:lnTo>
                  <a:cubicBezTo>
                    <a:pt x="35659" y="3482"/>
                    <a:pt x="31523" y="1580"/>
                    <a:pt x="26153" y="580"/>
                  </a:cubicBezTo>
                  <a:cubicBezTo>
                    <a:pt x="25419" y="446"/>
                    <a:pt x="24718" y="313"/>
                    <a:pt x="24018" y="246"/>
                  </a:cubicBezTo>
                  <a:cubicBezTo>
                    <a:pt x="22796" y="90"/>
                    <a:pt x="21532" y="0"/>
                    <a:pt x="20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69"/>
            <p:cNvSpPr/>
            <p:nvPr/>
          </p:nvSpPr>
          <p:spPr>
            <a:xfrm>
              <a:off x="-1061050" y="3219438"/>
              <a:ext cx="416150" cy="575450"/>
            </a:xfrm>
            <a:custGeom>
              <a:avLst/>
              <a:gdLst/>
              <a:ahLst/>
              <a:cxnLst/>
              <a:rect l="l" t="t" r="r" b="b"/>
              <a:pathLst>
                <a:path w="16646" h="23018" extrusionOk="0">
                  <a:moveTo>
                    <a:pt x="11242" y="1"/>
                  </a:moveTo>
                  <a:cubicBezTo>
                    <a:pt x="9974" y="1602"/>
                    <a:pt x="3236" y="8240"/>
                    <a:pt x="1435" y="10008"/>
                  </a:cubicBezTo>
                  <a:cubicBezTo>
                    <a:pt x="1135" y="10242"/>
                    <a:pt x="968" y="10408"/>
                    <a:pt x="968" y="10408"/>
                  </a:cubicBezTo>
                  <a:cubicBezTo>
                    <a:pt x="968" y="10408"/>
                    <a:pt x="0" y="14745"/>
                    <a:pt x="968" y="15612"/>
                  </a:cubicBezTo>
                  <a:cubicBezTo>
                    <a:pt x="1935" y="16513"/>
                    <a:pt x="934" y="17880"/>
                    <a:pt x="934" y="18381"/>
                  </a:cubicBezTo>
                  <a:cubicBezTo>
                    <a:pt x="934" y="18881"/>
                    <a:pt x="2602" y="19415"/>
                    <a:pt x="2202" y="20549"/>
                  </a:cubicBezTo>
                  <a:cubicBezTo>
                    <a:pt x="2127" y="20744"/>
                    <a:pt x="2126" y="20822"/>
                    <a:pt x="2178" y="20822"/>
                  </a:cubicBezTo>
                  <a:cubicBezTo>
                    <a:pt x="2378" y="20822"/>
                    <a:pt x="3369" y="19670"/>
                    <a:pt x="4010" y="19670"/>
                  </a:cubicBezTo>
                  <a:cubicBezTo>
                    <a:pt x="4168" y="19670"/>
                    <a:pt x="4305" y="19740"/>
                    <a:pt x="4404" y="19915"/>
                  </a:cubicBezTo>
                  <a:cubicBezTo>
                    <a:pt x="4971" y="21016"/>
                    <a:pt x="4604" y="21750"/>
                    <a:pt x="4604" y="21750"/>
                  </a:cubicBezTo>
                  <a:cubicBezTo>
                    <a:pt x="4604" y="21750"/>
                    <a:pt x="5004" y="21463"/>
                    <a:pt x="5451" y="21463"/>
                  </a:cubicBezTo>
                  <a:cubicBezTo>
                    <a:pt x="5810" y="21463"/>
                    <a:pt x="6201" y="21648"/>
                    <a:pt x="6438" y="22317"/>
                  </a:cubicBezTo>
                  <a:cubicBezTo>
                    <a:pt x="6438" y="22317"/>
                    <a:pt x="7495" y="21433"/>
                    <a:pt x="8377" y="21433"/>
                  </a:cubicBezTo>
                  <a:cubicBezTo>
                    <a:pt x="8592" y="21433"/>
                    <a:pt x="8797" y="21486"/>
                    <a:pt x="8974" y="21616"/>
                  </a:cubicBezTo>
                  <a:cubicBezTo>
                    <a:pt x="9908" y="22317"/>
                    <a:pt x="10074" y="23017"/>
                    <a:pt x="10074" y="23017"/>
                  </a:cubicBezTo>
                  <a:cubicBezTo>
                    <a:pt x="10074" y="23017"/>
                    <a:pt x="10575" y="19548"/>
                    <a:pt x="12443" y="19281"/>
                  </a:cubicBezTo>
                  <a:cubicBezTo>
                    <a:pt x="12598" y="19261"/>
                    <a:pt x="12742" y="19251"/>
                    <a:pt x="12875" y="19251"/>
                  </a:cubicBezTo>
                  <a:cubicBezTo>
                    <a:pt x="14250" y="19251"/>
                    <a:pt x="14447" y="20263"/>
                    <a:pt x="14477" y="20416"/>
                  </a:cubicBezTo>
                  <a:cubicBezTo>
                    <a:pt x="14444" y="20249"/>
                    <a:pt x="14311" y="18681"/>
                    <a:pt x="14944" y="18014"/>
                  </a:cubicBezTo>
                  <a:cubicBezTo>
                    <a:pt x="15612" y="17347"/>
                    <a:pt x="16646" y="18047"/>
                    <a:pt x="15912" y="16579"/>
                  </a:cubicBezTo>
                  <a:cubicBezTo>
                    <a:pt x="15078" y="15045"/>
                    <a:pt x="14277" y="12543"/>
                    <a:pt x="13744" y="9875"/>
                  </a:cubicBezTo>
                  <a:cubicBezTo>
                    <a:pt x="12710" y="5905"/>
                    <a:pt x="11776" y="1602"/>
                    <a:pt x="1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69"/>
            <p:cNvSpPr/>
            <p:nvPr/>
          </p:nvSpPr>
          <p:spPr>
            <a:xfrm>
              <a:off x="-1599450" y="3146413"/>
              <a:ext cx="811950" cy="413350"/>
            </a:xfrm>
            <a:custGeom>
              <a:avLst/>
              <a:gdLst/>
              <a:ahLst/>
              <a:cxnLst/>
              <a:rect l="l" t="t" r="r" b="b"/>
              <a:pathLst>
                <a:path w="32478" h="16534" extrusionOk="0">
                  <a:moveTo>
                    <a:pt x="19011" y="1"/>
                  </a:moveTo>
                  <a:cubicBezTo>
                    <a:pt x="16288" y="1"/>
                    <a:pt x="13492" y="357"/>
                    <a:pt x="10996" y="1354"/>
                  </a:cubicBezTo>
                  <a:cubicBezTo>
                    <a:pt x="9828" y="1854"/>
                    <a:pt x="8727" y="2488"/>
                    <a:pt x="7693" y="3322"/>
                  </a:cubicBezTo>
                  <a:cubicBezTo>
                    <a:pt x="0" y="9681"/>
                    <a:pt x="5808" y="13733"/>
                    <a:pt x="8993" y="13733"/>
                  </a:cubicBezTo>
                  <a:cubicBezTo>
                    <a:pt x="9233" y="13733"/>
                    <a:pt x="9458" y="13710"/>
                    <a:pt x="9661" y="13663"/>
                  </a:cubicBezTo>
                  <a:cubicBezTo>
                    <a:pt x="10159" y="13550"/>
                    <a:pt x="10552" y="13502"/>
                    <a:pt x="10866" y="13502"/>
                  </a:cubicBezTo>
                  <a:cubicBezTo>
                    <a:pt x="12404" y="13502"/>
                    <a:pt x="12043" y="14653"/>
                    <a:pt x="12764" y="14931"/>
                  </a:cubicBezTo>
                  <a:cubicBezTo>
                    <a:pt x="12854" y="14965"/>
                    <a:pt x="12950" y="14981"/>
                    <a:pt x="13049" y="14981"/>
                  </a:cubicBezTo>
                  <a:cubicBezTo>
                    <a:pt x="13732" y="14981"/>
                    <a:pt x="14606" y="14269"/>
                    <a:pt x="15357" y="14269"/>
                  </a:cubicBezTo>
                  <a:cubicBezTo>
                    <a:pt x="15547" y="14269"/>
                    <a:pt x="15730" y="14315"/>
                    <a:pt x="15899" y="14430"/>
                  </a:cubicBezTo>
                  <a:cubicBezTo>
                    <a:pt x="16800" y="15031"/>
                    <a:pt x="15365" y="16465"/>
                    <a:pt x="17434" y="16532"/>
                  </a:cubicBezTo>
                  <a:cubicBezTo>
                    <a:pt x="17449" y="16533"/>
                    <a:pt x="17465" y="16533"/>
                    <a:pt x="17480" y="16533"/>
                  </a:cubicBezTo>
                  <a:cubicBezTo>
                    <a:pt x="18399" y="16533"/>
                    <a:pt x="20275" y="14655"/>
                    <a:pt x="22571" y="12262"/>
                  </a:cubicBezTo>
                  <a:cubicBezTo>
                    <a:pt x="25506" y="9126"/>
                    <a:pt x="29142" y="5090"/>
                    <a:pt x="32144" y="2855"/>
                  </a:cubicBezTo>
                  <a:cubicBezTo>
                    <a:pt x="32277" y="2788"/>
                    <a:pt x="32411" y="2688"/>
                    <a:pt x="32478" y="2655"/>
                  </a:cubicBezTo>
                  <a:cubicBezTo>
                    <a:pt x="32411" y="2422"/>
                    <a:pt x="32311" y="2288"/>
                    <a:pt x="32244" y="2255"/>
                  </a:cubicBezTo>
                  <a:cubicBezTo>
                    <a:pt x="32244" y="2255"/>
                    <a:pt x="25858" y="1"/>
                    <a:pt x="19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69"/>
            <p:cNvSpPr/>
            <p:nvPr/>
          </p:nvSpPr>
          <p:spPr>
            <a:xfrm>
              <a:off x="-786700" y="3210038"/>
              <a:ext cx="9075" cy="9425"/>
            </a:xfrm>
            <a:custGeom>
              <a:avLst/>
              <a:gdLst/>
              <a:ahLst/>
              <a:cxnLst/>
              <a:rect l="l" t="t" r="r" b="b"/>
              <a:pathLst>
                <a:path w="363" h="377" extrusionOk="0">
                  <a:moveTo>
                    <a:pt x="282" y="1"/>
                  </a:moveTo>
                  <a:cubicBezTo>
                    <a:pt x="237" y="1"/>
                    <a:pt x="145" y="38"/>
                    <a:pt x="1" y="110"/>
                  </a:cubicBezTo>
                  <a:cubicBezTo>
                    <a:pt x="68" y="210"/>
                    <a:pt x="68" y="277"/>
                    <a:pt x="101" y="377"/>
                  </a:cubicBezTo>
                  <a:cubicBezTo>
                    <a:pt x="293" y="120"/>
                    <a:pt x="363" y="1"/>
                    <a:pt x="282" y="1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69"/>
            <p:cNvSpPr/>
            <p:nvPr/>
          </p:nvSpPr>
          <p:spPr>
            <a:xfrm>
              <a:off x="-1451325" y="3213038"/>
              <a:ext cx="666325" cy="290800"/>
            </a:xfrm>
            <a:custGeom>
              <a:avLst/>
              <a:gdLst/>
              <a:ahLst/>
              <a:cxnLst/>
              <a:rect l="l" t="t" r="r" b="b"/>
              <a:pathLst>
                <a:path w="26653" h="11632" extrusionOk="0">
                  <a:moveTo>
                    <a:pt x="25789" y="0"/>
                  </a:moveTo>
                  <a:cubicBezTo>
                    <a:pt x="22427" y="0"/>
                    <a:pt x="19191" y="1028"/>
                    <a:pt x="16579" y="1858"/>
                  </a:cubicBezTo>
                  <a:cubicBezTo>
                    <a:pt x="15411" y="2258"/>
                    <a:pt x="14311" y="2592"/>
                    <a:pt x="13343" y="2792"/>
                  </a:cubicBezTo>
                  <a:cubicBezTo>
                    <a:pt x="12538" y="2934"/>
                    <a:pt x="11968" y="2975"/>
                    <a:pt x="11502" y="2975"/>
                  </a:cubicBezTo>
                  <a:cubicBezTo>
                    <a:pt x="11312" y="2975"/>
                    <a:pt x="11139" y="2969"/>
                    <a:pt x="10975" y="2959"/>
                  </a:cubicBezTo>
                  <a:cubicBezTo>
                    <a:pt x="10797" y="2953"/>
                    <a:pt x="10625" y="2947"/>
                    <a:pt x="10450" y="2947"/>
                  </a:cubicBezTo>
                  <a:cubicBezTo>
                    <a:pt x="9574" y="2947"/>
                    <a:pt x="8601" y="3109"/>
                    <a:pt x="6238" y="4360"/>
                  </a:cubicBezTo>
                  <a:cubicBezTo>
                    <a:pt x="1835" y="6662"/>
                    <a:pt x="0" y="11598"/>
                    <a:pt x="0" y="11632"/>
                  </a:cubicBezTo>
                  <a:lnTo>
                    <a:pt x="1235" y="10998"/>
                  </a:lnTo>
                  <a:cubicBezTo>
                    <a:pt x="1301" y="10965"/>
                    <a:pt x="2068" y="6862"/>
                    <a:pt x="6405" y="4693"/>
                  </a:cubicBezTo>
                  <a:cubicBezTo>
                    <a:pt x="8756" y="3475"/>
                    <a:pt x="9664" y="3316"/>
                    <a:pt x="10497" y="3316"/>
                  </a:cubicBezTo>
                  <a:cubicBezTo>
                    <a:pt x="10645" y="3316"/>
                    <a:pt x="10791" y="3321"/>
                    <a:pt x="10941" y="3326"/>
                  </a:cubicBezTo>
                  <a:cubicBezTo>
                    <a:pt x="11075" y="3326"/>
                    <a:pt x="11212" y="3327"/>
                    <a:pt x="11357" y="3327"/>
                  </a:cubicBezTo>
                  <a:cubicBezTo>
                    <a:pt x="11865" y="3327"/>
                    <a:pt x="12476" y="3307"/>
                    <a:pt x="13410" y="3126"/>
                  </a:cubicBezTo>
                  <a:cubicBezTo>
                    <a:pt x="14377" y="2926"/>
                    <a:pt x="15511" y="2525"/>
                    <a:pt x="16712" y="2158"/>
                  </a:cubicBezTo>
                  <a:cubicBezTo>
                    <a:pt x="19327" y="1349"/>
                    <a:pt x="22581" y="307"/>
                    <a:pt x="25932" y="307"/>
                  </a:cubicBezTo>
                  <a:cubicBezTo>
                    <a:pt x="26172" y="307"/>
                    <a:pt x="26412" y="312"/>
                    <a:pt x="26653" y="324"/>
                  </a:cubicBezTo>
                  <a:lnTo>
                    <a:pt x="26653" y="23"/>
                  </a:lnTo>
                  <a:cubicBezTo>
                    <a:pt x="26364" y="8"/>
                    <a:pt x="26076" y="0"/>
                    <a:pt x="25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69"/>
            <p:cNvSpPr/>
            <p:nvPr/>
          </p:nvSpPr>
          <p:spPr>
            <a:xfrm>
              <a:off x="-1372950" y="3287838"/>
              <a:ext cx="214350" cy="241850"/>
            </a:xfrm>
            <a:custGeom>
              <a:avLst/>
              <a:gdLst/>
              <a:ahLst/>
              <a:cxnLst/>
              <a:rect l="l" t="t" r="r" b="b"/>
              <a:pathLst>
                <a:path w="8574" h="9674" extrusionOk="0">
                  <a:moveTo>
                    <a:pt x="8340" y="0"/>
                  </a:moveTo>
                  <a:cubicBezTo>
                    <a:pt x="8273" y="34"/>
                    <a:pt x="6839" y="3503"/>
                    <a:pt x="3904" y="5437"/>
                  </a:cubicBezTo>
                  <a:cubicBezTo>
                    <a:pt x="902" y="7372"/>
                    <a:pt x="34" y="9607"/>
                    <a:pt x="1" y="9674"/>
                  </a:cubicBezTo>
                  <a:lnTo>
                    <a:pt x="2569" y="9140"/>
                  </a:lnTo>
                  <a:cubicBezTo>
                    <a:pt x="2569" y="9140"/>
                    <a:pt x="1102" y="7606"/>
                    <a:pt x="4070" y="5671"/>
                  </a:cubicBezTo>
                  <a:cubicBezTo>
                    <a:pt x="7073" y="3703"/>
                    <a:pt x="8574" y="167"/>
                    <a:pt x="8574" y="134"/>
                  </a:cubicBezTo>
                  <a:lnTo>
                    <a:pt x="8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9"/>
            <p:cNvSpPr/>
            <p:nvPr/>
          </p:nvSpPr>
          <p:spPr>
            <a:xfrm>
              <a:off x="-1155275" y="3253638"/>
              <a:ext cx="140950" cy="316450"/>
            </a:xfrm>
            <a:custGeom>
              <a:avLst/>
              <a:gdLst/>
              <a:ahLst/>
              <a:cxnLst/>
              <a:rect l="l" t="t" r="r" b="b"/>
              <a:pathLst>
                <a:path w="5638" h="12658" extrusionOk="0">
                  <a:moveTo>
                    <a:pt x="5404" y="1"/>
                  </a:moveTo>
                  <a:cubicBezTo>
                    <a:pt x="5204" y="201"/>
                    <a:pt x="667" y="5038"/>
                    <a:pt x="200" y="9007"/>
                  </a:cubicBezTo>
                  <a:cubicBezTo>
                    <a:pt x="0" y="10808"/>
                    <a:pt x="167" y="11976"/>
                    <a:pt x="734" y="12409"/>
                  </a:cubicBezTo>
                  <a:cubicBezTo>
                    <a:pt x="984" y="12618"/>
                    <a:pt x="1221" y="12657"/>
                    <a:pt x="1372" y="12657"/>
                  </a:cubicBezTo>
                  <a:cubicBezTo>
                    <a:pt x="1463" y="12657"/>
                    <a:pt x="1522" y="12643"/>
                    <a:pt x="1535" y="12643"/>
                  </a:cubicBezTo>
                  <a:lnTo>
                    <a:pt x="1501" y="12343"/>
                  </a:lnTo>
                  <a:cubicBezTo>
                    <a:pt x="1501" y="12343"/>
                    <a:pt x="1768" y="11976"/>
                    <a:pt x="1535" y="11742"/>
                  </a:cubicBezTo>
                  <a:cubicBezTo>
                    <a:pt x="1201" y="11475"/>
                    <a:pt x="234" y="11175"/>
                    <a:pt x="500" y="9040"/>
                  </a:cubicBezTo>
                  <a:cubicBezTo>
                    <a:pt x="967" y="5204"/>
                    <a:pt x="5571" y="234"/>
                    <a:pt x="5637" y="201"/>
                  </a:cubicBezTo>
                  <a:lnTo>
                    <a:pt x="5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9"/>
            <p:cNvSpPr/>
            <p:nvPr/>
          </p:nvSpPr>
          <p:spPr>
            <a:xfrm>
              <a:off x="-1517200" y="3251138"/>
              <a:ext cx="254375" cy="187650"/>
            </a:xfrm>
            <a:custGeom>
              <a:avLst/>
              <a:gdLst/>
              <a:ahLst/>
              <a:cxnLst/>
              <a:rect l="l" t="t" r="r" b="b"/>
              <a:pathLst>
                <a:path w="10175" h="7506" extrusionOk="0">
                  <a:moveTo>
                    <a:pt x="10107" y="0"/>
                  </a:moveTo>
                  <a:cubicBezTo>
                    <a:pt x="3936" y="1602"/>
                    <a:pt x="33" y="6739"/>
                    <a:pt x="0" y="6772"/>
                  </a:cubicBezTo>
                  <a:lnTo>
                    <a:pt x="601" y="7506"/>
                  </a:lnTo>
                  <a:cubicBezTo>
                    <a:pt x="634" y="7473"/>
                    <a:pt x="4103" y="1835"/>
                    <a:pt x="10174" y="267"/>
                  </a:cubicBezTo>
                  <a:lnTo>
                    <a:pt x="101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9"/>
            <p:cNvSpPr/>
            <p:nvPr/>
          </p:nvSpPr>
          <p:spPr>
            <a:xfrm>
              <a:off x="-1527225" y="3196088"/>
              <a:ext cx="306075" cy="165150"/>
            </a:xfrm>
            <a:custGeom>
              <a:avLst/>
              <a:gdLst/>
              <a:ahLst/>
              <a:cxnLst/>
              <a:rect l="l" t="t" r="r" b="b"/>
              <a:pathLst>
                <a:path w="12243" h="6606" extrusionOk="0">
                  <a:moveTo>
                    <a:pt x="12210" y="1"/>
                  </a:moveTo>
                  <a:cubicBezTo>
                    <a:pt x="5838" y="635"/>
                    <a:pt x="34" y="5472"/>
                    <a:pt x="1" y="5505"/>
                  </a:cubicBezTo>
                  <a:lnTo>
                    <a:pt x="101" y="6606"/>
                  </a:lnTo>
                  <a:cubicBezTo>
                    <a:pt x="168" y="6539"/>
                    <a:pt x="5938" y="935"/>
                    <a:pt x="12243" y="301"/>
                  </a:cubicBezTo>
                  <a:lnTo>
                    <a:pt x="12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9"/>
            <p:cNvSpPr/>
            <p:nvPr/>
          </p:nvSpPr>
          <p:spPr>
            <a:xfrm>
              <a:off x="-1406300" y="3165663"/>
              <a:ext cx="223525" cy="49650"/>
            </a:xfrm>
            <a:custGeom>
              <a:avLst/>
              <a:gdLst/>
              <a:ahLst/>
              <a:cxnLst/>
              <a:rect l="l" t="t" r="r" b="b"/>
              <a:pathLst>
                <a:path w="8941" h="1986" extrusionOk="0">
                  <a:moveTo>
                    <a:pt x="7514" y="0"/>
                  </a:moveTo>
                  <a:cubicBezTo>
                    <a:pt x="4561" y="0"/>
                    <a:pt x="839" y="856"/>
                    <a:pt x="668" y="884"/>
                  </a:cubicBezTo>
                  <a:lnTo>
                    <a:pt x="1" y="1985"/>
                  </a:lnTo>
                  <a:cubicBezTo>
                    <a:pt x="31" y="1985"/>
                    <a:pt x="4913" y="331"/>
                    <a:pt x="8031" y="331"/>
                  </a:cubicBezTo>
                  <a:cubicBezTo>
                    <a:pt x="8343" y="331"/>
                    <a:pt x="8637" y="348"/>
                    <a:pt x="8907" y="384"/>
                  </a:cubicBezTo>
                  <a:lnTo>
                    <a:pt x="8940" y="84"/>
                  </a:lnTo>
                  <a:cubicBezTo>
                    <a:pt x="8502" y="25"/>
                    <a:pt x="8019" y="0"/>
                    <a:pt x="7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9"/>
            <p:cNvSpPr/>
            <p:nvPr/>
          </p:nvSpPr>
          <p:spPr>
            <a:xfrm>
              <a:off x="-1280375" y="3137713"/>
              <a:ext cx="218525" cy="170150"/>
            </a:xfrm>
            <a:custGeom>
              <a:avLst/>
              <a:gdLst/>
              <a:ahLst/>
              <a:cxnLst/>
              <a:rect l="l" t="t" r="r" b="b"/>
              <a:pathLst>
                <a:path w="8741" h="6806" extrusionOk="0">
                  <a:moveTo>
                    <a:pt x="4737" y="1168"/>
                  </a:moveTo>
                  <a:lnTo>
                    <a:pt x="4737" y="1168"/>
                  </a:lnTo>
                  <a:cubicBezTo>
                    <a:pt x="3870" y="1502"/>
                    <a:pt x="3636" y="1769"/>
                    <a:pt x="3536" y="2002"/>
                  </a:cubicBezTo>
                  <a:cubicBezTo>
                    <a:pt x="3403" y="2269"/>
                    <a:pt x="3536" y="2469"/>
                    <a:pt x="3570" y="2569"/>
                  </a:cubicBezTo>
                  <a:cubicBezTo>
                    <a:pt x="3603" y="2636"/>
                    <a:pt x="3603" y="2669"/>
                    <a:pt x="3603" y="2703"/>
                  </a:cubicBezTo>
                  <a:cubicBezTo>
                    <a:pt x="3703" y="3036"/>
                    <a:pt x="3036" y="3670"/>
                    <a:pt x="2336" y="4337"/>
                  </a:cubicBezTo>
                  <a:cubicBezTo>
                    <a:pt x="2069" y="4571"/>
                    <a:pt x="1935" y="4838"/>
                    <a:pt x="2002" y="5138"/>
                  </a:cubicBezTo>
                  <a:cubicBezTo>
                    <a:pt x="2035" y="5538"/>
                    <a:pt x="2369" y="5872"/>
                    <a:pt x="2569" y="6039"/>
                  </a:cubicBezTo>
                  <a:lnTo>
                    <a:pt x="1035" y="6572"/>
                  </a:lnTo>
                  <a:lnTo>
                    <a:pt x="434" y="5905"/>
                  </a:lnTo>
                  <a:cubicBezTo>
                    <a:pt x="234" y="5672"/>
                    <a:pt x="367" y="5305"/>
                    <a:pt x="634" y="4871"/>
                  </a:cubicBezTo>
                  <a:cubicBezTo>
                    <a:pt x="634" y="4838"/>
                    <a:pt x="668" y="4804"/>
                    <a:pt x="668" y="4804"/>
                  </a:cubicBezTo>
                  <a:cubicBezTo>
                    <a:pt x="1001" y="4304"/>
                    <a:pt x="1468" y="3804"/>
                    <a:pt x="1702" y="3537"/>
                  </a:cubicBezTo>
                  <a:lnTo>
                    <a:pt x="1735" y="3503"/>
                  </a:lnTo>
                  <a:lnTo>
                    <a:pt x="1735" y="3403"/>
                  </a:lnTo>
                  <a:cubicBezTo>
                    <a:pt x="1702" y="3170"/>
                    <a:pt x="1735" y="2903"/>
                    <a:pt x="1869" y="2703"/>
                  </a:cubicBezTo>
                  <a:lnTo>
                    <a:pt x="1902" y="2669"/>
                  </a:lnTo>
                  <a:cubicBezTo>
                    <a:pt x="1935" y="2569"/>
                    <a:pt x="2035" y="2503"/>
                    <a:pt x="2102" y="2403"/>
                  </a:cubicBezTo>
                  <a:cubicBezTo>
                    <a:pt x="2502" y="2069"/>
                    <a:pt x="3036" y="1802"/>
                    <a:pt x="3603" y="1535"/>
                  </a:cubicBezTo>
                  <a:cubicBezTo>
                    <a:pt x="3703" y="1502"/>
                    <a:pt x="3770" y="1502"/>
                    <a:pt x="3837" y="1469"/>
                  </a:cubicBezTo>
                  <a:cubicBezTo>
                    <a:pt x="4103" y="1335"/>
                    <a:pt x="4437" y="1235"/>
                    <a:pt x="4737" y="1168"/>
                  </a:cubicBezTo>
                  <a:close/>
                  <a:moveTo>
                    <a:pt x="8407" y="1"/>
                  </a:moveTo>
                  <a:lnTo>
                    <a:pt x="7372" y="168"/>
                  </a:lnTo>
                  <a:cubicBezTo>
                    <a:pt x="7306" y="268"/>
                    <a:pt x="7039" y="301"/>
                    <a:pt x="6639" y="368"/>
                  </a:cubicBezTo>
                  <a:cubicBezTo>
                    <a:pt x="5871" y="501"/>
                    <a:pt x="4704" y="801"/>
                    <a:pt x="3670" y="1168"/>
                  </a:cubicBezTo>
                  <a:cubicBezTo>
                    <a:pt x="3470" y="1235"/>
                    <a:pt x="3236" y="1335"/>
                    <a:pt x="3069" y="1435"/>
                  </a:cubicBezTo>
                  <a:cubicBezTo>
                    <a:pt x="2536" y="1669"/>
                    <a:pt x="2069" y="2002"/>
                    <a:pt x="1802" y="2369"/>
                  </a:cubicBezTo>
                  <a:lnTo>
                    <a:pt x="1735" y="2436"/>
                  </a:lnTo>
                  <a:cubicBezTo>
                    <a:pt x="1668" y="2503"/>
                    <a:pt x="1635" y="2603"/>
                    <a:pt x="1568" y="2669"/>
                  </a:cubicBezTo>
                  <a:cubicBezTo>
                    <a:pt x="1502" y="2870"/>
                    <a:pt x="1468" y="3103"/>
                    <a:pt x="1502" y="3303"/>
                  </a:cubicBezTo>
                  <a:cubicBezTo>
                    <a:pt x="1335" y="3470"/>
                    <a:pt x="834" y="4004"/>
                    <a:pt x="468" y="4537"/>
                  </a:cubicBezTo>
                  <a:cubicBezTo>
                    <a:pt x="367" y="4671"/>
                    <a:pt x="334" y="4804"/>
                    <a:pt x="234" y="4871"/>
                  </a:cubicBezTo>
                  <a:cubicBezTo>
                    <a:pt x="34" y="5305"/>
                    <a:pt x="1" y="5705"/>
                    <a:pt x="234" y="6005"/>
                  </a:cubicBezTo>
                  <a:lnTo>
                    <a:pt x="801" y="6606"/>
                  </a:lnTo>
                  <a:lnTo>
                    <a:pt x="1001" y="6806"/>
                  </a:lnTo>
                  <a:lnTo>
                    <a:pt x="1068" y="6772"/>
                  </a:lnTo>
                  <a:lnTo>
                    <a:pt x="2702" y="6172"/>
                  </a:lnTo>
                  <a:lnTo>
                    <a:pt x="3203" y="6005"/>
                  </a:lnTo>
                  <a:lnTo>
                    <a:pt x="2969" y="5838"/>
                  </a:lnTo>
                  <a:cubicBezTo>
                    <a:pt x="2969" y="5838"/>
                    <a:pt x="2336" y="5438"/>
                    <a:pt x="2302" y="4971"/>
                  </a:cubicBezTo>
                  <a:cubicBezTo>
                    <a:pt x="2235" y="4771"/>
                    <a:pt x="2336" y="4604"/>
                    <a:pt x="2536" y="4437"/>
                  </a:cubicBezTo>
                  <a:cubicBezTo>
                    <a:pt x="3503" y="3537"/>
                    <a:pt x="4003" y="3003"/>
                    <a:pt x="3903" y="2503"/>
                  </a:cubicBezTo>
                  <a:cubicBezTo>
                    <a:pt x="3903" y="2469"/>
                    <a:pt x="3870" y="2369"/>
                    <a:pt x="3837" y="2336"/>
                  </a:cubicBezTo>
                  <a:cubicBezTo>
                    <a:pt x="3737" y="2202"/>
                    <a:pt x="3737" y="2102"/>
                    <a:pt x="3803" y="2002"/>
                  </a:cubicBezTo>
                  <a:cubicBezTo>
                    <a:pt x="4003" y="1602"/>
                    <a:pt x="6539" y="968"/>
                    <a:pt x="8740" y="334"/>
                  </a:cubicBezTo>
                  <a:lnTo>
                    <a:pt x="84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9"/>
            <p:cNvSpPr/>
            <p:nvPr/>
          </p:nvSpPr>
          <p:spPr>
            <a:xfrm>
              <a:off x="-1280375" y="3165238"/>
              <a:ext cx="120950" cy="136800"/>
            </a:xfrm>
            <a:custGeom>
              <a:avLst/>
              <a:gdLst/>
              <a:ahLst/>
              <a:cxnLst/>
              <a:rect l="l" t="t" r="r" b="b"/>
              <a:pathLst>
                <a:path w="4838" h="5472" extrusionOk="0">
                  <a:moveTo>
                    <a:pt x="4837" y="1"/>
                  </a:moveTo>
                  <a:lnTo>
                    <a:pt x="4837" y="1"/>
                  </a:lnTo>
                  <a:cubicBezTo>
                    <a:pt x="3670" y="334"/>
                    <a:pt x="2402" y="835"/>
                    <a:pt x="1902" y="1568"/>
                  </a:cubicBezTo>
                  <a:cubicBezTo>
                    <a:pt x="1735" y="1802"/>
                    <a:pt x="1702" y="2069"/>
                    <a:pt x="1735" y="2302"/>
                  </a:cubicBezTo>
                  <a:lnTo>
                    <a:pt x="1735" y="2402"/>
                  </a:lnTo>
                  <a:lnTo>
                    <a:pt x="1702" y="2436"/>
                  </a:lnTo>
                  <a:cubicBezTo>
                    <a:pt x="1235" y="2903"/>
                    <a:pt x="1" y="4270"/>
                    <a:pt x="434" y="4804"/>
                  </a:cubicBezTo>
                  <a:lnTo>
                    <a:pt x="1035" y="5471"/>
                  </a:lnTo>
                  <a:lnTo>
                    <a:pt x="2569" y="4938"/>
                  </a:lnTo>
                  <a:cubicBezTo>
                    <a:pt x="2369" y="4771"/>
                    <a:pt x="2035" y="4437"/>
                    <a:pt x="2002" y="4037"/>
                  </a:cubicBezTo>
                  <a:cubicBezTo>
                    <a:pt x="1935" y="3737"/>
                    <a:pt x="2069" y="3470"/>
                    <a:pt x="2336" y="3236"/>
                  </a:cubicBezTo>
                  <a:cubicBezTo>
                    <a:pt x="3036" y="2569"/>
                    <a:pt x="3703" y="1935"/>
                    <a:pt x="3603" y="1602"/>
                  </a:cubicBezTo>
                  <a:cubicBezTo>
                    <a:pt x="3603" y="1568"/>
                    <a:pt x="3603" y="1535"/>
                    <a:pt x="3570" y="1468"/>
                  </a:cubicBezTo>
                  <a:cubicBezTo>
                    <a:pt x="3536" y="1368"/>
                    <a:pt x="3403" y="1168"/>
                    <a:pt x="3536" y="901"/>
                  </a:cubicBezTo>
                  <a:cubicBezTo>
                    <a:pt x="3603" y="668"/>
                    <a:pt x="3903" y="368"/>
                    <a:pt x="4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9"/>
            <p:cNvSpPr/>
            <p:nvPr/>
          </p:nvSpPr>
          <p:spPr>
            <a:xfrm>
              <a:off x="-1154450" y="3108538"/>
              <a:ext cx="137625" cy="182650"/>
            </a:xfrm>
            <a:custGeom>
              <a:avLst/>
              <a:gdLst/>
              <a:ahLst/>
              <a:cxnLst/>
              <a:rect l="l" t="t" r="r" b="b"/>
              <a:pathLst>
                <a:path w="5505" h="7306" extrusionOk="0">
                  <a:moveTo>
                    <a:pt x="3586" y="189"/>
                  </a:moveTo>
                  <a:cubicBezTo>
                    <a:pt x="3610" y="189"/>
                    <a:pt x="3638" y="193"/>
                    <a:pt x="3670" y="201"/>
                  </a:cubicBezTo>
                  <a:cubicBezTo>
                    <a:pt x="3970" y="267"/>
                    <a:pt x="4404" y="334"/>
                    <a:pt x="4804" y="367"/>
                  </a:cubicBezTo>
                  <a:cubicBezTo>
                    <a:pt x="4704" y="434"/>
                    <a:pt x="4570" y="501"/>
                    <a:pt x="4537" y="634"/>
                  </a:cubicBezTo>
                  <a:cubicBezTo>
                    <a:pt x="4404" y="934"/>
                    <a:pt x="4504" y="1301"/>
                    <a:pt x="4804" y="1768"/>
                  </a:cubicBezTo>
                  <a:cubicBezTo>
                    <a:pt x="4804" y="1802"/>
                    <a:pt x="4837" y="1835"/>
                    <a:pt x="4871" y="1835"/>
                  </a:cubicBezTo>
                  <a:cubicBezTo>
                    <a:pt x="5171" y="2269"/>
                    <a:pt x="5304" y="2536"/>
                    <a:pt x="5238" y="2802"/>
                  </a:cubicBezTo>
                  <a:cubicBezTo>
                    <a:pt x="5204" y="3169"/>
                    <a:pt x="4771" y="3470"/>
                    <a:pt x="4137" y="3870"/>
                  </a:cubicBezTo>
                  <a:cubicBezTo>
                    <a:pt x="3837" y="4103"/>
                    <a:pt x="3536" y="4303"/>
                    <a:pt x="3203" y="4537"/>
                  </a:cubicBezTo>
                  <a:cubicBezTo>
                    <a:pt x="2636" y="4971"/>
                    <a:pt x="2369" y="5438"/>
                    <a:pt x="2469" y="5805"/>
                  </a:cubicBezTo>
                  <a:cubicBezTo>
                    <a:pt x="2502" y="6138"/>
                    <a:pt x="2802" y="6372"/>
                    <a:pt x="3036" y="6505"/>
                  </a:cubicBezTo>
                  <a:lnTo>
                    <a:pt x="1035" y="7005"/>
                  </a:lnTo>
                  <a:cubicBezTo>
                    <a:pt x="868" y="6805"/>
                    <a:pt x="334" y="6105"/>
                    <a:pt x="401" y="5438"/>
                  </a:cubicBezTo>
                  <a:cubicBezTo>
                    <a:pt x="467" y="5037"/>
                    <a:pt x="634" y="4770"/>
                    <a:pt x="1001" y="4504"/>
                  </a:cubicBezTo>
                  <a:lnTo>
                    <a:pt x="2135" y="3770"/>
                  </a:lnTo>
                  <a:cubicBezTo>
                    <a:pt x="3036" y="3169"/>
                    <a:pt x="3837" y="2636"/>
                    <a:pt x="3937" y="2135"/>
                  </a:cubicBezTo>
                  <a:cubicBezTo>
                    <a:pt x="3970" y="1968"/>
                    <a:pt x="3937" y="1802"/>
                    <a:pt x="3803" y="1668"/>
                  </a:cubicBezTo>
                  <a:lnTo>
                    <a:pt x="3736" y="1635"/>
                  </a:lnTo>
                  <a:cubicBezTo>
                    <a:pt x="3336" y="1168"/>
                    <a:pt x="3303" y="634"/>
                    <a:pt x="3403" y="334"/>
                  </a:cubicBezTo>
                  <a:cubicBezTo>
                    <a:pt x="3454" y="232"/>
                    <a:pt x="3505" y="189"/>
                    <a:pt x="3586" y="189"/>
                  </a:cubicBezTo>
                  <a:close/>
                  <a:moveTo>
                    <a:pt x="3303" y="0"/>
                  </a:moveTo>
                  <a:lnTo>
                    <a:pt x="3136" y="167"/>
                  </a:lnTo>
                  <a:cubicBezTo>
                    <a:pt x="2969" y="501"/>
                    <a:pt x="2969" y="1034"/>
                    <a:pt x="3336" y="1568"/>
                  </a:cubicBezTo>
                  <a:cubicBezTo>
                    <a:pt x="3370" y="1635"/>
                    <a:pt x="3403" y="1702"/>
                    <a:pt x="3470" y="1735"/>
                  </a:cubicBezTo>
                  <a:cubicBezTo>
                    <a:pt x="3536" y="1835"/>
                    <a:pt x="3603" y="1902"/>
                    <a:pt x="3536" y="2035"/>
                  </a:cubicBezTo>
                  <a:cubicBezTo>
                    <a:pt x="3503" y="2469"/>
                    <a:pt x="2702" y="2969"/>
                    <a:pt x="1868" y="3503"/>
                  </a:cubicBezTo>
                  <a:lnTo>
                    <a:pt x="768" y="4237"/>
                  </a:lnTo>
                  <a:cubicBezTo>
                    <a:pt x="334" y="4537"/>
                    <a:pt x="134" y="4904"/>
                    <a:pt x="101" y="5371"/>
                  </a:cubicBezTo>
                  <a:cubicBezTo>
                    <a:pt x="0" y="6071"/>
                    <a:pt x="467" y="6739"/>
                    <a:pt x="668" y="7039"/>
                  </a:cubicBezTo>
                  <a:cubicBezTo>
                    <a:pt x="768" y="7172"/>
                    <a:pt x="834" y="7206"/>
                    <a:pt x="834" y="7239"/>
                  </a:cubicBezTo>
                  <a:lnTo>
                    <a:pt x="868" y="7306"/>
                  </a:lnTo>
                  <a:lnTo>
                    <a:pt x="968" y="7239"/>
                  </a:lnTo>
                  <a:lnTo>
                    <a:pt x="3436" y="6638"/>
                  </a:lnTo>
                  <a:lnTo>
                    <a:pt x="3870" y="6505"/>
                  </a:lnTo>
                  <a:lnTo>
                    <a:pt x="3837" y="6505"/>
                  </a:lnTo>
                  <a:lnTo>
                    <a:pt x="3436" y="6372"/>
                  </a:lnTo>
                  <a:lnTo>
                    <a:pt x="3370" y="6372"/>
                  </a:lnTo>
                  <a:cubicBezTo>
                    <a:pt x="3269" y="6338"/>
                    <a:pt x="2702" y="6071"/>
                    <a:pt x="2636" y="5704"/>
                  </a:cubicBezTo>
                  <a:cubicBezTo>
                    <a:pt x="2602" y="5404"/>
                    <a:pt x="2802" y="5071"/>
                    <a:pt x="3303" y="4704"/>
                  </a:cubicBezTo>
                  <a:cubicBezTo>
                    <a:pt x="3636" y="4470"/>
                    <a:pt x="3937" y="4237"/>
                    <a:pt x="4203" y="4037"/>
                  </a:cubicBezTo>
                  <a:cubicBezTo>
                    <a:pt x="4904" y="3536"/>
                    <a:pt x="5371" y="3236"/>
                    <a:pt x="5471" y="2736"/>
                  </a:cubicBezTo>
                  <a:cubicBezTo>
                    <a:pt x="5504" y="2469"/>
                    <a:pt x="5404" y="2135"/>
                    <a:pt x="5137" y="1702"/>
                  </a:cubicBezTo>
                  <a:cubicBezTo>
                    <a:pt x="5071" y="1668"/>
                    <a:pt x="5071" y="1635"/>
                    <a:pt x="5037" y="1635"/>
                  </a:cubicBezTo>
                  <a:cubicBezTo>
                    <a:pt x="4771" y="1201"/>
                    <a:pt x="4637" y="901"/>
                    <a:pt x="4771" y="701"/>
                  </a:cubicBezTo>
                  <a:cubicBezTo>
                    <a:pt x="4871" y="501"/>
                    <a:pt x="5238" y="401"/>
                    <a:pt x="5371" y="401"/>
                  </a:cubicBezTo>
                  <a:lnTo>
                    <a:pt x="5371" y="301"/>
                  </a:lnTo>
                  <a:cubicBezTo>
                    <a:pt x="4771" y="201"/>
                    <a:pt x="4037" y="100"/>
                    <a:pt x="3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9"/>
            <p:cNvSpPr/>
            <p:nvPr/>
          </p:nvSpPr>
          <p:spPr>
            <a:xfrm>
              <a:off x="-1146100" y="3113238"/>
              <a:ext cx="124275" cy="170450"/>
            </a:xfrm>
            <a:custGeom>
              <a:avLst/>
              <a:gdLst/>
              <a:ahLst/>
              <a:cxnLst/>
              <a:rect l="l" t="t" r="r" b="b"/>
              <a:pathLst>
                <a:path w="4971" h="6818" extrusionOk="0">
                  <a:moveTo>
                    <a:pt x="3252" y="1"/>
                  </a:moveTo>
                  <a:cubicBezTo>
                    <a:pt x="3173" y="1"/>
                    <a:pt x="3128" y="44"/>
                    <a:pt x="3102" y="146"/>
                  </a:cubicBezTo>
                  <a:cubicBezTo>
                    <a:pt x="2969" y="446"/>
                    <a:pt x="3002" y="980"/>
                    <a:pt x="3436" y="1447"/>
                  </a:cubicBezTo>
                  <a:cubicBezTo>
                    <a:pt x="3536" y="1614"/>
                    <a:pt x="3636" y="1780"/>
                    <a:pt x="3603" y="1947"/>
                  </a:cubicBezTo>
                  <a:cubicBezTo>
                    <a:pt x="3503" y="2448"/>
                    <a:pt x="2702" y="2981"/>
                    <a:pt x="1801" y="3582"/>
                  </a:cubicBezTo>
                  <a:lnTo>
                    <a:pt x="667" y="4316"/>
                  </a:lnTo>
                  <a:cubicBezTo>
                    <a:pt x="300" y="4582"/>
                    <a:pt x="133" y="4849"/>
                    <a:pt x="100" y="5250"/>
                  </a:cubicBezTo>
                  <a:cubicBezTo>
                    <a:pt x="0" y="5917"/>
                    <a:pt x="534" y="6617"/>
                    <a:pt x="701" y="6817"/>
                  </a:cubicBezTo>
                  <a:lnTo>
                    <a:pt x="2702" y="6317"/>
                  </a:lnTo>
                  <a:cubicBezTo>
                    <a:pt x="2468" y="6184"/>
                    <a:pt x="2168" y="5950"/>
                    <a:pt x="2135" y="5617"/>
                  </a:cubicBezTo>
                  <a:cubicBezTo>
                    <a:pt x="2035" y="5250"/>
                    <a:pt x="2302" y="4783"/>
                    <a:pt x="2869" y="4349"/>
                  </a:cubicBezTo>
                  <a:cubicBezTo>
                    <a:pt x="3202" y="4115"/>
                    <a:pt x="3503" y="3915"/>
                    <a:pt x="3803" y="3682"/>
                  </a:cubicBezTo>
                  <a:cubicBezTo>
                    <a:pt x="4437" y="3282"/>
                    <a:pt x="4870" y="2981"/>
                    <a:pt x="4937" y="2614"/>
                  </a:cubicBezTo>
                  <a:cubicBezTo>
                    <a:pt x="4970" y="2348"/>
                    <a:pt x="4837" y="2081"/>
                    <a:pt x="4537" y="1647"/>
                  </a:cubicBezTo>
                  <a:cubicBezTo>
                    <a:pt x="4170" y="1147"/>
                    <a:pt x="4103" y="746"/>
                    <a:pt x="4203" y="446"/>
                  </a:cubicBezTo>
                  <a:cubicBezTo>
                    <a:pt x="4303" y="313"/>
                    <a:pt x="4370" y="246"/>
                    <a:pt x="4470" y="179"/>
                  </a:cubicBezTo>
                  <a:cubicBezTo>
                    <a:pt x="4103" y="146"/>
                    <a:pt x="3636" y="79"/>
                    <a:pt x="3336" y="13"/>
                  </a:cubicBezTo>
                  <a:cubicBezTo>
                    <a:pt x="3304" y="5"/>
                    <a:pt x="3276" y="1"/>
                    <a:pt x="3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9"/>
            <p:cNvSpPr/>
            <p:nvPr/>
          </p:nvSpPr>
          <p:spPr>
            <a:xfrm>
              <a:off x="-1074925" y="3308138"/>
              <a:ext cx="91400" cy="127450"/>
            </a:xfrm>
            <a:custGeom>
              <a:avLst/>
              <a:gdLst/>
              <a:ahLst/>
              <a:cxnLst/>
              <a:rect l="l" t="t" r="r" b="b"/>
              <a:pathLst>
                <a:path w="3656" h="5098" extrusionOk="0">
                  <a:moveTo>
                    <a:pt x="2706" y="1"/>
                  </a:moveTo>
                  <a:cubicBezTo>
                    <a:pt x="2642" y="1"/>
                    <a:pt x="2570" y="7"/>
                    <a:pt x="2490" y="22"/>
                  </a:cubicBezTo>
                  <a:cubicBezTo>
                    <a:pt x="1256" y="289"/>
                    <a:pt x="22" y="1657"/>
                    <a:pt x="489" y="2190"/>
                  </a:cubicBezTo>
                  <a:cubicBezTo>
                    <a:pt x="956" y="2724"/>
                    <a:pt x="322" y="3358"/>
                    <a:pt x="122" y="4158"/>
                  </a:cubicBezTo>
                  <a:cubicBezTo>
                    <a:pt x="1" y="4716"/>
                    <a:pt x="91" y="5098"/>
                    <a:pt x="393" y="5098"/>
                  </a:cubicBezTo>
                  <a:cubicBezTo>
                    <a:pt x="506" y="5098"/>
                    <a:pt x="649" y="5044"/>
                    <a:pt x="822" y="4926"/>
                  </a:cubicBezTo>
                  <a:cubicBezTo>
                    <a:pt x="1489" y="4525"/>
                    <a:pt x="2957" y="2024"/>
                    <a:pt x="2924" y="1523"/>
                  </a:cubicBezTo>
                  <a:cubicBezTo>
                    <a:pt x="2924" y="1523"/>
                    <a:pt x="3656" y="1"/>
                    <a:pt x="2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9"/>
            <p:cNvSpPr/>
            <p:nvPr/>
          </p:nvSpPr>
          <p:spPr>
            <a:xfrm>
              <a:off x="-1408800" y="3317863"/>
              <a:ext cx="316075" cy="215175"/>
            </a:xfrm>
            <a:custGeom>
              <a:avLst/>
              <a:gdLst/>
              <a:ahLst/>
              <a:cxnLst/>
              <a:rect l="l" t="t" r="r" b="b"/>
              <a:pathLst>
                <a:path w="12643" h="8607" extrusionOk="0">
                  <a:moveTo>
                    <a:pt x="5004" y="0"/>
                  </a:moveTo>
                  <a:cubicBezTo>
                    <a:pt x="5004" y="0"/>
                    <a:pt x="1435" y="1935"/>
                    <a:pt x="1" y="4570"/>
                  </a:cubicBezTo>
                  <a:cubicBezTo>
                    <a:pt x="1" y="4570"/>
                    <a:pt x="57" y="4602"/>
                    <a:pt x="176" y="4602"/>
                  </a:cubicBezTo>
                  <a:cubicBezTo>
                    <a:pt x="398" y="4602"/>
                    <a:pt x="839" y="4489"/>
                    <a:pt x="1535" y="3836"/>
                  </a:cubicBezTo>
                  <a:cubicBezTo>
                    <a:pt x="2370" y="3051"/>
                    <a:pt x="3033" y="2382"/>
                    <a:pt x="3304" y="2382"/>
                  </a:cubicBezTo>
                  <a:cubicBezTo>
                    <a:pt x="3390" y="2382"/>
                    <a:pt x="3436" y="2449"/>
                    <a:pt x="3436" y="2602"/>
                  </a:cubicBezTo>
                  <a:cubicBezTo>
                    <a:pt x="3436" y="3201"/>
                    <a:pt x="1290" y="5798"/>
                    <a:pt x="1957" y="5798"/>
                  </a:cubicBezTo>
                  <a:cubicBezTo>
                    <a:pt x="1996" y="5798"/>
                    <a:pt x="2044" y="5789"/>
                    <a:pt x="2102" y="5771"/>
                  </a:cubicBezTo>
                  <a:cubicBezTo>
                    <a:pt x="3092" y="5441"/>
                    <a:pt x="5387" y="2501"/>
                    <a:pt x="6115" y="2501"/>
                  </a:cubicBezTo>
                  <a:cubicBezTo>
                    <a:pt x="6123" y="2501"/>
                    <a:pt x="6131" y="2501"/>
                    <a:pt x="6138" y="2502"/>
                  </a:cubicBezTo>
                  <a:cubicBezTo>
                    <a:pt x="6805" y="2602"/>
                    <a:pt x="7873" y="3102"/>
                    <a:pt x="7673" y="4236"/>
                  </a:cubicBezTo>
                  <a:cubicBezTo>
                    <a:pt x="7495" y="5213"/>
                    <a:pt x="6189" y="6504"/>
                    <a:pt x="6641" y="6504"/>
                  </a:cubicBezTo>
                  <a:cubicBezTo>
                    <a:pt x="6699" y="6504"/>
                    <a:pt x="6785" y="6483"/>
                    <a:pt x="6905" y="6438"/>
                  </a:cubicBezTo>
                  <a:cubicBezTo>
                    <a:pt x="7919" y="6039"/>
                    <a:pt x="8762" y="4227"/>
                    <a:pt x="9358" y="4227"/>
                  </a:cubicBezTo>
                  <a:cubicBezTo>
                    <a:pt x="9410" y="4227"/>
                    <a:pt x="9459" y="4241"/>
                    <a:pt x="9507" y="4270"/>
                  </a:cubicBezTo>
                  <a:cubicBezTo>
                    <a:pt x="10074" y="4637"/>
                    <a:pt x="8240" y="7939"/>
                    <a:pt x="8240" y="7939"/>
                  </a:cubicBezTo>
                  <a:lnTo>
                    <a:pt x="8340" y="8606"/>
                  </a:lnTo>
                  <a:cubicBezTo>
                    <a:pt x="8340" y="8606"/>
                    <a:pt x="9368" y="6138"/>
                    <a:pt x="9963" y="6138"/>
                  </a:cubicBezTo>
                  <a:cubicBezTo>
                    <a:pt x="10002" y="6138"/>
                    <a:pt x="10040" y="6149"/>
                    <a:pt x="10074" y="6171"/>
                  </a:cubicBezTo>
                  <a:cubicBezTo>
                    <a:pt x="10636" y="6526"/>
                    <a:pt x="10648" y="7877"/>
                    <a:pt x="10991" y="7877"/>
                  </a:cubicBezTo>
                  <a:cubicBezTo>
                    <a:pt x="11036" y="7877"/>
                    <a:pt x="11085" y="7855"/>
                    <a:pt x="11142" y="7806"/>
                  </a:cubicBezTo>
                  <a:cubicBezTo>
                    <a:pt x="11642" y="7405"/>
                    <a:pt x="12076" y="6071"/>
                    <a:pt x="11642" y="5738"/>
                  </a:cubicBezTo>
                  <a:cubicBezTo>
                    <a:pt x="11209" y="5404"/>
                    <a:pt x="12643" y="2135"/>
                    <a:pt x="11742" y="2002"/>
                  </a:cubicBezTo>
                  <a:cubicBezTo>
                    <a:pt x="11727" y="2000"/>
                    <a:pt x="11712" y="2000"/>
                    <a:pt x="11697" y="2000"/>
                  </a:cubicBezTo>
                  <a:cubicBezTo>
                    <a:pt x="10880" y="2000"/>
                    <a:pt x="9498" y="3595"/>
                    <a:pt x="8864" y="3595"/>
                  </a:cubicBezTo>
                  <a:cubicBezTo>
                    <a:pt x="8819" y="3595"/>
                    <a:pt x="8777" y="3587"/>
                    <a:pt x="8740" y="3569"/>
                  </a:cubicBezTo>
                  <a:cubicBezTo>
                    <a:pt x="8216" y="3275"/>
                    <a:pt x="9493" y="665"/>
                    <a:pt x="8561" y="665"/>
                  </a:cubicBezTo>
                  <a:cubicBezTo>
                    <a:pt x="8543" y="665"/>
                    <a:pt x="8525" y="665"/>
                    <a:pt x="8507" y="667"/>
                  </a:cubicBezTo>
                  <a:cubicBezTo>
                    <a:pt x="7563" y="789"/>
                    <a:pt x="4176" y="3688"/>
                    <a:pt x="3691" y="3688"/>
                  </a:cubicBezTo>
                  <a:cubicBezTo>
                    <a:pt x="3645" y="3688"/>
                    <a:pt x="3625" y="3661"/>
                    <a:pt x="3636" y="3603"/>
                  </a:cubicBezTo>
                  <a:cubicBezTo>
                    <a:pt x="3737" y="2902"/>
                    <a:pt x="5004" y="0"/>
                    <a:pt x="5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9"/>
            <p:cNvSpPr/>
            <p:nvPr/>
          </p:nvSpPr>
          <p:spPr>
            <a:xfrm>
              <a:off x="-1061050" y="3221938"/>
              <a:ext cx="281900" cy="294425"/>
            </a:xfrm>
            <a:custGeom>
              <a:avLst/>
              <a:gdLst/>
              <a:ahLst/>
              <a:cxnLst/>
              <a:rect l="l" t="t" r="r" b="b"/>
              <a:pathLst>
                <a:path w="11276" h="11777" extrusionOk="0">
                  <a:moveTo>
                    <a:pt x="11008" y="1"/>
                  </a:moveTo>
                  <a:lnTo>
                    <a:pt x="5104" y="8707"/>
                  </a:lnTo>
                  <a:cubicBezTo>
                    <a:pt x="4971" y="8941"/>
                    <a:pt x="4804" y="9108"/>
                    <a:pt x="4604" y="9174"/>
                  </a:cubicBezTo>
                  <a:cubicBezTo>
                    <a:pt x="3536" y="9708"/>
                    <a:pt x="101" y="11476"/>
                    <a:pt x="0" y="11509"/>
                  </a:cubicBezTo>
                  <a:lnTo>
                    <a:pt x="201" y="11776"/>
                  </a:lnTo>
                  <a:cubicBezTo>
                    <a:pt x="234" y="11743"/>
                    <a:pt x="2636" y="10075"/>
                    <a:pt x="4270" y="9808"/>
                  </a:cubicBezTo>
                  <a:lnTo>
                    <a:pt x="4304" y="9808"/>
                  </a:lnTo>
                  <a:lnTo>
                    <a:pt x="5137" y="9208"/>
                  </a:lnTo>
                  <a:lnTo>
                    <a:pt x="11275" y="168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9"/>
            <p:cNvSpPr/>
            <p:nvPr/>
          </p:nvSpPr>
          <p:spPr>
            <a:xfrm>
              <a:off x="-1046875" y="3462963"/>
              <a:ext cx="120100" cy="191825"/>
            </a:xfrm>
            <a:custGeom>
              <a:avLst/>
              <a:gdLst/>
              <a:ahLst/>
              <a:cxnLst/>
              <a:rect l="l" t="t" r="r" b="b"/>
              <a:pathLst>
                <a:path w="4804" h="7673" extrusionOk="0">
                  <a:moveTo>
                    <a:pt x="3837" y="0"/>
                  </a:moveTo>
                  <a:lnTo>
                    <a:pt x="3570" y="134"/>
                  </a:lnTo>
                  <a:cubicBezTo>
                    <a:pt x="3570" y="134"/>
                    <a:pt x="4470" y="1735"/>
                    <a:pt x="3470" y="3269"/>
                  </a:cubicBezTo>
                  <a:cubicBezTo>
                    <a:pt x="2469" y="4804"/>
                    <a:pt x="34" y="7439"/>
                    <a:pt x="1" y="7472"/>
                  </a:cubicBezTo>
                  <a:lnTo>
                    <a:pt x="201" y="7672"/>
                  </a:lnTo>
                  <a:cubicBezTo>
                    <a:pt x="201" y="7639"/>
                    <a:pt x="2669" y="5004"/>
                    <a:pt x="3703" y="3403"/>
                  </a:cubicBezTo>
                  <a:cubicBezTo>
                    <a:pt x="4804" y="1802"/>
                    <a:pt x="3870" y="67"/>
                    <a:pt x="3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9"/>
            <p:cNvSpPr/>
            <p:nvPr/>
          </p:nvSpPr>
          <p:spPr>
            <a:xfrm>
              <a:off x="-963475" y="3246138"/>
              <a:ext cx="213500" cy="522050"/>
            </a:xfrm>
            <a:custGeom>
              <a:avLst/>
              <a:gdLst/>
              <a:ahLst/>
              <a:cxnLst/>
              <a:rect l="l" t="t" r="r" b="b"/>
              <a:pathLst>
                <a:path w="8540" h="20882" extrusionOk="0">
                  <a:moveTo>
                    <a:pt x="7572" y="0"/>
                  </a:moveTo>
                  <a:cubicBezTo>
                    <a:pt x="7572" y="34"/>
                    <a:pt x="7539" y="34"/>
                    <a:pt x="7539" y="67"/>
                  </a:cubicBezTo>
                  <a:cubicBezTo>
                    <a:pt x="5671" y="4003"/>
                    <a:pt x="2702" y="9841"/>
                    <a:pt x="2068" y="10174"/>
                  </a:cubicBezTo>
                  <a:cubicBezTo>
                    <a:pt x="1501" y="10475"/>
                    <a:pt x="1068" y="10575"/>
                    <a:pt x="901" y="10675"/>
                  </a:cubicBezTo>
                  <a:cubicBezTo>
                    <a:pt x="834" y="10708"/>
                    <a:pt x="734" y="10708"/>
                    <a:pt x="734" y="10708"/>
                  </a:cubicBezTo>
                  <a:lnTo>
                    <a:pt x="667" y="10708"/>
                  </a:lnTo>
                  <a:lnTo>
                    <a:pt x="534" y="11042"/>
                  </a:lnTo>
                  <a:lnTo>
                    <a:pt x="167" y="11942"/>
                  </a:lnTo>
                  <a:lnTo>
                    <a:pt x="134" y="12042"/>
                  </a:lnTo>
                  <a:lnTo>
                    <a:pt x="234" y="12109"/>
                  </a:lnTo>
                  <a:cubicBezTo>
                    <a:pt x="234" y="12109"/>
                    <a:pt x="300" y="12109"/>
                    <a:pt x="367" y="12142"/>
                  </a:cubicBezTo>
                  <a:cubicBezTo>
                    <a:pt x="667" y="12309"/>
                    <a:pt x="1468" y="12810"/>
                    <a:pt x="1501" y="13677"/>
                  </a:cubicBezTo>
                  <a:cubicBezTo>
                    <a:pt x="1535" y="14811"/>
                    <a:pt x="34" y="18480"/>
                    <a:pt x="34" y="18514"/>
                  </a:cubicBezTo>
                  <a:lnTo>
                    <a:pt x="0" y="18547"/>
                  </a:lnTo>
                  <a:lnTo>
                    <a:pt x="0" y="18614"/>
                  </a:lnTo>
                  <a:lnTo>
                    <a:pt x="534" y="19014"/>
                  </a:lnTo>
                  <a:lnTo>
                    <a:pt x="534" y="18981"/>
                  </a:lnTo>
                  <a:lnTo>
                    <a:pt x="567" y="18847"/>
                  </a:lnTo>
                  <a:cubicBezTo>
                    <a:pt x="1234" y="16679"/>
                    <a:pt x="2135" y="14311"/>
                    <a:pt x="2369" y="14144"/>
                  </a:cubicBezTo>
                  <a:cubicBezTo>
                    <a:pt x="2388" y="14134"/>
                    <a:pt x="2412" y="14129"/>
                    <a:pt x="2439" y="14129"/>
                  </a:cubicBezTo>
                  <a:cubicBezTo>
                    <a:pt x="2692" y="14129"/>
                    <a:pt x="3252" y="14526"/>
                    <a:pt x="3703" y="14978"/>
                  </a:cubicBezTo>
                  <a:lnTo>
                    <a:pt x="3469" y="20615"/>
                  </a:lnTo>
                  <a:lnTo>
                    <a:pt x="3469" y="20882"/>
                  </a:lnTo>
                  <a:lnTo>
                    <a:pt x="4503" y="20515"/>
                  </a:lnTo>
                  <a:lnTo>
                    <a:pt x="4503" y="20315"/>
                  </a:lnTo>
                  <a:cubicBezTo>
                    <a:pt x="4237" y="17680"/>
                    <a:pt x="4170" y="14778"/>
                    <a:pt x="4370" y="14511"/>
                  </a:cubicBezTo>
                  <a:cubicBezTo>
                    <a:pt x="5071" y="13677"/>
                    <a:pt x="5471" y="13443"/>
                    <a:pt x="5571" y="13343"/>
                  </a:cubicBezTo>
                  <a:cubicBezTo>
                    <a:pt x="5804" y="13844"/>
                    <a:pt x="7205" y="17713"/>
                    <a:pt x="7539" y="18647"/>
                  </a:cubicBezTo>
                  <a:cubicBezTo>
                    <a:pt x="7572" y="18780"/>
                    <a:pt x="7639" y="18814"/>
                    <a:pt x="7639" y="18847"/>
                  </a:cubicBezTo>
                  <a:lnTo>
                    <a:pt x="8540" y="18147"/>
                  </a:lnTo>
                  <a:cubicBezTo>
                    <a:pt x="8540" y="18113"/>
                    <a:pt x="6138" y="13810"/>
                    <a:pt x="5838" y="13210"/>
                  </a:cubicBezTo>
                  <a:cubicBezTo>
                    <a:pt x="5838" y="13210"/>
                    <a:pt x="5838" y="13176"/>
                    <a:pt x="5804" y="13176"/>
                  </a:cubicBezTo>
                  <a:cubicBezTo>
                    <a:pt x="5738" y="13110"/>
                    <a:pt x="5704" y="13043"/>
                    <a:pt x="5638" y="13043"/>
                  </a:cubicBezTo>
                  <a:lnTo>
                    <a:pt x="5571" y="13043"/>
                  </a:lnTo>
                  <a:cubicBezTo>
                    <a:pt x="5471" y="13043"/>
                    <a:pt x="5171" y="13143"/>
                    <a:pt x="4137" y="14311"/>
                  </a:cubicBezTo>
                  <a:cubicBezTo>
                    <a:pt x="4126" y="14321"/>
                    <a:pt x="4109" y="14326"/>
                    <a:pt x="4085" y="14326"/>
                  </a:cubicBezTo>
                  <a:cubicBezTo>
                    <a:pt x="3845" y="14326"/>
                    <a:pt x="2965" y="13834"/>
                    <a:pt x="2430" y="13834"/>
                  </a:cubicBezTo>
                  <a:cubicBezTo>
                    <a:pt x="2344" y="13834"/>
                    <a:pt x="2266" y="13847"/>
                    <a:pt x="2202" y="13877"/>
                  </a:cubicBezTo>
                  <a:cubicBezTo>
                    <a:pt x="2088" y="13926"/>
                    <a:pt x="1975" y="13998"/>
                    <a:pt x="1884" y="13998"/>
                  </a:cubicBezTo>
                  <a:cubicBezTo>
                    <a:pt x="1788" y="13998"/>
                    <a:pt x="1719" y="13917"/>
                    <a:pt x="1701" y="13643"/>
                  </a:cubicBezTo>
                  <a:cubicBezTo>
                    <a:pt x="1668" y="12609"/>
                    <a:pt x="801" y="12042"/>
                    <a:pt x="467" y="11842"/>
                  </a:cubicBezTo>
                  <a:lnTo>
                    <a:pt x="834" y="11008"/>
                  </a:lnTo>
                  <a:lnTo>
                    <a:pt x="868" y="10875"/>
                  </a:lnTo>
                  <a:cubicBezTo>
                    <a:pt x="1034" y="10841"/>
                    <a:pt x="1468" y="10708"/>
                    <a:pt x="2202" y="10341"/>
                  </a:cubicBezTo>
                  <a:cubicBezTo>
                    <a:pt x="2335" y="10308"/>
                    <a:pt x="2502" y="10074"/>
                    <a:pt x="2736" y="9774"/>
                  </a:cubicBezTo>
                  <a:cubicBezTo>
                    <a:pt x="3403" y="8807"/>
                    <a:pt x="4470" y="6839"/>
                    <a:pt x="5471" y="4937"/>
                  </a:cubicBezTo>
                  <a:cubicBezTo>
                    <a:pt x="6405" y="3036"/>
                    <a:pt x="7305" y="1235"/>
                    <a:pt x="7706" y="401"/>
                  </a:cubicBezTo>
                  <a:cubicBezTo>
                    <a:pt x="7706" y="367"/>
                    <a:pt x="7739" y="334"/>
                    <a:pt x="7739" y="301"/>
                  </a:cubicBezTo>
                  <a:cubicBezTo>
                    <a:pt x="7739" y="301"/>
                    <a:pt x="7739" y="234"/>
                    <a:pt x="7806" y="234"/>
                  </a:cubicBezTo>
                  <a:cubicBezTo>
                    <a:pt x="7839" y="167"/>
                    <a:pt x="7873" y="67"/>
                    <a:pt x="7906" y="34"/>
                  </a:cubicBezTo>
                  <a:lnTo>
                    <a:pt x="7672" y="34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9"/>
            <p:cNvSpPr/>
            <p:nvPr/>
          </p:nvSpPr>
          <p:spPr>
            <a:xfrm>
              <a:off x="-825875" y="3270313"/>
              <a:ext cx="64225" cy="310250"/>
            </a:xfrm>
            <a:custGeom>
              <a:avLst/>
              <a:gdLst/>
              <a:ahLst/>
              <a:cxnLst/>
              <a:rect l="l" t="t" r="r" b="b"/>
              <a:pathLst>
                <a:path w="2569" h="12410" extrusionOk="0">
                  <a:moveTo>
                    <a:pt x="2335" y="1"/>
                  </a:moveTo>
                  <a:cubicBezTo>
                    <a:pt x="2302" y="67"/>
                    <a:pt x="1334" y="1869"/>
                    <a:pt x="1201" y="4637"/>
                  </a:cubicBezTo>
                  <a:cubicBezTo>
                    <a:pt x="1168" y="5705"/>
                    <a:pt x="1201" y="6539"/>
                    <a:pt x="1201" y="7339"/>
                  </a:cubicBezTo>
                  <a:cubicBezTo>
                    <a:pt x="1234" y="8507"/>
                    <a:pt x="1234" y="9341"/>
                    <a:pt x="968" y="9975"/>
                  </a:cubicBezTo>
                  <a:cubicBezTo>
                    <a:pt x="467" y="11009"/>
                    <a:pt x="0" y="12343"/>
                    <a:pt x="0" y="12343"/>
                  </a:cubicBezTo>
                  <a:lnTo>
                    <a:pt x="234" y="12410"/>
                  </a:lnTo>
                  <a:cubicBezTo>
                    <a:pt x="234" y="12410"/>
                    <a:pt x="701" y="11075"/>
                    <a:pt x="1201" y="10075"/>
                  </a:cubicBezTo>
                  <a:cubicBezTo>
                    <a:pt x="1535" y="9407"/>
                    <a:pt x="1535" y="8540"/>
                    <a:pt x="1501" y="7339"/>
                  </a:cubicBezTo>
                  <a:cubicBezTo>
                    <a:pt x="1468" y="6539"/>
                    <a:pt x="1468" y="5671"/>
                    <a:pt x="1501" y="4637"/>
                  </a:cubicBezTo>
                  <a:cubicBezTo>
                    <a:pt x="1635" y="1935"/>
                    <a:pt x="2569" y="101"/>
                    <a:pt x="2569" y="101"/>
                  </a:cubicBezTo>
                  <a:lnTo>
                    <a:pt x="2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9"/>
            <p:cNvSpPr/>
            <p:nvPr/>
          </p:nvSpPr>
          <p:spPr>
            <a:xfrm>
              <a:off x="-922625" y="3359538"/>
              <a:ext cx="94275" cy="222775"/>
            </a:xfrm>
            <a:custGeom>
              <a:avLst/>
              <a:gdLst/>
              <a:ahLst/>
              <a:cxnLst/>
              <a:rect l="l" t="t" r="r" b="b"/>
              <a:pathLst>
                <a:path w="3771" h="8911" extrusionOk="0">
                  <a:moveTo>
                    <a:pt x="3770" y="1"/>
                  </a:moveTo>
                  <a:lnTo>
                    <a:pt x="1602" y="4171"/>
                  </a:lnTo>
                  <a:cubicBezTo>
                    <a:pt x="1602" y="4171"/>
                    <a:pt x="1" y="7173"/>
                    <a:pt x="368" y="8073"/>
                  </a:cubicBezTo>
                  <a:cubicBezTo>
                    <a:pt x="598" y="8592"/>
                    <a:pt x="795" y="8911"/>
                    <a:pt x="1048" y="8911"/>
                  </a:cubicBezTo>
                  <a:cubicBezTo>
                    <a:pt x="1235" y="8911"/>
                    <a:pt x="1452" y="8737"/>
                    <a:pt x="1735" y="8340"/>
                  </a:cubicBezTo>
                  <a:cubicBezTo>
                    <a:pt x="2402" y="7440"/>
                    <a:pt x="3770" y="2"/>
                    <a:pt x="3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9"/>
            <p:cNvSpPr/>
            <p:nvPr/>
          </p:nvSpPr>
          <p:spPr>
            <a:xfrm>
              <a:off x="-796700" y="3467963"/>
              <a:ext cx="130950" cy="218800"/>
            </a:xfrm>
            <a:custGeom>
              <a:avLst/>
              <a:gdLst/>
              <a:ahLst/>
              <a:cxnLst/>
              <a:rect l="l" t="t" r="r" b="b"/>
              <a:pathLst>
                <a:path w="5238" h="8752" extrusionOk="0">
                  <a:moveTo>
                    <a:pt x="334" y="0"/>
                  </a:moveTo>
                  <a:lnTo>
                    <a:pt x="1" y="1401"/>
                  </a:lnTo>
                  <a:cubicBezTo>
                    <a:pt x="67" y="1568"/>
                    <a:pt x="1835" y="5438"/>
                    <a:pt x="3170" y="6071"/>
                  </a:cubicBezTo>
                  <a:cubicBezTo>
                    <a:pt x="4304" y="6605"/>
                    <a:pt x="4337" y="8140"/>
                    <a:pt x="4370" y="8306"/>
                  </a:cubicBezTo>
                  <a:cubicBezTo>
                    <a:pt x="4124" y="8614"/>
                    <a:pt x="4240" y="8751"/>
                    <a:pt x="4449" y="8751"/>
                  </a:cubicBezTo>
                  <a:cubicBezTo>
                    <a:pt x="4693" y="8751"/>
                    <a:pt x="5066" y="8563"/>
                    <a:pt x="5138" y="8240"/>
                  </a:cubicBezTo>
                  <a:lnTo>
                    <a:pt x="5171" y="7773"/>
                  </a:lnTo>
                  <a:cubicBezTo>
                    <a:pt x="5204" y="7739"/>
                    <a:pt x="5238" y="7673"/>
                    <a:pt x="5238" y="7606"/>
                  </a:cubicBezTo>
                  <a:cubicBezTo>
                    <a:pt x="5204" y="7339"/>
                    <a:pt x="4504" y="6405"/>
                    <a:pt x="3303" y="5805"/>
                  </a:cubicBezTo>
                  <a:cubicBezTo>
                    <a:pt x="2035" y="5237"/>
                    <a:pt x="334" y="67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9"/>
            <p:cNvSpPr/>
            <p:nvPr/>
          </p:nvSpPr>
          <p:spPr>
            <a:xfrm>
              <a:off x="-1074250" y="3733838"/>
              <a:ext cx="44925" cy="51075"/>
            </a:xfrm>
            <a:custGeom>
              <a:avLst/>
              <a:gdLst/>
              <a:ahLst/>
              <a:cxnLst/>
              <a:rect l="l" t="t" r="r" b="b"/>
              <a:pathLst>
                <a:path w="1797" h="2043" extrusionOk="0">
                  <a:moveTo>
                    <a:pt x="760" y="1"/>
                  </a:moveTo>
                  <a:cubicBezTo>
                    <a:pt x="377" y="1"/>
                    <a:pt x="0" y="2043"/>
                    <a:pt x="855" y="2043"/>
                  </a:cubicBezTo>
                  <a:cubicBezTo>
                    <a:pt x="868" y="2043"/>
                    <a:pt x="882" y="2042"/>
                    <a:pt x="895" y="2041"/>
                  </a:cubicBezTo>
                  <a:cubicBezTo>
                    <a:pt x="1796" y="2008"/>
                    <a:pt x="1462" y="540"/>
                    <a:pt x="1462" y="540"/>
                  </a:cubicBezTo>
                  <a:cubicBezTo>
                    <a:pt x="1462" y="540"/>
                    <a:pt x="1229" y="140"/>
                    <a:pt x="795" y="6"/>
                  </a:cubicBezTo>
                  <a:cubicBezTo>
                    <a:pt x="784" y="2"/>
                    <a:pt x="772" y="1"/>
                    <a:pt x="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9"/>
            <p:cNvSpPr/>
            <p:nvPr/>
          </p:nvSpPr>
          <p:spPr>
            <a:xfrm>
              <a:off x="-1029350" y="3766338"/>
              <a:ext cx="55925" cy="53000"/>
            </a:xfrm>
            <a:custGeom>
              <a:avLst/>
              <a:gdLst/>
              <a:ahLst/>
              <a:cxnLst/>
              <a:rect l="l" t="t" r="r" b="b"/>
              <a:pathLst>
                <a:path w="2237" h="2120" extrusionOk="0">
                  <a:moveTo>
                    <a:pt x="1199" y="1"/>
                  </a:moveTo>
                  <a:cubicBezTo>
                    <a:pt x="1153" y="1"/>
                    <a:pt x="1119" y="14"/>
                    <a:pt x="1101" y="41"/>
                  </a:cubicBezTo>
                  <a:cubicBezTo>
                    <a:pt x="1101" y="41"/>
                    <a:pt x="0" y="1175"/>
                    <a:pt x="467" y="1708"/>
                  </a:cubicBezTo>
                  <a:cubicBezTo>
                    <a:pt x="654" y="1958"/>
                    <a:pt x="972" y="2120"/>
                    <a:pt x="1274" y="2120"/>
                  </a:cubicBezTo>
                  <a:cubicBezTo>
                    <a:pt x="1620" y="2120"/>
                    <a:pt x="1946" y="1908"/>
                    <a:pt x="2035" y="1375"/>
                  </a:cubicBezTo>
                  <a:cubicBezTo>
                    <a:pt x="2237" y="538"/>
                    <a:pt x="1490" y="1"/>
                    <a:pt x="1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9"/>
            <p:cNvSpPr/>
            <p:nvPr/>
          </p:nvSpPr>
          <p:spPr>
            <a:xfrm>
              <a:off x="-958475" y="3795163"/>
              <a:ext cx="55450" cy="63900"/>
            </a:xfrm>
            <a:custGeom>
              <a:avLst/>
              <a:gdLst/>
              <a:ahLst/>
              <a:cxnLst/>
              <a:rect l="l" t="t" r="r" b="b"/>
              <a:pathLst>
                <a:path w="2218" h="2556" extrusionOk="0">
                  <a:moveTo>
                    <a:pt x="1364" y="1"/>
                  </a:moveTo>
                  <a:cubicBezTo>
                    <a:pt x="1159" y="1"/>
                    <a:pt x="907" y="123"/>
                    <a:pt x="601" y="422"/>
                  </a:cubicBezTo>
                  <a:cubicBezTo>
                    <a:pt x="601" y="422"/>
                    <a:pt x="0" y="1523"/>
                    <a:pt x="534" y="1990"/>
                  </a:cubicBezTo>
                  <a:cubicBezTo>
                    <a:pt x="887" y="2260"/>
                    <a:pt x="1304" y="2555"/>
                    <a:pt x="1618" y="2555"/>
                  </a:cubicBezTo>
                  <a:cubicBezTo>
                    <a:pt x="1808" y="2555"/>
                    <a:pt x="1960" y="2446"/>
                    <a:pt x="2035" y="2157"/>
                  </a:cubicBezTo>
                  <a:cubicBezTo>
                    <a:pt x="2218" y="1557"/>
                    <a:pt x="2095" y="1"/>
                    <a:pt x="1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9"/>
            <p:cNvSpPr/>
            <p:nvPr/>
          </p:nvSpPr>
          <p:spPr>
            <a:xfrm>
              <a:off x="-1096075" y="3654138"/>
              <a:ext cx="41725" cy="61525"/>
            </a:xfrm>
            <a:custGeom>
              <a:avLst/>
              <a:gdLst/>
              <a:ahLst/>
              <a:cxnLst/>
              <a:rect l="l" t="t" r="r" b="b"/>
              <a:pathLst>
                <a:path w="1669" h="2461" extrusionOk="0">
                  <a:moveTo>
                    <a:pt x="868" y="0"/>
                  </a:moveTo>
                  <a:cubicBezTo>
                    <a:pt x="468" y="0"/>
                    <a:pt x="26" y="968"/>
                    <a:pt x="0" y="1560"/>
                  </a:cubicBezTo>
                  <a:cubicBezTo>
                    <a:pt x="0" y="2327"/>
                    <a:pt x="267" y="2460"/>
                    <a:pt x="267" y="2460"/>
                  </a:cubicBezTo>
                  <a:cubicBezTo>
                    <a:pt x="267" y="2460"/>
                    <a:pt x="1668" y="1160"/>
                    <a:pt x="1201" y="292"/>
                  </a:cubicBezTo>
                  <a:cubicBezTo>
                    <a:pt x="1102" y="86"/>
                    <a:pt x="987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9"/>
            <p:cNvSpPr/>
            <p:nvPr/>
          </p:nvSpPr>
          <p:spPr>
            <a:xfrm>
              <a:off x="-1094925" y="3602513"/>
              <a:ext cx="22950" cy="22400"/>
            </a:xfrm>
            <a:custGeom>
              <a:avLst/>
              <a:gdLst/>
              <a:ahLst/>
              <a:cxnLst/>
              <a:rect l="l" t="t" r="r" b="b"/>
              <a:pathLst>
                <a:path w="918" h="896" extrusionOk="0">
                  <a:moveTo>
                    <a:pt x="707" y="0"/>
                  </a:moveTo>
                  <a:cubicBezTo>
                    <a:pt x="547" y="0"/>
                    <a:pt x="331" y="128"/>
                    <a:pt x="255" y="222"/>
                  </a:cubicBezTo>
                  <a:cubicBezTo>
                    <a:pt x="98" y="441"/>
                    <a:pt x="0" y="896"/>
                    <a:pt x="182" y="896"/>
                  </a:cubicBezTo>
                  <a:cubicBezTo>
                    <a:pt x="194" y="896"/>
                    <a:pt x="207" y="894"/>
                    <a:pt x="221" y="890"/>
                  </a:cubicBezTo>
                  <a:cubicBezTo>
                    <a:pt x="221" y="890"/>
                    <a:pt x="755" y="856"/>
                    <a:pt x="888" y="289"/>
                  </a:cubicBezTo>
                  <a:cubicBezTo>
                    <a:pt x="917" y="73"/>
                    <a:pt x="828" y="0"/>
                    <a:pt x="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9"/>
            <p:cNvSpPr/>
            <p:nvPr/>
          </p:nvSpPr>
          <p:spPr>
            <a:xfrm>
              <a:off x="-886750" y="3796238"/>
              <a:ext cx="40275" cy="63500"/>
            </a:xfrm>
            <a:custGeom>
              <a:avLst/>
              <a:gdLst/>
              <a:ahLst/>
              <a:cxnLst/>
              <a:rect l="l" t="t" r="r" b="b"/>
              <a:pathLst>
                <a:path w="1611" h="2540" extrusionOk="0">
                  <a:moveTo>
                    <a:pt x="816" y="1"/>
                  </a:moveTo>
                  <a:cubicBezTo>
                    <a:pt x="789" y="1"/>
                    <a:pt x="762" y="4"/>
                    <a:pt x="734" y="12"/>
                  </a:cubicBezTo>
                  <a:cubicBezTo>
                    <a:pt x="634" y="45"/>
                    <a:pt x="0" y="179"/>
                    <a:pt x="134" y="946"/>
                  </a:cubicBezTo>
                  <a:cubicBezTo>
                    <a:pt x="256" y="1617"/>
                    <a:pt x="378" y="2539"/>
                    <a:pt x="857" y="2539"/>
                  </a:cubicBezTo>
                  <a:cubicBezTo>
                    <a:pt x="901" y="2539"/>
                    <a:pt x="949" y="2531"/>
                    <a:pt x="1001" y="2514"/>
                  </a:cubicBezTo>
                  <a:cubicBezTo>
                    <a:pt x="1610" y="2321"/>
                    <a:pt x="1479" y="1"/>
                    <a:pt x="8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9"/>
            <p:cNvSpPr/>
            <p:nvPr/>
          </p:nvSpPr>
          <p:spPr>
            <a:xfrm>
              <a:off x="-843400" y="3803213"/>
              <a:ext cx="38325" cy="51600"/>
            </a:xfrm>
            <a:custGeom>
              <a:avLst/>
              <a:gdLst/>
              <a:ahLst/>
              <a:cxnLst/>
              <a:rect l="l" t="t" r="r" b="b"/>
              <a:pathLst>
                <a:path w="1533" h="2064" extrusionOk="0">
                  <a:moveTo>
                    <a:pt x="660" y="0"/>
                  </a:moveTo>
                  <a:cubicBezTo>
                    <a:pt x="619" y="0"/>
                    <a:pt x="577" y="11"/>
                    <a:pt x="534" y="33"/>
                  </a:cubicBezTo>
                  <a:cubicBezTo>
                    <a:pt x="534" y="33"/>
                    <a:pt x="1" y="500"/>
                    <a:pt x="401" y="1268"/>
                  </a:cubicBezTo>
                  <a:cubicBezTo>
                    <a:pt x="696" y="1812"/>
                    <a:pt x="1053" y="2063"/>
                    <a:pt x="1282" y="2063"/>
                  </a:cubicBezTo>
                  <a:cubicBezTo>
                    <a:pt x="1390" y="2063"/>
                    <a:pt x="1470" y="2008"/>
                    <a:pt x="1502" y="1901"/>
                  </a:cubicBezTo>
                  <a:cubicBezTo>
                    <a:pt x="1533" y="1593"/>
                    <a:pt x="1164" y="0"/>
                    <a:pt x="6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9"/>
            <p:cNvSpPr/>
            <p:nvPr/>
          </p:nvSpPr>
          <p:spPr>
            <a:xfrm>
              <a:off x="-786700" y="3772988"/>
              <a:ext cx="35175" cy="48850"/>
            </a:xfrm>
            <a:custGeom>
              <a:avLst/>
              <a:gdLst/>
              <a:ahLst/>
              <a:cxnLst/>
              <a:rect l="l" t="t" r="r" b="b"/>
              <a:pathLst>
                <a:path w="1407" h="1954" extrusionOk="0">
                  <a:moveTo>
                    <a:pt x="613" y="0"/>
                  </a:moveTo>
                  <a:cubicBezTo>
                    <a:pt x="521" y="0"/>
                    <a:pt x="418" y="23"/>
                    <a:pt x="301" y="75"/>
                  </a:cubicBezTo>
                  <a:cubicBezTo>
                    <a:pt x="301" y="75"/>
                    <a:pt x="1" y="108"/>
                    <a:pt x="234" y="942"/>
                  </a:cubicBezTo>
                  <a:cubicBezTo>
                    <a:pt x="399" y="1629"/>
                    <a:pt x="700" y="1954"/>
                    <a:pt x="931" y="1954"/>
                  </a:cubicBezTo>
                  <a:cubicBezTo>
                    <a:pt x="981" y="1954"/>
                    <a:pt x="1027" y="1939"/>
                    <a:pt x="1068" y="1909"/>
                  </a:cubicBezTo>
                  <a:cubicBezTo>
                    <a:pt x="1278" y="1760"/>
                    <a:pt x="1407" y="0"/>
                    <a:pt x="6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9"/>
            <p:cNvSpPr/>
            <p:nvPr/>
          </p:nvSpPr>
          <p:spPr>
            <a:xfrm>
              <a:off x="-743325" y="3750588"/>
              <a:ext cx="39225" cy="53550"/>
            </a:xfrm>
            <a:custGeom>
              <a:avLst/>
              <a:gdLst/>
              <a:ahLst/>
              <a:cxnLst/>
              <a:rect l="l" t="t" r="r" b="b"/>
              <a:pathLst>
                <a:path w="1569" h="2142" extrusionOk="0">
                  <a:moveTo>
                    <a:pt x="1075" y="0"/>
                  </a:moveTo>
                  <a:cubicBezTo>
                    <a:pt x="971" y="0"/>
                    <a:pt x="848" y="34"/>
                    <a:pt x="701" y="104"/>
                  </a:cubicBezTo>
                  <a:cubicBezTo>
                    <a:pt x="701" y="104"/>
                    <a:pt x="1" y="504"/>
                    <a:pt x="501" y="1605"/>
                  </a:cubicBezTo>
                  <a:cubicBezTo>
                    <a:pt x="680" y="1986"/>
                    <a:pt x="867" y="2142"/>
                    <a:pt x="1034" y="2142"/>
                  </a:cubicBezTo>
                  <a:cubicBezTo>
                    <a:pt x="1334" y="2142"/>
                    <a:pt x="1568" y="1638"/>
                    <a:pt x="1568" y="1038"/>
                  </a:cubicBezTo>
                  <a:cubicBezTo>
                    <a:pt x="1543" y="371"/>
                    <a:pt x="1419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9"/>
            <p:cNvSpPr/>
            <p:nvPr/>
          </p:nvSpPr>
          <p:spPr>
            <a:xfrm>
              <a:off x="-1538900" y="3470463"/>
              <a:ext cx="40275" cy="18275"/>
            </a:xfrm>
            <a:custGeom>
              <a:avLst/>
              <a:gdLst/>
              <a:ahLst/>
              <a:cxnLst/>
              <a:rect l="l" t="t" r="r" b="b"/>
              <a:pathLst>
                <a:path w="1611" h="731" extrusionOk="0">
                  <a:moveTo>
                    <a:pt x="1002" y="0"/>
                  </a:moveTo>
                  <a:cubicBezTo>
                    <a:pt x="835" y="0"/>
                    <a:pt x="1" y="167"/>
                    <a:pt x="134" y="634"/>
                  </a:cubicBezTo>
                  <a:cubicBezTo>
                    <a:pt x="151" y="702"/>
                    <a:pt x="209" y="731"/>
                    <a:pt x="289" y="731"/>
                  </a:cubicBezTo>
                  <a:cubicBezTo>
                    <a:pt x="681" y="731"/>
                    <a:pt x="1610" y="56"/>
                    <a:pt x="10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9"/>
            <p:cNvSpPr/>
            <p:nvPr/>
          </p:nvSpPr>
          <p:spPr>
            <a:xfrm>
              <a:off x="-1566400" y="3421788"/>
              <a:ext cx="38850" cy="14650"/>
            </a:xfrm>
            <a:custGeom>
              <a:avLst/>
              <a:gdLst/>
              <a:ahLst/>
              <a:cxnLst/>
              <a:rect l="l" t="t" r="r" b="b"/>
              <a:pathLst>
                <a:path w="1554" h="586" extrusionOk="0">
                  <a:moveTo>
                    <a:pt x="820" y="0"/>
                  </a:moveTo>
                  <a:cubicBezTo>
                    <a:pt x="519" y="0"/>
                    <a:pt x="0" y="78"/>
                    <a:pt x="0" y="446"/>
                  </a:cubicBezTo>
                  <a:cubicBezTo>
                    <a:pt x="16" y="545"/>
                    <a:pt x="130" y="585"/>
                    <a:pt x="282" y="585"/>
                  </a:cubicBezTo>
                  <a:cubicBezTo>
                    <a:pt x="744" y="585"/>
                    <a:pt x="1553" y="214"/>
                    <a:pt x="1001" y="13"/>
                  </a:cubicBezTo>
                  <a:cubicBezTo>
                    <a:pt x="966" y="6"/>
                    <a:pt x="901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9"/>
            <p:cNvSpPr/>
            <p:nvPr/>
          </p:nvSpPr>
          <p:spPr>
            <a:xfrm>
              <a:off x="-1575575" y="3350888"/>
              <a:ext cx="38075" cy="15350"/>
            </a:xfrm>
            <a:custGeom>
              <a:avLst/>
              <a:gdLst/>
              <a:ahLst/>
              <a:cxnLst/>
              <a:rect l="l" t="t" r="r" b="b"/>
              <a:pathLst>
                <a:path w="1523" h="614" extrusionOk="0">
                  <a:moveTo>
                    <a:pt x="820" y="1"/>
                  </a:moveTo>
                  <a:cubicBezTo>
                    <a:pt x="519" y="1"/>
                    <a:pt x="0" y="78"/>
                    <a:pt x="0" y="447"/>
                  </a:cubicBezTo>
                  <a:cubicBezTo>
                    <a:pt x="9" y="566"/>
                    <a:pt x="124" y="614"/>
                    <a:pt x="279" y="614"/>
                  </a:cubicBezTo>
                  <a:cubicBezTo>
                    <a:pt x="732" y="614"/>
                    <a:pt x="1522" y="212"/>
                    <a:pt x="1001" y="13"/>
                  </a:cubicBezTo>
                  <a:cubicBezTo>
                    <a:pt x="966" y="6"/>
                    <a:pt x="901" y="1"/>
                    <a:pt x="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9"/>
            <p:cNvSpPr/>
            <p:nvPr/>
          </p:nvSpPr>
          <p:spPr>
            <a:xfrm>
              <a:off x="-1338750" y="3532063"/>
              <a:ext cx="30800" cy="26300"/>
            </a:xfrm>
            <a:custGeom>
              <a:avLst/>
              <a:gdLst/>
              <a:ahLst/>
              <a:cxnLst/>
              <a:rect l="l" t="t" r="r" b="b"/>
              <a:pathLst>
                <a:path w="1232" h="1052" extrusionOk="0">
                  <a:moveTo>
                    <a:pt x="877" y="1"/>
                  </a:moveTo>
                  <a:cubicBezTo>
                    <a:pt x="839" y="1"/>
                    <a:pt x="792" y="12"/>
                    <a:pt x="734" y="38"/>
                  </a:cubicBezTo>
                  <a:cubicBezTo>
                    <a:pt x="568" y="105"/>
                    <a:pt x="1" y="705"/>
                    <a:pt x="334" y="1006"/>
                  </a:cubicBezTo>
                  <a:cubicBezTo>
                    <a:pt x="363" y="1037"/>
                    <a:pt x="395" y="1052"/>
                    <a:pt x="431" y="1052"/>
                  </a:cubicBezTo>
                  <a:cubicBezTo>
                    <a:pt x="735" y="1052"/>
                    <a:pt x="1231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9"/>
            <p:cNvSpPr/>
            <p:nvPr/>
          </p:nvSpPr>
          <p:spPr>
            <a:xfrm>
              <a:off x="-1296225" y="3537063"/>
              <a:ext cx="59350" cy="49675"/>
            </a:xfrm>
            <a:custGeom>
              <a:avLst/>
              <a:gdLst/>
              <a:ahLst/>
              <a:cxnLst/>
              <a:rect l="l" t="t" r="r" b="b"/>
              <a:pathLst>
                <a:path w="2374" h="1987" extrusionOk="0">
                  <a:moveTo>
                    <a:pt x="1706" y="0"/>
                  </a:moveTo>
                  <a:cubicBezTo>
                    <a:pt x="1635" y="0"/>
                    <a:pt x="1545" y="22"/>
                    <a:pt x="1435" y="72"/>
                  </a:cubicBezTo>
                  <a:cubicBezTo>
                    <a:pt x="1135" y="205"/>
                    <a:pt x="1" y="1339"/>
                    <a:pt x="635" y="1906"/>
                  </a:cubicBezTo>
                  <a:cubicBezTo>
                    <a:pt x="687" y="1961"/>
                    <a:pt x="746" y="1986"/>
                    <a:pt x="811" y="1986"/>
                  </a:cubicBezTo>
                  <a:cubicBezTo>
                    <a:pt x="1392" y="1986"/>
                    <a:pt x="2374" y="0"/>
                    <a:pt x="17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9"/>
            <p:cNvSpPr/>
            <p:nvPr/>
          </p:nvSpPr>
          <p:spPr>
            <a:xfrm>
              <a:off x="-1225325" y="3562788"/>
              <a:ext cx="39100" cy="33150"/>
            </a:xfrm>
            <a:custGeom>
              <a:avLst/>
              <a:gdLst/>
              <a:ahLst/>
              <a:cxnLst/>
              <a:rect l="l" t="t" r="r" b="b"/>
              <a:pathLst>
                <a:path w="1564" h="1326" extrusionOk="0">
                  <a:moveTo>
                    <a:pt x="934" y="0"/>
                  </a:moveTo>
                  <a:cubicBezTo>
                    <a:pt x="903" y="0"/>
                    <a:pt x="869" y="3"/>
                    <a:pt x="834" y="10"/>
                  </a:cubicBezTo>
                  <a:cubicBezTo>
                    <a:pt x="634" y="43"/>
                    <a:pt x="0" y="644"/>
                    <a:pt x="634" y="1211"/>
                  </a:cubicBezTo>
                  <a:cubicBezTo>
                    <a:pt x="718" y="1291"/>
                    <a:pt x="799" y="1325"/>
                    <a:pt x="874" y="1325"/>
                  </a:cubicBezTo>
                  <a:cubicBezTo>
                    <a:pt x="1337" y="1325"/>
                    <a:pt x="1564" y="0"/>
                    <a:pt x="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9"/>
            <p:cNvSpPr/>
            <p:nvPr/>
          </p:nvSpPr>
          <p:spPr>
            <a:xfrm>
              <a:off x="-1503875" y="3471288"/>
              <a:ext cx="66900" cy="30450"/>
            </a:xfrm>
            <a:custGeom>
              <a:avLst/>
              <a:gdLst/>
              <a:ahLst/>
              <a:cxnLst/>
              <a:rect l="l" t="t" r="r" b="b"/>
              <a:pathLst>
                <a:path w="2676" h="1218" extrusionOk="0">
                  <a:moveTo>
                    <a:pt x="1435" y="1"/>
                  </a:moveTo>
                  <a:cubicBezTo>
                    <a:pt x="1402" y="34"/>
                    <a:pt x="1" y="668"/>
                    <a:pt x="401" y="1135"/>
                  </a:cubicBezTo>
                  <a:cubicBezTo>
                    <a:pt x="446" y="1193"/>
                    <a:pt x="519" y="1218"/>
                    <a:pt x="610" y="1218"/>
                  </a:cubicBezTo>
                  <a:cubicBezTo>
                    <a:pt x="1232" y="1218"/>
                    <a:pt x="2676" y="30"/>
                    <a:pt x="1530" y="30"/>
                  </a:cubicBezTo>
                  <a:cubicBezTo>
                    <a:pt x="1490" y="30"/>
                    <a:pt x="1448" y="31"/>
                    <a:pt x="1402" y="34"/>
                  </a:cubicBezTo>
                  <a:lnTo>
                    <a:pt x="14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9"/>
            <p:cNvSpPr/>
            <p:nvPr/>
          </p:nvSpPr>
          <p:spPr>
            <a:xfrm>
              <a:off x="-1443825" y="3497038"/>
              <a:ext cx="47950" cy="25750"/>
            </a:xfrm>
            <a:custGeom>
              <a:avLst/>
              <a:gdLst/>
              <a:ahLst/>
              <a:cxnLst/>
              <a:rect l="l" t="t" r="r" b="b"/>
              <a:pathLst>
                <a:path w="1918" h="1030" extrusionOk="0">
                  <a:moveTo>
                    <a:pt x="985" y="0"/>
                  </a:moveTo>
                  <a:cubicBezTo>
                    <a:pt x="949" y="0"/>
                    <a:pt x="910" y="2"/>
                    <a:pt x="868" y="5"/>
                  </a:cubicBezTo>
                  <a:cubicBezTo>
                    <a:pt x="868" y="5"/>
                    <a:pt x="1" y="472"/>
                    <a:pt x="267" y="939"/>
                  </a:cubicBezTo>
                  <a:cubicBezTo>
                    <a:pt x="312" y="1002"/>
                    <a:pt x="380" y="1029"/>
                    <a:pt x="460" y="1029"/>
                  </a:cubicBezTo>
                  <a:cubicBezTo>
                    <a:pt x="953" y="1029"/>
                    <a:pt x="1917" y="0"/>
                    <a:pt x="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9"/>
            <p:cNvSpPr/>
            <p:nvPr/>
          </p:nvSpPr>
          <p:spPr>
            <a:xfrm>
              <a:off x="-1057725" y="3227788"/>
              <a:ext cx="155975" cy="226025"/>
            </a:xfrm>
            <a:custGeom>
              <a:avLst/>
              <a:gdLst/>
              <a:ahLst/>
              <a:cxnLst/>
              <a:rect l="l" t="t" r="r" b="b"/>
              <a:pathLst>
                <a:path w="6239" h="9041" extrusionOk="0">
                  <a:moveTo>
                    <a:pt x="6239" y="0"/>
                  </a:moveTo>
                  <a:lnTo>
                    <a:pt x="5405" y="234"/>
                  </a:lnTo>
                  <a:cubicBezTo>
                    <a:pt x="5405" y="234"/>
                    <a:pt x="1802" y="3536"/>
                    <a:pt x="902" y="5605"/>
                  </a:cubicBezTo>
                  <a:cubicBezTo>
                    <a:pt x="1" y="7739"/>
                    <a:pt x="935" y="9040"/>
                    <a:pt x="935" y="9040"/>
                  </a:cubicBezTo>
                  <a:cubicBezTo>
                    <a:pt x="935" y="9040"/>
                    <a:pt x="2303" y="8240"/>
                    <a:pt x="1902" y="8206"/>
                  </a:cubicBezTo>
                  <a:cubicBezTo>
                    <a:pt x="1569" y="8173"/>
                    <a:pt x="968" y="7106"/>
                    <a:pt x="1335" y="5504"/>
                  </a:cubicBezTo>
                  <a:cubicBezTo>
                    <a:pt x="1735" y="3870"/>
                    <a:pt x="6238" y="1"/>
                    <a:pt x="6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9"/>
            <p:cNvSpPr/>
            <p:nvPr/>
          </p:nvSpPr>
          <p:spPr>
            <a:xfrm>
              <a:off x="-933450" y="3166088"/>
              <a:ext cx="163475" cy="93025"/>
            </a:xfrm>
            <a:custGeom>
              <a:avLst/>
              <a:gdLst/>
              <a:ahLst/>
              <a:cxnLst/>
              <a:rect l="l" t="t" r="r" b="b"/>
              <a:pathLst>
                <a:path w="6539" h="3721" extrusionOk="0">
                  <a:moveTo>
                    <a:pt x="0" y="0"/>
                  </a:moveTo>
                  <a:cubicBezTo>
                    <a:pt x="0" y="0"/>
                    <a:pt x="367" y="734"/>
                    <a:pt x="2702" y="1001"/>
                  </a:cubicBezTo>
                  <a:cubicBezTo>
                    <a:pt x="4850" y="1185"/>
                    <a:pt x="6292" y="3176"/>
                    <a:pt x="6510" y="3623"/>
                  </a:cubicBezTo>
                  <a:lnTo>
                    <a:pt x="6510" y="3623"/>
                  </a:lnTo>
                  <a:cubicBezTo>
                    <a:pt x="6456" y="3363"/>
                    <a:pt x="6338" y="2634"/>
                    <a:pt x="6238" y="2035"/>
                  </a:cubicBezTo>
                  <a:cubicBezTo>
                    <a:pt x="6138" y="1234"/>
                    <a:pt x="5537" y="1067"/>
                    <a:pt x="5537" y="1067"/>
                  </a:cubicBezTo>
                  <a:cubicBezTo>
                    <a:pt x="5537" y="1067"/>
                    <a:pt x="5512" y="1219"/>
                    <a:pt x="5384" y="1219"/>
                  </a:cubicBezTo>
                  <a:cubicBezTo>
                    <a:pt x="5304" y="1219"/>
                    <a:pt x="5183" y="1160"/>
                    <a:pt x="5004" y="967"/>
                  </a:cubicBezTo>
                  <a:cubicBezTo>
                    <a:pt x="4503" y="467"/>
                    <a:pt x="3136" y="500"/>
                    <a:pt x="2202" y="300"/>
                  </a:cubicBezTo>
                  <a:cubicBezTo>
                    <a:pt x="1301" y="67"/>
                    <a:pt x="701" y="0"/>
                    <a:pt x="701" y="0"/>
                  </a:cubicBezTo>
                  <a:close/>
                  <a:moveTo>
                    <a:pt x="6510" y="3623"/>
                  </a:moveTo>
                  <a:cubicBezTo>
                    <a:pt x="6522" y="3685"/>
                    <a:pt x="6531" y="3721"/>
                    <a:pt x="6536" y="3721"/>
                  </a:cubicBezTo>
                  <a:cubicBezTo>
                    <a:pt x="6537" y="3721"/>
                    <a:pt x="6538" y="3715"/>
                    <a:pt x="6538" y="3703"/>
                  </a:cubicBezTo>
                  <a:cubicBezTo>
                    <a:pt x="6538" y="3689"/>
                    <a:pt x="6528" y="3662"/>
                    <a:pt x="6510" y="36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9"/>
            <p:cNvSpPr/>
            <p:nvPr/>
          </p:nvSpPr>
          <p:spPr>
            <a:xfrm>
              <a:off x="-1087725" y="3219438"/>
              <a:ext cx="302725" cy="296925"/>
            </a:xfrm>
            <a:custGeom>
              <a:avLst/>
              <a:gdLst/>
              <a:ahLst/>
              <a:cxnLst/>
              <a:rect l="l" t="t" r="r" b="b"/>
              <a:pathLst>
                <a:path w="12109" h="11877" extrusionOk="0">
                  <a:moveTo>
                    <a:pt x="11708" y="1"/>
                  </a:moveTo>
                  <a:cubicBezTo>
                    <a:pt x="11708" y="1"/>
                    <a:pt x="6305" y="3837"/>
                    <a:pt x="1134" y="10442"/>
                  </a:cubicBezTo>
                  <a:cubicBezTo>
                    <a:pt x="0" y="11843"/>
                    <a:pt x="1268" y="11876"/>
                    <a:pt x="1268" y="11876"/>
                  </a:cubicBezTo>
                  <a:cubicBezTo>
                    <a:pt x="1268" y="11876"/>
                    <a:pt x="7572" y="2336"/>
                    <a:pt x="12109" y="134"/>
                  </a:cubicBezTo>
                  <a:lnTo>
                    <a:pt x="117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9"/>
            <p:cNvSpPr/>
            <p:nvPr/>
          </p:nvSpPr>
          <p:spPr>
            <a:xfrm>
              <a:off x="-850900" y="3466013"/>
              <a:ext cx="46475" cy="70500"/>
            </a:xfrm>
            <a:custGeom>
              <a:avLst/>
              <a:gdLst/>
              <a:ahLst/>
              <a:cxnLst/>
              <a:rect l="l" t="t" r="r" b="b"/>
              <a:pathLst>
                <a:path w="1859" h="2820" extrusionOk="0">
                  <a:moveTo>
                    <a:pt x="1186" y="0"/>
                  </a:moveTo>
                  <a:cubicBezTo>
                    <a:pt x="1013" y="0"/>
                    <a:pt x="868" y="145"/>
                    <a:pt x="868" y="145"/>
                  </a:cubicBezTo>
                  <a:cubicBezTo>
                    <a:pt x="868" y="145"/>
                    <a:pt x="0" y="2647"/>
                    <a:pt x="634" y="2814"/>
                  </a:cubicBezTo>
                  <a:cubicBezTo>
                    <a:pt x="653" y="2818"/>
                    <a:pt x="672" y="2820"/>
                    <a:pt x="691" y="2820"/>
                  </a:cubicBezTo>
                  <a:cubicBezTo>
                    <a:pt x="1274" y="2820"/>
                    <a:pt x="1859" y="894"/>
                    <a:pt x="1568" y="345"/>
                  </a:cubicBezTo>
                  <a:cubicBezTo>
                    <a:pt x="1456" y="78"/>
                    <a:pt x="1313" y="0"/>
                    <a:pt x="1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9"/>
            <p:cNvSpPr/>
            <p:nvPr/>
          </p:nvSpPr>
          <p:spPr>
            <a:xfrm>
              <a:off x="-957650" y="3400963"/>
              <a:ext cx="70150" cy="70050"/>
            </a:xfrm>
            <a:custGeom>
              <a:avLst/>
              <a:gdLst/>
              <a:ahLst/>
              <a:cxnLst/>
              <a:rect l="l" t="t" r="r" b="b"/>
              <a:pathLst>
                <a:path w="2806" h="2802" extrusionOk="0">
                  <a:moveTo>
                    <a:pt x="2484" y="1"/>
                  </a:moveTo>
                  <a:cubicBezTo>
                    <a:pt x="2469" y="1"/>
                    <a:pt x="2453" y="4"/>
                    <a:pt x="2436" y="12"/>
                  </a:cubicBezTo>
                  <a:cubicBezTo>
                    <a:pt x="1935" y="179"/>
                    <a:pt x="1168" y="2147"/>
                    <a:pt x="1" y="2614"/>
                  </a:cubicBezTo>
                  <a:cubicBezTo>
                    <a:pt x="1" y="2614"/>
                    <a:pt x="106" y="2801"/>
                    <a:pt x="428" y="2801"/>
                  </a:cubicBezTo>
                  <a:cubicBezTo>
                    <a:pt x="649" y="2801"/>
                    <a:pt x="973" y="2712"/>
                    <a:pt x="1435" y="2414"/>
                  </a:cubicBezTo>
                  <a:cubicBezTo>
                    <a:pt x="2456" y="1680"/>
                    <a:pt x="2805" y="1"/>
                    <a:pt x="2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9"/>
            <p:cNvSpPr/>
            <p:nvPr/>
          </p:nvSpPr>
          <p:spPr>
            <a:xfrm>
              <a:off x="-1023525" y="3507638"/>
              <a:ext cx="51550" cy="50225"/>
            </a:xfrm>
            <a:custGeom>
              <a:avLst/>
              <a:gdLst/>
              <a:ahLst/>
              <a:cxnLst/>
              <a:rect l="l" t="t" r="r" b="b"/>
              <a:pathLst>
                <a:path w="2062" h="2009" extrusionOk="0">
                  <a:moveTo>
                    <a:pt x="1170" y="1"/>
                  </a:moveTo>
                  <a:cubicBezTo>
                    <a:pt x="1114" y="1"/>
                    <a:pt x="1057" y="25"/>
                    <a:pt x="1001" y="81"/>
                  </a:cubicBezTo>
                  <a:cubicBezTo>
                    <a:pt x="935" y="181"/>
                    <a:pt x="1" y="748"/>
                    <a:pt x="234" y="1649"/>
                  </a:cubicBezTo>
                  <a:cubicBezTo>
                    <a:pt x="294" y="1910"/>
                    <a:pt x="488" y="2008"/>
                    <a:pt x="725" y="2008"/>
                  </a:cubicBezTo>
                  <a:cubicBezTo>
                    <a:pt x="1276" y="2008"/>
                    <a:pt x="2062" y="1482"/>
                    <a:pt x="1969" y="1249"/>
                  </a:cubicBezTo>
                  <a:cubicBezTo>
                    <a:pt x="1854" y="933"/>
                    <a:pt x="1517" y="1"/>
                    <a:pt x="1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9"/>
            <p:cNvSpPr/>
            <p:nvPr/>
          </p:nvSpPr>
          <p:spPr>
            <a:xfrm>
              <a:off x="-1007675" y="3615863"/>
              <a:ext cx="54100" cy="51800"/>
            </a:xfrm>
            <a:custGeom>
              <a:avLst/>
              <a:gdLst/>
              <a:ahLst/>
              <a:cxnLst/>
              <a:rect l="l" t="t" r="r" b="b"/>
              <a:pathLst>
                <a:path w="2164" h="2072" extrusionOk="0">
                  <a:moveTo>
                    <a:pt x="1451" y="0"/>
                  </a:moveTo>
                  <a:cubicBezTo>
                    <a:pt x="1398" y="0"/>
                    <a:pt x="1347" y="27"/>
                    <a:pt x="1301" y="89"/>
                  </a:cubicBezTo>
                  <a:cubicBezTo>
                    <a:pt x="1301" y="89"/>
                    <a:pt x="0" y="1757"/>
                    <a:pt x="567" y="2023"/>
                  </a:cubicBezTo>
                  <a:cubicBezTo>
                    <a:pt x="644" y="2057"/>
                    <a:pt x="731" y="2072"/>
                    <a:pt x="824" y="2072"/>
                  </a:cubicBezTo>
                  <a:cubicBezTo>
                    <a:pt x="1384" y="2072"/>
                    <a:pt x="2164" y="1533"/>
                    <a:pt x="2135" y="1189"/>
                  </a:cubicBezTo>
                  <a:cubicBezTo>
                    <a:pt x="2107" y="822"/>
                    <a:pt x="1744" y="0"/>
                    <a:pt x="1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9"/>
            <p:cNvSpPr/>
            <p:nvPr/>
          </p:nvSpPr>
          <p:spPr>
            <a:xfrm>
              <a:off x="-924275" y="3666613"/>
              <a:ext cx="40875" cy="50950"/>
            </a:xfrm>
            <a:custGeom>
              <a:avLst/>
              <a:gdLst/>
              <a:ahLst/>
              <a:cxnLst/>
              <a:rect l="l" t="t" r="r" b="b"/>
              <a:pathLst>
                <a:path w="1635" h="2038" extrusionOk="0">
                  <a:moveTo>
                    <a:pt x="153" y="1"/>
                  </a:moveTo>
                  <a:cubicBezTo>
                    <a:pt x="59" y="1"/>
                    <a:pt x="0" y="37"/>
                    <a:pt x="0" y="127"/>
                  </a:cubicBezTo>
                  <a:cubicBezTo>
                    <a:pt x="0" y="127"/>
                    <a:pt x="92" y="2038"/>
                    <a:pt x="514" y="2038"/>
                  </a:cubicBezTo>
                  <a:cubicBezTo>
                    <a:pt x="531" y="2038"/>
                    <a:pt x="549" y="2035"/>
                    <a:pt x="567" y="2028"/>
                  </a:cubicBezTo>
                  <a:cubicBezTo>
                    <a:pt x="1001" y="1861"/>
                    <a:pt x="1635" y="694"/>
                    <a:pt x="1401" y="560"/>
                  </a:cubicBezTo>
                  <a:cubicBezTo>
                    <a:pt x="1220" y="431"/>
                    <a:pt x="477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9"/>
            <p:cNvSpPr/>
            <p:nvPr/>
          </p:nvSpPr>
          <p:spPr>
            <a:xfrm>
              <a:off x="-842125" y="3668738"/>
              <a:ext cx="38775" cy="41225"/>
            </a:xfrm>
            <a:custGeom>
              <a:avLst/>
              <a:gdLst/>
              <a:ahLst/>
              <a:cxnLst/>
              <a:rect l="l" t="t" r="r" b="b"/>
              <a:pathLst>
                <a:path w="1551" h="1649" extrusionOk="0">
                  <a:moveTo>
                    <a:pt x="1011" y="1"/>
                  </a:moveTo>
                  <a:cubicBezTo>
                    <a:pt x="610" y="1"/>
                    <a:pt x="0" y="186"/>
                    <a:pt x="50" y="409"/>
                  </a:cubicBezTo>
                  <a:cubicBezTo>
                    <a:pt x="50" y="409"/>
                    <a:pt x="329" y="1648"/>
                    <a:pt x="648" y="1648"/>
                  </a:cubicBezTo>
                  <a:cubicBezTo>
                    <a:pt x="659" y="1648"/>
                    <a:pt x="671" y="1647"/>
                    <a:pt x="684" y="1643"/>
                  </a:cubicBezTo>
                  <a:cubicBezTo>
                    <a:pt x="1017" y="1576"/>
                    <a:pt x="1551" y="242"/>
                    <a:pt x="1317" y="75"/>
                  </a:cubicBezTo>
                  <a:cubicBezTo>
                    <a:pt x="1265" y="23"/>
                    <a:pt x="1151" y="1"/>
                    <a:pt x="1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9"/>
            <p:cNvSpPr/>
            <p:nvPr/>
          </p:nvSpPr>
          <p:spPr>
            <a:xfrm>
              <a:off x="-772500" y="3604513"/>
              <a:ext cx="33150" cy="36700"/>
            </a:xfrm>
            <a:custGeom>
              <a:avLst/>
              <a:gdLst/>
              <a:ahLst/>
              <a:cxnLst/>
              <a:rect l="l" t="t" r="r" b="b"/>
              <a:pathLst>
                <a:path w="1326" h="1468" extrusionOk="0">
                  <a:moveTo>
                    <a:pt x="956" y="0"/>
                  </a:moveTo>
                  <a:cubicBezTo>
                    <a:pt x="939" y="0"/>
                    <a:pt x="920" y="3"/>
                    <a:pt x="901" y="9"/>
                  </a:cubicBezTo>
                  <a:cubicBezTo>
                    <a:pt x="500" y="109"/>
                    <a:pt x="0" y="142"/>
                    <a:pt x="67" y="543"/>
                  </a:cubicBezTo>
                  <a:cubicBezTo>
                    <a:pt x="67" y="543"/>
                    <a:pt x="852" y="1468"/>
                    <a:pt x="1059" y="1468"/>
                  </a:cubicBezTo>
                  <a:cubicBezTo>
                    <a:pt x="1078" y="1468"/>
                    <a:pt x="1092" y="1460"/>
                    <a:pt x="1101" y="1443"/>
                  </a:cubicBezTo>
                  <a:cubicBezTo>
                    <a:pt x="1228" y="1284"/>
                    <a:pt x="1325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9"/>
            <p:cNvSpPr/>
            <p:nvPr/>
          </p:nvSpPr>
          <p:spPr>
            <a:xfrm>
              <a:off x="-729150" y="3541413"/>
              <a:ext cx="26725" cy="36075"/>
            </a:xfrm>
            <a:custGeom>
              <a:avLst/>
              <a:gdLst/>
              <a:ahLst/>
              <a:cxnLst/>
              <a:rect l="l" t="t" r="r" b="b"/>
              <a:pathLst>
                <a:path w="1069" h="1443" extrusionOk="0">
                  <a:moveTo>
                    <a:pt x="760" y="0"/>
                  </a:moveTo>
                  <a:cubicBezTo>
                    <a:pt x="700" y="0"/>
                    <a:pt x="626" y="40"/>
                    <a:pt x="534" y="131"/>
                  </a:cubicBezTo>
                  <a:lnTo>
                    <a:pt x="1" y="665"/>
                  </a:lnTo>
                  <a:cubicBezTo>
                    <a:pt x="1" y="665"/>
                    <a:pt x="584" y="1442"/>
                    <a:pt x="796" y="1442"/>
                  </a:cubicBezTo>
                  <a:cubicBezTo>
                    <a:pt x="833" y="1442"/>
                    <a:pt x="858" y="1419"/>
                    <a:pt x="868" y="1365"/>
                  </a:cubicBezTo>
                  <a:cubicBezTo>
                    <a:pt x="980" y="1058"/>
                    <a:pt x="1068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9"/>
            <p:cNvSpPr/>
            <p:nvPr/>
          </p:nvSpPr>
          <p:spPr>
            <a:xfrm>
              <a:off x="-1056050" y="3181088"/>
              <a:ext cx="211000" cy="30875"/>
            </a:xfrm>
            <a:custGeom>
              <a:avLst/>
              <a:gdLst/>
              <a:ahLst/>
              <a:cxnLst/>
              <a:rect l="l" t="t" r="r" b="b"/>
              <a:pathLst>
                <a:path w="8440" h="1235" extrusionOk="0">
                  <a:moveTo>
                    <a:pt x="7706" y="0"/>
                  </a:moveTo>
                  <a:cubicBezTo>
                    <a:pt x="7706" y="0"/>
                    <a:pt x="3670" y="0"/>
                    <a:pt x="201" y="934"/>
                  </a:cubicBezTo>
                  <a:lnTo>
                    <a:pt x="1" y="1235"/>
                  </a:lnTo>
                  <a:cubicBezTo>
                    <a:pt x="1" y="1235"/>
                    <a:pt x="3315" y="406"/>
                    <a:pt x="6365" y="406"/>
                  </a:cubicBezTo>
                  <a:cubicBezTo>
                    <a:pt x="7087" y="406"/>
                    <a:pt x="7795" y="453"/>
                    <a:pt x="8440" y="568"/>
                  </a:cubicBezTo>
                  <a:lnTo>
                    <a:pt x="7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9"/>
            <p:cNvSpPr/>
            <p:nvPr/>
          </p:nvSpPr>
          <p:spPr>
            <a:xfrm>
              <a:off x="-761525" y="3021563"/>
              <a:ext cx="235800" cy="201025"/>
            </a:xfrm>
            <a:custGeom>
              <a:avLst/>
              <a:gdLst/>
              <a:ahLst/>
              <a:cxnLst/>
              <a:rect l="l" t="t" r="r" b="b"/>
              <a:pathLst>
                <a:path w="9432" h="8041" extrusionOk="0">
                  <a:moveTo>
                    <a:pt x="8956" y="0"/>
                  </a:moveTo>
                  <a:cubicBezTo>
                    <a:pt x="8861" y="0"/>
                    <a:pt x="8695" y="33"/>
                    <a:pt x="8434" y="110"/>
                  </a:cubicBezTo>
                  <a:cubicBezTo>
                    <a:pt x="6800" y="611"/>
                    <a:pt x="962" y="5514"/>
                    <a:pt x="962" y="5514"/>
                  </a:cubicBezTo>
                  <a:lnTo>
                    <a:pt x="1062" y="6448"/>
                  </a:lnTo>
                  <a:cubicBezTo>
                    <a:pt x="3097" y="2946"/>
                    <a:pt x="8134" y="811"/>
                    <a:pt x="8134" y="811"/>
                  </a:cubicBezTo>
                  <a:cubicBezTo>
                    <a:pt x="8134" y="811"/>
                    <a:pt x="9431" y="0"/>
                    <a:pt x="8956" y="0"/>
                  </a:cubicBezTo>
                  <a:close/>
                  <a:moveTo>
                    <a:pt x="1062" y="6448"/>
                  </a:moveTo>
                  <a:lnTo>
                    <a:pt x="795" y="6582"/>
                  </a:lnTo>
                  <a:cubicBezTo>
                    <a:pt x="795" y="6582"/>
                    <a:pt x="1" y="8040"/>
                    <a:pt x="56" y="8040"/>
                  </a:cubicBezTo>
                  <a:cubicBezTo>
                    <a:pt x="85" y="8040"/>
                    <a:pt x="343" y="7646"/>
                    <a:pt x="1062" y="6448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9"/>
            <p:cNvSpPr/>
            <p:nvPr/>
          </p:nvSpPr>
          <p:spPr>
            <a:xfrm>
              <a:off x="-778350" y="2744238"/>
              <a:ext cx="816450" cy="979775"/>
            </a:xfrm>
            <a:custGeom>
              <a:avLst/>
              <a:gdLst/>
              <a:ahLst/>
              <a:cxnLst/>
              <a:rect l="l" t="t" r="r" b="b"/>
              <a:pathLst>
                <a:path w="32658" h="39191" extrusionOk="0">
                  <a:moveTo>
                    <a:pt x="24937" y="1"/>
                  </a:moveTo>
                  <a:cubicBezTo>
                    <a:pt x="21762" y="1"/>
                    <a:pt x="17863" y="762"/>
                    <a:pt x="13977" y="2697"/>
                  </a:cubicBezTo>
                  <a:cubicBezTo>
                    <a:pt x="11275" y="4032"/>
                    <a:pt x="8940" y="6033"/>
                    <a:pt x="6939" y="8101"/>
                  </a:cubicBezTo>
                  <a:cubicBezTo>
                    <a:pt x="6438" y="8668"/>
                    <a:pt x="5971" y="9202"/>
                    <a:pt x="5504" y="9736"/>
                  </a:cubicBezTo>
                  <a:cubicBezTo>
                    <a:pt x="2002" y="13905"/>
                    <a:pt x="1" y="18042"/>
                    <a:pt x="1" y="18042"/>
                  </a:cubicBezTo>
                  <a:lnTo>
                    <a:pt x="6172" y="33019"/>
                  </a:lnTo>
                  <a:cubicBezTo>
                    <a:pt x="6172" y="33019"/>
                    <a:pt x="7506" y="35020"/>
                    <a:pt x="8573" y="37289"/>
                  </a:cubicBezTo>
                  <a:cubicBezTo>
                    <a:pt x="9117" y="38540"/>
                    <a:pt x="11161" y="39190"/>
                    <a:pt x="13416" y="39190"/>
                  </a:cubicBezTo>
                  <a:cubicBezTo>
                    <a:pt x="15308" y="39190"/>
                    <a:pt x="17350" y="38733"/>
                    <a:pt x="18781" y="37789"/>
                  </a:cubicBezTo>
                  <a:cubicBezTo>
                    <a:pt x="21950" y="35788"/>
                    <a:pt x="22783" y="34220"/>
                    <a:pt x="23818" y="32118"/>
                  </a:cubicBezTo>
                  <a:cubicBezTo>
                    <a:pt x="24885" y="30050"/>
                    <a:pt x="24785" y="27949"/>
                    <a:pt x="23351" y="25247"/>
                  </a:cubicBezTo>
                  <a:cubicBezTo>
                    <a:pt x="21950" y="22545"/>
                    <a:pt x="19448" y="22411"/>
                    <a:pt x="19448" y="22411"/>
                  </a:cubicBezTo>
                  <a:cubicBezTo>
                    <a:pt x="22517" y="21644"/>
                    <a:pt x="24051" y="19976"/>
                    <a:pt x="26186" y="17441"/>
                  </a:cubicBezTo>
                  <a:cubicBezTo>
                    <a:pt x="28287" y="14906"/>
                    <a:pt x="27387" y="14172"/>
                    <a:pt x="29155" y="12071"/>
                  </a:cubicBezTo>
                  <a:cubicBezTo>
                    <a:pt x="30889" y="10002"/>
                    <a:pt x="32123" y="9235"/>
                    <a:pt x="31723" y="7934"/>
                  </a:cubicBezTo>
                  <a:cubicBezTo>
                    <a:pt x="31390" y="6667"/>
                    <a:pt x="32657" y="5399"/>
                    <a:pt x="31990" y="2664"/>
                  </a:cubicBezTo>
                  <a:cubicBezTo>
                    <a:pt x="31623" y="1140"/>
                    <a:pt x="28822" y="1"/>
                    <a:pt x="24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9"/>
            <p:cNvSpPr/>
            <p:nvPr/>
          </p:nvSpPr>
          <p:spPr>
            <a:xfrm>
              <a:off x="-756675" y="3212788"/>
              <a:ext cx="511200" cy="450325"/>
            </a:xfrm>
            <a:custGeom>
              <a:avLst/>
              <a:gdLst/>
              <a:ahLst/>
              <a:cxnLst/>
              <a:rect l="l" t="t" r="r" b="b"/>
              <a:pathLst>
                <a:path w="20448" h="18013" extrusionOk="0">
                  <a:moveTo>
                    <a:pt x="1" y="0"/>
                  </a:moveTo>
                  <a:lnTo>
                    <a:pt x="1" y="0"/>
                  </a:lnTo>
                  <a:cubicBezTo>
                    <a:pt x="601" y="1635"/>
                    <a:pt x="2636" y="5471"/>
                    <a:pt x="4371" y="9240"/>
                  </a:cubicBezTo>
                  <a:cubicBezTo>
                    <a:pt x="5538" y="11809"/>
                    <a:pt x="6472" y="14277"/>
                    <a:pt x="6872" y="15945"/>
                  </a:cubicBezTo>
                  <a:cubicBezTo>
                    <a:pt x="7007" y="16578"/>
                    <a:pt x="7147" y="16760"/>
                    <a:pt x="7331" y="16760"/>
                  </a:cubicBezTo>
                  <a:cubicBezTo>
                    <a:pt x="7576" y="16760"/>
                    <a:pt x="7898" y="16435"/>
                    <a:pt x="8387" y="16435"/>
                  </a:cubicBezTo>
                  <a:cubicBezTo>
                    <a:pt x="8436" y="16435"/>
                    <a:pt x="8487" y="16438"/>
                    <a:pt x="8540" y="16445"/>
                  </a:cubicBezTo>
                  <a:cubicBezTo>
                    <a:pt x="9441" y="16512"/>
                    <a:pt x="10308" y="17846"/>
                    <a:pt x="10442" y="18013"/>
                  </a:cubicBezTo>
                  <a:cubicBezTo>
                    <a:pt x="10375" y="17846"/>
                    <a:pt x="9808" y="16779"/>
                    <a:pt x="11309" y="15811"/>
                  </a:cubicBezTo>
                  <a:cubicBezTo>
                    <a:pt x="11597" y="15635"/>
                    <a:pt x="11914" y="15562"/>
                    <a:pt x="12239" y="15562"/>
                  </a:cubicBezTo>
                  <a:cubicBezTo>
                    <a:pt x="13759" y="15562"/>
                    <a:pt x="15479" y="17146"/>
                    <a:pt x="15479" y="17146"/>
                  </a:cubicBezTo>
                  <a:cubicBezTo>
                    <a:pt x="15479" y="17146"/>
                    <a:pt x="15212" y="16512"/>
                    <a:pt x="15479" y="15378"/>
                  </a:cubicBezTo>
                  <a:cubicBezTo>
                    <a:pt x="15762" y="14340"/>
                    <a:pt x="17676" y="14310"/>
                    <a:pt x="17893" y="14310"/>
                  </a:cubicBezTo>
                  <a:cubicBezTo>
                    <a:pt x="17907" y="14310"/>
                    <a:pt x="17914" y="14310"/>
                    <a:pt x="17914" y="14310"/>
                  </a:cubicBezTo>
                  <a:cubicBezTo>
                    <a:pt x="17413" y="12809"/>
                    <a:pt x="18948" y="12676"/>
                    <a:pt x="18948" y="12676"/>
                  </a:cubicBezTo>
                  <a:cubicBezTo>
                    <a:pt x="18948" y="12676"/>
                    <a:pt x="18214" y="12342"/>
                    <a:pt x="17947" y="11141"/>
                  </a:cubicBezTo>
                  <a:cubicBezTo>
                    <a:pt x="17840" y="10499"/>
                    <a:pt x="18745" y="10448"/>
                    <a:pt x="19456" y="10448"/>
                  </a:cubicBezTo>
                  <a:cubicBezTo>
                    <a:pt x="19589" y="10448"/>
                    <a:pt x="19715" y="10450"/>
                    <a:pt x="19827" y="10450"/>
                  </a:cubicBezTo>
                  <a:cubicBezTo>
                    <a:pt x="20234" y="10450"/>
                    <a:pt x="20447" y="10427"/>
                    <a:pt x="20082" y="10207"/>
                  </a:cubicBezTo>
                  <a:cubicBezTo>
                    <a:pt x="19048" y="9607"/>
                    <a:pt x="19982" y="8139"/>
                    <a:pt x="19648" y="7706"/>
                  </a:cubicBezTo>
                  <a:cubicBezTo>
                    <a:pt x="19315" y="7339"/>
                    <a:pt x="17713" y="6938"/>
                    <a:pt x="17880" y="5604"/>
                  </a:cubicBezTo>
                  <a:cubicBezTo>
                    <a:pt x="18047" y="4303"/>
                    <a:pt x="14578" y="1534"/>
                    <a:pt x="14578" y="1534"/>
                  </a:cubicBezTo>
                  <a:cubicBezTo>
                    <a:pt x="14578" y="1534"/>
                    <a:pt x="14378" y="1534"/>
                    <a:pt x="13944" y="1501"/>
                  </a:cubicBezTo>
                  <a:cubicBezTo>
                    <a:pt x="11442" y="1301"/>
                    <a:pt x="2036" y="46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9"/>
            <p:cNvSpPr/>
            <p:nvPr/>
          </p:nvSpPr>
          <p:spPr>
            <a:xfrm>
              <a:off x="-760000" y="2830013"/>
              <a:ext cx="761400" cy="417275"/>
            </a:xfrm>
            <a:custGeom>
              <a:avLst/>
              <a:gdLst/>
              <a:ahLst/>
              <a:cxnLst/>
              <a:rect l="l" t="t" r="r" b="b"/>
              <a:pathLst>
                <a:path w="30456" h="16691" extrusionOk="0">
                  <a:moveTo>
                    <a:pt x="19714" y="0"/>
                  </a:moveTo>
                  <a:cubicBezTo>
                    <a:pt x="18414" y="0"/>
                    <a:pt x="17179" y="200"/>
                    <a:pt x="15912" y="601"/>
                  </a:cubicBezTo>
                  <a:cubicBezTo>
                    <a:pt x="6872" y="3336"/>
                    <a:pt x="34" y="14644"/>
                    <a:pt x="34" y="14644"/>
                  </a:cubicBezTo>
                  <a:cubicBezTo>
                    <a:pt x="0" y="14744"/>
                    <a:pt x="34" y="14911"/>
                    <a:pt x="100" y="15144"/>
                  </a:cubicBezTo>
                  <a:cubicBezTo>
                    <a:pt x="234" y="15144"/>
                    <a:pt x="367" y="15111"/>
                    <a:pt x="534" y="15111"/>
                  </a:cubicBezTo>
                  <a:cubicBezTo>
                    <a:pt x="971" y="15083"/>
                    <a:pt x="1432" y="15071"/>
                    <a:pt x="1911" y="15071"/>
                  </a:cubicBezTo>
                  <a:cubicBezTo>
                    <a:pt x="5490" y="15071"/>
                    <a:pt x="10115" y="15778"/>
                    <a:pt x="13910" y="16278"/>
                  </a:cubicBezTo>
                  <a:cubicBezTo>
                    <a:pt x="15808" y="16506"/>
                    <a:pt x="17491" y="16691"/>
                    <a:pt x="18711" y="16691"/>
                  </a:cubicBezTo>
                  <a:cubicBezTo>
                    <a:pt x="19635" y="16691"/>
                    <a:pt x="20294" y="16585"/>
                    <a:pt x="20582" y="16312"/>
                  </a:cubicBezTo>
                  <a:cubicBezTo>
                    <a:pt x="22116" y="14944"/>
                    <a:pt x="20115" y="14777"/>
                    <a:pt x="20415" y="13743"/>
                  </a:cubicBezTo>
                  <a:cubicBezTo>
                    <a:pt x="20715" y="12676"/>
                    <a:pt x="22650" y="12976"/>
                    <a:pt x="23150" y="12142"/>
                  </a:cubicBezTo>
                  <a:cubicBezTo>
                    <a:pt x="23617" y="11308"/>
                    <a:pt x="22083" y="10574"/>
                    <a:pt x="24785" y="9240"/>
                  </a:cubicBezTo>
                  <a:cubicBezTo>
                    <a:pt x="27487" y="7906"/>
                    <a:pt x="30455" y="0"/>
                    <a:pt x="197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9"/>
            <p:cNvSpPr/>
            <p:nvPr/>
          </p:nvSpPr>
          <p:spPr>
            <a:xfrm>
              <a:off x="-768350" y="3208613"/>
              <a:ext cx="12550" cy="6700"/>
            </a:xfrm>
            <a:custGeom>
              <a:avLst/>
              <a:gdLst/>
              <a:ahLst/>
              <a:cxnLst/>
              <a:rect l="l" t="t" r="r" b="b"/>
              <a:pathLst>
                <a:path w="502" h="268" extrusionOk="0">
                  <a:moveTo>
                    <a:pt x="401" y="0"/>
                  </a:moveTo>
                  <a:lnTo>
                    <a:pt x="401" y="0"/>
                  </a:lnTo>
                  <a:cubicBezTo>
                    <a:pt x="1" y="34"/>
                    <a:pt x="34" y="134"/>
                    <a:pt x="501" y="267"/>
                  </a:cubicBezTo>
                  <a:cubicBezTo>
                    <a:pt x="434" y="167"/>
                    <a:pt x="434" y="100"/>
                    <a:pt x="401" y="0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9"/>
            <p:cNvSpPr/>
            <p:nvPr/>
          </p:nvSpPr>
          <p:spPr>
            <a:xfrm>
              <a:off x="-760000" y="2964038"/>
              <a:ext cx="698850" cy="252100"/>
            </a:xfrm>
            <a:custGeom>
              <a:avLst/>
              <a:gdLst/>
              <a:ahLst/>
              <a:cxnLst/>
              <a:rect l="l" t="t" r="r" b="b"/>
              <a:pathLst>
                <a:path w="27954" h="10084" extrusionOk="0">
                  <a:moveTo>
                    <a:pt x="20896" y="0"/>
                  </a:moveTo>
                  <a:cubicBezTo>
                    <a:pt x="20125" y="0"/>
                    <a:pt x="19325" y="72"/>
                    <a:pt x="18514" y="243"/>
                  </a:cubicBezTo>
                  <a:cubicBezTo>
                    <a:pt x="15378" y="910"/>
                    <a:pt x="14744" y="1444"/>
                    <a:pt x="14010" y="2144"/>
                  </a:cubicBezTo>
                  <a:cubicBezTo>
                    <a:pt x="13577" y="2545"/>
                    <a:pt x="13076" y="2978"/>
                    <a:pt x="12042" y="3545"/>
                  </a:cubicBezTo>
                  <a:cubicBezTo>
                    <a:pt x="11175" y="3979"/>
                    <a:pt x="10074" y="4413"/>
                    <a:pt x="8907" y="4913"/>
                  </a:cubicBezTo>
                  <a:cubicBezTo>
                    <a:pt x="6171" y="6047"/>
                    <a:pt x="2702" y="7415"/>
                    <a:pt x="0" y="9883"/>
                  </a:cubicBezTo>
                  <a:lnTo>
                    <a:pt x="201" y="10083"/>
                  </a:lnTo>
                  <a:cubicBezTo>
                    <a:pt x="2869" y="7648"/>
                    <a:pt x="6272" y="6281"/>
                    <a:pt x="9040" y="5213"/>
                  </a:cubicBezTo>
                  <a:cubicBezTo>
                    <a:pt x="10208" y="4746"/>
                    <a:pt x="11275" y="4279"/>
                    <a:pt x="12176" y="3812"/>
                  </a:cubicBezTo>
                  <a:cubicBezTo>
                    <a:pt x="13243" y="3279"/>
                    <a:pt x="13744" y="2812"/>
                    <a:pt x="14211" y="2411"/>
                  </a:cubicBezTo>
                  <a:cubicBezTo>
                    <a:pt x="14944" y="1744"/>
                    <a:pt x="15545" y="1210"/>
                    <a:pt x="18580" y="577"/>
                  </a:cubicBezTo>
                  <a:cubicBezTo>
                    <a:pt x="19402" y="388"/>
                    <a:pt x="20176" y="310"/>
                    <a:pt x="20896" y="310"/>
                  </a:cubicBezTo>
                  <a:cubicBezTo>
                    <a:pt x="24386" y="310"/>
                    <a:pt x="26592" y="2144"/>
                    <a:pt x="26619" y="2144"/>
                  </a:cubicBezTo>
                  <a:lnTo>
                    <a:pt x="27954" y="1878"/>
                  </a:lnTo>
                  <a:cubicBezTo>
                    <a:pt x="27926" y="1822"/>
                    <a:pt x="24785" y="0"/>
                    <a:pt x="20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9"/>
            <p:cNvSpPr/>
            <p:nvPr/>
          </p:nvSpPr>
          <p:spPr>
            <a:xfrm>
              <a:off x="-420600" y="3025988"/>
              <a:ext cx="316925" cy="85075"/>
            </a:xfrm>
            <a:custGeom>
              <a:avLst/>
              <a:gdLst/>
              <a:ahLst/>
              <a:cxnLst/>
              <a:rect l="l" t="t" r="r" b="b"/>
              <a:pathLst>
                <a:path w="12677" h="3403" extrusionOk="0">
                  <a:moveTo>
                    <a:pt x="134" y="0"/>
                  </a:moveTo>
                  <a:lnTo>
                    <a:pt x="1" y="267"/>
                  </a:lnTo>
                  <a:cubicBezTo>
                    <a:pt x="31" y="267"/>
                    <a:pt x="2817" y="1726"/>
                    <a:pt x="5951" y="1726"/>
                  </a:cubicBezTo>
                  <a:cubicBezTo>
                    <a:pt x="6300" y="1726"/>
                    <a:pt x="6652" y="1708"/>
                    <a:pt x="7006" y="1668"/>
                  </a:cubicBezTo>
                  <a:cubicBezTo>
                    <a:pt x="7284" y="1638"/>
                    <a:pt x="7539" y="1625"/>
                    <a:pt x="7773" y="1625"/>
                  </a:cubicBezTo>
                  <a:cubicBezTo>
                    <a:pt x="10449" y="1625"/>
                    <a:pt x="10311" y="3402"/>
                    <a:pt x="10341" y="3402"/>
                  </a:cubicBezTo>
                  <a:lnTo>
                    <a:pt x="12676" y="2168"/>
                  </a:lnTo>
                  <a:cubicBezTo>
                    <a:pt x="12620" y="2140"/>
                    <a:pt x="11092" y="1316"/>
                    <a:pt x="8462" y="1316"/>
                  </a:cubicBezTo>
                  <a:cubicBezTo>
                    <a:pt x="7999" y="1316"/>
                    <a:pt x="7502" y="1341"/>
                    <a:pt x="6972" y="1401"/>
                  </a:cubicBezTo>
                  <a:cubicBezTo>
                    <a:pt x="6646" y="1436"/>
                    <a:pt x="6321" y="1451"/>
                    <a:pt x="6000" y="1451"/>
                  </a:cubicBezTo>
                  <a:cubicBezTo>
                    <a:pt x="2905" y="1451"/>
                    <a:pt x="164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9"/>
            <p:cNvSpPr/>
            <p:nvPr/>
          </p:nvSpPr>
          <p:spPr>
            <a:xfrm>
              <a:off x="-551525" y="3092688"/>
              <a:ext cx="290225" cy="181825"/>
            </a:xfrm>
            <a:custGeom>
              <a:avLst/>
              <a:gdLst/>
              <a:ahLst/>
              <a:cxnLst/>
              <a:rect l="l" t="t" r="r" b="b"/>
              <a:pathLst>
                <a:path w="11609" h="7273" extrusionOk="0">
                  <a:moveTo>
                    <a:pt x="34" y="1"/>
                  </a:moveTo>
                  <a:lnTo>
                    <a:pt x="1" y="301"/>
                  </a:lnTo>
                  <a:cubicBezTo>
                    <a:pt x="67" y="301"/>
                    <a:pt x="6772" y="1168"/>
                    <a:pt x="9574" y="3870"/>
                  </a:cubicBezTo>
                  <a:cubicBezTo>
                    <a:pt x="11109" y="5338"/>
                    <a:pt x="10575" y="6172"/>
                    <a:pt x="10508" y="6639"/>
                  </a:cubicBezTo>
                  <a:cubicBezTo>
                    <a:pt x="10408" y="6972"/>
                    <a:pt x="10908" y="7072"/>
                    <a:pt x="10908" y="7072"/>
                  </a:cubicBezTo>
                  <a:lnTo>
                    <a:pt x="11009" y="7272"/>
                  </a:lnTo>
                  <a:cubicBezTo>
                    <a:pt x="11042" y="7206"/>
                    <a:pt x="11375" y="7072"/>
                    <a:pt x="11509" y="6639"/>
                  </a:cubicBezTo>
                  <a:cubicBezTo>
                    <a:pt x="11609" y="5938"/>
                    <a:pt x="11042" y="4937"/>
                    <a:pt x="9741" y="3670"/>
                  </a:cubicBezTo>
                  <a:cubicBezTo>
                    <a:pt x="6906" y="935"/>
                    <a:pt x="268" y="67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9"/>
            <p:cNvSpPr/>
            <p:nvPr/>
          </p:nvSpPr>
          <p:spPr>
            <a:xfrm>
              <a:off x="-363875" y="2893538"/>
              <a:ext cx="301900" cy="47400"/>
            </a:xfrm>
            <a:custGeom>
              <a:avLst/>
              <a:gdLst/>
              <a:ahLst/>
              <a:cxnLst/>
              <a:rect l="l" t="t" r="r" b="b"/>
              <a:pathLst>
                <a:path w="12076" h="1896" extrusionOk="0">
                  <a:moveTo>
                    <a:pt x="7852" y="0"/>
                  </a:moveTo>
                  <a:cubicBezTo>
                    <a:pt x="5608" y="0"/>
                    <a:pt x="2751" y="341"/>
                    <a:pt x="0" y="1629"/>
                  </a:cubicBezTo>
                  <a:lnTo>
                    <a:pt x="100" y="1896"/>
                  </a:lnTo>
                  <a:cubicBezTo>
                    <a:pt x="2260" y="879"/>
                    <a:pt x="4508" y="564"/>
                    <a:pt x="6464" y="564"/>
                  </a:cubicBezTo>
                  <a:cubicBezTo>
                    <a:pt x="9644" y="564"/>
                    <a:pt x="12055" y="1395"/>
                    <a:pt x="12075" y="1395"/>
                  </a:cubicBezTo>
                  <a:lnTo>
                    <a:pt x="12075" y="428"/>
                  </a:lnTo>
                  <a:cubicBezTo>
                    <a:pt x="12040" y="410"/>
                    <a:pt x="10316" y="0"/>
                    <a:pt x="7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9"/>
            <p:cNvSpPr/>
            <p:nvPr/>
          </p:nvSpPr>
          <p:spPr>
            <a:xfrm>
              <a:off x="-433925" y="2831663"/>
              <a:ext cx="339425" cy="93425"/>
            </a:xfrm>
            <a:custGeom>
              <a:avLst/>
              <a:gdLst/>
              <a:ahLst/>
              <a:cxnLst/>
              <a:rect l="l" t="t" r="r" b="b"/>
              <a:pathLst>
                <a:path w="13577" h="3737" extrusionOk="0">
                  <a:moveTo>
                    <a:pt x="12899" y="1"/>
                  </a:moveTo>
                  <a:cubicBezTo>
                    <a:pt x="12085" y="1"/>
                    <a:pt x="5085" y="90"/>
                    <a:pt x="0" y="3470"/>
                  </a:cubicBezTo>
                  <a:lnTo>
                    <a:pt x="167" y="3737"/>
                  </a:lnTo>
                  <a:cubicBezTo>
                    <a:pt x="3965" y="1204"/>
                    <a:pt x="9167" y="845"/>
                    <a:pt x="11838" y="845"/>
                  </a:cubicBezTo>
                  <a:cubicBezTo>
                    <a:pt x="12896" y="845"/>
                    <a:pt x="13557" y="901"/>
                    <a:pt x="13576" y="901"/>
                  </a:cubicBezTo>
                  <a:lnTo>
                    <a:pt x="12976" y="1"/>
                  </a:lnTo>
                  <a:cubicBezTo>
                    <a:pt x="12971" y="1"/>
                    <a:pt x="12944" y="1"/>
                    <a:pt x="12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9"/>
            <p:cNvSpPr/>
            <p:nvPr/>
          </p:nvSpPr>
          <p:spPr>
            <a:xfrm>
              <a:off x="-480625" y="2805813"/>
              <a:ext cx="202650" cy="121775"/>
            </a:xfrm>
            <a:custGeom>
              <a:avLst/>
              <a:gdLst/>
              <a:ahLst/>
              <a:cxnLst/>
              <a:rect l="l" t="t" r="r" b="b"/>
              <a:pathLst>
                <a:path w="8106" h="4871" extrusionOk="0">
                  <a:moveTo>
                    <a:pt x="6905" y="1"/>
                  </a:moveTo>
                  <a:cubicBezTo>
                    <a:pt x="6705" y="101"/>
                    <a:pt x="2068" y="2436"/>
                    <a:pt x="0" y="4637"/>
                  </a:cubicBezTo>
                  <a:lnTo>
                    <a:pt x="200" y="4871"/>
                  </a:lnTo>
                  <a:cubicBezTo>
                    <a:pt x="2235" y="2636"/>
                    <a:pt x="8039" y="434"/>
                    <a:pt x="8106" y="434"/>
                  </a:cubicBezTo>
                  <a:lnTo>
                    <a:pt x="69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9"/>
            <p:cNvSpPr/>
            <p:nvPr/>
          </p:nvSpPr>
          <p:spPr>
            <a:xfrm>
              <a:off x="-586550" y="2908013"/>
              <a:ext cx="253550" cy="97150"/>
            </a:xfrm>
            <a:custGeom>
              <a:avLst/>
              <a:gdLst/>
              <a:ahLst/>
              <a:cxnLst/>
              <a:rect l="l" t="t" r="r" b="b"/>
              <a:pathLst>
                <a:path w="10142" h="3886" extrusionOk="0">
                  <a:moveTo>
                    <a:pt x="6114" y="310"/>
                  </a:moveTo>
                  <a:cubicBezTo>
                    <a:pt x="6179" y="310"/>
                    <a:pt x="6243" y="312"/>
                    <a:pt x="6305" y="316"/>
                  </a:cubicBezTo>
                  <a:cubicBezTo>
                    <a:pt x="6439" y="316"/>
                    <a:pt x="6539" y="349"/>
                    <a:pt x="6639" y="349"/>
                  </a:cubicBezTo>
                  <a:lnTo>
                    <a:pt x="6739" y="349"/>
                  </a:lnTo>
                  <a:cubicBezTo>
                    <a:pt x="6972" y="449"/>
                    <a:pt x="7172" y="616"/>
                    <a:pt x="7273" y="816"/>
                  </a:cubicBezTo>
                  <a:lnTo>
                    <a:pt x="7306" y="883"/>
                  </a:lnTo>
                  <a:lnTo>
                    <a:pt x="7373" y="883"/>
                  </a:lnTo>
                  <a:cubicBezTo>
                    <a:pt x="7740" y="950"/>
                    <a:pt x="8407" y="1016"/>
                    <a:pt x="8974" y="1183"/>
                  </a:cubicBezTo>
                  <a:cubicBezTo>
                    <a:pt x="9007" y="1183"/>
                    <a:pt x="9040" y="1217"/>
                    <a:pt x="9107" y="1217"/>
                  </a:cubicBezTo>
                  <a:cubicBezTo>
                    <a:pt x="9574" y="1383"/>
                    <a:pt x="9908" y="1617"/>
                    <a:pt x="9908" y="1950"/>
                  </a:cubicBezTo>
                  <a:lnTo>
                    <a:pt x="9841" y="2818"/>
                  </a:lnTo>
                  <a:lnTo>
                    <a:pt x="8307" y="3385"/>
                  </a:lnTo>
                  <a:cubicBezTo>
                    <a:pt x="8340" y="3118"/>
                    <a:pt x="8407" y="2651"/>
                    <a:pt x="8173" y="2317"/>
                  </a:cubicBezTo>
                  <a:cubicBezTo>
                    <a:pt x="8006" y="2050"/>
                    <a:pt x="7773" y="1950"/>
                    <a:pt x="7439" y="1950"/>
                  </a:cubicBezTo>
                  <a:cubicBezTo>
                    <a:pt x="6472" y="1850"/>
                    <a:pt x="5571" y="1817"/>
                    <a:pt x="5405" y="1483"/>
                  </a:cubicBezTo>
                  <a:cubicBezTo>
                    <a:pt x="5405" y="1450"/>
                    <a:pt x="5338" y="1383"/>
                    <a:pt x="5338" y="1350"/>
                  </a:cubicBezTo>
                  <a:cubicBezTo>
                    <a:pt x="5304" y="1183"/>
                    <a:pt x="5271" y="983"/>
                    <a:pt x="5004" y="850"/>
                  </a:cubicBezTo>
                  <a:cubicBezTo>
                    <a:pt x="4938" y="838"/>
                    <a:pt x="4852" y="827"/>
                    <a:pt x="4731" y="827"/>
                  </a:cubicBezTo>
                  <a:cubicBezTo>
                    <a:pt x="4489" y="827"/>
                    <a:pt x="4104" y="872"/>
                    <a:pt x="3436" y="1050"/>
                  </a:cubicBezTo>
                  <a:cubicBezTo>
                    <a:pt x="3737" y="916"/>
                    <a:pt x="4070" y="816"/>
                    <a:pt x="4337" y="683"/>
                  </a:cubicBezTo>
                  <a:cubicBezTo>
                    <a:pt x="4437" y="649"/>
                    <a:pt x="4504" y="649"/>
                    <a:pt x="4604" y="616"/>
                  </a:cubicBezTo>
                  <a:cubicBezTo>
                    <a:pt x="5159" y="412"/>
                    <a:pt x="5662" y="310"/>
                    <a:pt x="6114" y="310"/>
                  </a:cubicBezTo>
                  <a:close/>
                  <a:moveTo>
                    <a:pt x="6198" y="1"/>
                  </a:moveTo>
                  <a:cubicBezTo>
                    <a:pt x="5857" y="1"/>
                    <a:pt x="5471" y="60"/>
                    <a:pt x="5071" y="149"/>
                  </a:cubicBezTo>
                  <a:cubicBezTo>
                    <a:pt x="4837" y="182"/>
                    <a:pt x="4637" y="283"/>
                    <a:pt x="4437" y="316"/>
                  </a:cubicBezTo>
                  <a:cubicBezTo>
                    <a:pt x="3336" y="649"/>
                    <a:pt x="2269" y="1217"/>
                    <a:pt x="1602" y="1550"/>
                  </a:cubicBezTo>
                  <a:cubicBezTo>
                    <a:pt x="1268" y="1850"/>
                    <a:pt x="1001" y="2017"/>
                    <a:pt x="968" y="2017"/>
                  </a:cubicBezTo>
                  <a:lnTo>
                    <a:pt x="67" y="2551"/>
                  </a:lnTo>
                  <a:lnTo>
                    <a:pt x="1" y="3018"/>
                  </a:lnTo>
                  <a:lnTo>
                    <a:pt x="1" y="3018"/>
                  </a:lnTo>
                  <a:cubicBezTo>
                    <a:pt x="1972" y="2186"/>
                    <a:pt x="4114" y="1127"/>
                    <a:pt x="4798" y="1127"/>
                  </a:cubicBezTo>
                  <a:cubicBezTo>
                    <a:pt x="4855" y="1127"/>
                    <a:pt x="4902" y="1134"/>
                    <a:pt x="4938" y="1150"/>
                  </a:cubicBezTo>
                  <a:cubicBezTo>
                    <a:pt x="5071" y="1183"/>
                    <a:pt x="5071" y="1317"/>
                    <a:pt x="5104" y="1450"/>
                  </a:cubicBezTo>
                  <a:cubicBezTo>
                    <a:pt x="5104" y="1483"/>
                    <a:pt x="5138" y="1550"/>
                    <a:pt x="5138" y="1617"/>
                  </a:cubicBezTo>
                  <a:cubicBezTo>
                    <a:pt x="5338" y="2050"/>
                    <a:pt x="6105" y="2084"/>
                    <a:pt x="7406" y="2217"/>
                  </a:cubicBezTo>
                  <a:cubicBezTo>
                    <a:pt x="7639" y="2217"/>
                    <a:pt x="7806" y="2351"/>
                    <a:pt x="7940" y="2484"/>
                  </a:cubicBezTo>
                  <a:cubicBezTo>
                    <a:pt x="8173" y="2851"/>
                    <a:pt x="7973" y="3618"/>
                    <a:pt x="7973" y="3618"/>
                  </a:cubicBezTo>
                  <a:lnTo>
                    <a:pt x="7906" y="3885"/>
                  </a:lnTo>
                  <a:lnTo>
                    <a:pt x="7906" y="3885"/>
                  </a:lnTo>
                  <a:lnTo>
                    <a:pt x="8407" y="3685"/>
                  </a:lnTo>
                  <a:lnTo>
                    <a:pt x="10008" y="3051"/>
                  </a:lnTo>
                  <a:lnTo>
                    <a:pt x="10108" y="3018"/>
                  </a:lnTo>
                  <a:lnTo>
                    <a:pt x="10108" y="2718"/>
                  </a:lnTo>
                  <a:lnTo>
                    <a:pt x="10141" y="1950"/>
                  </a:lnTo>
                  <a:cubicBezTo>
                    <a:pt x="10141" y="1550"/>
                    <a:pt x="9841" y="1250"/>
                    <a:pt x="9441" y="1050"/>
                  </a:cubicBezTo>
                  <a:cubicBezTo>
                    <a:pt x="9307" y="1016"/>
                    <a:pt x="9174" y="916"/>
                    <a:pt x="9074" y="883"/>
                  </a:cubicBezTo>
                  <a:cubicBezTo>
                    <a:pt x="8440" y="683"/>
                    <a:pt x="7740" y="616"/>
                    <a:pt x="7473" y="616"/>
                  </a:cubicBezTo>
                  <a:cubicBezTo>
                    <a:pt x="7339" y="383"/>
                    <a:pt x="7239" y="283"/>
                    <a:pt x="7006" y="182"/>
                  </a:cubicBezTo>
                  <a:cubicBezTo>
                    <a:pt x="6939" y="149"/>
                    <a:pt x="6839" y="116"/>
                    <a:pt x="6739" y="49"/>
                  </a:cubicBezTo>
                  <a:lnTo>
                    <a:pt x="6672" y="49"/>
                  </a:lnTo>
                  <a:cubicBezTo>
                    <a:pt x="6528" y="16"/>
                    <a:pt x="6368" y="1"/>
                    <a:pt x="6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9"/>
            <p:cNvSpPr/>
            <p:nvPr/>
          </p:nvSpPr>
          <p:spPr>
            <a:xfrm>
              <a:off x="-500650" y="2915713"/>
              <a:ext cx="162650" cy="79425"/>
            </a:xfrm>
            <a:custGeom>
              <a:avLst/>
              <a:gdLst/>
              <a:ahLst/>
              <a:cxnLst/>
              <a:rect l="l" t="t" r="r" b="b"/>
              <a:pathLst>
                <a:path w="6506" h="3177" extrusionOk="0">
                  <a:moveTo>
                    <a:pt x="2766" y="0"/>
                  </a:moveTo>
                  <a:cubicBezTo>
                    <a:pt x="1983" y="0"/>
                    <a:pt x="946" y="325"/>
                    <a:pt x="0" y="742"/>
                  </a:cubicBezTo>
                  <a:cubicBezTo>
                    <a:pt x="553" y="589"/>
                    <a:pt x="921" y="535"/>
                    <a:pt x="1172" y="535"/>
                  </a:cubicBezTo>
                  <a:cubicBezTo>
                    <a:pt x="1360" y="535"/>
                    <a:pt x="1482" y="565"/>
                    <a:pt x="1568" y="608"/>
                  </a:cubicBezTo>
                  <a:cubicBezTo>
                    <a:pt x="1835" y="742"/>
                    <a:pt x="1868" y="942"/>
                    <a:pt x="1902" y="1109"/>
                  </a:cubicBezTo>
                  <a:cubicBezTo>
                    <a:pt x="1902" y="1175"/>
                    <a:pt x="1969" y="1209"/>
                    <a:pt x="1969" y="1242"/>
                  </a:cubicBezTo>
                  <a:cubicBezTo>
                    <a:pt x="2135" y="1576"/>
                    <a:pt x="3003" y="1609"/>
                    <a:pt x="4003" y="1709"/>
                  </a:cubicBezTo>
                  <a:cubicBezTo>
                    <a:pt x="4337" y="1742"/>
                    <a:pt x="4570" y="1876"/>
                    <a:pt x="4737" y="2076"/>
                  </a:cubicBezTo>
                  <a:cubicBezTo>
                    <a:pt x="4971" y="2410"/>
                    <a:pt x="4904" y="2877"/>
                    <a:pt x="4871" y="3177"/>
                  </a:cubicBezTo>
                  <a:lnTo>
                    <a:pt x="6405" y="2576"/>
                  </a:lnTo>
                  <a:lnTo>
                    <a:pt x="6472" y="1676"/>
                  </a:lnTo>
                  <a:cubicBezTo>
                    <a:pt x="6505" y="975"/>
                    <a:pt x="4637" y="675"/>
                    <a:pt x="3970" y="642"/>
                  </a:cubicBezTo>
                  <a:lnTo>
                    <a:pt x="3870" y="642"/>
                  </a:lnTo>
                  <a:lnTo>
                    <a:pt x="3837" y="542"/>
                  </a:lnTo>
                  <a:cubicBezTo>
                    <a:pt x="3703" y="308"/>
                    <a:pt x="3503" y="141"/>
                    <a:pt x="3203" y="41"/>
                  </a:cubicBezTo>
                  <a:cubicBezTo>
                    <a:pt x="3069" y="13"/>
                    <a:pt x="2923" y="0"/>
                    <a:pt x="2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9"/>
            <p:cNvSpPr/>
            <p:nvPr/>
          </p:nvSpPr>
          <p:spPr>
            <a:xfrm>
              <a:off x="-640750" y="2946763"/>
              <a:ext cx="196825" cy="137625"/>
            </a:xfrm>
            <a:custGeom>
              <a:avLst/>
              <a:gdLst/>
              <a:ahLst/>
              <a:cxnLst/>
              <a:rect l="l" t="t" r="r" b="b"/>
              <a:pathLst>
                <a:path w="7873" h="5505" extrusionOk="0">
                  <a:moveTo>
                    <a:pt x="1463" y="278"/>
                  </a:moveTo>
                  <a:cubicBezTo>
                    <a:pt x="1503" y="278"/>
                    <a:pt x="1546" y="287"/>
                    <a:pt x="1602" y="300"/>
                  </a:cubicBezTo>
                  <a:cubicBezTo>
                    <a:pt x="1902" y="434"/>
                    <a:pt x="2169" y="867"/>
                    <a:pt x="2169" y="1501"/>
                  </a:cubicBezTo>
                  <a:lnTo>
                    <a:pt x="2169" y="1535"/>
                  </a:lnTo>
                  <a:cubicBezTo>
                    <a:pt x="2169" y="1701"/>
                    <a:pt x="2269" y="1868"/>
                    <a:pt x="2402" y="2002"/>
                  </a:cubicBezTo>
                  <a:cubicBezTo>
                    <a:pt x="2609" y="2191"/>
                    <a:pt x="2959" y="2256"/>
                    <a:pt x="3395" y="2256"/>
                  </a:cubicBezTo>
                  <a:cubicBezTo>
                    <a:pt x="3804" y="2256"/>
                    <a:pt x="4288" y="2199"/>
                    <a:pt x="4804" y="2135"/>
                  </a:cubicBezTo>
                  <a:cubicBezTo>
                    <a:pt x="5238" y="2102"/>
                    <a:pt x="5671" y="2068"/>
                    <a:pt x="6138" y="2002"/>
                  </a:cubicBezTo>
                  <a:cubicBezTo>
                    <a:pt x="6182" y="1998"/>
                    <a:pt x="6226" y="1996"/>
                    <a:pt x="6268" y="1996"/>
                  </a:cubicBezTo>
                  <a:cubicBezTo>
                    <a:pt x="6639" y="1996"/>
                    <a:pt x="6929" y="2125"/>
                    <a:pt x="7139" y="2335"/>
                  </a:cubicBezTo>
                  <a:cubicBezTo>
                    <a:pt x="7639" y="2835"/>
                    <a:pt x="7673" y="3736"/>
                    <a:pt x="7673" y="3970"/>
                  </a:cubicBezTo>
                  <a:lnTo>
                    <a:pt x="5838" y="4837"/>
                  </a:lnTo>
                  <a:cubicBezTo>
                    <a:pt x="5938" y="4603"/>
                    <a:pt x="6005" y="4236"/>
                    <a:pt x="5838" y="3870"/>
                  </a:cubicBezTo>
                  <a:cubicBezTo>
                    <a:pt x="5638" y="3536"/>
                    <a:pt x="5171" y="3403"/>
                    <a:pt x="4470" y="3403"/>
                  </a:cubicBezTo>
                  <a:cubicBezTo>
                    <a:pt x="4070" y="3403"/>
                    <a:pt x="3670" y="3436"/>
                    <a:pt x="3336" y="3469"/>
                  </a:cubicBezTo>
                  <a:cubicBezTo>
                    <a:pt x="2993" y="3499"/>
                    <a:pt x="2703" y="3529"/>
                    <a:pt x="2461" y="3529"/>
                  </a:cubicBezTo>
                  <a:cubicBezTo>
                    <a:pt x="2161" y="3529"/>
                    <a:pt x="1934" y="3483"/>
                    <a:pt x="1768" y="3336"/>
                  </a:cubicBezTo>
                  <a:cubicBezTo>
                    <a:pt x="1602" y="3169"/>
                    <a:pt x="1468" y="2869"/>
                    <a:pt x="1468" y="2368"/>
                  </a:cubicBezTo>
                  <a:lnTo>
                    <a:pt x="1468" y="2268"/>
                  </a:lnTo>
                  <a:cubicBezTo>
                    <a:pt x="1435" y="1701"/>
                    <a:pt x="1268" y="1334"/>
                    <a:pt x="968" y="1201"/>
                  </a:cubicBezTo>
                  <a:lnTo>
                    <a:pt x="568" y="1234"/>
                  </a:lnTo>
                  <a:cubicBezTo>
                    <a:pt x="801" y="934"/>
                    <a:pt x="1135" y="534"/>
                    <a:pt x="1301" y="334"/>
                  </a:cubicBezTo>
                  <a:cubicBezTo>
                    <a:pt x="1360" y="295"/>
                    <a:pt x="1407" y="278"/>
                    <a:pt x="1463" y="278"/>
                  </a:cubicBezTo>
                  <a:close/>
                  <a:moveTo>
                    <a:pt x="1368" y="0"/>
                  </a:moveTo>
                  <a:cubicBezTo>
                    <a:pt x="968" y="500"/>
                    <a:pt x="467" y="1068"/>
                    <a:pt x="0" y="1601"/>
                  </a:cubicBezTo>
                  <a:lnTo>
                    <a:pt x="101" y="1668"/>
                  </a:lnTo>
                  <a:cubicBezTo>
                    <a:pt x="205" y="1616"/>
                    <a:pt x="392" y="1461"/>
                    <a:pt x="596" y="1461"/>
                  </a:cubicBezTo>
                  <a:cubicBezTo>
                    <a:pt x="653" y="1461"/>
                    <a:pt x="710" y="1472"/>
                    <a:pt x="768" y="1501"/>
                  </a:cubicBezTo>
                  <a:cubicBezTo>
                    <a:pt x="968" y="1601"/>
                    <a:pt x="1101" y="1935"/>
                    <a:pt x="1101" y="2435"/>
                  </a:cubicBezTo>
                  <a:lnTo>
                    <a:pt x="1101" y="2569"/>
                  </a:lnTo>
                  <a:cubicBezTo>
                    <a:pt x="1135" y="3036"/>
                    <a:pt x="1268" y="3403"/>
                    <a:pt x="1502" y="3603"/>
                  </a:cubicBezTo>
                  <a:cubicBezTo>
                    <a:pt x="1732" y="3795"/>
                    <a:pt x="2007" y="3843"/>
                    <a:pt x="2364" y="3843"/>
                  </a:cubicBezTo>
                  <a:cubicBezTo>
                    <a:pt x="2627" y="3843"/>
                    <a:pt x="2935" y="3817"/>
                    <a:pt x="3303" y="3803"/>
                  </a:cubicBezTo>
                  <a:cubicBezTo>
                    <a:pt x="3636" y="3769"/>
                    <a:pt x="4003" y="3769"/>
                    <a:pt x="4437" y="3736"/>
                  </a:cubicBezTo>
                  <a:cubicBezTo>
                    <a:pt x="4534" y="3725"/>
                    <a:pt x="4628" y="3719"/>
                    <a:pt x="4716" y="3719"/>
                  </a:cubicBezTo>
                  <a:cubicBezTo>
                    <a:pt x="5144" y="3719"/>
                    <a:pt x="5461" y="3849"/>
                    <a:pt x="5571" y="4070"/>
                  </a:cubicBezTo>
                  <a:cubicBezTo>
                    <a:pt x="5771" y="4403"/>
                    <a:pt x="5471" y="4904"/>
                    <a:pt x="5371" y="5070"/>
                  </a:cubicBezTo>
                  <a:lnTo>
                    <a:pt x="5371" y="5104"/>
                  </a:lnTo>
                  <a:lnTo>
                    <a:pt x="5137" y="5471"/>
                  </a:lnTo>
                  <a:lnTo>
                    <a:pt x="5104" y="5504"/>
                  </a:lnTo>
                  <a:lnTo>
                    <a:pt x="5104" y="5504"/>
                  </a:lnTo>
                  <a:lnTo>
                    <a:pt x="5504" y="5304"/>
                  </a:lnTo>
                  <a:lnTo>
                    <a:pt x="7806" y="4236"/>
                  </a:lnTo>
                  <a:lnTo>
                    <a:pt x="7873" y="4170"/>
                  </a:lnTo>
                  <a:lnTo>
                    <a:pt x="7873" y="4103"/>
                  </a:lnTo>
                  <a:lnTo>
                    <a:pt x="7873" y="3836"/>
                  </a:lnTo>
                  <a:cubicBezTo>
                    <a:pt x="7873" y="3436"/>
                    <a:pt x="7773" y="2669"/>
                    <a:pt x="7272" y="2168"/>
                  </a:cubicBezTo>
                  <a:cubicBezTo>
                    <a:pt x="7016" y="1912"/>
                    <a:pt x="6688" y="1753"/>
                    <a:pt x="6266" y="1753"/>
                  </a:cubicBezTo>
                  <a:cubicBezTo>
                    <a:pt x="6193" y="1753"/>
                    <a:pt x="6117" y="1758"/>
                    <a:pt x="6038" y="1768"/>
                  </a:cubicBezTo>
                  <a:cubicBezTo>
                    <a:pt x="5604" y="1801"/>
                    <a:pt x="5137" y="1835"/>
                    <a:pt x="4737" y="1868"/>
                  </a:cubicBezTo>
                  <a:cubicBezTo>
                    <a:pt x="4235" y="1937"/>
                    <a:pt x="3742" y="1998"/>
                    <a:pt x="3337" y="1998"/>
                  </a:cubicBezTo>
                  <a:cubicBezTo>
                    <a:pt x="2962" y="1998"/>
                    <a:pt x="2663" y="1946"/>
                    <a:pt x="2502" y="1801"/>
                  </a:cubicBezTo>
                  <a:cubicBezTo>
                    <a:pt x="2436" y="1735"/>
                    <a:pt x="2369" y="1635"/>
                    <a:pt x="2369" y="1501"/>
                  </a:cubicBezTo>
                  <a:lnTo>
                    <a:pt x="2369" y="1301"/>
                  </a:lnTo>
                  <a:cubicBezTo>
                    <a:pt x="2335" y="634"/>
                    <a:pt x="1969" y="167"/>
                    <a:pt x="1635" y="67"/>
                  </a:cubicBezTo>
                  <a:cubicBezTo>
                    <a:pt x="1535" y="0"/>
                    <a:pt x="1468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9"/>
            <p:cNvSpPr/>
            <p:nvPr/>
          </p:nvSpPr>
          <p:spPr>
            <a:xfrm>
              <a:off x="-629075" y="2954588"/>
              <a:ext cx="178475" cy="114775"/>
            </a:xfrm>
            <a:custGeom>
              <a:avLst/>
              <a:gdLst/>
              <a:ahLst/>
              <a:cxnLst/>
              <a:rect l="l" t="t" r="r" b="b"/>
              <a:pathLst>
                <a:path w="7139" h="4591" extrusionOk="0">
                  <a:moveTo>
                    <a:pt x="926" y="1"/>
                  </a:moveTo>
                  <a:cubicBezTo>
                    <a:pt x="866" y="1"/>
                    <a:pt x="810" y="24"/>
                    <a:pt x="768" y="87"/>
                  </a:cubicBezTo>
                  <a:cubicBezTo>
                    <a:pt x="534" y="288"/>
                    <a:pt x="267" y="654"/>
                    <a:pt x="0" y="955"/>
                  </a:cubicBezTo>
                  <a:cubicBezTo>
                    <a:pt x="134" y="955"/>
                    <a:pt x="267" y="955"/>
                    <a:pt x="334" y="988"/>
                  </a:cubicBezTo>
                  <a:cubicBezTo>
                    <a:pt x="701" y="1055"/>
                    <a:pt x="868" y="1488"/>
                    <a:pt x="934" y="2122"/>
                  </a:cubicBezTo>
                  <a:cubicBezTo>
                    <a:pt x="968" y="2623"/>
                    <a:pt x="1035" y="2889"/>
                    <a:pt x="1201" y="3090"/>
                  </a:cubicBezTo>
                  <a:cubicBezTo>
                    <a:pt x="1367" y="3218"/>
                    <a:pt x="1593" y="3266"/>
                    <a:pt x="1898" y="3266"/>
                  </a:cubicBezTo>
                  <a:cubicBezTo>
                    <a:pt x="2145" y="3266"/>
                    <a:pt x="2443" y="3234"/>
                    <a:pt x="2802" y="3190"/>
                  </a:cubicBezTo>
                  <a:cubicBezTo>
                    <a:pt x="3136" y="3156"/>
                    <a:pt x="3503" y="3156"/>
                    <a:pt x="3937" y="3123"/>
                  </a:cubicBezTo>
                  <a:cubicBezTo>
                    <a:pt x="3995" y="3120"/>
                    <a:pt x="4052" y="3119"/>
                    <a:pt x="4107" y="3119"/>
                  </a:cubicBezTo>
                  <a:cubicBezTo>
                    <a:pt x="4713" y="3119"/>
                    <a:pt x="5121" y="3287"/>
                    <a:pt x="5304" y="3623"/>
                  </a:cubicBezTo>
                  <a:cubicBezTo>
                    <a:pt x="5471" y="3923"/>
                    <a:pt x="5371" y="4290"/>
                    <a:pt x="5304" y="4591"/>
                  </a:cubicBezTo>
                  <a:lnTo>
                    <a:pt x="7139" y="3690"/>
                  </a:lnTo>
                  <a:cubicBezTo>
                    <a:pt x="7139" y="3456"/>
                    <a:pt x="7106" y="2589"/>
                    <a:pt x="6605" y="2089"/>
                  </a:cubicBezTo>
                  <a:cubicBezTo>
                    <a:pt x="6384" y="1868"/>
                    <a:pt x="6117" y="1738"/>
                    <a:pt x="5805" y="1738"/>
                  </a:cubicBezTo>
                  <a:cubicBezTo>
                    <a:pt x="5740" y="1738"/>
                    <a:pt x="5673" y="1744"/>
                    <a:pt x="5604" y="1755"/>
                  </a:cubicBezTo>
                  <a:cubicBezTo>
                    <a:pt x="5137" y="1789"/>
                    <a:pt x="4704" y="1822"/>
                    <a:pt x="4270" y="1855"/>
                  </a:cubicBezTo>
                  <a:cubicBezTo>
                    <a:pt x="3720" y="1922"/>
                    <a:pt x="3219" y="1980"/>
                    <a:pt x="2802" y="1980"/>
                  </a:cubicBezTo>
                  <a:cubicBezTo>
                    <a:pt x="2385" y="1980"/>
                    <a:pt x="2052" y="1922"/>
                    <a:pt x="1835" y="1755"/>
                  </a:cubicBezTo>
                  <a:cubicBezTo>
                    <a:pt x="1702" y="1622"/>
                    <a:pt x="1635" y="1455"/>
                    <a:pt x="1635" y="1255"/>
                  </a:cubicBezTo>
                  <a:cubicBezTo>
                    <a:pt x="1635" y="621"/>
                    <a:pt x="1335" y="154"/>
                    <a:pt x="1035" y="21"/>
                  </a:cubicBezTo>
                  <a:cubicBezTo>
                    <a:pt x="998" y="8"/>
                    <a:pt x="961" y="1"/>
                    <a:pt x="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9"/>
            <p:cNvSpPr/>
            <p:nvPr/>
          </p:nvSpPr>
          <p:spPr>
            <a:xfrm>
              <a:off x="-551525" y="3131963"/>
              <a:ext cx="156800" cy="76700"/>
            </a:xfrm>
            <a:custGeom>
              <a:avLst/>
              <a:gdLst/>
              <a:ahLst/>
              <a:cxnLst/>
              <a:rect l="l" t="t" r="r" b="b"/>
              <a:pathLst>
                <a:path w="6272" h="3068" extrusionOk="0">
                  <a:moveTo>
                    <a:pt x="2587" y="0"/>
                  </a:moveTo>
                  <a:cubicBezTo>
                    <a:pt x="2104" y="0"/>
                    <a:pt x="1586" y="103"/>
                    <a:pt x="1168" y="331"/>
                  </a:cubicBezTo>
                  <a:cubicBezTo>
                    <a:pt x="1" y="898"/>
                    <a:pt x="1769" y="1732"/>
                    <a:pt x="1769" y="1732"/>
                  </a:cubicBezTo>
                  <a:cubicBezTo>
                    <a:pt x="2064" y="2093"/>
                    <a:pt x="4683" y="3067"/>
                    <a:pt x="5467" y="3067"/>
                  </a:cubicBezTo>
                  <a:cubicBezTo>
                    <a:pt x="5480" y="3067"/>
                    <a:pt x="5493" y="3067"/>
                    <a:pt x="5505" y="3066"/>
                  </a:cubicBezTo>
                  <a:cubicBezTo>
                    <a:pt x="6272" y="3033"/>
                    <a:pt x="6205" y="2533"/>
                    <a:pt x="5571" y="2032"/>
                  </a:cubicBezTo>
                  <a:cubicBezTo>
                    <a:pt x="4938" y="1532"/>
                    <a:pt x="4070" y="1432"/>
                    <a:pt x="4070" y="731"/>
                  </a:cubicBezTo>
                  <a:cubicBezTo>
                    <a:pt x="4070" y="276"/>
                    <a:pt x="3376" y="0"/>
                    <a:pt x="2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9"/>
            <p:cNvSpPr/>
            <p:nvPr/>
          </p:nvSpPr>
          <p:spPr>
            <a:xfrm>
              <a:off x="-421425" y="2967413"/>
              <a:ext cx="286050" cy="252900"/>
            </a:xfrm>
            <a:custGeom>
              <a:avLst/>
              <a:gdLst/>
              <a:ahLst/>
              <a:cxnLst/>
              <a:rect l="l" t="t" r="r" b="b"/>
              <a:pathLst>
                <a:path w="11442" h="10116" extrusionOk="0">
                  <a:moveTo>
                    <a:pt x="7606" y="1"/>
                  </a:moveTo>
                  <a:cubicBezTo>
                    <a:pt x="5919" y="1"/>
                    <a:pt x="4570" y="275"/>
                    <a:pt x="4570" y="275"/>
                  </a:cubicBezTo>
                  <a:cubicBezTo>
                    <a:pt x="4570" y="275"/>
                    <a:pt x="7372" y="1676"/>
                    <a:pt x="7906" y="2143"/>
                  </a:cubicBezTo>
                  <a:cubicBezTo>
                    <a:pt x="8440" y="2577"/>
                    <a:pt x="3203" y="2410"/>
                    <a:pt x="2335" y="2977"/>
                  </a:cubicBezTo>
                  <a:cubicBezTo>
                    <a:pt x="1435" y="3511"/>
                    <a:pt x="4203" y="4745"/>
                    <a:pt x="3937" y="5312"/>
                  </a:cubicBezTo>
                  <a:cubicBezTo>
                    <a:pt x="3670" y="5846"/>
                    <a:pt x="1235" y="5412"/>
                    <a:pt x="601" y="6012"/>
                  </a:cubicBezTo>
                  <a:cubicBezTo>
                    <a:pt x="0" y="6646"/>
                    <a:pt x="3169" y="8281"/>
                    <a:pt x="3036" y="8814"/>
                  </a:cubicBezTo>
                  <a:cubicBezTo>
                    <a:pt x="2902" y="9348"/>
                    <a:pt x="4103" y="10115"/>
                    <a:pt x="4737" y="10115"/>
                  </a:cubicBezTo>
                  <a:cubicBezTo>
                    <a:pt x="5371" y="10115"/>
                    <a:pt x="4237" y="8848"/>
                    <a:pt x="4504" y="8181"/>
                  </a:cubicBezTo>
                  <a:cubicBezTo>
                    <a:pt x="4548" y="8055"/>
                    <a:pt x="4678" y="8004"/>
                    <a:pt x="4862" y="8004"/>
                  </a:cubicBezTo>
                  <a:cubicBezTo>
                    <a:pt x="5649" y="8004"/>
                    <a:pt x="7406" y="8948"/>
                    <a:pt x="7406" y="8948"/>
                  </a:cubicBezTo>
                  <a:lnTo>
                    <a:pt x="7039" y="8414"/>
                  </a:lnTo>
                  <a:cubicBezTo>
                    <a:pt x="7039" y="8414"/>
                    <a:pt x="3536" y="7013"/>
                    <a:pt x="3736" y="6346"/>
                  </a:cubicBezTo>
                  <a:cubicBezTo>
                    <a:pt x="3785" y="6184"/>
                    <a:pt x="3943" y="6126"/>
                    <a:pt x="4171" y="6126"/>
                  </a:cubicBezTo>
                  <a:cubicBezTo>
                    <a:pt x="4742" y="6126"/>
                    <a:pt x="5749" y="6490"/>
                    <a:pt x="6556" y="6490"/>
                  </a:cubicBezTo>
                  <a:cubicBezTo>
                    <a:pt x="6754" y="6490"/>
                    <a:pt x="6941" y="6468"/>
                    <a:pt x="7105" y="6413"/>
                  </a:cubicBezTo>
                  <a:cubicBezTo>
                    <a:pt x="8240" y="6012"/>
                    <a:pt x="6038" y="5912"/>
                    <a:pt x="5171" y="5145"/>
                  </a:cubicBezTo>
                  <a:cubicBezTo>
                    <a:pt x="4303" y="4411"/>
                    <a:pt x="4837" y="3344"/>
                    <a:pt x="5304" y="2843"/>
                  </a:cubicBezTo>
                  <a:cubicBezTo>
                    <a:pt x="5410" y="2721"/>
                    <a:pt x="5713" y="2679"/>
                    <a:pt x="6124" y="2679"/>
                  </a:cubicBezTo>
                  <a:cubicBezTo>
                    <a:pt x="7076" y="2679"/>
                    <a:pt x="8610" y="2907"/>
                    <a:pt x="9641" y="2907"/>
                  </a:cubicBezTo>
                  <a:cubicBezTo>
                    <a:pt x="9991" y="2907"/>
                    <a:pt x="10283" y="2880"/>
                    <a:pt x="10475" y="2810"/>
                  </a:cubicBezTo>
                  <a:cubicBezTo>
                    <a:pt x="11442" y="2443"/>
                    <a:pt x="7806" y="1743"/>
                    <a:pt x="7406" y="1242"/>
                  </a:cubicBezTo>
                  <a:cubicBezTo>
                    <a:pt x="7210" y="993"/>
                    <a:pt x="7441" y="925"/>
                    <a:pt x="7926" y="925"/>
                  </a:cubicBezTo>
                  <a:cubicBezTo>
                    <a:pt x="8351" y="925"/>
                    <a:pt x="8973" y="978"/>
                    <a:pt x="9674" y="1009"/>
                  </a:cubicBezTo>
                  <a:cubicBezTo>
                    <a:pt x="9841" y="1024"/>
                    <a:pt x="9991" y="1030"/>
                    <a:pt x="10127" y="1030"/>
                  </a:cubicBezTo>
                  <a:cubicBezTo>
                    <a:pt x="11210" y="1030"/>
                    <a:pt x="11342" y="608"/>
                    <a:pt x="11342" y="608"/>
                  </a:cubicBezTo>
                  <a:cubicBezTo>
                    <a:pt x="10166" y="138"/>
                    <a:pt x="8801" y="1"/>
                    <a:pt x="7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9"/>
            <p:cNvSpPr/>
            <p:nvPr/>
          </p:nvSpPr>
          <p:spPr>
            <a:xfrm>
              <a:off x="-755000" y="3216938"/>
              <a:ext cx="396975" cy="83425"/>
            </a:xfrm>
            <a:custGeom>
              <a:avLst/>
              <a:gdLst/>
              <a:ahLst/>
              <a:cxnLst/>
              <a:rect l="l" t="t" r="r" b="b"/>
              <a:pathLst>
                <a:path w="15879" h="3337" extrusionOk="0">
                  <a:moveTo>
                    <a:pt x="67" y="1"/>
                  </a:moveTo>
                  <a:lnTo>
                    <a:pt x="1" y="234"/>
                  </a:lnTo>
                  <a:lnTo>
                    <a:pt x="10508" y="3337"/>
                  </a:lnTo>
                  <a:lnTo>
                    <a:pt x="11509" y="3237"/>
                  </a:lnTo>
                  <a:lnTo>
                    <a:pt x="11542" y="3237"/>
                  </a:lnTo>
                  <a:cubicBezTo>
                    <a:pt x="12910" y="2436"/>
                    <a:pt x="15879" y="2169"/>
                    <a:pt x="15879" y="2169"/>
                  </a:cubicBezTo>
                  <a:lnTo>
                    <a:pt x="15845" y="1869"/>
                  </a:lnTo>
                  <a:cubicBezTo>
                    <a:pt x="15745" y="1869"/>
                    <a:pt x="12009" y="2770"/>
                    <a:pt x="10842" y="3003"/>
                  </a:cubicBezTo>
                  <a:cubicBezTo>
                    <a:pt x="10759" y="3017"/>
                    <a:pt x="10664" y="3025"/>
                    <a:pt x="10568" y="3025"/>
                  </a:cubicBezTo>
                  <a:cubicBezTo>
                    <a:pt x="10432" y="3025"/>
                    <a:pt x="10292" y="3009"/>
                    <a:pt x="10174" y="2970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9"/>
            <p:cNvSpPr/>
            <p:nvPr/>
          </p:nvSpPr>
          <p:spPr>
            <a:xfrm>
              <a:off x="-472300" y="3295338"/>
              <a:ext cx="193500" cy="91750"/>
            </a:xfrm>
            <a:custGeom>
              <a:avLst/>
              <a:gdLst/>
              <a:ahLst/>
              <a:cxnLst/>
              <a:rect l="l" t="t" r="r" b="b"/>
              <a:pathLst>
                <a:path w="7740" h="3670" extrusionOk="0">
                  <a:moveTo>
                    <a:pt x="267" y="0"/>
                  </a:moveTo>
                  <a:lnTo>
                    <a:pt x="1" y="34"/>
                  </a:lnTo>
                  <a:cubicBezTo>
                    <a:pt x="1" y="134"/>
                    <a:pt x="368" y="2002"/>
                    <a:pt x="2236" y="2569"/>
                  </a:cubicBezTo>
                  <a:cubicBezTo>
                    <a:pt x="4070" y="3169"/>
                    <a:pt x="7673" y="3670"/>
                    <a:pt x="7706" y="3670"/>
                  </a:cubicBezTo>
                  <a:lnTo>
                    <a:pt x="7739" y="3370"/>
                  </a:lnTo>
                  <a:cubicBezTo>
                    <a:pt x="7706" y="3370"/>
                    <a:pt x="4170" y="2869"/>
                    <a:pt x="2369" y="2335"/>
                  </a:cubicBezTo>
                  <a:cubicBezTo>
                    <a:pt x="668" y="1802"/>
                    <a:pt x="267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9"/>
            <p:cNvSpPr/>
            <p:nvPr/>
          </p:nvSpPr>
          <p:spPr>
            <a:xfrm>
              <a:off x="-749150" y="3241963"/>
              <a:ext cx="446175" cy="366950"/>
            </a:xfrm>
            <a:custGeom>
              <a:avLst/>
              <a:gdLst/>
              <a:ahLst/>
              <a:cxnLst/>
              <a:rect l="l" t="t" r="r" b="b"/>
              <a:pathLst>
                <a:path w="17847" h="14678" extrusionOk="0">
                  <a:moveTo>
                    <a:pt x="167" y="1"/>
                  </a:moveTo>
                  <a:lnTo>
                    <a:pt x="133" y="67"/>
                  </a:lnTo>
                  <a:lnTo>
                    <a:pt x="0" y="267"/>
                  </a:lnTo>
                  <a:cubicBezTo>
                    <a:pt x="67" y="301"/>
                    <a:pt x="133" y="301"/>
                    <a:pt x="234" y="334"/>
                  </a:cubicBezTo>
                  <a:cubicBezTo>
                    <a:pt x="234" y="334"/>
                    <a:pt x="267" y="334"/>
                    <a:pt x="267" y="367"/>
                  </a:cubicBezTo>
                  <a:cubicBezTo>
                    <a:pt x="300" y="367"/>
                    <a:pt x="334" y="434"/>
                    <a:pt x="400" y="434"/>
                  </a:cubicBezTo>
                  <a:cubicBezTo>
                    <a:pt x="1234" y="801"/>
                    <a:pt x="3069" y="1668"/>
                    <a:pt x="4970" y="2502"/>
                  </a:cubicBezTo>
                  <a:cubicBezTo>
                    <a:pt x="6938" y="3370"/>
                    <a:pt x="8973" y="4204"/>
                    <a:pt x="10141" y="4504"/>
                  </a:cubicBezTo>
                  <a:cubicBezTo>
                    <a:pt x="10421" y="4606"/>
                    <a:pt x="10662" y="4649"/>
                    <a:pt x="10820" y="4649"/>
                  </a:cubicBezTo>
                  <a:cubicBezTo>
                    <a:pt x="10869" y="4649"/>
                    <a:pt x="10910" y="4645"/>
                    <a:pt x="10941" y="4637"/>
                  </a:cubicBezTo>
                  <a:cubicBezTo>
                    <a:pt x="11742" y="4437"/>
                    <a:pt x="12142" y="4270"/>
                    <a:pt x="12275" y="4204"/>
                  </a:cubicBezTo>
                  <a:lnTo>
                    <a:pt x="12409" y="4304"/>
                  </a:lnTo>
                  <a:lnTo>
                    <a:pt x="13176" y="4704"/>
                  </a:lnTo>
                  <a:cubicBezTo>
                    <a:pt x="13009" y="5104"/>
                    <a:pt x="12742" y="6038"/>
                    <a:pt x="13343" y="6872"/>
                  </a:cubicBezTo>
                  <a:cubicBezTo>
                    <a:pt x="13676" y="7306"/>
                    <a:pt x="13343" y="7306"/>
                    <a:pt x="13109" y="7373"/>
                  </a:cubicBezTo>
                  <a:cubicBezTo>
                    <a:pt x="12615" y="7504"/>
                    <a:pt x="12087" y="8941"/>
                    <a:pt x="11914" y="8941"/>
                  </a:cubicBezTo>
                  <a:cubicBezTo>
                    <a:pt x="11912" y="8941"/>
                    <a:pt x="11910" y="8941"/>
                    <a:pt x="11909" y="8940"/>
                  </a:cubicBezTo>
                  <a:cubicBezTo>
                    <a:pt x="11198" y="8819"/>
                    <a:pt x="10755" y="8781"/>
                    <a:pt x="10473" y="8781"/>
                  </a:cubicBezTo>
                  <a:cubicBezTo>
                    <a:pt x="10133" y="8781"/>
                    <a:pt x="10029" y="8837"/>
                    <a:pt x="9974" y="8874"/>
                  </a:cubicBezTo>
                  <a:cubicBezTo>
                    <a:pt x="9974" y="8874"/>
                    <a:pt x="9940" y="8874"/>
                    <a:pt x="9940" y="8940"/>
                  </a:cubicBezTo>
                  <a:cubicBezTo>
                    <a:pt x="9907" y="8974"/>
                    <a:pt x="9840" y="9040"/>
                    <a:pt x="9907" y="9140"/>
                  </a:cubicBezTo>
                  <a:lnTo>
                    <a:pt x="9907" y="9174"/>
                  </a:lnTo>
                  <a:cubicBezTo>
                    <a:pt x="10007" y="9808"/>
                    <a:pt x="10908" y="14644"/>
                    <a:pt x="10941" y="14678"/>
                  </a:cubicBezTo>
                  <a:lnTo>
                    <a:pt x="12109" y="14644"/>
                  </a:lnTo>
                  <a:cubicBezTo>
                    <a:pt x="12109" y="14644"/>
                    <a:pt x="12075" y="14544"/>
                    <a:pt x="12009" y="14444"/>
                  </a:cubicBezTo>
                  <a:cubicBezTo>
                    <a:pt x="11675" y="13510"/>
                    <a:pt x="10341" y="9607"/>
                    <a:pt x="10174" y="9107"/>
                  </a:cubicBezTo>
                  <a:cubicBezTo>
                    <a:pt x="10226" y="9081"/>
                    <a:pt x="10327" y="9065"/>
                    <a:pt x="10495" y="9065"/>
                  </a:cubicBezTo>
                  <a:cubicBezTo>
                    <a:pt x="10759" y="9065"/>
                    <a:pt x="11188" y="9105"/>
                    <a:pt x="11842" y="9207"/>
                  </a:cubicBezTo>
                  <a:cubicBezTo>
                    <a:pt x="12175" y="9274"/>
                    <a:pt x="13943" y="11609"/>
                    <a:pt x="15444" y="13777"/>
                  </a:cubicBezTo>
                  <a:lnTo>
                    <a:pt x="15578" y="13911"/>
                  </a:lnTo>
                  <a:lnTo>
                    <a:pt x="16612" y="13544"/>
                  </a:lnTo>
                  <a:lnTo>
                    <a:pt x="16412" y="13343"/>
                  </a:lnTo>
                  <a:lnTo>
                    <a:pt x="12642" y="9140"/>
                  </a:lnTo>
                  <a:cubicBezTo>
                    <a:pt x="12742" y="8473"/>
                    <a:pt x="12943" y="7706"/>
                    <a:pt x="13143" y="7673"/>
                  </a:cubicBezTo>
                  <a:cubicBezTo>
                    <a:pt x="13147" y="7672"/>
                    <a:pt x="13151" y="7672"/>
                    <a:pt x="13155" y="7672"/>
                  </a:cubicBezTo>
                  <a:cubicBezTo>
                    <a:pt x="13499" y="7672"/>
                    <a:pt x="15636" y="8923"/>
                    <a:pt x="17513" y="10175"/>
                  </a:cubicBezTo>
                  <a:lnTo>
                    <a:pt x="17646" y="10241"/>
                  </a:lnTo>
                  <a:lnTo>
                    <a:pt x="17679" y="10308"/>
                  </a:lnTo>
                  <a:lnTo>
                    <a:pt x="17846" y="9641"/>
                  </a:lnTo>
                  <a:lnTo>
                    <a:pt x="17813" y="9574"/>
                  </a:lnTo>
                  <a:lnTo>
                    <a:pt x="17779" y="9541"/>
                  </a:lnTo>
                  <a:cubicBezTo>
                    <a:pt x="17746" y="9541"/>
                    <a:pt x="14277" y="7639"/>
                    <a:pt x="13576" y="6705"/>
                  </a:cubicBezTo>
                  <a:cubicBezTo>
                    <a:pt x="13009" y="6005"/>
                    <a:pt x="13310" y="5071"/>
                    <a:pt x="13443" y="4804"/>
                  </a:cubicBezTo>
                  <a:cubicBezTo>
                    <a:pt x="13476" y="4704"/>
                    <a:pt x="13476" y="4671"/>
                    <a:pt x="13476" y="4671"/>
                  </a:cubicBezTo>
                  <a:lnTo>
                    <a:pt x="13576" y="4537"/>
                  </a:lnTo>
                  <a:lnTo>
                    <a:pt x="13443" y="4470"/>
                  </a:lnTo>
                  <a:lnTo>
                    <a:pt x="12609" y="4037"/>
                  </a:lnTo>
                  <a:lnTo>
                    <a:pt x="12309" y="3870"/>
                  </a:lnTo>
                  <a:lnTo>
                    <a:pt x="12242" y="3903"/>
                  </a:lnTo>
                  <a:cubicBezTo>
                    <a:pt x="12242" y="3903"/>
                    <a:pt x="12175" y="3970"/>
                    <a:pt x="12109" y="3970"/>
                  </a:cubicBezTo>
                  <a:cubicBezTo>
                    <a:pt x="11909" y="4037"/>
                    <a:pt x="11508" y="4170"/>
                    <a:pt x="10908" y="4337"/>
                  </a:cubicBezTo>
                  <a:cubicBezTo>
                    <a:pt x="10888" y="4342"/>
                    <a:pt x="10862" y="4345"/>
                    <a:pt x="10833" y="4345"/>
                  </a:cubicBezTo>
                  <a:cubicBezTo>
                    <a:pt x="9878" y="4345"/>
                    <a:pt x="4116" y="1813"/>
                    <a:pt x="267" y="34"/>
                  </a:cubicBezTo>
                  <a:cubicBezTo>
                    <a:pt x="234" y="34"/>
                    <a:pt x="234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9"/>
            <p:cNvSpPr/>
            <p:nvPr/>
          </p:nvSpPr>
          <p:spPr>
            <a:xfrm>
              <a:off x="-740825" y="3263638"/>
              <a:ext cx="245200" cy="207675"/>
            </a:xfrm>
            <a:custGeom>
              <a:avLst/>
              <a:gdLst/>
              <a:ahLst/>
              <a:cxnLst/>
              <a:rect l="l" t="t" r="r" b="b"/>
              <a:pathLst>
                <a:path w="9808" h="8307" extrusionOk="0">
                  <a:moveTo>
                    <a:pt x="134" y="1"/>
                  </a:moveTo>
                  <a:lnTo>
                    <a:pt x="1" y="268"/>
                  </a:lnTo>
                  <a:cubicBezTo>
                    <a:pt x="1" y="268"/>
                    <a:pt x="1902" y="1068"/>
                    <a:pt x="3737" y="3070"/>
                  </a:cubicBezTo>
                  <a:cubicBezTo>
                    <a:pt x="4437" y="3837"/>
                    <a:pt x="4971" y="4504"/>
                    <a:pt x="5438" y="5138"/>
                  </a:cubicBezTo>
                  <a:cubicBezTo>
                    <a:pt x="6172" y="6105"/>
                    <a:pt x="6739" y="6806"/>
                    <a:pt x="7406" y="7106"/>
                  </a:cubicBezTo>
                  <a:cubicBezTo>
                    <a:pt x="8473" y="7573"/>
                    <a:pt x="9674" y="8307"/>
                    <a:pt x="9674" y="8307"/>
                  </a:cubicBezTo>
                  <a:lnTo>
                    <a:pt x="9808" y="8040"/>
                  </a:lnTo>
                  <a:cubicBezTo>
                    <a:pt x="9808" y="8040"/>
                    <a:pt x="8607" y="7306"/>
                    <a:pt x="7573" y="6839"/>
                  </a:cubicBezTo>
                  <a:cubicBezTo>
                    <a:pt x="6939" y="6572"/>
                    <a:pt x="6439" y="5905"/>
                    <a:pt x="5671" y="4971"/>
                  </a:cubicBezTo>
                  <a:cubicBezTo>
                    <a:pt x="5238" y="4337"/>
                    <a:pt x="4671" y="3670"/>
                    <a:pt x="3937" y="2903"/>
                  </a:cubicBezTo>
                  <a:cubicBezTo>
                    <a:pt x="2069" y="835"/>
                    <a:pt x="234" y="34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9"/>
            <p:cNvSpPr/>
            <p:nvPr/>
          </p:nvSpPr>
          <p:spPr>
            <a:xfrm>
              <a:off x="-634925" y="3296163"/>
              <a:ext cx="200775" cy="130075"/>
            </a:xfrm>
            <a:custGeom>
              <a:avLst/>
              <a:gdLst/>
              <a:ahLst/>
              <a:cxnLst/>
              <a:rect l="l" t="t" r="r" b="b"/>
              <a:pathLst>
                <a:path w="8031" h="520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5772" y="4838"/>
                    <a:pt x="6906" y="5138"/>
                  </a:cubicBezTo>
                  <a:cubicBezTo>
                    <a:pt x="7117" y="5181"/>
                    <a:pt x="7289" y="5203"/>
                    <a:pt x="7427" y="5203"/>
                  </a:cubicBezTo>
                  <a:cubicBezTo>
                    <a:pt x="8031" y="5203"/>
                    <a:pt x="7990" y="4791"/>
                    <a:pt x="7773" y="4004"/>
                  </a:cubicBezTo>
                  <a:cubicBezTo>
                    <a:pt x="7540" y="3103"/>
                    <a:pt x="4371" y="1802"/>
                    <a:pt x="4371" y="180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9"/>
            <p:cNvSpPr/>
            <p:nvPr/>
          </p:nvSpPr>
          <p:spPr>
            <a:xfrm>
              <a:off x="-594875" y="3403738"/>
              <a:ext cx="70275" cy="237200"/>
            </a:xfrm>
            <a:custGeom>
              <a:avLst/>
              <a:gdLst/>
              <a:ahLst/>
              <a:cxnLst/>
              <a:rect l="l" t="t" r="r" b="b"/>
              <a:pathLst>
                <a:path w="2811" h="9488" extrusionOk="0">
                  <a:moveTo>
                    <a:pt x="0" y="1"/>
                  </a:moveTo>
                  <a:cubicBezTo>
                    <a:pt x="0" y="34"/>
                    <a:pt x="2002" y="5138"/>
                    <a:pt x="1434" y="6372"/>
                  </a:cubicBezTo>
                  <a:cubicBezTo>
                    <a:pt x="834" y="7573"/>
                    <a:pt x="934" y="8807"/>
                    <a:pt x="1068" y="9007"/>
                  </a:cubicBezTo>
                  <a:cubicBezTo>
                    <a:pt x="1101" y="9074"/>
                    <a:pt x="1168" y="9074"/>
                    <a:pt x="1168" y="9074"/>
                  </a:cubicBezTo>
                  <a:lnTo>
                    <a:pt x="1501" y="9374"/>
                  </a:lnTo>
                  <a:cubicBezTo>
                    <a:pt x="1612" y="9455"/>
                    <a:pt x="1746" y="9487"/>
                    <a:pt x="1880" y="9487"/>
                  </a:cubicBezTo>
                  <a:cubicBezTo>
                    <a:pt x="2352" y="9487"/>
                    <a:pt x="2811" y="9085"/>
                    <a:pt x="2135" y="9007"/>
                  </a:cubicBezTo>
                  <a:cubicBezTo>
                    <a:pt x="2068" y="8874"/>
                    <a:pt x="1134" y="7640"/>
                    <a:pt x="1668" y="6506"/>
                  </a:cubicBezTo>
                  <a:cubicBezTo>
                    <a:pt x="2302" y="5171"/>
                    <a:pt x="1234" y="1068"/>
                    <a:pt x="1134" y="8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9"/>
            <p:cNvSpPr/>
            <p:nvPr/>
          </p:nvSpPr>
          <p:spPr>
            <a:xfrm>
              <a:off x="-226300" y="3440013"/>
              <a:ext cx="54000" cy="45300"/>
            </a:xfrm>
            <a:custGeom>
              <a:avLst/>
              <a:gdLst/>
              <a:ahLst/>
              <a:cxnLst/>
              <a:rect l="l" t="t" r="r" b="b"/>
              <a:pathLst>
                <a:path w="2160" h="1812" extrusionOk="0">
                  <a:moveTo>
                    <a:pt x="361" y="0"/>
                  </a:moveTo>
                  <a:cubicBezTo>
                    <a:pt x="306" y="0"/>
                    <a:pt x="262" y="16"/>
                    <a:pt x="234" y="51"/>
                  </a:cubicBezTo>
                  <a:cubicBezTo>
                    <a:pt x="1" y="385"/>
                    <a:pt x="68" y="885"/>
                    <a:pt x="68" y="885"/>
                  </a:cubicBezTo>
                  <a:cubicBezTo>
                    <a:pt x="68" y="885"/>
                    <a:pt x="531" y="1811"/>
                    <a:pt x="1129" y="1811"/>
                  </a:cubicBezTo>
                  <a:cubicBezTo>
                    <a:pt x="1249" y="1811"/>
                    <a:pt x="1374" y="1774"/>
                    <a:pt x="1502" y="1685"/>
                  </a:cubicBezTo>
                  <a:cubicBezTo>
                    <a:pt x="2159" y="1177"/>
                    <a:pt x="836" y="0"/>
                    <a:pt x="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9"/>
            <p:cNvSpPr/>
            <p:nvPr/>
          </p:nvSpPr>
          <p:spPr>
            <a:xfrm>
              <a:off x="-255175" y="3499638"/>
              <a:ext cx="53925" cy="47450"/>
            </a:xfrm>
            <a:custGeom>
              <a:avLst/>
              <a:gdLst/>
              <a:ahLst/>
              <a:cxnLst/>
              <a:rect l="l" t="t" r="r" b="b"/>
              <a:pathLst>
                <a:path w="2157" h="1898" extrusionOk="0">
                  <a:moveTo>
                    <a:pt x="578" y="0"/>
                  </a:moveTo>
                  <a:cubicBezTo>
                    <a:pt x="344" y="0"/>
                    <a:pt x="0" y="1012"/>
                    <a:pt x="722" y="1635"/>
                  </a:cubicBezTo>
                  <a:cubicBezTo>
                    <a:pt x="935" y="1821"/>
                    <a:pt x="1140" y="1898"/>
                    <a:pt x="1326" y="1898"/>
                  </a:cubicBezTo>
                  <a:cubicBezTo>
                    <a:pt x="1808" y="1898"/>
                    <a:pt x="2157" y="1374"/>
                    <a:pt x="2157" y="868"/>
                  </a:cubicBezTo>
                  <a:cubicBezTo>
                    <a:pt x="2157" y="168"/>
                    <a:pt x="589" y="1"/>
                    <a:pt x="589" y="1"/>
                  </a:cubicBezTo>
                  <a:cubicBezTo>
                    <a:pt x="585" y="0"/>
                    <a:pt x="581" y="0"/>
                    <a:pt x="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9"/>
            <p:cNvSpPr/>
            <p:nvPr/>
          </p:nvSpPr>
          <p:spPr>
            <a:xfrm>
              <a:off x="-306825" y="3566188"/>
              <a:ext cx="73900" cy="59475"/>
            </a:xfrm>
            <a:custGeom>
              <a:avLst/>
              <a:gdLst/>
              <a:ahLst/>
              <a:cxnLst/>
              <a:rect l="l" t="t" r="r" b="b"/>
              <a:pathLst>
                <a:path w="2956" h="2379" extrusionOk="0">
                  <a:moveTo>
                    <a:pt x="1642" y="1"/>
                  </a:moveTo>
                  <a:cubicBezTo>
                    <a:pt x="1" y="1"/>
                    <a:pt x="1175" y="1823"/>
                    <a:pt x="1788" y="2242"/>
                  </a:cubicBezTo>
                  <a:cubicBezTo>
                    <a:pt x="1916" y="2337"/>
                    <a:pt x="2030" y="2378"/>
                    <a:pt x="2132" y="2378"/>
                  </a:cubicBezTo>
                  <a:cubicBezTo>
                    <a:pt x="2535" y="2378"/>
                    <a:pt x="2742" y="1734"/>
                    <a:pt x="2822" y="1175"/>
                  </a:cubicBezTo>
                  <a:cubicBezTo>
                    <a:pt x="2955" y="475"/>
                    <a:pt x="1821" y="8"/>
                    <a:pt x="1821" y="8"/>
                  </a:cubicBezTo>
                  <a:cubicBezTo>
                    <a:pt x="1758" y="3"/>
                    <a:pt x="1698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9"/>
            <p:cNvSpPr/>
            <p:nvPr/>
          </p:nvSpPr>
          <p:spPr>
            <a:xfrm>
              <a:off x="-260700" y="3365338"/>
              <a:ext cx="59450" cy="38425"/>
            </a:xfrm>
            <a:custGeom>
              <a:avLst/>
              <a:gdLst/>
              <a:ahLst/>
              <a:cxnLst/>
              <a:rect l="l" t="t" r="r" b="b"/>
              <a:pathLst>
                <a:path w="2378" h="1537" extrusionOk="0">
                  <a:moveTo>
                    <a:pt x="402" y="0"/>
                  </a:moveTo>
                  <a:cubicBezTo>
                    <a:pt x="153" y="0"/>
                    <a:pt x="0" y="137"/>
                    <a:pt x="76" y="503"/>
                  </a:cubicBezTo>
                  <a:cubicBezTo>
                    <a:pt x="276" y="1437"/>
                    <a:pt x="2211" y="1537"/>
                    <a:pt x="2211" y="1537"/>
                  </a:cubicBezTo>
                  <a:cubicBezTo>
                    <a:pt x="2211" y="1537"/>
                    <a:pt x="2378" y="1270"/>
                    <a:pt x="1811" y="703"/>
                  </a:cubicBezTo>
                  <a:cubicBezTo>
                    <a:pt x="1479" y="371"/>
                    <a:pt x="811" y="0"/>
                    <a:pt x="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9"/>
            <p:cNvSpPr/>
            <p:nvPr/>
          </p:nvSpPr>
          <p:spPr>
            <a:xfrm>
              <a:off x="-292225" y="3321913"/>
              <a:ext cx="35100" cy="15750"/>
            </a:xfrm>
            <a:custGeom>
              <a:avLst/>
              <a:gdLst/>
              <a:ahLst/>
              <a:cxnLst/>
              <a:rect l="l" t="t" r="r" b="b"/>
              <a:pathLst>
                <a:path w="1404" h="630" extrusionOk="0">
                  <a:moveTo>
                    <a:pt x="731" y="1"/>
                  </a:moveTo>
                  <a:cubicBezTo>
                    <a:pt x="448" y="1"/>
                    <a:pt x="0" y="166"/>
                    <a:pt x="336" y="472"/>
                  </a:cubicBezTo>
                  <a:cubicBezTo>
                    <a:pt x="479" y="591"/>
                    <a:pt x="631" y="629"/>
                    <a:pt x="766" y="629"/>
                  </a:cubicBezTo>
                  <a:cubicBezTo>
                    <a:pt x="1011" y="629"/>
                    <a:pt x="1204" y="505"/>
                    <a:pt x="1204" y="505"/>
                  </a:cubicBezTo>
                  <a:cubicBezTo>
                    <a:pt x="1404" y="405"/>
                    <a:pt x="1003" y="72"/>
                    <a:pt x="803" y="5"/>
                  </a:cubicBezTo>
                  <a:cubicBezTo>
                    <a:pt x="781" y="2"/>
                    <a:pt x="756" y="1"/>
                    <a:pt x="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9"/>
            <p:cNvSpPr/>
            <p:nvPr/>
          </p:nvSpPr>
          <p:spPr>
            <a:xfrm>
              <a:off x="-341125" y="3604513"/>
              <a:ext cx="65650" cy="55050"/>
            </a:xfrm>
            <a:custGeom>
              <a:avLst/>
              <a:gdLst/>
              <a:ahLst/>
              <a:cxnLst/>
              <a:rect l="l" t="t" r="r" b="b"/>
              <a:pathLst>
                <a:path w="2626" h="2202" extrusionOk="0">
                  <a:moveTo>
                    <a:pt x="1047" y="0"/>
                  </a:moveTo>
                  <a:cubicBezTo>
                    <a:pt x="859" y="0"/>
                    <a:pt x="705" y="77"/>
                    <a:pt x="658" y="109"/>
                  </a:cubicBezTo>
                  <a:cubicBezTo>
                    <a:pt x="1" y="422"/>
                    <a:pt x="1280" y="2202"/>
                    <a:pt x="1910" y="2202"/>
                  </a:cubicBezTo>
                  <a:cubicBezTo>
                    <a:pt x="1951" y="2202"/>
                    <a:pt x="1990" y="2194"/>
                    <a:pt x="2025" y="2177"/>
                  </a:cubicBezTo>
                  <a:cubicBezTo>
                    <a:pt x="2626" y="1977"/>
                    <a:pt x="2092" y="1110"/>
                    <a:pt x="1692" y="443"/>
                  </a:cubicBezTo>
                  <a:cubicBezTo>
                    <a:pt x="1500" y="93"/>
                    <a:pt x="1253" y="0"/>
                    <a:pt x="10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9"/>
            <p:cNvSpPr/>
            <p:nvPr/>
          </p:nvSpPr>
          <p:spPr>
            <a:xfrm>
              <a:off x="-365550" y="3637238"/>
              <a:ext cx="42775" cy="52000"/>
            </a:xfrm>
            <a:custGeom>
              <a:avLst/>
              <a:gdLst/>
              <a:ahLst/>
              <a:cxnLst/>
              <a:rect l="l" t="t" r="r" b="b"/>
              <a:pathLst>
                <a:path w="1711" h="2080" extrusionOk="0">
                  <a:moveTo>
                    <a:pt x="634" y="1"/>
                  </a:moveTo>
                  <a:lnTo>
                    <a:pt x="634" y="1"/>
                  </a:lnTo>
                  <a:cubicBezTo>
                    <a:pt x="0" y="134"/>
                    <a:pt x="834" y="1836"/>
                    <a:pt x="1134" y="2036"/>
                  </a:cubicBezTo>
                  <a:cubicBezTo>
                    <a:pt x="1174" y="2065"/>
                    <a:pt x="1215" y="2080"/>
                    <a:pt x="1256" y="2080"/>
                  </a:cubicBezTo>
                  <a:cubicBezTo>
                    <a:pt x="1489" y="2080"/>
                    <a:pt x="1710" y="1607"/>
                    <a:pt x="1568" y="868"/>
                  </a:cubicBezTo>
                  <a:cubicBezTo>
                    <a:pt x="1335" y="1"/>
                    <a:pt x="634" y="1"/>
                    <a:pt x="6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9"/>
            <p:cNvSpPr/>
            <p:nvPr/>
          </p:nvSpPr>
          <p:spPr>
            <a:xfrm>
              <a:off x="-436975" y="3646063"/>
              <a:ext cx="53925" cy="48775"/>
            </a:xfrm>
            <a:custGeom>
              <a:avLst/>
              <a:gdLst/>
              <a:ahLst/>
              <a:cxnLst/>
              <a:rect l="l" t="t" r="r" b="b"/>
              <a:pathLst>
                <a:path w="2157" h="1951" extrusionOk="0">
                  <a:moveTo>
                    <a:pt x="1221" y="0"/>
                  </a:moveTo>
                  <a:cubicBezTo>
                    <a:pt x="1179" y="0"/>
                    <a:pt x="1156" y="15"/>
                    <a:pt x="1156" y="15"/>
                  </a:cubicBezTo>
                  <a:cubicBezTo>
                    <a:pt x="1" y="378"/>
                    <a:pt x="1459" y="1950"/>
                    <a:pt x="1748" y="1950"/>
                  </a:cubicBezTo>
                  <a:cubicBezTo>
                    <a:pt x="1751" y="1950"/>
                    <a:pt x="1754" y="1950"/>
                    <a:pt x="1757" y="1950"/>
                  </a:cubicBezTo>
                  <a:cubicBezTo>
                    <a:pt x="1990" y="1883"/>
                    <a:pt x="2157" y="1449"/>
                    <a:pt x="1790" y="649"/>
                  </a:cubicBezTo>
                  <a:cubicBezTo>
                    <a:pt x="1531" y="83"/>
                    <a:pt x="1322" y="0"/>
                    <a:pt x="1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9"/>
            <p:cNvSpPr/>
            <p:nvPr/>
          </p:nvSpPr>
          <p:spPr>
            <a:xfrm>
              <a:off x="-478975" y="3663863"/>
              <a:ext cx="47650" cy="46275"/>
            </a:xfrm>
            <a:custGeom>
              <a:avLst/>
              <a:gdLst/>
              <a:ahLst/>
              <a:cxnLst/>
              <a:rect l="l" t="t" r="r" b="b"/>
              <a:pathLst>
                <a:path w="1906" h="1851" extrusionOk="0">
                  <a:moveTo>
                    <a:pt x="722" y="1"/>
                  </a:moveTo>
                  <a:cubicBezTo>
                    <a:pt x="688" y="1"/>
                    <a:pt x="668" y="3"/>
                    <a:pt x="668" y="3"/>
                  </a:cubicBezTo>
                  <a:cubicBezTo>
                    <a:pt x="1" y="137"/>
                    <a:pt x="101" y="604"/>
                    <a:pt x="568" y="1271"/>
                  </a:cubicBezTo>
                  <a:cubicBezTo>
                    <a:pt x="844" y="1628"/>
                    <a:pt x="1199" y="1851"/>
                    <a:pt x="1460" y="1851"/>
                  </a:cubicBezTo>
                  <a:cubicBezTo>
                    <a:pt x="1735" y="1851"/>
                    <a:pt x="1906" y="1603"/>
                    <a:pt x="1769" y="1004"/>
                  </a:cubicBezTo>
                  <a:cubicBezTo>
                    <a:pt x="1543" y="73"/>
                    <a:pt x="911" y="1"/>
                    <a:pt x="7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9"/>
            <p:cNvSpPr/>
            <p:nvPr/>
          </p:nvSpPr>
          <p:spPr>
            <a:xfrm>
              <a:off x="-38625" y="2938038"/>
              <a:ext cx="34050" cy="15375"/>
            </a:xfrm>
            <a:custGeom>
              <a:avLst/>
              <a:gdLst/>
              <a:ahLst/>
              <a:cxnLst/>
              <a:rect l="l" t="t" r="r" b="b"/>
              <a:pathLst>
                <a:path w="1362" h="615" extrusionOk="0">
                  <a:moveTo>
                    <a:pt x="954" y="1"/>
                  </a:moveTo>
                  <a:cubicBezTo>
                    <a:pt x="678" y="1"/>
                    <a:pt x="322" y="193"/>
                    <a:pt x="233" y="282"/>
                  </a:cubicBezTo>
                  <a:cubicBezTo>
                    <a:pt x="1" y="515"/>
                    <a:pt x="198" y="614"/>
                    <a:pt x="481" y="614"/>
                  </a:cubicBezTo>
                  <a:cubicBezTo>
                    <a:pt x="848" y="614"/>
                    <a:pt x="1361" y="446"/>
                    <a:pt x="1267" y="182"/>
                  </a:cubicBezTo>
                  <a:cubicBezTo>
                    <a:pt x="1211" y="49"/>
                    <a:pt x="1093" y="1"/>
                    <a:pt x="9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9"/>
            <p:cNvSpPr/>
            <p:nvPr/>
          </p:nvSpPr>
          <p:spPr>
            <a:xfrm>
              <a:off x="-45450" y="2880213"/>
              <a:ext cx="32475" cy="17650"/>
            </a:xfrm>
            <a:custGeom>
              <a:avLst/>
              <a:gdLst/>
              <a:ahLst/>
              <a:cxnLst/>
              <a:rect l="l" t="t" r="r" b="b"/>
              <a:pathLst>
                <a:path w="1299" h="706" extrusionOk="0">
                  <a:moveTo>
                    <a:pt x="882" y="0"/>
                  </a:moveTo>
                  <a:cubicBezTo>
                    <a:pt x="579" y="0"/>
                    <a:pt x="189" y="327"/>
                    <a:pt x="139" y="427"/>
                  </a:cubicBezTo>
                  <a:cubicBezTo>
                    <a:pt x="1" y="629"/>
                    <a:pt x="76" y="706"/>
                    <a:pt x="235" y="706"/>
                  </a:cubicBezTo>
                  <a:cubicBezTo>
                    <a:pt x="575" y="706"/>
                    <a:pt x="1299" y="354"/>
                    <a:pt x="1140" y="127"/>
                  </a:cubicBezTo>
                  <a:cubicBezTo>
                    <a:pt x="1073" y="36"/>
                    <a:pt x="982" y="0"/>
                    <a:pt x="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9"/>
            <p:cNvSpPr/>
            <p:nvPr/>
          </p:nvSpPr>
          <p:spPr>
            <a:xfrm>
              <a:off x="-83075" y="2819663"/>
              <a:ext cx="33650" cy="17525"/>
            </a:xfrm>
            <a:custGeom>
              <a:avLst/>
              <a:gdLst/>
              <a:ahLst/>
              <a:cxnLst/>
              <a:rect l="l" t="t" r="r" b="b"/>
              <a:pathLst>
                <a:path w="1346" h="701" extrusionOk="0">
                  <a:moveTo>
                    <a:pt x="867" y="1"/>
                  </a:moveTo>
                  <a:cubicBezTo>
                    <a:pt x="566" y="1"/>
                    <a:pt x="192" y="316"/>
                    <a:pt x="143" y="414"/>
                  </a:cubicBezTo>
                  <a:cubicBezTo>
                    <a:pt x="0" y="622"/>
                    <a:pt x="92" y="701"/>
                    <a:pt x="268" y="701"/>
                  </a:cubicBezTo>
                  <a:cubicBezTo>
                    <a:pt x="629" y="701"/>
                    <a:pt x="1345" y="371"/>
                    <a:pt x="1144" y="147"/>
                  </a:cubicBezTo>
                  <a:cubicBezTo>
                    <a:pt x="1073" y="42"/>
                    <a:pt x="975" y="1"/>
                    <a:pt x="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9"/>
            <p:cNvSpPr/>
            <p:nvPr/>
          </p:nvSpPr>
          <p:spPr>
            <a:xfrm>
              <a:off x="-157075" y="3116688"/>
              <a:ext cx="39000" cy="15600"/>
            </a:xfrm>
            <a:custGeom>
              <a:avLst/>
              <a:gdLst/>
              <a:ahLst/>
              <a:cxnLst/>
              <a:rect l="l" t="t" r="r" b="b"/>
              <a:pathLst>
                <a:path w="1560" h="624" extrusionOk="0">
                  <a:moveTo>
                    <a:pt x="673" y="1"/>
                  </a:moveTo>
                  <a:cubicBezTo>
                    <a:pt x="628" y="1"/>
                    <a:pt x="591" y="3"/>
                    <a:pt x="568" y="8"/>
                  </a:cubicBezTo>
                  <a:cubicBezTo>
                    <a:pt x="1" y="137"/>
                    <a:pt x="847" y="624"/>
                    <a:pt x="1277" y="624"/>
                  </a:cubicBezTo>
                  <a:cubicBezTo>
                    <a:pt x="1403" y="624"/>
                    <a:pt x="1494" y="581"/>
                    <a:pt x="1502" y="475"/>
                  </a:cubicBezTo>
                  <a:cubicBezTo>
                    <a:pt x="1559" y="102"/>
                    <a:pt x="951" y="1"/>
                    <a:pt x="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9"/>
            <p:cNvSpPr/>
            <p:nvPr/>
          </p:nvSpPr>
          <p:spPr>
            <a:xfrm>
              <a:off x="-211575" y="3159038"/>
              <a:ext cx="73350" cy="29875"/>
            </a:xfrm>
            <a:custGeom>
              <a:avLst/>
              <a:gdLst/>
              <a:ahLst/>
              <a:cxnLst/>
              <a:rect l="l" t="t" r="r" b="b"/>
              <a:pathLst>
                <a:path w="2934" h="1195" extrusionOk="0">
                  <a:moveTo>
                    <a:pt x="1265" y="0"/>
                  </a:moveTo>
                  <a:cubicBezTo>
                    <a:pt x="1182" y="0"/>
                    <a:pt x="1118" y="6"/>
                    <a:pt x="1080" y="15"/>
                  </a:cubicBezTo>
                  <a:cubicBezTo>
                    <a:pt x="0" y="298"/>
                    <a:pt x="1574" y="1194"/>
                    <a:pt x="2400" y="1194"/>
                  </a:cubicBezTo>
                  <a:cubicBezTo>
                    <a:pt x="2645" y="1194"/>
                    <a:pt x="2825" y="1115"/>
                    <a:pt x="2848" y="916"/>
                  </a:cubicBezTo>
                  <a:cubicBezTo>
                    <a:pt x="2934" y="200"/>
                    <a:pt x="1766" y="0"/>
                    <a:pt x="1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9"/>
            <p:cNvSpPr/>
            <p:nvPr/>
          </p:nvSpPr>
          <p:spPr>
            <a:xfrm>
              <a:off x="-228225" y="3213063"/>
              <a:ext cx="39675" cy="27775"/>
            </a:xfrm>
            <a:custGeom>
              <a:avLst/>
              <a:gdLst/>
              <a:ahLst/>
              <a:cxnLst/>
              <a:rect l="l" t="t" r="r" b="b"/>
              <a:pathLst>
                <a:path w="1587" h="1111" extrusionOk="0">
                  <a:moveTo>
                    <a:pt x="746" y="0"/>
                  </a:moveTo>
                  <a:cubicBezTo>
                    <a:pt x="671" y="0"/>
                    <a:pt x="611" y="9"/>
                    <a:pt x="578" y="22"/>
                  </a:cubicBezTo>
                  <a:cubicBezTo>
                    <a:pt x="1" y="349"/>
                    <a:pt x="766" y="1111"/>
                    <a:pt x="1208" y="1111"/>
                  </a:cubicBezTo>
                  <a:cubicBezTo>
                    <a:pt x="1353" y="1111"/>
                    <a:pt x="1462" y="1029"/>
                    <a:pt x="1479" y="823"/>
                  </a:cubicBezTo>
                  <a:cubicBezTo>
                    <a:pt x="1586" y="154"/>
                    <a:pt x="1048" y="0"/>
                    <a:pt x="7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69"/>
            <p:cNvSpPr/>
            <p:nvPr/>
          </p:nvSpPr>
          <p:spPr>
            <a:xfrm>
              <a:off x="-82800" y="2972188"/>
              <a:ext cx="53350" cy="19850"/>
            </a:xfrm>
            <a:custGeom>
              <a:avLst/>
              <a:gdLst/>
              <a:ahLst/>
              <a:cxnLst/>
              <a:rect l="l" t="t" r="r" b="b"/>
              <a:pathLst>
                <a:path w="2134" h="794" extrusionOk="0">
                  <a:moveTo>
                    <a:pt x="1534" y="0"/>
                  </a:moveTo>
                  <a:cubicBezTo>
                    <a:pt x="1120" y="0"/>
                    <a:pt x="636" y="117"/>
                    <a:pt x="599" y="117"/>
                  </a:cubicBezTo>
                  <a:lnTo>
                    <a:pt x="666" y="117"/>
                  </a:lnTo>
                  <a:cubicBezTo>
                    <a:pt x="1" y="594"/>
                    <a:pt x="399" y="793"/>
                    <a:pt x="946" y="793"/>
                  </a:cubicBezTo>
                  <a:cubicBezTo>
                    <a:pt x="1471" y="793"/>
                    <a:pt x="2133" y="611"/>
                    <a:pt x="2133" y="317"/>
                  </a:cubicBezTo>
                  <a:cubicBezTo>
                    <a:pt x="2133" y="70"/>
                    <a:pt x="1854" y="0"/>
                    <a:pt x="1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69"/>
            <p:cNvSpPr/>
            <p:nvPr/>
          </p:nvSpPr>
          <p:spPr>
            <a:xfrm>
              <a:off x="-103025" y="3023388"/>
              <a:ext cx="42050" cy="17150"/>
            </a:xfrm>
            <a:custGeom>
              <a:avLst/>
              <a:gdLst/>
              <a:ahLst/>
              <a:cxnLst/>
              <a:rect l="l" t="t" r="r" b="b"/>
              <a:pathLst>
                <a:path w="1682" h="686" extrusionOk="0">
                  <a:moveTo>
                    <a:pt x="1024" y="1"/>
                  </a:moveTo>
                  <a:cubicBezTo>
                    <a:pt x="818" y="1"/>
                    <a:pt x="641" y="37"/>
                    <a:pt x="641" y="37"/>
                  </a:cubicBezTo>
                  <a:cubicBezTo>
                    <a:pt x="0" y="458"/>
                    <a:pt x="525" y="686"/>
                    <a:pt x="1025" y="686"/>
                  </a:cubicBezTo>
                  <a:cubicBezTo>
                    <a:pt x="1358" y="686"/>
                    <a:pt x="1681" y="584"/>
                    <a:pt x="1641" y="371"/>
                  </a:cubicBezTo>
                  <a:cubicBezTo>
                    <a:pt x="1622" y="66"/>
                    <a:pt x="1298" y="1"/>
                    <a:pt x="10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69"/>
            <p:cNvSpPr/>
            <p:nvPr/>
          </p:nvSpPr>
          <p:spPr>
            <a:xfrm>
              <a:off x="-659925" y="3137713"/>
              <a:ext cx="246025" cy="101875"/>
            </a:xfrm>
            <a:custGeom>
              <a:avLst/>
              <a:gdLst/>
              <a:ahLst/>
              <a:cxnLst/>
              <a:rect l="l" t="t" r="r" b="b"/>
              <a:pathLst>
                <a:path w="9841" h="4075" extrusionOk="0">
                  <a:moveTo>
                    <a:pt x="767" y="1"/>
                  </a:moveTo>
                  <a:lnTo>
                    <a:pt x="0" y="334"/>
                  </a:lnTo>
                  <a:cubicBezTo>
                    <a:pt x="0" y="334"/>
                    <a:pt x="5938" y="468"/>
                    <a:pt x="7239" y="1502"/>
                  </a:cubicBezTo>
                  <a:cubicBezTo>
                    <a:pt x="8540" y="2536"/>
                    <a:pt x="8773" y="3670"/>
                    <a:pt x="8540" y="3970"/>
                  </a:cubicBezTo>
                  <a:cubicBezTo>
                    <a:pt x="8451" y="4048"/>
                    <a:pt x="8566" y="4074"/>
                    <a:pt x="8758" y="4074"/>
                  </a:cubicBezTo>
                  <a:cubicBezTo>
                    <a:pt x="9144" y="4074"/>
                    <a:pt x="9841" y="3970"/>
                    <a:pt x="9841" y="3970"/>
                  </a:cubicBezTo>
                  <a:cubicBezTo>
                    <a:pt x="9841" y="3970"/>
                    <a:pt x="9707" y="2336"/>
                    <a:pt x="7706" y="1302"/>
                  </a:cubicBezTo>
                  <a:cubicBezTo>
                    <a:pt x="5671" y="268"/>
                    <a:pt x="767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69"/>
            <p:cNvSpPr/>
            <p:nvPr/>
          </p:nvSpPr>
          <p:spPr>
            <a:xfrm>
              <a:off x="-771675" y="3078513"/>
              <a:ext cx="100925" cy="176475"/>
            </a:xfrm>
            <a:custGeom>
              <a:avLst/>
              <a:gdLst/>
              <a:ahLst/>
              <a:cxnLst/>
              <a:rect l="l" t="t" r="r" b="b"/>
              <a:pathLst>
                <a:path w="4037" h="7059" extrusionOk="0">
                  <a:moveTo>
                    <a:pt x="3870" y="1"/>
                  </a:moveTo>
                  <a:lnTo>
                    <a:pt x="3336" y="468"/>
                  </a:lnTo>
                  <a:cubicBezTo>
                    <a:pt x="3336" y="468"/>
                    <a:pt x="2902" y="868"/>
                    <a:pt x="2369" y="1635"/>
                  </a:cubicBezTo>
                  <a:cubicBezTo>
                    <a:pt x="1768" y="2369"/>
                    <a:pt x="701" y="3203"/>
                    <a:pt x="601" y="3903"/>
                  </a:cubicBezTo>
                  <a:cubicBezTo>
                    <a:pt x="582" y="4328"/>
                    <a:pt x="495" y="4418"/>
                    <a:pt x="426" y="4418"/>
                  </a:cubicBezTo>
                  <a:cubicBezTo>
                    <a:pt x="375" y="4418"/>
                    <a:pt x="334" y="4370"/>
                    <a:pt x="334" y="4370"/>
                  </a:cubicBezTo>
                  <a:lnTo>
                    <a:pt x="334" y="4370"/>
                  </a:lnTo>
                  <a:cubicBezTo>
                    <a:pt x="334" y="4370"/>
                    <a:pt x="0" y="4871"/>
                    <a:pt x="367" y="5571"/>
                  </a:cubicBezTo>
                  <a:cubicBezTo>
                    <a:pt x="689" y="6091"/>
                    <a:pt x="1067" y="6740"/>
                    <a:pt x="1185" y="6972"/>
                  </a:cubicBezTo>
                  <a:lnTo>
                    <a:pt x="1185" y="6972"/>
                  </a:lnTo>
                  <a:cubicBezTo>
                    <a:pt x="1098" y="6513"/>
                    <a:pt x="909" y="4058"/>
                    <a:pt x="2402" y="2502"/>
                  </a:cubicBezTo>
                  <a:cubicBezTo>
                    <a:pt x="4037" y="835"/>
                    <a:pt x="3870" y="1"/>
                    <a:pt x="3870" y="1"/>
                  </a:cubicBezTo>
                  <a:close/>
                  <a:moveTo>
                    <a:pt x="1185" y="6972"/>
                  </a:moveTo>
                  <a:lnTo>
                    <a:pt x="1185" y="6972"/>
                  </a:lnTo>
                  <a:cubicBezTo>
                    <a:pt x="1191" y="7005"/>
                    <a:pt x="1197" y="7028"/>
                    <a:pt x="1201" y="7039"/>
                  </a:cubicBezTo>
                  <a:cubicBezTo>
                    <a:pt x="1212" y="7052"/>
                    <a:pt x="1218" y="7059"/>
                    <a:pt x="1221" y="7059"/>
                  </a:cubicBezTo>
                  <a:cubicBezTo>
                    <a:pt x="1227" y="7059"/>
                    <a:pt x="1213" y="7027"/>
                    <a:pt x="1185" y="69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69"/>
            <p:cNvSpPr/>
            <p:nvPr/>
          </p:nvSpPr>
          <p:spPr>
            <a:xfrm>
              <a:off x="-754175" y="3206213"/>
              <a:ext cx="421175" cy="64975"/>
            </a:xfrm>
            <a:custGeom>
              <a:avLst/>
              <a:gdLst/>
              <a:ahLst/>
              <a:cxnLst/>
              <a:rect l="l" t="t" r="r" b="b"/>
              <a:pathLst>
                <a:path w="16847" h="2599" extrusionOk="0">
                  <a:moveTo>
                    <a:pt x="2459" y="1"/>
                  </a:moveTo>
                  <a:cubicBezTo>
                    <a:pt x="1028" y="1"/>
                    <a:pt x="201" y="63"/>
                    <a:pt x="201" y="63"/>
                  </a:cubicBezTo>
                  <a:lnTo>
                    <a:pt x="1" y="430"/>
                  </a:lnTo>
                  <a:cubicBezTo>
                    <a:pt x="738" y="248"/>
                    <a:pt x="1614" y="171"/>
                    <a:pt x="2571" y="171"/>
                  </a:cubicBezTo>
                  <a:cubicBezTo>
                    <a:pt x="7940" y="171"/>
                    <a:pt x="15846" y="2598"/>
                    <a:pt x="15846" y="2598"/>
                  </a:cubicBezTo>
                  <a:cubicBezTo>
                    <a:pt x="15846" y="2598"/>
                    <a:pt x="16846" y="1797"/>
                    <a:pt x="15045" y="1397"/>
                  </a:cubicBezTo>
                  <a:cubicBezTo>
                    <a:pt x="9735" y="210"/>
                    <a:pt x="5082" y="1"/>
                    <a:pt x="2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69"/>
            <p:cNvSpPr/>
            <p:nvPr/>
          </p:nvSpPr>
          <p:spPr>
            <a:xfrm>
              <a:off x="-576150" y="3379513"/>
              <a:ext cx="68850" cy="51775"/>
            </a:xfrm>
            <a:custGeom>
              <a:avLst/>
              <a:gdLst/>
              <a:ahLst/>
              <a:cxnLst/>
              <a:rect l="l" t="t" r="r" b="b"/>
              <a:pathLst>
                <a:path w="2754" h="2071" extrusionOk="0">
                  <a:moveTo>
                    <a:pt x="482" y="1"/>
                  </a:moveTo>
                  <a:cubicBezTo>
                    <a:pt x="364" y="1"/>
                    <a:pt x="1" y="48"/>
                    <a:pt x="85" y="636"/>
                  </a:cubicBezTo>
                  <a:cubicBezTo>
                    <a:pt x="195" y="1160"/>
                    <a:pt x="1444" y="2070"/>
                    <a:pt x="2081" y="2070"/>
                  </a:cubicBezTo>
                  <a:cubicBezTo>
                    <a:pt x="2216" y="2070"/>
                    <a:pt x="2323" y="2030"/>
                    <a:pt x="2387" y="1937"/>
                  </a:cubicBezTo>
                  <a:cubicBezTo>
                    <a:pt x="2754" y="1370"/>
                    <a:pt x="519" y="3"/>
                    <a:pt x="519" y="3"/>
                  </a:cubicBezTo>
                  <a:cubicBezTo>
                    <a:pt x="519" y="3"/>
                    <a:pt x="505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69"/>
            <p:cNvSpPr/>
            <p:nvPr/>
          </p:nvSpPr>
          <p:spPr>
            <a:xfrm>
              <a:off x="-562575" y="3282538"/>
              <a:ext cx="100300" cy="30600"/>
            </a:xfrm>
            <a:custGeom>
              <a:avLst/>
              <a:gdLst/>
              <a:ahLst/>
              <a:cxnLst/>
              <a:rect l="l" t="t" r="r" b="b"/>
              <a:pathLst>
                <a:path w="4012" h="1224" extrusionOk="0">
                  <a:moveTo>
                    <a:pt x="532" y="0"/>
                  </a:moveTo>
                  <a:cubicBezTo>
                    <a:pt x="497" y="0"/>
                    <a:pt x="467" y="4"/>
                    <a:pt x="443" y="12"/>
                  </a:cubicBezTo>
                  <a:cubicBezTo>
                    <a:pt x="1" y="170"/>
                    <a:pt x="1201" y="1224"/>
                    <a:pt x="2462" y="1224"/>
                  </a:cubicBezTo>
                  <a:cubicBezTo>
                    <a:pt x="2534" y="1224"/>
                    <a:pt x="2606" y="1220"/>
                    <a:pt x="2678" y="1213"/>
                  </a:cubicBezTo>
                  <a:cubicBezTo>
                    <a:pt x="4012" y="1146"/>
                    <a:pt x="3878" y="512"/>
                    <a:pt x="3878" y="512"/>
                  </a:cubicBezTo>
                  <a:lnTo>
                    <a:pt x="3878" y="512"/>
                  </a:lnTo>
                  <a:cubicBezTo>
                    <a:pt x="3682" y="578"/>
                    <a:pt x="3468" y="605"/>
                    <a:pt x="3246" y="605"/>
                  </a:cubicBezTo>
                  <a:cubicBezTo>
                    <a:pt x="2198" y="605"/>
                    <a:pt x="972" y="0"/>
                    <a:pt x="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69"/>
            <p:cNvSpPr/>
            <p:nvPr/>
          </p:nvSpPr>
          <p:spPr>
            <a:xfrm>
              <a:off x="-419700" y="3303463"/>
              <a:ext cx="60000" cy="40850"/>
            </a:xfrm>
            <a:custGeom>
              <a:avLst/>
              <a:gdLst/>
              <a:ahLst/>
              <a:cxnLst/>
              <a:rect l="l" t="t" r="r" b="b"/>
              <a:pathLst>
                <a:path w="2400" h="1634" extrusionOk="0">
                  <a:moveTo>
                    <a:pt x="744" y="1"/>
                  </a:moveTo>
                  <a:cubicBezTo>
                    <a:pt x="621" y="1"/>
                    <a:pt x="532" y="9"/>
                    <a:pt x="498" y="9"/>
                  </a:cubicBezTo>
                  <a:cubicBezTo>
                    <a:pt x="478" y="5"/>
                    <a:pt x="459" y="3"/>
                    <a:pt x="441" y="3"/>
                  </a:cubicBezTo>
                  <a:cubicBezTo>
                    <a:pt x="0" y="3"/>
                    <a:pt x="434" y="1157"/>
                    <a:pt x="498" y="1510"/>
                  </a:cubicBezTo>
                  <a:cubicBezTo>
                    <a:pt x="523" y="1593"/>
                    <a:pt x="661" y="1633"/>
                    <a:pt x="847" y="1633"/>
                  </a:cubicBezTo>
                  <a:cubicBezTo>
                    <a:pt x="1405" y="1633"/>
                    <a:pt x="2400" y="1277"/>
                    <a:pt x="2100" y="676"/>
                  </a:cubicBezTo>
                  <a:cubicBezTo>
                    <a:pt x="1774" y="76"/>
                    <a:pt x="1111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69"/>
            <p:cNvSpPr/>
            <p:nvPr/>
          </p:nvSpPr>
          <p:spPr>
            <a:xfrm>
              <a:off x="-366250" y="3402513"/>
              <a:ext cx="62425" cy="38725"/>
            </a:xfrm>
            <a:custGeom>
              <a:avLst/>
              <a:gdLst/>
              <a:ahLst/>
              <a:cxnLst/>
              <a:rect l="l" t="t" r="r" b="b"/>
              <a:pathLst>
                <a:path w="2497" h="1549" extrusionOk="0">
                  <a:moveTo>
                    <a:pt x="373" y="0"/>
                  </a:moveTo>
                  <a:cubicBezTo>
                    <a:pt x="1" y="0"/>
                    <a:pt x="277" y="1041"/>
                    <a:pt x="495" y="1384"/>
                  </a:cubicBezTo>
                  <a:cubicBezTo>
                    <a:pt x="585" y="1497"/>
                    <a:pt x="786" y="1548"/>
                    <a:pt x="1022" y="1548"/>
                  </a:cubicBezTo>
                  <a:cubicBezTo>
                    <a:pt x="1485" y="1548"/>
                    <a:pt x="2086" y="1349"/>
                    <a:pt x="2263" y="1017"/>
                  </a:cubicBezTo>
                  <a:cubicBezTo>
                    <a:pt x="2497" y="517"/>
                    <a:pt x="462" y="17"/>
                    <a:pt x="462" y="17"/>
                  </a:cubicBezTo>
                  <a:cubicBezTo>
                    <a:pt x="429" y="6"/>
                    <a:pt x="399" y="0"/>
                    <a:pt x="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69"/>
            <p:cNvSpPr/>
            <p:nvPr/>
          </p:nvSpPr>
          <p:spPr>
            <a:xfrm>
              <a:off x="-383675" y="3472688"/>
              <a:ext cx="53175" cy="47825"/>
            </a:xfrm>
            <a:custGeom>
              <a:avLst/>
              <a:gdLst/>
              <a:ahLst/>
              <a:cxnLst/>
              <a:rect l="l" t="t" r="r" b="b"/>
              <a:pathLst>
                <a:path w="2127" h="1913" extrusionOk="0">
                  <a:moveTo>
                    <a:pt x="780" y="0"/>
                  </a:moveTo>
                  <a:cubicBezTo>
                    <a:pt x="533" y="0"/>
                    <a:pt x="148" y="1070"/>
                    <a:pt x="58" y="1279"/>
                  </a:cubicBezTo>
                  <a:cubicBezTo>
                    <a:pt x="1" y="1509"/>
                    <a:pt x="885" y="1913"/>
                    <a:pt x="1430" y="1913"/>
                  </a:cubicBezTo>
                  <a:cubicBezTo>
                    <a:pt x="1517" y="1913"/>
                    <a:pt x="1595" y="1903"/>
                    <a:pt x="1659" y="1880"/>
                  </a:cubicBezTo>
                  <a:cubicBezTo>
                    <a:pt x="2126" y="1713"/>
                    <a:pt x="859" y="45"/>
                    <a:pt x="859" y="45"/>
                  </a:cubicBezTo>
                  <a:cubicBezTo>
                    <a:pt x="835" y="14"/>
                    <a:pt x="808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69"/>
            <p:cNvSpPr/>
            <p:nvPr/>
          </p:nvSpPr>
          <p:spPr>
            <a:xfrm>
              <a:off x="-452900" y="3531713"/>
              <a:ext cx="48175" cy="36775"/>
            </a:xfrm>
            <a:custGeom>
              <a:avLst/>
              <a:gdLst/>
              <a:ahLst/>
              <a:cxnLst/>
              <a:rect l="l" t="t" r="r" b="b"/>
              <a:pathLst>
                <a:path w="1927" h="1471" extrusionOk="0">
                  <a:moveTo>
                    <a:pt x="1123" y="0"/>
                  </a:moveTo>
                  <a:cubicBezTo>
                    <a:pt x="796" y="0"/>
                    <a:pt x="145" y="406"/>
                    <a:pt x="92" y="619"/>
                  </a:cubicBezTo>
                  <a:cubicBezTo>
                    <a:pt x="1" y="893"/>
                    <a:pt x="1044" y="1471"/>
                    <a:pt x="1483" y="1471"/>
                  </a:cubicBezTo>
                  <a:cubicBezTo>
                    <a:pt x="1526" y="1471"/>
                    <a:pt x="1563" y="1465"/>
                    <a:pt x="1593" y="1453"/>
                  </a:cubicBezTo>
                  <a:cubicBezTo>
                    <a:pt x="1927" y="1286"/>
                    <a:pt x="1293" y="86"/>
                    <a:pt x="1293" y="86"/>
                  </a:cubicBezTo>
                  <a:cubicBezTo>
                    <a:pt x="1266" y="26"/>
                    <a:pt x="1205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69"/>
            <p:cNvSpPr/>
            <p:nvPr/>
          </p:nvSpPr>
          <p:spPr>
            <a:xfrm>
              <a:off x="-547350" y="3527188"/>
              <a:ext cx="34225" cy="38425"/>
            </a:xfrm>
            <a:custGeom>
              <a:avLst/>
              <a:gdLst/>
              <a:ahLst/>
              <a:cxnLst/>
              <a:rect l="l" t="t" r="r" b="b"/>
              <a:pathLst>
                <a:path w="1369" h="1537" extrusionOk="0">
                  <a:moveTo>
                    <a:pt x="1093" y="1"/>
                  </a:moveTo>
                  <a:cubicBezTo>
                    <a:pt x="889" y="1"/>
                    <a:pt x="622" y="161"/>
                    <a:pt x="367" y="267"/>
                  </a:cubicBezTo>
                  <a:cubicBezTo>
                    <a:pt x="0" y="467"/>
                    <a:pt x="868" y="1434"/>
                    <a:pt x="1101" y="1534"/>
                  </a:cubicBezTo>
                  <a:cubicBezTo>
                    <a:pt x="1107" y="1536"/>
                    <a:pt x="1114" y="1536"/>
                    <a:pt x="1119" y="1536"/>
                  </a:cubicBezTo>
                  <a:cubicBezTo>
                    <a:pt x="1368" y="1536"/>
                    <a:pt x="1368" y="200"/>
                    <a:pt x="1368" y="200"/>
                  </a:cubicBezTo>
                  <a:cubicBezTo>
                    <a:pt x="1307" y="54"/>
                    <a:pt x="1211" y="1"/>
                    <a:pt x="1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69"/>
            <p:cNvSpPr/>
            <p:nvPr/>
          </p:nvSpPr>
          <p:spPr>
            <a:xfrm>
              <a:off x="-619975" y="3508813"/>
              <a:ext cx="38900" cy="30750"/>
            </a:xfrm>
            <a:custGeom>
              <a:avLst/>
              <a:gdLst/>
              <a:ahLst/>
              <a:cxnLst/>
              <a:rect l="l" t="t" r="r" b="b"/>
              <a:pathLst>
                <a:path w="1556" h="1230" extrusionOk="0">
                  <a:moveTo>
                    <a:pt x="702" y="0"/>
                  </a:moveTo>
                  <a:cubicBezTo>
                    <a:pt x="1" y="0"/>
                    <a:pt x="943" y="1005"/>
                    <a:pt x="1271" y="1202"/>
                  </a:cubicBezTo>
                  <a:cubicBezTo>
                    <a:pt x="1295" y="1221"/>
                    <a:pt x="1317" y="1229"/>
                    <a:pt x="1336" y="1229"/>
                  </a:cubicBezTo>
                  <a:cubicBezTo>
                    <a:pt x="1556" y="1229"/>
                    <a:pt x="1471" y="101"/>
                    <a:pt x="1471" y="101"/>
                  </a:cubicBezTo>
                  <a:lnTo>
                    <a:pt x="737" y="1"/>
                  </a:lnTo>
                  <a:cubicBezTo>
                    <a:pt x="725" y="0"/>
                    <a:pt x="71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69"/>
            <p:cNvSpPr/>
            <p:nvPr/>
          </p:nvSpPr>
          <p:spPr>
            <a:xfrm>
              <a:off x="-724975" y="3034313"/>
              <a:ext cx="174325" cy="123450"/>
            </a:xfrm>
            <a:custGeom>
              <a:avLst/>
              <a:gdLst/>
              <a:ahLst/>
              <a:cxnLst/>
              <a:rect l="l" t="t" r="r" b="b"/>
              <a:pathLst>
                <a:path w="6973" h="4938" extrusionOk="0">
                  <a:moveTo>
                    <a:pt x="6638" y="1"/>
                  </a:moveTo>
                  <a:cubicBezTo>
                    <a:pt x="3369" y="1502"/>
                    <a:pt x="267" y="4070"/>
                    <a:pt x="267" y="4070"/>
                  </a:cubicBezTo>
                  <a:lnTo>
                    <a:pt x="0" y="4937"/>
                  </a:lnTo>
                  <a:cubicBezTo>
                    <a:pt x="2269" y="2302"/>
                    <a:pt x="6972" y="67"/>
                    <a:pt x="6972" y="67"/>
                  </a:cubicBezTo>
                  <a:lnTo>
                    <a:pt x="6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5" name="Google Shape;3615;p69"/>
          <p:cNvSpPr/>
          <p:nvPr/>
        </p:nvSpPr>
        <p:spPr>
          <a:xfrm>
            <a:off x="8730825" y="373628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6" name="Google Shape;3616;p69"/>
          <p:cNvSpPr/>
          <p:nvPr/>
        </p:nvSpPr>
        <p:spPr>
          <a:xfrm>
            <a:off x="2238021" y="1742096"/>
            <a:ext cx="218613" cy="218613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7" name="Google Shape;3617;p69"/>
          <p:cNvSpPr/>
          <p:nvPr/>
        </p:nvSpPr>
        <p:spPr>
          <a:xfrm>
            <a:off x="4756296" y="1742096"/>
            <a:ext cx="218613" cy="218613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 fontAlgn="ctr"/>
            <a:r>
              <a:rPr lang="en-US" sz="2400" dirty="0">
                <a:solidFill>
                  <a:srgbClr val="FFFF00"/>
                </a:solidFill>
              </a:rPr>
              <a:t>4.Tiyak at </a:t>
            </a:r>
            <a:r>
              <a:rPr lang="en-US" sz="2400" dirty="0" err="1">
                <a:solidFill>
                  <a:srgbClr val="FFFF00"/>
                </a:solidFill>
              </a:rPr>
              <a:t>direkta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ang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kadalasang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paraan</a:t>
            </a:r>
            <a:r>
              <a:rPr lang="en-US" sz="2400" dirty="0">
                <a:solidFill>
                  <a:srgbClr val="FFFF00"/>
                </a:solidFill>
              </a:rPr>
              <a:t> ng </a:t>
            </a:r>
            <a:r>
              <a:rPr lang="en-US" sz="2400" dirty="0" err="1">
                <a:solidFill>
                  <a:srgbClr val="FFFF00"/>
                </a:solidFill>
              </a:rPr>
              <a:t>pagkakasulat</a:t>
            </a:r>
            <a:r>
              <a:rPr lang="en-US" sz="2400" dirty="0">
                <a:solidFill>
                  <a:srgbClr val="FFFF00"/>
                </a:solidFill>
              </a:rPr>
              <a:t> ng </a:t>
            </a:r>
            <a:r>
              <a:rPr lang="en-US" sz="2400" dirty="0" err="1">
                <a:solidFill>
                  <a:srgbClr val="FFFF00"/>
                </a:solidFill>
              </a:rPr>
              <a:t>mga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paunawa</a:t>
            </a:r>
            <a:r>
              <a:rPr lang="en-US" sz="2400" dirty="0">
                <a:solidFill>
                  <a:srgbClr val="FFFF00"/>
                </a:solidFill>
              </a:rPr>
              <a:t> at </a:t>
            </a:r>
            <a:r>
              <a:rPr lang="en-US" sz="2400" dirty="0" err="1">
                <a:solidFill>
                  <a:srgbClr val="FFFF00"/>
                </a:solidFill>
              </a:rPr>
              <a:t>babala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hindi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mahaba</a:t>
            </a:r>
            <a:r>
              <a:rPr lang="en-US" sz="2400" dirty="0">
                <a:solidFill>
                  <a:srgbClr val="FFFF00"/>
                </a:solidFill>
              </a:rPr>
              <a:t> at </a:t>
            </a:r>
            <a:r>
              <a:rPr lang="en-US" sz="2400" dirty="0" err="1">
                <a:solidFill>
                  <a:srgbClr val="FFFF00"/>
                </a:solidFill>
              </a:rPr>
              <a:t>nauunawaan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agad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ang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ibig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iparating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na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mensahe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upang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mabilis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maalala</a:t>
            </a:r>
            <a:r>
              <a:rPr lang="en-US" sz="2400" dirty="0">
                <a:solidFill>
                  <a:srgbClr val="FFFF00"/>
                </a:solidFill>
              </a:rPr>
              <a:t>.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/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5.Makikita </a:t>
            </a:r>
            <a:r>
              <a:rPr lang="en-US" sz="2400" dirty="0" err="1">
                <a:solidFill>
                  <a:srgbClr val="FFFF00"/>
                </a:solidFill>
              </a:rPr>
              <a:t>sa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mga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anunsyo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ang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nakatakdang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petsa,oras,lugar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na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pagdadausan</a:t>
            </a:r>
            <a:r>
              <a:rPr lang="en-US" sz="2400" dirty="0">
                <a:solidFill>
                  <a:srgbClr val="FFFF00"/>
                </a:solidFill>
              </a:rPr>
              <a:t> at </a:t>
            </a:r>
            <a:r>
              <a:rPr lang="en-US" sz="2400" dirty="0" err="1">
                <a:solidFill>
                  <a:srgbClr val="FFFF00"/>
                </a:solidFill>
              </a:rPr>
              <a:t>iba</a:t>
            </a:r>
            <a:r>
              <a:rPr lang="en-US" sz="2400" dirty="0">
                <a:solidFill>
                  <a:srgbClr val="FFFF00"/>
                </a:solidFill>
              </a:rPr>
              <a:t> pang </a:t>
            </a:r>
            <a:r>
              <a:rPr lang="en-US" sz="2400" dirty="0" err="1">
                <a:solidFill>
                  <a:srgbClr val="FFFF00"/>
                </a:solidFill>
              </a:rPr>
              <a:t>batayang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kaalaman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hinggil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sa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paksang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inaanunsyo.Tiyak</a:t>
            </a:r>
            <a:r>
              <a:rPr lang="en-US" sz="2400" dirty="0">
                <a:solidFill>
                  <a:srgbClr val="FFFF00"/>
                </a:solidFill>
              </a:rPr>
              <a:t> din </a:t>
            </a:r>
            <a:r>
              <a:rPr lang="en-US" sz="2400" dirty="0" err="1">
                <a:solidFill>
                  <a:srgbClr val="FFFF00"/>
                </a:solidFill>
              </a:rPr>
              <a:t>ang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pagkakabuo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nito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kaya’t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madaling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matandaan</a:t>
            </a:r>
            <a:r>
              <a:rPr lang="en-US" sz="2400" dirty="0">
                <a:solidFill>
                  <a:srgbClr val="FFFF00"/>
                </a:solidFill>
              </a:rPr>
              <a:t>.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3624" name="Google Shape;3624;p70"/>
          <p:cNvSpPr/>
          <p:nvPr/>
        </p:nvSpPr>
        <p:spPr>
          <a:xfrm>
            <a:off x="3658533" y="455250"/>
            <a:ext cx="259608" cy="259616"/>
          </a:xfrm>
          <a:custGeom>
            <a:avLst/>
            <a:gdLst/>
            <a:ahLst/>
            <a:cxnLst/>
            <a:rect l="l" t="t" r="r" b="b"/>
            <a:pathLst>
              <a:path w="32512" h="32513" extrusionOk="0">
                <a:moveTo>
                  <a:pt x="32512" y="1"/>
                </a:moveTo>
                <a:lnTo>
                  <a:pt x="17690" y="13821"/>
                </a:lnTo>
                <a:cubicBezTo>
                  <a:pt x="17196" y="13066"/>
                  <a:pt x="16890" y="12069"/>
                  <a:pt x="16701" y="10733"/>
                </a:cubicBezTo>
                <a:lnTo>
                  <a:pt x="16381" y="5817"/>
                </a:lnTo>
                <a:cubicBezTo>
                  <a:pt x="16362" y="5140"/>
                  <a:pt x="16343" y="4422"/>
                  <a:pt x="16329" y="3651"/>
                </a:cubicBezTo>
                <a:cubicBezTo>
                  <a:pt x="16321" y="4012"/>
                  <a:pt x="16314" y="4358"/>
                  <a:pt x="16306" y="4697"/>
                </a:cubicBezTo>
                <a:lnTo>
                  <a:pt x="16146" y="2219"/>
                </a:lnTo>
                <a:lnTo>
                  <a:pt x="15655" y="12236"/>
                </a:lnTo>
                <a:cubicBezTo>
                  <a:pt x="15469" y="12898"/>
                  <a:pt x="15227" y="13449"/>
                  <a:pt x="14911" y="13903"/>
                </a:cubicBezTo>
                <a:lnTo>
                  <a:pt x="0" y="5"/>
                </a:lnTo>
                <a:lnTo>
                  <a:pt x="13891" y="14897"/>
                </a:lnTo>
                <a:cubicBezTo>
                  <a:pt x="13281" y="15298"/>
                  <a:pt x="12511" y="15574"/>
                  <a:pt x="11536" y="15764"/>
                </a:cubicBezTo>
                <a:lnTo>
                  <a:pt x="4053" y="16251"/>
                </a:lnTo>
                <a:lnTo>
                  <a:pt x="3725" y="16255"/>
                </a:lnTo>
                <a:lnTo>
                  <a:pt x="3889" y="16258"/>
                </a:lnTo>
                <a:lnTo>
                  <a:pt x="2218" y="16370"/>
                </a:lnTo>
                <a:lnTo>
                  <a:pt x="11997" y="16850"/>
                </a:lnTo>
                <a:cubicBezTo>
                  <a:pt x="12760" y="17032"/>
                  <a:pt x="13381" y="17282"/>
                  <a:pt x="13891" y="17617"/>
                </a:cubicBezTo>
                <a:lnTo>
                  <a:pt x="0" y="32512"/>
                </a:lnTo>
                <a:lnTo>
                  <a:pt x="14907" y="18610"/>
                </a:lnTo>
                <a:cubicBezTo>
                  <a:pt x="15275" y="19139"/>
                  <a:pt x="15543" y="19786"/>
                  <a:pt x="15737" y="20590"/>
                </a:cubicBezTo>
                <a:lnTo>
                  <a:pt x="16369" y="30298"/>
                </a:lnTo>
                <a:lnTo>
                  <a:pt x="16823" y="21051"/>
                </a:lnTo>
                <a:cubicBezTo>
                  <a:pt x="17017" y="20073"/>
                  <a:pt x="17289" y="19302"/>
                  <a:pt x="17694" y="18692"/>
                </a:cubicBezTo>
                <a:lnTo>
                  <a:pt x="32512" y="32512"/>
                </a:lnTo>
                <a:lnTo>
                  <a:pt x="18680" y="17680"/>
                </a:lnTo>
                <a:cubicBezTo>
                  <a:pt x="19317" y="17237"/>
                  <a:pt x="20132" y="16939"/>
                  <a:pt x="21188" y="16739"/>
                </a:cubicBezTo>
                <a:lnTo>
                  <a:pt x="28392" y="16270"/>
                </a:lnTo>
                <a:lnTo>
                  <a:pt x="28932" y="16258"/>
                </a:lnTo>
                <a:lnTo>
                  <a:pt x="28660" y="16251"/>
                </a:lnTo>
                <a:lnTo>
                  <a:pt x="30298" y="16143"/>
                </a:lnTo>
                <a:lnTo>
                  <a:pt x="20697" y="15671"/>
                </a:lnTo>
                <a:cubicBezTo>
                  <a:pt x="19875" y="15477"/>
                  <a:pt x="19216" y="15205"/>
                  <a:pt x="18680" y="14833"/>
                </a:cubicBezTo>
                <a:lnTo>
                  <a:pt x="32512" y="1"/>
                </a:lnTo>
                <a:close/>
                <a:moveTo>
                  <a:pt x="0" y="32512"/>
                </a:moveTo>
                <a:lnTo>
                  <a:pt x="0" y="32512"/>
                </a:lnTo>
                <a:lnTo>
                  <a:pt x="0" y="32512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5" name="Google Shape;3625;p70"/>
          <p:cNvGrpSpPr/>
          <p:nvPr/>
        </p:nvGrpSpPr>
        <p:grpSpPr>
          <a:xfrm>
            <a:off x="179653" y="10360"/>
            <a:ext cx="829291" cy="680771"/>
            <a:chOff x="6831019" y="1415341"/>
            <a:chExt cx="1245930" cy="1022792"/>
          </a:xfrm>
        </p:grpSpPr>
        <p:sp>
          <p:nvSpPr>
            <p:cNvPr id="3626" name="Google Shape;3626;p70"/>
            <p:cNvSpPr/>
            <p:nvPr/>
          </p:nvSpPr>
          <p:spPr>
            <a:xfrm>
              <a:off x="6831019" y="1415341"/>
              <a:ext cx="1245930" cy="1022792"/>
            </a:xfrm>
            <a:custGeom>
              <a:avLst/>
              <a:gdLst/>
              <a:ahLst/>
              <a:cxnLst/>
              <a:rect l="l" t="t" r="r" b="b"/>
              <a:pathLst>
                <a:path w="80137" h="65785" extrusionOk="0">
                  <a:moveTo>
                    <a:pt x="74574" y="0"/>
                  </a:moveTo>
                  <a:cubicBezTo>
                    <a:pt x="73020" y="0"/>
                    <a:pt x="71338" y="609"/>
                    <a:pt x="69804" y="1042"/>
                  </a:cubicBezTo>
                  <a:cubicBezTo>
                    <a:pt x="66298" y="2022"/>
                    <a:pt x="62775" y="3285"/>
                    <a:pt x="59919" y="5613"/>
                  </a:cubicBezTo>
                  <a:cubicBezTo>
                    <a:pt x="57059" y="7936"/>
                    <a:pt x="55006" y="11155"/>
                    <a:pt x="53126" y="14281"/>
                  </a:cubicBezTo>
                  <a:cubicBezTo>
                    <a:pt x="49650" y="20064"/>
                    <a:pt x="46967" y="26468"/>
                    <a:pt x="46566" y="33240"/>
                  </a:cubicBezTo>
                  <a:cubicBezTo>
                    <a:pt x="46186" y="32497"/>
                    <a:pt x="45603" y="32045"/>
                    <a:pt x="45075" y="31424"/>
                  </a:cubicBezTo>
                  <a:cubicBezTo>
                    <a:pt x="44576" y="30845"/>
                    <a:pt x="44631" y="30528"/>
                    <a:pt x="44716" y="29768"/>
                  </a:cubicBezTo>
                  <a:cubicBezTo>
                    <a:pt x="44741" y="29578"/>
                    <a:pt x="44749" y="29387"/>
                    <a:pt x="44737" y="29193"/>
                  </a:cubicBezTo>
                  <a:cubicBezTo>
                    <a:pt x="44766" y="28965"/>
                    <a:pt x="44694" y="28737"/>
                    <a:pt x="44534" y="28572"/>
                  </a:cubicBezTo>
                  <a:cubicBezTo>
                    <a:pt x="44352" y="28294"/>
                    <a:pt x="44045" y="28136"/>
                    <a:pt x="43724" y="28136"/>
                  </a:cubicBezTo>
                  <a:cubicBezTo>
                    <a:pt x="43649" y="28136"/>
                    <a:pt x="43574" y="28145"/>
                    <a:pt x="43499" y="28162"/>
                  </a:cubicBezTo>
                  <a:cubicBezTo>
                    <a:pt x="44897" y="23195"/>
                    <a:pt x="45311" y="17889"/>
                    <a:pt x="44428" y="12798"/>
                  </a:cubicBezTo>
                  <a:cubicBezTo>
                    <a:pt x="44423" y="12757"/>
                    <a:pt x="44395" y="12740"/>
                    <a:pt x="44365" y="12740"/>
                  </a:cubicBezTo>
                  <a:cubicBezTo>
                    <a:pt x="44325" y="12740"/>
                    <a:pt x="44282" y="12772"/>
                    <a:pt x="44289" y="12824"/>
                  </a:cubicBezTo>
                  <a:cubicBezTo>
                    <a:pt x="44931" y="18028"/>
                    <a:pt x="44652" y="23228"/>
                    <a:pt x="43203" y="28276"/>
                  </a:cubicBezTo>
                  <a:cubicBezTo>
                    <a:pt x="43182" y="28289"/>
                    <a:pt x="43165" y="28302"/>
                    <a:pt x="43148" y="28310"/>
                  </a:cubicBezTo>
                  <a:cubicBezTo>
                    <a:pt x="43046" y="28225"/>
                    <a:pt x="42924" y="28188"/>
                    <a:pt x="42801" y="28188"/>
                  </a:cubicBezTo>
                  <a:cubicBezTo>
                    <a:pt x="42630" y="28188"/>
                    <a:pt x="42455" y="28260"/>
                    <a:pt x="42320" y="28378"/>
                  </a:cubicBezTo>
                  <a:cubicBezTo>
                    <a:pt x="42303" y="28382"/>
                    <a:pt x="42286" y="28386"/>
                    <a:pt x="42265" y="28391"/>
                  </a:cubicBezTo>
                  <a:cubicBezTo>
                    <a:pt x="42265" y="28399"/>
                    <a:pt x="42270" y="28407"/>
                    <a:pt x="42274" y="28416"/>
                  </a:cubicBezTo>
                  <a:cubicBezTo>
                    <a:pt x="42257" y="28433"/>
                    <a:pt x="42244" y="28450"/>
                    <a:pt x="42232" y="28467"/>
                  </a:cubicBezTo>
                  <a:cubicBezTo>
                    <a:pt x="42198" y="28454"/>
                    <a:pt x="42164" y="28445"/>
                    <a:pt x="42130" y="28437"/>
                  </a:cubicBezTo>
                  <a:cubicBezTo>
                    <a:pt x="39275" y="24031"/>
                    <a:pt x="37496" y="19139"/>
                    <a:pt x="36592" y="13973"/>
                  </a:cubicBezTo>
                  <a:cubicBezTo>
                    <a:pt x="36584" y="13929"/>
                    <a:pt x="36550" y="13909"/>
                    <a:pt x="36516" y="13909"/>
                  </a:cubicBezTo>
                  <a:cubicBezTo>
                    <a:pt x="36478" y="13909"/>
                    <a:pt x="36442" y="13936"/>
                    <a:pt x="36448" y="13985"/>
                  </a:cubicBezTo>
                  <a:cubicBezTo>
                    <a:pt x="37091" y="19114"/>
                    <a:pt x="39030" y="24069"/>
                    <a:pt x="41818" y="28416"/>
                  </a:cubicBezTo>
                  <a:cubicBezTo>
                    <a:pt x="41408" y="28441"/>
                    <a:pt x="41061" y="28716"/>
                    <a:pt x="40943" y="29109"/>
                  </a:cubicBezTo>
                  <a:cubicBezTo>
                    <a:pt x="40842" y="29311"/>
                    <a:pt x="40838" y="29552"/>
                    <a:pt x="40935" y="29763"/>
                  </a:cubicBezTo>
                  <a:cubicBezTo>
                    <a:pt x="40977" y="29949"/>
                    <a:pt x="41040" y="30131"/>
                    <a:pt x="41121" y="30308"/>
                  </a:cubicBezTo>
                  <a:cubicBezTo>
                    <a:pt x="41420" y="31005"/>
                    <a:pt x="41564" y="31293"/>
                    <a:pt x="41256" y="31998"/>
                  </a:cubicBezTo>
                  <a:cubicBezTo>
                    <a:pt x="40935" y="32742"/>
                    <a:pt x="40508" y="33341"/>
                    <a:pt x="40360" y="34165"/>
                  </a:cubicBezTo>
                  <a:cubicBezTo>
                    <a:pt x="38003" y="27803"/>
                    <a:pt x="33576" y="22455"/>
                    <a:pt x="28562" y="17935"/>
                  </a:cubicBezTo>
                  <a:cubicBezTo>
                    <a:pt x="25849" y="15493"/>
                    <a:pt x="22956" y="13014"/>
                    <a:pt x="19538" y="11620"/>
                  </a:cubicBezTo>
                  <a:cubicBezTo>
                    <a:pt x="16562" y="10408"/>
                    <a:pt x="13341" y="10111"/>
                    <a:pt x="10154" y="10111"/>
                  </a:cubicBezTo>
                  <a:cubicBezTo>
                    <a:pt x="9686" y="10111"/>
                    <a:pt x="9219" y="10118"/>
                    <a:pt x="8753" y="10129"/>
                  </a:cubicBezTo>
                  <a:cubicBezTo>
                    <a:pt x="5860" y="10188"/>
                    <a:pt x="2328" y="9837"/>
                    <a:pt x="1116" y="13077"/>
                  </a:cubicBezTo>
                  <a:cubicBezTo>
                    <a:pt x="1" y="16064"/>
                    <a:pt x="896" y="19815"/>
                    <a:pt x="2117" y="22620"/>
                  </a:cubicBezTo>
                  <a:cubicBezTo>
                    <a:pt x="3655" y="26160"/>
                    <a:pt x="6561" y="28750"/>
                    <a:pt x="8500" y="32032"/>
                  </a:cubicBezTo>
                  <a:cubicBezTo>
                    <a:pt x="10177" y="34871"/>
                    <a:pt x="10975" y="37735"/>
                    <a:pt x="14423" y="38829"/>
                  </a:cubicBezTo>
                  <a:cubicBezTo>
                    <a:pt x="15593" y="39196"/>
                    <a:pt x="16818" y="39357"/>
                    <a:pt x="18060" y="39395"/>
                  </a:cubicBezTo>
                  <a:cubicBezTo>
                    <a:pt x="15491" y="40979"/>
                    <a:pt x="14017" y="44236"/>
                    <a:pt x="14870" y="47227"/>
                  </a:cubicBezTo>
                  <a:cubicBezTo>
                    <a:pt x="15018" y="47755"/>
                    <a:pt x="15280" y="48224"/>
                    <a:pt x="15470" y="48735"/>
                  </a:cubicBezTo>
                  <a:cubicBezTo>
                    <a:pt x="15838" y="49724"/>
                    <a:pt x="15812" y="50585"/>
                    <a:pt x="15741" y="51629"/>
                  </a:cubicBezTo>
                  <a:cubicBezTo>
                    <a:pt x="15665" y="52676"/>
                    <a:pt x="15753" y="53690"/>
                    <a:pt x="16133" y="54679"/>
                  </a:cubicBezTo>
                  <a:cubicBezTo>
                    <a:pt x="16881" y="56622"/>
                    <a:pt x="18757" y="57670"/>
                    <a:pt x="20163" y="59072"/>
                  </a:cubicBezTo>
                  <a:cubicBezTo>
                    <a:pt x="21714" y="60618"/>
                    <a:pt x="22339" y="63039"/>
                    <a:pt x="24206" y="64272"/>
                  </a:cubicBezTo>
                  <a:cubicBezTo>
                    <a:pt x="25626" y="65214"/>
                    <a:pt x="27438" y="64450"/>
                    <a:pt x="28971" y="65138"/>
                  </a:cubicBezTo>
                  <a:cubicBezTo>
                    <a:pt x="29943" y="65572"/>
                    <a:pt x="30929" y="65785"/>
                    <a:pt x="31897" y="65785"/>
                  </a:cubicBezTo>
                  <a:cubicBezTo>
                    <a:pt x="33623" y="65785"/>
                    <a:pt x="35291" y="65110"/>
                    <a:pt x="36715" y="63816"/>
                  </a:cubicBezTo>
                  <a:cubicBezTo>
                    <a:pt x="39325" y="61446"/>
                    <a:pt x="40394" y="57809"/>
                    <a:pt x="41446" y="54560"/>
                  </a:cubicBezTo>
                  <a:cubicBezTo>
                    <a:pt x="42515" y="51261"/>
                    <a:pt x="43389" y="47907"/>
                    <a:pt x="43744" y="44464"/>
                  </a:cubicBezTo>
                  <a:cubicBezTo>
                    <a:pt x="44230" y="46306"/>
                    <a:pt x="44306" y="48199"/>
                    <a:pt x="44551" y="50091"/>
                  </a:cubicBezTo>
                  <a:cubicBezTo>
                    <a:pt x="44779" y="51891"/>
                    <a:pt x="45028" y="53741"/>
                    <a:pt x="45459" y="55503"/>
                  </a:cubicBezTo>
                  <a:cubicBezTo>
                    <a:pt x="45725" y="56597"/>
                    <a:pt x="46156" y="57501"/>
                    <a:pt x="47094" y="58117"/>
                  </a:cubicBezTo>
                  <a:cubicBezTo>
                    <a:pt x="47085" y="58062"/>
                    <a:pt x="47077" y="58003"/>
                    <a:pt x="47073" y="57948"/>
                  </a:cubicBezTo>
                  <a:lnTo>
                    <a:pt x="47073" y="57948"/>
                  </a:lnTo>
                  <a:cubicBezTo>
                    <a:pt x="47081" y="58003"/>
                    <a:pt x="47090" y="58058"/>
                    <a:pt x="47098" y="58117"/>
                  </a:cubicBezTo>
                  <a:cubicBezTo>
                    <a:pt x="47816" y="57256"/>
                    <a:pt x="47964" y="56263"/>
                    <a:pt x="47901" y="55139"/>
                  </a:cubicBezTo>
                  <a:cubicBezTo>
                    <a:pt x="47799" y="53327"/>
                    <a:pt x="47499" y="51485"/>
                    <a:pt x="47195" y="49698"/>
                  </a:cubicBezTo>
                  <a:cubicBezTo>
                    <a:pt x="46874" y="47818"/>
                    <a:pt x="46397" y="45985"/>
                    <a:pt x="46325" y="44080"/>
                  </a:cubicBezTo>
                  <a:lnTo>
                    <a:pt x="46325" y="44080"/>
                  </a:lnTo>
                  <a:cubicBezTo>
                    <a:pt x="47668" y="47273"/>
                    <a:pt x="49485" y="50226"/>
                    <a:pt x="51466" y="53069"/>
                  </a:cubicBezTo>
                  <a:cubicBezTo>
                    <a:pt x="53418" y="55870"/>
                    <a:pt x="55500" y="59038"/>
                    <a:pt x="58690" y="60551"/>
                  </a:cubicBezTo>
                  <a:cubicBezTo>
                    <a:pt x="59766" y="61059"/>
                    <a:pt x="60864" y="61314"/>
                    <a:pt x="61937" y="61314"/>
                  </a:cubicBezTo>
                  <a:cubicBezTo>
                    <a:pt x="63564" y="61314"/>
                    <a:pt x="65133" y="60729"/>
                    <a:pt x="66479" y="59558"/>
                  </a:cubicBezTo>
                  <a:cubicBezTo>
                    <a:pt x="67747" y="58455"/>
                    <a:pt x="69698" y="58658"/>
                    <a:pt x="70784" y="57344"/>
                  </a:cubicBezTo>
                  <a:cubicBezTo>
                    <a:pt x="72212" y="55617"/>
                    <a:pt x="72106" y="53120"/>
                    <a:pt x="73141" y="51189"/>
                  </a:cubicBezTo>
                  <a:cubicBezTo>
                    <a:pt x="74075" y="49436"/>
                    <a:pt x="75562" y="47886"/>
                    <a:pt x="75714" y="45812"/>
                  </a:cubicBezTo>
                  <a:cubicBezTo>
                    <a:pt x="75790" y="44756"/>
                    <a:pt x="75579" y="43763"/>
                    <a:pt x="75203" y="42779"/>
                  </a:cubicBezTo>
                  <a:cubicBezTo>
                    <a:pt x="74827" y="41799"/>
                    <a:pt x="74556" y="40983"/>
                    <a:pt x="74620" y="39931"/>
                  </a:cubicBezTo>
                  <a:cubicBezTo>
                    <a:pt x="74654" y="39387"/>
                    <a:pt x="74763" y="38863"/>
                    <a:pt x="74755" y="38314"/>
                  </a:cubicBezTo>
                  <a:cubicBezTo>
                    <a:pt x="74700" y="35204"/>
                    <a:pt x="72339" y="32518"/>
                    <a:pt x="69420" y="31749"/>
                  </a:cubicBezTo>
                  <a:cubicBezTo>
                    <a:pt x="70598" y="31352"/>
                    <a:pt x="71722" y="30845"/>
                    <a:pt x="72736" y="30148"/>
                  </a:cubicBezTo>
                  <a:cubicBezTo>
                    <a:pt x="75714" y="28103"/>
                    <a:pt x="75646" y="25129"/>
                    <a:pt x="76424" y="21923"/>
                  </a:cubicBezTo>
                  <a:cubicBezTo>
                    <a:pt x="77323" y="18218"/>
                    <a:pt x="79347" y="14894"/>
                    <a:pt x="79790" y="11058"/>
                  </a:cubicBezTo>
                  <a:cubicBezTo>
                    <a:pt x="80137" y="8021"/>
                    <a:pt x="79904" y="4172"/>
                    <a:pt x="77966" y="1638"/>
                  </a:cubicBezTo>
                  <a:cubicBezTo>
                    <a:pt x="77021" y="405"/>
                    <a:pt x="75840" y="0"/>
                    <a:pt x="74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70"/>
            <p:cNvSpPr/>
            <p:nvPr/>
          </p:nvSpPr>
          <p:spPr>
            <a:xfrm>
              <a:off x="7248532" y="2011743"/>
              <a:ext cx="216297" cy="156221"/>
            </a:xfrm>
            <a:custGeom>
              <a:avLst/>
              <a:gdLst/>
              <a:ahLst/>
              <a:cxnLst/>
              <a:rect l="l" t="t" r="r" b="b"/>
              <a:pathLst>
                <a:path w="13912" h="10048" extrusionOk="0">
                  <a:moveTo>
                    <a:pt x="11753" y="0"/>
                  </a:moveTo>
                  <a:cubicBezTo>
                    <a:pt x="10798" y="363"/>
                    <a:pt x="9848" y="722"/>
                    <a:pt x="8897" y="1086"/>
                  </a:cubicBezTo>
                  <a:cubicBezTo>
                    <a:pt x="7322" y="1681"/>
                    <a:pt x="5754" y="2328"/>
                    <a:pt x="4103" y="2678"/>
                  </a:cubicBezTo>
                  <a:cubicBezTo>
                    <a:pt x="3397" y="2829"/>
                    <a:pt x="2679" y="2904"/>
                    <a:pt x="1958" y="2904"/>
                  </a:cubicBezTo>
                  <a:cubicBezTo>
                    <a:pt x="1751" y="2904"/>
                    <a:pt x="1543" y="2898"/>
                    <a:pt x="1336" y="2885"/>
                  </a:cubicBezTo>
                  <a:cubicBezTo>
                    <a:pt x="1027" y="2864"/>
                    <a:pt x="719" y="2826"/>
                    <a:pt x="415" y="2771"/>
                  </a:cubicBezTo>
                  <a:cubicBezTo>
                    <a:pt x="335" y="4241"/>
                    <a:pt x="115" y="5699"/>
                    <a:pt x="35" y="7152"/>
                  </a:cubicBezTo>
                  <a:cubicBezTo>
                    <a:pt x="9" y="7638"/>
                    <a:pt x="1" y="8123"/>
                    <a:pt x="18" y="8605"/>
                  </a:cubicBezTo>
                  <a:cubicBezTo>
                    <a:pt x="18" y="8656"/>
                    <a:pt x="22" y="8706"/>
                    <a:pt x="26" y="8757"/>
                  </a:cubicBezTo>
                  <a:cubicBezTo>
                    <a:pt x="30" y="8854"/>
                    <a:pt x="43" y="8956"/>
                    <a:pt x="60" y="9057"/>
                  </a:cubicBezTo>
                  <a:cubicBezTo>
                    <a:pt x="77" y="9154"/>
                    <a:pt x="102" y="9247"/>
                    <a:pt x="136" y="9340"/>
                  </a:cubicBezTo>
                  <a:cubicBezTo>
                    <a:pt x="183" y="9480"/>
                    <a:pt x="263" y="9602"/>
                    <a:pt x="373" y="9699"/>
                  </a:cubicBezTo>
                  <a:cubicBezTo>
                    <a:pt x="453" y="9771"/>
                    <a:pt x="546" y="9834"/>
                    <a:pt x="643" y="9885"/>
                  </a:cubicBezTo>
                  <a:cubicBezTo>
                    <a:pt x="868" y="9998"/>
                    <a:pt x="1125" y="10048"/>
                    <a:pt x="1402" y="10048"/>
                  </a:cubicBezTo>
                  <a:cubicBezTo>
                    <a:pt x="1603" y="10048"/>
                    <a:pt x="1815" y="10022"/>
                    <a:pt x="2033" y="9974"/>
                  </a:cubicBezTo>
                  <a:cubicBezTo>
                    <a:pt x="2548" y="9864"/>
                    <a:pt x="3106" y="9632"/>
                    <a:pt x="3634" y="9361"/>
                  </a:cubicBezTo>
                  <a:cubicBezTo>
                    <a:pt x="3765" y="9294"/>
                    <a:pt x="3896" y="9222"/>
                    <a:pt x="4027" y="9150"/>
                  </a:cubicBezTo>
                  <a:cubicBezTo>
                    <a:pt x="4280" y="9006"/>
                    <a:pt x="4529" y="8854"/>
                    <a:pt x="4758" y="8706"/>
                  </a:cubicBezTo>
                  <a:cubicBezTo>
                    <a:pt x="4872" y="8635"/>
                    <a:pt x="4986" y="8563"/>
                    <a:pt x="5091" y="8491"/>
                  </a:cubicBezTo>
                  <a:cubicBezTo>
                    <a:pt x="5408" y="8280"/>
                    <a:pt x="5674" y="8081"/>
                    <a:pt x="5869" y="7938"/>
                  </a:cubicBezTo>
                  <a:cubicBezTo>
                    <a:pt x="6283" y="7629"/>
                    <a:pt x="6680" y="7308"/>
                    <a:pt x="7068" y="6974"/>
                  </a:cubicBezTo>
                  <a:cubicBezTo>
                    <a:pt x="7263" y="6805"/>
                    <a:pt x="7453" y="6637"/>
                    <a:pt x="7643" y="6463"/>
                  </a:cubicBezTo>
                  <a:cubicBezTo>
                    <a:pt x="8023" y="6121"/>
                    <a:pt x="8399" y="5771"/>
                    <a:pt x="8766" y="5416"/>
                  </a:cubicBezTo>
                  <a:cubicBezTo>
                    <a:pt x="9324" y="4883"/>
                    <a:pt x="9877" y="4347"/>
                    <a:pt x="10444" y="3827"/>
                  </a:cubicBezTo>
                  <a:cubicBezTo>
                    <a:pt x="10465" y="3806"/>
                    <a:pt x="10498" y="3772"/>
                    <a:pt x="10536" y="3730"/>
                  </a:cubicBezTo>
                  <a:cubicBezTo>
                    <a:pt x="10777" y="3489"/>
                    <a:pt x="11293" y="2928"/>
                    <a:pt x="11850" y="2349"/>
                  </a:cubicBezTo>
                  <a:cubicBezTo>
                    <a:pt x="11943" y="2252"/>
                    <a:pt x="12040" y="2159"/>
                    <a:pt x="12133" y="2062"/>
                  </a:cubicBezTo>
                  <a:cubicBezTo>
                    <a:pt x="12323" y="1871"/>
                    <a:pt x="12513" y="1686"/>
                    <a:pt x="12695" y="1512"/>
                  </a:cubicBezTo>
                  <a:cubicBezTo>
                    <a:pt x="13156" y="1081"/>
                    <a:pt x="13565" y="748"/>
                    <a:pt x="13798" y="689"/>
                  </a:cubicBezTo>
                  <a:cubicBezTo>
                    <a:pt x="13816" y="682"/>
                    <a:pt x="13837" y="678"/>
                    <a:pt x="13859" y="678"/>
                  </a:cubicBezTo>
                  <a:cubicBezTo>
                    <a:pt x="13877" y="678"/>
                    <a:pt x="13895" y="681"/>
                    <a:pt x="13912" y="684"/>
                  </a:cubicBezTo>
                  <a:cubicBezTo>
                    <a:pt x="13494" y="541"/>
                    <a:pt x="13071" y="393"/>
                    <a:pt x="12661" y="270"/>
                  </a:cubicBezTo>
                  <a:cubicBezTo>
                    <a:pt x="12361" y="177"/>
                    <a:pt x="12057" y="89"/>
                    <a:pt x="117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70"/>
            <p:cNvSpPr/>
            <p:nvPr/>
          </p:nvSpPr>
          <p:spPr>
            <a:xfrm>
              <a:off x="7102541" y="1720352"/>
              <a:ext cx="349554" cy="243458"/>
            </a:xfrm>
            <a:custGeom>
              <a:avLst/>
              <a:gdLst/>
              <a:ahLst/>
              <a:cxnLst/>
              <a:rect l="l" t="t" r="r" b="b"/>
              <a:pathLst>
                <a:path w="22483" h="15659" extrusionOk="0">
                  <a:moveTo>
                    <a:pt x="1386" y="1"/>
                  </a:moveTo>
                  <a:cubicBezTo>
                    <a:pt x="848" y="1"/>
                    <a:pt x="262" y="80"/>
                    <a:pt x="89" y="603"/>
                  </a:cubicBezTo>
                  <a:cubicBezTo>
                    <a:pt x="0" y="869"/>
                    <a:pt x="110" y="1080"/>
                    <a:pt x="199" y="1325"/>
                  </a:cubicBezTo>
                  <a:cubicBezTo>
                    <a:pt x="304" y="1633"/>
                    <a:pt x="435" y="1933"/>
                    <a:pt x="583" y="2225"/>
                  </a:cubicBezTo>
                  <a:cubicBezTo>
                    <a:pt x="887" y="2799"/>
                    <a:pt x="1229" y="3357"/>
                    <a:pt x="1614" y="3885"/>
                  </a:cubicBezTo>
                  <a:cubicBezTo>
                    <a:pt x="1935" y="4350"/>
                    <a:pt x="2281" y="4797"/>
                    <a:pt x="2653" y="5228"/>
                  </a:cubicBezTo>
                  <a:cubicBezTo>
                    <a:pt x="3021" y="5659"/>
                    <a:pt x="3413" y="6069"/>
                    <a:pt x="3827" y="6458"/>
                  </a:cubicBezTo>
                  <a:cubicBezTo>
                    <a:pt x="4491" y="7074"/>
                    <a:pt x="5200" y="7636"/>
                    <a:pt x="5952" y="8143"/>
                  </a:cubicBezTo>
                  <a:cubicBezTo>
                    <a:pt x="6700" y="8650"/>
                    <a:pt x="7477" y="9110"/>
                    <a:pt x="8267" y="9554"/>
                  </a:cubicBezTo>
                  <a:cubicBezTo>
                    <a:pt x="8795" y="9845"/>
                    <a:pt x="9328" y="10129"/>
                    <a:pt x="9860" y="10412"/>
                  </a:cubicBezTo>
                  <a:cubicBezTo>
                    <a:pt x="10367" y="10682"/>
                    <a:pt x="10874" y="10948"/>
                    <a:pt x="11381" y="11218"/>
                  </a:cubicBezTo>
                  <a:cubicBezTo>
                    <a:pt x="11887" y="11485"/>
                    <a:pt x="12394" y="11746"/>
                    <a:pt x="12906" y="12004"/>
                  </a:cubicBezTo>
                  <a:cubicBezTo>
                    <a:pt x="13159" y="12135"/>
                    <a:pt x="13417" y="12262"/>
                    <a:pt x="13670" y="12389"/>
                  </a:cubicBezTo>
                  <a:cubicBezTo>
                    <a:pt x="14954" y="13022"/>
                    <a:pt x="16251" y="13614"/>
                    <a:pt x="17573" y="14137"/>
                  </a:cubicBezTo>
                  <a:cubicBezTo>
                    <a:pt x="17840" y="14243"/>
                    <a:pt x="18106" y="14344"/>
                    <a:pt x="18372" y="14446"/>
                  </a:cubicBezTo>
                  <a:cubicBezTo>
                    <a:pt x="18904" y="14640"/>
                    <a:pt x="19445" y="14826"/>
                    <a:pt x="19990" y="14999"/>
                  </a:cubicBezTo>
                  <a:cubicBezTo>
                    <a:pt x="20260" y="15084"/>
                    <a:pt x="20535" y="15164"/>
                    <a:pt x="20809" y="15244"/>
                  </a:cubicBezTo>
                  <a:cubicBezTo>
                    <a:pt x="21359" y="15396"/>
                    <a:pt x="21920" y="15540"/>
                    <a:pt x="22482" y="15658"/>
                  </a:cubicBezTo>
                  <a:cubicBezTo>
                    <a:pt x="22461" y="15595"/>
                    <a:pt x="22444" y="15527"/>
                    <a:pt x="22423" y="15460"/>
                  </a:cubicBezTo>
                  <a:cubicBezTo>
                    <a:pt x="22423" y="15451"/>
                    <a:pt x="22419" y="15443"/>
                    <a:pt x="22419" y="15434"/>
                  </a:cubicBezTo>
                  <a:cubicBezTo>
                    <a:pt x="22364" y="15417"/>
                    <a:pt x="22322" y="15384"/>
                    <a:pt x="22296" y="15337"/>
                  </a:cubicBezTo>
                  <a:cubicBezTo>
                    <a:pt x="22127" y="15063"/>
                    <a:pt x="21958" y="14784"/>
                    <a:pt x="21785" y="14509"/>
                  </a:cubicBezTo>
                  <a:cubicBezTo>
                    <a:pt x="19753" y="12021"/>
                    <a:pt x="17704" y="9584"/>
                    <a:pt x="15466" y="7273"/>
                  </a:cubicBezTo>
                  <a:cubicBezTo>
                    <a:pt x="14553" y="6335"/>
                    <a:pt x="13615" y="5418"/>
                    <a:pt x="12665" y="4514"/>
                  </a:cubicBezTo>
                  <a:cubicBezTo>
                    <a:pt x="12348" y="4214"/>
                    <a:pt x="12035" y="3910"/>
                    <a:pt x="11714" y="3615"/>
                  </a:cubicBezTo>
                  <a:cubicBezTo>
                    <a:pt x="11296" y="3226"/>
                    <a:pt x="10857" y="2854"/>
                    <a:pt x="10417" y="2482"/>
                  </a:cubicBezTo>
                  <a:cubicBezTo>
                    <a:pt x="9995" y="2128"/>
                    <a:pt x="9573" y="1768"/>
                    <a:pt x="9159" y="1401"/>
                  </a:cubicBezTo>
                  <a:cubicBezTo>
                    <a:pt x="8880" y="1152"/>
                    <a:pt x="8609" y="894"/>
                    <a:pt x="8347" y="632"/>
                  </a:cubicBezTo>
                  <a:cubicBezTo>
                    <a:pt x="8026" y="573"/>
                    <a:pt x="7705" y="518"/>
                    <a:pt x="7384" y="472"/>
                  </a:cubicBezTo>
                  <a:cubicBezTo>
                    <a:pt x="6425" y="324"/>
                    <a:pt x="5462" y="214"/>
                    <a:pt x="4508" y="138"/>
                  </a:cubicBezTo>
                  <a:cubicBezTo>
                    <a:pt x="3671" y="70"/>
                    <a:pt x="2835" y="20"/>
                    <a:pt x="1998" y="15"/>
                  </a:cubicBezTo>
                  <a:cubicBezTo>
                    <a:pt x="1824" y="14"/>
                    <a:pt x="1609" y="1"/>
                    <a:pt x="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70"/>
            <p:cNvSpPr/>
            <p:nvPr/>
          </p:nvSpPr>
          <p:spPr>
            <a:xfrm>
              <a:off x="7571080" y="1976403"/>
              <a:ext cx="244142" cy="114741"/>
            </a:xfrm>
            <a:custGeom>
              <a:avLst/>
              <a:gdLst/>
              <a:ahLst/>
              <a:cxnLst/>
              <a:rect l="l" t="t" r="r" b="b"/>
              <a:pathLst>
                <a:path w="15703" h="7380" extrusionOk="0">
                  <a:moveTo>
                    <a:pt x="13519" y="0"/>
                  </a:moveTo>
                  <a:cubicBezTo>
                    <a:pt x="13240" y="144"/>
                    <a:pt x="12957" y="271"/>
                    <a:pt x="12670" y="381"/>
                  </a:cubicBezTo>
                  <a:cubicBezTo>
                    <a:pt x="11799" y="706"/>
                    <a:pt x="10891" y="909"/>
                    <a:pt x="9966" y="989"/>
                  </a:cubicBezTo>
                  <a:cubicBezTo>
                    <a:pt x="9483" y="1031"/>
                    <a:pt x="9000" y="1048"/>
                    <a:pt x="8516" y="1048"/>
                  </a:cubicBezTo>
                  <a:cubicBezTo>
                    <a:pt x="7315" y="1048"/>
                    <a:pt x="6112" y="943"/>
                    <a:pt x="4914" y="862"/>
                  </a:cubicBezTo>
                  <a:cubicBezTo>
                    <a:pt x="3900" y="794"/>
                    <a:pt x="2886" y="727"/>
                    <a:pt x="1868" y="655"/>
                  </a:cubicBezTo>
                  <a:cubicBezTo>
                    <a:pt x="1602" y="828"/>
                    <a:pt x="1336" y="1001"/>
                    <a:pt x="1074" y="1175"/>
                  </a:cubicBezTo>
                  <a:cubicBezTo>
                    <a:pt x="719" y="1415"/>
                    <a:pt x="360" y="1677"/>
                    <a:pt x="1" y="1939"/>
                  </a:cubicBezTo>
                  <a:cubicBezTo>
                    <a:pt x="30" y="1918"/>
                    <a:pt x="73" y="1906"/>
                    <a:pt x="111" y="1906"/>
                  </a:cubicBezTo>
                  <a:cubicBezTo>
                    <a:pt x="115" y="1905"/>
                    <a:pt x="119" y="1905"/>
                    <a:pt x="123" y="1905"/>
                  </a:cubicBezTo>
                  <a:cubicBezTo>
                    <a:pt x="267" y="1905"/>
                    <a:pt x="495" y="1976"/>
                    <a:pt x="774" y="2087"/>
                  </a:cubicBezTo>
                  <a:cubicBezTo>
                    <a:pt x="964" y="2167"/>
                    <a:pt x="1179" y="2265"/>
                    <a:pt x="1403" y="2374"/>
                  </a:cubicBezTo>
                  <a:cubicBezTo>
                    <a:pt x="1627" y="2484"/>
                    <a:pt x="1864" y="2611"/>
                    <a:pt x="2100" y="2738"/>
                  </a:cubicBezTo>
                  <a:cubicBezTo>
                    <a:pt x="2219" y="2801"/>
                    <a:pt x="2337" y="2864"/>
                    <a:pt x="2455" y="2932"/>
                  </a:cubicBezTo>
                  <a:cubicBezTo>
                    <a:pt x="3161" y="3316"/>
                    <a:pt x="3815" y="3705"/>
                    <a:pt x="4115" y="3870"/>
                  </a:cubicBezTo>
                  <a:cubicBezTo>
                    <a:pt x="4166" y="3899"/>
                    <a:pt x="4204" y="3921"/>
                    <a:pt x="4234" y="3933"/>
                  </a:cubicBezTo>
                  <a:cubicBezTo>
                    <a:pt x="4926" y="4267"/>
                    <a:pt x="5611" y="4618"/>
                    <a:pt x="6299" y="4964"/>
                  </a:cubicBezTo>
                  <a:cubicBezTo>
                    <a:pt x="6756" y="5196"/>
                    <a:pt x="7216" y="5424"/>
                    <a:pt x="7676" y="5640"/>
                  </a:cubicBezTo>
                  <a:cubicBezTo>
                    <a:pt x="7909" y="5750"/>
                    <a:pt x="8141" y="5855"/>
                    <a:pt x="8378" y="5957"/>
                  </a:cubicBezTo>
                  <a:cubicBezTo>
                    <a:pt x="8847" y="6164"/>
                    <a:pt x="9320" y="6358"/>
                    <a:pt x="9801" y="6531"/>
                  </a:cubicBezTo>
                  <a:cubicBezTo>
                    <a:pt x="10034" y="6616"/>
                    <a:pt x="10346" y="6721"/>
                    <a:pt x="10710" y="6835"/>
                  </a:cubicBezTo>
                  <a:cubicBezTo>
                    <a:pt x="10832" y="6869"/>
                    <a:pt x="10959" y="6907"/>
                    <a:pt x="11090" y="6945"/>
                  </a:cubicBezTo>
                  <a:cubicBezTo>
                    <a:pt x="11356" y="7021"/>
                    <a:pt x="11635" y="7093"/>
                    <a:pt x="11922" y="7156"/>
                  </a:cubicBezTo>
                  <a:cubicBezTo>
                    <a:pt x="12066" y="7190"/>
                    <a:pt x="12209" y="7220"/>
                    <a:pt x="12357" y="7245"/>
                  </a:cubicBezTo>
                  <a:cubicBezTo>
                    <a:pt x="12806" y="7326"/>
                    <a:pt x="13260" y="7379"/>
                    <a:pt x="13685" y="7379"/>
                  </a:cubicBezTo>
                  <a:cubicBezTo>
                    <a:pt x="13815" y="7379"/>
                    <a:pt x="13944" y="7374"/>
                    <a:pt x="14068" y="7363"/>
                  </a:cubicBezTo>
                  <a:cubicBezTo>
                    <a:pt x="14596" y="7321"/>
                    <a:pt x="15056" y="7173"/>
                    <a:pt x="15369" y="6873"/>
                  </a:cubicBezTo>
                  <a:cubicBezTo>
                    <a:pt x="15449" y="6797"/>
                    <a:pt x="15521" y="6709"/>
                    <a:pt x="15576" y="6616"/>
                  </a:cubicBezTo>
                  <a:cubicBezTo>
                    <a:pt x="15652" y="6493"/>
                    <a:pt x="15690" y="6350"/>
                    <a:pt x="15698" y="6206"/>
                  </a:cubicBezTo>
                  <a:cubicBezTo>
                    <a:pt x="15703" y="6109"/>
                    <a:pt x="15698" y="6007"/>
                    <a:pt x="15686" y="5910"/>
                  </a:cubicBezTo>
                  <a:cubicBezTo>
                    <a:pt x="15673" y="5813"/>
                    <a:pt x="15656" y="5712"/>
                    <a:pt x="15631" y="5615"/>
                  </a:cubicBezTo>
                  <a:cubicBezTo>
                    <a:pt x="15622" y="5568"/>
                    <a:pt x="15610" y="5517"/>
                    <a:pt x="15597" y="5471"/>
                  </a:cubicBezTo>
                  <a:cubicBezTo>
                    <a:pt x="15348" y="4533"/>
                    <a:pt x="14997" y="3629"/>
                    <a:pt x="14626" y="2725"/>
                  </a:cubicBezTo>
                  <a:cubicBezTo>
                    <a:pt x="14250" y="1821"/>
                    <a:pt x="13857" y="925"/>
                    <a:pt x="135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70"/>
            <p:cNvSpPr/>
            <p:nvPr/>
          </p:nvSpPr>
          <p:spPr>
            <a:xfrm>
              <a:off x="7566152" y="1616759"/>
              <a:ext cx="267075" cy="330105"/>
            </a:xfrm>
            <a:custGeom>
              <a:avLst/>
              <a:gdLst/>
              <a:ahLst/>
              <a:cxnLst/>
              <a:rect l="l" t="t" r="r" b="b"/>
              <a:pathLst>
                <a:path w="17178" h="21232" extrusionOk="0">
                  <a:moveTo>
                    <a:pt x="16306" y="1"/>
                  </a:moveTo>
                  <a:cubicBezTo>
                    <a:pt x="16088" y="1"/>
                    <a:pt x="15864" y="52"/>
                    <a:pt x="15640" y="122"/>
                  </a:cubicBezTo>
                  <a:cubicBezTo>
                    <a:pt x="15302" y="224"/>
                    <a:pt x="14964" y="329"/>
                    <a:pt x="14630" y="439"/>
                  </a:cubicBezTo>
                  <a:cubicBezTo>
                    <a:pt x="13971" y="659"/>
                    <a:pt x="13320" y="891"/>
                    <a:pt x="12678" y="1140"/>
                  </a:cubicBezTo>
                  <a:cubicBezTo>
                    <a:pt x="11783" y="1495"/>
                    <a:pt x="10896" y="1879"/>
                    <a:pt x="10021" y="2302"/>
                  </a:cubicBezTo>
                  <a:cubicBezTo>
                    <a:pt x="9725" y="2446"/>
                    <a:pt x="9434" y="2589"/>
                    <a:pt x="9147" y="2737"/>
                  </a:cubicBezTo>
                  <a:cubicBezTo>
                    <a:pt x="8973" y="3067"/>
                    <a:pt x="8788" y="3392"/>
                    <a:pt x="8593" y="3713"/>
                  </a:cubicBezTo>
                  <a:cubicBezTo>
                    <a:pt x="8306" y="4182"/>
                    <a:pt x="8006" y="4646"/>
                    <a:pt x="7706" y="5111"/>
                  </a:cubicBezTo>
                  <a:cubicBezTo>
                    <a:pt x="7394" y="5597"/>
                    <a:pt x="7081" y="6083"/>
                    <a:pt x="6794" y="6573"/>
                  </a:cubicBezTo>
                  <a:cubicBezTo>
                    <a:pt x="6574" y="6949"/>
                    <a:pt x="6363" y="7333"/>
                    <a:pt x="6147" y="7713"/>
                  </a:cubicBezTo>
                  <a:cubicBezTo>
                    <a:pt x="5505" y="8850"/>
                    <a:pt x="4876" y="9999"/>
                    <a:pt x="4276" y="11165"/>
                  </a:cubicBezTo>
                  <a:cubicBezTo>
                    <a:pt x="2806" y="14029"/>
                    <a:pt x="1555" y="16956"/>
                    <a:pt x="339" y="19926"/>
                  </a:cubicBezTo>
                  <a:cubicBezTo>
                    <a:pt x="254" y="20243"/>
                    <a:pt x="170" y="20555"/>
                    <a:pt x="90" y="20868"/>
                  </a:cubicBezTo>
                  <a:cubicBezTo>
                    <a:pt x="77" y="20923"/>
                    <a:pt x="47" y="20965"/>
                    <a:pt x="1" y="20995"/>
                  </a:cubicBezTo>
                  <a:cubicBezTo>
                    <a:pt x="1" y="21075"/>
                    <a:pt x="5" y="21155"/>
                    <a:pt x="9" y="21231"/>
                  </a:cubicBezTo>
                  <a:cubicBezTo>
                    <a:pt x="259" y="21092"/>
                    <a:pt x="508" y="20948"/>
                    <a:pt x="753" y="20800"/>
                  </a:cubicBezTo>
                  <a:cubicBezTo>
                    <a:pt x="1247" y="20505"/>
                    <a:pt x="1729" y="20196"/>
                    <a:pt x="2198" y="19871"/>
                  </a:cubicBezTo>
                  <a:cubicBezTo>
                    <a:pt x="2666" y="19550"/>
                    <a:pt x="3131" y="19216"/>
                    <a:pt x="3583" y="18870"/>
                  </a:cubicBezTo>
                  <a:cubicBezTo>
                    <a:pt x="3811" y="18697"/>
                    <a:pt x="4035" y="18524"/>
                    <a:pt x="4259" y="18346"/>
                  </a:cubicBezTo>
                  <a:cubicBezTo>
                    <a:pt x="5374" y="17459"/>
                    <a:pt x="6439" y="16513"/>
                    <a:pt x="7478" y="15533"/>
                  </a:cubicBezTo>
                  <a:cubicBezTo>
                    <a:pt x="7689" y="15338"/>
                    <a:pt x="7896" y="15140"/>
                    <a:pt x="8103" y="14945"/>
                  </a:cubicBezTo>
                  <a:cubicBezTo>
                    <a:pt x="8513" y="14548"/>
                    <a:pt x="8923" y="14147"/>
                    <a:pt x="9333" y="13746"/>
                  </a:cubicBezTo>
                  <a:cubicBezTo>
                    <a:pt x="9738" y="13344"/>
                    <a:pt x="10144" y="12939"/>
                    <a:pt x="10549" y="12533"/>
                  </a:cubicBezTo>
                  <a:cubicBezTo>
                    <a:pt x="10976" y="12107"/>
                    <a:pt x="11402" y="11676"/>
                    <a:pt x="11821" y="11241"/>
                  </a:cubicBezTo>
                  <a:cubicBezTo>
                    <a:pt x="12450" y="10590"/>
                    <a:pt x="13058" y="9923"/>
                    <a:pt x="13625" y="9217"/>
                  </a:cubicBezTo>
                  <a:cubicBezTo>
                    <a:pt x="14195" y="8516"/>
                    <a:pt x="14710" y="7772"/>
                    <a:pt x="15166" y="6987"/>
                  </a:cubicBezTo>
                  <a:cubicBezTo>
                    <a:pt x="15449" y="6497"/>
                    <a:pt x="15703" y="5990"/>
                    <a:pt x="15931" y="5470"/>
                  </a:cubicBezTo>
                  <a:cubicBezTo>
                    <a:pt x="16159" y="4955"/>
                    <a:pt x="16362" y="4423"/>
                    <a:pt x="16535" y="3886"/>
                  </a:cubicBezTo>
                  <a:cubicBezTo>
                    <a:pt x="16687" y="3417"/>
                    <a:pt x="16822" y="2931"/>
                    <a:pt x="16941" y="2454"/>
                  </a:cubicBezTo>
                  <a:cubicBezTo>
                    <a:pt x="17093" y="1808"/>
                    <a:pt x="17177" y="1178"/>
                    <a:pt x="17135" y="511"/>
                  </a:cubicBezTo>
                  <a:cubicBezTo>
                    <a:pt x="17135" y="456"/>
                    <a:pt x="17122" y="401"/>
                    <a:pt x="17101" y="350"/>
                  </a:cubicBezTo>
                  <a:cubicBezTo>
                    <a:pt x="17076" y="312"/>
                    <a:pt x="17050" y="278"/>
                    <a:pt x="17012" y="253"/>
                  </a:cubicBezTo>
                  <a:lnTo>
                    <a:pt x="17004" y="245"/>
                  </a:lnTo>
                  <a:cubicBezTo>
                    <a:pt x="16785" y="66"/>
                    <a:pt x="16550" y="1"/>
                    <a:pt x="16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70"/>
            <p:cNvSpPr/>
            <p:nvPr/>
          </p:nvSpPr>
          <p:spPr>
            <a:xfrm>
              <a:off x="7043025" y="1865861"/>
              <a:ext cx="322300" cy="129666"/>
            </a:xfrm>
            <a:custGeom>
              <a:avLst/>
              <a:gdLst/>
              <a:ahLst/>
              <a:cxnLst/>
              <a:rect l="l" t="t" r="r" b="b"/>
              <a:pathLst>
                <a:path w="20730" h="8340" extrusionOk="0">
                  <a:moveTo>
                    <a:pt x="10448" y="1"/>
                  </a:moveTo>
                  <a:cubicBezTo>
                    <a:pt x="9975" y="394"/>
                    <a:pt x="9476" y="757"/>
                    <a:pt x="8956" y="1086"/>
                  </a:cubicBezTo>
                  <a:cubicBezTo>
                    <a:pt x="8783" y="1196"/>
                    <a:pt x="8606" y="1302"/>
                    <a:pt x="8428" y="1403"/>
                  </a:cubicBezTo>
                  <a:cubicBezTo>
                    <a:pt x="7896" y="1712"/>
                    <a:pt x="7343" y="1986"/>
                    <a:pt x="6777" y="2231"/>
                  </a:cubicBezTo>
                  <a:cubicBezTo>
                    <a:pt x="6401" y="2392"/>
                    <a:pt x="6016" y="2535"/>
                    <a:pt x="5628" y="2666"/>
                  </a:cubicBezTo>
                  <a:cubicBezTo>
                    <a:pt x="5239" y="2797"/>
                    <a:pt x="4846" y="2911"/>
                    <a:pt x="4445" y="3013"/>
                  </a:cubicBezTo>
                  <a:cubicBezTo>
                    <a:pt x="3452" y="3262"/>
                    <a:pt x="2434" y="3410"/>
                    <a:pt x="1408" y="3456"/>
                  </a:cubicBezTo>
                  <a:cubicBezTo>
                    <a:pt x="1374" y="3456"/>
                    <a:pt x="1260" y="3587"/>
                    <a:pt x="1230" y="3608"/>
                  </a:cubicBezTo>
                  <a:cubicBezTo>
                    <a:pt x="1120" y="3697"/>
                    <a:pt x="1006" y="3777"/>
                    <a:pt x="905" y="3874"/>
                  </a:cubicBezTo>
                  <a:cubicBezTo>
                    <a:pt x="267" y="4470"/>
                    <a:pt x="9" y="5290"/>
                    <a:pt x="14" y="6143"/>
                  </a:cubicBezTo>
                  <a:cubicBezTo>
                    <a:pt x="14" y="6172"/>
                    <a:pt x="9" y="6206"/>
                    <a:pt x="1" y="6236"/>
                  </a:cubicBezTo>
                  <a:cubicBezTo>
                    <a:pt x="1340" y="7026"/>
                    <a:pt x="2793" y="7571"/>
                    <a:pt x="4310" y="7904"/>
                  </a:cubicBezTo>
                  <a:cubicBezTo>
                    <a:pt x="5669" y="8206"/>
                    <a:pt x="7056" y="8339"/>
                    <a:pt x="8444" y="8339"/>
                  </a:cubicBezTo>
                  <a:cubicBezTo>
                    <a:pt x="9528" y="8339"/>
                    <a:pt x="10613" y="8258"/>
                    <a:pt x="11685" y="8111"/>
                  </a:cubicBezTo>
                  <a:lnTo>
                    <a:pt x="11761" y="8103"/>
                  </a:lnTo>
                  <a:cubicBezTo>
                    <a:pt x="12446" y="8006"/>
                    <a:pt x="13126" y="7883"/>
                    <a:pt x="13798" y="7740"/>
                  </a:cubicBezTo>
                  <a:cubicBezTo>
                    <a:pt x="14474" y="7592"/>
                    <a:pt x="15141" y="7423"/>
                    <a:pt x="15796" y="7229"/>
                  </a:cubicBezTo>
                  <a:cubicBezTo>
                    <a:pt x="16670" y="6971"/>
                    <a:pt x="17528" y="6675"/>
                    <a:pt x="18351" y="6354"/>
                  </a:cubicBezTo>
                  <a:cubicBezTo>
                    <a:pt x="19175" y="6029"/>
                    <a:pt x="19974" y="5674"/>
                    <a:pt x="20730" y="5294"/>
                  </a:cubicBezTo>
                  <a:cubicBezTo>
                    <a:pt x="20003" y="4998"/>
                    <a:pt x="19285" y="4690"/>
                    <a:pt x="18575" y="4352"/>
                  </a:cubicBezTo>
                  <a:cubicBezTo>
                    <a:pt x="18402" y="4284"/>
                    <a:pt x="18233" y="4217"/>
                    <a:pt x="18064" y="4141"/>
                  </a:cubicBezTo>
                  <a:cubicBezTo>
                    <a:pt x="16717" y="3562"/>
                    <a:pt x="15403" y="2911"/>
                    <a:pt x="14127" y="2189"/>
                  </a:cubicBezTo>
                  <a:cubicBezTo>
                    <a:pt x="14051" y="2147"/>
                    <a:pt x="13810" y="1990"/>
                    <a:pt x="13498" y="1788"/>
                  </a:cubicBezTo>
                  <a:cubicBezTo>
                    <a:pt x="12978" y="1505"/>
                    <a:pt x="12463" y="1217"/>
                    <a:pt x="11956" y="922"/>
                  </a:cubicBezTo>
                  <a:cubicBezTo>
                    <a:pt x="11445" y="622"/>
                    <a:pt x="10942" y="318"/>
                    <a:pt x="104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70"/>
            <p:cNvSpPr/>
            <p:nvPr/>
          </p:nvSpPr>
          <p:spPr>
            <a:xfrm>
              <a:off x="7133138" y="1916934"/>
              <a:ext cx="111273" cy="48881"/>
            </a:xfrm>
            <a:custGeom>
              <a:avLst/>
              <a:gdLst/>
              <a:ahLst/>
              <a:cxnLst/>
              <a:rect l="l" t="t" r="r" b="b"/>
              <a:pathLst>
                <a:path w="7157" h="3144" extrusionOk="0">
                  <a:moveTo>
                    <a:pt x="3537" y="0"/>
                  </a:moveTo>
                  <a:cubicBezTo>
                    <a:pt x="2719" y="0"/>
                    <a:pt x="1907" y="119"/>
                    <a:pt x="1226" y="509"/>
                  </a:cubicBezTo>
                  <a:cubicBezTo>
                    <a:pt x="896" y="703"/>
                    <a:pt x="626" y="987"/>
                    <a:pt x="440" y="1324"/>
                  </a:cubicBezTo>
                  <a:cubicBezTo>
                    <a:pt x="1" y="2152"/>
                    <a:pt x="461" y="2752"/>
                    <a:pt x="1306" y="2980"/>
                  </a:cubicBezTo>
                  <a:cubicBezTo>
                    <a:pt x="1735" y="3096"/>
                    <a:pt x="2186" y="3143"/>
                    <a:pt x="2645" y="3143"/>
                  </a:cubicBezTo>
                  <a:cubicBezTo>
                    <a:pt x="3578" y="3143"/>
                    <a:pt x="4540" y="2948"/>
                    <a:pt x="5395" y="2735"/>
                  </a:cubicBezTo>
                  <a:cubicBezTo>
                    <a:pt x="5818" y="2634"/>
                    <a:pt x="6244" y="2512"/>
                    <a:pt x="6582" y="2245"/>
                  </a:cubicBezTo>
                  <a:cubicBezTo>
                    <a:pt x="6920" y="1979"/>
                    <a:pt x="7157" y="1540"/>
                    <a:pt x="7060" y="1117"/>
                  </a:cubicBezTo>
                  <a:cubicBezTo>
                    <a:pt x="6912" y="488"/>
                    <a:pt x="6156" y="239"/>
                    <a:pt x="5513" y="159"/>
                  </a:cubicBezTo>
                  <a:cubicBezTo>
                    <a:pt x="4899" y="82"/>
                    <a:pt x="4216" y="0"/>
                    <a:pt x="35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70"/>
            <p:cNvSpPr/>
            <p:nvPr/>
          </p:nvSpPr>
          <p:spPr>
            <a:xfrm>
              <a:off x="7237571" y="1731095"/>
              <a:ext cx="187985" cy="190286"/>
            </a:xfrm>
            <a:custGeom>
              <a:avLst/>
              <a:gdLst/>
              <a:ahLst/>
              <a:cxnLst/>
              <a:rect l="l" t="t" r="r" b="b"/>
              <a:pathLst>
                <a:path w="12091" h="12239" extrusionOk="0">
                  <a:moveTo>
                    <a:pt x="0" y="0"/>
                  </a:moveTo>
                  <a:lnTo>
                    <a:pt x="0" y="0"/>
                  </a:lnTo>
                  <a:cubicBezTo>
                    <a:pt x="478" y="351"/>
                    <a:pt x="938" y="723"/>
                    <a:pt x="1382" y="1120"/>
                  </a:cubicBezTo>
                  <a:cubicBezTo>
                    <a:pt x="2125" y="1783"/>
                    <a:pt x="2839" y="2493"/>
                    <a:pt x="3545" y="3147"/>
                  </a:cubicBezTo>
                  <a:cubicBezTo>
                    <a:pt x="4791" y="4301"/>
                    <a:pt x="6003" y="5492"/>
                    <a:pt x="7182" y="6721"/>
                  </a:cubicBezTo>
                  <a:cubicBezTo>
                    <a:pt x="8876" y="8487"/>
                    <a:pt x="10540" y="10325"/>
                    <a:pt x="12091" y="12238"/>
                  </a:cubicBezTo>
                  <a:cubicBezTo>
                    <a:pt x="10929" y="10460"/>
                    <a:pt x="9700" y="8728"/>
                    <a:pt x="8386" y="7051"/>
                  </a:cubicBezTo>
                  <a:cubicBezTo>
                    <a:pt x="7313" y="5682"/>
                    <a:pt x="6155" y="4394"/>
                    <a:pt x="4994" y="3114"/>
                  </a:cubicBezTo>
                  <a:lnTo>
                    <a:pt x="4292" y="2345"/>
                  </a:lnTo>
                  <a:cubicBezTo>
                    <a:pt x="3828" y="1829"/>
                    <a:pt x="3367" y="1310"/>
                    <a:pt x="2911" y="790"/>
                  </a:cubicBezTo>
                  <a:cubicBezTo>
                    <a:pt x="2717" y="685"/>
                    <a:pt x="2522" y="592"/>
                    <a:pt x="2320" y="495"/>
                  </a:cubicBezTo>
                  <a:cubicBezTo>
                    <a:pt x="1935" y="402"/>
                    <a:pt x="1547" y="313"/>
                    <a:pt x="1158" y="233"/>
                  </a:cubicBezTo>
                  <a:cubicBezTo>
                    <a:pt x="769" y="148"/>
                    <a:pt x="385" y="7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70"/>
            <p:cNvSpPr/>
            <p:nvPr/>
          </p:nvSpPr>
          <p:spPr>
            <a:xfrm>
              <a:off x="7200070" y="1999460"/>
              <a:ext cx="227196" cy="54603"/>
            </a:xfrm>
            <a:custGeom>
              <a:avLst/>
              <a:gdLst/>
              <a:ahLst/>
              <a:cxnLst/>
              <a:rect l="l" t="t" r="r" b="b"/>
              <a:pathLst>
                <a:path w="14613" h="3512" extrusionOk="0">
                  <a:moveTo>
                    <a:pt x="12479" y="0"/>
                  </a:moveTo>
                  <a:cubicBezTo>
                    <a:pt x="9095" y="368"/>
                    <a:pt x="5707" y="739"/>
                    <a:pt x="2315" y="1111"/>
                  </a:cubicBezTo>
                  <a:cubicBezTo>
                    <a:pt x="1563" y="1191"/>
                    <a:pt x="786" y="1297"/>
                    <a:pt x="0" y="1398"/>
                  </a:cubicBezTo>
                  <a:cubicBezTo>
                    <a:pt x="1295" y="2944"/>
                    <a:pt x="3121" y="3511"/>
                    <a:pt x="5008" y="3511"/>
                  </a:cubicBezTo>
                  <a:cubicBezTo>
                    <a:pt x="6100" y="3511"/>
                    <a:pt x="7213" y="3321"/>
                    <a:pt x="8255" y="3020"/>
                  </a:cubicBezTo>
                  <a:cubicBezTo>
                    <a:pt x="8791" y="2864"/>
                    <a:pt x="9328" y="2695"/>
                    <a:pt x="9860" y="2514"/>
                  </a:cubicBezTo>
                  <a:cubicBezTo>
                    <a:pt x="10929" y="2154"/>
                    <a:pt x="11985" y="1753"/>
                    <a:pt x="13037" y="1343"/>
                  </a:cubicBezTo>
                  <a:cubicBezTo>
                    <a:pt x="13565" y="1136"/>
                    <a:pt x="14089" y="925"/>
                    <a:pt x="14612" y="714"/>
                  </a:cubicBezTo>
                  <a:cubicBezTo>
                    <a:pt x="14249" y="608"/>
                    <a:pt x="13890" y="503"/>
                    <a:pt x="13531" y="389"/>
                  </a:cubicBezTo>
                  <a:cubicBezTo>
                    <a:pt x="13176" y="270"/>
                    <a:pt x="12821" y="144"/>
                    <a:pt x="12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70"/>
            <p:cNvSpPr/>
            <p:nvPr/>
          </p:nvSpPr>
          <p:spPr>
            <a:xfrm>
              <a:off x="7053861" y="1816871"/>
              <a:ext cx="149505" cy="100048"/>
            </a:xfrm>
            <a:custGeom>
              <a:avLst/>
              <a:gdLst/>
              <a:ahLst/>
              <a:cxnLst/>
              <a:rect l="l" t="t" r="r" b="b"/>
              <a:pathLst>
                <a:path w="9616" h="6435" extrusionOk="0">
                  <a:moveTo>
                    <a:pt x="5856" y="0"/>
                  </a:moveTo>
                  <a:cubicBezTo>
                    <a:pt x="5619" y="89"/>
                    <a:pt x="5378" y="165"/>
                    <a:pt x="5133" y="237"/>
                  </a:cubicBezTo>
                  <a:cubicBezTo>
                    <a:pt x="4398" y="452"/>
                    <a:pt x="3638" y="609"/>
                    <a:pt x="2911" y="803"/>
                  </a:cubicBezTo>
                  <a:lnTo>
                    <a:pt x="1830" y="1094"/>
                  </a:lnTo>
                  <a:cubicBezTo>
                    <a:pt x="1822" y="1103"/>
                    <a:pt x="1817" y="1116"/>
                    <a:pt x="1809" y="1124"/>
                  </a:cubicBezTo>
                  <a:cubicBezTo>
                    <a:pt x="1800" y="1132"/>
                    <a:pt x="1792" y="1141"/>
                    <a:pt x="1784" y="1154"/>
                  </a:cubicBezTo>
                  <a:cubicBezTo>
                    <a:pt x="1779" y="1162"/>
                    <a:pt x="1775" y="1166"/>
                    <a:pt x="1767" y="1170"/>
                  </a:cubicBezTo>
                  <a:cubicBezTo>
                    <a:pt x="1446" y="1420"/>
                    <a:pt x="1150" y="1694"/>
                    <a:pt x="884" y="2003"/>
                  </a:cubicBezTo>
                  <a:cubicBezTo>
                    <a:pt x="711" y="2201"/>
                    <a:pt x="558" y="2417"/>
                    <a:pt x="428" y="2649"/>
                  </a:cubicBezTo>
                  <a:cubicBezTo>
                    <a:pt x="364" y="2763"/>
                    <a:pt x="305" y="2881"/>
                    <a:pt x="254" y="3004"/>
                  </a:cubicBezTo>
                  <a:cubicBezTo>
                    <a:pt x="149" y="3257"/>
                    <a:pt x="77" y="3523"/>
                    <a:pt x="39" y="3794"/>
                  </a:cubicBezTo>
                  <a:cubicBezTo>
                    <a:pt x="5" y="4026"/>
                    <a:pt x="1" y="4258"/>
                    <a:pt x="30" y="4491"/>
                  </a:cubicBezTo>
                  <a:cubicBezTo>
                    <a:pt x="77" y="4803"/>
                    <a:pt x="161" y="5108"/>
                    <a:pt x="284" y="5399"/>
                  </a:cubicBezTo>
                  <a:cubicBezTo>
                    <a:pt x="356" y="5585"/>
                    <a:pt x="423" y="5771"/>
                    <a:pt x="495" y="5952"/>
                  </a:cubicBezTo>
                  <a:cubicBezTo>
                    <a:pt x="508" y="5978"/>
                    <a:pt x="571" y="6168"/>
                    <a:pt x="626" y="6299"/>
                  </a:cubicBezTo>
                  <a:cubicBezTo>
                    <a:pt x="660" y="6375"/>
                    <a:pt x="694" y="6434"/>
                    <a:pt x="715" y="6434"/>
                  </a:cubicBezTo>
                  <a:cubicBezTo>
                    <a:pt x="930" y="6417"/>
                    <a:pt x="1141" y="6396"/>
                    <a:pt x="1348" y="6379"/>
                  </a:cubicBezTo>
                  <a:cubicBezTo>
                    <a:pt x="2502" y="6261"/>
                    <a:pt x="3642" y="6020"/>
                    <a:pt x="4741" y="5657"/>
                  </a:cubicBezTo>
                  <a:cubicBezTo>
                    <a:pt x="5108" y="5534"/>
                    <a:pt x="5471" y="5399"/>
                    <a:pt x="5826" y="5255"/>
                  </a:cubicBezTo>
                  <a:cubicBezTo>
                    <a:pt x="7212" y="4681"/>
                    <a:pt x="8369" y="3857"/>
                    <a:pt x="9616" y="3071"/>
                  </a:cubicBezTo>
                  <a:cubicBezTo>
                    <a:pt x="9400" y="2928"/>
                    <a:pt x="9180" y="2788"/>
                    <a:pt x="8969" y="2649"/>
                  </a:cubicBezTo>
                  <a:cubicBezTo>
                    <a:pt x="8686" y="2459"/>
                    <a:pt x="8407" y="2260"/>
                    <a:pt x="8133" y="2053"/>
                  </a:cubicBezTo>
                  <a:cubicBezTo>
                    <a:pt x="7317" y="1437"/>
                    <a:pt x="6553" y="748"/>
                    <a:pt x="58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70"/>
            <p:cNvSpPr/>
            <p:nvPr/>
          </p:nvSpPr>
          <p:spPr>
            <a:xfrm>
              <a:off x="7062008" y="1721176"/>
              <a:ext cx="80738" cy="109175"/>
            </a:xfrm>
            <a:custGeom>
              <a:avLst/>
              <a:gdLst/>
              <a:ahLst/>
              <a:cxnLst/>
              <a:rect l="l" t="t" r="r" b="b"/>
              <a:pathLst>
                <a:path w="5193" h="7022" extrusionOk="0">
                  <a:moveTo>
                    <a:pt x="2311" y="0"/>
                  </a:moveTo>
                  <a:lnTo>
                    <a:pt x="2311" y="0"/>
                  </a:lnTo>
                  <a:cubicBezTo>
                    <a:pt x="2307" y="5"/>
                    <a:pt x="2303" y="5"/>
                    <a:pt x="2299" y="9"/>
                  </a:cubicBezTo>
                  <a:cubicBezTo>
                    <a:pt x="2296" y="12"/>
                    <a:pt x="2293" y="16"/>
                    <a:pt x="2290" y="19"/>
                  </a:cubicBezTo>
                  <a:lnTo>
                    <a:pt x="2290" y="19"/>
                  </a:lnTo>
                  <a:cubicBezTo>
                    <a:pt x="2298" y="13"/>
                    <a:pt x="2306" y="7"/>
                    <a:pt x="2311" y="0"/>
                  </a:cubicBezTo>
                  <a:close/>
                  <a:moveTo>
                    <a:pt x="5192" y="6003"/>
                  </a:moveTo>
                  <a:lnTo>
                    <a:pt x="5192" y="6003"/>
                  </a:lnTo>
                  <a:cubicBezTo>
                    <a:pt x="5192" y="6003"/>
                    <a:pt x="5192" y="6003"/>
                    <a:pt x="5192" y="6003"/>
                  </a:cubicBezTo>
                  <a:lnTo>
                    <a:pt x="5192" y="6003"/>
                  </a:lnTo>
                  <a:cubicBezTo>
                    <a:pt x="5192" y="6003"/>
                    <a:pt x="5192" y="6003"/>
                    <a:pt x="5192" y="6003"/>
                  </a:cubicBezTo>
                  <a:close/>
                  <a:moveTo>
                    <a:pt x="2290" y="19"/>
                  </a:moveTo>
                  <a:cubicBezTo>
                    <a:pt x="2220" y="69"/>
                    <a:pt x="2072" y="92"/>
                    <a:pt x="2007" y="114"/>
                  </a:cubicBezTo>
                  <a:cubicBezTo>
                    <a:pt x="1868" y="169"/>
                    <a:pt x="1741" y="250"/>
                    <a:pt x="1636" y="351"/>
                  </a:cubicBezTo>
                  <a:cubicBezTo>
                    <a:pt x="1293" y="659"/>
                    <a:pt x="1019" y="1023"/>
                    <a:pt x="761" y="1403"/>
                  </a:cubicBezTo>
                  <a:cubicBezTo>
                    <a:pt x="406" y="1910"/>
                    <a:pt x="174" y="2493"/>
                    <a:pt x="77" y="3101"/>
                  </a:cubicBezTo>
                  <a:cubicBezTo>
                    <a:pt x="1" y="3549"/>
                    <a:pt x="9" y="4005"/>
                    <a:pt x="94" y="4449"/>
                  </a:cubicBezTo>
                  <a:cubicBezTo>
                    <a:pt x="178" y="4858"/>
                    <a:pt x="318" y="5260"/>
                    <a:pt x="503" y="5631"/>
                  </a:cubicBezTo>
                  <a:cubicBezTo>
                    <a:pt x="575" y="5784"/>
                    <a:pt x="655" y="5936"/>
                    <a:pt x="740" y="6088"/>
                  </a:cubicBezTo>
                  <a:cubicBezTo>
                    <a:pt x="905" y="6392"/>
                    <a:pt x="1091" y="6700"/>
                    <a:pt x="1276" y="7021"/>
                  </a:cubicBezTo>
                  <a:cubicBezTo>
                    <a:pt x="2565" y="6667"/>
                    <a:pt x="3878" y="6223"/>
                    <a:pt x="5192" y="6003"/>
                  </a:cubicBezTo>
                  <a:lnTo>
                    <a:pt x="5192" y="6003"/>
                  </a:lnTo>
                  <a:cubicBezTo>
                    <a:pt x="5191" y="6003"/>
                    <a:pt x="5190" y="6003"/>
                    <a:pt x="5190" y="6003"/>
                  </a:cubicBezTo>
                  <a:cubicBezTo>
                    <a:pt x="5116" y="6003"/>
                    <a:pt x="4790" y="5542"/>
                    <a:pt x="4736" y="5475"/>
                  </a:cubicBezTo>
                  <a:cubicBezTo>
                    <a:pt x="4571" y="5277"/>
                    <a:pt x="4415" y="5078"/>
                    <a:pt x="4259" y="4871"/>
                  </a:cubicBezTo>
                  <a:cubicBezTo>
                    <a:pt x="3950" y="4461"/>
                    <a:pt x="3663" y="4035"/>
                    <a:pt x="3393" y="3595"/>
                  </a:cubicBezTo>
                  <a:cubicBezTo>
                    <a:pt x="3030" y="2995"/>
                    <a:pt x="2654" y="2391"/>
                    <a:pt x="2387" y="1741"/>
                  </a:cubicBezTo>
                  <a:cubicBezTo>
                    <a:pt x="2169" y="1216"/>
                    <a:pt x="1884" y="521"/>
                    <a:pt x="2290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70"/>
            <p:cNvSpPr/>
            <p:nvPr/>
          </p:nvSpPr>
          <p:spPr>
            <a:xfrm>
              <a:off x="7644651" y="1781329"/>
              <a:ext cx="312567" cy="131687"/>
            </a:xfrm>
            <a:custGeom>
              <a:avLst/>
              <a:gdLst/>
              <a:ahLst/>
              <a:cxnLst/>
              <a:rect l="l" t="t" r="r" b="b"/>
              <a:pathLst>
                <a:path w="20104" h="8470" extrusionOk="0">
                  <a:moveTo>
                    <a:pt x="8292" y="1"/>
                  </a:moveTo>
                  <a:cubicBezTo>
                    <a:pt x="8102" y="221"/>
                    <a:pt x="7904" y="440"/>
                    <a:pt x="7710" y="656"/>
                  </a:cubicBezTo>
                  <a:cubicBezTo>
                    <a:pt x="7342" y="1070"/>
                    <a:pt x="6966" y="1471"/>
                    <a:pt x="6586" y="1872"/>
                  </a:cubicBezTo>
                  <a:cubicBezTo>
                    <a:pt x="6358" y="2113"/>
                    <a:pt x="6130" y="2354"/>
                    <a:pt x="5897" y="2590"/>
                  </a:cubicBezTo>
                  <a:cubicBezTo>
                    <a:pt x="5656" y="2882"/>
                    <a:pt x="5471" y="3097"/>
                    <a:pt x="5411" y="3161"/>
                  </a:cubicBezTo>
                  <a:cubicBezTo>
                    <a:pt x="4402" y="4225"/>
                    <a:pt x="3333" y="5231"/>
                    <a:pt x="2214" y="6177"/>
                  </a:cubicBezTo>
                  <a:cubicBezTo>
                    <a:pt x="2074" y="6295"/>
                    <a:pt x="1931" y="6409"/>
                    <a:pt x="1787" y="6528"/>
                  </a:cubicBezTo>
                  <a:cubicBezTo>
                    <a:pt x="1208" y="7056"/>
                    <a:pt x="608" y="7563"/>
                    <a:pt x="0" y="8057"/>
                  </a:cubicBezTo>
                  <a:cubicBezTo>
                    <a:pt x="836" y="8196"/>
                    <a:pt x="1702" y="8306"/>
                    <a:pt x="2585" y="8374"/>
                  </a:cubicBezTo>
                  <a:cubicBezTo>
                    <a:pt x="3346" y="8436"/>
                    <a:pt x="4123" y="8469"/>
                    <a:pt x="4907" y="8469"/>
                  </a:cubicBezTo>
                  <a:cubicBezTo>
                    <a:pt x="5033" y="8469"/>
                    <a:pt x="5159" y="8468"/>
                    <a:pt x="5285" y="8467"/>
                  </a:cubicBezTo>
                  <a:cubicBezTo>
                    <a:pt x="5969" y="8462"/>
                    <a:pt x="6658" y="8429"/>
                    <a:pt x="7342" y="8374"/>
                  </a:cubicBezTo>
                  <a:cubicBezTo>
                    <a:pt x="8031" y="8319"/>
                    <a:pt x="8715" y="8238"/>
                    <a:pt x="9403" y="8129"/>
                  </a:cubicBezTo>
                  <a:cubicBezTo>
                    <a:pt x="9640" y="8091"/>
                    <a:pt x="9881" y="8048"/>
                    <a:pt x="10117" y="8006"/>
                  </a:cubicBezTo>
                  <a:cubicBezTo>
                    <a:pt x="10979" y="7846"/>
                    <a:pt x="11832" y="7634"/>
                    <a:pt x="12669" y="7381"/>
                  </a:cubicBezTo>
                  <a:lnTo>
                    <a:pt x="12859" y="7322"/>
                  </a:lnTo>
                  <a:cubicBezTo>
                    <a:pt x="14114" y="6933"/>
                    <a:pt x="15322" y="6414"/>
                    <a:pt x="16467" y="5776"/>
                  </a:cubicBezTo>
                  <a:cubicBezTo>
                    <a:pt x="17823" y="5011"/>
                    <a:pt x="19052" y="4065"/>
                    <a:pt x="20104" y="2920"/>
                  </a:cubicBezTo>
                  <a:cubicBezTo>
                    <a:pt x="20083" y="2895"/>
                    <a:pt x="20070" y="2869"/>
                    <a:pt x="20062" y="2840"/>
                  </a:cubicBezTo>
                  <a:cubicBezTo>
                    <a:pt x="20032" y="2713"/>
                    <a:pt x="19994" y="2595"/>
                    <a:pt x="19948" y="2476"/>
                  </a:cubicBezTo>
                  <a:cubicBezTo>
                    <a:pt x="19863" y="2253"/>
                    <a:pt x="19753" y="2041"/>
                    <a:pt x="19618" y="1851"/>
                  </a:cubicBezTo>
                  <a:cubicBezTo>
                    <a:pt x="19550" y="1754"/>
                    <a:pt x="19479" y="1665"/>
                    <a:pt x="19403" y="1581"/>
                  </a:cubicBezTo>
                  <a:cubicBezTo>
                    <a:pt x="19246" y="1412"/>
                    <a:pt x="19073" y="1260"/>
                    <a:pt x="18883" y="1129"/>
                  </a:cubicBezTo>
                  <a:cubicBezTo>
                    <a:pt x="18744" y="1031"/>
                    <a:pt x="18090" y="671"/>
                    <a:pt x="17957" y="671"/>
                  </a:cubicBezTo>
                  <a:cubicBezTo>
                    <a:pt x="17952" y="671"/>
                    <a:pt x="17948" y="672"/>
                    <a:pt x="17945" y="673"/>
                  </a:cubicBezTo>
                  <a:cubicBezTo>
                    <a:pt x="16952" y="926"/>
                    <a:pt x="15934" y="1082"/>
                    <a:pt x="14912" y="1133"/>
                  </a:cubicBezTo>
                  <a:cubicBezTo>
                    <a:pt x="14632" y="1147"/>
                    <a:pt x="14350" y="1154"/>
                    <a:pt x="14069" y="1154"/>
                  </a:cubicBezTo>
                  <a:cubicBezTo>
                    <a:pt x="13938" y="1154"/>
                    <a:pt x="13808" y="1153"/>
                    <a:pt x="13679" y="1150"/>
                  </a:cubicBezTo>
                  <a:cubicBezTo>
                    <a:pt x="13269" y="1137"/>
                    <a:pt x="12859" y="1108"/>
                    <a:pt x="12453" y="1065"/>
                  </a:cubicBezTo>
                  <a:cubicBezTo>
                    <a:pt x="11841" y="998"/>
                    <a:pt x="11233" y="892"/>
                    <a:pt x="10633" y="753"/>
                  </a:cubicBezTo>
                  <a:cubicBezTo>
                    <a:pt x="10434" y="706"/>
                    <a:pt x="10236" y="656"/>
                    <a:pt x="10037" y="605"/>
                  </a:cubicBezTo>
                  <a:cubicBezTo>
                    <a:pt x="9446" y="440"/>
                    <a:pt x="8863" y="237"/>
                    <a:pt x="82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70"/>
            <p:cNvSpPr/>
            <p:nvPr/>
          </p:nvSpPr>
          <p:spPr>
            <a:xfrm>
              <a:off x="7757153" y="1820897"/>
              <a:ext cx="110216" cy="53499"/>
            </a:xfrm>
            <a:custGeom>
              <a:avLst/>
              <a:gdLst/>
              <a:ahLst/>
              <a:cxnLst/>
              <a:rect l="l" t="t" r="r" b="b"/>
              <a:pathLst>
                <a:path w="7089" h="3441" extrusionOk="0">
                  <a:moveTo>
                    <a:pt x="4678" y="1"/>
                  </a:moveTo>
                  <a:cubicBezTo>
                    <a:pt x="3497" y="1"/>
                    <a:pt x="2265" y="538"/>
                    <a:pt x="1238" y="996"/>
                  </a:cubicBezTo>
                  <a:cubicBezTo>
                    <a:pt x="647" y="1262"/>
                    <a:pt x="0" y="1718"/>
                    <a:pt x="38" y="2365"/>
                  </a:cubicBezTo>
                  <a:cubicBezTo>
                    <a:pt x="68" y="2796"/>
                    <a:pt x="423" y="3150"/>
                    <a:pt x="824" y="3302"/>
                  </a:cubicBezTo>
                  <a:cubicBezTo>
                    <a:pt x="1109" y="3412"/>
                    <a:pt x="1412" y="3441"/>
                    <a:pt x="1716" y="3441"/>
                  </a:cubicBezTo>
                  <a:cubicBezTo>
                    <a:pt x="1846" y="3441"/>
                    <a:pt x="1975" y="3435"/>
                    <a:pt x="2104" y="3429"/>
                  </a:cubicBezTo>
                  <a:cubicBezTo>
                    <a:pt x="3418" y="3357"/>
                    <a:pt x="4943" y="3184"/>
                    <a:pt x="6088" y="2470"/>
                  </a:cubicBezTo>
                  <a:cubicBezTo>
                    <a:pt x="6827" y="2010"/>
                    <a:pt x="7089" y="1300"/>
                    <a:pt x="6430" y="633"/>
                  </a:cubicBezTo>
                  <a:cubicBezTo>
                    <a:pt x="6160" y="362"/>
                    <a:pt x="5817" y="172"/>
                    <a:pt x="5441" y="83"/>
                  </a:cubicBezTo>
                  <a:cubicBezTo>
                    <a:pt x="5191" y="26"/>
                    <a:pt x="4936" y="1"/>
                    <a:pt x="4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70"/>
            <p:cNvSpPr/>
            <p:nvPr/>
          </p:nvSpPr>
          <p:spPr>
            <a:xfrm>
              <a:off x="7579165" y="1661738"/>
              <a:ext cx="124473" cy="236788"/>
            </a:xfrm>
            <a:custGeom>
              <a:avLst/>
              <a:gdLst/>
              <a:ahLst/>
              <a:cxnLst/>
              <a:rect l="l" t="t" r="r" b="b"/>
              <a:pathLst>
                <a:path w="8006" h="15230" extrusionOk="0">
                  <a:moveTo>
                    <a:pt x="8006" y="0"/>
                  </a:moveTo>
                  <a:lnTo>
                    <a:pt x="8006" y="0"/>
                  </a:lnTo>
                  <a:cubicBezTo>
                    <a:pt x="7655" y="182"/>
                    <a:pt x="7309" y="368"/>
                    <a:pt x="6962" y="558"/>
                  </a:cubicBezTo>
                  <a:cubicBezTo>
                    <a:pt x="6616" y="748"/>
                    <a:pt x="6274" y="947"/>
                    <a:pt x="5931" y="1149"/>
                  </a:cubicBezTo>
                  <a:cubicBezTo>
                    <a:pt x="5767" y="1297"/>
                    <a:pt x="5610" y="1449"/>
                    <a:pt x="5450" y="1606"/>
                  </a:cubicBezTo>
                  <a:cubicBezTo>
                    <a:pt x="5167" y="2239"/>
                    <a:pt x="4875" y="2864"/>
                    <a:pt x="4580" y="3490"/>
                  </a:cubicBezTo>
                  <a:cubicBezTo>
                    <a:pt x="4432" y="3802"/>
                    <a:pt x="4284" y="4119"/>
                    <a:pt x="4136" y="4432"/>
                  </a:cubicBezTo>
                  <a:cubicBezTo>
                    <a:pt x="3397" y="5995"/>
                    <a:pt x="2666" y="7562"/>
                    <a:pt x="2036" y="9188"/>
                  </a:cubicBezTo>
                  <a:cubicBezTo>
                    <a:pt x="1268" y="11170"/>
                    <a:pt x="600" y="13189"/>
                    <a:pt x="0" y="15229"/>
                  </a:cubicBezTo>
                  <a:cubicBezTo>
                    <a:pt x="930" y="12944"/>
                    <a:pt x="1986" y="10701"/>
                    <a:pt x="3093" y="8521"/>
                  </a:cubicBezTo>
                  <a:cubicBezTo>
                    <a:pt x="3481" y="7761"/>
                    <a:pt x="3878" y="7009"/>
                    <a:pt x="4284" y="6261"/>
                  </a:cubicBezTo>
                  <a:cubicBezTo>
                    <a:pt x="4689" y="5517"/>
                    <a:pt x="5103" y="4774"/>
                    <a:pt x="5534" y="4043"/>
                  </a:cubicBezTo>
                  <a:cubicBezTo>
                    <a:pt x="6016" y="3211"/>
                    <a:pt x="6493" y="2324"/>
                    <a:pt x="7013" y="1470"/>
                  </a:cubicBezTo>
                  <a:cubicBezTo>
                    <a:pt x="7317" y="963"/>
                    <a:pt x="7646" y="473"/>
                    <a:pt x="8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70"/>
            <p:cNvSpPr/>
            <p:nvPr/>
          </p:nvSpPr>
          <p:spPr>
            <a:xfrm>
              <a:off x="7603590" y="1928331"/>
              <a:ext cx="220495" cy="61537"/>
            </a:xfrm>
            <a:custGeom>
              <a:avLst/>
              <a:gdLst/>
              <a:ahLst/>
              <a:cxnLst/>
              <a:rect l="l" t="t" r="r" b="b"/>
              <a:pathLst>
                <a:path w="14182" h="3958" extrusionOk="0">
                  <a:moveTo>
                    <a:pt x="14182" y="0"/>
                  </a:moveTo>
                  <a:cubicBezTo>
                    <a:pt x="13396" y="131"/>
                    <a:pt x="12627" y="258"/>
                    <a:pt x="11880" y="401"/>
                  </a:cubicBezTo>
                  <a:cubicBezTo>
                    <a:pt x="8530" y="1031"/>
                    <a:pt x="5180" y="1664"/>
                    <a:pt x="1834" y="2298"/>
                  </a:cubicBezTo>
                  <a:cubicBezTo>
                    <a:pt x="1547" y="2535"/>
                    <a:pt x="1247" y="2759"/>
                    <a:pt x="939" y="2974"/>
                  </a:cubicBezTo>
                  <a:cubicBezTo>
                    <a:pt x="634" y="3189"/>
                    <a:pt x="318" y="3396"/>
                    <a:pt x="1" y="3603"/>
                  </a:cubicBezTo>
                  <a:cubicBezTo>
                    <a:pt x="563" y="3650"/>
                    <a:pt x="1129" y="3696"/>
                    <a:pt x="1691" y="3743"/>
                  </a:cubicBezTo>
                  <a:cubicBezTo>
                    <a:pt x="2818" y="3832"/>
                    <a:pt x="3946" y="3908"/>
                    <a:pt x="5070" y="3937"/>
                  </a:cubicBezTo>
                  <a:cubicBezTo>
                    <a:pt x="5481" y="3950"/>
                    <a:pt x="5893" y="3957"/>
                    <a:pt x="6304" y="3957"/>
                  </a:cubicBezTo>
                  <a:cubicBezTo>
                    <a:pt x="6454" y="3957"/>
                    <a:pt x="6605" y="3956"/>
                    <a:pt x="6756" y="3954"/>
                  </a:cubicBezTo>
                  <a:cubicBezTo>
                    <a:pt x="9713" y="3912"/>
                    <a:pt x="12932" y="2932"/>
                    <a:pt x="14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70"/>
            <p:cNvSpPr/>
            <p:nvPr/>
          </p:nvSpPr>
          <p:spPr>
            <a:xfrm>
              <a:off x="7775281" y="1714739"/>
              <a:ext cx="149831" cy="81142"/>
            </a:xfrm>
            <a:custGeom>
              <a:avLst/>
              <a:gdLst/>
              <a:ahLst/>
              <a:cxnLst/>
              <a:rect l="l" t="t" r="r" b="b"/>
              <a:pathLst>
                <a:path w="9637" h="5219" extrusionOk="0">
                  <a:moveTo>
                    <a:pt x="6873" y="0"/>
                  </a:moveTo>
                  <a:lnTo>
                    <a:pt x="5754" y="38"/>
                  </a:lnTo>
                  <a:cubicBezTo>
                    <a:pt x="5002" y="64"/>
                    <a:pt x="4229" y="136"/>
                    <a:pt x="3464" y="144"/>
                  </a:cubicBezTo>
                  <a:cubicBezTo>
                    <a:pt x="3207" y="144"/>
                    <a:pt x="2953" y="144"/>
                    <a:pt x="2704" y="127"/>
                  </a:cubicBezTo>
                  <a:cubicBezTo>
                    <a:pt x="2252" y="1048"/>
                    <a:pt x="1724" y="1927"/>
                    <a:pt x="1120" y="2755"/>
                  </a:cubicBezTo>
                  <a:cubicBezTo>
                    <a:pt x="921" y="3029"/>
                    <a:pt x="714" y="3300"/>
                    <a:pt x="499" y="3566"/>
                  </a:cubicBezTo>
                  <a:cubicBezTo>
                    <a:pt x="334" y="3764"/>
                    <a:pt x="165" y="3963"/>
                    <a:pt x="0" y="4161"/>
                  </a:cubicBezTo>
                  <a:cubicBezTo>
                    <a:pt x="1424" y="4550"/>
                    <a:pt x="2771" y="5006"/>
                    <a:pt x="4258" y="5146"/>
                  </a:cubicBezTo>
                  <a:cubicBezTo>
                    <a:pt x="4643" y="5184"/>
                    <a:pt x="5027" y="5205"/>
                    <a:pt x="5412" y="5213"/>
                  </a:cubicBezTo>
                  <a:cubicBezTo>
                    <a:pt x="5547" y="5217"/>
                    <a:pt x="5683" y="5218"/>
                    <a:pt x="5818" y="5218"/>
                  </a:cubicBezTo>
                  <a:cubicBezTo>
                    <a:pt x="6843" y="5218"/>
                    <a:pt x="7864" y="5120"/>
                    <a:pt x="8871" y="4922"/>
                  </a:cubicBezTo>
                  <a:cubicBezTo>
                    <a:pt x="9074" y="4880"/>
                    <a:pt x="9285" y="4833"/>
                    <a:pt x="9497" y="4787"/>
                  </a:cubicBezTo>
                  <a:cubicBezTo>
                    <a:pt x="9484" y="4732"/>
                    <a:pt x="9501" y="4673"/>
                    <a:pt x="9539" y="4630"/>
                  </a:cubicBezTo>
                  <a:cubicBezTo>
                    <a:pt x="9543" y="4297"/>
                    <a:pt x="9581" y="3980"/>
                    <a:pt x="9602" y="3667"/>
                  </a:cubicBezTo>
                  <a:cubicBezTo>
                    <a:pt x="9636" y="3355"/>
                    <a:pt x="9628" y="3038"/>
                    <a:pt x="9581" y="2725"/>
                  </a:cubicBezTo>
                  <a:cubicBezTo>
                    <a:pt x="9539" y="2497"/>
                    <a:pt x="9471" y="2273"/>
                    <a:pt x="9370" y="2062"/>
                  </a:cubicBezTo>
                  <a:cubicBezTo>
                    <a:pt x="9256" y="1813"/>
                    <a:pt x="9108" y="1580"/>
                    <a:pt x="8935" y="1369"/>
                  </a:cubicBezTo>
                  <a:cubicBezTo>
                    <a:pt x="8850" y="1268"/>
                    <a:pt x="8762" y="1171"/>
                    <a:pt x="8664" y="1078"/>
                  </a:cubicBezTo>
                  <a:cubicBezTo>
                    <a:pt x="8474" y="896"/>
                    <a:pt x="8263" y="731"/>
                    <a:pt x="8039" y="592"/>
                  </a:cubicBezTo>
                  <a:cubicBezTo>
                    <a:pt x="7697" y="376"/>
                    <a:pt x="7334" y="199"/>
                    <a:pt x="6954" y="55"/>
                  </a:cubicBezTo>
                  <a:cubicBezTo>
                    <a:pt x="6945" y="55"/>
                    <a:pt x="6941" y="51"/>
                    <a:pt x="6932" y="47"/>
                  </a:cubicBezTo>
                  <a:lnTo>
                    <a:pt x="6932" y="43"/>
                  </a:lnTo>
                  <a:cubicBezTo>
                    <a:pt x="6924" y="38"/>
                    <a:pt x="6911" y="30"/>
                    <a:pt x="6903" y="22"/>
                  </a:cubicBezTo>
                  <a:cubicBezTo>
                    <a:pt x="6890" y="17"/>
                    <a:pt x="6882" y="9"/>
                    <a:pt x="68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70"/>
            <p:cNvSpPr/>
            <p:nvPr/>
          </p:nvSpPr>
          <p:spPr>
            <a:xfrm>
              <a:off x="7818690" y="1610648"/>
              <a:ext cx="69435" cy="103313"/>
            </a:xfrm>
            <a:custGeom>
              <a:avLst/>
              <a:gdLst/>
              <a:ahLst/>
              <a:cxnLst/>
              <a:rect l="l" t="t" r="r" b="b"/>
              <a:pathLst>
                <a:path w="4466" h="6645" extrusionOk="0">
                  <a:moveTo>
                    <a:pt x="1307" y="1"/>
                  </a:moveTo>
                  <a:cubicBezTo>
                    <a:pt x="1211" y="1"/>
                    <a:pt x="1117" y="32"/>
                    <a:pt x="1010" y="59"/>
                  </a:cubicBezTo>
                  <a:cubicBezTo>
                    <a:pt x="1014" y="59"/>
                    <a:pt x="1019" y="59"/>
                    <a:pt x="1023" y="63"/>
                  </a:cubicBezTo>
                  <a:cubicBezTo>
                    <a:pt x="1268" y="219"/>
                    <a:pt x="1399" y="469"/>
                    <a:pt x="1454" y="760"/>
                  </a:cubicBezTo>
                  <a:cubicBezTo>
                    <a:pt x="1475" y="883"/>
                    <a:pt x="1488" y="1005"/>
                    <a:pt x="1492" y="1128"/>
                  </a:cubicBezTo>
                  <a:lnTo>
                    <a:pt x="1492" y="1318"/>
                  </a:lnTo>
                  <a:cubicBezTo>
                    <a:pt x="1488" y="1449"/>
                    <a:pt x="1475" y="1580"/>
                    <a:pt x="1458" y="1706"/>
                  </a:cubicBezTo>
                  <a:cubicBezTo>
                    <a:pt x="1441" y="1833"/>
                    <a:pt x="1420" y="1960"/>
                    <a:pt x="1399" y="2082"/>
                  </a:cubicBezTo>
                  <a:cubicBezTo>
                    <a:pt x="1378" y="2201"/>
                    <a:pt x="1352" y="2315"/>
                    <a:pt x="1331" y="2420"/>
                  </a:cubicBezTo>
                  <a:cubicBezTo>
                    <a:pt x="1310" y="2530"/>
                    <a:pt x="1289" y="2627"/>
                    <a:pt x="1276" y="2712"/>
                  </a:cubicBezTo>
                  <a:cubicBezTo>
                    <a:pt x="1238" y="2923"/>
                    <a:pt x="1183" y="3134"/>
                    <a:pt x="1137" y="3345"/>
                  </a:cubicBezTo>
                  <a:cubicBezTo>
                    <a:pt x="879" y="4482"/>
                    <a:pt x="499" y="5589"/>
                    <a:pt x="1" y="6645"/>
                  </a:cubicBezTo>
                  <a:cubicBezTo>
                    <a:pt x="1319" y="6472"/>
                    <a:pt x="2708" y="6510"/>
                    <a:pt x="4043" y="6476"/>
                  </a:cubicBezTo>
                  <a:cubicBezTo>
                    <a:pt x="4128" y="6112"/>
                    <a:pt x="4217" y="5766"/>
                    <a:pt x="4284" y="5424"/>
                  </a:cubicBezTo>
                  <a:cubicBezTo>
                    <a:pt x="4322" y="5255"/>
                    <a:pt x="4352" y="5086"/>
                    <a:pt x="4377" y="4921"/>
                  </a:cubicBezTo>
                  <a:cubicBezTo>
                    <a:pt x="4449" y="4507"/>
                    <a:pt x="4466" y="4089"/>
                    <a:pt x="4424" y="3671"/>
                  </a:cubicBezTo>
                  <a:cubicBezTo>
                    <a:pt x="4377" y="3219"/>
                    <a:pt x="4250" y="2784"/>
                    <a:pt x="4048" y="2378"/>
                  </a:cubicBezTo>
                  <a:cubicBezTo>
                    <a:pt x="3786" y="1854"/>
                    <a:pt x="3414" y="1398"/>
                    <a:pt x="2962" y="1026"/>
                  </a:cubicBezTo>
                  <a:cubicBezTo>
                    <a:pt x="2523" y="659"/>
                    <a:pt x="1995" y="266"/>
                    <a:pt x="1466" y="34"/>
                  </a:cubicBezTo>
                  <a:cubicBezTo>
                    <a:pt x="1411" y="10"/>
                    <a:pt x="1359" y="1"/>
                    <a:pt x="1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70"/>
            <p:cNvSpPr/>
            <p:nvPr/>
          </p:nvSpPr>
          <p:spPr>
            <a:xfrm>
              <a:off x="7291629" y="2043522"/>
              <a:ext cx="172608" cy="344128"/>
            </a:xfrm>
            <a:custGeom>
              <a:avLst/>
              <a:gdLst/>
              <a:ahLst/>
              <a:cxnLst/>
              <a:rect l="l" t="t" r="r" b="b"/>
              <a:pathLst>
                <a:path w="11102" h="22134" extrusionOk="0">
                  <a:moveTo>
                    <a:pt x="11102" y="1"/>
                  </a:moveTo>
                  <a:lnTo>
                    <a:pt x="11009" y="106"/>
                  </a:lnTo>
                  <a:cubicBezTo>
                    <a:pt x="10679" y="482"/>
                    <a:pt x="10346" y="858"/>
                    <a:pt x="10012" y="1230"/>
                  </a:cubicBezTo>
                  <a:cubicBezTo>
                    <a:pt x="9779" y="1488"/>
                    <a:pt x="9543" y="1750"/>
                    <a:pt x="9302" y="2003"/>
                  </a:cubicBezTo>
                  <a:cubicBezTo>
                    <a:pt x="8897" y="2442"/>
                    <a:pt x="8483" y="2873"/>
                    <a:pt x="8060" y="3296"/>
                  </a:cubicBezTo>
                  <a:cubicBezTo>
                    <a:pt x="7849" y="3507"/>
                    <a:pt x="7633" y="3718"/>
                    <a:pt x="7418" y="3925"/>
                  </a:cubicBezTo>
                  <a:cubicBezTo>
                    <a:pt x="7059" y="4263"/>
                    <a:pt x="6696" y="4597"/>
                    <a:pt x="6324" y="4922"/>
                  </a:cubicBezTo>
                  <a:cubicBezTo>
                    <a:pt x="6244" y="4990"/>
                    <a:pt x="6163" y="5061"/>
                    <a:pt x="6087" y="5133"/>
                  </a:cubicBezTo>
                  <a:cubicBezTo>
                    <a:pt x="5935" y="5264"/>
                    <a:pt x="5775" y="5387"/>
                    <a:pt x="5623" y="5513"/>
                  </a:cubicBezTo>
                  <a:cubicBezTo>
                    <a:pt x="5297" y="5982"/>
                    <a:pt x="4985" y="6464"/>
                    <a:pt x="4685" y="6954"/>
                  </a:cubicBezTo>
                  <a:cubicBezTo>
                    <a:pt x="4389" y="7444"/>
                    <a:pt x="4106" y="7947"/>
                    <a:pt x="3840" y="8462"/>
                  </a:cubicBezTo>
                  <a:cubicBezTo>
                    <a:pt x="3718" y="8699"/>
                    <a:pt x="3603" y="8935"/>
                    <a:pt x="3489" y="9176"/>
                  </a:cubicBezTo>
                  <a:cubicBezTo>
                    <a:pt x="3625" y="9248"/>
                    <a:pt x="3722" y="9383"/>
                    <a:pt x="3798" y="9556"/>
                  </a:cubicBezTo>
                  <a:cubicBezTo>
                    <a:pt x="3874" y="9755"/>
                    <a:pt x="3925" y="9962"/>
                    <a:pt x="3946" y="10173"/>
                  </a:cubicBezTo>
                  <a:cubicBezTo>
                    <a:pt x="3967" y="10325"/>
                    <a:pt x="3975" y="10490"/>
                    <a:pt x="3979" y="10646"/>
                  </a:cubicBezTo>
                  <a:lnTo>
                    <a:pt x="3979" y="10891"/>
                  </a:lnTo>
                  <a:cubicBezTo>
                    <a:pt x="3975" y="11052"/>
                    <a:pt x="3967" y="11212"/>
                    <a:pt x="3954" y="11360"/>
                  </a:cubicBezTo>
                  <a:cubicBezTo>
                    <a:pt x="3941" y="11512"/>
                    <a:pt x="3929" y="11651"/>
                    <a:pt x="3912" y="11778"/>
                  </a:cubicBezTo>
                  <a:cubicBezTo>
                    <a:pt x="3891" y="11926"/>
                    <a:pt x="3865" y="12070"/>
                    <a:pt x="3832" y="12213"/>
                  </a:cubicBezTo>
                  <a:cubicBezTo>
                    <a:pt x="3696" y="12720"/>
                    <a:pt x="3481" y="13202"/>
                    <a:pt x="3198" y="13641"/>
                  </a:cubicBezTo>
                  <a:cubicBezTo>
                    <a:pt x="3008" y="13928"/>
                    <a:pt x="2792" y="14195"/>
                    <a:pt x="2547" y="14440"/>
                  </a:cubicBezTo>
                  <a:cubicBezTo>
                    <a:pt x="2302" y="14680"/>
                    <a:pt x="2028" y="14896"/>
                    <a:pt x="1736" y="15082"/>
                  </a:cubicBezTo>
                  <a:cubicBezTo>
                    <a:pt x="1588" y="15175"/>
                    <a:pt x="1436" y="15259"/>
                    <a:pt x="1280" y="15335"/>
                  </a:cubicBezTo>
                  <a:cubicBezTo>
                    <a:pt x="1153" y="15808"/>
                    <a:pt x="1031" y="16281"/>
                    <a:pt x="921" y="16754"/>
                  </a:cubicBezTo>
                  <a:cubicBezTo>
                    <a:pt x="575" y="18182"/>
                    <a:pt x="279" y="19619"/>
                    <a:pt x="0" y="21055"/>
                  </a:cubicBezTo>
                  <a:cubicBezTo>
                    <a:pt x="42" y="21139"/>
                    <a:pt x="93" y="21224"/>
                    <a:pt x="148" y="21304"/>
                  </a:cubicBezTo>
                  <a:cubicBezTo>
                    <a:pt x="423" y="21727"/>
                    <a:pt x="866" y="22010"/>
                    <a:pt x="1365" y="22090"/>
                  </a:cubicBezTo>
                  <a:cubicBezTo>
                    <a:pt x="1541" y="22119"/>
                    <a:pt x="1721" y="22134"/>
                    <a:pt x="1900" y="22134"/>
                  </a:cubicBezTo>
                  <a:cubicBezTo>
                    <a:pt x="2060" y="22134"/>
                    <a:pt x="2220" y="22122"/>
                    <a:pt x="2378" y="22098"/>
                  </a:cubicBezTo>
                  <a:cubicBezTo>
                    <a:pt x="2552" y="22077"/>
                    <a:pt x="2729" y="22048"/>
                    <a:pt x="2906" y="22005"/>
                  </a:cubicBezTo>
                  <a:cubicBezTo>
                    <a:pt x="3168" y="21946"/>
                    <a:pt x="3430" y="21870"/>
                    <a:pt x="3684" y="21794"/>
                  </a:cubicBezTo>
                  <a:cubicBezTo>
                    <a:pt x="4499" y="18457"/>
                    <a:pt x="5479" y="15153"/>
                    <a:pt x="6544" y="11896"/>
                  </a:cubicBezTo>
                  <a:cubicBezTo>
                    <a:pt x="7633" y="8563"/>
                    <a:pt x="8833" y="5247"/>
                    <a:pt x="10210" y="2020"/>
                  </a:cubicBezTo>
                  <a:cubicBezTo>
                    <a:pt x="10502" y="1344"/>
                    <a:pt x="10793" y="668"/>
                    <a:pt x="11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70"/>
            <p:cNvSpPr/>
            <p:nvPr/>
          </p:nvSpPr>
          <p:spPr>
            <a:xfrm>
              <a:off x="7435661" y="2027493"/>
              <a:ext cx="68051" cy="317309"/>
            </a:xfrm>
            <a:custGeom>
              <a:avLst/>
              <a:gdLst/>
              <a:ahLst/>
              <a:cxnLst/>
              <a:rect l="l" t="t" r="r" b="b"/>
              <a:pathLst>
                <a:path w="4377" h="20409" extrusionOk="0">
                  <a:moveTo>
                    <a:pt x="2733" y="1"/>
                  </a:moveTo>
                  <a:cubicBezTo>
                    <a:pt x="2590" y="170"/>
                    <a:pt x="2442" y="339"/>
                    <a:pt x="2294" y="508"/>
                  </a:cubicBezTo>
                  <a:cubicBezTo>
                    <a:pt x="2349" y="1420"/>
                    <a:pt x="2378" y="2341"/>
                    <a:pt x="2383" y="3258"/>
                  </a:cubicBezTo>
                  <a:cubicBezTo>
                    <a:pt x="2387" y="4639"/>
                    <a:pt x="2340" y="6016"/>
                    <a:pt x="2243" y="7394"/>
                  </a:cubicBezTo>
                  <a:cubicBezTo>
                    <a:pt x="2176" y="8310"/>
                    <a:pt x="2095" y="9227"/>
                    <a:pt x="1990" y="10139"/>
                  </a:cubicBezTo>
                  <a:cubicBezTo>
                    <a:pt x="1939" y="10596"/>
                    <a:pt x="1880" y="11052"/>
                    <a:pt x="1821" y="11504"/>
                  </a:cubicBezTo>
                  <a:cubicBezTo>
                    <a:pt x="1555" y="13451"/>
                    <a:pt x="1200" y="15382"/>
                    <a:pt x="765" y="17295"/>
                  </a:cubicBezTo>
                  <a:cubicBezTo>
                    <a:pt x="646" y="17807"/>
                    <a:pt x="524" y="18330"/>
                    <a:pt x="401" y="18850"/>
                  </a:cubicBezTo>
                  <a:cubicBezTo>
                    <a:pt x="275" y="19370"/>
                    <a:pt x="144" y="19893"/>
                    <a:pt x="0" y="20409"/>
                  </a:cubicBezTo>
                  <a:cubicBezTo>
                    <a:pt x="1179" y="18069"/>
                    <a:pt x="1910" y="15407"/>
                    <a:pt x="2628" y="12965"/>
                  </a:cubicBezTo>
                  <a:cubicBezTo>
                    <a:pt x="2856" y="12201"/>
                    <a:pt x="3063" y="11432"/>
                    <a:pt x="3257" y="10663"/>
                  </a:cubicBezTo>
                  <a:cubicBezTo>
                    <a:pt x="3447" y="9894"/>
                    <a:pt x="3620" y="9117"/>
                    <a:pt x="3768" y="8340"/>
                  </a:cubicBezTo>
                  <a:cubicBezTo>
                    <a:pt x="4077" y="6781"/>
                    <a:pt x="4279" y="5205"/>
                    <a:pt x="4377" y="3617"/>
                  </a:cubicBezTo>
                  <a:cubicBezTo>
                    <a:pt x="3912" y="2379"/>
                    <a:pt x="3333" y="1184"/>
                    <a:pt x="2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70"/>
            <p:cNvSpPr/>
            <p:nvPr/>
          </p:nvSpPr>
          <p:spPr>
            <a:xfrm>
              <a:off x="7354348" y="2037085"/>
              <a:ext cx="115798" cy="350052"/>
            </a:xfrm>
            <a:custGeom>
              <a:avLst/>
              <a:gdLst/>
              <a:ahLst/>
              <a:cxnLst/>
              <a:rect l="l" t="t" r="r" b="b"/>
              <a:pathLst>
                <a:path w="7448" h="22515" extrusionOk="0">
                  <a:moveTo>
                    <a:pt x="767" y="21036"/>
                  </a:moveTo>
                  <a:cubicBezTo>
                    <a:pt x="792" y="21036"/>
                    <a:pt x="817" y="21038"/>
                    <a:pt x="841" y="21042"/>
                  </a:cubicBezTo>
                  <a:cubicBezTo>
                    <a:pt x="1158" y="21089"/>
                    <a:pt x="1276" y="21431"/>
                    <a:pt x="1145" y="21701"/>
                  </a:cubicBezTo>
                  <a:cubicBezTo>
                    <a:pt x="1064" y="21871"/>
                    <a:pt x="897" y="21981"/>
                    <a:pt x="729" y="21981"/>
                  </a:cubicBezTo>
                  <a:cubicBezTo>
                    <a:pt x="634" y="21981"/>
                    <a:pt x="538" y="21945"/>
                    <a:pt x="457" y="21866"/>
                  </a:cubicBezTo>
                  <a:cubicBezTo>
                    <a:pt x="372" y="21781"/>
                    <a:pt x="317" y="21667"/>
                    <a:pt x="309" y="21549"/>
                  </a:cubicBezTo>
                  <a:cubicBezTo>
                    <a:pt x="275" y="21541"/>
                    <a:pt x="250" y="21511"/>
                    <a:pt x="250" y="21477"/>
                  </a:cubicBezTo>
                  <a:cubicBezTo>
                    <a:pt x="234" y="21217"/>
                    <a:pt x="521" y="21036"/>
                    <a:pt x="767" y="21036"/>
                  </a:cubicBezTo>
                  <a:close/>
                  <a:moveTo>
                    <a:pt x="7435" y="1"/>
                  </a:moveTo>
                  <a:lnTo>
                    <a:pt x="7435" y="1"/>
                  </a:lnTo>
                  <a:cubicBezTo>
                    <a:pt x="7406" y="30"/>
                    <a:pt x="7380" y="56"/>
                    <a:pt x="7355" y="85"/>
                  </a:cubicBezTo>
                  <a:cubicBezTo>
                    <a:pt x="6552" y="2079"/>
                    <a:pt x="5754" y="4073"/>
                    <a:pt x="4994" y="6080"/>
                  </a:cubicBezTo>
                  <a:cubicBezTo>
                    <a:pt x="4233" y="8086"/>
                    <a:pt x="3502" y="10105"/>
                    <a:pt x="2826" y="12150"/>
                  </a:cubicBezTo>
                  <a:cubicBezTo>
                    <a:pt x="1889" y="15001"/>
                    <a:pt x="1078" y="17878"/>
                    <a:pt x="326" y="20776"/>
                  </a:cubicBezTo>
                  <a:cubicBezTo>
                    <a:pt x="220" y="21194"/>
                    <a:pt x="106" y="21604"/>
                    <a:pt x="0" y="22022"/>
                  </a:cubicBezTo>
                  <a:cubicBezTo>
                    <a:pt x="9" y="22031"/>
                    <a:pt x="17" y="22039"/>
                    <a:pt x="30" y="22048"/>
                  </a:cubicBezTo>
                  <a:cubicBezTo>
                    <a:pt x="38" y="22056"/>
                    <a:pt x="47" y="22065"/>
                    <a:pt x="55" y="22073"/>
                  </a:cubicBezTo>
                  <a:cubicBezTo>
                    <a:pt x="76" y="22073"/>
                    <a:pt x="102" y="22081"/>
                    <a:pt x="123" y="22094"/>
                  </a:cubicBezTo>
                  <a:cubicBezTo>
                    <a:pt x="140" y="22111"/>
                    <a:pt x="152" y="22128"/>
                    <a:pt x="157" y="22153"/>
                  </a:cubicBezTo>
                  <a:cubicBezTo>
                    <a:pt x="203" y="22179"/>
                    <a:pt x="250" y="22204"/>
                    <a:pt x="300" y="22225"/>
                  </a:cubicBezTo>
                  <a:cubicBezTo>
                    <a:pt x="461" y="22297"/>
                    <a:pt x="634" y="22356"/>
                    <a:pt x="807" y="22402"/>
                  </a:cubicBezTo>
                  <a:cubicBezTo>
                    <a:pt x="972" y="22445"/>
                    <a:pt x="1137" y="22483"/>
                    <a:pt x="1310" y="22504"/>
                  </a:cubicBezTo>
                  <a:cubicBezTo>
                    <a:pt x="1391" y="22511"/>
                    <a:pt x="1473" y="22515"/>
                    <a:pt x="1554" y="22515"/>
                  </a:cubicBezTo>
                  <a:cubicBezTo>
                    <a:pt x="1659" y="22515"/>
                    <a:pt x="1763" y="22509"/>
                    <a:pt x="1868" y="22500"/>
                  </a:cubicBezTo>
                  <a:lnTo>
                    <a:pt x="1897" y="22500"/>
                  </a:lnTo>
                  <a:cubicBezTo>
                    <a:pt x="2091" y="22483"/>
                    <a:pt x="2281" y="22445"/>
                    <a:pt x="2472" y="22394"/>
                  </a:cubicBezTo>
                  <a:cubicBezTo>
                    <a:pt x="2940" y="22272"/>
                    <a:pt x="3380" y="22048"/>
                    <a:pt x="3756" y="21735"/>
                  </a:cubicBezTo>
                  <a:cubicBezTo>
                    <a:pt x="4233" y="21359"/>
                    <a:pt x="4596" y="20941"/>
                    <a:pt x="4761" y="20349"/>
                  </a:cubicBezTo>
                  <a:cubicBezTo>
                    <a:pt x="4977" y="19576"/>
                    <a:pt x="5205" y="18803"/>
                    <a:pt x="5416" y="18030"/>
                  </a:cubicBezTo>
                  <a:cubicBezTo>
                    <a:pt x="5572" y="17477"/>
                    <a:pt x="5720" y="16928"/>
                    <a:pt x="5847" y="16374"/>
                  </a:cubicBezTo>
                  <a:cubicBezTo>
                    <a:pt x="5944" y="15931"/>
                    <a:pt x="6041" y="15483"/>
                    <a:pt x="6134" y="15035"/>
                  </a:cubicBezTo>
                  <a:cubicBezTo>
                    <a:pt x="6404" y="13692"/>
                    <a:pt x="6637" y="12344"/>
                    <a:pt x="6823" y="10988"/>
                  </a:cubicBezTo>
                  <a:cubicBezTo>
                    <a:pt x="6886" y="10532"/>
                    <a:pt x="6941" y="10076"/>
                    <a:pt x="6996" y="9620"/>
                  </a:cubicBezTo>
                  <a:cubicBezTo>
                    <a:pt x="7101" y="8707"/>
                    <a:pt x="7186" y="7790"/>
                    <a:pt x="7249" y="6874"/>
                  </a:cubicBezTo>
                  <a:cubicBezTo>
                    <a:pt x="7313" y="5961"/>
                    <a:pt x="7359" y="5045"/>
                    <a:pt x="7389" y="4128"/>
                  </a:cubicBezTo>
                  <a:cubicBezTo>
                    <a:pt x="7435" y="2755"/>
                    <a:pt x="7448" y="1378"/>
                    <a:pt x="74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70"/>
            <p:cNvSpPr/>
            <p:nvPr/>
          </p:nvSpPr>
          <p:spPr>
            <a:xfrm>
              <a:off x="7199744" y="2153474"/>
              <a:ext cx="146084" cy="204387"/>
            </a:xfrm>
            <a:custGeom>
              <a:avLst/>
              <a:gdLst/>
              <a:ahLst/>
              <a:cxnLst/>
              <a:rect l="l" t="t" r="r" b="b"/>
              <a:pathLst>
                <a:path w="9396" h="13146" extrusionOk="0">
                  <a:moveTo>
                    <a:pt x="9395" y="0"/>
                  </a:moveTo>
                  <a:cubicBezTo>
                    <a:pt x="9040" y="228"/>
                    <a:pt x="8681" y="444"/>
                    <a:pt x="8314" y="647"/>
                  </a:cubicBezTo>
                  <a:cubicBezTo>
                    <a:pt x="7760" y="951"/>
                    <a:pt x="7203" y="1255"/>
                    <a:pt x="6607" y="1483"/>
                  </a:cubicBezTo>
                  <a:cubicBezTo>
                    <a:pt x="6269" y="1614"/>
                    <a:pt x="5906" y="1677"/>
                    <a:pt x="5559" y="1791"/>
                  </a:cubicBezTo>
                  <a:cubicBezTo>
                    <a:pt x="5192" y="1910"/>
                    <a:pt x="4829" y="2045"/>
                    <a:pt x="4440" y="2083"/>
                  </a:cubicBezTo>
                  <a:cubicBezTo>
                    <a:pt x="4326" y="2091"/>
                    <a:pt x="4208" y="2108"/>
                    <a:pt x="4094" y="2129"/>
                  </a:cubicBezTo>
                  <a:cubicBezTo>
                    <a:pt x="3836" y="2201"/>
                    <a:pt x="3680" y="2446"/>
                    <a:pt x="3540" y="2657"/>
                  </a:cubicBezTo>
                  <a:cubicBezTo>
                    <a:pt x="3468" y="2763"/>
                    <a:pt x="3375" y="2860"/>
                    <a:pt x="3299" y="2966"/>
                  </a:cubicBezTo>
                  <a:cubicBezTo>
                    <a:pt x="3076" y="3261"/>
                    <a:pt x="2856" y="3561"/>
                    <a:pt x="2649" y="3866"/>
                  </a:cubicBezTo>
                  <a:cubicBezTo>
                    <a:pt x="1859" y="5040"/>
                    <a:pt x="1183" y="6290"/>
                    <a:pt x="634" y="7596"/>
                  </a:cubicBezTo>
                  <a:cubicBezTo>
                    <a:pt x="469" y="7976"/>
                    <a:pt x="325" y="8369"/>
                    <a:pt x="211" y="8770"/>
                  </a:cubicBezTo>
                  <a:cubicBezTo>
                    <a:pt x="97" y="9167"/>
                    <a:pt x="26" y="9573"/>
                    <a:pt x="0" y="9987"/>
                  </a:cubicBezTo>
                  <a:cubicBezTo>
                    <a:pt x="292" y="10418"/>
                    <a:pt x="558" y="10870"/>
                    <a:pt x="786" y="11338"/>
                  </a:cubicBezTo>
                  <a:cubicBezTo>
                    <a:pt x="904" y="11571"/>
                    <a:pt x="1018" y="11812"/>
                    <a:pt x="1132" y="12048"/>
                  </a:cubicBezTo>
                  <a:cubicBezTo>
                    <a:pt x="1246" y="12280"/>
                    <a:pt x="1360" y="12517"/>
                    <a:pt x="1470" y="12749"/>
                  </a:cubicBezTo>
                  <a:cubicBezTo>
                    <a:pt x="1732" y="12885"/>
                    <a:pt x="2007" y="12986"/>
                    <a:pt x="2294" y="13049"/>
                  </a:cubicBezTo>
                  <a:cubicBezTo>
                    <a:pt x="2438" y="13083"/>
                    <a:pt x="2585" y="13108"/>
                    <a:pt x="2733" y="13121"/>
                  </a:cubicBezTo>
                  <a:cubicBezTo>
                    <a:pt x="2875" y="13137"/>
                    <a:pt x="3018" y="13145"/>
                    <a:pt x="3160" y="13145"/>
                  </a:cubicBezTo>
                  <a:cubicBezTo>
                    <a:pt x="3765" y="13145"/>
                    <a:pt x="4364" y="13000"/>
                    <a:pt x="4905" y="12720"/>
                  </a:cubicBezTo>
                  <a:lnTo>
                    <a:pt x="4905" y="12720"/>
                  </a:lnTo>
                  <a:cubicBezTo>
                    <a:pt x="4900" y="12749"/>
                    <a:pt x="4892" y="12779"/>
                    <a:pt x="4884" y="12809"/>
                  </a:cubicBezTo>
                  <a:cubicBezTo>
                    <a:pt x="4934" y="12749"/>
                    <a:pt x="4989" y="12686"/>
                    <a:pt x="5044" y="12635"/>
                  </a:cubicBezTo>
                  <a:cubicBezTo>
                    <a:pt x="5129" y="12251"/>
                    <a:pt x="5221" y="11871"/>
                    <a:pt x="5319" y="11495"/>
                  </a:cubicBezTo>
                  <a:cubicBezTo>
                    <a:pt x="5614" y="10354"/>
                    <a:pt x="5957" y="9230"/>
                    <a:pt x="6358" y="8124"/>
                  </a:cubicBezTo>
                  <a:cubicBezTo>
                    <a:pt x="6303" y="8119"/>
                    <a:pt x="6252" y="8111"/>
                    <a:pt x="6202" y="8098"/>
                  </a:cubicBezTo>
                  <a:cubicBezTo>
                    <a:pt x="6100" y="8069"/>
                    <a:pt x="6007" y="8027"/>
                    <a:pt x="5923" y="7963"/>
                  </a:cubicBezTo>
                  <a:cubicBezTo>
                    <a:pt x="5880" y="7934"/>
                    <a:pt x="5838" y="7900"/>
                    <a:pt x="5800" y="7862"/>
                  </a:cubicBezTo>
                  <a:cubicBezTo>
                    <a:pt x="5724" y="7786"/>
                    <a:pt x="5657" y="7701"/>
                    <a:pt x="5602" y="7608"/>
                  </a:cubicBezTo>
                  <a:cubicBezTo>
                    <a:pt x="5547" y="7515"/>
                    <a:pt x="5505" y="7414"/>
                    <a:pt x="5479" y="7308"/>
                  </a:cubicBezTo>
                  <a:cubicBezTo>
                    <a:pt x="5450" y="7207"/>
                    <a:pt x="5428" y="7101"/>
                    <a:pt x="5420" y="6996"/>
                  </a:cubicBezTo>
                  <a:cubicBezTo>
                    <a:pt x="5407" y="6835"/>
                    <a:pt x="5412" y="6679"/>
                    <a:pt x="5428" y="6518"/>
                  </a:cubicBezTo>
                  <a:cubicBezTo>
                    <a:pt x="5445" y="6358"/>
                    <a:pt x="5467" y="6197"/>
                    <a:pt x="5492" y="6041"/>
                  </a:cubicBezTo>
                  <a:cubicBezTo>
                    <a:pt x="5597" y="5369"/>
                    <a:pt x="5754" y="4664"/>
                    <a:pt x="6016" y="4026"/>
                  </a:cubicBezTo>
                  <a:cubicBezTo>
                    <a:pt x="6087" y="3844"/>
                    <a:pt x="6168" y="3667"/>
                    <a:pt x="6261" y="3498"/>
                  </a:cubicBezTo>
                  <a:cubicBezTo>
                    <a:pt x="6354" y="3329"/>
                    <a:pt x="6455" y="3168"/>
                    <a:pt x="6569" y="3016"/>
                  </a:cubicBezTo>
                  <a:cubicBezTo>
                    <a:pt x="6679" y="2869"/>
                    <a:pt x="6801" y="2729"/>
                    <a:pt x="6937" y="2598"/>
                  </a:cubicBezTo>
                  <a:cubicBezTo>
                    <a:pt x="7076" y="2471"/>
                    <a:pt x="7224" y="2357"/>
                    <a:pt x="7384" y="2260"/>
                  </a:cubicBezTo>
                  <a:cubicBezTo>
                    <a:pt x="7465" y="2210"/>
                    <a:pt x="7549" y="2163"/>
                    <a:pt x="7634" y="2125"/>
                  </a:cubicBezTo>
                  <a:cubicBezTo>
                    <a:pt x="7917" y="1990"/>
                    <a:pt x="8233" y="1905"/>
                    <a:pt x="8466" y="1690"/>
                  </a:cubicBezTo>
                  <a:cubicBezTo>
                    <a:pt x="8550" y="1605"/>
                    <a:pt x="8626" y="1513"/>
                    <a:pt x="8685" y="1407"/>
                  </a:cubicBezTo>
                  <a:cubicBezTo>
                    <a:pt x="8749" y="1306"/>
                    <a:pt x="8804" y="1196"/>
                    <a:pt x="8854" y="1086"/>
                  </a:cubicBezTo>
                  <a:cubicBezTo>
                    <a:pt x="8939" y="908"/>
                    <a:pt x="9032" y="731"/>
                    <a:pt x="9125" y="549"/>
                  </a:cubicBezTo>
                  <a:cubicBezTo>
                    <a:pt x="9218" y="368"/>
                    <a:pt x="9311" y="186"/>
                    <a:pt x="93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70"/>
            <p:cNvSpPr/>
            <p:nvPr/>
          </p:nvSpPr>
          <p:spPr>
            <a:xfrm>
              <a:off x="7105619" y="2021398"/>
              <a:ext cx="145229" cy="66901"/>
            </a:xfrm>
            <a:custGeom>
              <a:avLst/>
              <a:gdLst/>
              <a:ahLst/>
              <a:cxnLst/>
              <a:rect l="l" t="t" r="r" b="b"/>
              <a:pathLst>
                <a:path w="9341" h="4303" extrusionOk="0">
                  <a:moveTo>
                    <a:pt x="5965" y="0"/>
                  </a:moveTo>
                  <a:cubicBezTo>
                    <a:pt x="5670" y="38"/>
                    <a:pt x="5374" y="76"/>
                    <a:pt x="5074" y="110"/>
                  </a:cubicBezTo>
                  <a:cubicBezTo>
                    <a:pt x="4774" y="148"/>
                    <a:pt x="4474" y="182"/>
                    <a:pt x="4174" y="215"/>
                  </a:cubicBezTo>
                  <a:cubicBezTo>
                    <a:pt x="3570" y="279"/>
                    <a:pt x="2966" y="334"/>
                    <a:pt x="2366" y="372"/>
                  </a:cubicBezTo>
                  <a:cubicBezTo>
                    <a:pt x="2261" y="431"/>
                    <a:pt x="2159" y="498"/>
                    <a:pt x="2058" y="562"/>
                  </a:cubicBezTo>
                  <a:cubicBezTo>
                    <a:pt x="1855" y="693"/>
                    <a:pt x="1661" y="836"/>
                    <a:pt x="1475" y="984"/>
                  </a:cubicBezTo>
                  <a:cubicBezTo>
                    <a:pt x="1002" y="1360"/>
                    <a:pt x="609" y="1825"/>
                    <a:pt x="317" y="2357"/>
                  </a:cubicBezTo>
                  <a:cubicBezTo>
                    <a:pt x="263" y="2459"/>
                    <a:pt x="212" y="2568"/>
                    <a:pt x="174" y="2678"/>
                  </a:cubicBezTo>
                  <a:cubicBezTo>
                    <a:pt x="132" y="2788"/>
                    <a:pt x="102" y="2898"/>
                    <a:pt x="77" y="3016"/>
                  </a:cubicBezTo>
                  <a:cubicBezTo>
                    <a:pt x="1" y="3409"/>
                    <a:pt x="51" y="3793"/>
                    <a:pt x="305" y="4039"/>
                  </a:cubicBezTo>
                  <a:cubicBezTo>
                    <a:pt x="473" y="4203"/>
                    <a:pt x="729" y="4302"/>
                    <a:pt x="1099" y="4302"/>
                  </a:cubicBezTo>
                  <a:cubicBezTo>
                    <a:pt x="1128" y="4302"/>
                    <a:pt x="1157" y="4302"/>
                    <a:pt x="1188" y="4300"/>
                  </a:cubicBezTo>
                  <a:lnTo>
                    <a:pt x="1264" y="4292"/>
                  </a:lnTo>
                  <a:cubicBezTo>
                    <a:pt x="2223" y="3962"/>
                    <a:pt x="3207" y="3692"/>
                    <a:pt x="4204" y="3447"/>
                  </a:cubicBezTo>
                  <a:cubicBezTo>
                    <a:pt x="5860" y="3042"/>
                    <a:pt x="7545" y="2725"/>
                    <a:pt x="9193" y="2378"/>
                  </a:cubicBezTo>
                  <a:lnTo>
                    <a:pt x="9227" y="2378"/>
                  </a:lnTo>
                  <a:cubicBezTo>
                    <a:pt x="9248" y="2302"/>
                    <a:pt x="9269" y="2218"/>
                    <a:pt x="9294" y="2146"/>
                  </a:cubicBezTo>
                  <a:cubicBezTo>
                    <a:pt x="9298" y="2133"/>
                    <a:pt x="9307" y="2121"/>
                    <a:pt x="9315" y="2112"/>
                  </a:cubicBezTo>
                  <a:cubicBezTo>
                    <a:pt x="9324" y="2104"/>
                    <a:pt x="9332" y="2100"/>
                    <a:pt x="9341" y="2095"/>
                  </a:cubicBezTo>
                  <a:cubicBezTo>
                    <a:pt x="9011" y="2023"/>
                    <a:pt x="8690" y="1926"/>
                    <a:pt x="8373" y="1808"/>
                  </a:cubicBezTo>
                  <a:cubicBezTo>
                    <a:pt x="7436" y="1449"/>
                    <a:pt x="6595" y="866"/>
                    <a:pt x="5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70"/>
            <p:cNvSpPr/>
            <p:nvPr/>
          </p:nvSpPr>
          <p:spPr>
            <a:xfrm>
              <a:off x="7199604" y="2311561"/>
              <a:ext cx="18408" cy="37376"/>
            </a:xfrm>
            <a:custGeom>
              <a:avLst/>
              <a:gdLst/>
              <a:ahLst/>
              <a:cxnLst/>
              <a:rect l="l" t="t" r="r" b="b"/>
              <a:pathLst>
                <a:path w="1184" h="2404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376"/>
                    <a:pt x="60" y="752"/>
                    <a:pt x="182" y="1107"/>
                  </a:cubicBezTo>
                  <a:cubicBezTo>
                    <a:pt x="225" y="1230"/>
                    <a:pt x="275" y="1344"/>
                    <a:pt x="334" y="1458"/>
                  </a:cubicBezTo>
                  <a:cubicBezTo>
                    <a:pt x="385" y="1555"/>
                    <a:pt x="440" y="1648"/>
                    <a:pt x="503" y="1737"/>
                  </a:cubicBezTo>
                  <a:cubicBezTo>
                    <a:pt x="563" y="1821"/>
                    <a:pt x="630" y="1905"/>
                    <a:pt x="702" y="1986"/>
                  </a:cubicBezTo>
                  <a:cubicBezTo>
                    <a:pt x="846" y="2142"/>
                    <a:pt x="1006" y="2281"/>
                    <a:pt x="1184" y="2404"/>
                  </a:cubicBezTo>
                  <a:cubicBezTo>
                    <a:pt x="770" y="1627"/>
                    <a:pt x="313" y="824"/>
                    <a:pt x="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70"/>
            <p:cNvSpPr/>
            <p:nvPr/>
          </p:nvSpPr>
          <p:spPr>
            <a:xfrm>
              <a:off x="7136823" y="2166674"/>
              <a:ext cx="116855" cy="137549"/>
            </a:xfrm>
            <a:custGeom>
              <a:avLst/>
              <a:gdLst/>
              <a:ahLst/>
              <a:cxnLst/>
              <a:rect l="l" t="t" r="r" b="b"/>
              <a:pathLst>
                <a:path w="7516" h="8847" extrusionOk="0">
                  <a:moveTo>
                    <a:pt x="6692" y="0"/>
                  </a:moveTo>
                  <a:cubicBezTo>
                    <a:pt x="6683" y="5"/>
                    <a:pt x="6679" y="9"/>
                    <a:pt x="6666" y="9"/>
                  </a:cubicBezTo>
                  <a:cubicBezTo>
                    <a:pt x="5766" y="254"/>
                    <a:pt x="4896" y="600"/>
                    <a:pt x="4081" y="1044"/>
                  </a:cubicBezTo>
                  <a:cubicBezTo>
                    <a:pt x="3240" y="1496"/>
                    <a:pt x="2455" y="2032"/>
                    <a:pt x="1728" y="2645"/>
                  </a:cubicBezTo>
                  <a:cubicBezTo>
                    <a:pt x="1255" y="3046"/>
                    <a:pt x="807" y="3481"/>
                    <a:pt x="397" y="3946"/>
                  </a:cubicBezTo>
                  <a:cubicBezTo>
                    <a:pt x="317" y="4115"/>
                    <a:pt x="254" y="4292"/>
                    <a:pt x="203" y="4474"/>
                  </a:cubicBezTo>
                  <a:cubicBezTo>
                    <a:pt x="47" y="5015"/>
                    <a:pt x="0" y="5585"/>
                    <a:pt x="59" y="6147"/>
                  </a:cubicBezTo>
                  <a:cubicBezTo>
                    <a:pt x="97" y="6523"/>
                    <a:pt x="178" y="6894"/>
                    <a:pt x="304" y="7254"/>
                  </a:cubicBezTo>
                  <a:cubicBezTo>
                    <a:pt x="427" y="7613"/>
                    <a:pt x="592" y="7959"/>
                    <a:pt x="794" y="8284"/>
                  </a:cubicBezTo>
                  <a:cubicBezTo>
                    <a:pt x="892" y="8441"/>
                    <a:pt x="1006" y="8601"/>
                    <a:pt x="1120" y="8757"/>
                  </a:cubicBezTo>
                  <a:cubicBezTo>
                    <a:pt x="1424" y="8812"/>
                    <a:pt x="1732" y="8842"/>
                    <a:pt x="2041" y="8846"/>
                  </a:cubicBezTo>
                  <a:cubicBezTo>
                    <a:pt x="2404" y="8846"/>
                    <a:pt x="2767" y="8829"/>
                    <a:pt x="3126" y="8791"/>
                  </a:cubicBezTo>
                  <a:cubicBezTo>
                    <a:pt x="3198" y="8635"/>
                    <a:pt x="3257" y="8474"/>
                    <a:pt x="3312" y="8335"/>
                  </a:cubicBezTo>
                  <a:cubicBezTo>
                    <a:pt x="3642" y="7465"/>
                    <a:pt x="4022" y="6616"/>
                    <a:pt x="4448" y="5792"/>
                  </a:cubicBezTo>
                  <a:cubicBezTo>
                    <a:pt x="4875" y="4977"/>
                    <a:pt x="5344" y="4187"/>
                    <a:pt x="5859" y="3422"/>
                  </a:cubicBezTo>
                  <a:cubicBezTo>
                    <a:pt x="6121" y="3029"/>
                    <a:pt x="6396" y="2645"/>
                    <a:pt x="6683" y="2265"/>
                  </a:cubicBezTo>
                  <a:cubicBezTo>
                    <a:pt x="6827" y="2074"/>
                    <a:pt x="6975" y="1884"/>
                    <a:pt x="7123" y="1694"/>
                  </a:cubicBezTo>
                  <a:cubicBezTo>
                    <a:pt x="7199" y="1601"/>
                    <a:pt x="7275" y="1508"/>
                    <a:pt x="7351" y="1415"/>
                  </a:cubicBezTo>
                  <a:cubicBezTo>
                    <a:pt x="7397" y="1369"/>
                    <a:pt x="7435" y="1323"/>
                    <a:pt x="7473" y="1268"/>
                  </a:cubicBezTo>
                  <a:cubicBezTo>
                    <a:pt x="7515" y="1175"/>
                    <a:pt x="7469" y="1090"/>
                    <a:pt x="7393" y="1027"/>
                  </a:cubicBezTo>
                  <a:cubicBezTo>
                    <a:pt x="7224" y="883"/>
                    <a:pt x="7030" y="828"/>
                    <a:pt x="6903" y="626"/>
                  </a:cubicBezTo>
                  <a:cubicBezTo>
                    <a:pt x="6848" y="533"/>
                    <a:pt x="6801" y="431"/>
                    <a:pt x="6772" y="330"/>
                  </a:cubicBezTo>
                  <a:cubicBezTo>
                    <a:pt x="6734" y="220"/>
                    <a:pt x="6709" y="110"/>
                    <a:pt x="6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70"/>
            <p:cNvSpPr/>
            <p:nvPr/>
          </p:nvSpPr>
          <p:spPr>
            <a:xfrm>
              <a:off x="7155216" y="2304067"/>
              <a:ext cx="29494" cy="11536"/>
            </a:xfrm>
            <a:custGeom>
              <a:avLst/>
              <a:gdLst/>
              <a:ahLst/>
              <a:cxnLst/>
              <a:rect l="l" t="t" r="r" b="b"/>
              <a:pathLst>
                <a:path w="1897" h="742" extrusionOk="0">
                  <a:moveTo>
                    <a:pt x="0" y="1"/>
                  </a:moveTo>
                  <a:cubicBezTo>
                    <a:pt x="68" y="85"/>
                    <a:pt x="139" y="165"/>
                    <a:pt x="215" y="241"/>
                  </a:cubicBezTo>
                  <a:cubicBezTo>
                    <a:pt x="287" y="318"/>
                    <a:pt x="368" y="389"/>
                    <a:pt x="448" y="457"/>
                  </a:cubicBezTo>
                  <a:cubicBezTo>
                    <a:pt x="562" y="554"/>
                    <a:pt x="693" y="634"/>
                    <a:pt x="832" y="689"/>
                  </a:cubicBezTo>
                  <a:cubicBezTo>
                    <a:pt x="912" y="724"/>
                    <a:pt x="997" y="741"/>
                    <a:pt x="1082" y="741"/>
                  </a:cubicBezTo>
                  <a:cubicBezTo>
                    <a:pt x="1172" y="741"/>
                    <a:pt x="1263" y="722"/>
                    <a:pt x="1348" y="685"/>
                  </a:cubicBezTo>
                  <a:cubicBezTo>
                    <a:pt x="1407" y="655"/>
                    <a:pt x="1462" y="622"/>
                    <a:pt x="1512" y="579"/>
                  </a:cubicBezTo>
                  <a:cubicBezTo>
                    <a:pt x="1618" y="482"/>
                    <a:pt x="1711" y="372"/>
                    <a:pt x="1787" y="246"/>
                  </a:cubicBezTo>
                  <a:cubicBezTo>
                    <a:pt x="1804" y="216"/>
                    <a:pt x="1825" y="182"/>
                    <a:pt x="1842" y="149"/>
                  </a:cubicBezTo>
                  <a:cubicBezTo>
                    <a:pt x="1863" y="115"/>
                    <a:pt x="1880" y="81"/>
                    <a:pt x="1897" y="43"/>
                  </a:cubicBezTo>
                  <a:lnTo>
                    <a:pt x="1897" y="43"/>
                  </a:lnTo>
                  <a:cubicBezTo>
                    <a:pt x="1745" y="89"/>
                    <a:pt x="1588" y="123"/>
                    <a:pt x="1428" y="140"/>
                  </a:cubicBezTo>
                  <a:cubicBezTo>
                    <a:pt x="1312" y="156"/>
                    <a:pt x="1194" y="164"/>
                    <a:pt x="1075" y="164"/>
                  </a:cubicBezTo>
                  <a:cubicBezTo>
                    <a:pt x="1033" y="164"/>
                    <a:pt x="992" y="163"/>
                    <a:pt x="951" y="161"/>
                  </a:cubicBezTo>
                  <a:cubicBezTo>
                    <a:pt x="625" y="149"/>
                    <a:pt x="308" y="9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70"/>
            <p:cNvSpPr/>
            <p:nvPr/>
          </p:nvSpPr>
          <p:spPr>
            <a:xfrm>
              <a:off x="7113502" y="2113206"/>
              <a:ext cx="126774" cy="114367"/>
            </a:xfrm>
            <a:custGeom>
              <a:avLst/>
              <a:gdLst/>
              <a:ahLst/>
              <a:cxnLst/>
              <a:rect l="l" t="t" r="r" b="b"/>
              <a:pathLst>
                <a:path w="8154" h="7356" extrusionOk="0">
                  <a:moveTo>
                    <a:pt x="8069" y="1"/>
                  </a:moveTo>
                  <a:cubicBezTo>
                    <a:pt x="7757" y="157"/>
                    <a:pt x="7440" y="318"/>
                    <a:pt x="7127" y="482"/>
                  </a:cubicBezTo>
                  <a:cubicBezTo>
                    <a:pt x="5860" y="1141"/>
                    <a:pt x="4576" y="1838"/>
                    <a:pt x="3274" y="2451"/>
                  </a:cubicBezTo>
                  <a:cubicBezTo>
                    <a:pt x="2620" y="2755"/>
                    <a:pt x="1965" y="3038"/>
                    <a:pt x="1302" y="3283"/>
                  </a:cubicBezTo>
                  <a:cubicBezTo>
                    <a:pt x="972" y="3406"/>
                    <a:pt x="643" y="3515"/>
                    <a:pt x="309" y="3617"/>
                  </a:cubicBezTo>
                  <a:cubicBezTo>
                    <a:pt x="246" y="3760"/>
                    <a:pt x="195" y="3904"/>
                    <a:pt x="153" y="4052"/>
                  </a:cubicBezTo>
                  <a:cubicBezTo>
                    <a:pt x="68" y="4343"/>
                    <a:pt x="22" y="4647"/>
                    <a:pt x="5" y="4952"/>
                  </a:cubicBezTo>
                  <a:cubicBezTo>
                    <a:pt x="1" y="5104"/>
                    <a:pt x="1" y="5264"/>
                    <a:pt x="5" y="5425"/>
                  </a:cubicBezTo>
                  <a:cubicBezTo>
                    <a:pt x="35" y="6095"/>
                    <a:pt x="320" y="7356"/>
                    <a:pt x="1094" y="7356"/>
                  </a:cubicBezTo>
                  <a:cubicBezTo>
                    <a:pt x="1188" y="7356"/>
                    <a:pt x="1290" y="7337"/>
                    <a:pt x="1399" y="7296"/>
                  </a:cubicBezTo>
                  <a:cubicBezTo>
                    <a:pt x="1711" y="6481"/>
                    <a:pt x="2514" y="5898"/>
                    <a:pt x="3236" y="5387"/>
                  </a:cubicBezTo>
                  <a:lnTo>
                    <a:pt x="3541" y="5176"/>
                  </a:lnTo>
                  <a:cubicBezTo>
                    <a:pt x="3883" y="4926"/>
                    <a:pt x="4225" y="4690"/>
                    <a:pt x="4580" y="4462"/>
                  </a:cubicBezTo>
                  <a:cubicBezTo>
                    <a:pt x="5627" y="3786"/>
                    <a:pt x="6717" y="3220"/>
                    <a:pt x="7959" y="2899"/>
                  </a:cubicBezTo>
                  <a:cubicBezTo>
                    <a:pt x="7977" y="2894"/>
                    <a:pt x="7995" y="2892"/>
                    <a:pt x="8015" y="2892"/>
                  </a:cubicBezTo>
                  <a:cubicBezTo>
                    <a:pt x="8028" y="2892"/>
                    <a:pt x="8042" y="2893"/>
                    <a:pt x="8056" y="2894"/>
                  </a:cubicBezTo>
                  <a:cubicBezTo>
                    <a:pt x="8090" y="2894"/>
                    <a:pt x="8120" y="2903"/>
                    <a:pt x="8154" y="2915"/>
                  </a:cubicBezTo>
                  <a:lnTo>
                    <a:pt x="8154" y="2848"/>
                  </a:lnTo>
                  <a:cubicBezTo>
                    <a:pt x="8078" y="2392"/>
                    <a:pt x="8031" y="1931"/>
                    <a:pt x="8023" y="1467"/>
                  </a:cubicBezTo>
                  <a:cubicBezTo>
                    <a:pt x="8010" y="977"/>
                    <a:pt x="8027" y="491"/>
                    <a:pt x="80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70"/>
            <p:cNvSpPr/>
            <p:nvPr/>
          </p:nvSpPr>
          <p:spPr>
            <a:xfrm>
              <a:off x="7091828" y="2066641"/>
              <a:ext cx="154946" cy="101821"/>
            </a:xfrm>
            <a:custGeom>
              <a:avLst/>
              <a:gdLst/>
              <a:ahLst/>
              <a:cxnLst/>
              <a:rect l="l" t="t" r="r" b="b"/>
              <a:pathLst>
                <a:path w="9966" h="6549" extrusionOk="0">
                  <a:moveTo>
                    <a:pt x="9966" y="1"/>
                  </a:moveTo>
                  <a:cubicBezTo>
                    <a:pt x="9294" y="140"/>
                    <a:pt x="8627" y="292"/>
                    <a:pt x="7959" y="448"/>
                  </a:cubicBezTo>
                  <a:cubicBezTo>
                    <a:pt x="7288" y="605"/>
                    <a:pt x="6620" y="765"/>
                    <a:pt x="5948" y="917"/>
                  </a:cubicBezTo>
                  <a:cubicBezTo>
                    <a:pt x="4943" y="1150"/>
                    <a:pt x="3933" y="1374"/>
                    <a:pt x="2924" y="1551"/>
                  </a:cubicBezTo>
                  <a:cubicBezTo>
                    <a:pt x="2586" y="1614"/>
                    <a:pt x="2248" y="1669"/>
                    <a:pt x="1910" y="1720"/>
                  </a:cubicBezTo>
                  <a:cubicBezTo>
                    <a:pt x="1796" y="1804"/>
                    <a:pt x="1686" y="1893"/>
                    <a:pt x="1580" y="1986"/>
                  </a:cubicBezTo>
                  <a:cubicBezTo>
                    <a:pt x="837" y="2641"/>
                    <a:pt x="292" y="3511"/>
                    <a:pt x="89" y="4495"/>
                  </a:cubicBezTo>
                  <a:cubicBezTo>
                    <a:pt x="81" y="4538"/>
                    <a:pt x="72" y="4584"/>
                    <a:pt x="64" y="4635"/>
                  </a:cubicBezTo>
                  <a:cubicBezTo>
                    <a:pt x="47" y="4736"/>
                    <a:pt x="30" y="4846"/>
                    <a:pt x="22" y="4956"/>
                  </a:cubicBezTo>
                  <a:cubicBezTo>
                    <a:pt x="17" y="5015"/>
                    <a:pt x="13" y="5074"/>
                    <a:pt x="9" y="5133"/>
                  </a:cubicBezTo>
                  <a:cubicBezTo>
                    <a:pt x="1" y="5251"/>
                    <a:pt x="5" y="5374"/>
                    <a:pt x="13" y="5497"/>
                  </a:cubicBezTo>
                  <a:cubicBezTo>
                    <a:pt x="34" y="5847"/>
                    <a:pt x="127" y="6181"/>
                    <a:pt x="355" y="6375"/>
                  </a:cubicBezTo>
                  <a:cubicBezTo>
                    <a:pt x="393" y="6405"/>
                    <a:pt x="431" y="6434"/>
                    <a:pt x="478" y="6460"/>
                  </a:cubicBezTo>
                  <a:cubicBezTo>
                    <a:pt x="579" y="6510"/>
                    <a:pt x="689" y="6540"/>
                    <a:pt x="803" y="6548"/>
                  </a:cubicBezTo>
                  <a:cubicBezTo>
                    <a:pt x="867" y="6548"/>
                    <a:pt x="934" y="6548"/>
                    <a:pt x="1002" y="6540"/>
                  </a:cubicBezTo>
                  <a:cubicBezTo>
                    <a:pt x="1213" y="6515"/>
                    <a:pt x="1416" y="6460"/>
                    <a:pt x="1610" y="6379"/>
                  </a:cubicBezTo>
                  <a:cubicBezTo>
                    <a:pt x="2007" y="6096"/>
                    <a:pt x="2421" y="5843"/>
                    <a:pt x="2852" y="5619"/>
                  </a:cubicBezTo>
                  <a:cubicBezTo>
                    <a:pt x="3139" y="5467"/>
                    <a:pt x="3431" y="5323"/>
                    <a:pt x="3731" y="5180"/>
                  </a:cubicBezTo>
                  <a:cubicBezTo>
                    <a:pt x="3912" y="5095"/>
                    <a:pt x="4094" y="5011"/>
                    <a:pt x="4276" y="4922"/>
                  </a:cubicBezTo>
                  <a:cubicBezTo>
                    <a:pt x="4533" y="4804"/>
                    <a:pt x="4791" y="4681"/>
                    <a:pt x="5040" y="4554"/>
                  </a:cubicBezTo>
                  <a:cubicBezTo>
                    <a:pt x="6531" y="3815"/>
                    <a:pt x="8027" y="3089"/>
                    <a:pt x="9522" y="2366"/>
                  </a:cubicBezTo>
                  <a:cubicBezTo>
                    <a:pt x="9543" y="2159"/>
                    <a:pt x="9573" y="1956"/>
                    <a:pt x="9607" y="1749"/>
                  </a:cubicBezTo>
                  <a:cubicBezTo>
                    <a:pt x="9687" y="1221"/>
                    <a:pt x="9793" y="710"/>
                    <a:pt x="9911" y="224"/>
                  </a:cubicBezTo>
                  <a:cubicBezTo>
                    <a:pt x="9928" y="148"/>
                    <a:pt x="9945" y="72"/>
                    <a:pt x="9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70"/>
            <p:cNvSpPr/>
            <p:nvPr/>
          </p:nvSpPr>
          <p:spPr>
            <a:xfrm>
              <a:off x="7577843" y="2026575"/>
              <a:ext cx="260436" cy="290474"/>
            </a:xfrm>
            <a:custGeom>
              <a:avLst/>
              <a:gdLst/>
              <a:ahLst/>
              <a:cxnLst/>
              <a:rect l="l" t="t" r="r" b="b"/>
              <a:pathLst>
                <a:path w="16751" h="18683" extrusionOk="0">
                  <a:moveTo>
                    <a:pt x="1" y="1"/>
                  </a:moveTo>
                  <a:lnTo>
                    <a:pt x="1" y="1"/>
                  </a:lnTo>
                  <a:cubicBezTo>
                    <a:pt x="487" y="554"/>
                    <a:pt x="968" y="1112"/>
                    <a:pt x="1437" y="1678"/>
                  </a:cubicBezTo>
                  <a:cubicBezTo>
                    <a:pt x="3697" y="4360"/>
                    <a:pt x="5814" y="7182"/>
                    <a:pt x="7824" y="10051"/>
                  </a:cubicBezTo>
                  <a:cubicBezTo>
                    <a:pt x="9793" y="12855"/>
                    <a:pt x="11690" y="15728"/>
                    <a:pt x="13447" y="18681"/>
                  </a:cubicBezTo>
                  <a:cubicBezTo>
                    <a:pt x="13506" y="18682"/>
                    <a:pt x="13565" y="18682"/>
                    <a:pt x="13625" y="18682"/>
                  </a:cubicBezTo>
                  <a:cubicBezTo>
                    <a:pt x="13832" y="18682"/>
                    <a:pt x="14043" y="18676"/>
                    <a:pt x="14250" y="18660"/>
                  </a:cubicBezTo>
                  <a:cubicBezTo>
                    <a:pt x="14431" y="18647"/>
                    <a:pt x="14609" y="18626"/>
                    <a:pt x="14782" y="18596"/>
                  </a:cubicBezTo>
                  <a:cubicBezTo>
                    <a:pt x="15116" y="18546"/>
                    <a:pt x="15445" y="18444"/>
                    <a:pt x="15749" y="18292"/>
                  </a:cubicBezTo>
                  <a:cubicBezTo>
                    <a:pt x="16201" y="18073"/>
                    <a:pt x="16539" y="17667"/>
                    <a:pt x="16683" y="17185"/>
                  </a:cubicBezTo>
                  <a:cubicBezTo>
                    <a:pt x="16712" y="17093"/>
                    <a:pt x="16734" y="17000"/>
                    <a:pt x="16750" y="16902"/>
                  </a:cubicBezTo>
                  <a:cubicBezTo>
                    <a:pt x="16066" y="15610"/>
                    <a:pt x="15365" y="14321"/>
                    <a:pt x="14621" y="13058"/>
                  </a:cubicBezTo>
                  <a:cubicBezTo>
                    <a:pt x="14372" y="12640"/>
                    <a:pt x="14119" y="12222"/>
                    <a:pt x="13861" y="11808"/>
                  </a:cubicBezTo>
                  <a:cubicBezTo>
                    <a:pt x="13688" y="11783"/>
                    <a:pt x="13515" y="11744"/>
                    <a:pt x="13350" y="11698"/>
                  </a:cubicBezTo>
                  <a:cubicBezTo>
                    <a:pt x="13016" y="11605"/>
                    <a:pt x="12691" y="11478"/>
                    <a:pt x="12387" y="11318"/>
                  </a:cubicBezTo>
                  <a:cubicBezTo>
                    <a:pt x="11930" y="11077"/>
                    <a:pt x="11512" y="10764"/>
                    <a:pt x="11153" y="10393"/>
                  </a:cubicBezTo>
                  <a:cubicBezTo>
                    <a:pt x="10912" y="10139"/>
                    <a:pt x="10697" y="9865"/>
                    <a:pt x="10511" y="9569"/>
                  </a:cubicBezTo>
                  <a:cubicBezTo>
                    <a:pt x="10435" y="9438"/>
                    <a:pt x="10367" y="9307"/>
                    <a:pt x="10308" y="9172"/>
                  </a:cubicBezTo>
                  <a:cubicBezTo>
                    <a:pt x="10253" y="9058"/>
                    <a:pt x="10198" y="8927"/>
                    <a:pt x="10144" y="8787"/>
                  </a:cubicBezTo>
                  <a:cubicBezTo>
                    <a:pt x="10089" y="8648"/>
                    <a:pt x="10034" y="8496"/>
                    <a:pt x="9987" y="8344"/>
                  </a:cubicBezTo>
                  <a:cubicBezTo>
                    <a:pt x="9962" y="8268"/>
                    <a:pt x="9937" y="8188"/>
                    <a:pt x="9915" y="8112"/>
                  </a:cubicBezTo>
                  <a:cubicBezTo>
                    <a:pt x="9873" y="7959"/>
                    <a:pt x="9835" y="7803"/>
                    <a:pt x="9806" y="7647"/>
                  </a:cubicBezTo>
                  <a:cubicBezTo>
                    <a:pt x="9768" y="7436"/>
                    <a:pt x="9755" y="7224"/>
                    <a:pt x="9772" y="7013"/>
                  </a:cubicBezTo>
                  <a:cubicBezTo>
                    <a:pt x="9789" y="6823"/>
                    <a:pt x="9848" y="6667"/>
                    <a:pt x="9953" y="6561"/>
                  </a:cubicBezTo>
                  <a:cubicBezTo>
                    <a:pt x="9776" y="6363"/>
                    <a:pt x="9599" y="6173"/>
                    <a:pt x="9409" y="5978"/>
                  </a:cubicBezTo>
                  <a:cubicBezTo>
                    <a:pt x="9007" y="5564"/>
                    <a:pt x="8589" y="5163"/>
                    <a:pt x="8162" y="4778"/>
                  </a:cubicBezTo>
                  <a:cubicBezTo>
                    <a:pt x="7731" y="4398"/>
                    <a:pt x="7296" y="4031"/>
                    <a:pt x="6849" y="3676"/>
                  </a:cubicBezTo>
                  <a:cubicBezTo>
                    <a:pt x="6663" y="3600"/>
                    <a:pt x="6473" y="3528"/>
                    <a:pt x="6291" y="3448"/>
                  </a:cubicBezTo>
                  <a:cubicBezTo>
                    <a:pt x="6194" y="3406"/>
                    <a:pt x="6101" y="3359"/>
                    <a:pt x="6004" y="3317"/>
                  </a:cubicBezTo>
                  <a:cubicBezTo>
                    <a:pt x="5552" y="3114"/>
                    <a:pt x="5108" y="2903"/>
                    <a:pt x="4665" y="2683"/>
                  </a:cubicBezTo>
                  <a:cubicBezTo>
                    <a:pt x="3866" y="2278"/>
                    <a:pt x="3080" y="1847"/>
                    <a:pt x="2303" y="1395"/>
                  </a:cubicBezTo>
                  <a:cubicBezTo>
                    <a:pt x="1999" y="1217"/>
                    <a:pt x="1699" y="1040"/>
                    <a:pt x="1399" y="858"/>
                  </a:cubicBezTo>
                  <a:cubicBezTo>
                    <a:pt x="968" y="601"/>
                    <a:pt x="542" y="339"/>
                    <a:pt x="119" y="7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70"/>
            <p:cNvSpPr/>
            <p:nvPr/>
          </p:nvSpPr>
          <p:spPr>
            <a:xfrm>
              <a:off x="7551708" y="2015288"/>
              <a:ext cx="141156" cy="291220"/>
            </a:xfrm>
            <a:custGeom>
              <a:avLst/>
              <a:gdLst/>
              <a:ahLst/>
              <a:cxnLst/>
              <a:rect l="l" t="t" r="r" b="b"/>
              <a:pathLst>
                <a:path w="9079" h="18731" extrusionOk="0">
                  <a:moveTo>
                    <a:pt x="524" y="0"/>
                  </a:moveTo>
                  <a:cubicBezTo>
                    <a:pt x="292" y="1310"/>
                    <a:pt x="85" y="2623"/>
                    <a:pt x="1" y="3946"/>
                  </a:cubicBezTo>
                  <a:cubicBezTo>
                    <a:pt x="558" y="5433"/>
                    <a:pt x="1213" y="6882"/>
                    <a:pt x="1961" y="8284"/>
                  </a:cubicBezTo>
                  <a:cubicBezTo>
                    <a:pt x="2332" y="8985"/>
                    <a:pt x="2721" y="9674"/>
                    <a:pt x="3127" y="10358"/>
                  </a:cubicBezTo>
                  <a:cubicBezTo>
                    <a:pt x="3536" y="11038"/>
                    <a:pt x="3959" y="11710"/>
                    <a:pt x="4394" y="12378"/>
                  </a:cubicBezTo>
                  <a:cubicBezTo>
                    <a:pt x="5796" y="14502"/>
                    <a:pt x="7266" y="16834"/>
                    <a:pt x="9079" y="18731"/>
                  </a:cubicBezTo>
                  <a:cubicBezTo>
                    <a:pt x="8791" y="18279"/>
                    <a:pt x="8513" y="17819"/>
                    <a:pt x="8242" y="17358"/>
                  </a:cubicBezTo>
                  <a:cubicBezTo>
                    <a:pt x="7968" y="16898"/>
                    <a:pt x="7706" y="16429"/>
                    <a:pt x="7444" y="15972"/>
                  </a:cubicBezTo>
                  <a:cubicBezTo>
                    <a:pt x="6713" y="14697"/>
                    <a:pt x="6025" y="13396"/>
                    <a:pt x="5378" y="12073"/>
                  </a:cubicBezTo>
                  <a:cubicBezTo>
                    <a:pt x="5163" y="11634"/>
                    <a:pt x="4952" y="11191"/>
                    <a:pt x="4749" y="10743"/>
                  </a:cubicBezTo>
                  <a:cubicBezTo>
                    <a:pt x="4174" y="9492"/>
                    <a:pt x="3642" y="8221"/>
                    <a:pt x="3143" y="6932"/>
                  </a:cubicBezTo>
                  <a:cubicBezTo>
                    <a:pt x="2649" y="5644"/>
                    <a:pt x="2206" y="4339"/>
                    <a:pt x="1809" y="3021"/>
                  </a:cubicBezTo>
                  <a:cubicBezTo>
                    <a:pt x="1547" y="2138"/>
                    <a:pt x="1306" y="1251"/>
                    <a:pt x="1090" y="359"/>
                  </a:cubicBezTo>
                  <a:cubicBezTo>
                    <a:pt x="896" y="241"/>
                    <a:pt x="710" y="123"/>
                    <a:pt x="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70"/>
            <p:cNvSpPr/>
            <p:nvPr/>
          </p:nvSpPr>
          <p:spPr>
            <a:xfrm>
              <a:off x="7570489" y="2022113"/>
              <a:ext cx="210249" cy="310639"/>
            </a:xfrm>
            <a:custGeom>
              <a:avLst/>
              <a:gdLst/>
              <a:ahLst/>
              <a:cxnLst/>
              <a:rect l="l" t="t" r="r" b="b"/>
              <a:pathLst>
                <a:path w="13523" h="19980" extrusionOk="0">
                  <a:moveTo>
                    <a:pt x="12671" y="18158"/>
                  </a:moveTo>
                  <a:cubicBezTo>
                    <a:pt x="12873" y="18158"/>
                    <a:pt x="13082" y="18256"/>
                    <a:pt x="13130" y="18457"/>
                  </a:cubicBezTo>
                  <a:cubicBezTo>
                    <a:pt x="13139" y="18491"/>
                    <a:pt x="13122" y="18524"/>
                    <a:pt x="13092" y="18541"/>
                  </a:cubicBezTo>
                  <a:cubicBezTo>
                    <a:pt x="13117" y="18655"/>
                    <a:pt x="13100" y="18778"/>
                    <a:pt x="13046" y="18883"/>
                  </a:cubicBezTo>
                  <a:cubicBezTo>
                    <a:pt x="12967" y="19025"/>
                    <a:pt x="12833" y="19091"/>
                    <a:pt x="12695" y="19091"/>
                  </a:cubicBezTo>
                  <a:cubicBezTo>
                    <a:pt x="12566" y="19091"/>
                    <a:pt x="12434" y="19034"/>
                    <a:pt x="12340" y="18930"/>
                  </a:cubicBezTo>
                  <a:cubicBezTo>
                    <a:pt x="12133" y="18706"/>
                    <a:pt x="12146" y="18347"/>
                    <a:pt x="12437" y="18208"/>
                  </a:cubicBezTo>
                  <a:cubicBezTo>
                    <a:pt x="12506" y="18174"/>
                    <a:pt x="12588" y="18158"/>
                    <a:pt x="12671" y="18158"/>
                  </a:cubicBezTo>
                  <a:close/>
                  <a:moveTo>
                    <a:pt x="1" y="0"/>
                  </a:moveTo>
                  <a:cubicBezTo>
                    <a:pt x="389" y="1318"/>
                    <a:pt x="799" y="2636"/>
                    <a:pt x="1243" y="3938"/>
                  </a:cubicBezTo>
                  <a:cubicBezTo>
                    <a:pt x="1543" y="4804"/>
                    <a:pt x="1855" y="5670"/>
                    <a:pt x="2181" y="6523"/>
                  </a:cubicBezTo>
                  <a:cubicBezTo>
                    <a:pt x="2510" y="7380"/>
                    <a:pt x="2856" y="8230"/>
                    <a:pt x="3220" y="9074"/>
                  </a:cubicBezTo>
                  <a:cubicBezTo>
                    <a:pt x="3406" y="9497"/>
                    <a:pt x="3591" y="9915"/>
                    <a:pt x="3786" y="10333"/>
                  </a:cubicBezTo>
                  <a:cubicBezTo>
                    <a:pt x="4360" y="11575"/>
                    <a:pt x="4973" y="12800"/>
                    <a:pt x="5623" y="14004"/>
                  </a:cubicBezTo>
                  <a:cubicBezTo>
                    <a:pt x="5843" y="14406"/>
                    <a:pt x="6063" y="14807"/>
                    <a:pt x="6291" y="15200"/>
                  </a:cubicBezTo>
                  <a:cubicBezTo>
                    <a:pt x="6371" y="15343"/>
                    <a:pt x="6456" y="15479"/>
                    <a:pt x="6540" y="15622"/>
                  </a:cubicBezTo>
                  <a:cubicBezTo>
                    <a:pt x="6768" y="16007"/>
                    <a:pt x="7005" y="16391"/>
                    <a:pt x="7250" y="16775"/>
                  </a:cubicBezTo>
                  <a:cubicBezTo>
                    <a:pt x="7554" y="17253"/>
                    <a:pt x="7858" y="17730"/>
                    <a:pt x="8171" y="18208"/>
                  </a:cubicBezTo>
                  <a:cubicBezTo>
                    <a:pt x="8794" y="19171"/>
                    <a:pt x="9963" y="19980"/>
                    <a:pt x="11159" y="19980"/>
                  </a:cubicBezTo>
                  <a:cubicBezTo>
                    <a:pt x="11195" y="19980"/>
                    <a:pt x="11231" y="19979"/>
                    <a:pt x="11267" y="19978"/>
                  </a:cubicBezTo>
                  <a:cubicBezTo>
                    <a:pt x="11461" y="19973"/>
                    <a:pt x="11656" y="19948"/>
                    <a:pt x="11850" y="19910"/>
                  </a:cubicBezTo>
                  <a:lnTo>
                    <a:pt x="11880" y="19901"/>
                  </a:lnTo>
                  <a:cubicBezTo>
                    <a:pt x="12061" y="19868"/>
                    <a:pt x="12239" y="19813"/>
                    <a:pt x="12412" y="19745"/>
                  </a:cubicBezTo>
                  <a:cubicBezTo>
                    <a:pt x="12547" y="19682"/>
                    <a:pt x="12678" y="19610"/>
                    <a:pt x="12805" y="19534"/>
                  </a:cubicBezTo>
                  <a:cubicBezTo>
                    <a:pt x="13020" y="19403"/>
                    <a:pt x="13265" y="19234"/>
                    <a:pt x="13413" y="19069"/>
                  </a:cubicBezTo>
                  <a:cubicBezTo>
                    <a:pt x="13413" y="19057"/>
                    <a:pt x="13417" y="19040"/>
                    <a:pt x="13426" y="19027"/>
                  </a:cubicBezTo>
                  <a:cubicBezTo>
                    <a:pt x="13434" y="18997"/>
                    <a:pt x="13460" y="18976"/>
                    <a:pt x="13489" y="18968"/>
                  </a:cubicBezTo>
                  <a:cubicBezTo>
                    <a:pt x="13502" y="18947"/>
                    <a:pt x="13514" y="18921"/>
                    <a:pt x="13523" y="18900"/>
                  </a:cubicBezTo>
                  <a:cubicBezTo>
                    <a:pt x="13181" y="18334"/>
                    <a:pt x="12834" y="17772"/>
                    <a:pt x="12488" y="17211"/>
                  </a:cubicBezTo>
                  <a:cubicBezTo>
                    <a:pt x="11035" y="14862"/>
                    <a:pt x="9539" y="12547"/>
                    <a:pt x="7943" y="10283"/>
                  </a:cubicBezTo>
                  <a:cubicBezTo>
                    <a:pt x="6705" y="8521"/>
                    <a:pt x="5421" y="6802"/>
                    <a:pt x="4107" y="5108"/>
                  </a:cubicBezTo>
                  <a:cubicBezTo>
                    <a:pt x="2793" y="3410"/>
                    <a:pt x="1450" y="1732"/>
                    <a:pt x="102" y="60"/>
                  </a:cubicBezTo>
                  <a:cubicBezTo>
                    <a:pt x="64" y="38"/>
                    <a:pt x="35" y="1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70"/>
            <p:cNvSpPr/>
            <p:nvPr/>
          </p:nvSpPr>
          <p:spPr>
            <a:xfrm>
              <a:off x="7723135" y="2097316"/>
              <a:ext cx="184891" cy="170105"/>
            </a:xfrm>
            <a:custGeom>
              <a:avLst/>
              <a:gdLst/>
              <a:ahLst/>
              <a:cxnLst/>
              <a:rect l="l" t="t" r="r" b="b"/>
              <a:pathLst>
                <a:path w="11892" h="10941" extrusionOk="0">
                  <a:moveTo>
                    <a:pt x="0" y="0"/>
                  </a:moveTo>
                  <a:cubicBezTo>
                    <a:pt x="131" y="152"/>
                    <a:pt x="275" y="300"/>
                    <a:pt x="414" y="444"/>
                  </a:cubicBezTo>
                  <a:cubicBezTo>
                    <a:pt x="558" y="592"/>
                    <a:pt x="697" y="735"/>
                    <a:pt x="828" y="879"/>
                  </a:cubicBezTo>
                  <a:cubicBezTo>
                    <a:pt x="913" y="968"/>
                    <a:pt x="993" y="1056"/>
                    <a:pt x="1086" y="1137"/>
                  </a:cubicBezTo>
                  <a:cubicBezTo>
                    <a:pt x="1175" y="1221"/>
                    <a:pt x="1272" y="1289"/>
                    <a:pt x="1377" y="1344"/>
                  </a:cubicBezTo>
                  <a:cubicBezTo>
                    <a:pt x="1660" y="1483"/>
                    <a:pt x="1990" y="1470"/>
                    <a:pt x="2298" y="1517"/>
                  </a:cubicBezTo>
                  <a:cubicBezTo>
                    <a:pt x="2395" y="1530"/>
                    <a:pt x="2488" y="1547"/>
                    <a:pt x="2581" y="1572"/>
                  </a:cubicBezTo>
                  <a:cubicBezTo>
                    <a:pt x="2763" y="1618"/>
                    <a:pt x="2936" y="1686"/>
                    <a:pt x="3105" y="1770"/>
                  </a:cubicBezTo>
                  <a:cubicBezTo>
                    <a:pt x="3270" y="1851"/>
                    <a:pt x="3430" y="1948"/>
                    <a:pt x="3582" y="2058"/>
                  </a:cubicBezTo>
                  <a:cubicBezTo>
                    <a:pt x="3734" y="2172"/>
                    <a:pt x="3878" y="2294"/>
                    <a:pt x="4013" y="2429"/>
                  </a:cubicBezTo>
                  <a:cubicBezTo>
                    <a:pt x="4153" y="2565"/>
                    <a:pt x="4284" y="2712"/>
                    <a:pt x="4406" y="2860"/>
                  </a:cubicBezTo>
                  <a:cubicBezTo>
                    <a:pt x="4837" y="3397"/>
                    <a:pt x="5192" y="4030"/>
                    <a:pt x="5492" y="4639"/>
                  </a:cubicBezTo>
                  <a:cubicBezTo>
                    <a:pt x="5564" y="4782"/>
                    <a:pt x="5631" y="4930"/>
                    <a:pt x="5690" y="5078"/>
                  </a:cubicBezTo>
                  <a:cubicBezTo>
                    <a:pt x="5754" y="5226"/>
                    <a:pt x="5804" y="5378"/>
                    <a:pt x="5838" y="5534"/>
                  </a:cubicBezTo>
                  <a:cubicBezTo>
                    <a:pt x="5859" y="5640"/>
                    <a:pt x="5872" y="5746"/>
                    <a:pt x="5876" y="5851"/>
                  </a:cubicBezTo>
                  <a:cubicBezTo>
                    <a:pt x="5876" y="5961"/>
                    <a:pt x="5868" y="6067"/>
                    <a:pt x="5842" y="6172"/>
                  </a:cubicBezTo>
                  <a:cubicBezTo>
                    <a:pt x="5804" y="6328"/>
                    <a:pt x="5737" y="6476"/>
                    <a:pt x="5640" y="6607"/>
                  </a:cubicBezTo>
                  <a:cubicBezTo>
                    <a:pt x="5576" y="6692"/>
                    <a:pt x="5500" y="6759"/>
                    <a:pt x="5412" y="6819"/>
                  </a:cubicBezTo>
                  <a:cubicBezTo>
                    <a:pt x="5365" y="6844"/>
                    <a:pt x="5319" y="6869"/>
                    <a:pt x="5268" y="6886"/>
                  </a:cubicBezTo>
                  <a:cubicBezTo>
                    <a:pt x="5973" y="7828"/>
                    <a:pt x="6628" y="8804"/>
                    <a:pt x="7241" y="9809"/>
                  </a:cubicBezTo>
                  <a:cubicBezTo>
                    <a:pt x="7443" y="10139"/>
                    <a:pt x="7587" y="10739"/>
                    <a:pt x="7988" y="10882"/>
                  </a:cubicBezTo>
                  <a:cubicBezTo>
                    <a:pt x="8052" y="10899"/>
                    <a:pt x="8119" y="10912"/>
                    <a:pt x="8187" y="10920"/>
                  </a:cubicBezTo>
                  <a:cubicBezTo>
                    <a:pt x="8321" y="10934"/>
                    <a:pt x="8456" y="10940"/>
                    <a:pt x="8591" y="10940"/>
                  </a:cubicBezTo>
                  <a:cubicBezTo>
                    <a:pt x="9141" y="10940"/>
                    <a:pt x="9688" y="10830"/>
                    <a:pt x="10194" y="10616"/>
                  </a:cubicBezTo>
                  <a:cubicBezTo>
                    <a:pt x="10333" y="10557"/>
                    <a:pt x="10464" y="10489"/>
                    <a:pt x="10595" y="10418"/>
                  </a:cubicBezTo>
                  <a:cubicBezTo>
                    <a:pt x="10848" y="10270"/>
                    <a:pt x="11085" y="10092"/>
                    <a:pt x="11292" y="9890"/>
                  </a:cubicBezTo>
                  <a:cubicBezTo>
                    <a:pt x="11334" y="9636"/>
                    <a:pt x="11372" y="9378"/>
                    <a:pt x="11414" y="9117"/>
                  </a:cubicBezTo>
                  <a:cubicBezTo>
                    <a:pt x="11482" y="8669"/>
                    <a:pt x="11558" y="8213"/>
                    <a:pt x="11651" y="7769"/>
                  </a:cubicBezTo>
                  <a:cubicBezTo>
                    <a:pt x="11714" y="7448"/>
                    <a:pt x="11795" y="7127"/>
                    <a:pt x="11892" y="6814"/>
                  </a:cubicBezTo>
                  <a:cubicBezTo>
                    <a:pt x="11617" y="6054"/>
                    <a:pt x="11119" y="5336"/>
                    <a:pt x="10595" y="4711"/>
                  </a:cubicBezTo>
                  <a:cubicBezTo>
                    <a:pt x="10396" y="4474"/>
                    <a:pt x="10185" y="4246"/>
                    <a:pt x="9978" y="4018"/>
                  </a:cubicBezTo>
                  <a:cubicBezTo>
                    <a:pt x="9551" y="3549"/>
                    <a:pt x="9112" y="3088"/>
                    <a:pt x="8647" y="2658"/>
                  </a:cubicBezTo>
                  <a:cubicBezTo>
                    <a:pt x="8191" y="2239"/>
                    <a:pt x="7718" y="1838"/>
                    <a:pt x="7228" y="1458"/>
                  </a:cubicBezTo>
                  <a:cubicBezTo>
                    <a:pt x="6983" y="1268"/>
                    <a:pt x="6734" y="1086"/>
                    <a:pt x="6480" y="904"/>
                  </a:cubicBezTo>
                  <a:cubicBezTo>
                    <a:pt x="6248" y="740"/>
                    <a:pt x="6071" y="520"/>
                    <a:pt x="5766" y="495"/>
                  </a:cubicBezTo>
                  <a:cubicBezTo>
                    <a:pt x="5733" y="493"/>
                    <a:pt x="5701" y="492"/>
                    <a:pt x="5668" y="492"/>
                  </a:cubicBezTo>
                  <a:cubicBezTo>
                    <a:pt x="5536" y="492"/>
                    <a:pt x="5405" y="506"/>
                    <a:pt x="5276" y="533"/>
                  </a:cubicBezTo>
                  <a:cubicBezTo>
                    <a:pt x="4841" y="596"/>
                    <a:pt x="4409" y="624"/>
                    <a:pt x="3978" y="624"/>
                  </a:cubicBezTo>
                  <a:cubicBezTo>
                    <a:pt x="3053" y="624"/>
                    <a:pt x="2137" y="494"/>
                    <a:pt x="1217" y="300"/>
                  </a:cubicBezTo>
                  <a:cubicBezTo>
                    <a:pt x="811" y="212"/>
                    <a:pt x="406" y="11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70"/>
            <p:cNvSpPr/>
            <p:nvPr/>
          </p:nvSpPr>
          <p:spPr>
            <a:xfrm>
              <a:off x="7784936" y="1917230"/>
              <a:ext cx="145680" cy="60962"/>
            </a:xfrm>
            <a:custGeom>
              <a:avLst/>
              <a:gdLst/>
              <a:ahLst/>
              <a:cxnLst/>
              <a:rect l="l" t="t" r="r" b="b"/>
              <a:pathLst>
                <a:path w="9370" h="3921" extrusionOk="0">
                  <a:moveTo>
                    <a:pt x="6172" y="0"/>
                  </a:moveTo>
                  <a:cubicBezTo>
                    <a:pt x="5585" y="140"/>
                    <a:pt x="4993" y="262"/>
                    <a:pt x="4398" y="380"/>
                  </a:cubicBezTo>
                  <a:cubicBezTo>
                    <a:pt x="4102" y="435"/>
                    <a:pt x="3802" y="490"/>
                    <a:pt x="3507" y="541"/>
                  </a:cubicBezTo>
                  <a:cubicBezTo>
                    <a:pt x="3211" y="596"/>
                    <a:pt x="2915" y="646"/>
                    <a:pt x="2619" y="697"/>
                  </a:cubicBezTo>
                  <a:cubicBezTo>
                    <a:pt x="2269" y="1707"/>
                    <a:pt x="1639" y="2509"/>
                    <a:pt x="845" y="3126"/>
                  </a:cubicBezTo>
                  <a:cubicBezTo>
                    <a:pt x="579" y="3329"/>
                    <a:pt x="296" y="3515"/>
                    <a:pt x="0" y="3680"/>
                  </a:cubicBezTo>
                  <a:cubicBezTo>
                    <a:pt x="13" y="3680"/>
                    <a:pt x="21" y="3684"/>
                    <a:pt x="34" y="3688"/>
                  </a:cubicBezTo>
                  <a:cubicBezTo>
                    <a:pt x="47" y="3696"/>
                    <a:pt x="55" y="3709"/>
                    <a:pt x="64" y="3722"/>
                  </a:cubicBezTo>
                  <a:cubicBezTo>
                    <a:pt x="110" y="3785"/>
                    <a:pt x="152" y="3853"/>
                    <a:pt x="199" y="3920"/>
                  </a:cubicBezTo>
                  <a:cubicBezTo>
                    <a:pt x="212" y="3920"/>
                    <a:pt x="216" y="3912"/>
                    <a:pt x="228" y="3912"/>
                  </a:cubicBezTo>
                  <a:cubicBezTo>
                    <a:pt x="1905" y="3764"/>
                    <a:pt x="3612" y="3578"/>
                    <a:pt x="5315" y="3481"/>
                  </a:cubicBezTo>
                  <a:cubicBezTo>
                    <a:pt x="6046" y="3439"/>
                    <a:pt x="6775" y="3414"/>
                    <a:pt x="7501" y="3414"/>
                  </a:cubicBezTo>
                  <a:cubicBezTo>
                    <a:pt x="7791" y="3414"/>
                    <a:pt x="8080" y="3418"/>
                    <a:pt x="8369" y="3426"/>
                  </a:cubicBezTo>
                  <a:lnTo>
                    <a:pt x="8373" y="3426"/>
                  </a:lnTo>
                  <a:lnTo>
                    <a:pt x="8445" y="3413"/>
                  </a:lnTo>
                  <a:cubicBezTo>
                    <a:pt x="8770" y="3329"/>
                    <a:pt x="8990" y="3198"/>
                    <a:pt x="9129" y="3033"/>
                  </a:cubicBezTo>
                  <a:cubicBezTo>
                    <a:pt x="9370" y="2750"/>
                    <a:pt x="9357" y="2374"/>
                    <a:pt x="9205" y="2015"/>
                  </a:cubicBezTo>
                  <a:cubicBezTo>
                    <a:pt x="9138" y="1855"/>
                    <a:pt x="9049" y="1703"/>
                    <a:pt x="8943" y="1563"/>
                  </a:cubicBezTo>
                  <a:cubicBezTo>
                    <a:pt x="8871" y="1470"/>
                    <a:pt x="8791" y="1382"/>
                    <a:pt x="8707" y="1301"/>
                  </a:cubicBezTo>
                  <a:cubicBezTo>
                    <a:pt x="8534" y="1128"/>
                    <a:pt x="8348" y="972"/>
                    <a:pt x="8145" y="832"/>
                  </a:cubicBezTo>
                  <a:cubicBezTo>
                    <a:pt x="7946" y="697"/>
                    <a:pt x="7744" y="579"/>
                    <a:pt x="7528" y="473"/>
                  </a:cubicBezTo>
                  <a:cubicBezTo>
                    <a:pt x="7423" y="423"/>
                    <a:pt x="7313" y="376"/>
                    <a:pt x="7203" y="330"/>
                  </a:cubicBezTo>
                  <a:cubicBezTo>
                    <a:pt x="6979" y="241"/>
                    <a:pt x="6755" y="161"/>
                    <a:pt x="6523" y="93"/>
                  </a:cubicBezTo>
                  <a:cubicBezTo>
                    <a:pt x="6409" y="59"/>
                    <a:pt x="6290" y="25"/>
                    <a:pt x="6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70"/>
            <p:cNvSpPr/>
            <p:nvPr/>
          </p:nvSpPr>
          <p:spPr>
            <a:xfrm>
              <a:off x="7902304" y="2205885"/>
              <a:ext cx="9142" cy="41185"/>
            </a:xfrm>
            <a:custGeom>
              <a:avLst/>
              <a:gdLst/>
              <a:ahLst/>
              <a:cxnLst/>
              <a:rect l="l" t="t" r="r" b="b"/>
              <a:pathLst>
                <a:path w="588" h="2649" extrusionOk="0">
                  <a:moveTo>
                    <a:pt x="427" y="0"/>
                  </a:moveTo>
                  <a:cubicBezTo>
                    <a:pt x="397" y="448"/>
                    <a:pt x="342" y="892"/>
                    <a:pt x="258" y="1331"/>
                  </a:cubicBezTo>
                  <a:cubicBezTo>
                    <a:pt x="182" y="1775"/>
                    <a:pt x="89" y="2214"/>
                    <a:pt x="0" y="2649"/>
                  </a:cubicBezTo>
                  <a:cubicBezTo>
                    <a:pt x="135" y="2484"/>
                    <a:pt x="249" y="2303"/>
                    <a:pt x="338" y="2108"/>
                  </a:cubicBezTo>
                  <a:cubicBezTo>
                    <a:pt x="385" y="2011"/>
                    <a:pt x="423" y="1914"/>
                    <a:pt x="456" y="1813"/>
                  </a:cubicBezTo>
                  <a:cubicBezTo>
                    <a:pt x="490" y="1707"/>
                    <a:pt x="520" y="1601"/>
                    <a:pt x="541" y="1496"/>
                  </a:cubicBezTo>
                  <a:cubicBezTo>
                    <a:pt x="562" y="1369"/>
                    <a:pt x="575" y="1242"/>
                    <a:pt x="583" y="1116"/>
                  </a:cubicBezTo>
                  <a:cubicBezTo>
                    <a:pt x="587" y="993"/>
                    <a:pt x="587" y="866"/>
                    <a:pt x="575" y="740"/>
                  </a:cubicBezTo>
                  <a:cubicBezTo>
                    <a:pt x="554" y="490"/>
                    <a:pt x="503" y="241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70"/>
            <p:cNvSpPr/>
            <p:nvPr/>
          </p:nvSpPr>
          <p:spPr>
            <a:xfrm>
              <a:off x="7818301" y="2079266"/>
              <a:ext cx="137797" cy="114741"/>
            </a:xfrm>
            <a:custGeom>
              <a:avLst/>
              <a:gdLst/>
              <a:ahLst/>
              <a:cxnLst/>
              <a:rect l="l" t="t" r="r" b="b"/>
              <a:pathLst>
                <a:path w="8863" h="7380" extrusionOk="0">
                  <a:moveTo>
                    <a:pt x="994" y="0"/>
                  </a:moveTo>
                  <a:cubicBezTo>
                    <a:pt x="866" y="0"/>
                    <a:pt x="738" y="3"/>
                    <a:pt x="613" y="8"/>
                  </a:cubicBezTo>
                  <a:lnTo>
                    <a:pt x="583" y="8"/>
                  </a:lnTo>
                  <a:cubicBezTo>
                    <a:pt x="600" y="118"/>
                    <a:pt x="609" y="232"/>
                    <a:pt x="609" y="346"/>
                  </a:cubicBezTo>
                  <a:cubicBezTo>
                    <a:pt x="600" y="646"/>
                    <a:pt x="507" y="950"/>
                    <a:pt x="271" y="1153"/>
                  </a:cubicBezTo>
                  <a:cubicBezTo>
                    <a:pt x="0" y="1385"/>
                    <a:pt x="342" y="1533"/>
                    <a:pt x="537" y="1664"/>
                  </a:cubicBezTo>
                  <a:cubicBezTo>
                    <a:pt x="744" y="1808"/>
                    <a:pt x="951" y="1951"/>
                    <a:pt x="1154" y="2099"/>
                  </a:cubicBezTo>
                  <a:cubicBezTo>
                    <a:pt x="1572" y="2399"/>
                    <a:pt x="1981" y="2712"/>
                    <a:pt x="2379" y="3037"/>
                  </a:cubicBezTo>
                  <a:cubicBezTo>
                    <a:pt x="3093" y="3620"/>
                    <a:pt x="3773" y="4237"/>
                    <a:pt x="4415" y="4896"/>
                  </a:cubicBezTo>
                  <a:cubicBezTo>
                    <a:pt x="5065" y="5559"/>
                    <a:pt x="5678" y="6260"/>
                    <a:pt x="6244" y="6995"/>
                  </a:cubicBezTo>
                  <a:cubicBezTo>
                    <a:pt x="6337" y="7118"/>
                    <a:pt x="6442" y="7249"/>
                    <a:pt x="6556" y="7380"/>
                  </a:cubicBezTo>
                  <a:cubicBezTo>
                    <a:pt x="6886" y="7316"/>
                    <a:pt x="7211" y="7236"/>
                    <a:pt x="7532" y="7143"/>
                  </a:cubicBezTo>
                  <a:cubicBezTo>
                    <a:pt x="7853" y="7046"/>
                    <a:pt x="8166" y="6919"/>
                    <a:pt x="8462" y="6763"/>
                  </a:cubicBezTo>
                  <a:cubicBezTo>
                    <a:pt x="8533" y="6581"/>
                    <a:pt x="8593" y="6395"/>
                    <a:pt x="8639" y="6214"/>
                  </a:cubicBezTo>
                  <a:cubicBezTo>
                    <a:pt x="8838" y="5474"/>
                    <a:pt x="8863" y="4701"/>
                    <a:pt x="8719" y="3954"/>
                  </a:cubicBezTo>
                  <a:cubicBezTo>
                    <a:pt x="8614" y="3400"/>
                    <a:pt x="8403" y="2872"/>
                    <a:pt x="8094" y="2395"/>
                  </a:cubicBezTo>
                  <a:cubicBezTo>
                    <a:pt x="7993" y="2239"/>
                    <a:pt x="7879" y="2091"/>
                    <a:pt x="7756" y="1947"/>
                  </a:cubicBezTo>
                  <a:cubicBezTo>
                    <a:pt x="6954" y="1461"/>
                    <a:pt x="6104" y="1060"/>
                    <a:pt x="5222" y="747"/>
                  </a:cubicBezTo>
                  <a:cubicBezTo>
                    <a:pt x="4030" y="329"/>
                    <a:pt x="2788" y="80"/>
                    <a:pt x="1529" y="12"/>
                  </a:cubicBezTo>
                  <a:cubicBezTo>
                    <a:pt x="1350" y="5"/>
                    <a:pt x="1171" y="0"/>
                    <a:pt x="9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70"/>
            <p:cNvSpPr/>
            <p:nvPr/>
          </p:nvSpPr>
          <p:spPr>
            <a:xfrm>
              <a:off x="7921288" y="2185844"/>
              <a:ext cx="27985" cy="16403"/>
            </a:xfrm>
            <a:custGeom>
              <a:avLst/>
              <a:gdLst/>
              <a:ahLst/>
              <a:cxnLst/>
              <a:rect l="l" t="t" r="r" b="b"/>
              <a:pathLst>
                <a:path w="1800" h="1055" extrusionOk="0">
                  <a:moveTo>
                    <a:pt x="1800" y="1"/>
                  </a:moveTo>
                  <a:cubicBezTo>
                    <a:pt x="1534" y="182"/>
                    <a:pt x="1246" y="326"/>
                    <a:pt x="942" y="436"/>
                  </a:cubicBezTo>
                  <a:cubicBezTo>
                    <a:pt x="790" y="487"/>
                    <a:pt x="634" y="529"/>
                    <a:pt x="473" y="558"/>
                  </a:cubicBezTo>
                  <a:cubicBezTo>
                    <a:pt x="317" y="584"/>
                    <a:pt x="156" y="601"/>
                    <a:pt x="0" y="601"/>
                  </a:cubicBezTo>
                  <a:cubicBezTo>
                    <a:pt x="25" y="626"/>
                    <a:pt x="51" y="651"/>
                    <a:pt x="80" y="681"/>
                  </a:cubicBezTo>
                  <a:cubicBezTo>
                    <a:pt x="110" y="711"/>
                    <a:pt x="135" y="736"/>
                    <a:pt x="165" y="761"/>
                  </a:cubicBezTo>
                  <a:cubicBezTo>
                    <a:pt x="270" y="858"/>
                    <a:pt x="393" y="934"/>
                    <a:pt x="524" y="998"/>
                  </a:cubicBezTo>
                  <a:cubicBezTo>
                    <a:pt x="583" y="1023"/>
                    <a:pt x="646" y="1040"/>
                    <a:pt x="714" y="1048"/>
                  </a:cubicBezTo>
                  <a:cubicBezTo>
                    <a:pt x="742" y="1053"/>
                    <a:pt x="770" y="1055"/>
                    <a:pt x="798" y="1055"/>
                  </a:cubicBezTo>
                  <a:cubicBezTo>
                    <a:pt x="945" y="1055"/>
                    <a:pt x="1091" y="1001"/>
                    <a:pt x="1204" y="905"/>
                  </a:cubicBezTo>
                  <a:cubicBezTo>
                    <a:pt x="1322" y="812"/>
                    <a:pt x="1424" y="698"/>
                    <a:pt x="1504" y="571"/>
                  </a:cubicBezTo>
                  <a:cubicBezTo>
                    <a:pt x="1563" y="482"/>
                    <a:pt x="1618" y="389"/>
                    <a:pt x="1664" y="297"/>
                  </a:cubicBezTo>
                  <a:cubicBezTo>
                    <a:pt x="1715" y="199"/>
                    <a:pt x="1757" y="102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70"/>
            <p:cNvSpPr/>
            <p:nvPr/>
          </p:nvSpPr>
          <p:spPr>
            <a:xfrm>
              <a:off x="7813637" y="2027695"/>
              <a:ext cx="146411" cy="78344"/>
            </a:xfrm>
            <a:custGeom>
              <a:avLst/>
              <a:gdLst/>
              <a:ahLst/>
              <a:cxnLst/>
              <a:rect l="l" t="t" r="r" b="b"/>
              <a:pathLst>
                <a:path w="9417" h="5039" extrusionOk="0">
                  <a:moveTo>
                    <a:pt x="0" y="1"/>
                  </a:moveTo>
                  <a:lnTo>
                    <a:pt x="0" y="1"/>
                  </a:lnTo>
                  <a:cubicBezTo>
                    <a:pt x="182" y="457"/>
                    <a:pt x="338" y="921"/>
                    <a:pt x="469" y="1390"/>
                  </a:cubicBezTo>
                  <a:cubicBezTo>
                    <a:pt x="596" y="1838"/>
                    <a:pt x="689" y="2290"/>
                    <a:pt x="748" y="2751"/>
                  </a:cubicBezTo>
                  <a:lnTo>
                    <a:pt x="769" y="2814"/>
                  </a:lnTo>
                  <a:cubicBezTo>
                    <a:pt x="795" y="2793"/>
                    <a:pt x="824" y="2776"/>
                    <a:pt x="858" y="2763"/>
                  </a:cubicBezTo>
                  <a:cubicBezTo>
                    <a:pt x="887" y="2751"/>
                    <a:pt x="917" y="2742"/>
                    <a:pt x="951" y="2742"/>
                  </a:cubicBezTo>
                  <a:cubicBezTo>
                    <a:pt x="1086" y="2736"/>
                    <a:pt x="1221" y="2733"/>
                    <a:pt x="1356" y="2733"/>
                  </a:cubicBezTo>
                  <a:cubicBezTo>
                    <a:pt x="2484" y="2733"/>
                    <a:pt x="3567" y="2948"/>
                    <a:pt x="4639" y="3253"/>
                  </a:cubicBezTo>
                  <a:cubicBezTo>
                    <a:pt x="5040" y="3367"/>
                    <a:pt x="5437" y="3494"/>
                    <a:pt x="5838" y="3629"/>
                  </a:cubicBezTo>
                  <a:cubicBezTo>
                    <a:pt x="5952" y="3667"/>
                    <a:pt x="6071" y="3705"/>
                    <a:pt x="6189" y="3748"/>
                  </a:cubicBezTo>
                  <a:cubicBezTo>
                    <a:pt x="6312" y="3786"/>
                    <a:pt x="6434" y="3828"/>
                    <a:pt x="6557" y="3870"/>
                  </a:cubicBezTo>
                  <a:cubicBezTo>
                    <a:pt x="6802" y="3955"/>
                    <a:pt x="7047" y="4047"/>
                    <a:pt x="7283" y="4153"/>
                  </a:cubicBezTo>
                  <a:cubicBezTo>
                    <a:pt x="7401" y="4208"/>
                    <a:pt x="7520" y="4267"/>
                    <a:pt x="7634" y="4326"/>
                  </a:cubicBezTo>
                  <a:cubicBezTo>
                    <a:pt x="7972" y="4512"/>
                    <a:pt x="8276" y="4740"/>
                    <a:pt x="8504" y="5036"/>
                  </a:cubicBezTo>
                  <a:cubicBezTo>
                    <a:pt x="8530" y="5038"/>
                    <a:pt x="8556" y="5039"/>
                    <a:pt x="8583" y="5039"/>
                  </a:cubicBezTo>
                  <a:cubicBezTo>
                    <a:pt x="8620" y="5039"/>
                    <a:pt x="8657" y="5037"/>
                    <a:pt x="8694" y="5032"/>
                  </a:cubicBezTo>
                  <a:cubicBezTo>
                    <a:pt x="8749" y="5023"/>
                    <a:pt x="8800" y="5011"/>
                    <a:pt x="8855" y="4994"/>
                  </a:cubicBezTo>
                  <a:cubicBezTo>
                    <a:pt x="9155" y="4880"/>
                    <a:pt x="9307" y="4588"/>
                    <a:pt x="9370" y="4238"/>
                  </a:cubicBezTo>
                  <a:cubicBezTo>
                    <a:pt x="9391" y="4119"/>
                    <a:pt x="9404" y="3997"/>
                    <a:pt x="9408" y="3874"/>
                  </a:cubicBezTo>
                  <a:cubicBezTo>
                    <a:pt x="9416" y="3528"/>
                    <a:pt x="9378" y="3177"/>
                    <a:pt x="9294" y="2844"/>
                  </a:cubicBezTo>
                  <a:cubicBezTo>
                    <a:pt x="9252" y="2683"/>
                    <a:pt x="9209" y="2531"/>
                    <a:pt x="9155" y="2387"/>
                  </a:cubicBezTo>
                  <a:cubicBezTo>
                    <a:pt x="9053" y="2100"/>
                    <a:pt x="8918" y="1825"/>
                    <a:pt x="8753" y="1568"/>
                  </a:cubicBezTo>
                  <a:cubicBezTo>
                    <a:pt x="8669" y="1441"/>
                    <a:pt x="8576" y="1319"/>
                    <a:pt x="8479" y="1200"/>
                  </a:cubicBezTo>
                  <a:cubicBezTo>
                    <a:pt x="8132" y="1200"/>
                    <a:pt x="7782" y="1192"/>
                    <a:pt x="7427" y="1171"/>
                  </a:cubicBezTo>
                  <a:cubicBezTo>
                    <a:pt x="6726" y="1128"/>
                    <a:pt x="6016" y="1048"/>
                    <a:pt x="5302" y="947"/>
                  </a:cubicBezTo>
                  <a:cubicBezTo>
                    <a:pt x="3874" y="744"/>
                    <a:pt x="2442" y="448"/>
                    <a:pt x="1044" y="186"/>
                  </a:cubicBezTo>
                  <a:cubicBezTo>
                    <a:pt x="693" y="123"/>
                    <a:pt x="347" y="6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70"/>
            <p:cNvSpPr/>
            <p:nvPr/>
          </p:nvSpPr>
          <p:spPr>
            <a:xfrm>
              <a:off x="7792554" y="1974569"/>
              <a:ext cx="174319" cy="68160"/>
            </a:xfrm>
            <a:custGeom>
              <a:avLst/>
              <a:gdLst/>
              <a:ahLst/>
              <a:cxnLst/>
              <a:rect l="l" t="t" r="r" b="b"/>
              <a:pathLst>
                <a:path w="11212" h="4384" extrusionOk="0">
                  <a:moveTo>
                    <a:pt x="8204" y="0"/>
                  </a:moveTo>
                  <a:cubicBezTo>
                    <a:pt x="7866" y="51"/>
                    <a:pt x="7528" y="97"/>
                    <a:pt x="7186" y="135"/>
                  </a:cubicBezTo>
                  <a:cubicBezTo>
                    <a:pt x="6168" y="258"/>
                    <a:pt x="5141" y="338"/>
                    <a:pt x="4111" y="410"/>
                  </a:cubicBezTo>
                  <a:cubicBezTo>
                    <a:pt x="3422" y="460"/>
                    <a:pt x="2738" y="503"/>
                    <a:pt x="2049" y="545"/>
                  </a:cubicBezTo>
                  <a:cubicBezTo>
                    <a:pt x="1365" y="591"/>
                    <a:pt x="680" y="642"/>
                    <a:pt x="0" y="701"/>
                  </a:cubicBezTo>
                  <a:cubicBezTo>
                    <a:pt x="38" y="765"/>
                    <a:pt x="81" y="836"/>
                    <a:pt x="119" y="900"/>
                  </a:cubicBezTo>
                  <a:cubicBezTo>
                    <a:pt x="275" y="1166"/>
                    <a:pt x="431" y="1436"/>
                    <a:pt x="579" y="1724"/>
                  </a:cubicBezTo>
                  <a:cubicBezTo>
                    <a:pt x="672" y="1901"/>
                    <a:pt x="765" y="2087"/>
                    <a:pt x="854" y="2273"/>
                  </a:cubicBezTo>
                  <a:cubicBezTo>
                    <a:pt x="942" y="2454"/>
                    <a:pt x="1031" y="2644"/>
                    <a:pt x="1116" y="2835"/>
                  </a:cubicBezTo>
                  <a:cubicBezTo>
                    <a:pt x="2759" y="3092"/>
                    <a:pt x="4398" y="3354"/>
                    <a:pt x="6037" y="3625"/>
                  </a:cubicBezTo>
                  <a:cubicBezTo>
                    <a:pt x="6312" y="3671"/>
                    <a:pt x="6595" y="3709"/>
                    <a:pt x="6878" y="3751"/>
                  </a:cubicBezTo>
                  <a:cubicBezTo>
                    <a:pt x="7076" y="3781"/>
                    <a:pt x="7275" y="3810"/>
                    <a:pt x="7473" y="3840"/>
                  </a:cubicBezTo>
                  <a:cubicBezTo>
                    <a:pt x="7798" y="3886"/>
                    <a:pt x="8124" y="3941"/>
                    <a:pt x="8445" y="4001"/>
                  </a:cubicBezTo>
                  <a:cubicBezTo>
                    <a:pt x="8918" y="4093"/>
                    <a:pt x="9391" y="4216"/>
                    <a:pt x="9847" y="4372"/>
                  </a:cubicBezTo>
                  <a:cubicBezTo>
                    <a:pt x="9925" y="4380"/>
                    <a:pt x="10002" y="4384"/>
                    <a:pt x="10079" y="4384"/>
                  </a:cubicBezTo>
                  <a:cubicBezTo>
                    <a:pt x="10213" y="4384"/>
                    <a:pt x="10346" y="4373"/>
                    <a:pt x="10477" y="4351"/>
                  </a:cubicBezTo>
                  <a:cubicBezTo>
                    <a:pt x="10544" y="4338"/>
                    <a:pt x="10612" y="4322"/>
                    <a:pt x="10675" y="4296"/>
                  </a:cubicBezTo>
                  <a:cubicBezTo>
                    <a:pt x="10781" y="4258"/>
                    <a:pt x="10878" y="4199"/>
                    <a:pt x="10958" y="4119"/>
                  </a:cubicBezTo>
                  <a:cubicBezTo>
                    <a:pt x="10992" y="4085"/>
                    <a:pt x="11026" y="4047"/>
                    <a:pt x="11051" y="4001"/>
                  </a:cubicBezTo>
                  <a:cubicBezTo>
                    <a:pt x="11212" y="3743"/>
                    <a:pt x="11203" y="3401"/>
                    <a:pt x="11123" y="3058"/>
                  </a:cubicBezTo>
                  <a:cubicBezTo>
                    <a:pt x="11094" y="2940"/>
                    <a:pt x="11060" y="2822"/>
                    <a:pt x="11017" y="2708"/>
                  </a:cubicBezTo>
                  <a:cubicBezTo>
                    <a:pt x="11001" y="2657"/>
                    <a:pt x="10979" y="2598"/>
                    <a:pt x="10958" y="2547"/>
                  </a:cubicBezTo>
                  <a:cubicBezTo>
                    <a:pt x="10912" y="2442"/>
                    <a:pt x="10865" y="2340"/>
                    <a:pt x="10823" y="2252"/>
                  </a:cubicBezTo>
                  <a:cubicBezTo>
                    <a:pt x="10798" y="2205"/>
                    <a:pt x="10777" y="2163"/>
                    <a:pt x="10756" y="2125"/>
                  </a:cubicBezTo>
                  <a:cubicBezTo>
                    <a:pt x="10274" y="1242"/>
                    <a:pt x="9505" y="570"/>
                    <a:pt x="8601" y="161"/>
                  </a:cubicBezTo>
                  <a:cubicBezTo>
                    <a:pt x="8470" y="101"/>
                    <a:pt x="8339" y="46"/>
                    <a:pt x="8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70"/>
            <p:cNvSpPr/>
            <p:nvPr/>
          </p:nvSpPr>
          <p:spPr>
            <a:xfrm>
              <a:off x="7361111" y="2367034"/>
              <a:ext cx="9468" cy="8893"/>
            </a:xfrm>
            <a:custGeom>
              <a:avLst/>
              <a:gdLst/>
              <a:ahLst/>
              <a:cxnLst/>
              <a:rect l="l" t="t" r="r" b="b"/>
              <a:pathLst>
                <a:path w="609" h="572" extrusionOk="0">
                  <a:moveTo>
                    <a:pt x="314" y="1"/>
                  </a:moveTo>
                  <a:cubicBezTo>
                    <a:pt x="158" y="1"/>
                    <a:pt x="60" y="98"/>
                    <a:pt x="0" y="226"/>
                  </a:cubicBezTo>
                  <a:cubicBezTo>
                    <a:pt x="5" y="336"/>
                    <a:pt x="51" y="437"/>
                    <a:pt x="131" y="509"/>
                  </a:cubicBezTo>
                  <a:cubicBezTo>
                    <a:pt x="181" y="552"/>
                    <a:pt x="234" y="572"/>
                    <a:pt x="286" y="572"/>
                  </a:cubicBezTo>
                  <a:cubicBezTo>
                    <a:pt x="390" y="572"/>
                    <a:pt x="489" y="495"/>
                    <a:pt x="537" y="382"/>
                  </a:cubicBezTo>
                  <a:cubicBezTo>
                    <a:pt x="609" y="217"/>
                    <a:pt x="537" y="19"/>
                    <a:pt x="343" y="2"/>
                  </a:cubicBezTo>
                  <a:cubicBezTo>
                    <a:pt x="333" y="1"/>
                    <a:pt x="323" y="1"/>
                    <a:pt x="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70"/>
            <p:cNvSpPr/>
            <p:nvPr/>
          </p:nvSpPr>
          <p:spPr>
            <a:xfrm>
              <a:off x="7357240" y="2392190"/>
              <a:ext cx="13153" cy="12438"/>
            </a:xfrm>
            <a:custGeom>
              <a:avLst/>
              <a:gdLst/>
              <a:ahLst/>
              <a:cxnLst/>
              <a:rect l="l" t="t" r="r" b="b"/>
              <a:pathLst>
                <a:path w="846" h="800" extrusionOk="0">
                  <a:moveTo>
                    <a:pt x="352" y="1"/>
                  </a:moveTo>
                  <a:cubicBezTo>
                    <a:pt x="252" y="1"/>
                    <a:pt x="157" y="39"/>
                    <a:pt x="55" y="74"/>
                  </a:cubicBezTo>
                  <a:cubicBezTo>
                    <a:pt x="13" y="247"/>
                    <a:pt x="0" y="437"/>
                    <a:pt x="76" y="597"/>
                  </a:cubicBezTo>
                  <a:cubicBezTo>
                    <a:pt x="141" y="727"/>
                    <a:pt x="270" y="800"/>
                    <a:pt x="402" y="800"/>
                  </a:cubicBezTo>
                  <a:cubicBezTo>
                    <a:pt x="485" y="800"/>
                    <a:pt x="568" y="772"/>
                    <a:pt x="638" y="712"/>
                  </a:cubicBezTo>
                  <a:cubicBezTo>
                    <a:pt x="845" y="538"/>
                    <a:pt x="790" y="205"/>
                    <a:pt x="570" y="69"/>
                  </a:cubicBezTo>
                  <a:cubicBezTo>
                    <a:pt x="493" y="19"/>
                    <a:pt x="421" y="1"/>
                    <a:pt x="352" y="1"/>
                  </a:cubicBezTo>
                  <a:close/>
                </a:path>
              </a:pathLst>
            </a:custGeom>
            <a:solidFill>
              <a:srgbClr val="386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70"/>
            <p:cNvSpPr/>
            <p:nvPr/>
          </p:nvSpPr>
          <p:spPr>
            <a:xfrm>
              <a:off x="7226003" y="1664303"/>
              <a:ext cx="24130" cy="22964"/>
            </a:xfrm>
            <a:custGeom>
              <a:avLst/>
              <a:gdLst/>
              <a:ahLst/>
              <a:cxnLst/>
              <a:rect l="l" t="t" r="r" b="b"/>
              <a:pathLst>
                <a:path w="1552" h="1477" extrusionOk="0">
                  <a:moveTo>
                    <a:pt x="14" y="0"/>
                  </a:moveTo>
                  <a:cubicBezTo>
                    <a:pt x="1" y="76"/>
                    <a:pt x="1" y="152"/>
                    <a:pt x="14" y="228"/>
                  </a:cubicBezTo>
                  <a:cubicBezTo>
                    <a:pt x="60" y="465"/>
                    <a:pt x="174" y="676"/>
                    <a:pt x="343" y="845"/>
                  </a:cubicBezTo>
                  <a:cubicBezTo>
                    <a:pt x="453" y="955"/>
                    <a:pt x="567" y="1060"/>
                    <a:pt x="694" y="1153"/>
                  </a:cubicBezTo>
                  <a:cubicBezTo>
                    <a:pt x="787" y="1229"/>
                    <a:pt x="884" y="1301"/>
                    <a:pt x="989" y="1360"/>
                  </a:cubicBezTo>
                  <a:cubicBezTo>
                    <a:pt x="1097" y="1425"/>
                    <a:pt x="1215" y="1476"/>
                    <a:pt x="1318" y="1476"/>
                  </a:cubicBezTo>
                  <a:cubicBezTo>
                    <a:pt x="1418" y="1476"/>
                    <a:pt x="1503" y="1428"/>
                    <a:pt x="1551" y="1297"/>
                  </a:cubicBezTo>
                  <a:cubicBezTo>
                    <a:pt x="1044" y="858"/>
                    <a:pt x="533" y="427"/>
                    <a:pt x="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70"/>
            <p:cNvSpPr/>
            <p:nvPr/>
          </p:nvSpPr>
          <p:spPr>
            <a:xfrm>
              <a:off x="7295252" y="2407847"/>
              <a:ext cx="9002" cy="7696"/>
            </a:xfrm>
            <a:custGeom>
              <a:avLst/>
              <a:gdLst/>
              <a:ahLst/>
              <a:cxnLst/>
              <a:rect l="l" t="t" r="r" b="b"/>
              <a:pathLst>
                <a:path w="579" h="495" extrusionOk="0">
                  <a:moveTo>
                    <a:pt x="151" y="0"/>
                  </a:moveTo>
                  <a:lnTo>
                    <a:pt x="151" y="0"/>
                  </a:lnTo>
                  <a:cubicBezTo>
                    <a:pt x="0" y="171"/>
                    <a:pt x="34" y="494"/>
                    <a:pt x="282" y="494"/>
                  </a:cubicBezTo>
                  <a:cubicBezTo>
                    <a:pt x="304" y="494"/>
                    <a:pt x="328" y="492"/>
                    <a:pt x="354" y="486"/>
                  </a:cubicBezTo>
                  <a:cubicBezTo>
                    <a:pt x="502" y="448"/>
                    <a:pt x="578" y="304"/>
                    <a:pt x="481" y="173"/>
                  </a:cubicBezTo>
                  <a:cubicBezTo>
                    <a:pt x="435" y="114"/>
                    <a:pt x="367" y="80"/>
                    <a:pt x="295" y="72"/>
                  </a:cubicBezTo>
                  <a:cubicBezTo>
                    <a:pt x="244" y="68"/>
                    <a:pt x="215" y="72"/>
                    <a:pt x="173" y="38"/>
                  </a:cubicBezTo>
                  <a:cubicBezTo>
                    <a:pt x="164" y="26"/>
                    <a:pt x="156" y="13"/>
                    <a:pt x="151" y="0"/>
                  </a:cubicBezTo>
                  <a:close/>
                </a:path>
              </a:pathLst>
            </a:custGeom>
            <a:solidFill>
              <a:srgbClr val="386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70"/>
            <p:cNvSpPr/>
            <p:nvPr/>
          </p:nvSpPr>
          <p:spPr>
            <a:xfrm>
              <a:off x="7285115" y="2389951"/>
              <a:ext cx="10588" cy="9095"/>
            </a:xfrm>
            <a:custGeom>
              <a:avLst/>
              <a:gdLst/>
              <a:ahLst/>
              <a:cxnLst/>
              <a:rect l="l" t="t" r="r" b="b"/>
              <a:pathLst>
                <a:path w="681" h="585" extrusionOk="0">
                  <a:moveTo>
                    <a:pt x="361" y="1"/>
                  </a:moveTo>
                  <a:cubicBezTo>
                    <a:pt x="275" y="1"/>
                    <a:pt x="197" y="36"/>
                    <a:pt x="106" y="44"/>
                  </a:cubicBezTo>
                  <a:cubicBezTo>
                    <a:pt x="35" y="171"/>
                    <a:pt x="1" y="306"/>
                    <a:pt x="98" y="442"/>
                  </a:cubicBezTo>
                  <a:cubicBezTo>
                    <a:pt x="163" y="532"/>
                    <a:pt x="256" y="584"/>
                    <a:pt x="350" y="584"/>
                  </a:cubicBezTo>
                  <a:cubicBezTo>
                    <a:pt x="422" y="584"/>
                    <a:pt x="494" y="554"/>
                    <a:pt x="554" y="488"/>
                  </a:cubicBezTo>
                  <a:cubicBezTo>
                    <a:pt x="681" y="340"/>
                    <a:pt x="668" y="116"/>
                    <a:pt x="482" y="28"/>
                  </a:cubicBezTo>
                  <a:cubicBezTo>
                    <a:pt x="439" y="8"/>
                    <a:pt x="399" y="1"/>
                    <a:pt x="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70"/>
            <p:cNvSpPr/>
            <p:nvPr/>
          </p:nvSpPr>
          <p:spPr>
            <a:xfrm>
              <a:off x="7261809" y="2372398"/>
              <a:ext cx="12158" cy="13013"/>
            </a:xfrm>
            <a:custGeom>
              <a:avLst/>
              <a:gdLst/>
              <a:ahLst/>
              <a:cxnLst/>
              <a:rect l="l" t="t" r="r" b="b"/>
              <a:pathLst>
                <a:path w="782" h="837" extrusionOk="0">
                  <a:moveTo>
                    <a:pt x="315" y="0"/>
                  </a:moveTo>
                  <a:cubicBezTo>
                    <a:pt x="299" y="0"/>
                    <a:pt x="282" y="1"/>
                    <a:pt x="266" y="3"/>
                  </a:cubicBezTo>
                  <a:lnTo>
                    <a:pt x="254" y="3"/>
                  </a:lnTo>
                  <a:cubicBezTo>
                    <a:pt x="254" y="3"/>
                    <a:pt x="254" y="12"/>
                    <a:pt x="254" y="16"/>
                  </a:cubicBezTo>
                  <a:cubicBezTo>
                    <a:pt x="224" y="105"/>
                    <a:pt x="127" y="143"/>
                    <a:pt x="76" y="219"/>
                  </a:cubicBezTo>
                  <a:cubicBezTo>
                    <a:pt x="26" y="303"/>
                    <a:pt x="0" y="400"/>
                    <a:pt x="4" y="498"/>
                  </a:cubicBezTo>
                  <a:cubicBezTo>
                    <a:pt x="8" y="686"/>
                    <a:pt x="165" y="837"/>
                    <a:pt x="351" y="837"/>
                  </a:cubicBezTo>
                  <a:cubicBezTo>
                    <a:pt x="361" y="837"/>
                    <a:pt x="371" y="836"/>
                    <a:pt x="380" y="835"/>
                  </a:cubicBezTo>
                  <a:cubicBezTo>
                    <a:pt x="579" y="823"/>
                    <a:pt x="773" y="679"/>
                    <a:pt x="777" y="472"/>
                  </a:cubicBezTo>
                  <a:cubicBezTo>
                    <a:pt x="781" y="227"/>
                    <a:pt x="552" y="0"/>
                    <a:pt x="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70"/>
            <p:cNvSpPr/>
            <p:nvPr/>
          </p:nvSpPr>
          <p:spPr>
            <a:xfrm>
              <a:off x="7177013" y="1630798"/>
              <a:ext cx="31468" cy="23010"/>
            </a:xfrm>
            <a:custGeom>
              <a:avLst/>
              <a:gdLst/>
              <a:ahLst/>
              <a:cxnLst/>
              <a:rect l="l" t="t" r="r" b="b"/>
              <a:pathLst>
                <a:path w="2024" h="1480" extrusionOk="0">
                  <a:moveTo>
                    <a:pt x="241" y="1"/>
                  </a:moveTo>
                  <a:cubicBezTo>
                    <a:pt x="102" y="51"/>
                    <a:pt x="22" y="127"/>
                    <a:pt x="9" y="229"/>
                  </a:cubicBezTo>
                  <a:cubicBezTo>
                    <a:pt x="1" y="284"/>
                    <a:pt x="9" y="339"/>
                    <a:pt x="30" y="394"/>
                  </a:cubicBezTo>
                  <a:cubicBezTo>
                    <a:pt x="43" y="427"/>
                    <a:pt x="60" y="457"/>
                    <a:pt x="77" y="491"/>
                  </a:cubicBezTo>
                  <a:cubicBezTo>
                    <a:pt x="98" y="524"/>
                    <a:pt x="123" y="563"/>
                    <a:pt x="148" y="596"/>
                  </a:cubicBezTo>
                  <a:cubicBezTo>
                    <a:pt x="229" y="689"/>
                    <a:pt x="326" y="778"/>
                    <a:pt x="427" y="850"/>
                  </a:cubicBezTo>
                  <a:cubicBezTo>
                    <a:pt x="562" y="951"/>
                    <a:pt x="706" y="1044"/>
                    <a:pt x="854" y="1129"/>
                  </a:cubicBezTo>
                  <a:cubicBezTo>
                    <a:pt x="1008" y="1220"/>
                    <a:pt x="1441" y="1479"/>
                    <a:pt x="1738" y="1479"/>
                  </a:cubicBezTo>
                  <a:cubicBezTo>
                    <a:pt x="1824" y="1479"/>
                    <a:pt x="1899" y="1457"/>
                    <a:pt x="1952" y="1403"/>
                  </a:cubicBezTo>
                  <a:cubicBezTo>
                    <a:pt x="1978" y="1374"/>
                    <a:pt x="1999" y="1340"/>
                    <a:pt x="2007" y="1302"/>
                  </a:cubicBezTo>
                  <a:cubicBezTo>
                    <a:pt x="2016" y="1285"/>
                    <a:pt x="2020" y="1272"/>
                    <a:pt x="2024" y="1260"/>
                  </a:cubicBezTo>
                  <a:cubicBezTo>
                    <a:pt x="1876" y="1145"/>
                    <a:pt x="1728" y="1040"/>
                    <a:pt x="1580" y="934"/>
                  </a:cubicBezTo>
                  <a:cubicBezTo>
                    <a:pt x="1141" y="609"/>
                    <a:pt x="698" y="296"/>
                    <a:pt x="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70"/>
            <p:cNvSpPr/>
            <p:nvPr/>
          </p:nvSpPr>
          <p:spPr>
            <a:xfrm>
              <a:off x="7247490" y="2391040"/>
              <a:ext cx="13666" cy="11925"/>
            </a:xfrm>
            <a:custGeom>
              <a:avLst/>
              <a:gdLst/>
              <a:ahLst/>
              <a:cxnLst/>
              <a:rect l="l" t="t" r="r" b="b"/>
              <a:pathLst>
                <a:path w="879" h="767" extrusionOk="0">
                  <a:moveTo>
                    <a:pt x="427" y="0"/>
                  </a:moveTo>
                  <a:cubicBezTo>
                    <a:pt x="240" y="0"/>
                    <a:pt x="115" y="149"/>
                    <a:pt x="30" y="304"/>
                  </a:cubicBezTo>
                  <a:cubicBezTo>
                    <a:pt x="0" y="460"/>
                    <a:pt x="64" y="617"/>
                    <a:pt x="190" y="705"/>
                  </a:cubicBezTo>
                  <a:cubicBezTo>
                    <a:pt x="250" y="747"/>
                    <a:pt x="323" y="767"/>
                    <a:pt x="397" y="767"/>
                  </a:cubicBezTo>
                  <a:cubicBezTo>
                    <a:pt x="553" y="767"/>
                    <a:pt x="716" y="681"/>
                    <a:pt x="782" y="540"/>
                  </a:cubicBezTo>
                  <a:cubicBezTo>
                    <a:pt x="879" y="329"/>
                    <a:pt x="710" y="34"/>
                    <a:pt x="478" y="4"/>
                  </a:cubicBezTo>
                  <a:cubicBezTo>
                    <a:pt x="460" y="2"/>
                    <a:pt x="443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70"/>
            <p:cNvSpPr/>
            <p:nvPr/>
          </p:nvSpPr>
          <p:spPr>
            <a:xfrm>
              <a:off x="7145358" y="1660027"/>
              <a:ext cx="15516" cy="14475"/>
            </a:xfrm>
            <a:custGeom>
              <a:avLst/>
              <a:gdLst/>
              <a:ahLst/>
              <a:cxnLst/>
              <a:rect l="l" t="t" r="r" b="b"/>
              <a:pathLst>
                <a:path w="998" h="931" extrusionOk="0">
                  <a:moveTo>
                    <a:pt x="636" y="0"/>
                  </a:moveTo>
                  <a:cubicBezTo>
                    <a:pt x="409" y="0"/>
                    <a:pt x="180" y="98"/>
                    <a:pt x="89" y="317"/>
                  </a:cubicBezTo>
                  <a:cubicBezTo>
                    <a:pt x="0" y="545"/>
                    <a:pt x="144" y="824"/>
                    <a:pt x="372" y="909"/>
                  </a:cubicBezTo>
                  <a:cubicBezTo>
                    <a:pt x="414" y="923"/>
                    <a:pt x="456" y="930"/>
                    <a:pt x="499" y="930"/>
                  </a:cubicBezTo>
                  <a:cubicBezTo>
                    <a:pt x="706" y="930"/>
                    <a:pt x="913" y="773"/>
                    <a:pt x="955" y="567"/>
                  </a:cubicBezTo>
                  <a:cubicBezTo>
                    <a:pt x="997" y="326"/>
                    <a:pt x="837" y="131"/>
                    <a:pt x="651" y="1"/>
                  </a:cubicBezTo>
                  <a:cubicBezTo>
                    <a:pt x="646" y="0"/>
                    <a:pt x="641" y="0"/>
                    <a:pt x="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70"/>
            <p:cNvSpPr/>
            <p:nvPr/>
          </p:nvSpPr>
          <p:spPr>
            <a:xfrm>
              <a:off x="7065553" y="1625745"/>
              <a:ext cx="81920" cy="22995"/>
            </a:xfrm>
            <a:custGeom>
              <a:avLst/>
              <a:gdLst/>
              <a:ahLst/>
              <a:cxnLst/>
              <a:rect l="l" t="t" r="r" b="b"/>
              <a:pathLst>
                <a:path w="5269" h="1479" extrusionOk="0">
                  <a:moveTo>
                    <a:pt x="3444" y="1"/>
                  </a:moveTo>
                  <a:cubicBezTo>
                    <a:pt x="2836" y="1"/>
                    <a:pt x="2244" y="72"/>
                    <a:pt x="1653" y="309"/>
                  </a:cubicBezTo>
                  <a:cubicBezTo>
                    <a:pt x="1492" y="372"/>
                    <a:pt x="1331" y="452"/>
                    <a:pt x="1184" y="541"/>
                  </a:cubicBezTo>
                  <a:cubicBezTo>
                    <a:pt x="1040" y="630"/>
                    <a:pt x="905" y="723"/>
                    <a:pt x="774" y="824"/>
                  </a:cubicBezTo>
                  <a:cubicBezTo>
                    <a:pt x="508" y="1027"/>
                    <a:pt x="267" y="1247"/>
                    <a:pt x="1" y="1458"/>
                  </a:cubicBezTo>
                  <a:cubicBezTo>
                    <a:pt x="301" y="1437"/>
                    <a:pt x="596" y="1420"/>
                    <a:pt x="884" y="1411"/>
                  </a:cubicBezTo>
                  <a:cubicBezTo>
                    <a:pt x="1167" y="1399"/>
                    <a:pt x="1446" y="1390"/>
                    <a:pt x="1707" y="1386"/>
                  </a:cubicBezTo>
                  <a:cubicBezTo>
                    <a:pt x="1817" y="1384"/>
                    <a:pt x="1927" y="1383"/>
                    <a:pt x="2037" y="1383"/>
                  </a:cubicBezTo>
                  <a:cubicBezTo>
                    <a:pt x="2322" y="1383"/>
                    <a:pt x="2608" y="1390"/>
                    <a:pt x="2894" y="1399"/>
                  </a:cubicBezTo>
                  <a:cubicBezTo>
                    <a:pt x="3287" y="1411"/>
                    <a:pt x="3684" y="1441"/>
                    <a:pt x="4082" y="1479"/>
                  </a:cubicBezTo>
                  <a:lnTo>
                    <a:pt x="4086" y="1475"/>
                  </a:lnTo>
                  <a:cubicBezTo>
                    <a:pt x="4086" y="1468"/>
                    <a:pt x="4091" y="1461"/>
                    <a:pt x="4098" y="1461"/>
                  </a:cubicBezTo>
                  <a:cubicBezTo>
                    <a:pt x="4100" y="1461"/>
                    <a:pt x="4101" y="1461"/>
                    <a:pt x="4103" y="1462"/>
                  </a:cubicBezTo>
                  <a:cubicBezTo>
                    <a:pt x="4234" y="1454"/>
                    <a:pt x="4365" y="1428"/>
                    <a:pt x="4487" y="1382"/>
                  </a:cubicBezTo>
                  <a:cubicBezTo>
                    <a:pt x="4576" y="1352"/>
                    <a:pt x="4656" y="1310"/>
                    <a:pt x="4736" y="1263"/>
                  </a:cubicBezTo>
                  <a:cubicBezTo>
                    <a:pt x="4821" y="1213"/>
                    <a:pt x="4897" y="1154"/>
                    <a:pt x="4969" y="1086"/>
                  </a:cubicBezTo>
                  <a:cubicBezTo>
                    <a:pt x="5015" y="1040"/>
                    <a:pt x="5057" y="993"/>
                    <a:pt x="5091" y="942"/>
                  </a:cubicBezTo>
                  <a:cubicBezTo>
                    <a:pt x="5167" y="837"/>
                    <a:pt x="5226" y="719"/>
                    <a:pt x="5269" y="596"/>
                  </a:cubicBezTo>
                  <a:cubicBezTo>
                    <a:pt x="5032" y="474"/>
                    <a:pt x="4787" y="364"/>
                    <a:pt x="4546" y="254"/>
                  </a:cubicBezTo>
                  <a:cubicBezTo>
                    <a:pt x="4386" y="174"/>
                    <a:pt x="4225" y="93"/>
                    <a:pt x="4060" y="17"/>
                  </a:cubicBezTo>
                  <a:cubicBezTo>
                    <a:pt x="3942" y="13"/>
                    <a:pt x="3824" y="5"/>
                    <a:pt x="3706" y="5"/>
                  </a:cubicBezTo>
                  <a:cubicBezTo>
                    <a:pt x="3618" y="2"/>
                    <a:pt x="3531" y="1"/>
                    <a:pt x="3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70"/>
            <p:cNvSpPr/>
            <p:nvPr/>
          </p:nvSpPr>
          <p:spPr>
            <a:xfrm>
              <a:off x="7190415" y="2361437"/>
              <a:ext cx="16962" cy="14832"/>
            </a:xfrm>
            <a:custGeom>
              <a:avLst/>
              <a:gdLst/>
              <a:ahLst/>
              <a:cxnLst/>
              <a:rect l="l" t="t" r="r" b="b"/>
              <a:pathLst>
                <a:path w="1091" h="954" extrusionOk="0">
                  <a:moveTo>
                    <a:pt x="580" y="1"/>
                  </a:moveTo>
                  <a:cubicBezTo>
                    <a:pt x="521" y="1"/>
                    <a:pt x="462" y="11"/>
                    <a:pt x="406" y="32"/>
                  </a:cubicBezTo>
                  <a:cubicBezTo>
                    <a:pt x="283" y="75"/>
                    <a:pt x="216" y="176"/>
                    <a:pt x="106" y="231"/>
                  </a:cubicBezTo>
                  <a:cubicBezTo>
                    <a:pt x="97" y="234"/>
                    <a:pt x="86" y="237"/>
                    <a:pt x="76" y="237"/>
                  </a:cubicBezTo>
                  <a:cubicBezTo>
                    <a:pt x="71" y="237"/>
                    <a:pt x="67" y="236"/>
                    <a:pt x="64" y="235"/>
                  </a:cubicBezTo>
                  <a:lnTo>
                    <a:pt x="64" y="235"/>
                  </a:lnTo>
                  <a:cubicBezTo>
                    <a:pt x="0" y="408"/>
                    <a:pt x="5" y="590"/>
                    <a:pt x="123" y="751"/>
                  </a:cubicBezTo>
                  <a:cubicBezTo>
                    <a:pt x="223" y="881"/>
                    <a:pt x="389" y="953"/>
                    <a:pt x="552" y="953"/>
                  </a:cubicBezTo>
                  <a:cubicBezTo>
                    <a:pt x="679" y="953"/>
                    <a:pt x="804" y="910"/>
                    <a:pt x="896" y="818"/>
                  </a:cubicBezTo>
                  <a:cubicBezTo>
                    <a:pt x="1090" y="624"/>
                    <a:pt x="1078" y="248"/>
                    <a:pt x="854" y="83"/>
                  </a:cubicBezTo>
                  <a:cubicBezTo>
                    <a:pt x="770" y="28"/>
                    <a:pt x="675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70"/>
            <p:cNvSpPr/>
            <p:nvPr/>
          </p:nvSpPr>
          <p:spPr>
            <a:xfrm>
              <a:off x="6985686" y="1649906"/>
              <a:ext cx="138466" cy="42709"/>
            </a:xfrm>
            <a:custGeom>
              <a:avLst/>
              <a:gdLst/>
              <a:ahLst/>
              <a:cxnLst/>
              <a:rect l="l" t="t" r="r" b="b"/>
              <a:pathLst>
                <a:path w="8906" h="2747" extrusionOk="0">
                  <a:moveTo>
                    <a:pt x="7233" y="1"/>
                  </a:moveTo>
                  <a:cubicBezTo>
                    <a:pt x="6916" y="1"/>
                    <a:pt x="6583" y="1"/>
                    <a:pt x="6245" y="5"/>
                  </a:cubicBezTo>
                  <a:cubicBezTo>
                    <a:pt x="5738" y="18"/>
                    <a:pt x="5210" y="43"/>
                    <a:pt x="4682" y="98"/>
                  </a:cubicBezTo>
                  <a:cubicBezTo>
                    <a:pt x="4158" y="149"/>
                    <a:pt x="3638" y="242"/>
                    <a:pt x="3127" y="377"/>
                  </a:cubicBezTo>
                  <a:cubicBezTo>
                    <a:pt x="2633" y="504"/>
                    <a:pt x="2160" y="690"/>
                    <a:pt x="1712" y="935"/>
                  </a:cubicBezTo>
                  <a:cubicBezTo>
                    <a:pt x="1420" y="1095"/>
                    <a:pt x="1150" y="1285"/>
                    <a:pt x="905" y="1509"/>
                  </a:cubicBezTo>
                  <a:cubicBezTo>
                    <a:pt x="525" y="1855"/>
                    <a:pt x="216" y="2278"/>
                    <a:pt x="1" y="2747"/>
                  </a:cubicBezTo>
                  <a:cubicBezTo>
                    <a:pt x="787" y="2514"/>
                    <a:pt x="1589" y="2329"/>
                    <a:pt x="2396" y="2198"/>
                  </a:cubicBezTo>
                  <a:cubicBezTo>
                    <a:pt x="3207" y="2058"/>
                    <a:pt x="4018" y="1965"/>
                    <a:pt x="4817" y="1902"/>
                  </a:cubicBezTo>
                  <a:cubicBezTo>
                    <a:pt x="5496" y="1848"/>
                    <a:pt x="6185" y="1825"/>
                    <a:pt x="6885" y="1825"/>
                  </a:cubicBezTo>
                  <a:cubicBezTo>
                    <a:pt x="6948" y="1825"/>
                    <a:pt x="7010" y="1826"/>
                    <a:pt x="7073" y="1826"/>
                  </a:cubicBezTo>
                  <a:cubicBezTo>
                    <a:pt x="7482" y="1695"/>
                    <a:pt x="7858" y="1471"/>
                    <a:pt x="8175" y="1180"/>
                  </a:cubicBezTo>
                  <a:cubicBezTo>
                    <a:pt x="8496" y="880"/>
                    <a:pt x="8745" y="504"/>
                    <a:pt x="8897" y="90"/>
                  </a:cubicBezTo>
                  <a:lnTo>
                    <a:pt x="8906" y="81"/>
                  </a:lnTo>
                  <a:cubicBezTo>
                    <a:pt x="8627" y="56"/>
                    <a:pt x="8348" y="35"/>
                    <a:pt x="8070" y="22"/>
                  </a:cubicBezTo>
                  <a:cubicBezTo>
                    <a:pt x="7786" y="9"/>
                    <a:pt x="7512" y="1"/>
                    <a:pt x="7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70"/>
            <p:cNvSpPr/>
            <p:nvPr/>
          </p:nvSpPr>
          <p:spPr>
            <a:xfrm>
              <a:off x="7178926" y="2320376"/>
              <a:ext cx="9624" cy="10370"/>
            </a:xfrm>
            <a:custGeom>
              <a:avLst/>
              <a:gdLst/>
              <a:ahLst/>
              <a:cxnLst/>
              <a:rect l="l" t="t" r="r" b="b"/>
              <a:pathLst>
                <a:path w="619" h="667" extrusionOk="0">
                  <a:moveTo>
                    <a:pt x="264" y="0"/>
                  </a:moveTo>
                  <a:cubicBezTo>
                    <a:pt x="240" y="0"/>
                    <a:pt x="215" y="8"/>
                    <a:pt x="190" y="25"/>
                  </a:cubicBezTo>
                  <a:cubicBezTo>
                    <a:pt x="177" y="33"/>
                    <a:pt x="156" y="37"/>
                    <a:pt x="139" y="37"/>
                  </a:cubicBezTo>
                  <a:cubicBezTo>
                    <a:pt x="59" y="143"/>
                    <a:pt x="0" y="274"/>
                    <a:pt x="8" y="396"/>
                  </a:cubicBezTo>
                  <a:cubicBezTo>
                    <a:pt x="23" y="524"/>
                    <a:pt x="119" y="666"/>
                    <a:pt x="247" y="666"/>
                  </a:cubicBezTo>
                  <a:cubicBezTo>
                    <a:pt x="268" y="666"/>
                    <a:pt x="290" y="662"/>
                    <a:pt x="313" y="654"/>
                  </a:cubicBezTo>
                  <a:cubicBezTo>
                    <a:pt x="619" y="548"/>
                    <a:pt x="469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70"/>
            <p:cNvSpPr/>
            <p:nvPr/>
          </p:nvSpPr>
          <p:spPr>
            <a:xfrm>
              <a:off x="7173468" y="2341707"/>
              <a:ext cx="13278" cy="12267"/>
            </a:xfrm>
            <a:custGeom>
              <a:avLst/>
              <a:gdLst/>
              <a:ahLst/>
              <a:cxnLst/>
              <a:rect l="l" t="t" r="r" b="b"/>
              <a:pathLst>
                <a:path w="854" h="789" extrusionOk="0">
                  <a:moveTo>
                    <a:pt x="425" y="1"/>
                  </a:moveTo>
                  <a:cubicBezTo>
                    <a:pt x="169" y="1"/>
                    <a:pt x="0" y="518"/>
                    <a:pt x="262" y="697"/>
                  </a:cubicBezTo>
                  <a:cubicBezTo>
                    <a:pt x="354" y="760"/>
                    <a:pt x="441" y="789"/>
                    <a:pt x="515" y="789"/>
                  </a:cubicBezTo>
                  <a:cubicBezTo>
                    <a:pt x="536" y="789"/>
                    <a:pt x="556" y="786"/>
                    <a:pt x="575" y="782"/>
                  </a:cubicBezTo>
                  <a:cubicBezTo>
                    <a:pt x="778" y="735"/>
                    <a:pt x="854" y="448"/>
                    <a:pt x="689" y="190"/>
                  </a:cubicBezTo>
                  <a:cubicBezTo>
                    <a:pt x="599" y="55"/>
                    <a:pt x="508" y="1"/>
                    <a:pt x="4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70"/>
            <p:cNvSpPr/>
            <p:nvPr/>
          </p:nvSpPr>
          <p:spPr>
            <a:xfrm>
              <a:off x="7155076" y="2321294"/>
              <a:ext cx="6654" cy="8147"/>
            </a:xfrm>
            <a:custGeom>
              <a:avLst/>
              <a:gdLst/>
              <a:ahLst/>
              <a:cxnLst/>
              <a:rect l="l" t="t" r="r" b="b"/>
              <a:pathLst>
                <a:path w="428" h="524" extrusionOk="0">
                  <a:moveTo>
                    <a:pt x="161" y="1"/>
                  </a:moveTo>
                  <a:cubicBezTo>
                    <a:pt x="148" y="1"/>
                    <a:pt x="147" y="11"/>
                    <a:pt x="127" y="42"/>
                  </a:cubicBezTo>
                  <a:cubicBezTo>
                    <a:pt x="109" y="62"/>
                    <a:pt x="82" y="73"/>
                    <a:pt x="55" y="73"/>
                  </a:cubicBezTo>
                  <a:cubicBezTo>
                    <a:pt x="37" y="73"/>
                    <a:pt x="20" y="69"/>
                    <a:pt x="5" y="59"/>
                  </a:cubicBezTo>
                  <a:lnTo>
                    <a:pt x="5" y="59"/>
                  </a:lnTo>
                  <a:cubicBezTo>
                    <a:pt x="1" y="190"/>
                    <a:pt x="13" y="325"/>
                    <a:pt x="94" y="430"/>
                  </a:cubicBezTo>
                  <a:cubicBezTo>
                    <a:pt x="138" y="484"/>
                    <a:pt x="213" y="524"/>
                    <a:pt x="279" y="524"/>
                  </a:cubicBezTo>
                  <a:cubicBezTo>
                    <a:pt x="338" y="524"/>
                    <a:pt x="391" y="493"/>
                    <a:pt x="410" y="413"/>
                  </a:cubicBezTo>
                  <a:cubicBezTo>
                    <a:pt x="427" y="295"/>
                    <a:pt x="398" y="177"/>
                    <a:pt x="322" y="88"/>
                  </a:cubicBezTo>
                  <a:cubicBezTo>
                    <a:pt x="288" y="46"/>
                    <a:pt x="246" y="21"/>
                    <a:pt x="195" y="8"/>
                  </a:cubicBezTo>
                  <a:cubicBezTo>
                    <a:pt x="178" y="4"/>
                    <a:pt x="168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70"/>
            <p:cNvSpPr/>
            <p:nvPr/>
          </p:nvSpPr>
          <p:spPr>
            <a:xfrm>
              <a:off x="7109957" y="2272397"/>
              <a:ext cx="12951" cy="13604"/>
            </a:xfrm>
            <a:custGeom>
              <a:avLst/>
              <a:gdLst/>
              <a:ahLst/>
              <a:cxnLst/>
              <a:rect l="l" t="t" r="r" b="b"/>
              <a:pathLst>
                <a:path w="833" h="875" extrusionOk="0">
                  <a:moveTo>
                    <a:pt x="499" y="0"/>
                  </a:moveTo>
                  <a:cubicBezTo>
                    <a:pt x="489" y="0"/>
                    <a:pt x="479" y="1"/>
                    <a:pt x="469" y="2"/>
                  </a:cubicBezTo>
                  <a:cubicBezTo>
                    <a:pt x="402" y="6"/>
                    <a:pt x="338" y="35"/>
                    <a:pt x="288" y="82"/>
                  </a:cubicBezTo>
                  <a:cubicBezTo>
                    <a:pt x="288" y="90"/>
                    <a:pt x="283" y="103"/>
                    <a:pt x="271" y="107"/>
                  </a:cubicBezTo>
                  <a:cubicBezTo>
                    <a:pt x="250" y="124"/>
                    <a:pt x="229" y="141"/>
                    <a:pt x="207" y="158"/>
                  </a:cubicBezTo>
                  <a:cubicBezTo>
                    <a:pt x="161" y="217"/>
                    <a:pt x="123" y="289"/>
                    <a:pt x="85" y="356"/>
                  </a:cubicBezTo>
                  <a:cubicBezTo>
                    <a:pt x="81" y="361"/>
                    <a:pt x="72" y="361"/>
                    <a:pt x="68" y="369"/>
                  </a:cubicBezTo>
                  <a:cubicBezTo>
                    <a:pt x="0" y="585"/>
                    <a:pt x="89" y="838"/>
                    <a:pt x="364" y="872"/>
                  </a:cubicBezTo>
                  <a:cubicBezTo>
                    <a:pt x="380" y="874"/>
                    <a:pt x="395" y="875"/>
                    <a:pt x="411" y="875"/>
                  </a:cubicBezTo>
                  <a:cubicBezTo>
                    <a:pt x="653" y="875"/>
                    <a:pt x="829" y="633"/>
                    <a:pt x="833" y="403"/>
                  </a:cubicBezTo>
                  <a:cubicBezTo>
                    <a:pt x="829" y="213"/>
                    <a:pt x="709" y="0"/>
                    <a:pt x="4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70"/>
            <p:cNvSpPr/>
            <p:nvPr/>
          </p:nvSpPr>
          <p:spPr>
            <a:xfrm>
              <a:off x="7094456" y="2243121"/>
              <a:ext cx="15190" cy="18315"/>
            </a:xfrm>
            <a:custGeom>
              <a:avLst/>
              <a:gdLst/>
              <a:ahLst/>
              <a:cxnLst/>
              <a:rect l="l" t="t" r="r" b="b"/>
              <a:pathLst>
                <a:path w="977" h="1178" extrusionOk="0">
                  <a:moveTo>
                    <a:pt x="518" y="0"/>
                  </a:moveTo>
                  <a:cubicBezTo>
                    <a:pt x="223" y="0"/>
                    <a:pt x="0" y="458"/>
                    <a:pt x="43" y="719"/>
                  </a:cubicBezTo>
                  <a:cubicBezTo>
                    <a:pt x="91" y="1008"/>
                    <a:pt x="315" y="1178"/>
                    <a:pt x="528" y="1178"/>
                  </a:cubicBezTo>
                  <a:cubicBezTo>
                    <a:pt x="706" y="1178"/>
                    <a:pt x="876" y="1058"/>
                    <a:pt x="926" y="790"/>
                  </a:cubicBezTo>
                  <a:cubicBezTo>
                    <a:pt x="976" y="537"/>
                    <a:pt x="930" y="212"/>
                    <a:pt x="702" y="60"/>
                  </a:cubicBezTo>
                  <a:cubicBezTo>
                    <a:pt x="639" y="18"/>
                    <a:pt x="577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70"/>
            <p:cNvSpPr/>
            <p:nvPr/>
          </p:nvSpPr>
          <p:spPr>
            <a:xfrm>
              <a:off x="7084677" y="2074135"/>
              <a:ext cx="9266" cy="8427"/>
            </a:xfrm>
            <a:custGeom>
              <a:avLst/>
              <a:gdLst/>
              <a:ahLst/>
              <a:cxnLst/>
              <a:rect l="l" t="t" r="r" b="b"/>
              <a:pathLst>
                <a:path w="596" h="542" extrusionOk="0">
                  <a:moveTo>
                    <a:pt x="342" y="0"/>
                  </a:moveTo>
                  <a:cubicBezTo>
                    <a:pt x="203" y="4"/>
                    <a:pt x="190" y="123"/>
                    <a:pt x="80" y="165"/>
                  </a:cubicBezTo>
                  <a:cubicBezTo>
                    <a:pt x="74" y="166"/>
                    <a:pt x="68" y="167"/>
                    <a:pt x="62" y="167"/>
                  </a:cubicBezTo>
                  <a:cubicBezTo>
                    <a:pt x="52" y="167"/>
                    <a:pt x="42" y="165"/>
                    <a:pt x="34" y="156"/>
                  </a:cubicBezTo>
                  <a:lnTo>
                    <a:pt x="34" y="156"/>
                  </a:lnTo>
                  <a:cubicBezTo>
                    <a:pt x="0" y="245"/>
                    <a:pt x="4" y="347"/>
                    <a:pt x="47" y="431"/>
                  </a:cubicBezTo>
                  <a:cubicBezTo>
                    <a:pt x="86" y="510"/>
                    <a:pt x="147" y="542"/>
                    <a:pt x="213" y="542"/>
                  </a:cubicBezTo>
                  <a:cubicBezTo>
                    <a:pt x="344" y="542"/>
                    <a:pt x="496" y="418"/>
                    <a:pt x="541" y="300"/>
                  </a:cubicBezTo>
                  <a:cubicBezTo>
                    <a:pt x="596" y="148"/>
                    <a:pt x="511" y="0"/>
                    <a:pt x="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70"/>
            <p:cNvSpPr/>
            <p:nvPr/>
          </p:nvSpPr>
          <p:spPr>
            <a:xfrm>
              <a:off x="7077198" y="2092263"/>
              <a:ext cx="9779" cy="13899"/>
            </a:xfrm>
            <a:custGeom>
              <a:avLst/>
              <a:gdLst/>
              <a:ahLst/>
              <a:cxnLst/>
              <a:rect l="l" t="t" r="r" b="b"/>
              <a:pathLst>
                <a:path w="629" h="894" extrusionOk="0">
                  <a:moveTo>
                    <a:pt x="337" y="0"/>
                  </a:moveTo>
                  <a:cubicBezTo>
                    <a:pt x="257" y="114"/>
                    <a:pt x="139" y="207"/>
                    <a:pt x="88" y="351"/>
                  </a:cubicBezTo>
                  <a:cubicBezTo>
                    <a:pt x="19" y="529"/>
                    <a:pt x="1" y="894"/>
                    <a:pt x="256" y="894"/>
                  </a:cubicBezTo>
                  <a:cubicBezTo>
                    <a:pt x="267" y="894"/>
                    <a:pt x="279" y="893"/>
                    <a:pt x="291" y="891"/>
                  </a:cubicBezTo>
                  <a:cubicBezTo>
                    <a:pt x="544" y="862"/>
                    <a:pt x="612" y="549"/>
                    <a:pt x="625" y="347"/>
                  </a:cubicBezTo>
                  <a:cubicBezTo>
                    <a:pt x="629" y="216"/>
                    <a:pt x="604" y="59"/>
                    <a:pt x="456" y="21"/>
                  </a:cubicBezTo>
                  <a:cubicBezTo>
                    <a:pt x="409" y="9"/>
                    <a:pt x="375" y="9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70"/>
            <p:cNvSpPr/>
            <p:nvPr/>
          </p:nvSpPr>
          <p:spPr>
            <a:xfrm>
              <a:off x="7085920" y="2183201"/>
              <a:ext cx="12096" cy="12936"/>
            </a:xfrm>
            <a:custGeom>
              <a:avLst/>
              <a:gdLst/>
              <a:ahLst/>
              <a:cxnLst/>
              <a:rect l="l" t="t" r="r" b="b"/>
              <a:pathLst>
                <a:path w="778" h="832" extrusionOk="0">
                  <a:moveTo>
                    <a:pt x="385" y="0"/>
                  </a:moveTo>
                  <a:cubicBezTo>
                    <a:pt x="167" y="0"/>
                    <a:pt x="99" y="235"/>
                    <a:pt x="38" y="412"/>
                  </a:cubicBezTo>
                  <a:cubicBezTo>
                    <a:pt x="34" y="424"/>
                    <a:pt x="17" y="437"/>
                    <a:pt x="5" y="437"/>
                  </a:cubicBezTo>
                  <a:cubicBezTo>
                    <a:pt x="0" y="488"/>
                    <a:pt x="5" y="538"/>
                    <a:pt x="13" y="589"/>
                  </a:cubicBezTo>
                  <a:cubicBezTo>
                    <a:pt x="13" y="589"/>
                    <a:pt x="13" y="597"/>
                    <a:pt x="13" y="602"/>
                  </a:cubicBezTo>
                  <a:cubicBezTo>
                    <a:pt x="26" y="652"/>
                    <a:pt x="47" y="699"/>
                    <a:pt x="81" y="741"/>
                  </a:cubicBezTo>
                  <a:cubicBezTo>
                    <a:pt x="93" y="758"/>
                    <a:pt x="110" y="779"/>
                    <a:pt x="127" y="792"/>
                  </a:cubicBezTo>
                  <a:cubicBezTo>
                    <a:pt x="156" y="821"/>
                    <a:pt x="183" y="832"/>
                    <a:pt x="222" y="832"/>
                  </a:cubicBezTo>
                  <a:cubicBezTo>
                    <a:pt x="239" y="832"/>
                    <a:pt x="260" y="830"/>
                    <a:pt x="283" y="826"/>
                  </a:cubicBezTo>
                  <a:cubicBezTo>
                    <a:pt x="347" y="821"/>
                    <a:pt x="410" y="800"/>
                    <a:pt x="465" y="775"/>
                  </a:cubicBezTo>
                  <a:cubicBezTo>
                    <a:pt x="575" y="720"/>
                    <a:pt x="664" y="627"/>
                    <a:pt x="706" y="509"/>
                  </a:cubicBezTo>
                  <a:cubicBezTo>
                    <a:pt x="778" y="310"/>
                    <a:pt x="651" y="31"/>
                    <a:pt x="419" y="2"/>
                  </a:cubicBezTo>
                  <a:cubicBezTo>
                    <a:pt x="407" y="1"/>
                    <a:pt x="396" y="0"/>
                    <a:pt x="3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70"/>
            <p:cNvSpPr/>
            <p:nvPr/>
          </p:nvSpPr>
          <p:spPr>
            <a:xfrm>
              <a:off x="7081520" y="2164886"/>
              <a:ext cx="6717" cy="6996"/>
            </a:xfrm>
            <a:custGeom>
              <a:avLst/>
              <a:gdLst/>
              <a:ahLst/>
              <a:cxnLst/>
              <a:rect l="l" t="t" r="r" b="b"/>
              <a:pathLst>
                <a:path w="432" h="450" extrusionOk="0">
                  <a:moveTo>
                    <a:pt x="244" y="0"/>
                  </a:moveTo>
                  <a:cubicBezTo>
                    <a:pt x="239" y="0"/>
                    <a:pt x="234" y="1"/>
                    <a:pt x="228" y="1"/>
                  </a:cubicBezTo>
                  <a:cubicBezTo>
                    <a:pt x="190" y="5"/>
                    <a:pt x="157" y="18"/>
                    <a:pt x="127" y="39"/>
                  </a:cubicBezTo>
                  <a:cubicBezTo>
                    <a:pt x="64" y="82"/>
                    <a:pt x="21" y="145"/>
                    <a:pt x="9" y="221"/>
                  </a:cubicBezTo>
                  <a:cubicBezTo>
                    <a:pt x="5" y="263"/>
                    <a:pt x="9" y="297"/>
                    <a:pt x="0" y="335"/>
                  </a:cubicBezTo>
                  <a:cubicBezTo>
                    <a:pt x="49" y="404"/>
                    <a:pt x="128" y="449"/>
                    <a:pt x="217" y="449"/>
                  </a:cubicBezTo>
                  <a:cubicBezTo>
                    <a:pt x="221" y="449"/>
                    <a:pt x="225" y="449"/>
                    <a:pt x="228" y="449"/>
                  </a:cubicBezTo>
                  <a:cubicBezTo>
                    <a:pt x="364" y="441"/>
                    <a:pt x="431" y="301"/>
                    <a:pt x="419" y="187"/>
                  </a:cubicBezTo>
                  <a:cubicBezTo>
                    <a:pt x="414" y="115"/>
                    <a:pt x="376" y="56"/>
                    <a:pt x="317" y="22"/>
                  </a:cubicBezTo>
                  <a:cubicBezTo>
                    <a:pt x="296" y="8"/>
                    <a:pt x="269" y="0"/>
                    <a:pt x="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70"/>
            <p:cNvSpPr/>
            <p:nvPr/>
          </p:nvSpPr>
          <p:spPr>
            <a:xfrm>
              <a:off x="7025161" y="1978036"/>
              <a:ext cx="13402" cy="12096"/>
            </a:xfrm>
            <a:custGeom>
              <a:avLst/>
              <a:gdLst/>
              <a:ahLst/>
              <a:cxnLst/>
              <a:rect l="l" t="t" r="r" b="b"/>
              <a:pathLst>
                <a:path w="862" h="778" extrusionOk="0">
                  <a:moveTo>
                    <a:pt x="239" y="1"/>
                  </a:moveTo>
                  <a:cubicBezTo>
                    <a:pt x="121" y="1"/>
                    <a:pt x="13" y="64"/>
                    <a:pt x="5" y="195"/>
                  </a:cubicBezTo>
                  <a:cubicBezTo>
                    <a:pt x="1" y="276"/>
                    <a:pt x="51" y="318"/>
                    <a:pt x="90" y="381"/>
                  </a:cubicBezTo>
                  <a:cubicBezTo>
                    <a:pt x="111" y="406"/>
                    <a:pt x="94" y="449"/>
                    <a:pt x="60" y="453"/>
                  </a:cubicBezTo>
                  <a:cubicBezTo>
                    <a:pt x="56" y="454"/>
                    <a:pt x="52" y="455"/>
                    <a:pt x="49" y="455"/>
                  </a:cubicBezTo>
                  <a:cubicBezTo>
                    <a:pt x="42" y="455"/>
                    <a:pt x="36" y="453"/>
                    <a:pt x="30" y="453"/>
                  </a:cubicBezTo>
                  <a:cubicBezTo>
                    <a:pt x="115" y="575"/>
                    <a:pt x="212" y="689"/>
                    <a:pt x="343" y="744"/>
                  </a:cubicBezTo>
                  <a:cubicBezTo>
                    <a:pt x="394" y="767"/>
                    <a:pt x="451" y="778"/>
                    <a:pt x="508" y="778"/>
                  </a:cubicBezTo>
                  <a:cubicBezTo>
                    <a:pt x="688" y="778"/>
                    <a:pt x="861" y="667"/>
                    <a:pt x="791" y="449"/>
                  </a:cubicBezTo>
                  <a:cubicBezTo>
                    <a:pt x="727" y="242"/>
                    <a:pt x="474" y="18"/>
                    <a:pt x="250" y="1"/>
                  </a:cubicBezTo>
                  <a:cubicBezTo>
                    <a:pt x="246" y="1"/>
                    <a:pt x="242" y="1"/>
                    <a:pt x="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70"/>
            <p:cNvSpPr/>
            <p:nvPr/>
          </p:nvSpPr>
          <p:spPr>
            <a:xfrm>
              <a:off x="6986945" y="1872888"/>
              <a:ext cx="22808" cy="20118"/>
            </a:xfrm>
            <a:custGeom>
              <a:avLst/>
              <a:gdLst/>
              <a:ahLst/>
              <a:cxnLst/>
              <a:rect l="l" t="t" r="r" b="b"/>
              <a:pathLst>
                <a:path w="1467" h="1294" extrusionOk="0">
                  <a:moveTo>
                    <a:pt x="738" y="0"/>
                  </a:moveTo>
                  <a:cubicBezTo>
                    <a:pt x="669" y="0"/>
                    <a:pt x="599" y="10"/>
                    <a:pt x="532" y="30"/>
                  </a:cubicBezTo>
                  <a:cubicBezTo>
                    <a:pt x="355" y="85"/>
                    <a:pt x="266" y="216"/>
                    <a:pt x="119" y="309"/>
                  </a:cubicBezTo>
                  <a:cubicBezTo>
                    <a:pt x="114" y="313"/>
                    <a:pt x="110" y="313"/>
                    <a:pt x="106" y="313"/>
                  </a:cubicBezTo>
                  <a:cubicBezTo>
                    <a:pt x="0" y="563"/>
                    <a:pt x="21" y="862"/>
                    <a:pt x="199" y="1074"/>
                  </a:cubicBezTo>
                  <a:cubicBezTo>
                    <a:pt x="325" y="1220"/>
                    <a:pt x="516" y="1293"/>
                    <a:pt x="707" y="1293"/>
                  </a:cubicBezTo>
                  <a:cubicBezTo>
                    <a:pt x="900" y="1293"/>
                    <a:pt x="1093" y="1218"/>
                    <a:pt x="1217" y="1069"/>
                  </a:cubicBezTo>
                  <a:cubicBezTo>
                    <a:pt x="1466" y="774"/>
                    <a:pt x="1403" y="258"/>
                    <a:pt x="1044" y="73"/>
                  </a:cubicBezTo>
                  <a:cubicBezTo>
                    <a:pt x="949" y="24"/>
                    <a:pt x="844" y="0"/>
                    <a:pt x="7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70"/>
            <p:cNvSpPr/>
            <p:nvPr/>
          </p:nvSpPr>
          <p:spPr>
            <a:xfrm>
              <a:off x="6921132" y="1756484"/>
              <a:ext cx="58334" cy="58925"/>
            </a:xfrm>
            <a:custGeom>
              <a:avLst/>
              <a:gdLst/>
              <a:ahLst/>
              <a:cxnLst/>
              <a:rect l="l" t="t" r="r" b="b"/>
              <a:pathLst>
                <a:path w="3752" h="3790" extrusionOk="0">
                  <a:moveTo>
                    <a:pt x="1885" y="1"/>
                  </a:moveTo>
                  <a:cubicBezTo>
                    <a:pt x="1755" y="1"/>
                    <a:pt x="1626" y="16"/>
                    <a:pt x="1500" y="44"/>
                  </a:cubicBezTo>
                  <a:cubicBezTo>
                    <a:pt x="1297" y="87"/>
                    <a:pt x="1107" y="163"/>
                    <a:pt x="934" y="268"/>
                  </a:cubicBezTo>
                  <a:cubicBezTo>
                    <a:pt x="752" y="374"/>
                    <a:pt x="592" y="509"/>
                    <a:pt x="457" y="665"/>
                  </a:cubicBezTo>
                  <a:cubicBezTo>
                    <a:pt x="317" y="826"/>
                    <a:pt x="207" y="1008"/>
                    <a:pt x="131" y="1202"/>
                  </a:cubicBezTo>
                  <a:cubicBezTo>
                    <a:pt x="47" y="1409"/>
                    <a:pt x="5" y="1628"/>
                    <a:pt x="0" y="1852"/>
                  </a:cubicBezTo>
                  <a:cubicBezTo>
                    <a:pt x="0" y="1971"/>
                    <a:pt x="9" y="2093"/>
                    <a:pt x="30" y="2207"/>
                  </a:cubicBezTo>
                  <a:cubicBezTo>
                    <a:pt x="34" y="2220"/>
                    <a:pt x="43" y="2233"/>
                    <a:pt x="47" y="2245"/>
                  </a:cubicBezTo>
                  <a:cubicBezTo>
                    <a:pt x="51" y="2262"/>
                    <a:pt x="51" y="2279"/>
                    <a:pt x="47" y="2292"/>
                  </a:cubicBezTo>
                  <a:cubicBezTo>
                    <a:pt x="47" y="2296"/>
                    <a:pt x="47" y="2300"/>
                    <a:pt x="47" y="2300"/>
                  </a:cubicBezTo>
                  <a:cubicBezTo>
                    <a:pt x="68" y="2410"/>
                    <a:pt x="98" y="2516"/>
                    <a:pt x="136" y="2621"/>
                  </a:cubicBezTo>
                  <a:cubicBezTo>
                    <a:pt x="220" y="2858"/>
                    <a:pt x="355" y="3077"/>
                    <a:pt x="533" y="3263"/>
                  </a:cubicBezTo>
                  <a:cubicBezTo>
                    <a:pt x="697" y="3432"/>
                    <a:pt x="896" y="3572"/>
                    <a:pt x="1116" y="3660"/>
                  </a:cubicBezTo>
                  <a:cubicBezTo>
                    <a:pt x="1332" y="3747"/>
                    <a:pt x="1559" y="3789"/>
                    <a:pt x="1785" y="3789"/>
                  </a:cubicBezTo>
                  <a:cubicBezTo>
                    <a:pt x="2046" y="3789"/>
                    <a:pt x="2306" y="3733"/>
                    <a:pt x="2548" y="3622"/>
                  </a:cubicBezTo>
                  <a:cubicBezTo>
                    <a:pt x="2742" y="3538"/>
                    <a:pt x="2919" y="3424"/>
                    <a:pt x="3076" y="3289"/>
                  </a:cubicBezTo>
                  <a:cubicBezTo>
                    <a:pt x="3173" y="3204"/>
                    <a:pt x="3262" y="3111"/>
                    <a:pt x="3342" y="3006"/>
                  </a:cubicBezTo>
                  <a:cubicBezTo>
                    <a:pt x="3418" y="2908"/>
                    <a:pt x="3481" y="2799"/>
                    <a:pt x="3536" y="2689"/>
                  </a:cubicBezTo>
                  <a:cubicBezTo>
                    <a:pt x="3587" y="2575"/>
                    <a:pt x="3629" y="2456"/>
                    <a:pt x="3654" y="2338"/>
                  </a:cubicBezTo>
                  <a:cubicBezTo>
                    <a:pt x="3752" y="1916"/>
                    <a:pt x="3688" y="1455"/>
                    <a:pt x="3443" y="1012"/>
                  </a:cubicBezTo>
                  <a:cubicBezTo>
                    <a:pt x="3053" y="300"/>
                    <a:pt x="2465" y="1"/>
                    <a:pt x="1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70"/>
            <p:cNvSpPr/>
            <p:nvPr/>
          </p:nvSpPr>
          <p:spPr>
            <a:xfrm>
              <a:off x="6976621" y="1895945"/>
              <a:ext cx="9484" cy="8256"/>
            </a:xfrm>
            <a:custGeom>
              <a:avLst/>
              <a:gdLst/>
              <a:ahLst/>
              <a:cxnLst/>
              <a:rect l="l" t="t" r="r" b="b"/>
              <a:pathLst>
                <a:path w="610" h="531" extrusionOk="0">
                  <a:moveTo>
                    <a:pt x="290" y="0"/>
                  </a:moveTo>
                  <a:cubicBezTo>
                    <a:pt x="188" y="0"/>
                    <a:pt x="92" y="54"/>
                    <a:pt x="43" y="144"/>
                  </a:cubicBezTo>
                  <a:cubicBezTo>
                    <a:pt x="26" y="178"/>
                    <a:pt x="14" y="207"/>
                    <a:pt x="5" y="241"/>
                  </a:cubicBezTo>
                  <a:cubicBezTo>
                    <a:pt x="1" y="330"/>
                    <a:pt x="39" y="414"/>
                    <a:pt x="98" y="474"/>
                  </a:cubicBezTo>
                  <a:cubicBezTo>
                    <a:pt x="145" y="513"/>
                    <a:pt x="203" y="530"/>
                    <a:pt x="262" y="530"/>
                  </a:cubicBezTo>
                  <a:cubicBezTo>
                    <a:pt x="362" y="530"/>
                    <a:pt x="464" y="479"/>
                    <a:pt x="512" y="393"/>
                  </a:cubicBezTo>
                  <a:cubicBezTo>
                    <a:pt x="609" y="237"/>
                    <a:pt x="483" y="13"/>
                    <a:pt x="301" y="0"/>
                  </a:cubicBezTo>
                  <a:cubicBezTo>
                    <a:pt x="297" y="0"/>
                    <a:pt x="293" y="0"/>
                    <a:pt x="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70"/>
            <p:cNvSpPr/>
            <p:nvPr/>
          </p:nvSpPr>
          <p:spPr>
            <a:xfrm>
              <a:off x="6957451" y="1877039"/>
              <a:ext cx="11707" cy="13091"/>
            </a:xfrm>
            <a:custGeom>
              <a:avLst/>
              <a:gdLst/>
              <a:ahLst/>
              <a:cxnLst/>
              <a:rect l="l" t="t" r="r" b="b"/>
              <a:pathLst>
                <a:path w="753" h="842" extrusionOk="0">
                  <a:moveTo>
                    <a:pt x="219" y="0"/>
                  </a:moveTo>
                  <a:cubicBezTo>
                    <a:pt x="159" y="0"/>
                    <a:pt x="101" y="26"/>
                    <a:pt x="55" y="89"/>
                  </a:cubicBezTo>
                  <a:cubicBezTo>
                    <a:pt x="0" y="169"/>
                    <a:pt x="30" y="228"/>
                    <a:pt x="43" y="312"/>
                  </a:cubicBezTo>
                  <a:cubicBezTo>
                    <a:pt x="47" y="338"/>
                    <a:pt x="30" y="350"/>
                    <a:pt x="13" y="359"/>
                  </a:cubicBezTo>
                  <a:cubicBezTo>
                    <a:pt x="51" y="511"/>
                    <a:pt x="106" y="659"/>
                    <a:pt x="224" y="756"/>
                  </a:cubicBezTo>
                  <a:cubicBezTo>
                    <a:pt x="289" y="809"/>
                    <a:pt x="382" y="842"/>
                    <a:pt x="470" y="842"/>
                  </a:cubicBezTo>
                  <a:cubicBezTo>
                    <a:pt x="578" y="842"/>
                    <a:pt x="678" y="793"/>
                    <a:pt x="706" y="672"/>
                  </a:cubicBezTo>
                  <a:cubicBezTo>
                    <a:pt x="752" y="473"/>
                    <a:pt x="558" y="186"/>
                    <a:pt x="402" y="67"/>
                  </a:cubicBezTo>
                  <a:cubicBezTo>
                    <a:pt x="344" y="27"/>
                    <a:pt x="280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70"/>
            <p:cNvSpPr/>
            <p:nvPr/>
          </p:nvSpPr>
          <p:spPr>
            <a:xfrm>
              <a:off x="6949149" y="1853842"/>
              <a:ext cx="9764" cy="11645"/>
            </a:xfrm>
            <a:custGeom>
              <a:avLst/>
              <a:gdLst/>
              <a:ahLst/>
              <a:cxnLst/>
              <a:rect l="l" t="t" r="r" b="b"/>
              <a:pathLst>
                <a:path w="628" h="749" extrusionOk="0">
                  <a:moveTo>
                    <a:pt x="213" y="1"/>
                  </a:moveTo>
                  <a:cubicBezTo>
                    <a:pt x="116" y="127"/>
                    <a:pt x="15" y="284"/>
                    <a:pt x="6" y="444"/>
                  </a:cubicBezTo>
                  <a:cubicBezTo>
                    <a:pt x="0" y="597"/>
                    <a:pt x="94" y="749"/>
                    <a:pt x="227" y="749"/>
                  </a:cubicBezTo>
                  <a:cubicBezTo>
                    <a:pt x="271" y="749"/>
                    <a:pt x="319" y="732"/>
                    <a:pt x="370" y="693"/>
                  </a:cubicBezTo>
                  <a:cubicBezTo>
                    <a:pt x="501" y="588"/>
                    <a:pt x="627" y="372"/>
                    <a:pt x="598" y="203"/>
                  </a:cubicBezTo>
                  <a:cubicBezTo>
                    <a:pt x="581" y="94"/>
                    <a:pt x="488" y="13"/>
                    <a:pt x="378" y="9"/>
                  </a:cubicBezTo>
                  <a:cubicBezTo>
                    <a:pt x="334" y="9"/>
                    <a:pt x="309" y="20"/>
                    <a:pt x="271" y="20"/>
                  </a:cubicBezTo>
                  <a:cubicBezTo>
                    <a:pt x="261" y="20"/>
                    <a:pt x="251" y="19"/>
                    <a:pt x="239" y="18"/>
                  </a:cubicBezTo>
                  <a:cubicBezTo>
                    <a:pt x="230" y="13"/>
                    <a:pt x="222" y="5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70"/>
            <p:cNvSpPr/>
            <p:nvPr/>
          </p:nvSpPr>
          <p:spPr>
            <a:xfrm>
              <a:off x="6915022" y="1681172"/>
              <a:ext cx="166840" cy="72467"/>
            </a:xfrm>
            <a:custGeom>
              <a:avLst/>
              <a:gdLst/>
              <a:ahLst/>
              <a:cxnLst/>
              <a:rect l="l" t="t" r="r" b="b"/>
              <a:pathLst>
                <a:path w="10731" h="4661" extrusionOk="0">
                  <a:moveTo>
                    <a:pt x="10654" y="1"/>
                  </a:moveTo>
                  <a:lnTo>
                    <a:pt x="10654" y="1"/>
                  </a:lnTo>
                  <a:cubicBezTo>
                    <a:pt x="10515" y="5"/>
                    <a:pt x="10380" y="5"/>
                    <a:pt x="10245" y="9"/>
                  </a:cubicBezTo>
                  <a:cubicBezTo>
                    <a:pt x="9712" y="30"/>
                    <a:pt x="9176" y="73"/>
                    <a:pt x="8648" y="127"/>
                  </a:cubicBezTo>
                  <a:cubicBezTo>
                    <a:pt x="7051" y="296"/>
                    <a:pt x="5475" y="626"/>
                    <a:pt x="3946" y="1108"/>
                  </a:cubicBezTo>
                  <a:cubicBezTo>
                    <a:pt x="3840" y="1146"/>
                    <a:pt x="3731" y="1179"/>
                    <a:pt x="3621" y="1213"/>
                  </a:cubicBezTo>
                  <a:cubicBezTo>
                    <a:pt x="3177" y="1365"/>
                    <a:pt x="2742" y="1551"/>
                    <a:pt x="2320" y="1767"/>
                  </a:cubicBezTo>
                  <a:cubicBezTo>
                    <a:pt x="2113" y="1876"/>
                    <a:pt x="1906" y="1995"/>
                    <a:pt x="1711" y="2126"/>
                  </a:cubicBezTo>
                  <a:cubicBezTo>
                    <a:pt x="1517" y="2252"/>
                    <a:pt x="1331" y="2396"/>
                    <a:pt x="1158" y="2548"/>
                  </a:cubicBezTo>
                  <a:cubicBezTo>
                    <a:pt x="989" y="2700"/>
                    <a:pt x="829" y="2865"/>
                    <a:pt x="689" y="3042"/>
                  </a:cubicBezTo>
                  <a:cubicBezTo>
                    <a:pt x="545" y="3220"/>
                    <a:pt x="423" y="3414"/>
                    <a:pt x="322" y="3617"/>
                  </a:cubicBezTo>
                  <a:cubicBezTo>
                    <a:pt x="161" y="3938"/>
                    <a:pt x="60" y="4280"/>
                    <a:pt x="17" y="4639"/>
                  </a:cubicBezTo>
                  <a:cubicBezTo>
                    <a:pt x="17" y="4648"/>
                    <a:pt x="9" y="4652"/>
                    <a:pt x="1" y="4652"/>
                  </a:cubicBezTo>
                  <a:lnTo>
                    <a:pt x="5" y="4660"/>
                  </a:lnTo>
                  <a:cubicBezTo>
                    <a:pt x="9" y="4656"/>
                    <a:pt x="17" y="4652"/>
                    <a:pt x="26" y="4648"/>
                  </a:cubicBezTo>
                  <a:cubicBezTo>
                    <a:pt x="258" y="4546"/>
                    <a:pt x="495" y="4445"/>
                    <a:pt x="736" y="4348"/>
                  </a:cubicBezTo>
                  <a:cubicBezTo>
                    <a:pt x="972" y="4250"/>
                    <a:pt x="1213" y="4158"/>
                    <a:pt x="1454" y="4069"/>
                  </a:cubicBezTo>
                  <a:cubicBezTo>
                    <a:pt x="1678" y="3972"/>
                    <a:pt x="1906" y="3879"/>
                    <a:pt x="2134" y="3794"/>
                  </a:cubicBezTo>
                  <a:cubicBezTo>
                    <a:pt x="2818" y="3537"/>
                    <a:pt x="3519" y="3321"/>
                    <a:pt x="4233" y="3152"/>
                  </a:cubicBezTo>
                  <a:cubicBezTo>
                    <a:pt x="5133" y="2894"/>
                    <a:pt x="6041" y="2679"/>
                    <a:pt x="6967" y="2502"/>
                  </a:cubicBezTo>
                  <a:cubicBezTo>
                    <a:pt x="7005" y="2493"/>
                    <a:pt x="7043" y="2485"/>
                    <a:pt x="7085" y="2476"/>
                  </a:cubicBezTo>
                  <a:cubicBezTo>
                    <a:pt x="8023" y="2295"/>
                    <a:pt x="8973" y="2151"/>
                    <a:pt x="9928" y="2045"/>
                  </a:cubicBezTo>
                  <a:cubicBezTo>
                    <a:pt x="10000" y="1986"/>
                    <a:pt x="10071" y="1919"/>
                    <a:pt x="10139" y="1851"/>
                  </a:cubicBezTo>
                  <a:cubicBezTo>
                    <a:pt x="10469" y="1505"/>
                    <a:pt x="10701" y="1065"/>
                    <a:pt x="10726" y="605"/>
                  </a:cubicBezTo>
                  <a:cubicBezTo>
                    <a:pt x="10730" y="512"/>
                    <a:pt x="10730" y="419"/>
                    <a:pt x="10718" y="326"/>
                  </a:cubicBezTo>
                  <a:cubicBezTo>
                    <a:pt x="10705" y="233"/>
                    <a:pt x="10684" y="136"/>
                    <a:pt x="10654" y="47"/>
                  </a:cubicBezTo>
                  <a:cubicBezTo>
                    <a:pt x="10650" y="30"/>
                    <a:pt x="10650" y="18"/>
                    <a:pt x="10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70"/>
            <p:cNvSpPr/>
            <p:nvPr/>
          </p:nvSpPr>
          <p:spPr>
            <a:xfrm>
              <a:off x="6894655" y="1776540"/>
              <a:ext cx="24658" cy="24705"/>
            </a:xfrm>
            <a:custGeom>
              <a:avLst/>
              <a:gdLst/>
              <a:ahLst/>
              <a:cxnLst/>
              <a:rect l="l" t="t" r="r" b="b"/>
              <a:pathLst>
                <a:path w="1586" h="1589" extrusionOk="0">
                  <a:moveTo>
                    <a:pt x="909" y="0"/>
                  </a:moveTo>
                  <a:cubicBezTo>
                    <a:pt x="731" y="0"/>
                    <a:pt x="561" y="51"/>
                    <a:pt x="407" y="140"/>
                  </a:cubicBezTo>
                  <a:cubicBezTo>
                    <a:pt x="229" y="246"/>
                    <a:pt x="94" y="419"/>
                    <a:pt x="39" y="617"/>
                  </a:cubicBezTo>
                  <a:cubicBezTo>
                    <a:pt x="9" y="714"/>
                    <a:pt x="1" y="812"/>
                    <a:pt x="9" y="913"/>
                  </a:cubicBezTo>
                  <a:cubicBezTo>
                    <a:pt x="70" y="1369"/>
                    <a:pt x="401" y="1589"/>
                    <a:pt x="740" y="1589"/>
                  </a:cubicBezTo>
                  <a:cubicBezTo>
                    <a:pt x="778" y="1589"/>
                    <a:pt x="816" y="1586"/>
                    <a:pt x="854" y="1580"/>
                  </a:cubicBezTo>
                  <a:cubicBezTo>
                    <a:pt x="939" y="1568"/>
                    <a:pt x="1023" y="1542"/>
                    <a:pt x="1099" y="1504"/>
                  </a:cubicBezTo>
                  <a:cubicBezTo>
                    <a:pt x="1180" y="1462"/>
                    <a:pt x="1251" y="1411"/>
                    <a:pt x="1315" y="1348"/>
                  </a:cubicBezTo>
                  <a:cubicBezTo>
                    <a:pt x="1416" y="1238"/>
                    <a:pt x="1488" y="1107"/>
                    <a:pt x="1526" y="968"/>
                  </a:cubicBezTo>
                  <a:cubicBezTo>
                    <a:pt x="1530" y="938"/>
                    <a:pt x="1551" y="913"/>
                    <a:pt x="1577" y="896"/>
                  </a:cubicBezTo>
                  <a:cubicBezTo>
                    <a:pt x="1581" y="837"/>
                    <a:pt x="1585" y="782"/>
                    <a:pt x="1585" y="723"/>
                  </a:cubicBezTo>
                  <a:cubicBezTo>
                    <a:pt x="1585" y="664"/>
                    <a:pt x="1581" y="605"/>
                    <a:pt x="1568" y="545"/>
                  </a:cubicBezTo>
                  <a:cubicBezTo>
                    <a:pt x="1556" y="486"/>
                    <a:pt x="1534" y="431"/>
                    <a:pt x="1509" y="377"/>
                  </a:cubicBezTo>
                  <a:cubicBezTo>
                    <a:pt x="1513" y="343"/>
                    <a:pt x="1522" y="313"/>
                    <a:pt x="1530" y="279"/>
                  </a:cubicBezTo>
                  <a:cubicBezTo>
                    <a:pt x="1463" y="195"/>
                    <a:pt x="1378" y="127"/>
                    <a:pt x="1277" y="77"/>
                  </a:cubicBezTo>
                  <a:cubicBezTo>
                    <a:pt x="1230" y="55"/>
                    <a:pt x="1184" y="39"/>
                    <a:pt x="1133" y="26"/>
                  </a:cubicBezTo>
                  <a:cubicBezTo>
                    <a:pt x="1082" y="13"/>
                    <a:pt x="1032" y="5"/>
                    <a:pt x="981" y="1"/>
                  </a:cubicBezTo>
                  <a:cubicBezTo>
                    <a:pt x="960" y="5"/>
                    <a:pt x="943" y="5"/>
                    <a:pt x="930" y="9"/>
                  </a:cubicBezTo>
                  <a:cubicBezTo>
                    <a:pt x="926" y="5"/>
                    <a:pt x="926" y="1"/>
                    <a:pt x="930" y="1"/>
                  </a:cubicBezTo>
                  <a:cubicBezTo>
                    <a:pt x="923" y="0"/>
                    <a:pt x="916" y="0"/>
                    <a:pt x="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70"/>
            <p:cNvSpPr/>
            <p:nvPr/>
          </p:nvSpPr>
          <p:spPr>
            <a:xfrm>
              <a:off x="6861041" y="1605518"/>
              <a:ext cx="22606" cy="30224"/>
            </a:xfrm>
            <a:custGeom>
              <a:avLst/>
              <a:gdLst/>
              <a:ahLst/>
              <a:cxnLst/>
              <a:rect l="l" t="t" r="r" b="b"/>
              <a:pathLst>
                <a:path w="1454" h="1944" extrusionOk="0">
                  <a:moveTo>
                    <a:pt x="887" y="0"/>
                  </a:moveTo>
                  <a:cubicBezTo>
                    <a:pt x="397" y="423"/>
                    <a:pt x="89" y="1018"/>
                    <a:pt x="17" y="1660"/>
                  </a:cubicBezTo>
                  <a:cubicBezTo>
                    <a:pt x="4" y="1753"/>
                    <a:pt x="0" y="1851"/>
                    <a:pt x="4" y="1943"/>
                  </a:cubicBezTo>
                  <a:cubicBezTo>
                    <a:pt x="152" y="1914"/>
                    <a:pt x="279" y="1821"/>
                    <a:pt x="347" y="1686"/>
                  </a:cubicBezTo>
                  <a:cubicBezTo>
                    <a:pt x="435" y="1576"/>
                    <a:pt x="507" y="1432"/>
                    <a:pt x="587" y="1310"/>
                  </a:cubicBezTo>
                  <a:cubicBezTo>
                    <a:pt x="668" y="1187"/>
                    <a:pt x="744" y="1056"/>
                    <a:pt x="824" y="930"/>
                  </a:cubicBezTo>
                  <a:cubicBezTo>
                    <a:pt x="886" y="835"/>
                    <a:pt x="1453" y="16"/>
                    <a:pt x="960" y="16"/>
                  </a:cubicBezTo>
                  <a:cubicBezTo>
                    <a:pt x="949" y="16"/>
                    <a:pt x="937" y="16"/>
                    <a:pt x="925" y="17"/>
                  </a:cubicBezTo>
                  <a:cubicBezTo>
                    <a:pt x="908" y="17"/>
                    <a:pt x="896" y="9"/>
                    <a:pt x="8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70"/>
            <p:cNvSpPr/>
            <p:nvPr/>
          </p:nvSpPr>
          <p:spPr>
            <a:xfrm>
              <a:off x="7762672" y="2307285"/>
              <a:ext cx="9468" cy="8784"/>
            </a:xfrm>
            <a:custGeom>
              <a:avLst/>
              <a:gdLst/>
              <a:ahLst/>
              <a:cxnLst/>
              <a:rect l="l" t="t" r="r" b="b"/>
              <a:pathLst>
                <a:path w="609" h="565" extrusionOk="0">
                  <a:moveTo>
                    <a:pt x="315" y="1"/>
                  </a:moveTo>
                  <a:cubicBezTo>
                    <a:pt x="276" y="1"/>
                    <a:pt x="234" y="9"/>
                    <a:pt x="190" y="26"/>
                  </a:cubicBezTo>
                  <a:cubicBezTo>
                    <a:pt x="9" y="94"/>
                    <a:pt x="0" y="305"/>
                    <a:pt x="114" y="448"/>
                  </a:cubicBezTo>
                  <a:cubicBezTo>
                    <a:pt x="176" y="522"/>
                    <a:pt x="261" y="564"/>
                    <a:pt x="343" y="564"/>
                  </a:cubicBezTo>
                  <a:cubicBezTo>
                    <a:pt x="417" y="564"/>
                    <a:pt x="488" y="529"/>
                    <a:pt x="537" y="448"/>
                  </a:cubicBezTo>
                  <a:cubicBezTo>
                    <a:pt x="592" y="356"/>
                    <a:pt x="609" y="241"/>
                    <a:pt x="579" y="140"/>
                  </a:cubicBezTo>
                  <a:cubicBezTo>
                    <a:pt x="508" y="57"/>
                    <a:pt x="420" y="1"/>
                    <a:pt x="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70"/>
            <p:cNvSpPr/>
            <p:nvPr/>
          </p:nvSpPr>
          <p:spPr>
            <a:xfrm>
              <a:off x="7770943" y="2330280"/>
              <a:ext cx="12827" cy="12625"/>
            </a:xfrm>
            <a:custGeom>
              <a:avLst/>
              <a:gdLst/>
              <a:ahLst/>
              <a:cxnLst/>
              <a:rect l="l" t="t" r="r" b="b"/>
              <a:pathLst>
                <a:path w="825" h="812" extrusionOk="0">
                  <a:moveTo>
                    <a:pt x="521" y="1"/>
                  </a:moveTo>
                  <a:cubicBezTo>
                    <a:pt x="394" y="1"/>
                    <a:pt x="275" y="21"/>
                    <a:pt x="169" y="148"/>
                  </a:cubicBezTo>
                  <a:cubicBezTo>
                    <a:pt x="0" y="342"/>
                    <a:pt x="43" y="676"/>
                    <a:pt x="292" y="782"/>
                  </a:cubicBezTo>
                  <a:cubicBezTo>
                    <a:pt x="339" y="802"/>
                    <a:pt x="387" y="811"/>
                    <a:pt x="435" y="811"/>
                  </a:cubicBezTo>
                  <a:cubicBezTo>
                    <a:pt x="606" y="811"/>
                    <a:pt x="765" y="689"/>
                    <a:pt x="795" y="507"/>
                  </a:cubicBezTo>
                  <a:cubicBezTo>
                    <a:pt x="824" y="334"/>
                    <a:pt x="752" y="157"/>
                    <a:pt x="659" y="4"/>
                  </a:cubicBezTo>
                  <a:cubicBezTo>
                    <a:pt x="612" y="3"/>
                    <a:pt x="566" y="1"/>
                    <a:pt x="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70"/>
            <p:cNvSpPr/>
            <p:nvPr/>
          </p:nvSpPr>
          <p:spPr>
            <a:xfrm>
              <a:off x="7678078" y="1594479"/>
              <a:ext cx="18408" cy="28048"/>
            </a:xfrm>
            <a:custGeom>
              <a:avLst/>
              <a:gdLst/>
              <a:ahLst/>
              <a:cxnLst/>
              <a:rect l="l" t="t" r="r" b="b"/>
              <a:pathLst>
                <a:path w="1184" h="1804" extrusionOk="0">
                  <a:moveTo>
                    <a:pt x="1094" y="1"/>
                  </a:moveTo>
                  <a:cubicBezTo>
                    <a:pt x="718" y="558"/>
                    <a:pt x="355" y="1124"/>
                    <a:pt x="0" y="1690"/>
                  </a:cubicBezTo>
                  <a:cubicBezTo>
                    <a:pt x="61" y="1771"/>
                    <a:pt x="129" y="1804"/>
                    <a:pt x="198" y="1804"/>
                  </a:cubicBezTo>
                  <a:cubicBezTo>
                    <a:pt x="321" y="1804"/>
                    <a:pt x="450" y="1702"/>
                    <a:pt x="558" y="1589"/>
                  </a:cubicBezTo>
                  <a:cubicBezTo>
                    <a:pt x="638" y="1500"/>
                    <a:pt x="714" y="1403"/>
                    <a:pt x="778" y="1306"/>
                  </a:cubicBezTo>
                  <a:cubicBezTo>
                    <a:pt x="870" y="1179"/>
                    <a:pt x="951" y="1044"/>
                    <a:pt x="1023" y="909"/>
                  </a:cubicBezTo>
                  <a:cubicBezTo>
                    <a:pt x="1137" y="698"/>
                    <a:pt x="1183" y="457"/>
                    <a:pt x="1158" y="220"/>
                  </a:cubicBezTo>
                  <a:cubicBezTo>
                    <a:pt x="1149" y="144"/>
                    <a:pt x="1128" y="68"/>
                    <a:pt x="1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70"/>
            <p:cNvSpPr/>
            <p:nvPr/>
          </p:nvSpPr>
          <p:spPr>
            <a:xfrm>
              <a:off x="7838419" y="2326595"/>
              <a:ext cx="9126" cy="8162"/>
            </a:xfrm>
            <a:custGeom>
              <a:avLst/>
              <a:gdLst/>
              <a:ahLst/>
              <a:cxnLst/>
              <a:rect l="l" t="t" r="r" b="b"/>
              <a:pathLst>
                <a:path w="587" h="525" extrusionOk="0">
                  <a:moveTo>
                    <a:pt x="320" y="1"/>
                  </a:moveTo>
                  <a:cubicBezTo>
                    <a:pt x="320" y="18"/>
                    <a:pt x="316" y="30"/>
                    <a:pt x="307" y="43"/>
                  </a:cubicBezTo>
                  <a:cubicBezTo>
                    <a:pt x="278" y="89"/>
                    <a:pt x="248" y="94"/>
                    <a:pt x="202" y="110"/>
                  </a:cubicBezTo>
                  <a:cubicBezTo>
                    <a:pt x="134" y="140"/>
                    <a:pt x="79" y="195"/>
                    <a:pt x="54" y="263"/>
                  </a:cubicBezTo>
                  <a:cubicBezTo>
                    <a:pt x="1" y="410"/>
                    <a:pt x="105" y="525"/>
                    <a:pt x="250" y="525"/>
                  </a:cubicBezTo>
                  <a:cubicBezTo>
                    <a:pt x="255" y="525"/>
                    <a:pt x="260" y="525"/>
                    <a:pt x="265" y="524"/>
                  </a:cubicBezTo>
                  <a:cubicBezTo>
                    <a:pt x="586" y="499"/>
                    <a:pt x="531" y="132"/>
                    <a:pt x="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70"/>
            <p:cNvSpPr/>
            <p:nvPr/>
          </p:nvSpPr>
          <p:spPr>
            <a:xfrm>
              <a:off x="7840689" y="2306834"/>
              <a:ext cx="10790" cy="9437"/>
            </a:xfrm>
            <a:custGeom>
              <a:avLst/>
              <a:gdLst/>
              <a:ahLst/>
              <a:cxnLst/>
              <a:rect l="l" t="t" r="r" b="b"/>
              <a:pathLst>
                <a:path w="694" h="607" extrusionOk="0">
                  <a:moveTo>
                    <a:pt x="516" y="13"/>
                  </a:moveTo>
                  <a:cubicBezTo>
                    <a:pt x="385" y="38"/>
                    <a:pt x="267" y="0"/>
                    <a:pt x="149" y="106"/>
                  </a:cubicBezTo>
                  <a:cubicBezTo>
                    <a:pt x="1" y="241"/>
                    <a:pt x="51" y="461"/>
                    <a:pt x="216" y="562"/>
                  </a:cubicBezTo>
                  <a:cubicBezTo>
                    <a:pt x="267" y="592"/>
                    <a:pt x="319" y="606"/>
                    <a:pt x="368" y="606"/>
                  </a:cubicBezTo>
                  <a:cubicBezTo>
                    <a:pt x="488" y="606"/>
                    <a:pt x="594" y="521"/>
                    <a:pt x="639" y="389"/>
                  </a:cubicBezTo>
                  <a:cubicBezTo>
                    <a:pt x="694" y="232"/>
                    <a:pt x="622" y="110"/>
                    <a:pt x="516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70"/>
            <p:cNvSpPr/>
            <p:nvPr/>
          </p:nvSpPr>
          <p:spPr>
            <a:xfrm>
              <a:off x="7856517" y="2283420"/>
              <a:ext cx="13744" cy="13153"/>
            </a:xfrm>
            <a:custGeom>
              <a:avLst/>
              <a:gdLst/>
              <a:ahLst/>
              <a:cxnLst/>
              <a:rect l="l" t="t" r="r" b="b"/>
              <a:pathLst>
                <a:path w="884" h="846" extrusionOk="0">
                  <a:moveTo>
                    <a:pt x="443" y="1"/>
                  </a:moveTo>
                  <a:cubicBezTo>
                    <a:pt x="440" y="1"/>
                    <a:pt x="439" y="3"/>
                    <a:pt x="436" y="6"/>
                  </a:cubicBezTo>
                  <a:cubicBezTo>
                    <a:pt x="182" y="49"/>
                    <a:pt x="1" y="353"/>
                    <a:pt x="85" y="602"/>
                  </a:cubicBezTo>
                  <a:cubicBezTo>
                    <a:pt x="137" y="765"/>
                    <a:pt x="301" y="846"/>
                    <a:pt x="465" y="846"/>
                  </a:cubicBezTo>
                  <a:cubicBezTo>
                    <a:pt x="501" y="846"/>
                    <a:pt x="537" y="842"/>
                    <a:pt x="571" y="834"/>
                  </a:cubicBezTo>
                  <a:cubicBezTo>
                    <a:pt x="765" y="792"/>
                    <a:pt x="884" y="594"/>
                    <a:pt x="829" y="399"/>
                  </a:cubicBezTo>
                  <a:cubicBezTo>
                    <a:pt x="808" y="306"/>
                    <a:pt x="757" y="218"/>
                    <a:pt x="681" y="154"/>
                  </a:cubicBezTo>
                  <a:cubicBezTo>
                    <a:pt x="613" y="95"/>
                    <a:pt x="508" y="91"/>
                    <a:pt x="453" y="15"/>
                  </a:cubicBezTo>
                  <a:cubicBezTo>
                    <a:pt x="449" y="11"/>
                    <a:pt x="453" y="2"/>
                    <a:pt x="449" y="2"/>
                  </a:cubicBezTo>
                  <a:cubicBezTo>
                    <a:pt x="446" y="1"/>
                    <a:pt x="444" y="1"/>
                    <a:pt x="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70"/>
            <p:cNvSpPr/>
            <p:nvPr/>
          </p:nvSpPr>
          <p:spPr>
            <a:xfrm>
              <a:off x="7707960" y="1549220"/>
              <a:ext cx="25824" cy="29027"/>
            </a:xfrm>
            <a:custGeom>
              <a:avLst/>
              <a:gdLst/>
              <a:ahLst/>
              <a:cxnLst/>
              <a:rect l="l" t="t" r="r" b="b"/>
              <a:pathLst>
                <a:path w="1661" h="1867" extrusionOk="0">
                  <a:moveTo>
                    <a:pt x="1344" y="1"/>
                  </a:moveTo>
                  <a:cubicBezTo>
                    <a:pt x="1107" y="276"/>
                    <a:pt x="879" y="559"/>
                    <a:pt x="655" y="846"/>
                  </a:cubicBezTo>
                  <a:cubicBezTo>
                    <a:pt x="431" y="1133"/>
                    <a:pt x="216" y="1425"/>
                    <a:pt x="0" y="1720"/>
                  </a:cubicBezTo>
                  <a:cubicBezTo>
                    <a:pt x="58" y="1825"/>
                    <a:pt x="137" y="1867"/>
                    <a:pt x="227" y="1867"/>
                  </a:cubicBezTo>
                  <a:cubicBezTo>
                    <a:pt x="527" y="1867"/>
                    <a:pt x="945" y="1406"/>
                    <a:pt x="1082" y="1260"/>
                  </a:cubicBezTo>
                  <a:cubicBezTo>
                    <a:pt x="1200" y="1133"/>
                    <a:pt x="1306" y="1002"/>
                    <a:pt x="1407" y="867"/>
                  </a:cubicBezTo>
                  <a:cubicBezTo>
                    <a:pt x="1487" y="766"/>
                    <a:pt x="1551" y="656"/>
                    <a:pt x="1601" y="542"/>
                  </a:cubicBezTo>
                  <a:cubicBezTo>
                    <a:pt x="1618" y="499"/>
                    <a:pt x="1631" y="461"/>
                    <a:pt x="1639" y="419"/>
                  </a:cubicBezTo>
                  <a:cubicBezTo>
                    <a:pt x="1648" y="385"/>
                    <a:pt x="1652" y="352"/>
                    <a:pt x="1656" y="314"/>
                  </a:cubicBezTo>
                  <a:cubicBezTo>
                    <a:pt x="1661" y="259"/>
                    <a:pt x="1652" y="200"/>
                    <a:pt x="1631" y="149"/>
                  </a:cubicBezTo>
                  <a:cubicBezTo>
                    <a:pt x="1584" y="60"/>
                    <a:pt x="1487" y="9"/>
                    <a:pt x="1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70"/>
            <p:cNvSpPr/>
            <p:nvPr/>
          </p:nvSpPr>
          <p:spPr>
            <a:xfrm>
              <a:off x="7874785" y="2297599"/>
              <a:ext cx="13604" cy="11878"/>
            </a:xfrm>
            <a:custGeom>
              <a:avLst/>
              <a:gdLst/>
              <a:ahLst/>
              <a:cxnLst/>
              <a:rect l="l" t="t" r="r" b="b"/>
              <a:pathLst>
                <a:path w="875" h="764" extrusionOk="0">
                  <a:moveTo>
                    <a:pt x="434" y="1"/>
                  </a:moveTo>
                  <a:cubicBezTo>
                    <a:pt x="388" y="1"/>
                    <a:pt x="341" y="10"/>
                    <a:pt x="292" y="32"/>
                  </a:cubicBezTo>
                  <a:cubicBezTo>
                    <a:pt x="76" y="134"/>
                    <a:pt x="0" y="459"/>
                    <a:pt x="157" y="636"/>
                  </a:cubicBezTo>
                  <a:cubicBezTo>
                    <a:pt x="232" y="722"/>
                    <a:pt x="345" y="763"/>
                    <a:pt x="457" y="763"/>
                  </a:cubicBezTo>
                  <a:cubicBezTo>
                    <a:pt x="577" y="763"/>
                    <a:pt x="697" y="716"/>
                    <a:pt x="769" y="624"/>
                  </a:cubicBezTo>
                  <a:cubicBezTo>
                    <a:pt x="862" y="501"/>
                    <a:pt x="875" y="332"/>
                    <a:pt x="807" y="193"/>
                  </a:cubicBezTo>
                  <a:cubicBezTo>
                    <a:pt x="702" y="91"/>
                    <a:pt x="575" y="1"/>
                    <a:pt x="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70"/>
            <p:cNvSpPr/>
            <p:nvPr/>
          </p:nvSpPr>
          <p:spPr>
            <a:xfrm>
              <a:off x="7757743" y="1569261"/>
              <a:ext cx="15905" cy="13977"/>
            </a:xfrm>
            <a:custGeom>
              <a:avLst/>
              <a:gdLst/>
              <a:ahLst/>
              <a:cxnLst/>
              <a:rect l="l" t="t" r="r" b="b"/>
              <a:pathLst>
                <a:path w="1023" h="899" extrusionOk="0">
                  <a:moveTo>
                    <a:pt x="474" y="0"/>
                  </a:moveTo>
                  <a:cubicBezTo>
                    <a:pt x="396" y="0"/>
                    <a:pt x="319" y="14"/>
                    <a:pt x="245" y="38"/>
                  </a:cubicBezTo>
                  <a:cubicBezTo>
                    <a:pt x="102" y="216"/>
                    <a:pt x="0" y="448"/>
                    <a:pt x="114" y="668"/>
                  </a:cubicBezTo>
                  <a:cubicBezTo>
                    <a:pt x="192" y="811"/>
                    <a:pt x="361" y="899"/>
                    <a:pt x="527" y="899"/>
                  </a:cubicBezTo>
                  <a:cubicBezTo>
                    <a:pt x="615" y="899"/>
                    <a:pt x="702" y="874"/>
                    <a:pt x="773" y="820"/>
                  </a:cubicBezTo>
                  <a:cubicBezTo>
                    <a:pt x="968" y="676"/>
                    <a:pt x="1023" y="372"/>
                    <a:pt x="871" y="178"/>
                  </a:cubicBezTo>
                  <a:cubicBezTo>
                    <a:pt x="770" y="52"/>
                    <a:pt x="624" y="0"/>
                    <a:pt x="4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70"/>
            <p:cNvSpPr/>
            <p:nvPr/>
          </p:nvSpPr>
          <p:spPr>
            <a:xfrm>
              <a:off x="7761879" y="1522650"/>
              <a:ext cx="82308" cy="29136"/>
            </a:xfrm>
            <a:custGeom>
              <a:avLst/>
              <a:gdLst/>
              <a:ahLst/>
              <a:cxnLst/>
              <a:rect l="l" t="t" r="r" b="b"/>
              <a:pathLst>
                <a:path w="5294" h="1874" extrusionOk="0">
                  <a:moveTo>
                    <a:pt x="3030" y="1"/>
                  </a:moveTo>
                  <a:cubicBezTo>
                    <a:pt x="2437" y="1"/>
                    <a:pt x="1883" y="132"/>
                    <a:pt x="1323" y="320"/>
                  </a:cubicBezTo>
                  <a:cubicBezTo>
                    <a:pt x="1209" y="358"/>
                    <a:pt x="1099" y="396"/>
                    <a:pt x="985" y="438"/>
                  </a:cubicBezTo>
                  <a:cubicBezTo>
                    <a:pt x="850" y="557"/>
                    <a:pt x="723" y="683"/>
                    <a:pt x="588" y="802"/>
                  </a:cubicBezTo>
                  <a:cubicBezTo>
                    <a:pt x="393" y="983"/>
                    <a:pt x="191" y="1157"/>
                    <a:pt x="1" y="1342"/>
                  </a:cubicBezTo>
                  <a:cubicBezTo>
                    <a:pt x="72" y="1448"/>
                    <a:pt x="161" y="1545"/>
                    <a:pt x="267" y="1621"/>
                  </a:cubicBezTo>
                  <a:cubicBezTo>
                    <a:pt x="317" y="1659"/>
                    <a:pt x="368" y="1693"/>
                    <a:pt x="423" y="1723"/>
                  </a:cubicBezTo>
                  <a:cubicBezTo>
                    <a:pt x="537" y="1782"/>
                    <a:pt x="655" y="1824"/>
                    <a:pt x="782" y="1849"/>
                  </a:cubicBezTo>
                  <a:cubicBezTo>
                    <a:pt x="865" y="1866"/>
                    <a:pt x="947" y="1873"/>
                    <a:pt x="1030" y="1873"/>
                  </a:cubicBezTo>
                  <a:cubicBezTo>
                    <a:pt x="1142" y="1873"/>
                    <a:pt x="1253" y="1859"/>
                    <a:pt x="1365" y="1832"/>
                  </a:cubicBezTo>
                  <a:cubicBezTo>
                    <a:pt x="1367" y="1830"/>
                    <a:pt x="1369" y="1829"/>
                    <a:pt x="1372" y="1829"/>
                  </a:cubicBezTo>
                  <a:cubicBezTo>
                    <a:pt x="1375" y="1829"/>
                    <a:pt x="1378" y="1830"/>
                    <a:pt x="1382" y="1832"/>
                  </a:cubicBezTo>
                  <a:cubicBezTo>
                    <a:pt x="1386" y="1837"/>
                    <a:pt x="1390" y="1841"/>
                    <a:pt x="1395" y="1845"/>
                  </a:cubicBezTo>
                  <a:cubicBezTo>
                    <a:pt x="1576" y="1769"/>
                    <a:pt x="1762" y="1702"/>
                    <a:pt x="1948" y="1634"/>
                  </a:cubicBezTo>
                  <a:cubicBezTo>
                    <a:pt x="2506" y="1423"/>
                    <a:pt x="3067" y="1228"/>
                    <a:pt x="3638" y="1064"/>
                  </a:cubicBezTo>
                  <a:cubicBezTo>
                    <a:pt x="3891" y="992"/>
                    <a:pt x="4157" y="920"/>
                    <a:pt x="4432" y="848"/>
                  </a:cubicBezTo>
                  <a:cubicBezTo>
                    <a:pt x="4711" y="776"/>
                    <a:pt x="4998" y="705"/>
                    <a:pt x="5294" y="637"/>
                  </a:cubicBezTo>
                  <a:cubicBezTo>
                    <a:pt x="4977" y="510"/>
                    <a:pt x="4677" y="367"/>
                    <a:pt x="4369" y="253"/>
                  </a:cubicBezTo>
                  <a:cubicBezTo>
                    <a:pt x="4212" y="193"/>
                    <a:pt x="4052" y="143"/>
                    <a:pt x="3891" y="101"/>
                  </a:cubicBezTo>
                  <a:cubicBezTo>
                    <a:pt x="3722" y="58"/>
                    <a:pt x="3549" y="29"/>
                    <a:pt x="3376" y="16"/>
                  </a:cubicBezTo>
                  <a:cubicBezTo>
                    <a:pt x="3259" y="6"/>
                    <a:pt x="3144" y="1"/>
                    <a:pt x="3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70"/>
            <p:cNvSpPr/>
            <p:nvPr/>
          </p:nvSpPr>
          <p:spPr>
            <a:xfrm>
              <a:off x="7917401" y="2253227"/>
              <a:ext cx="17553" cy="14786"/>
            </a:xfrm>
            <a:custGeom>
              <a:avLst/>
              <a:gdLst/>
              <a:ahLst/>
              <a:cxnLst/>
              <a:rect l="l" t="t" r="r" b="b"/>
              <a:pathLst>
                <a:path w="1129" h="951" extrusionOk="0">
                  <a:moveTo>
                    <a:pt x="557" y="0"/>
                  </a:moveTo>
                  <a:cubicBezTo>
                    <a:pt x="406" y="0"/>
                    <a:pt x="266" y="67"/>
                    <a:pt x="170" y="183"/>
                  </a:cubicBezTo>
                  <a:cubicBezTo>
                    <a:pt x="1" y="407"/>
                    <a:pt x="98" y="770"/>
                    <a:pt x="343" y="901"/>
                  </a:cubicBezTo>
                  <a:cubicBezTo>
                    <a:pt x="411" y="935"/>
                    <a:pt x="484" y="951"/>
                    <a:pt x="556" y="951"/>
                  </a:cubicBezTo>
                  <a:cubicBezTo>
                    <a:pt x="771" y="951"/>
                    <a:pt x="985" y="814"/>
                    <a:pt x="1061" y="609"/>
                  </a:cubicBezTo>
                  <a:cubicBezTo>
                    <a:pt x="1129" y="423"/>
                    <a:pt x="1078" y="242"/>
                    <a:pt x="968" y="98"/>
                  </a:cubicBezTo>
                  <a:cubicBezTo>
                    <a:pt x="959" y="104"/>
                    <a:pt x="950" y="108"/>
                    <a:pt x="939" y="108"/>
                  </a:cubicBezTo>
                  <a:cubicBezTo>
                    <a:pt x="935" y="108"/>
                    <a:pt x="931" y="108"/>
                    <a:pt x="926" y="107"/>
                  </a:cubicBezTo>
                  <a:cubicBezTo>
                    <a:pt x="808" y="86"/>
                    <a:pt x="711" y="9"/>
                    <a:pt x="584" y="1"/>
                  </a:cubicBezTo>
                  <a:cubicBezTo>
                    <a:pt x="575" y="1"/>
                    <a:pt x="566" y="0"/>
                    <a:pt x="5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70"/>
            <p:cNvSpPr/>
            <p:nvPr/>
          </p:nvSpPr>
          <p:spPr>
            <a:xfrm>
              <a:off x="7788932" y="1530330"/>
              <a:ext cx="144514" cy="39599"/>
            </a:xfrm>
            <a:custGeom>
              <a:avLst/>
              <a:gdLst/>
              <a:ahLst/>
              <a:cxnLst/>
              <a:rect l="l" t="t" r="r" b="b"/>
              <a:pathLst>
                <a:path w="9295" h="2547" extrusionOk="0">
                  <a:moveTo>
                    <a:pt x="5898" y="1"/>
                  </a:moveTo>
                  <a:cubicBezTo>
                    <a:pt x="5802" y="1"/>
                    <a:pt x="5707" y="3"/>
                    <a:pt x="5611" y="8"/>
                  </a:cubicBezTo>
                  <a:cubicBezTo>
                    <a:pt x="5083" y="29"/>
                    <a:pt x="4559" y="92"/>
                    <a:pt x="4044" y="194"/>
                  </a:cubicBezTo>
                  <a:cubicBezTo>
                    <a:pt x="3524" y="295"/>
                    <a:pt x="3009" y="422"/>
                    <a:pt x="2519" y="565"/>
                  </a:cubicBezTo>
                  <a:cubicBezTo>
                    <a:pt x="2193" y="654"/>
                    <a:pt x="1877" y="751"/>
                    <a:pt x="1577" y="844"/>
                  </a:cubicBezTo>
                  <a:cubicBezTo>
                    <a:pt x="1306" y="925"/>
                    <a:pt x="1044" y="1013"/>
                    <a:pt x="782" y="1110"/>
                  </a:cubicBezTo>
                  <a:cubicBezTo>
                    <a:pt x="521" y="1203"/>
                    <a:pt x="263" y="1305"/>
                    <a:pt x="1" y="1410"/>
                  </a:cubicBezTo>
                  <a:lnTo>
                    <a:pt x="9" y="1419"/>
                  </a:lnTo>
                  <a:cubicBezTo>
                    <a:pt x="276" y="1769"/>
                    <a:pt x="622" y="2057"/>
                    <a:pt x="1019" y="2251"/>
                  </a:cubicBezTo>
                  <a:cubicBezTo>
                    <a:pt x="1408" y="2437"/>
                    <a:pt x="1830" y="2538"/>
                    <a:pt x="2261" y="2547"/>
                  </a:cubicBezTo>
                  <a:cubicBezTo>
                    <a:pt x="2988" y="2314"/>
                    <a:pt x="3714" y="2120"/>
                    <a:pt x="4441" y="1959"/>
                  </a:cubicBezTo>
                  <a:cubicBezTo>
                    <a:pt x="5222" y="1786"/>
                    <a:pt x="6025" y="1638"/>
                    <a:pt x="6840" y="1537"/>
                  </a:cubicBezTo>
                  <a:cubicBezTo>
                    <a:pt x="7651" y="1431"/>
                    <a:pt x="8471" y="1372"/>
                    <a:pt x="9295" y="1364"/>
                  </a:cubicBezTo>
                  <a:cubicBezTo>
                    <a:pt x="8952" y="979"/>
                    <a:pt x="8534" y="667"/>
                    <a:pt x="8065" y="447"/>
                  </a:cubicBezTo>
                  <a:cubicBezTo>
                    <a:pt x="7765" y="304"/>
                    <a:pt x="7453" y="198"/>
                    <a:pt x="7127" y="130"/>
                  </a:cubicBezTo>
                  <a:cubicBezTo>
                    <a:pt x="6723" y="45"/>
                    <a:pt x="6310" y="1"/>
                    <a:pt x="58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70"/>
            <p:cNvSpPr/>
            <p:nvPr/>
          </p:nvSpPr>
          <p:spPr>
            <a:xfrm>
              <a:off x="7924366" y="2209523"/>
              <a:ext cx="9142" cy="10028"/>
            </a:xfrm>
            <a:custGeom>
              <a:avLst/>
              <a:gdLst/>
              <a:ahLst/>
              <a:cxnLst/>
              <a:rect l="l" t="t" r="r" b="b"/>
              <a:pathLst>
                <a:path w="588" h="645" extrusionOk="0">
                  <a:moveTo>
                    <a:pt x="232" y="0"/>
                  </a:moveTo>
                  <a:cubicBezTo>
                    <a:pt x="3" y="0"/>
                    <a:pt x="0" y="629"/>
                    <a:pt x="343" y="645"/>
                  </a:cubicBezTo>
                  <a:cubicBezTo>
                    <a:pt x="345" y="645"/>
                    <a:pt x="346" y="645"/>
                    <a:pt x="348" y="645"/>
                  </a:cubicBezTo>
                  <a:cubicBezTo>
                    <a:pt x="513" y="645"/>
                    <a:pt x="587" y="453"/>
                    <a:pt x="558" y="307"/>
                  </a:cubicBezTo>
                  <a:cubicBezTo>
                    <a:pt x="529" y="189"/>
                    <a:pt x="436" y="83"/>
                    <a:pt x="330" y="3"/>
                  </a:cubicBezTo>
                  <a:cubicBezTo>
                    <a:pt x="313" y="7"/>
                    <a:pt x="292" y="7"/>
                    <a:pt x="275" y="7"/>
                  </a:cubicBezTo>
                  <a:cubicBezTo>
                    <a:pt x="260" y="2"/>
                    <a:pt x="245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70"/>
            <p:cNvSpPr/>
            <p:nvPr/>
          </p:nvSpPr>
          <p:spPr>
            <a:xfrm>
              <a:off x="7932217" y="2228957"/>
              <a:ext cx="12749" cy="12485"/>
            </a:xfrm>
            <a:custGeom>
              <a:avLst/>
              <a:gdLst/>
              <a:ahLst/>
              <a:cxnLst/>
              <a:rect l="l" t="t" r="r" b="b"/>
              <a:pathLst>
                <a:path w="820" h="803" extrusionOk="0">
                  <a:moveTo>
                    <a:pt x="332" y="1"/>
                  </a:moveTo>
                  <a:cubicBezTo>
                    <a:pt x="232" y="1"/>
                    <a:pt x="137" y="74"/>
                    <a:pt x="83" y="265"/>
                  </a:cubicBezTo>
                  <a:cubicBezTo>
                    <a:pt x="0" y="554"/>
                    <a:pt x="147" y="802"/>
                    <a:pt x="347" y="802"/>
                  </a:cubicBezTo>
                  <a:cubicBezTo>
                    <a:pt x="352" y="802"/>
                    <a:pt x="357" y="802"/>
                    <a:pt x="362" y="802"/>
                  </a:cubicBezTo>
                  <a:cubicBezTo>
                    <a:pt x="450" y="797"/>
                    <a:pt x="547" y="743"/>
                    <a:pt x="636" y="628"/>
                  </a:cubicBezTo>
                  <a:cubicBezTo>
                    <a:pt x="820" y="401"/>
                    <a:pt x="564" y="1"/>
                    <a:pt x="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70"/>
            <p:cNvSpPr/>
            <p:nvPr/>
          </p:nvSpPr>
          <p:spPr>
            <a:xfrm>
              <a:off x="7949397" y="2203008"/>
              <a:ext cx="6452" cy="8489"/>
            </a:xfrm>
            <a:custGeom>
              <a:avLst/>
              <a:gdLst/>
              <a:ahLst/>
              <a:cxnLst/>
              <a:rect l="l" t="t" r="r" b="b"/>
              <a:pathLst>
                <a:path w="415" h="546" extrusionOk="0">
                  <a:moveTo>
                    <a:pt x="177" y="1"/>
                  </a:moveTo>
                  <a:cubicBezTo>
                    <a:pt x="171" y="1"/>
                    <a:pt x="163" y="7"/>
                    <a:pt x="144" y="21"/>
                  </a:cubicBezTo>
                  <a:cubicBezTo>
                    <a:pt x="97" y="46"/>
                    <a:pt x="63" y="84"/>
                    <a:pt x="47" y="130"/>
                  </a:cubicBezTo>
                  <a:cubicBezTo>
                    <a:pt x="0" y="240"/>
                    <a:pt x="4" y="363"/>
                    <a:pt x="55" y="473"/>
                  </a:cubicBezTo>
                  <a:cubicBezTo>
                    <a:pt x="86" y="525"/>
                    <a:pt x="127" y="546"/>
                    <a:pt x="169" y="546"/>
                  </a:cubicBezTo>
                  <a:cubicBezTo>
                    <a:pt x="246" y="546"/>
                    <a:pt x="326" y="474"/>
                    <a:pt x="359" y="392"/>
                  </a:cubicBezTo>
                  <a:cubicBezTo>
                    <a:pt x="414" y="266"/>
                    <a:pt x="380" y="139"/>
                    <a:pt x="338" y="12"/>
                  </a:cubicBezTo>
                  <a:cubicBezTo>
                    <a:pt x="321" y="34"/>
                    <a:pt x="296" y="45"/>
                    <a:pt x="271" y="45"/>
                  </a:cubicBezTo>
                  <a:cubicBezTo>
                    <a:pt x="252" y="45"/>
                    <a:pt x="233" y="40"/>
                    <a:pt x="216" y="29"/>
                  </a:cubicBezTo>
                  <a:cubicBezTo>
                    <a:pt x="192" y="10"/>
                    <a:pt x="186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70"/>
            <p:cNvSpPr/>
            <p:nvPr/>
          </p:nvSpPr>
          <p:spPr>
            <a:xfrm>
              <a:off x="7971988" y="2144379"/>
              <a:ext cx="14008" cy="13091"/>
            </a:xfrm>
            <a:custGeom>
              <a:avLst/>
              <a:gdLst/>
              <a:ahLst/>
              <a:cxnLst/>
              <a:rect l="l" t="t" r="r" b="b"/>
              <a:pathLst>
                <a:path w="901" h="842" extrusionOk="0">
                  <a:moveTo>
                    <a:pt x="345" y="1"/>
                  </a:moveTo>
                  <a:cubicBezTo>
                    <a:pt x="324" y="1"/>
                    <a:pt x="304" y="3"/>
                    <a:pt x="283" y="6"/>
                  </a:cubicBezTo>
                  <a:cubicBezTo>
                    <a:pt x="59" y="53"/>
                    <a:pt x="0" y="311"/>
                    <a:pt x="55" y="501"/>
                  </a:cubicBezTo>
                  <a:cubicBezTo>
                    <a:pt x="112" y="686"/>
                    <a:pt x="296" y="842"/>
                    <a:pt x="490" y="842"/>
                  </a:cubicBezTo>
                  <a:cubicBezTo>
                    <a:pt x="539" y="842"/>
                    <a:pt x="589" y="831"/>
                    <a:pt x="638" y="809"/>
                  </a:cubicBezTo>
                  <a:cubicBezTo>
                    <a:pt x="896" y="699"/>
                    <a:pt x="900" y="429"/>
                    <a:pt x="778" y="243"/>
                  </a:cubicBezTo>
                  <a:cubicBezTo>
                    <a:pt x="769" y="239"/>
                    <a:pt x="761" y="239"/>
                    <a:pt x="756" y="239"/>
                  </a:cubicBezTo>
                  <a:cubicBezTo>
                    <a:pt x="702" y="184"/>
                    <a:pt x="642" y="129"/>
                    <a:pt x="583" y="83"/>
                  </a:cubicBezTo>
                  <a:cubicBezTo>
                    <a:pt x="558" y="70"/>
                    <a:pt x="533" y="61"/>
                    <a:pt x="507" y="53"/>
                  </a:cubicBezTo>
                  <a:cubicBezTo>
                    <a:pt x="495" y="53"/>
                    <a:pt x="486" y="44"/>
                    <a:pt x="482" y="32"/>
                  </a:cubicBezTo>
                  <a:cubicBezTo>
                    <a:pt x="440" y="11"/>
                    <a:pt x="393" y="1"/>
                    <a:pt x="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70"/>
            <p:cNvSpPr/>
            <p:nvPr/>
          </p:nvSpPr>
          <p:spPr>
            <a:xfrm>
              <a:off x="7976777" y="2112009"/>
              <a:ext cx="16294" cy="18035"/>
            </a:xfrm>
            <a:custGeom>
              <a:avLst/>
              <a:gdLst/>
              <a:ahLst/>
              <a:cxnLst/>
              <a:rect l="l" t="t" r="r" b="b"/>
              <a:pathLst>
                <a:path w="1048" h="1160" extrusionOk="0">
                  <a:moveTo>
                    <a:pt x="423" y="0"/>
                  </a:moveTo>
                  <a:cubicBezTo>
                    <a:pt x="336" y="0"/>
                    <a:pt x="251" y="36"/>
                    <a:pt x="178" y="124"/>
                  </a:cubicBezTo>
                  <a:cubicBezTo>
                    <a:pt x="1" y="335"/>
                    <a:pt x="56" y="661"/>
                    <a:pt x="178" y="889"/>
                  </a:cubicBezTo>
                  <a:cubicBezTo>
                    <a:pt x="279" y="1079"/>
                    <a:pt x="423" y="1160"/>
                    <a:pt x="563" y="1160"/>
                  </a:cubicBezTo>
                  <a:cubicBezTo>
                    <a:pt x="812" y="1160"/>
                    <a:pt x="1048" y="905"/>
                    <a:pt x="1002" y="559"/>
                  </a:cubicBezTo>
                  <a:cubicBezTo>
                    <a:pt x="967" y="325"/>
                    <a:pt x="685" y="0"/>
                    <a:pt x="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70"/>
            <p:cNvSpPr/>
            <p:nvPr/>
          </p:nvSpPr>
          <p:spPr>
            <a:xfrm>
              <a:off x="7941639" y="1946785"/>
              <a:ext cx="9671" cy="7774"/>
            </a:xfrm>
            <a:custGeom>
              <a:avLst/>
              <a:gdLst/>
              <a:ahLst/>
              <a:cxnLst/>
              <a:rect l="l" t="t" r="r" b="b"/>
              <a:pathLst>
                <a:path w="622" h="500" extrusionOk="0">
                  <a:moveTo>
                    <a:pt x="255" y="1"/>
                  </a:moveTo>
                  <a:cubicBezTo>
                    <a:pt x="238" y="1"/>
                    <a:pt x="220" y="3"/>
                    <a:pt x="199" y="9"/>
                  </a:cubicBezTo>
                  <a:cubicBezTo>
                    <a:pt x="39" y="55"/>
                    <a:pt x="1" y="220"/>
                    <a:pt x="98" y="355"/>
                  </a:cubicBezTo>
                  <a:cubicBezTo>
                    <a:pt x="162" y="435"/>
                    <a:pt x="293" y="499"/>
                    <a:pt x="407" y="499"/>
                  </a:cubicBezTo>
                  <a:cubicBezTo>
                    <a:pt x="504" y="499"/>
                    <a:pt x="588" y="454"/>
                    <a:pt x="609" y="334"/>
                  </a:cubicBezTo>
                  <a:cubicBezTo>
                    <a:pt x="622" y="241"/>
                    <a:pt x="596" y="144"/>
                    <a:pt x="541" y="68"/>
                  </a:cubicBezTo>
                  <a:cubicBezTo>
                    <a:pt x="529" y="85"/>
                    <a:pt x="512" y="89"/>
                    <a:pt x="495" y="89"/>
                  </a:cubicBezTo>
                  <a:cubicBezTo>
                    <a:pt x="398" y="82"/>
                    <a:pt x="353" y="1"/>
                    <a:pt x="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70"/>
            <p:cNvSpPr/>
            <p:nvPr/>
          </p:nvSpPr>
          <p:spPr>
            <a:xfrm>
              <a:off x="7953533" y="1962022"/>
              <a:ext cx="12951" cy="13091"/>
            </a:xfrm>
            <a:custGeom>
              <a:avLst/>
              <a:gdLst/>
              <a:ahLst/>
              <a:cxnLst/>
              <a:rect l="l" t="t" r="r" b="b"/>
              <a:pathLst>
                <a:path w="833" h="842" extrusionOk="0">
                  <a:moveTo>
                    <a:pt x="237" y="0"/>
                  </a:moveTo>
                  <a:cubicBezTo>
                    <a:pt x="203" y="21"/>
                    <a:pt x="173" y="26"/>
                    <a:pt x="131" y="51"/>
                  </a:cubicBezTo>
                  <a:cubicBezTo>
                    <a:pt x="0" y="131"/>
                    <a:pt x="21" y="287"/>
                    <a:pt x="64" y="410"/>
                  </a:cubicBezTo>
                  <a:cubicBezTo>
                    <a:pt x="130" y="590"/>
                    <a:pt x="269" y="842"/>
                    <a:pt x="486" y="842"/>
                  </a:cubicBezTo>
                  <a:cubicBezTo>
                    <a:pt x="504" y="842"/>
                    <a:pt x="522" y="840"/>
                    <a:pt x="541" y="837"/>
                  </a:cubicBezTo>
                  <a:cubicBezTo>
                    <a:pt x="832" y="786"/>
                    <a:pt x="701" y="418"/>
                    <a:pt x="583" y="262"/>
                  </a:cubicBezTo>
                  <a:cubicBezTo>
                    <a:pt x="486" y="140"/>
                    <a:pt x="347" y="85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70"/>
            <p:cNvSpPr/>
            <p:nvPr/>
          </p:nvSpPr>
          <p:spPr>
            <a:xfrm>
              <a:off x="7970216" y="2051576"/>
              <a:ext cx="12749" cy="12158"/>
            </a:xfrm>
            <a:custGeom>
              <a:avLst/>
              <a:gdLst/>
              <a:ahLst/>
              <a:cxnLst/>
              <a:rect l="l" t="t" r="r" b="b"/>
              <a:pathLst>
                <a:path w="820" h="782" extrusionOk="0">
                  <a:moveTo>
                    <a:pt x="361" y="1"/>
                  </a:moveTo>
                  <a:cubicBezTo>
                    <a:pt x="328" y="1"/>
                    <a:pt x="292" y="8"/>
                    <a:pt x="254" y="23"/>
                  </a:cubicBezTo>
                  <a:cubicBezTo>
                    <a:pt x="38" y="116"/>
                    <a:pt x="0" y="420"/>
                    <a:pt x="127" y="594"/>
                  </a:cubicBezTo>
                  <a:cubicBezTo>
                    <a:pt x="203" y="691"/>
                    <a:pt x="313" y="754"/>
                    <a:pt x="435" y="775"/>
                  </a:cubicBezTo>
                  <a:cubicBezTo>
                    <a:pt x="467" y="780"/>
                    <a:pt x="499" y="782"/>
                    <a:pt x="530" y="782"/>
                  </a:cubicBezTo>
                  <a:cubicBezTo>
                    <a:pt x="561" y="782"/>
                    <a:pt x="592" y="780"/>
                    <a:pt x="621" y="775"/>
                  </a:cubicBezTo>
                  <a:cubicBezTo>
                    <a:pt x="701" y="763"/>
                    <a:pt x="735" y="746"/>
                    <a:pt x="765" y="695"/>
                  </a:cubicBezTo>
                  <a:cubicBezTo>
                    <a:pt x="778" y="678"/>
                    <a:pt x="786" y="657"/>
                    <a:pt x="794" y="632"/>
                  </a:cubicBezTo>
                  <a:cubicBezTo>
                    <a:pt x="811" y="585"/>
                    <a:pt x="820" y="530"/>
                    <a:pt x="816" y="480"/>
                  </a:cubicBezTo>
                  <a:cubicBezTo>
                    <a:pt x="816" y="475"/>
                    <a:pt x="816" y="471"/>
                    <a:pt x="811" y="467"/>
                  </a:cubicBezTo>
                  <a:cubicBezTo>
                    <a:pt x="807" y="416"/>
                    <a:pt x="799" y="370"/>
                    <a:pt x="778" y="323"/>
                  </a:cubicBezTo>
                  <a:cubicBezTo>
                    <a:pt x="775" y="324"/>
                    <a:pt x="773" y="324"/>
                    <a:pt x="770" y="324"/>
                  </a:cubicBezTo>
                  <a:cubicBezTo>
                    <a:pt x="759" y="324"/>
                    <a:pt x="746" y="317"/>
                    <a:pt x="739" y="306"/>
                  </a:cubicBezTo>
                  <a:cubicBezTo>
                    <a:pt x="644" y="173"/>
                    <a:pt x="529" y="1"/>
                    <a:pt x="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70"/>
            <p:cNvSpPr/>
            <p:nvPr/>
          </p:nvSpPr>
          <p:spPr>
            <a:xfrm>
              <a:off x="7973434" y="2032219"/>
              <a:ext cx="7432" cy="6810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201" y="1"/>
                  </a:moveTo>
                  <a:cubicBezTo>
                    <a:pt x="187" y="1"/>
                    <a:pt x="174" y="2"/>
                    <a:pt x="161" y="5"/>
                  </a:cubicBezTo>
                  <a:cubicBezTo>
                    <a:pt x="59" y="31"/>
                    <a:pt x="0" y="136"/>
                    <a:pt x="30" y="233"/>
                  </a:cubicBezTo>
                  <a:cubicBezTo>
                    <a:pt x="52" y="337"/>
                    <a:pt x="136" y="438"/>
                    <a:pt x="245" y="438"/>
                  </a:cubicBezTo>
                  <a:cubicBezTo>
                    <a:pt x="260" y="438"/>
                    <a:pt x="276" y="436"/>
                    <a:pt x="292" y="432"/>
                  </a:cubicBezTo>
                  <a:cubicBezTo>
                    <a:pt x="376" y="411"/>
                    <a:pt x="448" y="343"/>
                    <a:pt x="478" y="259"/>
                  </a:cubicBezTo>
                  <a:cubicBezTo>
                    <a:pt x="461" y="221"/>
                    <a:pt x="444" y="187"/>
                    <a:pt x="431" y="153"/>
                  </a:cubicBezTo>
                  <a:cubicBezTo>
                    <a:pt x="402" y="81"/>
                    <a:pt x="338" y="31"/>
                    <a:pt x="266" y="9"/>
                  </a:cubicBezTo>
                  <a:cubicBezTo>
                    <a:pt x="245" y="4"/>
                    <a:pt x="223" y="1"/>
                    <a:pt x="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70"/>
            <p:cNvSpPr/>
            <p:nvPr/>
          </p:nvSpPr>
          <p:spPr>
            <a:xfrm>
              <a:off x="7968987" y="1836973"/>
              <a:ext cx="11350" cy="13293"/>
            </a:xfrm>
            <a:custGeom>
              <a:avLst/>
              <a:gdLst/>
              <a:ahLst/>
              <a:cxnLst/>
              <a:rect l="l" t="t" r="r" b="b"/>
              <a:pathLst>
                <a:path w="730" h="855" extrusionOk="0">
                  <a:moveTo>
                    <a:pt x="488" y="1"/>
                  </a:moveTo>
                  <a:cubicBezTo>
                    <a:pt x="456" y="1"/>
                    <a:pt x="423" y="6"/>
                    <a:pt x="392" y="17"/>
                  </a:cubicBezTo>
                  <a:cubicBezTo>
                    <a:pt x="181" y="97"/>
                    <a:pt x="3" y="384"/>
                    <a:pt x="3" y="604"/>
                  </a:cubicBezTo>
                  <a:cubicBezTo>
                    <a:pt x="1" y="781"/>
                    <a:pt x="118" y="855"/>
                    <a:pt x="252" y="855"/>
                  </a:cubicBezTo>
                  <a:cubicBezTo>
                    <a:pt x="345" y="855"/>
                    <a:pt x="446" y="819"/>
                    <a:pt x="519" y="756"/>
                  </a:cubicBezTo>
                  <a:cubicBezTo>
                    <a:pt x="628" y="663"/>
                    <a:pt x="688" y="528"/>
                    <a:pt x="730" y="389"/>
                  </a:cubicBezTo>
                  <a:lnTo>
                    <a:pt x="730" y="389"/>
                  </a:lnTo>
                  <a:cubicBezTo>
                    <a:pt x="721" y="389"/>
                    <a:pt x="717" y="393"/>
                    <a:pt x="704" y="393"/>
                  </a:cubicBezTo>
                  <a:cubicBezTo>
                    <a:pt x="702" y="393"/>
                    <a:pt x="701" y="393"/>
                    <a:pt x="699" y="393"/>
                  </a:cubicBezTo>
                  <a:cubicBezTo>
                    <a:pt x="668" y="393"/>
                    <a:pt x="646" y="362"/>
                    <a:pt x="654" y="334"/>
                  </a:cubicBezTo>
                  <a:cubicBezTo>
                    <a:pt x="675" y="262"/>
                    <a:pt x="713" y="207"/>
                    <a:pt x="683" y="131"/>
                  </a:cubicBezTo>
                  <a:cubicBezTo>
                    <a:pt x="650" y="39"/>
                    <a:pt x="572" y="1"/>
                    <a:pt x="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70"/>
            <p:cNvSpPr/>
            <p:nvPr/>
          </p:nvSpPr>
          <p:spPr>
            <a:xfrm>
              <a:off x="7965085" y="1727224"/>
              <a:ext cx="23275" cy="20056"/>
            </a:xfrm>
            <a:custGeom>
              <a:avLst/>
              <a:gdLst/>
              <a:ahLst/>
              <a:cxnLst/>
              <a:rect l="l" t="t" r="r" b="b"/>
              <a:pathLst>
                <a:path w="1497" h="1290" extrusionOk="0">
                  <a:moveTo>
                    <a:pt x="765" y="0"/>
                  </a:moveTo>
                  <a:cubicBezTo>
                    <a:pt x="588" y="0"/>
                    <a:pt x="415" y="68"/>
                    <a:pt x="288" y="190"/>
                  </a:cubicBezTo>
                  <a:cubicBezTo>
                    <a:pt x="1" y="473"/>
                    <a:pt x="85" y="980"/>
                    <a:pt x="410" y="1191"/>
                  </a:cubicBezTo>
                  <a:cubicBezTo>
                    <a:pt x="515" y="1258"/>
                    <a:pt x="636" y="1290"/>
                    <a:pt x="758" y="1290"/>
                  </a:cubicBezTo>
                  <a:cubicBezTo>
                    <a:pt x="1019" y="1290"/>
                    <a:pt x="1283" y="1145"/>
                    <a:pt x="1386" y="900"/>
                  </a:cubicBezTo>
                  <a:cubicBezTo>
                    <a:pt x="1496" y="651"/>
                    <a:pt x="1429" y="355"/>
                    <a:pt x="1255" y="148"/>
                  </a:cubicBezTo>
                  <a:lnTo>
                    <a:pt x="1243" y="148"/>
                  </a:lnTo>
                  <a:cubicBezTo>
                    <a:pt x="1074" y="101"/>
                    <a:pt x="947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70"/>
            <p:cNvSpPr/>
            <p:nvPr/>
          </p:nvSpPr>
          <p:spPr>
            <a:xfrm>
              <a:off x="7966204" y="1601180"/>
              <a:ext cx="57479" cy="58396"/>
            </a:xfrm>
            <a:custGeom>
              <a:avLst/>
              <a:gdLst/>
              <a:ahLst/>
              <a:cxnLst/>
              <a:rect l="l" t="t" r="r" b="b"/>
              <a:pathLst>
                <a:path w="3697" h="3756" extrusionOk="0">
                  <a:moveTo>
                    <a:pt x="1768" y="1"/>
                  </a:moveTo>
                  <a:cubicBezTo>
                    <a:pt x="1725" y="1"/>
                    <a:pt x="1682" y="2"/>
                    <a:pt x="1640" y="5"/>
                  </a:cubicBezTo>
                  <a:cubicBezTo>
                    <a:pt x="930" y="60"/>
                    <a:pt x="267" y="529"/>
                    <a:pt x="60" y="1500"/>
                  </a:cubicBezTo>
                  <a:cubicBezTo>
                    <a:pt x="13" y="1703"/>
                    <a:pt x="1" y="1910"/>
                    <a:pt x="22" y="2113"/>
                  </a:cubicBezTo>
                  <a:cubicBezTo>
                    <a:pt x="30" y="2239"/>
                    <a:pt x="55" y="2366"/>
                    <a:pt x="93" y="2489"/>
                  </a:cubicBezTo>
                  <a:cubicBezTo>
                    <a:pt x="300" y="3152"/>
                    <a:pt x="879" y="3633"/>
                    <a:pt x="1673" y="3739"/>
                  </a:cubicBezTo>
                  <a:cubicBezTo>
                    <a:pt x="1755" y="3750"/>
                    <a:pt x="1837" y="3756"/>
                    <a:pt x="1919" y="3756"/>
                  </a:cubicBezTo>
                  <a:cubicBezTo>
                    <a:pt x="2330" y="3756"/>
                    <a:pt x="2731" y="3616"/>
                    <a:pt x="3055" y="3359"/>
                  </a:cubicBezTo>
                  <a:cubicBezTo>
                    <a:pt x="3241" y="3207"/>
                    <a:pt x="3388" y="3017"/>
                    <a:pt x="3498" y="2805"/>
                  </a:cubicBezTo>
                  <a:cubicBezTo>
                    <a:pt x="3612" y="2577"/>
                    <a:pt x="3680" y="2328"/>
                    <a:pt x="3688" y="2075"/>
                  </a:cubicBezTo>
                  <a:cubicBezTo>
                    <a:pt x="3697" y="1965"/>
                    <a:pt x="3693" y="1855"/>
                    <a:pt x="3684" y="1745"/>
                  </a:cubicBezTo>
                  <a:cubicBezTo>
                    <a:pt x="3680" y="1741"/>
                    <a:pt x="3680" y="1741"/>
                    <a:pt x="3680" y="1737"/>
                  </a:cubicBezTo>
                  <a:cubicBezTo>
                    <a:pt x="3672" y="1724"/>
                    <a:pt x="3667" y="1707"/>
                    <a:pt x="3667" y="1694"/>
                  </a:cubicBezTo>
                  <a:cubicBezTo>
                    <a:pt x="3667" y="1678"/>
                    <a:pt x="3672" y="1665"/>
                    <a:pt x="3676" y="1652"/>
                  </a:cubicBezTo>
                  <a:cubicBezTo>
                    <a:pt x="3659" y="1534"/>
                    <a:pt x="3633" y="1416"/>
                    <a:pt x="3595" y="1302"/>
                  </a:cubicBezTo>
                  <a:cubicBezTo>
                    <a:pt x="3528" y="1090"/>
                    <a:pt x="3422" y="892"/>
                    <a:pt x="3283" y="719"/>
                  </a:cubicBezTo>
                  <a:cubicBezTo>
                    <a:pt x="3152" y="554"/>
                    <a:pt x="2991" y="414"/>
                    <a:pt x="2814" y="300"/>
                  </a:cubicBezTo>
                  <a:cubicBezTo>
                    <a:pt x="2637" y="191"/>
                    <a:pt x="2446" y="110"/>
                    <a:pt x="2248" y="60"/>
                  </a:cubicBezTo>
                  <a:cubicBezTo>
                    <a:pt x="2091" y="20"/>
                    <a:pt x="1929" y="1"/>
                    <a:pt x="1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70"/>
            <p:cNvSpPr/>
            <p:nvPr/>
          </p:nvSpPr>
          <p:spPr>
            <a:xfrm>
              <a:off x="7993335" y="1744528"/>
              <a:ext cx="9406" cy="8162"/>
            </a:xfrm>
            <a:custGeom>
              <a:avLst/>
              <a:gdLst/>
              <a:ahLst/>
              <a:cxnLst/>
              <a:rect l="l" t="t" r="r" b="b"/>
              <a:pathLst>
                <a:path w="605" h="525" extrusionOk="0">
                  <a:moveTo>
                    <a:pt x="314" y="0"/>
                  </a:moveTo>
                  <a:cubicBezTo>
                    <a:pt x="284" y="0"/>
                    <a:pt x="254" y="5"/>
                    <a:pt x="224" y="15"/>
                  </a:cubicBezTo>
                  <a:cubicBezTo>
                    <a:pt x="59" y="83"/>
                    <a:pt x="0" y="332"/>
                    <a:pt x="135" y="454"/>
                  </a:cubicBezTo>
                  <a:cubicBezTo>
                    <a:pt x="187" y="501"/>
                    <a:pt x="258" y="524"/>
                    <a:pt x="328" y="524"/>
                  </a:cubicBezTo>
                  <a:cubicBezTo>
                    <a:pt x="418" y="524"/>
                    <a:pt x="506" y="486"/>
                    <a:pt x="554" y="408"/>
                  </a:cubicBezTo>
                  <a:cubicBezTo>
                    <a:pt x="596" y="332"/>
                    <a:pt x="604" y="243"/>
                    <a:pt x="579" y="163"/>
                  </a:cubicBezTo>
                  <a:cubicBezTo>
                    <a:pt x="558" y="133"/>
                    <a:pt x="537" y="104"/>
                    <a:pt x="511" y="83"/>
                  </a:cubicBezTo>
                  <a:cubicBezTo>
                    <a:pt x="458" y="29"/>
                    <a:pt x="387" y="0"/>
                    <a:pt x="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70"/>
            <p:cNvSpPr/>
            <p:nvPr/>
          </p:nvSpPr>
          <p:spPr>
            <a:xfrm>
              <a:off x="8005026" y="1720600"/>
              <a:ext cx="10650" cy="13977"/>
            </a:xfrm>
            <a:custGeom>
              <a:avLst/>
              <a:gdLst/>
              <a:ahLst/>
              <a:cxnLst/>
              <a:rect l="l" t="t" r="r" b="b"/>
              <a:pathLst>
                <a:path w="685" h="899" extrusionOk="0">
                  <a:moveTo>
                    <a:pt x="433" y="1"/>
                  </a:moveTo>
                  <a:cubicBezTo>
                    <a:pt x="352" y="1"/>
                    <a:pt x="276" y="53"/>
                    <a:pt x="220" y="126"/>
                  </a:cubicBezTo>
                  <a:cubicBezTo>
                    <a:pt x="106" y="282"/>
                    <a:pt x="0" y="612"/>
                    <a:pt x="106" y="794"/>
                  </a:cubicBezTo>
                  <a:cubicBezTo>
                    <a:pt x="149" y="868"/>
                    <a:pt x="216" y="898"/>
                    <a:pt x="289" y="898"/>
                  </a:cubicBezTo>
                  <a:cubicBezTo>
                    <a:pt x="402" y="898"/>
                    <a:pt x="527" y="825"/>
                    <a:pt x="592" y="730"/>
                  </a:cubicBezTo>
                  <a:cubicBezTo>
                    <a:pt x="676" y="603"/>
                    <a:pt x="684" y="447"/>
                    <a:pt x="676" y="291"/>
                  </a:cubicBezTo>
                  <a:cubicBezTo>
                    <a:pt x="655" y="287"/>
                    <a:pt x="638" y="278"/>
                    <a:pt x="634" y="253"/>
                  </a:cubicBezTo>
                  <a:cubicBezTo>
                    <a:pt x="621" y="168"/>
                    <a:pt x="634" y="105"/>
                    <a:pt x="558" y="46"/>
                  </a:cubicBezTo>
                  <a:cubicBezTo>
                    <a:pt x="516" y="15"/>
                    <a:pt x="474" y="1"/>
                    <a:pt x="4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70"/>
            <p:cNvSpPr/>
            <p:nvPr/>
          </p:nvSpPr>
          <p:spPr>
            <a:xfrm>
              <a:off x="8007125" y="1696082"/>
              <a:ext cx="11023" cy="11350"/>
            </a:xfrm>
            <a:custGeom>
              <a:avLst/>
              <a:gdLst/>
              <a:ahLst/>
              <a:cxnLst/>
              <a:rect l="l" t="t" r="r" b="b"/>
              <a:pathLst>
                <a:path w="709" h="730" extrusionOk="0">
                  <a:moveTo>
                    <a:pt x="321" y="1"/>
                  </a:moveTo>
                  <a:cubicBezTo>
                    <a:pt x="317" y="9"/>
                    <a:pt x="313" y="18"/>
                    <a:pt x="304" y="22"/>
                  </a:cubicBezTo>
                  <a:cubicBezTo>
                    <a:pt x="250" y="51"/>
                    <a:pt x="220" y="39"/>
                    <a:pt x="169" y="56"/>
                  </a:cubicBezTo>
                  <a:cubicBezTo>
                    <a:pt x="64" y="94"/>
                    <a:pt x="0" y="199"/>
                    <a:pt x="17" y="305"/>
                  </a:cubicBezTo>
                  <a:cubicBezTo>
                    <a:pt x="34" y="478"/>
                    <a:pt x="220" y="647"/>
                    <a:pt x="376" y="710"/>
                  </a:cubicBezTo>
                  <a:cubicBezTo>
                    <a:pt x="412" y="723"/>
                    <a:pt x="444" y="729"/>
                    <a:pt x="473" y="729"/>
                  </a:cubicBezTo>
                  <a:cubicBezTo>
                    <a:pt x="643" y="729"/>
                    <a:pt x="709" y="530"/>
                    <a:pt x="651" y="368"/>
                  </a:cubicBezTo>
                  <a:cubicBezTo>
                    <a:pt x="596" y="216"/>
                    <a:pt x="452" y="98"/>
                    <a:pt x="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70"/>
            <p:cNvSpPr/>
            <p:nvPr/>
          </p:nvSpPr>
          <p:spPr>
            <a:xfrm>
              <a:off x="7839321" y="1554335"/>
              <a:ext cx="179511" cy="41139"/>
            </a:xfrm>
            <a:custGeom>
              <a:avLst/>
              <a:gdLst/>
              <a:ahLst/>
              <a:cxnLst/>
              <a:rect l="l" t="t" r="r" b="b"/>
              <a:pathLst>
                <a:path w="11546" h="2646" extrusionOk="0">
                  <a:moveTo>
                    <a:pt x="6485" y="0"/>
                  </a:moveTo>
                  <a:cubicBezTo>
                    <a:pt x="4964" y="0"/>
                    <a:pt x="3449" y="144"/>
                    <a:pt x="1956" y="432"/>
                  </a:cubicBezTo>
                  <a:cubicBezTo>
                    <a:pt x="1432" y="534"/>
                    <a:pt x="913" y="652"/>
                    <a:pt x="393" y="787"/>
                  </a:cubicBezTo>
                  <a:cubicBezTo>
                    <a:pt x="262" y="821"/>
                    <a:pt x="131" y="859"/>
                    <a:pt x="0" y="897"/>
                  </a:cubicBezTo>
                  <a:cubicBezTo>
                    <a:pt x="4" y="910"/>
                    <a:pt x="9" y="927"/>
                    <a:pt x="9" y="939"/>
                  </a:cubicBezTo>
                  <a:cubicBezTo>
                    <a:pt x="9" y="1036"/>
                    <a:pt x="17" y="1134"/>
                    <a:pt x="34" y="1227"/>
                  </a:cubicBezTo>
                  <a:cubicBezTo>
                    <a:pt x="51" y="1319"/>
                    <a:pt x="76" y="1408"/>
                    <a:pt x="106" y="1497"/>
                  </a:cubicBezTo>
                  <a:cubicBezTo>
                    <a:pt x="270" y="1932"/>
                    <a:pt x="617" y="2283"/>
                    <a:pt x="1035" y="2519"/>
                  </a:cubicBezTo>
                  <a:cubicBezTo>
                    <a:pt x="1115" y="2566"/>
                    <a:pt x="1204" y="2608"/>
                    <a:pt x="1293" y="2646"/>
                  </a:cubicBezTo>
                  <a:cubicBezTo>
                    <a:pt x="2247" y="2469"/>
                    <a:pt x="3206" y="2325"/>
                    <a:pt x="4170" y="2224"/>
                  </a:cubicBezTo>
                  <a:cubicBezTo>
                    <a:pt x="5133" y="2118"/>
                    <a:pt x="6100" y="2059"/>
                    <a:pt x="7063" y="2038"/>
                  </a:cubicBezTo>
                  <a:cubicBezTo>
                    <a:pt x="7403" y="2018"/>
                    <a:pt x="7742" y="2008"/>
                    <a:pt x="8081" y="2008"/>
                  </a:cubicBezTo>
                  <a:cubicBezTo>
                    <a:pt x="8473" y="2008"/>
                    <a:pt x="8864" y="2021"/>
                    <a:pt x="9256" y="2046"/>
                  </a:cubicBezTo>
                  <a:cubicBezTo>
                    <a:pt x="9501" y="2059"/>
                    <a:pt x="9741" y="2080"/>
                    <a:pt x="9986" y="2105"/>
                  </a:cubicBezTo>
                  <a:cubicBezTo>
                    <a:pt x="10244" y="2126"/>
                    <a:pt x="10502" y="2143"/>
                    <a:pt x="10755" y="2169"/>
                  </a:cubicBezTo>
                  <a:cubicBezTo>
                    <a:pt x="11013" y="2190"/>
                    <a:pt x="11266" y="2215"/>
                    <a:pt x="11524" y="2249"/>
                  </a:cubicBezTo>
                  <a:cubicBezTo>
                    <a:pt x="11528" y="2249"/>
                    <a:pt x="11541" y="2249"/>
                    <a:pt x="11545" y="2253"/>
                  </a:cubicBezTo>
                  <a:lnTo>
                    <a:pt x="11545" y="2245"/>
                  </a:lnTo>
                  <a:cubicBezTo>
                    <a:pt x="11543" y="2246"/>
                    <a:pt x="11541" y="2246"/>
                    <a:pt x="11539" y="2246"/>
                  </a:cubicBezTo>
                  <a:cubicBezTo>
                    <a:pt x="11533" y="2246"/>
                    <a:pt x="11527" y="2242"/>
                    <a:pt x="11524" y="2236"/>
                  </a:cubicBezTo>
                  <a:cubicBezTo>
                    <a:pt x="11381" y="1907"/>
                    <a:pt x="11182" y="1607"/>
                    <a:pt x="10933" y="1349"/>
                  </a:cubicBezTo>
                  <a:cubicBezTo>
                    <a:pt x="10776" y="1184"/>
                    <a:pt x="10603" y="1036"/>
                    <a:pt x="10417" y="906"/>
                  </a:cubicBezTo>
                  <a:cubicBezTo>
                    <a:pt x="10227" y="775"/>
                    <a:pt x="10029" y="665"/>
                    <a:pt x="9822" y="568"/>
                  </a:cubicBezTo>
                  <a:cubicBezTo>
                    <a:pt x="9610" y="475"/>
                    <a:pt x="9395" y="390"/>
                    <a:pt x="9171" y="327"/>
                  </a:cubicBezTo>
                  <a:cubicBezTo>
                    <a:pt x="8947" y="259"/>
                    <a:pt x="8719" y="204"/>
                    <a:pt x="8487" y="162"/>
                  </a:cubicBezTo>
                  <a:cubicBezTo>
                    <a:pt x="8022" y="78"/>
                    <a:pt x="7553" y="27"/>
                    <a:pt x="7080" y="10"/>
                  </a:cubicBezTo>
                  <a:cubicBezTo>
                    <a:pt x="6966" y="6"/>
                    <a:pt x="6852" y="6"/>
                    <a:pt x="6738" y="1"/>
                  </a:cubicBezTo>
                  <a:cubicBezTo>
                    <a:pt x="6653" y="1"/>
                    <a:pt x="6569" y="0"/>
                    <a:pt x="6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70"/>
            <p:cNvSpPr/>
            <p:nvPr/>
          </p:nvSpPr>
          <p:spPr>
            <a:xfrm>
              <a:off x="8023404" y="1608783"/>
              <a:ext cx="25840" cy="23959"/>
            </a:xfrm>
            <a:custGeom>
              <a:avLst/>
              <a:gdLst/>
              <a:ahLst/>
              <a:cxnLst/>
              <a:rect l="l" t="t" r="r" b="b"/>
              <a:pathLst>
                <a:path w="1662" h="1541" extrusionOk="0">
                  <a:moveTo>
                    <a:pt x="796" y="1"/>
                  </a:moveTo>
                  <a:cubicBezTo>
                    <a:pt x="694" y="1"/>
                    <a:pt x="593" y="17"/>
                    <a:pt x="495" y="48"/>
                  </a:cubicBezTo>
                  <a:cubicBezTo>
                    <a:pt x="495" y="48"/>
                    <a:pt x="499" y="52"/>
                    <a:pt x="499" y="56"/>
                  </a:cubicBezTo>
                  <a:cubicBezTo>
                    <a:pt x="483" y="56"/>
                    <a:pt x="466" y="61"/>
                    <a:pt x="449" y="61"/>
                  </a:cubicBezTo>
                  <a:cubicBezTo>
                    <a:pt x="398" y="82"/>
                    <a:pt x="352" y="103"/>
                    <a:pt x="309" y="128"/>
                  </a:cubicBezTo>
                  <a:cubicBezTo>
                    <a:pt x="263" y="158"/>
                    <a:pt x="221" y="187"/>
                    <a:pt x="187" y="225"/>
                  </a:cubicBezTo>
                  <a:cubicBezTo>
                    <a:pt x="107" y="297"/>
                    <a:pt x="43" y="386"/>
                    <a:pt x="1" y="487"/>
                  </a:cubicBezTo>
                  <a:cubicBezTo>
                    <a:pt x="18" y="517"/>
                    <a:pt x="39" y="542"/>
                    <a:pt x="56" y="576"/>
                  </a:cubicBezTo>
                  <a:cubicBezTo>
                    <a:pt x="43" y="635"/>
                    <a:pt x="43" y="694"/>
                    <a:pt x="47" y="753"/>
                  </a:cubicBezTo>
                  <a:cubicBezTo>
                    <a:pt x="52" y="813"/>
                    <a:pt x="64" y="872"/>
                    <a:pt x="81" y="931"/>
                  </a:cubicBezTo>
                  <a:cubicBezTo>
                    <a:pt x="98" y="982"/>
                    <a:pt x="119" y="1036"/>
                    <a:pt x="140" y="1087"/>
                  </a:cubicBezTo>
                  <a:cubicBezTo>
                    <a:pt x="170" y="1096"/>
                    <a:pt x="195" y="1117"/>
                    <a:pt x="208" y="1142"/>
                  </a:cubicBezTo>
                  <a:cubicBezTo>
                    <a:pt x="284" y="1269"/>
                    <a:pt x="394" y="1370"/>
                    <a:pt x="521" y="1442"/>
                  </a:cubicBezTo>
                  <a:cubicBezTo>
                    <a:pt x="597" y="1488"/>
                    <a:pt x="681" y="1518"/>
                    <a:pt x="770" y="1531"/>
                  </a:cubicBezTo>
                  <a:cubicBezTo>
                    <a:pt x="812" y="1537"/>
                    <a:pt x="855" y="1540"/>
                    <a:pt x="899" y="1540"/>
                  </a:cubicBezTo>
                  <a:cubicBezTo>
                    <a:pt x="942" y="1540"/>
                    <a:pt x="985" y="1537"/>
                    <a:pt x="1027" y="1531"/>
                  </a:cubicBezTo>
                  <a:cubicBezTo>
                    <a:pt x="1336" y="1493"/>
                    <a:pt x="1585" y="1260"/>
                    <a:pt x="1644" y="952"/>
                  </a:cubicBezTo>
                  <a:cubicBezTo>
                    <a:pt x="1661" y="851"/>
                    <a:pt x="1661" y="745"/>
                    <a:pt x="1644" y="644"/>
                  </a:cubicBezTo>
                  <a:cubicBezTo>
                    <a:pt x="1581" y="314"/>
                    <a:pt x="1327" y="103"/>
                    <a:pt x="1036" y="31"/>
                  </a:cubicBezTo>
                  <a:cubicBezTo>
                    <a:pt x="956" y="11"/>
                    <a:pt x="876" y="1"/>
                    <a:pt x="7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70"/>
            <p:cNvSpPr/>
            <p:nvPr/>
          </p:nvSpPr>
          <p:spPr>
            <a:xfrm>
              <a:off x="8005213" y="1435926"/>
              <a:ext cx="30831" cy="25031"/>
            </a:xfrm>
            <a:custGeom>
              <a:avLst/>
              <a:gdLst/>
              <a:ahLst/>
              <a:cxnLst/>
              <a:rect l="l" t="t" r="r" b="b"/>
              <a:pathLst>
                <a:path w="1983" h="1610" extrusionOk="0">
                  <a:moveTo>
                    <a:pt x="571" y="1"/>
                  </a:moveTo>
                  <a:cubicBezTo>
                    <a:pt x="567" y="14"/>
                    <a:pt x="554" y="26"/>
                    <a:pt x="537" y="31"/>
                  </a:cubicBezTo>
                  <a:cubicBezTo>
                    <a:pt x="1" y="157"/>
                    <a:pt x="812" y="795"/>
                    <a:pt x="901" y="875"/>
                  </a:cubicBezTo>
                  <a:cubicBezTo>
                    <a:pt x="1015" y="973"/>
                    <a:pt x="1124" y="1074"/>
                    <a:pt x="1239" y="1167"/>
                  </a:cubicBezTo>
                  <a:cubicBezTo>
                    <a:pt x="1353" y="1264"/>
                    <a:pt x="1462" y="1378"/>
                    <a:pt x="1577" y="1458"/>
                  </a:cubicBezTo>
                  <a:cubicBezTo>
                    <a:pt x="1670" y="1555"/>
                    <a:pt x="1795" y="1609"/>
                    <a:pt x="1928" y="1609"/>
                  </a:cubicBezTo>
                  <a:cubicBezTo>
                    <a:pt x="1946" y="1609"/>
                    <a:pt x="1964" y="1608"/>
                    <a:pt x="1982" y="1606"/>
                  </a:cubicBezTo>
                  <a:cubicBezTo>
                    <a:pt x="1957" y="1513"/>
                    <a:pt x="1927" y="1420"/>
                    <a:pt x="1885" y="1332"/>
                  </a:cubicBezTo>
                  <a:cubicBezTo>
                    <a:pt x="1631" y="740"/>
                    <a:pt x="1163" y="263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3" name="Google Shape;3723;p70"/>
          <p:cNvGrpSpPr/>
          <p:nvPr/>
        </p:nvGrpSpPr>
        <p:grpSpPr>
          <a:xfrm rot="2700000">
            <a:off x="7891033" y="-22052"/>
            <a:ext cx="745745" cy="1016237"/>
            <a:chOff x="5160425" y="2897329"/>
            <a:chExt cx="1058878" cy="1442948"/>
          </a:xfrm>
        </p:grpSpPr>
        <p:sp>
          <p:nvSpPr>
            <p:cNvPr id="3724" name="Google Shape;3724;p70"/>
            <p:cNvSpPr/>
            <p:nvPr/>
          </p:nvSpPr>
          <p:spPr>
            <a:xfrm>
              <a:off x="5160425" y="2897329"/>
              <a:ext cx="822509" cy="1436744"/>
            </a:xfrm>
            <a:custGeom>
              <a:avLst/>
              <a:gdLst/>
              <a:ahLst/>
              <a:cxnLst/>
              <a:rect l="l" t="t" r="r" b="b"/>
              <a:pathLst>
                <a:path w="52903" h="92410" extrusionOk="0">
                  <a:moveTo>
                    <a:pt x="29159" y="1"/>
                  </a:moveTo>
                  <a:cubicBezTo>
                    <a:pt x="28256" y="1"/>
                    <a:pt x="27313" y="221"/>
                    <a:pt x="26323" y="737"/>
                  </a:cubicBezTo>
                  <a:cubicBezTo>
                    <a:pt x="22107" y="2933"/>
                    <a:pt x="19361" y="7977"/>
                    <a:pt x="17912" y="12299"/>
                  </a:cubicBezTo>
                  <a:cubicBezTo>
                    <a:pt x="16087" y="17752"/>
                    <a:pt x="16716" y="23519"/>
                    <a:pt x="15593" y="29082"/>
                  </a:cubicBezTo>
                  <a:cubicBezTo>
                    <a:pt x="14617" y="33898"/>
                    <a:pt x="12648" y="37869"/>
                    <a:pt x="15373" y="42511"/>
                  </a:cubicBezTo>
                  <a:cubicBezTo>
                    <a:pt x="16302" y="44087"/>
                    <a:pt x="17502" y="45490"/>
                    <a:pt x="18837" y="46769"/>
                  </a:cubicBezTo>
                  <a:cubicBezTo>
                    <a:pt x="18216" y="46656"/>
                    <a:pt x="17586" y="46601"/>
                    <a:pt x="16957" y="46601"/>
                  </a:cubicBezTo>
                  <a:cubicBezTo>
                    <a:pt x="13097" y="46601"/>
                    <a:pt x="9245" y="48680"/>
                    <a:pt x="7495" y="52257"/>
                  </a:cubicBezTo>
                  <a:cubicBezTo>
                    <a:pt x="7136" y="52988"/>
                    <a:pt x="6954" y="53769"/>
                    <a:pt x="6650" y="54530"/>
                  </a:cubicBezTo>
                  <a:cubicBezTo>
                    <a:pt x="6071" y="55991"/>
                    <a:pt x="5188" y="56916"/>
                    <a:pt x="4060" y="58002"/>
                  </a:cubicBezTo>
                  <a:cubicBezTo>
                    <a:pt x="2936" y="59088"/>
                    <a:pt x="2028" y="60300"/>
                    <a:pt x="1466" y="61770"/>
                  </a:cubicBezTo>
                  <a:cubicBezTo>
                    <a:pt x="355" y="64664"/>
                    <a:pt x="1386" y="67693"/>
                    <a:pt x="1542" y="70650"/>
                  </a:cubicBezTo>
                  <a:cubicBezTo>
                    <a:pt x="1720" y="73911"/>
                    <a:pt x="1" y="77210"/>
                    <a:pt x="837" y="80442"/>
                  </a:cubicBezTo>
                  <a:cubicBezTo>
                    <a:pt x="1471" y="82901"/>
                    <a:pt x="4233" y="83859"/>
                    <a:pt x="5247" y="86149"/>
                  </a:cubicBezTo>
                  <a:cubicBezTo>
                    <a:pt x="7032" y="90168"/>
                    <a:pt x="10640" y="92410"/>
                    <a:pt x="15086" y="92410"/>
                  </a:cubicBezTo>
                  <a:cubicBezTo>
                    <a:pt x="15103" y="92410"/>
                    <a:pt x="15120" y="92410"/>
                    <a:pt x="15136" y="92410"/>
                  </a:cubicBezTo>
                  <a:cubicBezTo>
                    <a:pt x="20392" y="92384"/>
                    <a:pt x="25203" y="89423"/>
                    <a:pt x="29605" y="86876"/>
                  </a:cubicBezTo>
                  <a:cubicBezTo>
                    <a:pt x="33660" y="84531"/>
                    <a:pt x="37585" y="81971"/>
                    <a:pt x="41133" y="78934"/>
                  </a:cubicBezTo>
                  <a:cubicBezTo>
                    <a:pt x="41133" y="78934"/>
                    <a:pt x="49341" y="63185"/>
                    <a:pt x="48790" y="63185"/>
                  </a:cubicBezTo>
                  <a:cubicBezTo>
                    <a:pt x="48777" y="63185"/>
                    <a:pt x="48759" y="63193"/>
                    <a:pt x="48737" y="63211"/>
                  </a:cubicBezTo>
                  <a:cubicBezTo>
                    <a:pt x="52476" y="53820"/>
                    <a:pt x="52902" y="43487"/>
                    <a:pt x="51859" y="33484"/>
                  </a:cubicBezTo>
                  <a:cubicBezTo>
                    <a:pt x="51297" y="28077"/>
                    <a:pt x="50562" y="22441"/>
                    <a:pt x="48167" y="17495"/>
                  </a:cubicBezTo>
                  <a:cubicBezTo>
                    <a:pt x="45776" y="12548"/>
                    <a:pt x="41830" y="8623"/>
                    <a:pt x="37711" y="5088"/>
                  </a:cubicBezTo>
                  <a:cubicBezTo>
                    <a:pt x="35157" y="2877"/>
                    <a:pt x="32421" y="1"/>
                    <a:pt x="29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70"/>
            <p:cNvSpPr/>
            <p:nvPr/>
          </p:nvSpPr>
          <p:spPr>
            <a:xfrm>
              <a:off x="5476397" y="3797078"/>
              <a:ext cx="373140" cy="175640"/>
            </a:xfrm>
            <a:custGeom>
              <a:avLst/>
              <a:gdLst/>
              <a:ahLst/>
              <a:cxnLst/>
              <a:rect l="l" t="t" r="r" b="b"/>
              <a:pathLst>
                <a:path w="24000" h="11297" extrusionOk="0">
                  <a:moveTo>
                    <a:pt x="6980" y="0"/>
                  </a:moveTo>
                  <a:cubicBezTo>
                    <a:pt x="5425" y="1546"/>
                    <a:pt x="3727" y="2940"/>
                    <a:pt x="2189" y="4474"/>
                  </a:cubicBezTo>
                  <a:cubicBezTo>
                    <a:pt x="1678" y="4985"/>
                    <a:pt x="1188" y="5513"/>
                    <a:pt x="719" y="6066"/>
                  </a:cubicBezTo>
                  <a:cubicBezTo>
                    <a:pt x="673" y="6121"/>
                    <a:pt x="626" y="6180"/>
                    <a:pt x="580" y="6240"/>
                  </a:cubicBezTo>
                  <a:cubicBezTo>
                    <a:pt x="487" y="6354"/>
                    <a:pt x="398" y="6476"/>
                    <a:pt x="318" y="6603"/>
                  </a:cubicBezTo>
                  <a:cubicBezTo>
                    <a:pt x="238" y="6725"/>
                    <a:pt x="170" y="6856"/>
                    <a:pt x="115" y="6996"/>
                  </a:cubicBezTo>
                  <a:cubicBezTo>
                    <a:pt x="31" y="7194"/>
                    <a:pt x="1" y="7410"/>
                    <a:pt x="18" y="7625"/>
                  </a:cubicBezTo>
                  <a:cubicBezTo>
                    <a:pt x="39" y="7786"/>
                    <a:pt x="77" y="7946"/>
                    <a:pt x="136" y="8098"/>
                  </a:cubicBezTo>
                  <a:cubicBezTo>
                    <a:pt x="369" y="8707"/>
                    <a:pt x="897" y="9192"/>
                    <a:pt x="1585" y="9585"/>
                  </a:cubicBezTo>
                  <a:cubicBezTo>
                    <a:pt x="2269" y="9978"/>
                    <a:pt x="3110" y="10278"/>
                    <a:pt x="3968" y="10502"/>
                  </a:cubicBezTo>
                  <a:cubicBezTo>
                    <a:pt x="4183" y="10561"/>
                    <a:pt x="4399" y="10612"/>
                    <a:pt x="4614" y="10662"/>
                  </a:cubicBezTo>
                  <a:cubicBezTo>
                    <a:pt x="5041" y="10755"/>
                    <a:pt x="5463" y="10836"/>
                    <a:pt x="5864" y="10903"/>
                  </a:cubicBezTo>
                  <a:cubicBezTo>
                    <a:pt x="6067" y="10937"/>
                    <a:pt x="6262" y="10967"/>
                    <a:pt x="6447" y="10992"/>
                  </a:cubicBezTo>
                  <a:cubicBezTo>
                    <a:pt x="7009" y="11072"/>
                    <a:pt x="7503" y="11123"/>
                    <a:pt x="7863" y="11157"/>
                  </a:cubicBezTo>
                  <a:cubicBezTo>
                    <a:pt x="8627" y="11229"/>
                    <a:pt x="9388" y="11267"/>
                    <a:pt x="10152" y="11283"/>
                  </a:cubicBezTo>
                  <a:cubicBezTo>
                    <a:pt x="10532" y="11292"/>
                    <a:pt x="10913" y="11296"/>
                    <a:pt x="11297" y="11296"/>
                  </a:cubicBezTo>
                  <a:cubicBezTo>
                    <a:pt x="12062" y="11296"/>
                    <a:pt x="12822" y="11279"/>
                    <a:pt x="13587" y="11258"/>
                  </a:cubicBezTo>
                  <a:cubicBezTo>
                    <a:pt x="14731" y="11224"/>
                    <a:pt x="15876" y="11182"/>
                    <a:pt x="17025" y="11165"/>
                  </a:cubicBezTo>
                  <a:cubicBezTo>
                    <a:pt x="17072" y="11165"/>
                    <a:pt x="17139" y="11161"/>
                    <a:pt x="17224" y="11157"/>
                  </a:cubicBezTo>
                  <a:cubicBezTo>
                    <a:pt x="17735" y="11127"/>
                    <a:pt x="18863" y="11017"/>
                    <a:pt x="20058" y="10937"/>
                  </a:cubicBezTo>
                  <a:cubicBezTo>
                    <a:pt x="20257" y="10924"/>
                    <a:pt x="20455" y="10912"/>
                    <a:pt x="20658" y="10899"/>
                  </a:cubicBezTo>
                  <a:cubicBezTo>
                    <a:pt x="21055" y="10878"/>
                    <a:pt x="21452" y="10861"/>
                    <a:pt x="21828" y="10853"/>
                  </a:cubicBezTo>
                  <a:cubicBezTo>
                    <a:pt x="21960" y="10850"/>
                    <a:pt x="22090" y="10849"/>
                    <a:pt x="22215" y="10849"/>
                  </a:cubicBezTo>
                  <a:cubicBezTo>
                    <a:pt x="22975" y="10849"/>
                    <a:pt x="23592" y="10896"/>
                    <a:pt x="23864" y="11034"/>
                  </a:cubicBezTo>
                  <a:cubicBezTo>
                    <a:pt x="23919" y="11060"/>
                    <a:pt x="23966" y="11098"/>
                    <a:pt x="24000" y="11148"/>
                  </a:cubicBezTo>
                  <a:cubicBezTo>
                    <a:pt x="23679" y="10565"/>
                    <a:pt x="23358" y="9991"/>
                    <a:pt x="23024" y="9442"/>
                  </a:cubicBezTo>
                  <a:cubicBezTo>
                    <a:pt x="22791" y="9040"/>
                    <a:pt x="22538" y="8639"/>
                    <a:pt x="22289" y="8238"/>
                  </a:cubicBezTo>
                  <a:cubicBezTo>
                    <a:pt x="20874" y="7689"/>
                    <a:pt x="19458" y="7139"/>
                    <a:pt x="18047" y="6590"/>
                  </a:cubicBezTo>
                  <a:cubicBezTo>
                    <a:pt x="15707" y="5686"/>
                    <a:pt x="13325" y="4833"/>
                    <a:pt x="11149" y="3574"/>
                  </a:cubicBezTo>
                  <a:cubicBezTo>
                    <a:pt x="9949" y="2881"/>
                    <a:pt x="8855" y="2032"/>
                    <a:pt x="7888" y="1044"/>
                  </a:cubicBezTo>
                  <a:cubicBezTo>
                    <a:pt x="7563" y="714"/>
                    <a:pt x="7263" y="363"/>
                    <a:pt x="6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70"/>
            <p:cNvSpPr/>
            <p:nvPr/>
          </p:nvSpPr>
          <p:spPr>
            <a:xfrm>
              <a:off x="5714025" y="3284150"/>
              <a:ext cx="191732" cy="608700"/>
            </a:xfrm>
            <a:custGeom>
              <a:avLst/>
              <a:gdLst/>
              <a:ahLst/>
              <a:cxnLst/>
              <a:rect l="l" t="t" r="r" b="b"/>
              <a:pathLst>
                <a:path w="12332" h="39151" extrusionOk="0">
                  <a:moveTo>
                    <a:pt x="2345" y="0"/>
                  </a:moveTo>
                  <a:cubicBezTo>
                    <a:pt x="2162" y="0"/>
                    <a:pt x="1976" y="45"/>
                    <a:pt x="1792" y="151"/>
                  </a:cubicBezTo>
                  <a:cubicBezTo>
                    <a:pt x="1433" y="358"/>
                    <a:pt x="1340" y="704"/>
                    <a:pt x="1192" y="1059"/>
                  </a:cubicBezTo>
                  <a:cubicBezTo>
                    <a:pt x="1010" y="1507"/>
                    <a:pt x="854" y="1967"/>
                    <a:pt x="727" y="2440"/>
                  </a:cubicBezTo>
                  <a:cubicBezTo>
                    <a:pt x="474" y="3378"/>
                    <a:pt x="326" y="4341"/>
                    <a:pt x="208" y="5305"/>
                  </a:cubicBezTo>
                  <a:cubicBezTo>
                    <a:pt x="102" y="6145"/>
                    <a:pt x="39" y="6986"/>
                    <a:pt x="22" y="7831"/>
                  </a:cubicBezTo>
                  <a:cubicBezTo>
                    <a:pt x="1" y="8671"/>
                    <a:pt x="26" y="9516"/>
                    <a:pt x="94" y="10361"/>
                  </a:cubicBezTo>
                  <a:cubicBezTo>
                    <a:pt x="216" y="11705"/>
                    <a:pt x="440" y="13035"/>
                    <a:pt x="770" y="14345"/>
                  </a:cubicBezTo>
                  <a:cubicBezTo>
                    <a:pt x="1086" y="15650"/>
                    <a:pt x="1488" y="16934"/>
                    <a:pt x="1923" y="18214"/>
                  </a:cubicBezTo>
                  <a:cubicBezTo>
                    <a:pt x="2210" y="19068"/>
                    <a:pt x="2514" y="19912"/>
                    <a:pt x="2823" y="20757"/>
                  </a:cubicBezTo>
                  <a:cubicBezTo>
                    <a:pt x="3114" y="21560"/>
                    <a:pt x="3406" y="22363"/>
                    <a:pt x="3701" y="23161"/>
                  </a:cubicBezTo>
                  <a:cubicBezTo>
                    <a:pt x="3997" y="23964"/>
                    <a:pt x="4297" y="24762"/>
                    <a:pt x="4605" y="25556"/>
                  </a:cubicBezTo>
                  <a:cubicBezTo>
                    <a:pt x="4757" y="25953"/>
                    <a:pt x="4914" y="26350"/>
                    <a:pt x="5070" y="26748"/>
                  </a:cubicBezTo>
                  <a:cubicBezTo>
                    <a:pt x="5860" y="28725"/>
                    <a:pt x="6701" y="30672"/>
                    <a:pt x="7643" y="32573"/>
                  </a:cubicBezTo>
                  <a:cubicBezTo>
                    <a:pt x="7833" y="32953"/>
                    <a:pt x="8027" y="33329"/>
                    <a:pt x="8226" y="33705"/>
                  </a:cubicBezTo>
                  <a:cubicBezTo>
                    <a:pt x="8618" y="34457"/>
                    <a:pt x="9032" y="35200"/>
                    <a:pt x="9463" y="35931"/>
                  </a:cubicBezTo>
                  <a:cubicBezTo>
                    <a:pt x="9679" y="36299"/>
                    <a:pt x="9903" y="36662"/>
                    <a:pt x="10127" y="37021"/>
                  </a:cubicBezTo>
                  <a:cubicBezTo>
                    <a:pt x="10583" y="37744"/>
                    <a:pt x="11060" y="38453"/>
                    <a:pt x="11563" y="39150"/>
                  </a:cubicBezTo>
                  <a:cubicBezTo>
                    <a:pt x="11605" y="39057"/>
                    <a:pt x="11656" y="38964"/>
                    <a:pt x="11698" y="38871"/>
                  </a:cubicBezTo>
                  <a:lnTo>
                    <a:pt x="11715" y="38838"/>
                  </a:lnTo>
                  <a:cubicBezTo>
                    <a:pt x="11677" y="38770"/>
                    <a:pt x="11660" y="38686"/>
                    <a:pt x="11681" y="38610"/>
                  </a:cubicBezTo>
                  <a:cubicBezTo>
                    <a:pt x="11766" y="38136"/>
                    <a:pt x="11854" y="37659"/>
                    <a:pt x="11939" y="37182"/>
                  </a:cubicBezTo>
                  <a:cubicBezTo>
                    <a:pt x="12171" y="32404"/>
                    <a:pt x="12332" y="27660"/>
                    <a:pt x="12158" y="22870"/>
                  </a:cubicBezTo>
                  <a:cubicBezTo>
                    <a:pt x="12087" y="20918"/>
                    <a:pt x="11964" y="18970"/>
                    <a:pt x="11812" y="17027"/>
                  </a:cubicBezTo>
                  <a:cubicBezTo>
                    <a:pt x="11757" y="16377"/>
                    <a:pt x="11719" y="15730"/>
                    <a:pt x="11660" y="15080"/>
                  </a:cubicBezTo>
                  <a:cubicBezTo>
                    <a:pt x="11584" y="14235"/>
                    <a:pt x="11470" y="13386"/>
                    <a:pt x="11352" y="12537"/>
                  </a:cubicBezTo>
                  <a:cubicBezTo>
                    <a:pt x="11238" y="11717"/>
                    <a:pt x="11128" y="10902"/>
                    <a:pt x="11039" y="10087"/>
                  </a:cubicBezTo>
                  <a:cubicBezTo>
                    <a:pt x="10980" y="9529"/>
                    <a:pt x="10933" y="8976"/>
                    <a:pt x="10908" y="8422"/>
                  </a:cubicBezTo>
                  <a:cubicBezTo>
                    <a:pt x="10608" y="8038"/>
                    <a:pt x="10308" y="7658"/>
                    <a:pt x="10000" y="7286"/>
                  </a:cubicBezTo>
                  <a:cubicBezTo>
                    <a:pt x="9083" y="6162"/>
                    <a:pt x="8133" y="5081"/>
                    <a:pt x="7148" y="4042"/>
                  </a:cubicBezTo>
                  <a:cubicBezTo>
                    <a:pt x="6291" y="3138"/>
                    <a:pt x="5421" y="2246"/>
                    <a:pt x="4495" y="1401"/>
                  </a:cubicBezTo>
                  <a:cubicBezTo>
                    <a:pt x="3956" y="914"/>
                    <a:pt x="3169" y="0"/>
                    <a:pt x="2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70"/>
            <p:cNvSpPr/>
            <p:nvPr/>
          </p:nvSpPr>
          <p:spPr>
            <a:xfrm>
              <a:off x="5441990" y="3457303"/>
              <a:ext cx="371352" cy="331706"/>
            </a:xfrm>
            <a:custGeom>
              <a:avLst/>
              <a:gdLst/>
              <a:ahLst/>
              <a:cxnLst/>
              <a:rect l="l" t="t" r="r" b="b"/>
              <a:pathLst>
                <a:path w="23885" h="21335" extrusionOk="0">
                  <a:moveTo>
                    <a:pt x="3414" y="1"/>
                  </a:moveTo>
                  <a:cubicBezTo>
                    <a:pt x="3395" y="1"/>
                    <a:pt x="3377" y="1"/>
                    <a:pt x="3359" y="1"/>
                  </a:cubicBezTo>
                  <a:cubicBezTo>
                    <a:pt x="2053" y="27"/>
                    <a:pt x="955" y="673"/>
                    <a:pt x="106" y="1624"/>
                  </a:cubicBezTo>
                  <a:cubicBezTo>
                    <a:pt x="76" y="1662"/>
                    <a:pt x="43" y="1691"/>
                    <a:pt x="0" y="1712"/>
                  </a:cubicBezTo>
                  <a:cubicBezTo>
                    <a:pt x="693" y="3922"/>
                    <a:pt x="1762" y="5975"/>
                    <a:pt x="3105" y="7863"/>
                  </a:cubicBezTo>
                  <a:cubicBezTo>
                    <a:pt x="5247" y="10867"/>
                    <a:pt x="8022" y="13372"/>
                    <a:pt x="11064" y="15442"/>
                  </a:cubicBezTo>
                  <a:lnTo>
                    <a:pt x="11153" y="15501"/>
                  </a:lnTo>
                  <a:cubicBezTo>
                    <a:pt x="12006" y="16079"/>
                    <a:pt x="12885" y="16620"/>
                    <a:pt x="13776" y="17131"/>
                  </a:cubicBezTo>
                  <a:cubicBezTo>
                    <a:pt x="14667" y="17642"/>
                    <a:pt x="15576" y="18116"/>
                    <a:pt x="16497" y="18559"/>
                  </a:cubicBezTo>
                  <a:cubicBezTo>
                    <a:pt x="17717" y="19146"/>
                    <a:pt x="18959" y="19674"/>
                    <a:pt x="20197" y="20135"/>
                  </a:cubicBezTo>
                  <a:cubicBezTo>
                    <a:pt x="21435" y="20600"/>
                    <a:pt x="22668" y="21001"/>
                    <a:pt x="23885" y="21335"/>
                  </a:cubicBezTo>
                  <a:cubicBezTo>
                    <a:pt x="23378" y="20287"/>
                    <a:pt x="22892" y="19227"/>
                    <a:pt x="22440" y="18149"/>
                  </a:cubicBezTo>
                  <a:cubicBezTo>
                    <a:pt x="22318" y="17900"/>
                    <a:pt x="22199" y="17655"/>
                    <a:pt x="22085" y="17406"/>
                  </a:cubicBezTo>
                  <a:cubicBezTo>
                    <a:pt x="21173" y="15420"/>
                    <a:pt x="20366" y="13389"/>
                    <a:pt x="19673" y="11314"/>
                  </a:cubicBezTo>
                  <a:cubicBezTo>
                    <a:pt x="19635" y="11192"/>
                    <a:pt x="19521" y="10782"/>
                    <a:pt x="19378" y="10241"/>
                  </a:cubicBezTo>
                  <a:cubicBezTo>
                    <a:pt x="19086" y="9409"/>
                    <a:pt x="18803" y="8577"/>
                    <a:pt x="18533" y="7745"/>
                  </a:cubicBezTo>
                  <a:cubicBezTo>
                    <a:pt x="18267" y="6908"/>
                    <a:pt x="18017" y="6068"/>
                    <a:pt x="17785" y="5227"/>
                  </a:cubicBezTo>
                  <a:cubicBezTo>
                    <a:pt x="16868" y="5189"/>
                    <a:pt x="15956" y="5092"/>
                    <a:pt x="15052" y="4940"/>
                  </a:cubicBezTo>
                  <a:cubicBezTo>
                    <a:pt x="14748" y="4889"/>
                    <a:pt x="14448" y="4834"/>
                    <a:pt x="14152" y="4771"/>
                  </a:cubicBezTo>
                  <a:cubicBezTo>
                    <a:pt x="13252" y="4581"/>
                    <a:pt x="12369" y="4336"/>
                    <a:pt x="11499" y="4036"/>
                  </a:cubicBezTo>
                  <a:cubicBezTo>
                    <a:pt x="10920" y="3841"/>
                    <a:pt x="10350" y="3618"/>
                    <a:pt x="9793" y="3377"/>
                  </a:cubicBezTo>
                  <a:cubicBezTo>
                    <a:pt x="9231" y="3132"/>
                    <a:pt x="8677" y="2866"/>
                    <a:pt x="8137" y="2578"/>
                  </a:cubicBezTo>
                  <a:cubicBezTo>
                    <a:pt x="6785" y="1864"/>
                    <a:pt x="5509" y="1011"/>
                    <a:pt x="4330" y="39"/>
                  </a:cubicBezTo>
                  <a:cubicBezTo>
                    <a:pt x="4316" y="28"/>
                    <a:pt x="4270" y="25"/>
                    <a:pt x="4215" y="25"/>
                  </a:cubicBezTo>
                  <a:cubicBezTo>
                    <a:pt x="4137" y="25"/>
                    <a:pt x="4043" y="32"/>
                    <a:pt x="3997" y="32"/>
                  </a:cubicBezTo>
                  <a:cubicBezTo>
                    <a:pt x="3990" y="32"/>
                    <a:pt x="3984" y="31"/>
                    <a:pt x="3980" y="31"/>
                  </a:cubicBezTo>
                  <a:cubicBezTo>
                    <a:pt x="3791" y="19"/>
                    <a:pt x="3602" y="1"/>
                    <a:pt x="34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70"/>
            <p:cNvSpPr/>
            <p:nvPr/>
          </p:nvSpPr>
          <p:spPr>
            <a:xfrm>
              <a:off x="5552657" y="3549686"/>
              <a:ext cx="146209" cy="113963"/>
            </a:xfrm>
            <a:custGeom>
              <a:avLst/>
              <a:gdLst/>
              <a:ahLst/>
              <a:cxnLst/>
              <a:rect l="l" t="t" r="r" b="b"/>
              <a:pathLst>
                <a:path w="9404" h="7330" extrusionOk="0">
                  <a:moveTo>
                    <a:pt x="2457" y="1"/>
                  </a:moveTo>
                  <a:cubicBezTo>
                    <a:pt x="2101" y="1"/>
                    <a:pt x="1747" y="63"/>
                    <a:pt x="1407" y="185"/>
                  </a:cubicBezTo>
                  <a:cubicBezTo>
                    <a:pt x="93" y="666"/>
                    <a:pt x="0" y="1786"/>
                    <a:pt x="710" y="2876"/>
                  </a:cubicBezTo>
                  <a:cubicBezTo>
                    <a:pt x="1804" y="4561"/>
                    <a:pt x="3756" y="5765"/>
                    <a:pt x="5484" y="6686"/>
                  </a:cubicBezTo>
                  <a:cubicBezTo>
                    <a:pt x="6050" y="6986"/>
                    <a:pt x="6645" y="7282"/>
                    <a:pt x="7288" y="7324"/>
                  </a:cubicBezTo>
                  <a:cubicBezTo>
                    <a:pt x="7337" y="7328"/>
                    <a:pt x="7387" y="7329"/>
                    <a:pt x="7437" y="7329"/>
                  </a:cubicBezTo>
                  <a:cubicBezTo>
                    <a:pt x="8036" y="7329"/>
                    <a:pt x="8655" y="7073"/>
                    <a:pt x="8939" y="6551"/>
                  </a:cubicBezTo>
                  <a:cubicBezTo>
                    <a:pt x="9404" y="5710"/>
                    <a:pt x="8821" y="4680"/>
                    <a:pt x="8187" y="3953"/>
                  </a:cubicBezTo>
                  <a:cubicBezTo>
                    <a:pt x="6848" y="2411"/>
                    <a:pt x="5180" y="514"/>
                    <a:pt x="3088" y="67"/>
                  </a:cubicBezTo>
                  <a:cubicBezTo>
                    <a:pt x="2879" y="23"/>
                    <a:pt x="2668" y="1"/>
                    <a:pt x="24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70"/>
            <p:cNvSpPr/>
            <p:nvPr/>
          </p:nvSpPr>
          <p:spPr>
            <a:xfrm>
              <a:off x="5888343" y="3421388"/>
              <a:ext cx="37843" cy="398094"/>
            </a:xfrm>
            <a:custGeom>
              <a:avLst/>
              <a:gdLst/>
              <a:ahLst/>
              <a:cxnLst/>
              <a:rect l="l" t="t" r="r" b="b"/>
              <a:pathLst>
                <a:path w="2434" h="25605" extrusionOk="0">
                  <a:moveTo>
                    <a:pt x="0" y="1"/>
                  </a:moveTo>
                  <a:lnTo>
                    <a:pt x="0" y="1"/>
                  </a:lnTo>
                  <a:cubicBezTo>
                    <a:pt x="182" y="863"/>
                    <a:pt x="321" y="1737"/>
                    <a:pt x="414" y="2616"/>
                  </a:cubicBezTo>
                  <a:cubicBezTo>
                    <a:pt x="579" y="4090"/>
                    <a:pt x="659" y="5585"/>
                    <a:pt x="786" y="7013"/>
                  </a:cubicBezTo>
                  <a:cubicBezTo>
                    <a:pt x="1014" y="9535"/>
                    <a:pt x="1166" y="12066"/>
                    <a:pt x="1246" y="14600"/>
                  </a:cubicBezTo>
                  <a:cubicBezTo>
                    <a:pt x="1365" y="18242"/>
                    <a:pt x="1373" y="21938"/>
                    <a:pt x="1183" y="25605"/>
                  </a:cubicBezTo>
                  <a:cubicBezTo>
                    <a:pt x="1665" y="22474"/>
                    <a:pt x="2036" y="19327"/>
                    <a:pt x="2252" y="16163"/>
                  </a:cubicBezTo>
                  <a:cubicBezTo>
                    <a:pt x="2429" y="13578"/>
                    <a:pt x="2433" y="10997"/>
                    <a:pt x="2425" y="8420"/>
                  </a:cubicBezTo>
                  <a:cubicBezTo>
                    <a:pt x="2425" y="7905"/>
                    <a:pt x="2421" y="7389"/>
                    <a:pt x="2421" y="6874"/>
                  </a:cubicBezTo>
                  <a:cubicBezTo>
                    <a:pt x="2421" y="5839"/>
                    <a:pt x="2421" y="4808"/>
                    <a:pt x="2433" y="3773"/>
                  </a:cubicBezTo>
                  <a:cubicBezTo>
                    <a:pt x="2324" y="3465"/>
                    <a:pt x="2205" y="3165"/>
                    <a:pt x="2079" y="2861"/>
                  </a:cubicBezTo>
                  <a:cubicBezTo>
                    <a:pt x="1741" y="2371"/>
                    <a:pt x="1403" y="1885"/>
                    <a:pt x="1056" y="1412"/>
                  </a:cubicBezTo>
                  <a:cubicBezTo>
                    <a:pt x="710" y="934"/>
                    <a:pt x="355" y="46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70"/>
            <p:cNvSpPr/>
            <p:nvPr/>
          </p:nvSpPr>
          <p:spPr>
            <a:xfrm>
              <a:off x="5554896" y="3705130"/>
              <a:ext cx="264758" cy="214711"/>
            </a:xfrm>
            <a:custGeom>
              <a:avLst/>
              <a:gdLst/>
              <a:ahLst/>
              <a:cxnLst/>
              <a:rect l="l" t="t" r="r" b="b"/>
              <a:pathLst>
                <a:path w="17029" h="13810" extrusionOk="0">
                  <a:moveTo>
                    <a:pt x="169" y="0"/>
                  </a:moveTo>
                  <a:cubicBezTo>
                    <a:pt x="0" y="4740"/>
                    <a:pt x="3730" y="8102"/>
                    <a:pt x="7693" y="10024"/>
                  </a:cubicBezTo>
                  <a:cubicBezTo>
                    <a:pt x="8445" y="10388"/>
                    <a:pt x="9205" y="10734"/>
                    <a:pt x="9974" y="11068"/>
                  </a:cubicBezTo>
                  <a:cubicBezTo>
                    <a:pt x="11516" y="11731"/>
                    <a:pt x="13083" y="12344"/>
                    <a:pt x="14659" y="12935"/>
                  </a:cubicBezTo>
                  <a:cubicBezTo>
                    <a:pt x="15449" y="13231"/>
                    <a:pt x="16239" y="13522"/>
                    <a:pt x="17029" y="13809"/>
                  </a:cubicBezTo>
                  <a:cubicBezTo>
                    <a:pt x="16729" y="13336"/>
                    <a:pt x="16437" y="12855"/>
                    <a:pt x="16158" y="12369"/>
                  </a:cubicBezTo>
                  <a:cubicBezTo>
                    <a:pt x="15880" y="11883"/>
                    <a:pt x="15618" y="11393"/>
                    <a:pt x="15381" y="10895"/>
                  </a:cubicBezTo>
                  <a:cubicBezTo>
                    <a:pt x="11267" y="7925"/>
                    <a:pt x="7144" y="4959"/>
                    <a:pt x="3021" y="1990"/>
                  </a:cubicBezTo>
                  <a:cubicBezTo>
                    <a:pt x="2104" y="1326"/>
                    <a:pt x="1141" y="672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70"/>
            <p:cNvSpPr/>
            <p:nvPr/>
          </p:nvSpPr>
          <p:spPr>
            <a:xfrm>
              <a:off x="5511612" y="3380125"/>
              <a:ext cx="205849" cy="154838"/>
            </a:xfrm>
            <a:custGeom>
              <a:avLst/>
              <a:gdLst/>
              <a:ahLst/>
              <a:cxnLst/>
              <a:rect l="l" t="t" r="r" b="b"/>
              <a:pathLst>
                <a:path w="13240" h="9959" extrusionOk="0">
                  <a:moveTo>
                    <a:pt x="5708" y="1"/>
                  </a:moveTo>
                  <a:cubicBezTo>
                    <a:pt x="5349" y="1"/>
                    <a:pt x="4991" y="22"/>
                    <a:pt x="4634" y="65"/>
                  </a:cubicBezTo>
                  <a:cubicBezTo>
                    <a:pt x="4246" y="116"/>
                    <a:pt x="3861" y="205"/>
                    <a:pt x="3485" y="331"/>
                  </a:cubicBezTo>
                  <a:cubicBezTo>
                    <a:pt x="3299" y="395"/>
                    <a:pt x="3118" y="467"/>
                    <a:pt x="2936" y="551"/>
                  </a:cubicBezTo>
                  <a:cubicBezTo>
                    <a:pt x="2569" y="728"/>
                    <a:pt x="2226" y="948"/>
                    <a:pt x="1914" y="1210"/>
                  </a:cubicBezTo>
                  <a:cubicBezTo>
                    <a:pt x="1644" y="1434"/>
                    <a:pt x="1407" y="1687"/>
                    <a:pt x="1208" y="1975"/>
                  </a:cubicBezTo>
                  <a:cubicBezTo>
                    <a:pt x="930" y="2372"/>
                    <a:pt x="748" y="2794"/>
                    <a:pt x="583" y="3229"/>
                  </a:cubicBezTo>
                  <a:cubicBezTo>
                    <a:pt x="478" y="3508"/>
                    <a:pt x="372" y="3783"/>
                    <a:pt x="271" y="4057"/>
                  </a:cubicBezTo>
                  <a:cubicBezTo>
                    <a:pt x="254" y="4099"/>
                    <a:pt x="131" y="4370"/>
                    <a:pt x="64" y="4573"/>
                  </a:cubicBezTo>
                  <a:cubicBezTo>
                    <a:pt x="21" y="4691"/>
                    <a:pt x="0" y="4788"/>
                    <a:pt x="26" y="4809"/>
                  </a:cubicBezTo>
                  <a:cubicBezTo>
                    <a:pt x="283" y="5003"/>
                    <a:pt x="537" y="5198"/>
                    <a:pt x="786" y="5384"/>
                  </a:cubicBezTo>
                  <a:cubicBezTo>
                    <a:pt x="2180" y="6402"/>
                    <a:pt x="3680" y="7268"/>
                    <a:pt x="5264" y="7961"/>
                  </a:cubicBezTo>
                  <a:cubicBezTo>
                    <a:pt x="5792" y="8193"/>
                    <a:pt x="6324" y="8408"/>
                    <a:pt x="6865" y="8598"/>
                  </a:cubicBezTo>
                  <a:cubicBezTo>
                    <a:pt x="8969" y="9350"/>
                    <a:pt x="11072" y="9591"/>
                    <a:pt x="13239" y="9959"/>
                  </a:cubicBezTo>
                  <a:cubicBezTo>
                    <a:pt x="13138" y="9591"/>
                    <a:pt x="13037" y="9215"/>
                    <a:pt x="12944" y="8843"/>
                  </a:cubicBezTo>
                  <a:cubicBezTo>
                    <a:pt x="12817" y="8349"/>
                    <a:pt x="12707" y="7855"/>
                    <a:pt x="12614" y="7352"/>
                  </a:cubicBezTo>
                  <a:cubicBezTo>
                    <a:pt x="12323" y="5857"/>
                    <a:pt x="12162" y="4336"/>
                    <a:pt x="12137" y="2811"/>
                  </a:cubicBezTo>
                  <a:cubicBezTo>
                    <a:pt x="11790" y="2672"/>
                    <a:pt x="11444" y="2520"/>
                    <a:pt x="11102" y="2355"/>
                  </a:cubicBezTo>
                  <a:cubicBezTo>
                    <a:pt x="10075" y="1856"/>
                    <a:pt x="9074" y="1273"/>
                    <a:pt x="8077" y="762"/>
                  </a:cubicBezTo>
                  <a:cubicBezTo>
                    <a:pt x="7583" y="513"/>
                    <a:pt x="7085" y="260"/>
                    <a:pt x="6586" y="6"/>
                  </a:cubicBezTo>
                  <a:cubicBezTo>
                    <a:pt x="6569" y="15"/>
                    <a:pt x="6552" y="19"/>
                    <a:pt x="6535" y="19"/>
                  </a:cubicBezTo>
                  <a:cubicBezTo>
                    <a:pt x="6518" y="23"/>
                    <a:pt x="6497" y="23"/>
                    <a:pt x="6476" y="31"/>
                  </a:cubicBezTo>
                  <a:lnTo>
                    <a:pt x="6442" y="31"/>
                  </a:lnTo>
                  <a:cubicBezTo>
                    <a:pt x="6197" y="11"/>
                    <a:pt x="5953" y="1"/>
                    <a:pt x="5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70"/>
            <p:cNvSpPr/>
            <p:nvPr/>
          </p:nvSpPr>
          <p:spPr>
            <a:xfrm>
              <a:off x="5617024" y="3266628"/>
              <a:ext cx="126572" cy="152474"/>
            </a:xfrm>
            <a:custGeom>
              <a:avLst/>
              <a:gdLst/>
              <a:ahLst/>
              <a:cxnLst/>
              <a:rect l="l" t="t" r="r" b="b"/>
              <a:pathLst>
                <a:path w="8141" h="9807" extrusionOk="0">
                  <a:moveTo>
                    <a:pt x="7103" y="1"/>
                  </a:moveTo>
                  <a:cubicBezTo>
                    <a:pt x="7083" y="1"/>
                    <a:pt x="7063" y="1"/>
                    <a:pt x="7042" y="2"/>
                  </a:cubicBezTo>
                  <a:cubicBezTo>
                    <a:pt x="6354" y="2"/>
                    <a:pt x="5691" y="133"/>
                    <a:pt x="5027" y="294"/>
                  </a:cubicBezTo>
                  <a:cubicBezTo>
                    <a:pt x="4170" y="505"/>
                    <a:pt x="3355" y="860"/>
                    <a:pt x="2577" y="1493"/>
                  </a:cubicBezTo>
                  <a:cubicBezTo>
                    <a:pt x="2049" y="1916"/>
                    <a:pt x="1601" y="2427"/>
                    <a:pt x="1251" y="3001"/>
                  </a:cubicBezTo>
                  <a:cubicBezTo>
                    <a:pt x="938" y="3542"/>
                    <a:pt x="693" y="4117"/>
                    <a:pt x="528" y="4721"/>
                  </a:cubicBezTo>
                  <a:cubicBezTo>
                    <a:pt x="457" y="4962"/>
                    <a:pt x="393" y="5211"/>
                    <a:pt x="334" y="5460"/>
                  </a:cubicBezTo>
                  <a:cubicBezTo>
                    <a:pt x="216" y="5963"/>
                    <a:pt x="114" y="6487"/>
                    <a:pt x="0" y="7027"/>
                  </a:cubicBezTo>
                  <a:cubicBezTo>
                    <a:pt x="1779" y="7919"/>
                    <a:pt x="3675" y="8742"/>
                    <a:pt x="5352" y="9807"/>
                  </a:cubicBezTo>
                  <a:lnTo>
                    <a:pt x="5352" y="9807"/>
                  </a:lnTo>
                  <a:cubicBezTo>
                    <a:pt x="5264" y="9749"/>
                    <a:pt x="5365" y="8894"/>
                    <a:pt x="5370" y="8768"/>
                  </a:cubicBezTo>
                  <a:cubicBezTo>
                    <a:pt x="5382" y="8383"/>
                    <a:pt x="5408" y="8003"/>
                    <a:pt x="5441" y="7623"/>
                  </a:cubicBezTo>
                  <a:cubicBezTo>
                    <a:pt x="5509" y="6858"/>
                    <a:pt x="5615" y="6098"/>
                    <a:pt x="5754" y="5346"/>
                  </a:cubicBezTo>
                  <a:cubicBezTo>
                    <a:pt x="5948" y="4315"/>
                    <a:pt x="6138" y="3280"/>
                    <a:pt x="6489" y="2287"/>
                  </a:cubicBezTo>
                  <a:cubicBezTo>
                    <a:pt x="6771" y="1487"/>
                    <a:pt x="7150" y="430"/>
                    <a:pt x="8112" y="286"/>
                  </a:cubicBezTo>
                  <a:lnTo>
                    <a:pt x="8112" y="286"/>
                  </a:lnTo>
                  <a:cubicBezTo>
                    <a:pt x="8115" y="286"/>
                    <a:pt x="8117" y="286"/>
                    <a:pt x="8120" y="286"/>
                  </a:cubicBezTo>
                  <a:cubicBezTo>
                    <a:pt x="8123" y="286"/>
                    <a:pt x="8125" y="286"/>
                    <a:pt x="8128" y="286"/>
                  </a:cubicBezTo>
                  <a:lnTo>
                    <a:pt x="8128" y="286"/>
                  </a:lnTo>
                  <a:cubicBezTo>
                    <a:pt x="8130" y="287"/>
                    <a:pt x="8132" y="287"/>
                    <a:pt x="8133" y="287"/>
                  </a:cubicBezTo>
                  <a:cubicBezTo>
                    <a:pt x="8136" y="287"/>
                    <a:pt x="8138" y="287"/>
                    <a:pt x="8141" y="285"/>
                  </a:cubicBezTo>
                  <a:lnTo>
                    <a:pt x="8141" y="285"/>
                  </a:lnTo>
                  <a:cubicBezTo>
                    <a:pt x="8137" y="286"/>
                    <a:pt x="8132" y="286"/>
                    <a:pt x="8128" y="286"/>
                  </a:cubicBezTo>
                  <a:lnTo>
                    <a:pt x="8128" y="286"/>
                  </a:lnTo>
                  <a:cubicBezTo>
                    <a:pt x="8125" y="286"/>
                    <a:pt x="8123" y="285"/>
                    <a:pt x="8120" y="285"/>
                  </a:cubicBezTo>
                  <a:cubicBezTo>
                    <a:pt x="8117" y="286"/>
                    <a:pt x="8114" y="286"/>
                    <a:pt x="8112" y="286"/>
                  </a:cubicBezTo>
                  <a:lnTo>
                    <a:pt x="8112" y="286"/>
                  </a:lnTo>
                  <a:cubicBezTo>
                    <a:pt x="7986" y="281"/>
                    <a:pt x="7790" y="151"/>
                    <a:pt x="7689" y="108"/>
                  </a:cubicBezTo>
                  <a:cubicBezTo>
                    <a:pt x="7501" y="39"/>
                    <a:pt x="7302" y="1"/>
                    <a:pt x="7103" y="1"/>
                  </a:cubicBezTo>
                  <a:close/>
                  <a:moveTo>
                    <a:pt x="5352" y="9807"/>
                  </a:moveTo>
                  <a:cubicBezTo>
                    <a:pt x="5352" y="9807"/>
                    <a:pt x="5353" y="9807"/>
                    <a:pt x="5353" y="9807"/>
                  </a:cubicBezTo>
                  <a:cubicBezTo>
                    <a:pt x="5353" y="9807"/>
                    <a:pt x="5352" y="9807"/>
                    <a:pt x="5352" y="98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70"/>
            <p:cNvSpPr/>
            <p:nvPr/>
          </p:nvSpPr>
          <p:spPr>
            <a:xfrm>
              <a:off x="5307224" y="3993194"/>
              <a:ext cx="520515" cy="259970"/>
            </a:xfrm>
            <a:custGeom>
              <a:avLst/>
              <a:gdLst/>
              <a:ahLst/>
              <a:cxnLst/>
              <a:rect l="l" t="t" r="r" b="b"/>
              <a:pathLst>
                <a:path w="33479" h="16721" extrusionOk="0">
                  <a:moveTo>
                    <a:pt x="33478" y="0"/>
                  </a:moveTo>
                  <a:lnTo>
                    <a:pt x="33275" y="25"/>
                  </a:lnTo>
                  <a:cubicBezTo>
                    <a:pt x="32532" y="114"/>
                    <a:pt x="31793" y="199"/>
                    <a:pt x="31049" y="275"/>
                  </a:cubicBezTo>
                  <a:cubicBezTo>
                    <a:pt x="30530" y="330"/>
                    <a:pt x="30010" y="380"/>
                    <a:pt x="29490" y="427"/>
                  </a:cubicBezTo>
                  <a:cubicBezTo>
                    <a:pt x="28603" y="507"/>
                    <a:pt x="27716" y="570"/>
                    <a:pt x="26825" y="617"/>
                  </a:cubicBezTo>
                  <a:cubicBezTo>
                    <a:pt x="26381" y="638"/>
                    <a:pt x="25933" y="659"/>
                    <a:pt x="25490" y="668"/>
                  </a:cubicBezTo>
                  <a:cubicBezTo>
                    <a:pt x="25024" y="684"/>
                    <a:pt x="24558" y="690"/>
                    <a:pt x="24092" y="690"/>
                  </a:cubicBezTo>
                  <a:cubicBezTo>
                    <a:pt x="23823" y="690"/>
                    <a:pt x="23554" y="688"/>
                    <a:pt x="23285" y="684"/>
                  </a:cubicBezTo>
                  <a:cubicBezTo>
                    <a:pt x="23124" y="684"/>
                    <a:pt x="22972" y="684"/>
                    <a:pt x="22812" y="676"/>
                  </a:cubicBezTo>
                  <a:cubicBezTo>
                    <a:pt x="22516" y="672"/>
                    <a:pt x="22216" y="655"/>
                    <a:pt x="21916" y="638"/>
                  </a:cubicBezTo>
                  <a:cubicBezTo>
                    <a:pt x="21088" y="832"/>
                    <a:pt x="20264" y="1052"/>
                    <a:pt x="19445" y="1297"/>
                  </a:cubicBezTo>
                  <a:cubicBezTo>
                    <a:pt x="18625" y="1542"/>
                    <a:pt x="17810" y="1821"/>
                    <a:pt x="17003" y="2129"/>
                  </a:cubicBezTo>
                  <a:cubicBezTo>
                    <a:pt x="16631" y="2264"/>
                    <a:pt x="16268" y="2412"/>
                    <a:pt x="15901" y="2564"/>
                  </a:cubicBezTo>
                  <a:cubicBezTo>
                    <a:pt x="15977" y="2776"/>
                    <a:pt x="15955" y="3025"/>
                    <a:pt x="15867" y="3291"/>
                  </a:cubicBezTo>
                  <a:cubicBezTo>
                    <a:pt x="15753" y="3587"/>
                    <a:pt x="15605" y="3870"/>
                    <a:pt x="15415" y="4123"/>
                  </a:cubicBezTo>
                  <a:cubicBezTo>
                    <a:pt x="15280" y="4317"/>
                    <a:pt x="15132" y="4503"/>
                    <a:pt x="14975" y="4685"/>
                  </a:cubicBezTo>
                  <a:cubicBezTo>
                    <a:pt x="14895" y="4774"/>
                    <a:pt x="14815" y="4867"/>
                    <a:pt x="14735" y="4955"/>
                  </a:cubicBezTo>
                  <a:cubicBezTo>
                    <a:pt x="14570" y="5129"/>
                    <a:pt x="14401" y="5297"/>
                    <a:pt x="14240" y="5450"/>
                  </a:cubicBezTo>
                  <a:cubicBezTo>
                    <a:pt x="14076" y="5606"/>
                    <a:pt x="13919" y="5745"/>
                    <a:pt x="13776" y="5868"/>
                  </a:cubicBezTo>
                  <a:cubicBezTo>
                    <a:pt x="13607" y="6011"/>
                    <a:pt x="13434" y="6147"/>
                    <a:pt x="13248" y="6273"/>
                  </a:cubicBezTo>
                  <a:cubicBezTo>
                    <a:pt x="12813" y="6552"/>
                    <a:pt x="12348" y="6789"/>
                    <a:pt x="11862" y="6975"/>
                  </a:cubicBezTo>
                  <a:cubicBezTo>
                    <a:pt x="11625" y="7067"/>
                    <a:pt x="11380" y="7148"/>
                    <a:pt x="11131" y="7211"/>
                  </a:cubicBezTo>
                  <a:cubicBezTo>
                    <a:pt x="10637" y="7346"/>
                    <a:pt x="10126" y="7422"/>
                    <a:pt x="9615" y="7448"/>
                  </a:cubicBezTo>
                  <a:cubicBezTo>
                    <a:pt x="9503" y="7453"/>
                    <a:pt x="9392" y="7456"/>
                    <a:pt x="9280" y="7456"/>
                  </a:cubicBezTo>
                  <a:cubicBezTo>
                    <a:pt x="8880" y="7456"/>
                    <a:pt x="8478" y="7421"/>
                    <a:pt x="8081" y="7355"/>
                  </a:cubicBezTo>
                  <a:cubicBezTo>
                    <a:pt x="7824" y="7308"/>
                    <a:pt x="7570" y="7253"/>
                    <a:pt x="7317" y="7177"/>
                  </a:cubicBezTo>
                  <a:cubicBezTo>
                    <a:pt x="6708" y="7574"/>
                    <a:pt x="6104" y="7980"/>
                    <a:pt x="5504" y="8390"/>
                  </a:cubicBezTo>
                  <a:cubicBezTo>
                    <a:pt x="3705" y="9623"/>
                    <a:pt x="1943" y="10920"/>
                    <a:pt x="199" y="12234"/>
                  </a:cubicBezTo>
                  <a:cubicBezTo>
                    <a:pt x="161" y="12373"/>
                    <a:pt x="131" y="12513"/>
                    <a:pt x="110" y="12656"/>
                  </a:cubicBezTo>
                  <a:cubicBezTo>
                    <a:pt x="0" y="13400"/>
                    <a:pt x="203" y="14156"/>
                    <a:pt x="676" y="14739"/>
                  </a:cubicBezTo>
                  <a:cubicBezTo>
                    <a:pt x="972" y="15123"/>
                    <a:pt x="1356" y="15461"/>
                    <a:pt x="1787" y="15761"/>
                  </a:cubicBezTo>
                  <a:cubicBezTo>
                    <a:pt x="2002" y="15909"/>
                    <a:pt x="2230" y="16049"/>
                    <a:pt x="2463" y="16184"/>
                  </a:cubicBezTo>
                  <a:cubicBezTo>
                    <a:pt x="2813" y="16378"/>
                    <a:pt x="3177" y="16560"/>
                    <a:pt x="3536" y="16720"/>
                  </a:cubicBezTo>
                  <a:cubicBezTo>
                    <a:pt x="7769" y="13843"/>
                    <a:pt x="12145" y="11165"/>
                    <a:pt x="16572" y="8618"/>
                  </a:cubicBezTo>
                  <a:cubicBezTo>
                    <a:pt x="21101" y="6024"/>
                    <a:pt x="25735" y="3553"/>
                    <a:pt x="30479" y="1352"/>
                  </a:cubicBezTo>
                  <a:cubicBezTo>
                    <a:pt x="31476" y="891"/>
                    <a:pt x="32473" y="439"/>
                    <a:pt x="33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70"/>
            <p:cNvSpPr/>
            <p:nvPr/>
          </p:nvSpPr>
          <p:spPr>
            <a:xfrm>
              <a:off x="5495644" y="3989307"/>
              <a:ext cx="363485" cy="308975"/>
            </a:xfrm>
            <a:custGeom>
              <a:avLst/>
              <a:gdLst/>
              <a:ahLst/>
              <a:cxnLst/>
              <a:rect l="l" t="t" r="r" b="b"/>
              <a:pathLst>
                <a:path w="23379" h="19873" extrusionOk="0">
                  <a:moveTo>
                    <a:pt x="23378" y="1"/>
                  </a:moveTo>
                  <a:lnTo>
                    <a:pt x="23378" y="1"/>
                  </a:lnTo>
                  <a:cubicBezTo>
                    <a:pt x="23053" y="43"/>
                    <a:pt x="22724" y="90"/>
                    <a:pt x="22390" y="128"/>
                  </a:cubicBezTo>
                  <a:cubicBezTo>
                    <a:pt x="21537" y="1196"/>
                    <a:pt x="20654" y="2240"/>
                    <a:pt x="19741" y="3262"/>
                  </a:cubicBezTo>
                  <a:cubicBezTo>
                    <a:pt x="18373" y="4791"/>
                    <a:pt x="16949" y="6270"/>
                    <a:pt x="15462" y="7698"/>
                  </a:cubicBezTo>
                  <a:cubicBezTo>
                    <a:pt x="14478" y="8648"/>
                    <a:pt x="13472" y="9578"/>
                    <a:pt x="12446" y="10482"/>
                  </a:cubicBezTo>
                  <a:cubicBezTo>
                    <a:pt x="11935" y="10938"/>
                    <a:pt x="11415" y="11386"/>
                    <a:pt x="10895" y="11825"/>
                  </a:cubicBezTo>
                  <a:cubicBezTo>
                    <a:pt x="8661" y="13713"/>
                    <a:pt x="6350" y="15500"/>
                    <a:pt x="3955" y="17181"/>
                  </a:cubicBezTo>
                  <a:cubicBezTo>
                    <a:pt x="3308" y="17633"/>
                    <a:pt x="2658" y="18094"/>
                    <a:pt x="1999" y="18546"/>
                  </a:cubicBezTo>
                  <a:cubicBezTo>
                    <a:pt x="1340" y="18998"/>
                    <a:pt x="677" y="19441"/>
                    <a:pt x="1" y="19872"/>
                  </a:cubicBezTo>
                  <a:cubicBezTo>
                    <a:pt x="3646" y="18453"/>
                    <a:pt x="7102" y="16235"/>
                    <a:pt x="10334" y="14250"/>
                  </a:cubicBezTo>
                  <a:cubicBezTo>
                    <a:pt x="11347" y="13629"/>
                    <a:pt x="12340" y="12991"/>
                    <a:pt x="13320" y="12328"/>
                  </a:cubicBezTo>
                  <a:cubicBezTo>
                    <a:pt x="14304" y="11664"/>
                    <a:pt x="15263" y="10980"/>
                    <a:pt x="16210" y="10270"/>
                  </a:cubicBezTo>
                  <a:cubicBezTo>
                    <a:pt x="18102" y="8847"/>
                    <a:pt x="19898" y="7305"/>
                    <a:pt x="21591" y="5649"/>
                  </a:cubicBezTo>
                  <a:cubicBezTo>
                    <a:pt x="22310" y="3811"/>
                    <a:pt x="22859" y="1910"/>
                    <a:pt x="233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70"/>
            <p:cNvSpPr/>
            <p:nvPr/>
          </p:nvSpPr>
          <p:spPr>
            <a:xfrm>
              <a:off x="5371187" y="3991748"/>
              <a:ext cx="469348" cy="317387"/>
            </a:xfrm>
            <a:custGeom>
              <a:avLst/>
              <a:gdLst/>
              <a:ahLst/>
              <a:cxnLst/>
              <a:rect l="l" t="t" r="r" b="b"/>
              <a:pathLst>
                <a:path w="30188" h="20414" extrusionOk="0">
                  <a:moveTo>
                    <a:pt x="1251" y="16422"/>
                  </a:moveTo>
                  <a:cubicBezTo>
                    <a:pt x="1497" y="16422"/>
                    <a:pt x="1757" y="16545"/>
                    <a:pt x="1902" y="16724"/>
                  </a:cubicBezTo>
                  <a:cubicBezTo>
                    <a:pt x="2206" y="17092"/>
                    <a:pt x="1999" y="17586"/>
                    <a:pt x="1580" y="17755"/>
                  </a:cubicBezTo>
                  <a:cubicBezTo>
                    <a:pt x="1488" y="17793"/>
                    <a:pt x="1390" y="17812"/>
                    <a:pt x="1294" y="17812"/>
                  </a:cubicBezTo>
                  <a:cubicBezTo>
                    <a:pt x="975" y="17812"/>
                    <a:pt x="678" y="17609"/>
                    <a:pt x="655" y="17248"/>
                  </a:cubicBezTo>
                  <a:cubicBezTo>
                    <a:pt x="647" y="17071"/>
                    <a:pt x="702" y="16898"/>
                    <a:pt x="807" y="16754"/>
                  </a:cubicBezTo>
                  <a:cubicBezTo>
                    <a:pt x="778" y="16716"/>
                    <a:pt x="778" y="16657"/>
                    <a:pt x="807" y="16619"/>
                  </a:cubicBezTo>
                  <a:cubicBezTo>
                    <a:pt x="920" y="16481"/>
                    <a:pt x="1082" y="16422"/>
                    <a:pt x="1251" y="16422"/>
                  </a:cubicBezTo>
                  <a:close/>
                  <a:moveTo>
                    <a:pt x="30188" y="0"/>
                  </a:moveTo>
                  <a:lnTo>
                    <a:pt x="30188" y="0"/>
                  </a:lnTo>
                  <a:cubicBezTo>
                    <a:pt x="30129" y="4"/>
                    <a:pt x="30074" y="13"/>
                    <a:pt x="30015" y="21"/>
                  </a:cubicBezTo>
                  <a:cubicBezTo>
                    <a:pt x="27134" y="1424"/>
                    <a:pt x="24265" y="2839"/>
                    <a:pt x="21422" y="4301"/>
                  </a:cubicBezTo>
                  <a:cubicBezTo>
                    <a:pt x="18575" y="5762"/>
                    <a:pt x="15757" y="7270"/>
                    <a:pt x="12974" y="8863"/>
                  </a:cubicBezTo>
                  <a:cubicBezTo>
                    <a:pt x="9091" y="11081"/>
                    <a:pt x="5323" y="13459"/>
                    <a:pt x="1602" y="15918"/>
                  </a:cubicBezTo>
                  <a:cubicBezTo>
                    <a:pt x="1069" y="16268"/>
                    <a:pt x="533" y="16615"/>
                    <a:pt x="5" y="16969"/>
                  </a:cubicBezTo>
                  <a:cubicBezTo>
                    <a:pt x="1" y="16991"/>
                    <a:pt x="1" y="17008"/>
                    <a:pt x="5" y="17029"/>
                  </a:cubicBezTo>
                  <a:lnTo>
                    <a:pt x="5" y="17084"/>
                  </a:lnTo>
                  <a:cubicBezTo>
                    <a:pt x="30" y="17109"/>
                    <a:pt x="51" y="17138"/>
                    <a:pt x="55" y="17172"/>
                  </a:cubicBezTo>
                  <a:cubicBezTo>
                    <a:pt x="60" y="17206"/>
                    <a:pt x="55" y="17240"/>
                    <a:pt x="43" y="17274"/>
                  </a:cubicBezTo>
                  <a:cubicBezTo>
                    <a:pt x="64" y="17350"/>
                    <a:pt x="93" y="17421"/>
                    <a:pt x="123" y="17493"/>
                  </a:cubicBezTo>
                  <a:cubicBezTo>
                    <a:pt x="233" y="17738"/>
                    <a:pt x="364" y="17975"/>
                    <a:pt x="512" y="18195"/>
                  </a:cubicBezTo>
                  <a:cubicBezTo>
                    <a:pt x="647" y="18410"/>
                    <a:pt x="799" y="18617"/>
                    <a:pt x="964" y="18811"/>
                  </a:cubicBezTo>
                  <a:cubicBezTo>
                    <a:pt x="1154" y="19014"/>
                    <a:pt x="1361" y="19200"/>
                    <a:pt x="1585" y="19365"/>
                  </a:cubicBezTo>
                  <a:cubicBezTo>
                    <a:pt x="1597" y="19373"/>
                    <a:pt x="1610" y="19382"/>
                    <a:pt x="1623" y="19394"/>
                  </a:cubicBezTo>
                  <a:cubicBezTo>
                    <a:pt x="1855" y="19563"/>
                    <a:pt x="2100" y="19715"/>
                    <a:pt x="2362" y="19851"/>
                  </a:cubicBezTo>
                  <a:cubicBezTo>
                    <a:pt x="3059" y="20210"/>
                    <a:pt x="3735" y="20357"/>
                    <a:pt x="4440" y="20400"/>
                  </a:cubicBezTo>
                  <a:cubicBezTo>
                    <a:pt x="4585" y="20408"/>
                    <a:pt x="4727" y="20413"/>
                    <a:pt x="4867" y="20413"/>
                  </a:cubicBezTo>
                  <a:cubicBezTo>
                    <a:pt x="5603" y="20413"/>
                    <a:pt x="6288" y="20279"/>
                    <a:pt x="6937" y="19867"/>
                  </a:cubicBezTo>
                  <a:cubicBezTo>
                    <a:pt x="7951" y="19225"/>
                    <a:pt x="8969" y="18600"/>
                    <a:pt x="9979" y="17954"/>
                  </a:cubicBezTo>
                  <a:cubicBezTo>
                    <a:pt x="10697" y="17498"/>
                    <a:pt x="11406" y="17033"/>
                    <a:pt x="12099" y="16547"/>
                  </a:cubicBezTo>
                  <a:cubicBezTo>
                    <a:pt x="12653" y="16154"/>
                    <a:pt x="13206" y="15753"/>
                    <a:pt x="13751" y="15347"/>
                  </a:cubicBezTo>
                  <a:cubicBezTo>
                    <a:pt x="15394" y="14135"/>
                    <a:pt x="16991" y="12872"/>
                    <a:pt x="18554" y="11558"/>
                  </a:cubicBezTo>
                  <a:cubicBezTo>
                    <a:pt x="19078" y="11115"/>
                    <a:pt x="19593" y="10667"/>
                    <a:pt x="20109" y="10215"/>
                  </a:cubicBezTo>
                  <a:cubicBezTo>
                    <a:pt x="21135" y="9306"/>
                    <a:pt x="22140" y="8381"/>
                    <a:pt x="23121" y="7431"/>
                  </a:cubicBezTo>
                  <a:cubicBezTo>
                    <a:pt x="24105" y="6480"/>
                    <a:pt x="25072" y="5513"/>
                    <a:pt x="26018" y="4529"/>
                  </a:cubicBezTo>
                  <a:cubicBezTo>
                    <a:pt x="27442" y="3054"/>
                    <a:pt x="28832" y="1542"/>
                    <a:pt x="301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70"/>
            <p:cNvSpPr/>
            <p:nvPr/>
          </p:nvSpPr>
          <p:spPr>
            <a:xfrm>
              <a:off x="5253103" y="3949894"/>
              <a:ext cx="333991" cy="197453"/>
            </a:xfrm>
            <a:custGeom>
              <a:avLst/>
              <a:gdLst/>
              <a:ahLst/>
              <a:cxnLst/>
              <a:rect l="l" t="t" r="r" b="b"/>
              <a:pathLst>
                <a:path w="21482" h="12700" extrusionOk="0">
                  <a:moveTo>
                    <a:pt x="13072" y="0"/>
                  </a:moveTo>
                  <a:cubicBezTo>
                    <a:pt x="12831" y="0"/>
                    <a:pt x="12582" y="69"/>
                    <a:pt x="12356" y="124"/>
                  </a:cubicBezTo>
                  <a:cubicBezTo>
                    <a:pt x="12166" y="170"/>
                    <a:pt x="11972" y="187"/>
                    <a:pt x="11782" y="225"/>
                  </a:cubicBezTo>
                  <a:cubicBezTo>
                    <a:pt x="11241" y="331"/>
                    <a:pt x="10700" y="445"/>
                    <a:pt x="10164" y="576"/>
                  </a:cubicBezTo>
                  <a:cubicBezTo>
                    <a:pt x="8115" y="1083"/>
                    <a:pt x="6125" y="1792"/>
                    <a:pt x="4212" y="2688"/>
                  </a:cubicBezTo>
                  <a:cubicBezTo>
                    <a:pt x="3650" y="2946"/>
                    <a:pt x="3101" y="3241"/>
                    <a:pt x="2577" y="3571"/>
                  </a:cubicBezTo>
                  <a:cubicBezTo>
                    <a:pt x="2053" y="3896"/>
                    <a:pt x="1567" y="4276"/>
                    <a:pt x="1128" y="4707"/>
                  </a:cubicBezTo>
                  <a:cubicBezTo>
                    <a:pt x="1035" y="5468"/>
                    <a:pt x="853" y="6228"/>
                    <a:pt x="646" y="6988"/>
                  </a:cubicBezTo>
                  <a:cubicBezTo>
                    <a:pt x="545" y="7364"/>
                    <a:pt x="435" y="7745"/>
                    <a:pt x="325" y="8121"/>
                  </a:cubicBezTo>
                  <a:cubicBezTo>
                    <a:pt x="211" y="8492"/>
                    <a:pt x="106" y="8868"/>
                    <a:pt x="0" y="9236"/>
                  </a:cubicBezTo>
                  <a:cubicBezTo>
                    <a:pt x="152" y="9641"/>
                    <a:pt x="359" y="10030"/>
                    <a:pt x="608" y="10385"/>
                  </a:cubicBezTo>
                  <a:cubicBezTo>
                    <a:pt x="735" y="10566"/>
                    <a:pt x="875" y="10740"/>
                    <a:pt x="1022" y="10904"/>
                  </a:cubicBezTo>
                  <a:cubicBezTo>
                    <a:pt x="1766" y="11732"/>
                    <a:pt x="2763" y="12358"/>
                    <a:pt x="3832" y="12624"/>
                  </a:cubicBezTo>
                  <a:cubicBezTo>
                    <a:pt x="3798" y="12653"/>
                    <a:pt x="3760" y="12679"/>
                    <a:pt x="3718" y="12700"/>
                  </a:cubicBezTo>
                  <a:cubicBezTo>
                    <a:pt x="3836" y="12687"/>
                    <a:pt x="3954" y="12670"/>
                    <a:pt x="4068" y="12670"/>
                  </a:cubicBezTo>
                  <a:cubicBezTo>
                    <a:pt x="4546" y="12332"/>
                    <a:pt x="5027" y="12003"/>
                    <a:pt x="5513" y="11682"/>
                  </a:cubicBezTo>
                  <a:cubicBezTo>
                    <a:pt x="6975" y="10714"/>
                    <a:pt x="8478" y="9810"/>
                    <a:pt x="10020" y="8982"/>
                  </a:cubicBezTo>
                  <a:cubicBezTo>
                    <a:pt x="9965" y="8927"/>
                    <a:pt x="9911" y="8868"/>
                    <a:pt x="9868" y="8801"/>
                  </a:cubicBezTo>
                  <a:cubicBezTo>
                    <a:pt x="9784" y="8670"/>
                    <a:pt x="9725" y="8526"/>
                    <a:pt x="9691" y="8374"/>
                  </a:cubicBezTo>
                  <a:cubicBezTo>
                    <a:pt x="9674" y="8298"/>
                    <a:pt x="9661" y="8218"/>
                    <a:pt x="9657" y="8142"/>
                  </a:cubicBezTo>
                  <a:cubicBezTo>
                    <a:pt x="9649" y="7981"/>
                    <a:pt x="9661" y="7816"/>
                    <a:pt x="9691" y="7660"/>
                  </a:cubicBezTo>
                  <a:cubicBezTo>
                    <a:pt x="9725" y="7504"/>
                    <a:pt x="9780" y="7352"/>
                    <a:pt x="9851" y="7208"/>
                  </a:cubicBezTo>
                  <a:cubicBezTo>
                    <a:pt x="9923" y="7064"/>
                    <a:pt x="10003" y="6929"/>
                    <a:pt x="10101" y="6802"/>
                  </a:cubicBezTo>
                  <a:cubicBezTo>
                    <a:pt x="10244" y="6617"/>
                    <a:pt x="10409" y="6439"/>
                    <a:pt x="10586" y="6283"/>
                  </a:cubicBezTo>
                  <a:cubicBezTo>
                    <a:pt x="10764" y="6118"/>
                    <a:pt x="10945" y="5966"/>
                    <a:pt x="11131" y="5814"/>
                  </a:cubicBezTo>
                  <a:cubicBezTo>
                    <a:pt x="11926" y="5180"/>
                    <a:pt x="12800" y="4551"/>
                    <a:pt x="13725" y="4103"/>
                  </a:cubicBezTo>
                  <a:cubicBezTo>
                    <a:pt x="13983" y="3976"/>
                    <a:pt x="14253" y="3862"/>
                    <a:pt x="14524" y="3765"/>
                  </a:cubicBezTo>
                  <a:cubicBezTo>
                    <a:pt x="14794" y="3672"/>
                    <a:pt x="15064" y="3596"/>
                    <a:pt x="15343" y="3541"/>
                  </a:cubicBezTo>
                  <a:cubicBezTo>
                    <a:pt x="15618" y="3486"/>
                    <a:pt x="15892" y="3453"/>
                    <a:pt x="16171" y="3448"/>
                  </a:cubicBezTo>
                  <a:cubicBezTo>
                    <a:pt x="16206" y="3447"/>
                    <a:pt x="16242" y="3447"/>
                    <a:pt x="16277" y="3447"/>
                  </a:cubicBezTo>
                  <a:cubicBezTo>
                    <a:pt x="16521" y="3447"/>
                    <a:pt x="16764" y="3472"/>
                    <a:pt x="17003" y="3516"/>
                  </a:cubicBezTo>
                  <a:cubicBezTo>
                    <a:pt x="17143" y="3541"/>
                    <a:pt x="17282" y="3575"/>
                    <a:pt x="17417" y="3617"/>
                  </a:cubicBezTo>
                  <a:cubicBezTo>
                    <a:pt x="17861" y="3747"/>
                    <a:pt x="18292" y="3968"/>
                    <a:pt x="18756" y="3968"/>
                  </a:cubicBezTo>
                  <a:cubicBezTo>
                    <a:pt x="18760" y="3968"/>
                    <a:pt x="18765" y="3968"/>
                    <a:pt x="18769" y="3968"/>
                  </a:cubicBezTo>
                  <a:cubicBezTo>
                    <a:pt x="18946" y="3959"/>
                    <a:pt x="19124" y="3926"/>
                    <a:pt x="19297" y="3875"/>
                  </a:cubicBezTo>
                  <a:cubicBezTo>
                    <a:pt x="19470" y="3820"/>
                    <a:pt x="19639" y="3753"/>
                    <a:pt x="19804" y="3685"/>
                  </a:cubicBezTo>
                  <a:cubicBezTo>
                    <a:pt x="20070" y="3575"/>
                    <a:pt x="20353" y="3469"/>
                    <a:pt x="20636" y="3360"/>
                  </a:cubicBezTo>
                  <a:cubicBezTo>
                    <a:pt x="20919" y="3254"/>
                    <a:pt x="21206" y="3144"/>
                    <a:pt x="21481" y="3022"/>
                  </a:cubicBezTo>
                  <a:cubicBezTo>
                    <a:pt x="20864" y="2916"/>
                    <a:pt x="20252" y="2798"/>
                    <a:pt x="19648" y="2658"/>
                  </a:cubicBezTo>
                  <a:cubicBezTo>
                    <a:pt x="18727" y="2443"/>
                    <a:pt x="17806" y="2223"/>
                    <a:pt x="16923" y="1881"/>
                  </a:cubicBezTo>
                  <a:cubicBezTo>
                    <a:pt x="16416" y="1687"/>
                    <a:pt x="15951" y="1400"/>
                    <a:pt x="15457" y="1180"/>
                  </a:cubicBezTo>
                  <a:cubicBezTo>
                    <a:pt x="14933" y="943"/>
                    <a:pt x="14393" y="728"/>
                    <a:pt x="13924" y="390"/>
                  </a:cubicBezTo>
                  <a:cubicBezTo>
                    <a:pt x="13788" y="280"/>
                    <a:pt x="13645" y="183"/>
                    <a:pt x="13497" y="94"/>
                  </a:cubicBezTo>
                  <a:cubicBezTo>
                    <a:pt x="13363" y="26"/>
                    <a:pt x="13219" y="0"/>
                    <a:pt x="13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70"/>
            <p:cNvSpPr/>
            <p:nvPr/>
          </p:nvSpPr>
          <p:spPr>
            <a:xfrm>
              <a:off x="5394834" y="3650823"/>
              <a:ext cx="186212" cy="144296"/>
            </a:xfrm>
            <a:custGeom>
              <a:avLst/>
              <a:gdLst/>
              <a:ahLst/>
              <a:cxnLst/>
              <a:rect l="l" t="t" r="r" b="b"/>
              <a:pathLst>
                <a:path w="11977" h="9281" extrusionOk="0">
                  <a:moveTo>
                    <a:pt x="3954" y="1"/>
                  </a:moveTo>
                  <a:cubicBezTo>
                    <a:pt x="3211" y="1"/>
                    <a:pt x="2467" y="108"/>
                    <a:pt x="1732" y="371"/>
                  </a:cubicBezTo>
                  <a:cubicBezTo>
                    <a:pt x="1568" y="430"/>
                    <a:pt x="1403" y="502"/>
                    <a:pt x="1251" y="582"/>
                  </a:cubicBezTo>
                  <a:cubicBezTo>
                    <a:pt x="1094" y="663"/>
                    <a:pt x="947" y="756"/>
                    <a:pt x="807" y="861"/>
                  </a:cubicBezTo>
                  <a:cubicBezTo>
                    <a:pt x="330" y="1220"/>
                    <a:pt x="0" y="1698"/>
                    <a:pt x="34" y="2221"/>
                  </a:cubicBezTo>
                  <a:cubicBezTo>
                    <a:pt x="64" y="2597"/>
                    <a:pt x="275" y="2995"/>
                    <a:pt x="756" y="3392"/>
                  </a:cubicBezTo>
                  <a:lnTo>
                    <a:pt x="845" y="3459"/>
                  </a:lnTo>
                  <a:lnTo>
                    <a:pt x="849" y="3459"/>
                  </a:lnTo>
                  <a:cubicBezTo>
                    <a:pt x="2239" y="4055"/>
                    <a:pt x="3595" y="4735"/>
                    <a:pt x="4943" y="5457"/>
                  </a:cubicBezTo>
                  <a:cubicBezTo>
                    <a:pt x="7178" y="6661"/>
                    <a:pt x="9366" y="7992"/>
                    <a:pt x="11533" y="9251"/>
                  </a:cubicBezTo>
                  <a:cubicBezTo>
                    <a:pt x="11546" y="9259"/>
                    <a:pt x="11554" y="9272"/>
                    <a:pt x="11567" y="9280"/>
                  </a:cubicBezTo>
                  <a:cubicBezTo>
                    <a:pt x="11668" y="9221"/>
                    <a:pt x="11774" y="9154"/>
                    <a:pt x="11875" y="9099"/>
                  </a:cubicBezTo>
                  <a:cubicBezTo>
                    <a:pt x="11892" y="9086"/>
                    <a:pt x="11909" y="9078"/>
                    <a:pt x="11930" y="9078"/>
                  </a:cubicBezTo>
                  <a:cubicBezTo>
                    <a:pt x="11947" y="9078"/>
                    <a:pt x="11960" y="9078"/>
                    <a:pt x="11976" y="9086"/>
                  </a:cubicBezTo>
                  <a:cubicBezTo>
                    <a:pt x="11681" y="8676"/>
                    <a:pt x="11419" y="8250"/>
                    <a:pt x="11191" y="7802"/>
                  </a:cubicBezTo>
                  <a:cubicBezTo>
                    <a:pt x="10511" y="6471"/>
                    <a:pt x="10164" y="4988"/>
                    <a:pt x="10329" y="3400"/>
                  </a:cubicBezTo>
                  <a:cubicBezTo>
                    <a:pt x="9966" y="3147"/>
                    <a:pt x="9598" y="2889"/>
                    <a:pt x="9231" y="2631"/>
                  </a:cubicBezTo>
                  <a:cubicBezTo>
                    <a:pt x="8863" y="2374"/>
                    <a:pt x="8496" y="2112"/>
                    <a:pt x="8132" y="1850"/>
                  </a:cubicBezTo>
                  <a:cubicBezTo>
                    <a:pt x="7401" y="1322"/>
                    <a:pt x="6679" y="777"/>
                    <a:pt x="5978" y="215"/>
                  </a:cubicBezTo>
                  <a:cubicBezTo>
                    <a:pt x="5796" y="181"/>
                    <a:pt x="5619" y="152"/>
                    <a:pt x="5441" y="122"/>
                  </a:cubicBezTo>
                  <a:cubicBezTo>
                    <a:pt x="5091" y="67"/>
                    <a:pt x="4736" y="29"/>
                    <a:pt x="4377" y="12"/>
                  </a:cubicBezTo>
                  <a:cubicBezTo>
                    <a:pt x="4236" y="5"/>
                    <a:pt x="4095" y="1"/>
                    <a:pt x="39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70"/>
            <p:cNvSpPr/>
            <p:nvPr/>
          </p:nvSpPr>
          <p:spPr>
            <a:xfrm>
              <a:off x="5248828" y="4026093"/>
              <a:ext cx="18797" cy="59656"/>
            </a:xfrm>
            <a:custGeom>
              <a:avLst/>
              <a:gdLst/>
              <a:ahLst/>
              <a:cxnLst/>
              <a:rect l="l" t="t" r="r" b="b"/>
              <a:pathLst>
                <a:path w="1209" h="3837" extrusionOk="0">
                  <a:moveTo>
                    <a:pt x="1209" y="1"/>
                  </a:moveTo>
                  <a:lnTo>
                    <a:pt x="1209" y="1"/>
                  </a:lnTo>
                  <a:cubicBezTo>
                    <a:pt x="829" y="415"/>
                    <a:pt x="520" y="888"/>
                    <a:pt x="300" y="1407"/>
                  </a:cubicBezTo>
                  <a:cubicBezTo>
                    <a:pt x="224" y="1580"/>
                    <a:pt x="165" y="1762"/>
                    <a:pt x="119" y="1944"/>
                  </a:cubicBezTo>
                  <a:cubicBezTo>
                    <a:pt x="77" y="2100"/>
                    <a:pt x="47" y="2261"/>
                    <a:pt x="26" y="2421"/>
                  </a:cubicBezTo>
                  <a:cubicBezTo>
                    <a:pt x="9" y="2577"/>
                    <a:pt x="1" y="2738"/>
                    <a:pt x="1" y="2894"/>
                  </a:cubicBezTo>
                  <a:cubicBezTo>
                    <a:pt x="1" y="3211"/>
                    <a:pt x="39" y="3528"/>
                    <a:pt x="115" y="3836"/>
                  </a:cubicBezTo>
                  <a:cubicBezTo>
                    <a:pt x="431" y="2561"/>
                    <a:pt x="727" y="1217"/>
                    <a:pt x="1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70"/>
            <p:cNvSpPr/>
            <p:nvPr/>
          </p:nvSpPr>
          <p:spPr>
            <a:xfrm>
              <a:off x="5226035" y="3875282"/>
              <a:ext cx="231673" cy="127583"/>
            </a:xfrm>
            <a:custGeom>
              <a:avLst/>
              <a:gdLst/>
              <a:ahLst/>
              <a:cxnLst/>
              <a:rect l="l" t="t" r="r" b="b"/>
              <a:pathLst>
                <a:path w="14901" h="8206" extrusionOk="0">
                  <a:moveTo>
                    <a:pt x="6153" y="0"/>
                  </a:moveTo>
                  <a:cubicBezTo>
                    <a:pt x="5431" y="0"/>
                    <a:pt x="4711" y="41"/>
                    <a:pt x="3993" y="120"/>
                  </a:cubicBezTo>
                  <a:cubicBezTo>
                    <a:pt x="3739" y="234"/>
                    <a:pt x="3490" y="365"/>
                    <a:pt x="3253" y="513"/>
                  </a:cubicBezTo>
                  <a:cubicBezTo>
                    <a:pt x="2540" y="960"/>
                    <a:pt x="1923" y="1539"/>
                    <a:pt x="1429" y="2223"/>
                  </a:cubicBezTo>
                  <a:cubicBezTo>
                    <a:pt x="1095" y="2680"/>
                    <a:pt x="816" y="3170"/>
                    <a:pt x="592" y="3693"/>
                  </a:cubicBezTo>
                  <a:cubicBezTo>
                    <a:pt x="372" y="4213"/>
                    <a:pt x="208" y="4758"/>
                    <a:pt x="111" y="5316"/>
                  </a:cubicBezTo>
                  <a:cubicBezTo>
                    <a:pt x="60" y="5590"/>
                    <a:pt x="22" y="5882"/>
                    <a:pt x="1" y="6173"/>
                  </a:cubicBezTo>
                  <a:cubicBezTo>
                    <a:pt x="280" y="6536"/>
                    <a:pt x="592" y="6879"/>
                    <a:pt x="930" y="7187"/>
                  </a:cubicBezTo>
                  <a:cubicBezTo>
                    <a:pt x="1327" y="7550"/>
                    <a:pt x="1750" y="7893"/>
                    <a:pt x="2185" y="8205"/>
                  </a:cubicBezTo>
                  <a:cubicBezTo>
                    <a:pt x="2421" y="8104"/>
                    <a:pt x="2645" y="7990"/>
                    <a:pt x="2848" y="7884"/>
                  </a:cubicBezTo>
                  <a:cubicBezTo>
                    <a:pt x="4077" y="7255"/>
                    <a:pt x="5345" y="6693"/>
                    <a:pt x="6641" y="6207"/>
                  </a:cubicBezTo>
                  <a:cubicBezTo>
                    <a:pt x="7926" y="5725"/>
                    <a:pt x="9235" y="5320"/>
                    <a:pt x="10562" y="4986"/>
                  </a:cubicBezTo>
                  <a:cubicBezTo>
                    <a:pt x="11246" y="4817"/>
                    <a:pt x="11935" y="4661"/>
                    <a:pt x="12627" y="4526"/>
                  </a:cubicBezTo>
                  <a:cubicBezTo>
                    <a:pt x="12982" y="4458"/>
                    <a:pt x="13333" y="4395"/>
                    <a:pt x="13683" y="4336"/>
                  </a:cubicBezTo>
                  <a:cubicBezTo>
                    <a:pt x="13861" y="4306"/>
                    <a:pt x="14038" y="4281"/>
                    <a:pt x="14216" y="4251"/>
                  </a:cubicBezTo>
                  <a:cubicBezTo>
                    <a:pt x="14300" y="4238"/>
                    <a:pt x="14418" y="4243"/>
                    <a:pt x="14499" y="4209"/>
                  </a:cubicBezTo>
                  <a:cubicBezTo>
                    <a:pt x="14638" y="4150"/>
                    <a:pt x="14668" y="4010"/>
                    <a:pt x="14651" y="3867"/>
                  </a:cubicBezTo>
                  <a:cubicBezTo>
                    <a:pt x="14609" y="3533"/>
                    <a:pt x="14444" y="3279"/>
                    <a:pt x="14507" y="2929"/>
                  </a:cubicBezTo>
                  <a:cubicBezTo>
                    <a:pt x="14541" y="2773"/>
                    <a:pt x="14587" y="2620"/>
                    <a:pt x="14655" y="2473"/>
                  </a:cubicBezTo>
                  <a:cubicBezTo>
                    <a:pt x="14723" y="2316"/>
                    <a:pt x="14807" y="2168"/>
                    <a:pt x="14900" y="2029"/>
                  </a:cubicBezTo>
                  <a:cubicBezTo>
                    <a:pt x="14883" y="2021"/>
                    <a:pt x="14875" y="2029"/>
                    <a:pt x="14858" y="2016"/>
                  </a:cubicBezTo>
                  <a:cubicBezTo>
                    <a:pt x="13624" y="1387"/>
                    <a:pt x="12315" y="905"/>
                    <a:pt x="10967" y="584"/>
                  </a:cubicBezTo>
                  <a:cubicBezTo>
                    <a:pt x="9590" y="246"/>
                    <a:pt x="8183" y="56"/>
                    <a:pt x="6764" y="10"/>
                  </a:cubicBezTo>
                  <a:cubicBezTo>
                    <a:pt x="6560" y="3"/>
                    <a:pt x="6356" y="0"/>
                    <a:pt x="6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70"/>
            <p:cNvSpPr/>
            <p:nvPr/>
          </p:nvSpPr>
          <p:spPr>
            <a:xfrm>
              <a:off x="5225771" y="3973558"/>
              <a:ext cx="32137" cy="33505"/>
            </a:xfrm>
            <a:custGeom>
              <a:avLst/>
              <a:gdLst/>
              <a:ahLst/>
              <a:cxnLst/>
              <a:rect l="l" t="t" r="r" b="b"/>
              <a:pathLst>
                <a:path w="2067" h="2155" extrusionOk="0">
                  <a:moveTo>
                    <a:pt x="9" y="0"/>
                  </a:moveTo>
                  <a:cubicBezTo>
                    <a:pt x="1" y="165"/>
                    <a:pt x="1" y="325"/>
                    <a:pt x="5" y="486"/>
                  </a:cubicBezTo>
                  <a:cubicBezTo>
                    <a:pt x="13" y="646"/>
                    <a:pt x="26" y="803"/>
                    <a:pt x="47" y="959"/>
                  </a:cubicBezTo>
                  <a:cubicBezTo>
                    <a:pt x="81" y="1183"/>
                    <a:pt x="144" y="1398"/>
                    <a:pt x="242" y="1601"/>
                  </a:cubicBezTo>
                  <a:cubicBezTo>
                    <a:pt x="389" y="1880"/>
                    <a:pt x="588" y="2036"/>
                    <a:pt x="816" y="2108"/>
                  </a:cubicBezTo>
                  <a:cubicBezTo>
                    <a:pt x="909" y="2133"/>
                    <a:pt x="1006" y="2150"/>
                    <a:pt x="1108" y="2154"/>
                  </a:cubicBezTo>
                  <a:cubicBezTo>
                    <a:pt x="1319" y="2154"/>
                    <a:pt x="1534" y="2125"/>
                    <a:pt x="1741" y="2057"/>
                  </a:cubicBezTo>
                  <a:cubicBezTo>
                    <a:pt x="1792" y="2040"/>
                    <a:pt x="1847" y="2024"/>
                    <a:pt x="1902" y="2007"/>
                  </a:cubicBezTo>
                  <a:cubicBezTo>
                    <a:pt x="1957" y="1985"/>
                    <a:pt x="2007" y="1969"/>
                    <a:pt x="2067" y="1947"/>
                  </a:cubicBezTo>
                  <a:cubicBezTo>
                    <a:pt x="1847" y="1846"/>
                    <a:pt x="1644" y="1728"/>
                    <a:pt x="1450" y="1588"/>
                  </a:cubicBezTo>
                  <a:cubicBezTo>
                    <a:pt x="1251" y="1449"/>
                    <a:pt x="1065" y="1293"/>
                    <a:pt x="896" y="1128"/>
                  </a:cubicBezTo>
                  <a:cubicBezTo>
                    <a:pt x="550" y="790"/>
                    <a:pt x="254" y="414"/>
                    <a:pt x="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70"/>
            <p:cNvSpPr/>
            <p:nvPr/>
          </p:nvSpPr>
          <p:spPr>
            <a:xfrm>
              <a:off x="5257768" y="3787609"/>
              <a:ext cx="251030" cy="109641"/>
            </a:xfrm>
            <a:custGeom>
              <a:avLst/>
              <a:gdLst/>
              <a:ahLst/>
              <a:cxnLst/>
              <a:rect l="l" t="t" r="r" b="b"/>
              <a:pathLst>
                <a:path w="16146" h="7052" extrusionOk="0">
                  <a:moveTo>
                    <a:pt x="3950" y="1"/>
                  </a:moveTo>
                  <a:cubicBezTo>
                    <a:pt x="3743" y="98"/>
                    <a:pt x="3540" y="208"/>
                    <a:pt x="3346" y="330"/>
                  </a:cubicBezTo>
                  <a:cubicBezTo>
                    <a:pt x="2961" y="571"/>
                    <a:pt x="2607" y="854"/>
                    <a:pt x="2290" y="1179"/>
                  </a:cubicBezTo>
                  <a:cubicBezTo>
                    <a:pt x="2125" y="1340"/>
                    <a:pt x="1969" y="1517"/>
                    <a:pt x="1812" y="1703"/>
                  </a:cubicBezTo>
                  <a:cubicBezTo>
                    <a:pt x="1098" y="2569"/>
                    <a:pt x="0" y="4576"/>
                    <a:pt x="1491" y="5163"/>
                  </a:cubicBezTo>
                  <a:cubicBezTo>
                    <a:pt x="2122" y="4843"/>
                    <a:pt x="2846" y="4743"/>
                    <a:pt x="3586" y="4743"/>
                  </a:cubicBezTo>
                  <a:cubicBezTo>
                    <a:pt x="4204" y="4743"/>
                    <a:pt x="4834" y="4813"/>
                    <a:pt x="5428" y="4884"/>
                  </a:cubicBezTo>
                  <a:cubicBezTo>
                    <a:pt x="5614" y="4910"/>
                    <a:pt x="5800" y="4931"/>
                    <a:pt x="5978" y="4952"/>
                  </a:cubicBezTo>
                  <a:cubicBezTo>
                    <a:pt x="6603" y="5019"/>
                    <a:pt x="7224" y="5100"/>
                    <a:pt x="7836" y="5201"/>
                  </a:cubicBezTo>
                  <a:cubicBezTo>
                    <a:pt x="9674" y="5493"/>
                    <a:pt x="11448" y="5953"/>
                    <a:pt x="13134" y="6836"/>
                  </a:cubicBezTo>
                  <a:cubicBezTo>
                    <a:pt x="13180" y="6857"/>
                    <a:pt x="13218" y="6887"/>
                    <a:pt x="13248" y="6925"/>
                  </a:cubicBezTo>
                  <a:cubicBezTo>
                    <a:pt x="13286" y="6963"/>
                    <a:pt x="13315" y="7005"/>
                    <a:pt x="13336" y="7051"/>
                  </a:cubicBezTo>
                  <a:cubicBezTo>
                    <a:pt x="13358" y="7026"/>
                    <a:pt x="13383" y="7001"/>
                    <a:pt x="13408" y="6975"/>
                  </a:cubicBezTo>
                  <a:cubicBezTo>
                    <a:pt x="13776" y="6392"/>
                    <a:pt x="14186" y="5839"/>
                    <a:pt x="14638" y="5315"/>
                  </a:cubicBezTo>
                  <a:cubicBezTo>
                    <a:pt x="15111" y="4762"/>
                    <a:pt x="15613" y="4238"/>
                    <a:pt x="16146" y="3739"/>
                  </a:cubicBezTo>
                  <a:cubicBezTo>
                    <a:pt x="15643" y="3600"/>
                    <a:pt x="15136" y="3465"/>
                    <a:pt x="14621" y="3330"/>
                  </a:cubicBezTo>
                  <a:cubicBezTo>
                    <a:pt x="12568" y="2797"/>
                    <a:pt x="10451" y="2290"/>
                    <a:pt x="8398" y="1665"/>
                  </a:cubicBezTo>
                  <a:cubicBezTo>
                    <a:pt x="7372" y="1357"/>
                    <a:pt x="6362" y="1015"/>
                    <a:pt x="5386" y="622"/>
                  </a:cubicBezTo>
                  <a:cubicBezTo>
                    <a:pt x="4900" y="427"/>
                    <a:pt x="4419" y="221"/>
                    <a:pt x="39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70"/>
            <p:cNvSpPr/>
            <p:nvPr/>
          </p:nvSpPr>
          <p:spPr>
            <a:xfrm>
              <a:off x="5298813" y="3706234"/>
              <a:ext cx="265085" cy="129666"/>
            </a:xfrm>
            <a:custGeom>
              <a:avLst/>
              <a:gdLst/>
              <a:ahLst/>
              <a:cxnLst/>
              <a:rect l="l" t="t" r="r" b="b"/>
              <a:pathLst>
                <a:path w="17050" h="8340" extrusionOk="0">
                  <a:moveTo>
                    <a:pt x="5702" y="0"/>
                  </a:moveTo>
                  <a:cubicBezTo>
                    <a:pt x="4253" y="0"/>
                    <a:pt x="2820" y="423"/>
                    <a:pt x="1639" y="1289"/>
                  </a:cubicBezTo>
                  <a:cubicBezTo>
                    <a:pt x="1584" y="1332"/>
                    <a:pt x="1525" y="1374"/>
                    <a:pt x="1466" y="1420"/>
                  </a:cubicBezTo>
                  <a:cubicBezTo>
                    <a:pt x="1352" y="1513"/>
                    <a:pt x="1225" y="1619"/>
                    <a:pt x="1099" y="1733"/>
                  </a:cubicBezTo>
                  <a:cubicBezTo>
                    <a:pt x="1035" y="1792"/>
                    <a:pt x="972" y="1851"/>
                    <a:pt x="913" y="1914"/>
                  </a:cubicBezTo>
                  <a:cubicBezTo>
                    <a:pt x="782" y="2041"/>
                    <a:pt x="664" y="2176"/>
                    <a:pt x="549" y="2320"/>
                  </a:cubicBezTo>
                  <a:cubicBezTo>
                    <a:pt x="228" y="2730"/>
                    <a:pt x="0" y="3194"/>
                    <a:pt x="55" y="3634"/>
                  </a:cubicBezTo>
                  <a:cubicBezTo>
                    <a:pt x="64" y="3706"/>
                    <a:pt x="81" y="3782"/>
                    <a:pt x="106" y="3853"/>
                  </a:cubicBezTo>
                  <a:cubicBezTo>
                    <a:pt x="165" y="4010"/>
                    <a:pt x="258" y="4153"/>
                    <a:pt x="376" y="4272"/>
                  </a:cubicBezTo>
                  <a:cubicBezTo>
                    <a:pt x="448" y="4343"/>
                    <a:pt x="524" y="4407"/>
                    <a:pt x="604" y="4466"/>
                  </a:cubicBezTo>
                  <a:cubicBezTo>
                    <a:pt x="862" y="4643"/>
                    <a:pt x="1145" y="4787"/>
                    <a:pt x="1441" y="4893"/>
                  </a:cubicBezTo>
                  <a:cubicBezTo>
                    <a:pt x="2159" y="4973"/>
                    <a:pt x="2873" y="5104"/>
                    <a:pt x="3574" y="5286"/>
                  </a:cubicBezTo>
                  <a:cubicBezTo>
                    <a:pt x="4047" y="5404"/>
                    <a:pt x="4516" y="5539"/>
                    <a:pt x="4985" y="5674"/>
                  </a:cubicBezTo>
                  <a:cubicBezTo>
                    <a:pt x="5272" y="5763"/>
                    <a:pt x="5560" y="5847"/>
                    <a:pt x="5843" y="5932"/>
                  </a:cubicBezTo>
                  <a:cubicBezTo>
                    <a:pt x="6252" y="6059"/>
                    <a:pt x="6658" y="6181"/>
                    <a:pt x="7059" y="6295"/>
                  </a:cubicBezTo>
                  <a:cubicBezTo>
                    <a:pt x="9442" y="6963"/>
                    <a:pt x="11820" y="7647"/>
                    <a:pt x="14198" y="8340"/>
                  </a:cubicBezTo>
                  <a:cubicBezTo>
                    <a:pt x="14431" y="8133"/>
                    <a:pt x="14667" y="7934"/>
                    <a:pt x="14904" y="7740"/>
                  </a:cubicBezTo>
                  <a:cubicBezTo>
                    <a:pt x="15525" y="7237"/>
                    <a:pt x="16150" y="6773"/>
                    <a:pt x="16763" y="6359"/>
                  </a:cubicBezTo>
                  <a:cubicBezTo>
                    <a:pt x="16860" y="6291"/>
                    <a:pt x="16957" y="6223"/>
                    <a:pt x="17050" y="6160"/>
                  </a:cubicBezTo>
                  <a:cubicBezTo>
                    <a:pt x="16171" y="5649"/>
                    <a:pt x="15276" y="5150"/>
                    <a:pt x="14380" y="4656"/>
                  </a:cubicBezTo>
                  <a:cubicBezTo>
                    <a:pt x="13484" y="4162"/>
                    <a:pt x="12585" y="3672"/>
                    <a:pt x="11689" y="3173"/>
                  </a:cubicBezTo>
                  <a:cubicBezTo>
                    <a:pt x="10342" y="2430"/>
                    <a:pt x="9007" y="1669"/>
                    <a:pt x="7710" y="858"/>
                  </a:cubicBezTo>
                  <a:cubicBezTo>
                    <a:pt x="7275" y="588"/>
                    <a:pt x="6848" y="313"/>
                    <a:pt x="6421" y="35"/>
                  </a:cubicBezTo>
                  <a:cubicBezTo>
                    <a:pt x="6210" y="14"/>
                    <a:pt x="5999" y="1"/>
                    <a:pt x="5788" y="1"/>
                  </a:cubicBezTo>
                  <a:cubicBezTo>
                    <a:pt x="5759" y="1"/>
                    <a:pt x="5731" y="0"/>
                    <a:pt x="5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70"/>
            <p:cNvSpPr/>
            <p:nvPr/>
          </p:nvSpPr>
          <p:spPr>
            <a:xfrm>
              <a:off x="5385117" y="4251516"/>
              <a:ext cx="14848" cy="12718"/>
            </a:xfrm>
            <a:custGeom>
              <a:avLst/>
              <a:gdLst/>
              <a:ahLst/>
              <a:cxnLst/>
              <a:rect l="l" t="t" r="r" b="b"/>
              <a:pathLst>
                <a:path w="955" h="818" extrusionOk="0">
                  <a:moveTo>
                    <a:pt x="417" y="0"/>
                  </a:moveTo>
                  <a:cubicBezTo>
                    <a:pt x="331" y="0"/>
                    <a:pt x="242" y="24"/>
                    <a:pt x="156" y="63"/>
                  </a:cubicBezTo>
                  <a:cubicBezTo>
                    <a:pt x="51" y="181"/>
                    <a:pt x="0" y="342"/>
                    <a:pt x="13" y="502"/>
                  </a:cubicBezTo>
                  <a:cubicBezTo>
                    <a:pt x="40" y="714"/>
                    <a:pt x="199" y="817"/>
                    <a:pt x="376" y="817"/>
                  </a:cubicBezTo>
                  <a:cubicBezTo>
                    <a:pt x="446" y="817"/>
                    <a:pt x="519" y="801"/>
                    <a:pt x="587" y="768"/>
                  </a:cubicBezTo>
                  <a:cubicBezTo>
                    <a:pt x="832" y="654"/>
                    <a:pt x="955" y="363"/>
                    <a:pt x="752" y="152"/>
                  </a:cubicBezTo>
                  <a:cubicBezTo>
                    <a:pt x="652" y="44"/>
                    <a:pt x="536" y="0"/>
                    <a:pt x="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70"/>
            <p:cNvSpPr/>
            <p:nvPr/>
          </p:nvSpPr>
          <p:spPr>
            <a:xfrm>
              <a:off x="5352203" y="4274682"/>
              <a:ext cx="19823" cy="19994"/>
            </a:xfrm>
            <a:custGeom>
              <a:avLst/>
              <a:gdLst/>
              <a:ahLst/>
              <a:cxnLst/>
              <a:rect l="l" t="t" r="r" b="b"/>
              <a:pathLst>
                <a:path w="1275" h="1286" extrusionOk="0">
                  <a:moveTo>
                    <a:pt x="596" y="1"/>
                  </a:moveTo>
                  <a:cubicBezTo>
                    <a:pt x="377" y="149"/>
                    <a:pt x="165" y="347"/>
                    <a:pt x="98" y="596"/>
                  </a:cubicBezTo>
                  <a:cubicBezTo>
                    <a:pt x="1" y="934"/>
                    <a:pt x="250" y="1277"/>
                    <a:pt x="601" y="1285"/>
                  </a:cubicBezTo>
                  <a:cubicBezTo>
                    <a:pt x="607" y="1285"/>
                    <a:pt x="612" y="1285"/>
                    <a:pt x="618" y="1285"/>
                  </a:cubicBezTo>
                  <a:cubicBezTo>
                    <a:pt x="1014" y="1285"/>
                    <a:pt x="1275" y="870"/>
                    <a:pt x="1171" y="503"/>
                  </a:cubicBezTo>
                  <a:cubicBezTo>
                    <a:pt x="1082" y="182"/>
                    <a:pt x="841" y="106"/>
                    <a:pt x="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70"/>
            <p:cNvSpPr/>
            <p:nvPr/>
          </p:nvSpPr>
          <p:spPr>
            <a:xfrm>
              <a:off x="5934768" y="3336017"/>
              <a:ext cx="13946" cy="47093"/>
            </a:xfrm>
            <a:custGeom>
              <a:avLst/>
              <a:gdLst/>
              <a:ahLst/>
              <a:cxnLst/>
              <a:rect l="l" t="t" r="r" b="b"/>
              <a:pathLst>
                <a:path w="897" h="3029" extrusionOk="0">
                  <a:moveTo>
                    <a:pt x="487" y="0"/>
                  </a:moveTo>
                  <a:cubicBezTo>
                    <a:pt x="398" y="76"/>
                    <a:pt x="326" y="161"/>
                    <a:pt x="263" y="258"/>
                  </a:cubicBezTo>
                  <a:cubicBezTo>
                    <a:pt x="77" y="545"/>
                    <a:pt x="1" y="917"/>
                    <a:pt x="14" y="1267"/>
                  </a:cubicBezTo>
                  <a:cubicBezTo>
                    <a:pt x="22" y="1500"/>
                    <a:pt x="47" y="1732"/>
                    <a:pt x="90" y="1960"/>
                  </a:cubicBezTo>
                  <a:cubicBezTo>
                    <a:pt x="119" y="2133"/>
                    <a:pt x="157" y="2311"/>
                    <a:pt x="212" y="2480"/>
                  </a:cubicBezTo>
                  <a:cubicBezTo>
                    <a:pt x="303" y="2758"/>
                    <a:pt x="449" y="3029"/>
                    <a:pt x="690" y="3029"/>
                  </a:cubicBezTo>
                  <a:cubicBezTo>
                    <a:pt x="752" y="3029"/>
                    <a:pt x="821" y="3011"/>
                    <a:pt x="896" y="2970"/>
                  </a:cubicBezTo>
                  <a:cubicBezTo>
                    <a:pt x="774" y="1981"/>
                    <a:pt x="639" y="989"/>
                    <a:pt x="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70"/>
            <p:cNvSpPr/>
            <p:nvPr/>
          </p:nvSpPr>
          <p:spPr>
            <a:xfrm>
              <a:off x="5269521" y="4230418"/>
              <a:ext cx="13604" cy="12205"/>
            </a:xfrm>
            <a:custGeom>
              <a:avLst/>
              <a:gdLst/>
              <a:ahLst/>
              <a:cxnLst/>
              <a:rect l="l" t="t" r="r" b="b"/>
              <a:pathLst>
                <a:path w="875" h="785" extrusionOk="0">
                  <a:moveTo>
                    <a:pt x="676" y="1"/>
                  </a:moveTo>
                  <a:cubicBezTo>
                    <a:pt x="309" y="43"/>
                    <a:pt x="0" y="503"/>
                    <a:pt x="414" y="740"/>
                  </a:cubicBezTo>
                  <a:cubicBezTo>
                    <a:pt x="472" y="770"/>
                    <a:pt x="532" y="785"/>
                    <a:pt x="588" y="785"/>
                  </a:cubicBezTo>
                  <a:cubicBezTo>
                    <a:pt x="730" y="785"/>
                    <a:pt x="851" y="692"/>
                    <a:pt x="866" y="520"/>
                  </a:cubicBezTo>
                  <a:cubicBezTo>
                    <a:pt x="875" y="410"/>
                    <a:pt x="837" y="305"/>
                    <a:pt x="765" y="224"/>
                  </a:cubicBezTo>
                  <a:cubicBezTo>
                    <a:pt x="706" y="165"/>
                    <a:pt x="672" y="144"/>
                    <a:pt x="659" y="64"/>
                  </a:cubicBezTo>
                  <a:cubicBezTo>
                    <a:pt x="659" y="43"/>
                    <a:pt x="663" y="17"/>
                    <a:pt x="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70"/>
            <p:cNvSpPr/>
            <p:nvPr/>
          </p:nvSpPr>
          <p:spPr>
            <a:xfrm>
              <a:off x="5278337" y="4200598"/>
              <a:ext cx="15361" cy="14568"/>
            </a:xfrm>
            <a:custGeom>
              <a:avLst/>
              <a:gdLst/>
              <a:ahLst/>
              <a:cxnLst/>
              <a:rect l="l" t="t" r="r" b="b"/>
              <a:pathLst>
                <a:path w="988" h="937" extrusionOk="0">
                  <a:moveTo>
                    <a:pt x="439" y="1"/>
                  </a:moveTo>
                  <a:cubicBezTo>
                    <a:pt x="232" y="64"/>
                    <a:pt x="58" y="182"/>
                    <a:pt x="29" y="432"/>
                  </a:cubicBezTo>
                  <a:cubicBezTo>
                    <a:pt x="1" y="707"/>
                    <a:pt x="165" y="937"/>
                    <a:pt x="443" y="937"/>
                  </a:cubicBezTo>
                  <a:cubicBezTo>
                    <a:pt x="459" y="937"/>
                    <a:pt x="476" y="936"/>
                    <a:pt x="494" y="934"/>
                  </a:cubicBezTo>
                  <a:cubicBezTo>
                    <a:pt x="777" y="896"/>
                    <a:pt x="988" y="634"/>
                    <a:pt x="870" y="356"/>
                  </a:cubicBezTo>
                  <a:cubicBezTo>
                    <a:pt x="781" y="144"/>
                    <a:pt x="595" y="115"/>
                    <a:pt x="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70"/>
            <p:cNvSpPr/>
            <p:nvPr/>
          </p:nvSpPr>
          <p:spPr>
            <a:xfrm>
              <a:off x="5265044" y="4159412"/>
              <a:ext cx="20911" cy="18610"/>
            </a:xfrm>
            <a:custGeom>
              <a:avLst/>
              <a:gdLst/>
              <a:ahLst/>
              <a:cxnLst/>
              <a:rect l="l" t="t" r="r" b="b"/>
              <a:pathLst>
                <a:path w="1345" h="1197" extrusionOk="0">
                  <a:moveTo>
                    <a:pt x="967" y="0"/>
                  </a:moveTo>
                  <a:cubicBezTo>
                    <a:pt x="963" y="0"/>
                    <a:pt x="959" y="10"/>
                    <a:pt x="951" y="14"/>
                  </a:cubicBezTo>
                  <a:cubicBezTo>
                    <a:pt x="898" y="44"/>
                    <a:pt x="839" y="50"/>
                    <a:pt x="777" y="50"/>
                  </a:cubicBezTo>
                  <a:cubicBezTo>
                    <a:pt x="743" y="50"/>
                    <a:pt x="707" y="48"/>
                    <a:pt x="672" y="48"/>
                  </a:cubicBezTo>
                  <a:cubicBezTo>
                    <a:pt x="632" y="48"/>
                    <a:pt x="593" y="50"/>
                    <a:pt x="554" y="60"/>
                  </a:cubicBezTo>
                  <a:cubicBezTo>
                    <a:pt x="415" y="102"/>
                    <a:pt x="288" y="183"/>
                    <a:pt x="195" y="297"/>
                  </a:cubicBezTo>
                  <a:cubicBezTo>
                    <a:pt x="1" y="525"/>
                    <a:pt x="39" y="867"/>
                    <a:pt x="276" y="1044"/>
                  </a:cubicBezTo>
                  <a:cubicBezTo>
                    <a:pt x="395" y="1139"/>
                    <a:pt x="551" y="1196"/>
                    <a:pt x="703" y="1196"/>
                  </a:cubicBezTo>
                  <a:cubicBezTo>
                    <a:pt x="842" y="1196"/>
                    <a:pt x="977" y="1149"/>
                    <a:pt x="1078" y="1040"/>
                  </a:cubicBezTo>
                  <a:cubicBezTo>
                    <a:pt x="1344" y="757"/>
                    <a:pt x="1294" y="233"/>
                    <a:pt x="981" y="14"/>
                  </a:cubicBezTo>
                  <a:cubicBezTo>
                    <a:pt x="973" y="9"/>
                    <a:pt x="973" y="1"/>
                    <a:pt x="968" y="1"/>
                  </a:cubicBezTo>
                  <a:cubicBezTo>
                    <a:pt x="968" y="0"/>
                    <a:pt x="967" y="0"/>
                    <a:pt x="9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70"/>
            <p:cNvSpPr/>
            <p:nvPr/>
          </p:nvSpPr>
          <p:spPr>
            <a:xfrm>
              <a:off x="5914541" y="3252729"/>
              <a:ext cx="22155" cy="51587"/>
            </a:xfrm>
            <a:custGeom>
              <a:avLst/>
              <a:gdLst/>
              <a:ahLst/>
              <a:cxnLst/>
              <a:rect l="l" t="t" r="r" b="b"/>
              <a:pathLst>
                <a:path w="1425" h="3318" extrusionOk="0">
                  <a:moveTo>
                    <a:pt x="447" y="1"/>
                  </a:moveTo>
                  <a:cubicBezTo>
                    <a:pt x="358" y="1"/>
                    <a:pt x="282" y="26"/>
                    <a:pt x="220" y="77"/>
                  </a:cubicBezTo>
                  <a:cubicBezTo>
                    <a:pt x="153" y="132"/>
                    <a:pt x="106" y="203"/>
                    <a:pt x="77" y="284"/>
                  </a:cubicBezTo>
                  <a:cubicBezTo>
                    <a:pt x="60" y="334"/>
                    <a:pt x="43" y="385"/>
                    <a:pt x="35" y="436"/>
                  </a:cubicBezTo>
                  <a:cubicBezTo>
                    <a:pt x="22" y="499"/>
                    <a:pt x="13" y="558"/>
                    <a:pt x="5" y="622"/>
                  </a:cubicBezTo>
                  <a:cubicBezTo>
                    <a:pt x="1" y="812"/>
                    <a:pt x="22" y="1002"/>
                    <a:pt x="64" y="1183"/>
                  </a:cubicBezTo>
                  <a:cubicBezTo>
                    <a:pt x="115" y="1433"/>
                    <a:pt x="178" y="1682"/>
                    <a:pt x="258" y="1923"/>
                  </a:cubicBezTo>
                  <a:cubicBezTo>
                    <a:pt x="362" y="2243"/>
                    <a:pt x="688" y="3317"/>
                    <a:pt x="1178" y="3317"/>
                  </a:cubicBezTo>
                  <a:cubicBezTo>
                    <a:pt x="1185" y="3317"/>
                    <a:pt x="1193" y="3317"/>
                    <a:pt x="1200" y="3317"/>
                  </a:cubicBezTo>
                  <a:cubicBezTo>
                    <a:pt x="1255" y="3312"/>
                    <a:pt x="1315" y="3291"/>
                    <a:pt x="1365" y="3262"/>
                  </a:cubicBezTo>
                  <a:cubicBezTo>
                    <a:pt x="1386" y="3253"/>
                    <a:pt x="1403" y="3241"/>
                    <a:pt x="1424" y="3228"/>
                  </a:cubicBezTo>
                  <a:cubicBezTo>
                    <a:pt x="1369" y="2962"/>
                    <a:pt x="1310" y="2696"/>
                    <a:pt x="1255" y="2430"/>
                  </a:cubicBezTo>
                  <a:cubicBezTo>
                    <a:pt x="1091" y="1631"/>
                    <a:pt x="913" y="841"/>
                    <a:pt x="702" y="55"/>
                  </a:cubicBezTo>
                  <a:cubicBezTo>
                    <a:pt x="607" y="19"/>
                    <a:pt x="522" y="1"/>
                    <a:pt x="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70"/>
            <p:cNvSpPr/>
            <p:nvPr/>
          </p:nvSpPr>
          <p:spPr>
            <a:xfrm>
              <a:off x="5232876" y="4166378"/>
              <a:ext cx="20103" cy="17506"/>
            </a:xfrm>
            <a:custGeom>
              <a:avLst/>
              <a:gdLst/>
              <a:ahLst/>
              <a:cxnLst/>
              <a:rect l="l" t="t" r="r" b="b"/>
              <a:pathLst>
                <a:path w="1293" h="1126" extrusionOk="0">
                  <a:moveTo>
                    <a:pt x="645" y="1"/>
                  </a:moveTo>
                  <a:cubicBezTo>
                    <a:pt x="521" y="1"/>
                    <a:pt x="392" y="31"/>
                    <a:pt x="270" y="73"/>
                  </a:cubicBezTo>
                  <a:cubicBezTo>
                    <a:pt x="85" y="216"/>
                    <a:pt x="0" y="453"/>
                    <a:pt x="47" y="681"/>
                  </a:cubicBezTo>
                  <a:cubicBezTo>
                    <a:pt x="106" y="937"/>
                    <a:pt x="384" y="1125"/>
                    <a:pt x="654" y="1125"/>
                  </a:cubicBezTo>
                  <a:cubicBezTo>
                    <a:pt x="727" y="1125"/>
                    <a:pt x="799" y="1112"/>
                    <a:pt x="866" y="1082"/>
                  </a:cubicBezTo>
                  <a:cubicBezTo>
                    <a:pt x="1191" y="943"/>
                    <a:pt x="1293" y="453"/>
                    <a:pt x="1065" y="182"/>
                  </a:cubicBezTo>
                  <a:cubicBezTo>
                    <a:pt x="947" y="49"/>
                    <a:pt x="800" y="1"/>
                    <a:pt x="6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70"/>
            <p:cNvSpPr/>
            <p:nvPr/>
          </p:nvSpPr>
          <p:spPr>
            <a:xfrm>
              <a:off x="5846831" y="3256460"/>
              <a:ext cx="22746" cy="20740"/>
            </a:xfrm>
            <a:custGeom>
              <a:avLst/>
              <a:gdLst/>
              <a:ahLst/>
              <a:cxnLst/>
              <a:rect l="l" t="t" r="r" b="b"/>
              <a:pathLst>
                <a:path w="1463" h="1334" extrusionOk="0">
                  <a:moveTo>
                    <a:pt x="751" y="0"/>
                  </a:moveTo>
                  <a:cubicBezTo>
                    <a:pt x="650" y="0"/>
                    <a:pt x="548" y="23"/>
                    <a:pt x="448" y="73"/>
                  </a:cubicBezTo>
                  <a:cubicBezTo>
                    <a:pt x="114" y="238"/>
                    <a:pt x="0" y="681"/>
                    <a:pt x="169" y="1003"/>
                  </a:cubicBezTo>
                  <a:cubicBezTo>
                    <a:pt x="284" y="1216"/>
                    <a:pt x="527" y="1333"/>
                    <a:pt x="766" y="1333"/>
                  </a:cubicBezTo>
                  <a:cubicBezTo>
                    <a:pt x="905" y="1333"/>
                    <a:pt x="1043" y="1294"/>
                    <a:pt x="1154" y="1210"/>
                  </a:cubicBezTo>
                  <a:cubicBezTo>
                    <a:pt x="1445" y="986"/>
                    <a:pt x="1462" y="610"/>
                    <a:pt x="1382" y="280"/>
                  </a:cubicBezTo>
                  <a:cubicBezTo>
                    <a:pt x="1206" y="116"/>
                    <a:pt x="981" y="0"/>
                    <a:pt x="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70"/>
            <p:cNvSpPr/>
            <p:nvPr/>
          </p:nvSpPr>
          <p:spPr>
            <a:xfrm>
              <a:off x="5780304" y="3158278"/>
              <a:ext cx="104106" cy="70632"/>
            </a:xfrm>
            <a:custGeom>
              <a:avLst/>
              <a:gdLst/>
              <a:ahLst/>
              <a:cxnLst/>
              <a:rect l="l" t="t" r="r" b="b"/>
              <a:pathLst>
                <a:path w="6696" h="4543" extrusionOk="0">
                  <a:moveTo>
                    <a:pt x="0" y="1"/>
                  </a:moveTo>
                  <a:cubicBezTo>
                    <a:pt x="355" y="275"/>
                    <a:pt x="697" y="554"/>
                    <a:pt x="1027" y="829"/>
                  </a:cubicBezTo>
                  <a:cubicBezTo>
                    <a:pt x="1356" y="1099"/>
                    <a:pt x="1669" y="1370"/>
                    <a:pt x="1960" y="1619"/>
                  </a:cubicBezTo>
                  <a:cubicBezTo>
                    <a:pt x="2404" y="2007"/>
                    <a:pt x="2839" y="2405"/>
                    <a:pt x="3261" y="2819"/>
                  </a:cubicBezTo>
                  <a:cubicBezTo>
                    <a:pt x="3688" y="3228"/>
                    <a:pt x="4098" y="3655"/>
                    <a:pt x="4495" y="4090"/>
                  </a:cubicBezTo>
                  <a:lnTo>
                    <a:pt x="4508" y="4090"/>
                  </a:lnTo>
                  <a:cubicBezTo>
                    <a:pt x="4512" y="4087"/>
                    <a:pt x="4517" y="4085"/>
                    <a:pt x="4522" y="4085"/>
                  </a:cubicBezTo>
                  <a:cubicBezTo>
                    <a:pt x="4529" y="4085"/>
                    <a:pt x="4536" y="4089"/>
                    <a:pt x="4541" y="4094"/>
                  </a:cubicBezTo>
                  <a:cubicBezTo>
                    <a:pt x="4693" y="4217"/>
                    <a:pt x="4862" y="4318"/>
                    <a:pt x="5044" y="4394"/>
                  </a:cubicBezTo>
                  <a:cubicBezTo>
                    <a:pt x="5171" y="4445"/>
                    <a:pt x="5302" y="4483"/>
                    <a:pt x="5437" y="4504"/>
                  </a:cubicBezTo>
                  <a:cubicBezTo>
                    <a:pt x="5563" y="4530"/>
                    <a:pt x="5691" y="4543"/>
                    <a:pt x="5824" y="4543"/>
                  </a:cubicBezTo>
                  <a:cubicBezTo>
                    <a:pt x="5843" y="4543"/>
                    <a:pt x="5861" y="4543"/>
                    <a:pt x="5880" y="4542"/>
                  </a:cubicBezTo>
                  <a:cubicBezTo>
                    <a:pt x="5973" y="4538"/>
                    <a:pt x="6066" y="4525"/>
                    <a:pt x="6159" y="4504"/>
                  </a:cubicBezTo>
                  <a:cubicBezTo>
                    <a:pt x="6349" y="4466"/>
                    <a:pt x="6527" y="4394"/>
                    <a:pt x="6696" y="4297"/>
                  </a:cubicBezTo>
                  <a:cubicBezTo>
                    <a:pt x="6552" y="3925"/>
                    <a:pt x="6396" y="3562"/>
                    <a:pt x="6244" y="3199"/>
                  </a:cubicBezTo>
                  <a:cubicBezTo>
                    <a:pt x="6138" y="2950"/>
                    <a:pt x="6045" y="2700"/>
                    <a:pt x="5935" y="2455"/>
                  </a:cubicBezTo>
                  <a:cubicBezTo>
                    <a:pt x="5813" y="2329"/>
                    <a:pt x="5686" y="2206"/>
                    <a:pt x="5559" y="2088"/>
                  </a:cubicBezTo>
                  <a:cubicBezTo>
                    <a:pt x="4799" y="1361"/>
                    <a:pt x="3996" y="753"/>
                    <a:pt x="2983" y="377"/>
                  </a:cubicBezTo>
                  <a:cubicBezTo>
                    <a:pt x="2738" y="284"/>
                    <a:pt x="2484" y="216"/>
                    <a:pt x="2226" y="166"/>
                  </a:cubicBezTo>
                  <a:cubicBezTo>
                    <a:pt x="1981" y="119"/>
                    <a:pt x="1736" y="85"/>
                    <a:pt x="1487" y="68"/>
                  </a:cubicBezTo>
                  <a:cubicBezTo>
                    <a:pt x="997" y="30"/>
                    <a:pt x="507" y="3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70"/>
            <p:cNvSpPr/>
            <p:nvPr/>
          </p:nvSpPr>
          <p:spPr>
            <a:xfrm>
              <a:off x="5197552" y="4077119"/>
              <a:ext cx="24829" cy="23026"/>
            </a:xfrm>
            <a:custGeom>
              <a:avLst/>
              <a:gdLst/>
              <a:ahLst/>
              <a:cxnLst/>
              <a:rect l="l" t="t" r="r" b="b"/>
              <a:pathLst>
                <a:path w="1597" h="1481" extrusionOk="0">
                  <a:moveTo>
                    <a:pt x="485" y="1"/>
                  </a:moveTo>
                  <a:cubicBezTo>
                    <a:pt x="244" y="132"/>
                    <a:pt x="63" y="339"/>
                    <a:pt x="37" y="635"/>
                  </a:cubicBezTo>
                  <a:cubicBezTo>
                    <a:pt x="0" y="1059"/>
                    <a:pt x="362" y="1480"/>
                    <a:pt x="788" y="1480"/>
                  </a:cubicBezTo>
                  <a:cubicBezTo>
                    <a:pt x="798" y="1480"/>
                    <a:pt x="808" y="1480"/>
                    <a:pt x="819" y="1479"/>
                  </a:cubicBezTo>
                  <a:cubicBezTo>
                    <a:pt x="1233" y="1458"/>
                    <a:pt x="1596" y="1027"/>
                    <a:pt x="1507" y="622"/>
                  </a:cubicBezTo>
                  <a:cubicBezTo>
                    <a:pt x="1448" y="394"/>
                    <a:pt x="1284" y="208"/>
                    <a:pt x="1064" y="119"/>
                  </a:cubicBezTo>
                  <a:cubicBezTo>
                    <a:pt x="886" y="47"/>
                    <a:pt x="713" y="90"/>
                    <a:pt x="536" y="43"/>
                  </a:cubicBezTo>
                  <a:cubicBezTo>
                    <a:pt x="515" y="35"/>
                    <a:pt x="494" y="22"/>
                    <a:pt x="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70"/>
            <p:cNvSpPr/>
            <p:nvPr/>
          </p:nvSpPr>
          <p:spPr>
            <a:xfrm>
              <a:off x="5647885" y="3120326"/>
              <a:ext cx="194624" cy="107013"/>
            </a:xfrm>
            <a:custGeom>
              <a:avLst/>
              <a:gdLst/>
              <a:ahLst/>
              <a:cxnLst/>
              <a:rect l="l" t="t" r="r" b="b"/>
              <a:pathLst>
                <a:path w="12518" h="6883" extrusionOk="0">
                  <a:moveTo>
                    <a:pt x="2236" y="0"/>
                  </a:moveTo>
                  <a:cubicBezTo>
                    <a:pt x="1467" y="0"/>
                    <a:pt x="706" y="161"/>
                    <a:pt x="1" y="465"/>
                  </a:cubicBezTo>
                  <a:cubicBezTo>
                    <a:pt x="1103" y="993"/>
                    <a:pt x="2172" y="1589"/>
                    <a:pt x="3203" y="2248"/>
                  </a:cubicBezTo>
                  <a:cubicBezTo>
                    <a:pt x="4234" y="2902"/>
                    <a:pt x="5231" y="3608"/>
                    <a:pt x="6173" y="4334"/>
                  </a:cubicBezTo>
                  <a:cubicBezTo>
                    <a:pt x="7051" y="5006"/>
                    <a:pt x="7909" y="5728"/>
                    <a:pt x="8745" y="6502"/>
                  </a:cubicBezTo>
                  <a:cubicBezTo>
                    <a:pt x="9315" y="6751"/>
                    <a:pt x="9932" y="6882"/>
                    <a:pt x="10554" y="6882"/>
                  </a:cubicBezTo>
                  <a:cubicBezTo>
                    <a:pt x="10573" y="6882"/>
                    <a:pt x="10593" y="6882"/>
                    <a:pt x="10612" y="6882"/>
                  </a:cubicBezTo>
                  <a:cubicBezTo>
                    <a:pt x="11271" y="6869"/>
                    <a:pt x="11918" y="6704"/>
                    <a:pt x="12501" y="6396"/>
                  </a:cubicBezTo>
                  <a:lnTo>
                    <a:pt x="12518" y="6396"/>
                  </a:lnTo>
                  <a:cubicBezTo>
                    <a:pt x="12239" y="6088"/>
                    <a:pt x="11947" y="5788"/>
                    <a:pt x="11652" y="5496"/>
                  </a:cubicBezTo>
                  <a:cubicBezTo>
                    <a:pt x="11356" y="5200"/>
                    <a:pt x="11056" y="4913"/>
                    <a:pt x="10748" y="4634"/>
                  </a:cubicBezTo>
                  <a:cubicBezTo>
                    <a:pt x="10397" y="4318"/>
                    <a:pt x="10029" y="3988"/>
                    <a:pt x="9649" y="3659"/>
                  </a:cubicBezTo>
                  <a:cubicBezTo>
                    <a:pt x="9075" y="3160"/>
                    <a:pt x="8462" y="2662"/>
                    <a:pt x="7824" y="2201"/>
                  </a:cubicBezTo>
                  <a:cubicBezTo>
                    <a:pt x="7191" y="1736"/>
                    <a:pt x="6523" y="1322"/>
                    <a:pt x="5826" y="959"/>
                  </a:cubicBezTo>
                  <a:cubicBezTo>
                    <a:pt x="5155" y="609"/>
                    <a:pt x="4441" y="342"/>
                    <a:pt x="3701" y="165"/>
                  </a:cubicBezTo>
                  <a:cubicBezTo>
                    <a:pt x="3220" y="55"/>
                    <a:pt x="2730" y="0"/>
                    <a:pt x="2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70"/>
            <p:cNvSpPr/>
            <p:nvPr/>
          </p:nvSpPr>
          <p:spPr>
            <a:xfrm>
              <a:off x="5227481" y="4018008"/>
              <a:ext cx="17133" cy="13868"/>
            </a:xfrm>
            <a:custGeom>
              <a:avLst/>
              <a:gdLst/>
              <a:ahLst/>
              <a:cxnLst/>
              <a:rect l="l" t="t" r="r" b="b"/>
              <a:pathLst>
                <a:path w="1102" h="892" extrusionOk="0">
                  <a:moveTo>
                    <a:pt x="655" y="1"/>
                  </a:moveTo>
                  <a:cubicBezTo>
                    <a:pt x="461" y="43"/>
                    <a:pt x="267" y="123"/>
                    <a:pt x="153" y="267"/>
                  </a:cubicBezTo>
                  <a:cubicBezTo>
                    <a:pt x="22" y="449"/>
                    <a:pt x="1" y="761"/>
                    <a:pt x="233" y="863"/>
                  </a:cubicBezTo>
                  <a:cubicBezTo>
                    <a:pt x="281" y="883"/>
                    <a:pt x="328" y="891"/>
                    <a:pt x="373" y="891"/>
                  </a:cubicBezTo>
                  <a:cubicBezTo>
                    <a:pt x="802" y="891"/>
                    <a:pt x="1102" y="89"/>
                    <a:pt x="727" y="39"/>
                  </a:cubicBezTo>
                  <a:cubicBezTo>
                    <a:pt x="698" y="35"/>
                    <a:pt x="677" y="18"/>
                    <a:pt x="6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70"/>
            <p:cNvSpPr/>
            <p:nvPr/>
          </p:nvSpPr>
          <p:spPr>
            <a:xfrm>
              <a:off x="5200848" y="4038779"/>
              <a:ext cx="17553" cy="17678"/>
            </a:xfrm>
            <a:custGeom>
              <a:avLst/>
              <a:gdLst/>
              <a:ahLst/>
              <a:cxnLst/>
              <a:rect l="l" t="t" r="r" b="b"/>
              <a:pathLst>
                <a:path w="1129" h="1137" extrusionOk="0">
                  <a:moveTo>
                    <a:pt x="738" y="1"/>
                  </a:moveTo>
                  <a:cubicBezTo>
                    <a:pt x="418" y="1"/>
                    <a:pt x="1" y="329"/>
                    <a:pt x="91" y="688"/>
                  </a:cubicBezTo>
                  <a:cubicBezTo>
                    <a:pt x="138" y="900"/>
                    <a:pt x="235" y="1031"/>
                    <a:pt x="349" y="1090"/>
                  </a:cubicBezTo>
                  <a:cubicBezTo>
                    <a:pt x="405" y="1122"/>
                    <a:pt x="466" y="1137"/>
                    <a:pt x="527" y="1137"/>
                  </a:cubicBezTo>
                  <a:cubicBezTo>
                    <a:pt x="764" y="1137"/>
                    <a:pt x="1010" y="908"/>
                    <a:pt x="1067" y="549"/>
                  </a:cubicBezTo>
                  <a:cubicBezTo>
                    <a:pt x="1129" y="152"/>
                    <a:pt x="956" y="1"/>
                    <a:pt x="7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70"/>
            <p:cNvSpPr/>
            <p:nvPr/>
          </p:nvSpPr>
          <p:spPr>
            <a:xfrm>
              <a:off x="5203414" y="3993583"/>
              <a:ext cx="9313" cy="13075"/>
            </a:xfrm>
            <a:custGeom>
              <a:avLst/>
              <a:gdLst/>
              <a:ahLst/>
              <a:cxnLst/>
              <a:rect l="l" t="t" r="r" b="b"/>
              <a:pathLst>
                <a:path w="599" h="841" extrusionOk="0">
                  <a:moveTo>
                    <a:pt x="277" y="0"/>
                  </a:moveTo>
                  <a:cubicBezTo>
                    <a:pt x="138" y="140"/>
                    <a:pt x="19" y="305"/>
                    <a:pt x="7" y="499"/>
                  </a:cubicBezTo>
                  <a:cubicBezTo>
                    <a:pt x="0" y="658"/>
                    <a:pt x="95" y="840"/>
                    <a:pt x="240" y="840"/>
                  </a:cubicBezTo>
                  <a:cubicBezTo>
                    <a:pt x="280" y="840"/>
                    <a:pt x="324" y="827"/>
                    <a:pt x="370" y="795"/>
                  </a:cubicBezTo>
                  <a:cubicBezTo>
                    <a:pt x="501" y="710"/>
                    <a:pt x="590" y="499"/>
                    <a:pt x="594" y="343"/>
                  </a:cubicBezTo>
                  <a:cubicBezTo>
                    <a:pt x="598" y="271"/>
                    <a:pt x="581" y="195"/>
                    <a:pt x="535" y="131"/>
                  </a:cubicBezTo>
                  <a:cubicBezTo>
                    <a:pt x="512" y="95"/>
                    <a:pt x="505" y="83"/>
                    <a:pt x="492" y="83"/>
                  </a:cubicBezTo>
                  <a:cubicBezTo>
                    <a:pt x="481" y="83"/>
                    <a:pt x="464" y="92"/>
                    <a:pt x="429" y="102"/>
                  </a:cubicBezTo>
                  <a:cubicBezTo>
                    <a:pt x="423" y="103"/>
                    <a:pt x="417" y="103"/>
                    <a:pt x="411" y="103"/>
                  </a:cubicBezTo>
                  <a:cubicBezTo>
                    <a:pt x="347" y="103"/>
                    <a:pt x="293" y="62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70"/>
            <p:cNvSpPr/>
            <p:nvPr/>
          </p:nvSpPr>
          <p:spPr>
            <a:xfrm>
              <a:off x="5195826" y="3899132"/>
              <a:ext cx="23850" cy="17833"/>
            </a:xfrm>
            <a:custGeom>
              <a:avLst/>
              <a:gdLst/>
              <a:ahLst/>
              <a:cxnLst/>
              <a:rect l="l" t="t" r="r" b="b"/>
              <a:pathLst>
                <a:path w="1534" h="1147" extrusionOk="0">
                  <a:moveTo>
                    <a:pt x="976" y="1"/>
                  </a:moveTo>
                  <a:cubicBezTo>
                    <a:pt x="970" y="14"/>
                    <a:pt x="956" y="19"/>
                    <a:pt x="942" y="19"/>
                  </a:cubicBezTo>
                  <a:cubicBezTo>
                    <a:pt x="938" y="19"/>
                    <a:pt x="934" y="19"/>
                    <a:pt x="930" y="18"/>
                  </a:cubicBezTo>
                  <a:cubicBezTo>
                    <a:pt x="892" y="13"/>
                    <a:pt x="854" y="9"/>
                    <a:pt x="812" y="9"/>
                  </a:cubicBezTo>
                  <a:cubicBezTo>
                    <a:pt x="702" y="30"/>
                    <a:pt x="592" y="68"/>
                    <a:pt x="474" y="106"/>
                  </a:cubicBezTo>
                  <a:cubicBezTo>
                    <a:pt x="469" y="106"/>
                    <a:pt x="457" y="98"/>
                    <a:pt x="444" y="98"/>
                  </a:cubicBezTo>
                  <a:cubicBezTo>
                    <a:pt x="157" y="271"/>
                    <a:pt x="0" y="643"/>
                    <a:pt x="275" y="956"/>
                  </a:cubicBezTo>
                  <a:cubicBezTo>
                    <a:pt x="389" y="1088"/>
                    <a:pt x="546" y="1146"/>
                    <a:pt x="707" y="1146"/>
                  </a:cubicBezTo>
                  <a:cubicBezTo>
                    <a:pt x="910" y="1146"/>
                    <a:pt x="1118" y="1054"/>
                    <a:pt x="1255" y="901"/>
                  </a:cubicBezTo>
                  <a:cubicBezTo>
                    <a:pt x="1454" y="681"/>
                    <a:pt x="1534" y="301"/>
                    <a:pt x="1259" y="98"/>
                  </a:cubicBezTo>
                  <a:cubicBezTo>
                    <a:pt x="1179" y="35"/>
                    <a:pt x="1078" y="1"/>
                    <a:pt x="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70"/>
            <p:cNvSpPr/>
            <p:nvPr/>
          </p:nvSpPr>
          <p:spPr>
            <a:xfrm>
              <a:off x="5203724" y="3851603"/>
              <a:ext cx="28374" cy="24596"/>
            </a:xfrm>
            <a:custGeom>
              <a:avLst/>
              <a:gdLst/>
              <a:ahLst/>
              <a:cxnLst/>
              <a:rect l="l" t="t" r="r" b="b"/>
              <a:pathLst>
                <a:path w="1825" h="1582" extrusionOk="0">
                  <a:moveTo>
                    <a:pt x="1217" y="0"/>
                  </a:moveTo>
                  <a:cubicBezTo>
                    <a:pt x="884" y="0"/>
                    <a:pt x="489" y="211"/>
                    <a:pt x="337" y="443"/>
                  </a:cubicBezTo>
                  <a:cubicBezTo>
                    <a:pt x="1" y="969"/>
                    <a:pt x="301" y="1581"/>
                    <a:pt x="783" y="1581"/>
                  </a:cubicBezTo>
                  <a:cubicBezTo>
                    <a:pt x="924" y="1581"/>
                    <a:pt x="1081" y="1529"/>
                    <a:pt x="1241" y="1406"/>
                  </a:cubicBezTo>
                  <a:cubicBezTo>
                    <a:pt x="1550" y="1178"/>
                    <a:pt x="1824" y="768"/>
                    <a:pt x="1723" y="371"/>
                  </a:cubicBezTo>
                  <a:cubicBezTo>
                    <a:pt x="1652" y="102"/>
                    <a:pt x="1449" y="0"/>
                    <a:pt x="1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70"/>
            <p:cNvSpPr/>
            <p:nvPr/>
          </p:nvSpPr>
          <p:spPr>
            <a:xfrm>
              <a:off x="5369974" y="3651864"/>
              <a:ext cx="15874" cy="11210"/>
            </a:xfrm>
            <a:custGeom>
              <a:avLst/>
              <a:gdLst/>
              <a:ahLst/>
              <a:cxnLst/>
              <a:rect l="l" t="t" r="r" b="b"/>
              <a:pathLst>
                <a:path w="1021" h="721" extrusionOk="0">
                  <a:moveTo>
                    <a:pt x="332" y="0"/>
                  </a:moveTo>
                  <a:cubicBezTo>
                    <a:pt x="210" y="80"/>
                    <a:pt x="108" y="177"/>
                    <a:pt x="74" y="317"/>
                  </a:cubicBezTo>
                  <a:cubicBezTo>
                    <a:pt x="1" y="595"/>
                    <a:pt x="257" y="721"/>
                    <a:pt x="499" y="721"/>
                  </a:cubicBezTo>
                  <a:cubicBezTo>
                    <a:pt x="591" y="721"/>
                    <a:pt x="681" y="702"/>
                    <a:pt x="750" y="668"/>
                  </a:cubicBezTo>
                  <a:cubicBezTo>
                    <a:pt x="970" y="549"/>
                    <a:pt x="1021" y="300"/>
                    <a:pt x="830" y="135"/>
                  </a:cubicBezTo>
                  <a:cubicBezTo>
                    <a:pt x="764" y="78"/>
                    <a:pt x="702" y="66"/>
                    <a:pt x="641" y="66"/>
                  </a:cubicBezTo>
                  <a:cubicBezTo>
                    <a:pt x="592" y="66"/>
                    <a:pt x="543" y="73"/>
                    <a:pt x="493" y="73"/>
                  </a:cubicBezTo>
                  <a:cubicBezTo>
                    <a:pt x="457" y="73"/>
                    <a:pt x="421" y="69"/>
                    <a:pt x="383" y="55"/>
                  </a:cubicBezTo>
                  <a:cubicBezTo>
                    <a:pt x="357" y="47"/>
                    <a:pt x="340" y="25"/>
                    <a:pt x="3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70"/>
            <p:cNvSpPr/>
            <p:nvPr/>
          </p:nvSpPr>
          <p:spPr>
            <a:xfrm>
              <a:off x="5336314" y="3666432"/>
              <a:ext cx="23850" cy="15921"/>
            </a:xfrm>
            <a:custGeom>
              <a:avLst/>
              <a:gdLst/>
              <a:ahLst/>
              <a:cxnLst/>
              <a:rect l="l" t="t" r="r" b="b"/>
              <a:pathLst>
                <a:path w="1534" h="1024" extrusionOk="0">
                  <a:moveTo>
                    <a:pt x="1302" y="1"/>
                  </a:moveTo>
                  <a:cubicBezTo>
                    <a:pt x="1099" y="47"/>
                    <a:pt x="879" y="30"/>
                    <a:pt x="668" y="140"/>
                  </a:cubicBezTo>
                  <a:cubicBezTo>
                    <a:pt x="410" y="271"/>
                    <a:pt x="0" y="685"/>
                    <a:pt x="359" y="943"/>
                  </a:cubicBezTo>
                  <a:cubicBezTo>
                    <a:pt x="440" y="1000"/>
                    <a:pt x="525" y="1024"/>
                    <a:pt x="611" y="1024"/>
                  </a:cubicBezTo>
                  <a:cubicBezTo>
                    <a:pt x="856" y="1024"/>
                    <a:pt x="1109" y="831"/>
                    <a:pt x="1272" y="668"/>
                  </a:cubicBezTo>
                  <a:cubicBezTo>
                    <a:pt x="1407" y="529"/>
                    <a:pt x="1534" y="330"/>
                    <a:pt x="1407" y="140"/>
                  </a:cubicBezTo>
                  <a:cubicBezTo>
                    <a:pt x="1369" y="77"/>
                    <a:pt x="1331" y="52"/>
                    <a:pt x="1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70"/>
            <p:cNvSpPr/>
            <p:nvPr/>
          </p:nvSpPr>
          <p:spPr>
            <a:xfrm>
              <a:off x="5259540" y="3775032"/>
              <a:ext cx="20896" cy="16543"/>
            </a:xfrm>
            <a:custGeom>
              <a:avLst/>
              <a:gdLst/>
              <a:ahLst/>
              <a:cxnLst/>
              <a:rect l="l" t="t" r="r" b="b"/>
              <a:pathLst>
                <a:path w="1344" h="1064" extrusionOk="0">
                  <a:moveTo>
                    <a:pt x="825" y="1"/>
                  </a:moveTo>
                  <a:cubicBezTo>
                    <a:pt x="641" y="1"/>
                    <a:pt x="446" y="116"/>
                    <a:pt x="283" y="206"/>
                  </a:cubicBezTo>
                  <a:cubicBezTo>
                    <a:pt x="273" y="212"/>
                    <a:pt x="263" y="215"/>
                    <a:pt x="252" y="215"/>
                  </a:cubicBezTo>
                  <a:cubicBezTo>
                    <a:pt x="240" y="215"/>
                    <a:pt x="229" y="211"/>
                    <a:pt x="220" y="202"/>
                  </a:cubicBezTo>
                  <a:cubicBezTo>
                    <a:pt x="165" y="256"/>
                    <a:pt x="118" y="316"/>
                    <a:pt x="85" y="379"/>
                  </a:cubicBezTo>
                  <a:cubicBezTo>
                    <a:pt x="80" y="383"/>
                    <a:pt x="72" y="387"/>
                    <a:pt x="72" y="392"/>
                  </a:cubicBezTo>
                  <a:cubicBezTo>
                    <a:pt x="34" y="459"/>
                    <a:pt x="9" y="535"/>
                    <a:pt x="0" y="616"/>
                  </a:cubicBezTo>
                  <a:cubicBezTo>
                    <a:pt x="0" y="649"/>
                    <a:pt x="0" y="687"/>
                    <a:pt x="0" y="721"/>
                  </a:cubicBezTo>
                  <a:cubicBezTo>
                    <a:pt x="13" y="806"/>
                    <a:pt x="47" y="848"/>
                    <a:pt x="144" y="915"/>
                  </a:cubicBezTo>
                  <a:cubicBezTo>
                    <a:pt x="220" y="970"/>
                    <a:pt x="304" y="1008"/>
                    <a:pt x="397" y="1038"/>
                  </a:cubicBezTo>
                  <a:cubicBezTo>
                    <a:pt x="462" y="1055"/>
                    <a:pt x="527" y="1063"/>
                    <a:pt x="593" y="1063"/>
                  </a:cubicBezTo>
                  <a:cubicBezTo>
                    <a:pt x="709" y="1063"/>
                    <a:pt x="824" y="1037"/>
                    <a:pt x="929" y="983"/>
                  </a:cubicBezTo>
                  <a:cubicBezTo>
                    <a:pt x="1208" y="831"/>
                    <a:pt x="1343" y="392"/>
                    <a:pt x="1115" y="134"/>
                  </a:cubicBezTo>
                  <a:cubicBezTo>
                    <a:pt x="1027" y="37"/>
                    <a:pt x="928" y="1"/>
                    <a:pt x="8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70"/>
            <p:cNvSpPr/>
            <p:nvPr/>
          </p:nvSpPr>
          <p:spPr>
            <a:xfrm>
              <a:off x="5277591" y="3748476"/>
              <a:ext cx="11179" cy="9686"/>
            </a:xfrm>
            <a:custGeom>
              <a:avLst/>
              <a:gdLst/>
              <a:ahLst/>
              <a:cxnLst/>
              <a:rect l="l" t="t" r="r" b="b"/>
              <a:pathLst>
                <a:path w="719" h="623" extrusionOk="0">
                  <a:moveTo>
                    <a:pt x="397" y="0"/>
                  </a:moveTo>
                  <a:cubicBezTo>
                    <a:pt x="305" y="0"/>
                    <a:pt x="214" y="33"/>
                    <a:pt x="140" y="93"/>
                  </a:cubicBezTo>
                  <a:cubicBezTo>
                    <a:pt x="102" y="135"/>
                    <a:pt x="60" y="173"/>
                    <a:pt x="18" y="207"/>
                  </a:cubicBezTo>
                  <a:cubicBezTo>
                    <a:pt x="1" y="342"/>
                    <a:pt x="52" y="477"/>
                    <a:pt x="157" y="562"/>
                  </a:cubicBezTo>
                  <a:cubicBezTo>
                    <a:pt x="210" y="605"/>
                    <a:pt x="268" y="623"/>
                    <a:pt x="327" y="623"/>
                  </a:cubicBezTo>
                  <a:cubicBezTo>
                    <a:pt x="444" y="623"/>
                    <a:pt x="560" y="552"/>
                    <a:pt x="630" y="456"/>
                  </a:cubicBezTo>
                  <a:cubicBezTo>
                    <a:pt x="698" y="380"/>
                    <a:pt x="719" y="270"/>
                    <a:pt x="685" y="178"/>
                  </a:cubicBezTo>
                  <a:cubicBezTo>
                    <a:pt x="668" y="131"/>
                    <a:pt x="639" y="93"/>
                    <a:pt x="601" y="68"/>
                  </a:cubicBezTo>
                  <a:cubicBezTo>
                    <a:pt x="558" y="34"/>
                    <a:pt x="508" y="13"/>
                    <a:pt x="453" y="4"/>
                  </a:cubicBezTo>
                  <a:cubicBezTo>
                    <a:pt x="434" y="1"/>
                    <a:pt x="415" y="0"/>
                    <a:pt x="3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70"/>
            <p:cNvSpPr/>
            <p:nvPr/>
          </p:nvSpPr>
          <p:spPr>
            <a:xfrm>
              <a:off x="5399887" y="3484977"/>
              <a:ext cx="15905" cy="21471"/>
            </a:xfrm>
            <a:custGeom>
              <a:avLst/>
              <a:gdLst/>
              <a:ahLst/>
              <a:cxnLst/>
              <a:rect l="l" t="t" r="r" b="b"/>
              <a:pathLst>
                <a:path w="1023" h="1381" extrusionOk="0">
                  <a:moveTo>
                    <a:pt x="468" y="0"/>
                  </a:moveTo>
                  <a:cubicBezTo>
                    <a:pt x="397" y="0"/>
                    <a:pt x="327" y="27"/>
                    <a:pt x="267" y="89"/>
                  </a:cubicBezTo>
                  <a:cubicBezTo>
                    <a:pt x="178" y="173"/>
                    <a:pt x="195" y="270"/>
                    <a:pt x="178" y="376"/>
                  </a:cubicBezTo>
                  <a:cubicBezTo>
                    <a:pt x="175" y="416"/>
                    <a:pt x="140" y="442"/>
                    <a:pt x="106" y="442"/>
                  </a:cubicBezTo>
                  <a:cubicBezTo>
                    <a:pt x="93" y="442"/>
                    <a:pt x="80" y="439"/>
                    <a:pt x="68" y="431"/>
                  </a:cubicBezTo>
                  <a:cubicBezTo>
                    <a:pt x="51" y="422"/>
                    <a:pt x="47" y="410"/>
                    <a:pt x="34" y="405"/>
                  </a:cubicBezTo>
                  <a:lnTo>
                    <a:pt x="34" y="405"/>
                  </a:lnTo>
                  <a:cubicBezTo>
                    <a:pt x="9" y="621"/>
                    <a:pt x="1" y="845"/>
                    <a:pt x="94" y="1035"/>
                  </a:cubicBezTo>
                  <a:cubicBezTo>
                    <a:pt x="178" y="1227"/>
                    <a:pt x="383" y="1381"/>
                    <a:pt x="572" y="1381"/>
                  </a:cubicBezTo>
                  <a:cubicBezTo>
                    <a:pt x="695" y="1381"/>
                    <a:pt x="811" y="1317"/>
                    <a:pt x="883" y="1157"/>
                  </a:cubicBezTo>
                  <a:cubicBezTo>
                    <a:pt x="1023" y="857"/>
                    <a:pt x="964" y="359"/>
                    <a:pt x="731" y="118"/>
                  </a:cubicBezTo>
                  <a:cubicBezTo>
                    <a:pt x="657" y="46"/>
                    <a:pt x="562" y="0"/>
                    <a:pt x="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70"/>
            <p:cNvSpPr/>
            <p:nvPr/>
          </p:nvSpPr>
          <p:spPr>
            <a:xfrm>
              <a:off x="5456060" y="3335348"/>
              <a:ext cx="33629" cy="30426"/>
            </a:xfrm>
            <a:custGeom>
              <a:avLst/>
              <a:gdLst/>
              <a:ahLst/>
              <a:cxnLst/>
              <a:rect l="l" t="t" r="r" b="b"/>
              <a:pathLst>
                <a:path w="2163" h="1957" extrusionOk="0">
                  <a:moveTo>
                    <a:pt x="667" y="5"/>
                  </a:moveTo>
                  <a:cubicBezTo>
                    <a:pt x="304" y="178"/>
                    <a:pt x="25" y="529"/>
                    <a:pt x="16" y="939"/>
                  </a:cubicBezTo>
                  <a:cubicBezTo>
                    <a:pt x="1" y="1480"/>
                    <a:pt x="500" y="1957"/>
                    <a:pt x="1028" y="1957"/>
                  </a:cubicBezTo>
                  <a:cubicBezTo>
                    <a:pt x="1068" y="1957"/>
                    <a:pt x="1108" y="1954"/>
                    <a:pt x="1148" y="1948"/>
                  </a:cubicBezTo>
                  <a:cubicBezTo>
                    <a:pt x="1723" y="1868"/>
                    <a:pt x="2162" y="1239"/>
                    <a:pt x="1951" y="672"/>
                  </a:cubicBezTo>
                  <a:cubicBezTo>
                    <a:pt x="1854" y="427"/>
                    <a:pt x="1664" y="229"/>
                    <a:pt x="1423" y="119"/>
                  </a:cubicBezTo>
                  <a:cubicBezTo>
                    <a:pt x="1174" y="1"/>
                    <a:pt x="941" y="56"/>
                    <a:pt x="684" y="13"/>
                  </a:cubicBezTo>
                  <a:cubicBezTo>
                    <a:pt x="680" y="13"/>
                    <a:pt x="671" y="9"/>
                    <a:pt x="667" y="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70"/>
            <p:cNvSpPr/>
            <p:nvPr/>
          </p:nvSpPr>
          <p:spPr>
            <a:xfrm>
              <a:off x="5471219" y="3152105"/>
              <a:ext cx="90378" cy="86133"/>
            </a:xfrm>
            <a:custGeom>
              <a:avLst/>
              <a:gdLst/>
              <a:ahLst/>
              <a:cxnLst/>
              <a:rect l="l" t="t" r="r" b="b"/>
              <a:pathLst>
                <a:path w="5813" h="5540" extrusionOk="0">
                  <a:moveTo>
                    <a:pt x="2866" y="0"/>
                  </a:moveTo>
                  <a:cubicBezTo>
                    <a:pt x="2749" y="0"/>
                    <a:pt x="2631" y="7"/>
                    <a:pt x="2514" y="22"/>
                  </a:cubicBezTo>
                  <a:cubicBezTo>
                    <a:pt x="2201" y="60"/>
                    <a:pt x="1901" y="153"/>
                    <a:pt x="1618" y="292"/>
                  </a:cubicBezTo>
                  <a:cubicBezTo>
                    <a:pt x="1318" y="440"/>
                    <a:pt x="1052" y="639"/>
                    <a:pt x="824" y="884"/>
                  </a:cubicBezTo>
                  <a:cubicBezTo>
                    <a:pt x="706" y="1015"/>
                    <a:pt x="596" y="1154"/>
                    <a:pt x="499" y="1306"/>
                  </a:cubicBezTo>
                  <a:cubicBezTo>
                    <a:pt x="495" y="1327"/>
                    <a:pt x="490" y="1344"/>
                    <a:pt x="482" y="1365"/>
                  </a:cubicBezTo>
                  <a:cubicBezTo>
                    <a:pt x="469" y="1386"/>
                    <a:pt x="452" y="1403"/>
                    <a:pt x="435" y="1416"/>
                  </a:cubicBezTo>
                  <a:cubicBezTo>
                    <a:pt x="435" y="1420"/>
                    <a:pt x="427" y="1420"/>
                    <a:pt x="427" y="1420"/>
                  </a:cubicBezTo>
                  <a:cubicBezTo>
                    <a:pt x="342" y="1564"/>
                    <a:pt x="271" y="1712"/>
                    <a:pt x="207" y="1864"/>
                  </a:cubicBezTo>
                  <a:cubicBezTo>
                    <a:pt x="68" y="2219"/>
                    <a:pt x="0" y="2595"/>
                    <a:pt x="9" y="2975"/>
                  </a:cubicBezTo>
                  <a:cubicBezTo>
                    <a:pt x="21" y="3330"/>
                    <a:pt x="106" y="3676"/>
                    <a:pt x="262" y="3997"/>
                  </a:cubicBezTo>
                  <a:cubicBezTo>
                    <a:pt x="566" y="4631"/>
                    <a:pt x="1132" y="5138"/>
                    <a:pt x="1884" y="5383"/>
                  </a:cubicBezTo>
                  <a:cubicBezTo>
                    <a:pt x="2180" y="5480"/>
                    <a:pt x="2488" y="5531"/>
                    <a:pt x="2797" y="5539"/>
                  </a:cubicBezTo>
                  <a:cubicBezTo>
                    <a:pt x="2820" y="5539"/>
                    <a:pt x="2844" y="5540"/>
                    <a:pt x="2867" y="5540"/>
                  </a:cubicBezTo>
                  <a:cubicBezTo>
                    <a:pt x="3037" y="5540"/>
                    <a:pt x="3204" y="5526"/>
                    <a:pt x="3371" y="5492"/>
                  </a:cubicBezTo>
                  <a:cubicBezTo>
                    <a:pt x="3557" y="5459"/>
                    <a:pt x="3735" y="5408"/>
                    <a:pt x="3908" y="5336"/>
                  </a:cubicBezTo>
                  <a:cubicBezTo>
                    <a:pt x="4077" y="5260"/>
                    <a:pt x="4237" y="5171"/>
                    <a:pt x="4385" y="5062"/>
                  </a:cubicBezTo>
                  <a:cubicBezTo>
                    <a:pt x="4913" y="4694"/>
                    <a:pt x="5302" y="4115"/>
                    <a:pt x="5475" y="3385"/>
                  </a:cubicBezTo>
                  <a:cubicBezTo>
                    <a:pt x="5813" y="1944"/>
                    <a:pt x="5205" y="892"/>
                    <a:pt x="4284" y="368"/>
                  </a:cubicBezTo>
                  <a:cubicBezTo>
                    <a:pt x="4022" y="220"/>
                    <a:pt x="3730" y="115"/>
                    <a:pt x="3435" y="56"/>
                  </a:cubicBezTo>
                  <a:cubicBezTo>
                    <a:pt x="3246" y="19"/>
                    <a:pt x="3057" y="0"/>
                    <a:pt x="2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70"/>
            <p:cNvSpPr/>
            <p:nvPr/>
          </p:nvSpPr>
          <p:spPr>
            <a:xfrm>
              <a:off x="5429319" y="3346496"/>
              <a:ext cx="13806" cy="12127"/>
            </a:xfrm>
            <a:custGeom>
              <a:avLst/>
              <a:gdLst/>
              <a:ahLst/>
              <a:cxnLst/>
              <a:rect l="l" t="t" r="r" b="b"/>
              <a:pathLst>
                <a:path w="888" h="780" extrusionOk="0">
                  <a:moveTo>
                    <a:pt x="424" y="0"/>
                  </a:moveTo>
                  <a:cubicBezTo>
                    <a:pt x="373" y="0"/>
                    <a:pt x="322" y="8"/>
                    <a:pt x="275" y="23"/>
                  </a:cubicBezTo>
                  <a:cubicBezTo>
                    <a:pt x="228" y="40"/>
                    <a:pt x="178" y="61"/>
                    <a:pt x="135" y="86"/>
                  </a:cubicBezTo>
                  <a:cubicBezTo>
                    <a:pt x="47" y="184"/>
                    <a:pt x="0" y="310"/>
                    <a:pt x="13" y="437"/>
                  </a:cubicBezTo>
                  <a:cubicBezTo>
                    <a:pt x="37" y="638"/>
                    <a:pt x="238" y="780"/>
                    <a:pt x="434" y="780"/>
                  </a:cubicBezTo>
                  <a:cubicBezTo>
                    <a:pt x="473" y="780"/>
                    <a:pt x="512" y="774"/>
                    <a:pt x="549" y="762"/>
                  </a:cubicBezTo>
                  <a:cubicBezTo>
                    <a:pt x="807" y="682"/>
                    <a:pt x="887" y="310"/>
                    <a:pt x="710" y="116"/>
                  </a:cubicBezTo>
                  <a:cubicBezTo>
                    <a:pt x="638" y="36"/>
                    <a:pt x="531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70"/>
            <p:cNvSpPr/>
            <p:nvPr/>
          </p:nvSpPr>
          <p:spPr>
            <a:xfrm>
              <a:off x="5424390" y="3305808"/>
              <a:ext cx="15050" cy="21191"/>
            </a:xfrm>
            <a:custGeom>
              <a:avLst/>
              <a:gdLst/>
              <a:ahLst/>
              <a:cxnLst/>
              <a:rect l="l" t="t" r="r" b="b"/>
              <a:pathLst>
                <a:path w="968" h="1363" extrusionOk="0">
                  <a:moveTo>
                    <a:pt x="584" y="1"/>
                  </a:moveTo>
                  <a:cubicBezTo>
                    <a:pt x="561" y="1"/>
                    <a:pt x="537" y="3"/>
                    <a:pt x="511" y="8"/>
                  </a:cubicBezTo>
                  <a:cubicBezTo>
                    <a:pt x="368" y="42"/>
                    <a:pt x="347" y="135"/>
                    <a:pt x="275" y="241"/>
                  </a:cubicBezTo>
                  <a:cubicBezTo>
                    <a:pt x="264" y="263"/>
                    <a:pt x="245" y="269"/>
                    <a:pt x="225" y="269"/>
                  </a:cubicBezTo>
                  <a:cubicBezTo>
                    <a:pt x="215" y="269"/>
                    <a:pt x="204" y="267"/>
                    <a:pt x="195" y="266"/>
                  </a:cubicBezTo>
                  <a:cubicBezTo>
                    <a:pt x="85" y="469"/>
                    <a:pt x="0" y="688"/>
                    <a:pt x="34" y="912"/>
                  </a:cubicBezTo>
                  <a:cubicBezTo>
                    <a:pt x="64" y="1131"/>
                    <a:pt x="260" y="1363"/>
                    <a:pt x="474" y="1363"/>
                  </a:cubicBezTo>
                  <a:cubicBezTo>
                    <a:pt x="533" y="1363"/>
                    <a:pt x="593" y="1345"/>
                    <a:pt x="651" y="1305"/>
                  </a:cubicBezTo>
                  <a:cubicBezTo>
                    <a:pt x="904" y="1128"/>
                    <a:pt x="968" y="612"/>
                    <a:pt x="917" y="329"/>
                  </a:cubicBezTo>
                  <a:cubicBezTo>
                    <a:pt x="876" y="153"/>
                    <a:pt x="765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70"/>
            <p:cNvSpPr/>
            <p:nvPr/>
          </p:nvSpPr>
          <p:spPr>
            <a:xfrm>
              <a:off x="5436346" y="3272894"/>
              <a:ext cx="18859" cy="14366"/>
            </a:xfrm>
            <a:custGeom>
              <a:avLst/>
              <a:gdLst/>
              <a:ahLst/>
              <a:cxnLst/>
              <a:rect l="l" t="t" r="r" b="b"/>
              <a:pathLst>
                <a:path w="1213" h="924" extrusionOk="0">
                  <a:moveTo>
                    <a:pt x="900" y="0"/>
                  </a:moveTo>
                  <a:cubicBezTo>
                    <a:pt x="668" y="51"/>
                    <a:pt x="393" y="119"/>
                    <a:pt x="228" y="288"/>
                  </a:cubicBezTo>
                  <a:cubicBezTo>
                    <a:pt x="17" y="503"/>
                    <a:pt x="0" y="896"/>
                    <a:pt x="380" y="921"/>
                  </a:cubicBezTo>
                  <a:cubicBezTo>
                    <a:pt x="397" y="922"/>
                    <a:pt x="414" y="923"/>
                    <a:pt x="432" y="923"/>
                  </a:cubicBezTo>
                  <a:cubicBezTo>
                    <a:pt x="676" y="923"/>
                    <a:pt x="994" y="814"/>
                    <a:pt x="1124" y="609"/>
                  </a:cubicBezTo>
                  <a:cubicBezTo>
                    <a:pt x="1213" y="469"/>
                    <a:pt x="1191" y="292"/>
                    <a:pt x="1073" y="174"/>
                  </a:cubicBezTo>
                  <a:cubicBezTo>
                    <a:pt x="1014" y="119"/>
                    <a:pt x="963" y="114"/>
                    <a:pt x="913" y="43"/>
                  </a:cubicBezTo>
                  <a:cubicBezTo>
                    <a:pt x="904" y="30"/>
                    <a:pt x="900" y="17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70"/>
            <p:cNvSpPr/>
            <p:nvPr/>
          </p:nvSpPr>
          <p:spPr>
            <a:xfrm>
              <a:off x="5508844" y="3106256"/>
              <a:ext cx="255570" cy="127334"/>
            </a:xfrm>
            <a:custGeom>
              <a:avLst/>
              <a:gdLst/>
              <a:ahLst/>
              <a:cxnLst/>
              <a:rect l="l" t="t" r="r" b="b"/>
              <a:pathLst>
                <a:path w="16438" h="8190" extrusionOk="0">
                  <a:moveTo>
                    <a:pt x="3316" y="1"/>
                  </a:moveTo>
                  <a:cubicBezTo>
                    <a:pt x="2999" y="1"/>
                    <a:pt x="2679" y="30"/>
                    <a:pt x="2366" y="81"/>
                  </a:cubicBezTo>
                  <a:cubicBezTo>
                    <a:pt x="2033" y="136"/>
                    <a:pt x="1703" y="225"/>
                    <a:pt x="1391" y="348"/>
                  </a:cubicBezTo>
                  <a:cubicBezTo>
                    <a:pt x="892" y="546"/>
                    <a:pt x="436" y="825"/>
                    <a:pt x="35" y="1176"/>
                  </a:cubicBezTo>
                  <a:cubicBezTo>
                    <a:pt x="30" y="1182"/>
                    <a:pt x="24" y="1185"/>
                    <a:pt x="18" y="1185"/>
                  </a:cubicBezTo>
                  <a:cubicBezTo>
                    <a:pt x="11" y="1185"/>
                    <a:pt x="5" y="1182"/>
                    <a:pt x="1" y="1176"/>
                  </a:cubicBezTo>
                  <a:lnTo>
                    <a:pt x="1" y="1188"/>
                  </a:lnTo>
                  <a:cubicBezTo>
                    <a:pt x="9" y="1188"/>
                    <a:pt x="22" y="1192"/>
                    <a:pt x="35" y="1197"/>
                  </a:cubicBezTo>
                  <a:cubicBezTo>
                    <a:pt x="398" y="1315"/>
                    <a:pt x="757" y="1442"/>
                    <a:pt x="1116" y="1573"/>
                  </a:cubicBezTo>
                  <a:cubicBezTo>
                    <a:pt x="1479" y="1704"/>
                    <a:pt x="1838" y="1839"/>
                    <a:pt x="2193" y="1974"/>
                  </a:cubicBezTo>
                  <a:cubicBezTo>
                    <a:pt x="2540" y="2092"/>
                    <a:pt x="2882" y="2219"/>
                    <a:pt x="3224" y="2354"/>
                  </a:cubicBezTo>
                  <a:cubicBezTo>
                    <a:pt x="4238" y="2751"/>
                    <a:pt x="5226" y="3212"/>
                    <a:pt x="6185" y="3731"/>
                  </a:cubicBezTo>
                  <a:cubicBezTo>
                    <a:pt x="7436" y="4348"/>
                    <a:pt x="8661" y="5020"/>
                    <a:pt x="9861" y="5738"/>
                  </a:cubicBezTo>
                  <a:cubicBezTo>
                    <a:pt x="9915" y="5767"/>
                    <a:pt x="9962" y="5797"/>
                    <a:pt x="10013" y="5827"/>
                  </a:cubicBezTo>
                  <a:cubicBezTo>
                    <a:pt x="11233" y="6566"/>
                    <a:pt x="12429" y="7352"/>
                    <a:pt x="13591" y="8188"/>
                  </a:cubicBezTo>
                  <a:cubicBezTo>
                    <a:pt x="13629" y="8189"/>
                    <a:pt x="13668" y="8190"/>
                    <a:pt x="13706" y="8190"/>
                  </a:cubicBezTo>
                  <a:cubicBezTo>
                    <a:pt x="13811" y="8190"/>
                    <a:pt x="13916" y="8186"/>
                    <a:pt x="14022" y="8180"/>
                  </a:cubicBezTo>
                  <a:cubicBezTo>
                    <a:pt x="14731" y="8125"/>
                    <a:pt x="15424" y="7871"/>
                    <a:pt x="15914" y="7385"/>
                  </a:cubicBezTo>
                  <a:cubicBezTo>
                    <a:pt x="16011" y="7292"/>
                    <a:pt x="16104" y="7187"/>
                    <a:pt x="16184" y="7073"/>
                  </a:cubicBezTo>
                  <a:cubicBezTo>
                    <a:pt x="16265" y="6955"/>
                    <a:pt x="16336" y="6832"/>
                    <a:pt x="16396" y="6701"/>
                  </a:cubicBezTo>
                  <a:cubicBezTo>
                    <a:pt x="16408" y="6680"/>
                    <a:pt x="16421" y="6663"/>
                    <a:pt x="16438" y="6646"/>
                  </a:cubicBezTo>
                  <a:cubicBezTo>
                    <a:pt x="16277" y="6515"/>
                    <a:pt x="16129" y="6384"/>
                    <a:pt x="15977" y="6249"/>
                  </a:cubicBezTo>
                  <a:cubicBezTo>
                    <a:pt x="15361" y="5742"/>
                    <a:pt x="14735" y="5252"/>
                    <a:pt x="14089" y="4787"/>
                  </a:cubicBezTo>
                  <a:cubicBezTo>
                    <a:pt x="12154" y="3381"/>
                    <a:pt x="10084" y="2173"/>
                    <a:pt x="7905" y="1184"/>
                  </a:cubicBezTo>
                  <a:cubicBezTo>
                    <a:pt x="7753" y="1116"/>
                    <a:pt x="7596" y="1045"/>
                    <a:pt x="7440" y="981"/>
                  </a:cubicBezTo>
                  <a:cubicBezTo>
                    <a:pt x="6794" y="707"/>
                    <a:pt x="6126" y="474"/>
                    <a:pt x="5450" y="297"/>
                  </a:cubicBezTo>
                  <a:cubicBezTo>
                    <a:pt x="5108" y="208"/>
                    <a:pt x="4762" y="136"/>
                    <a:pt x="4415" y="86"/>
                  </a:cubicBezTo>
                  <a:cubicBezTo>
                    <a:pt x="4073" y="31"/>
                    <a:pt x="3727" y="5"/>
                    <a:pt x="3380" y="1"/>
                  </a:cubicBezTo>
                  <a:cubicBezTo>
                    <a:pt x="3359" y="1"/>
                    <a:pt x="3338" y="1"/>
                    <a:pt x="33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70"/>
            <p:cNvSpPr/>
            <p:nvPr/>
          </p:nvSpPr>
          <p:spPr>
            <a:xfrm>
              <a:off x="5442783" y="3138050"/>
              <a:ext cx="42833" cy="35262"/>
            </a:xfrm>
            <a:custGeom>
              <a:avLst/>
              <a:gdLst/>
              <a:ahLst/>
              <a:cxnLst/>
              <a:rect l="l" t="t" r="r" b="b"/>
              <a:pathLst>
                <a:path w="2755" h="2268" extrusionOk="0">
                  <a:moveTo>
                    <a:pt x="1394" y="0"/>
                  </a:moveTo>
                  <a:cubicBezTo>
                    <a:pt x="1171" y="0"/>
                    <a:pt x="950" y="61"/>
                    <a:pt x="756" y="178"/>
                  </a:cubicBezTo>
                  <a:cubicBezTo>
                    <a:pt x="630" y="258"/>
                    <a:pt x="520" y="360"/>
                    <a:pt x="431" y="478"/>
                  </a:cubicBezTo>
                  <a:cubicBezTo>
                    <a:pt x="0" y="1108"/>
                    <a:pt x="228" y="1745"/>
                    <a:pt x="701" y="2062"/>
                  </a:cubicBezTo>
                  <a:cubicBezTo>
                    <a:pt x="811" y="2134"/>
                    <a:pt x="925" y="2189"/>
                    <a:pt x="1052" y="2223"/>
                  </a:cubicBezTo>
                  <a:cubicBezTo>
                    <a:pt x="1157" y="2251"/>
                    <a:pt x="1265" y="2267"/>
                    <a:pt x="1376" y="2267"/>
                  </a:cubicBezTo>
                  <a:cubicBezTo>
                    <a:pt x="1399" y="2267"/>
                    <a:pt x="1422" y="2267"/>
                    <a:pt x="1445" y="2265"/>
                  </a:cubicBezTo>
                  <a:cubicBezTo>
                    <a:pt x="1660" y="2248"/>
                    <a:pt x="1872" y="2176"/>
                    <a:pt x="2057" y="2054"/>
                  </a:cubicBezTo>
                  <a:cubicBezTo>
                    <a:pt x="2083" y="2031"/>
                    <a:pt x="2116" y="2021"/>
                    <a:pt x="2149" y="2021"/>
                  </a:cubicBezTo>
                  <a:cubicBezTo>
                    <a:pt x="2159" y="2021"/>
                    <a:pt x="2170" y="2022"/>
                    <a:pt x="2180" y="2024"/>
                  </a:cubicBezTo>
                  <a:cubicBezTo>
                    <a:pt x="2243" y="1965"/>
                    <a:pt x="2307" y="1906"/>
                    <a:pt x="2362" y="1843"/>
                  </a:cubicBezTo>
                  <a:cubicBezTo>
                    <a:pt x="2425" y="1779"/>
                    <a:pt x="2476" y="1703"/>
                    <a:pt x="2522" y="1627"/>
                  </a:cubicBezTo>
                  <a:cubicBezTo>
                    <a:pt x="2564" y="1551"/>
                    <a:pt x="2598" y="1467"/>
                    <a:pt x="2623" y="1382"/>
                  </a:cubicBezTo>
                  <a:cubicBezTo>
                    <a:pt x="2666" y="1348"/>
                    <a:pt x="2704" y="1327"/>
                    <a:pt x="2750" y="1298"/>
                  </a:cubicBezTo>
                  <a:cubicBezTo>
                    <a:pt x="2754" y="1133"/>
                    <a:pt x="2725" y="972"/>
                    <a:pt x="2666" y="825"/>
                  </a:cubicBezTo>
                  <a:cubicBezTo>
                    <a:pt x="2636" y="753"/>
                    <a:pt x="2602" y="685"/>
                    <a:pt x="2560" y="618"/>
                  </a:cubicBezTo>
                  <a:cubicBezTo>
                    <a:pt x="2518" y="554"/>
                    <a:pt x="2467" y="495"/>
                    <a:pt x="2412" y="440"/>
                  </a:cubicBezTo>
                  <a:cubicBezTo>
                    <a:pt x="2391" y="427"/>
                    <a:pt x="2370" y="406"/>
                    <a:pt x="2349" y="398"/>
                  </a:cubicBezTo>
                  <a:cubicBezTo>
                    <a:pt x="2353" y="394"/>
                    <a:pt x="2357" y="389"/>
                    <a:pt x="2362" y="389"/>
                  </a:cubicBezTo>
                  <a:cubicBezTo>
                    <a:pt x="2159" y="204"/>
                    <a:pt x="1910" y="77"/>
                    <a:pt x="1643" y="26"/>
                  </a:cubicBezTo>
                  <a:cubicBezTo>
                    <a:pt x="1561" y="9"/>
                    <a:pt x="1477" y="0"/>
                    <a:pt x="1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70"/>
            <p:cNvSpPr/>
            <p:nvPr/>
          </p:nvSpPr>
          <p:spPr>
            <a:xfrm>
              <a:off x="5566712" y="2920525"/>
              <a:ext cx="55769" cy="21456"/>
            </a:xfrm>
            <a:custGeom>
              <a:avLst/>
              <a:gdLst/>
              <a:ahLst/>
              <a:cxnLst/>
              <a:rect l="l" t="t" r="r" b="b"/>
              <a:pathLst>
                <a:path w="3587" h="1380" extrusionOk="0">
                  <a:moveTo>
                    <a:pt x="2847" y="0"/>
                  </a:moveTo>
                  <a:cubicBezTo>
                    <a:pt x="1929" y="0"/>
                    <a:pt x="973" y="353"/>
                    <a:pt x="296" y="972"/>
                  </a:cubicBezTo>
                  <a:cubicBezTo>
                    <a:pt x="186" y="1065"/>
                    <a:pt x="89" y="1167"/>
                    <a:pt x="0" y="1276"/>
                  </a:cubicBezTo>
                  <a:cubicBezTo>
                    <a:pt x="114" y="1345"/>
                    <a:pt x="243" y="1380"/>
                    <a:pt x="373" y="1380"/>
                  </a:cubicBezTo>
                  <a:cubicBezTo>
                    <a:pt x="461" y="1380"/>
                    <a:pt x="549" y="1364"/>
                    <a:pt x="634" y="1331"/>
                  </a:cubicBezTo>
                  <a:cubicBezTo>
                    <a:pt x="845" y="1298"/>
                    <a:pt x="1069" y="1209"/>
                    <a:pt x="1276" y="1154"/>
                  </a:cubicBezTo>
                  <a:cubicBezTo>
                    <a:pt x="1483" y="1095"/>
                    <a:pt x="1699" y="1031"/>
                    <a:pt x="1914" y="972"/>
                  </a:cubicBezTo>
                  <a:cubicBezTo>
                    <a:pt x="2083" y="926"/>
                    <a:pt x="3587" y="571"/>
                    <a:pt x="2936" y="64"/>
                  </a:cubicBezTo>
                  <a:cubicBezTo>
                    <a:pt x="2920" y="47"/>
                    <a:pt x="2911" y="22"/>
                    <a:pt x="2911" y="1"/>
                  </a:cubicBezTo>
                  <a:cubicBezTo>
                    <a:pt x="2890" y="0"/>
                    <a:pt x="2868" y="0"/>
                    <a:pt x="2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70"/>
            <p:cNvSpPr/>
            <p:nvPr/>
          </p:nvSpPr>
          <p:spPr>
            <a:xfrm>
              <a:off x="5799411" y="3741045"/>
              <a:ext cx="419891" cy="599232"/>
            </a:xfrm>
            <a:custGeom>
              <a:avLst/>
              <a:gdLst/>
              <a:ahLst/>
              <a:cxnLst/>
              <a:rect l="l" t="t" r="r" b="b"/>
              <a:pathLst>
                <a:path w="27007" h="38542" extrusionOk="0">
                  <a:moveTo>
                    <a:pt x="13293" y="1"/>
                  </a:moveTo>
                  <a:cubicBezTo>
                    <a:pt x="13036" y="1"/>
                    <a:pt x="12770" y="65"/>
                    <a:pt x="12521" y="140"/>
                  </a:cubicBezTo>
                  <a:cubicBezTo>
                    <a:pt x="8310" y="1441"/>
                    <a:pt x="5479" y="5408"/>
                    <a:pt x="3731" y="9455"/>
                  </a:cubicBezTo>
                  <a:cubicBezTo>
                    <a:pt x="651" y="16577"/>
                    <a:pt x="0" y="24810"/>
                    <a:pt x="2417" y="32182"/>
                  </a:cubicBezTo>
                  <a:cubicBezTo>
                    <a:pt x="2776" y="33263"/>
                    <a:pt x="3203" y="34345"/>
                    <a:pt x="3938" y="35215"/>
                  </a:cubicBezTo>
                  <a:cubicBezTo>
                    <a:pt x="4085" y="35397"/>
                    <a:pt x="4259" y="35570"/>
                    <a:pt x="4487" y="35642"/>
                  </a:cubicBezTo>
                  <a:cubicBezTo>
                    <a:pt x="4551" y="35661"/>
                    <a:pt x="4617" y="35671"/>
                    <a:pt x="4682" y="35671"/>
                  </a:cubicBezTo>
                  <a:cubicBezTo>
                    <a:pt x="5063" y="35671"/>
                    <a:pt x="5432" y="35354"/>
                    <a:pt x="5572" y="34979"/>
                  </a:cubicBezTo>
                  <a:cubicBezTo>
                    <a:pt x="5733" y="34539"/>
                    <a:pt x="5670" y="34053"/>
                    <a:pt x="5606" y="33593"/>
                  </a:cubicBezTo>
                  <a:cubicBezTo>
                    <a:pt x="5091" y="29787"/>
                    <a:pt x="4909" y="25947"/>
                    <a:pt x="5065" y="22115"/>
                  </a:cubicBezTo>
                  <a:cubicBezTo>
                    <a:pt x="5095" y="21461"/>
                    <a:pt x="5192" y="20700"/>
                    <a:pt x="5754" y="20362"/>
                  </a:cubicBezTo>
                  <a:cubicBezTo>
                    <a:pt x="8234" y="22605"/>
                    <a:pt x="10430" y="25229"/>
                    <a:pt x="11778" y="28291"/>
                  </a:cubicBezTo>
                  <a:cubicBezTo>
                    <a:pt x="13126" y="31350"/>
                    <a:pt x="13569" y="34881"/>
                    <a:pt x="12572" y="38071"/>
                  </a:cubicBezTo>
                  <a:cubicBezTo>
                    <a:pt x="12530" y="38206"/>
                    <a:pt x="12492" y="38371"/>
                    <a:pt x="12585" y="38476"/>
                  </a:cubicBezTo>
                  <a:cubicBezTo>
                    <a:pt x="12628" y="38522"/>
                    <a:pt x="12683" y="38541"/>
                    <a:pt x="12742" y="38541"/>
                  </a:cubicBezTo>
                  <a:cubicBezTo>
                    <a:pt x="12862" y="38541"/>
                    <a:pt x="13000" y="38464"/>
                    <a:pt x="13096" y="38379"/>
                  </a:cubicBezTo>
                  <a:cubicBezTo>
                    <a:pt x="14676" y="37002"/>
                    <a:pt x="14621" y="34539"/>
                    <a:pt x="14161" y="32490"/>
                  </a:cubicBezTo>
                  <a:cubicBezTo>
                    <a:pt x="13033" y="27514"/>
                    <a:pt x="10346" y="23024"/>
                    <a:pt x="6493" y="19678"/>
                  </a:cubicBezTo>
                  <a:lnTo>
                    <a:pt x="8462" y="17473"/>
                  </a:lnTo>
                  <a:cubicBezTo>
                    <a:pt x="9590" y="20519"/>
                    <a:pt x="11592" y="23167"/>
                    <a:pt x="14228" y="25077"/>
                  </a:cubicBezTo>
                  <a:cubicBezTo>
                    <a:pt x="15293" y="25845"/>
                    <a:pt x="16471" y="26488"/>
                    <a:pt x="17751" y="26775"/>
                  </a:cubicBezTo>
                  <a:cubicBezTo>
                    <a:pt x="17815" y="26790"/>
                    <a:pt x="17882" y="26804"/>
                    <a:pt x="17948" y="26804"/>
                  </a:cubicBezTo>
                  <a:cubicBezTo>
                    <a:pt x="17991" y="26804"/>
                    <a:pt x="18032" y="26798"/>
                    <a:pt x="18072" y="26783"/>
                  </a:cubicBezTo>
                  <a:cubicBezTo>
                    <a:pt x="18296" y="26703"/>
                    <a:pt x="18343" y="26382"/>
                    <a:pt x="18220" y="26179"/>
                  </a:cubicBezTo>
                  <a:cubicBezTo>
                    <a:pt x="18098" y="25972"/>
                    <a:pt x="17874" y="25862"/>
                    <a:pt x="17658" y="25753"/>
                  </a:cubicBezTo>
                  <a:cubicBezTo>
                    <a:pt x="14046" y="23911"/>
                    <a:pt x="11123" y="20958"/>
                    <a:pt x="9311" y="17333"/>
                  </a:cubicBezTo>
                  <a:cubicBezTo>
                    <a:pt x="9248" y="17207"/>
                    <a:pt x="9184" y="17071"/>
                    <a:pt x="9184" y="16932"/>
                  </a:cubicBezTo>
                  <a:cubicBezTo>
                    <a:pt x="9184" y="16772"/>
                    <a:pt x="9256" y="16624"/>
                    <a:pt x="9324" y="16484"/>
                  </a:cubicBezTo>
                  <a:lnTo>
                    <a:pt x="11774" y="11673"/>
                  </a:lnTo>
                  <a:cubicBezTo>
                    <a:pt x="14114" y="14152"/>
                    <a:pt x="15242" y="17507"/>
                    <a:pt x="17063" y="20388"/>
                  </a:cubicBezTo>
                  <a:cubicBezTo>
                    <a:pt x="18300" y="22343"/>
                    <a:pt x="19906" y="24113"/>
                    <a:pt x="21912" y="25267"/>
                  </a:cubicBezTo>
                  <a:cubicBezTo>
                    <a:pt x="23042" y="25914"/>
                    <a:pt x="24330" y="26361"/>
                    <a:pt x="25622" y="26361"/>
                  </a:cubicBezTo>
                  <a:cubicBezTo>
                    <a:pt x="25923" y="26361"/>
                    <a:pt x="26225" y="26337"/>
                    <a:pt x="26525" y="26285"/>
                  </a:cubicBezTo>
                  <a:cubicBezTo>
                    <a:pt x="26622" y="26268"/>
                    <a:pt x="26728" y="26243"/>
                    <a:pt x="26796" y="26167"/>
                  </a:cubicBezTo>
                  <a:cubicBezTo>
                    <a:pt x="27007" y="25922"/>
                    <a:pt x="26589" y="25630"/>
                    <a:pt x="26268" y="25567"/>
                  </a:cubicBezTo>
                  <a:cubicBezTo>
                    <a:pt x="21143" y="24561"/>
                    <a:pt x="16729" y="20561"/>
                    <a:pt x="15221" y="15568"/>
                  </a:cubicBezTo>
                  <a:lnTo>
                    <a:pt x="15221" y="15568"/>
                  </a:lnTo>
                  <a:cubicBezTo>
                    <a:pt x="17460" y="17615"/>
                    <a:pt x="20018" y="19789"/>
                    <a:pt x="23041" y="19789"/>
                  </a:cubicBezTo>
                  <a:cubicBezTo>
                    <a:pt x="23087" y="19789"/>
                    <a:pt x="23133" y="19789"/>
                    <a:pt x="23180" y="19788"/>
                  </a:cubicBezTo>
                  <a:cubicBezTo>
                    <a:pt x="23420" y="19779"/>
                    <a:pt x="23682" y="19754"/>
                    <a:pt x="23872" y="19598"/>
                  </a:cubicBezTo>
                  <a:cubicBezTo>
                    <a:pt x="24058" y="19441"/>
                    <a:pt x="24117" y="19112"/>
                    <a:pt x="23923" y="18960"/>
                  </a:cubicBezTo>
                  <a:cubicBezTo>
                    <a:pt x="23813" y="18871"/>
                    <a:pt x="23661" y="18871"/>
                    <a:pt x="23517" y="18867"/>
                  </a:cubicBezTo>
                  <a:cubicBezTo>
                    <a:pt x="20535" y="18808"/>
                    <a:pt x="17739" y="17262"/>
                    <a:pt x="15588" y="15196"/>
                  </a:cubicBezTo>
                  <a:cubicBezTo>
                    <a:pt x="14228" y="13890"/>
                    <a:pt x="13045" y="12298"/>
                    <a:pt x="12686" y="10448"/>
                  </a:cubicBezTo>
                  <a:cubicBezTo>
                    <a:pt x="12450" y="9206"/>
                    <a:pt x="12597" y="7922"/>
                    <a:pt x="13108" y="6765"/>
                  </a:cubicBezTo>
                  <a:lnTo>
                    <a:pt x="13108" y="6765"/>
                  </a:lnTo>
                  <a:cubicBezTo>
                    <a:pt x="13096" y="6794"/>
                    <a:pt x="13145" y="6806"/>
                    <a:pt x="13233" y="6806"/>
                  </a:cubicBezTo>
                  <a:cubicBezTo>
                    <a:pt x="13591" y="6806"/>
                    <a:pt x="14590" y="6608"/>
                    <a:pt x="14701" y="6540"/>
                  </a:cubicBezTo>
                  <a:cubicBezTo>
                    <a:pt x="16497" y="5501"/>
                    <a:pt x="15094" y="2223"/>
                    <a:pt x="14439" y="879"/>
                  </a:cubicBezTo>
                  <a:cubicBezTo>
                    <a:pt x="14300" y="596"/>
                    <a:pt x="14135" y="309"/>
                    <a:pt x="13865" y="144"/>
                  </a:cubicBezTo>
                  <a:cubicBezTo>
                    <a:pt x="13690" y="40"/>
                    <a:pt x="13495" y="1"/>
                    <a:pt x="13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70"/>
            <p:cNvSpPr/>
            <p:nvPr/>
          </p:nvSpPr>
          <p:spPr>
            <a:xfrm>
              <a:off x="5987381" y="3412060"/>
              <a:ext cx="48990" cy="347393"/>
            </a:xfrm>
            <a:custGeom>
              <a:avLst/>
              <a:gdLst/>
              <a:ahLst/>
              <a:cxnLst/>
              <a:rect l="l" t="t" r="r" b="b"/>
              <a:pathLst>
                <a:path w="3151" h="22344" extrusionOk="0">
                  <a:moveTo>
                    <a:pt x="3020" y="0"/>
                  </a:moveTo>
                  <a:cubicBezTo>
                    <a:pt x="2981" y="0"/>
                    <a:pt x="2944" y="22"/>
                    <a:pt x="2928" y="73"/>
                  </a:cubicBezTo>
                  <a:cubicBezTo>
                    <a:pt x="584" y="7157"/>
                    <a:pt x="1" y="14812"/>
                    <a:pt x="854" y="22221"/>
                  </a:cubicBezTo>
                  <a:lnTo>
                    <a:pt x="1251" y="22344"/>
                  </a:lnTo>
                  <a:cubicBezTo>
                    <a:pt x="377" y="14858"/>
                    <a:pt x="1112" y="7410"/>
                    <a:pt x="3127" y="145"/>
                  </a:cubicBezTo>
                  <a:cubicBezTo>
                    <a:pt x="3150" y="60"/>
                    <a:pt x="3083" y="0"/>
                    <a:pt x="3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70"/>
            <p:cNvSpPr/>
            <p:nvPr/>
          </p:nvSpPr>
          <p:spPr>
            <a:xfrm>
              <a:off x="6016019" y="3465978"/>
              <a:ext cx="177008" cy="304047"/>
            </a:xfrm>
            <a:custGeom>
              <a:avLst/>
              <a:gdLst/>
              <a:ahLst/>
              <a:cxnLst/>
              <a:rect l="l" t="t" r="r" b="b"/>
              <a:pathLst>
                <a:path w="11385" h="19556" extrusionOk="0">
                  <a:moveTo>
                    <a:pt x="11236" y="1"/>
                  </a:moveTo>
                  <a:cubicBezTo>
                    <a:pt x="11211" y="1"/>
                    <a:pt x="11185" y="11"/>
                    <a:pt x="11161" y="35"/>
                  </a:cubicBezTo>
                  <a:cubicBezTo>
                    <a:pt x="6067" y="5489"/>
                    <a:pt x="2332" y="12193"/>
                    <a:pt x="0" y="19281"/>
                  </a:cubicBezTo>
                  <a:lnTo>
                    <a:pt x="313" y="19556"/>
                  </a:lnTo>
                  <a:cubicBezTo>
                    <a:pt x="2653" y="12395"/>
                    <a:pt x="6443" y="5941"/>
                    <a:pt x="11313" y="187"/>
                  </a:cubicBezTo>
                  <a:cubicBezTo>
                    <a:pt x="11384" y="106"/>
                    <a:pt x="11317" y="1"/>
                    <a:pt x="11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0" name="Google Shape;3780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tx1"/>
                </a:solidFill>
              </a:rPr>
              <a:t>GROUP 5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781" name="Google Shape;3781;p7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789" name="Google Shape;3789;p71"/>
          <p:cNvPicPr preferRelativeResize="0"/>
          <p:nvPr/>
        </p:nvPicPr>
        <p:blipFill rotWithShape="1">
          <a:blip r:embed="rId3">
            <a:alphaModFix amt="80000"/>
          </a:blip>
          <a:srcRect l="21875" r="21875"/>
          <a:stretch/>
        </p:blipFill>
        <p:spPr>
          <a:xfrm>
            <a:off x="1020700" y="1508638"/>
            <a:ext cx="1323600" cy="1323600"/>
          </a:xfrm>
          <a:prstGeom prst="ellipse">
            <a:avLst/>
          </a:prstGeom>
          <a:noFill/>
          <a:ln>
            <a:noFill/>
          </a:ln>
          <a:effectLst>
            <a:outerShdw blurRad="128588" dist="19050" dir="1260000" algn="bl" rotWithShape="0">
              <a:schemeClr val="lt1">
                <a:alpha val="63000"/>
              </a:schemeClr>
            </a:outerShdw>
          </a:effectLst>
        </p:spPr>
      </p:pic>
      <p:pic>
        <p:nvPicPr>
          <p:cNvPr id="3790" name="Google Shape;3790;p71"/>
          <p:cNvPicPr preferRelativeResize="0"/>
          <p:nvPr/>
        </p:nvPicPr>
        <p:blipFill rotWithShape="1">
          <a:blip r:embed="rId4">
            <a:alphaModFix amt="80000"/>
          </a:blip>
          <a:srcRect l="21875" r="21875"/>
          <a:stretch/>
        </p:blipFill>
        <p:spPr>
          <a:xfrm>
            <a:off x="2859710" y="1508638"/>
            <a:ext cx="1323600" cy="1323600"/>
          </a:xfrm>
          <a:prstGeom prst="ellipse">
            <a:avLst/>
          </a:prstGeom>
          <a:noFill/>
          <a:ln>
            <a:noFill/>
          </a:ln>
          <a:effectLst>
            <a:outerShdw blurRad="128588" dist="19050" dir="1260000" algn="bl" rotWithShape="0">
              <a:schemeClr val="lt1">
                <a:alpha val="63000"/>
              </a:schemeClr>
            </a:outerShdw>
          </a:effectLst>
        </p:spPr>
      </p:pic>
      <p:pic>
        <p:nvPicPr>
          <p:cNvPr id="3791" name="Google Shape;3791;p71"/>
          <p:cNvPicPr preferRelativeResize="0"/>
          <p:nvPr/>
        </p:nvPicPr>
        <p:blipFill rotWithShape="1">
          <a:blip r:embed="rId5">
            <a:alphaModFix amt="80000"/>
          </a:blip>
          <a:srcRect l="21875" r="21875"/>
          <a:stretch/>
        </p:blipFill>
        <p:spPr>
          <a:xfrm>
            <a:off x="4870325" y="1508638"/>
            <a:ext cx="1323600" cy="1323600"/>
          </a:xfrm>
          <a:prstGeom prst="ellipse">
            <a:avLst/>
          </a:prstGeom>
          <a:noFill/>
          <a:ln>
            <a:noFill/>
          </a:ln>
          <a:effectLst>
            <a:outerShdw blurRad="128588" dist="19050" dir="1260000" algn="bl" rotWithShape="0">
              <a:schemeClr val="lt1">
                <a:alpha val="63000"/>
              </a:schemeClr>
            </a:outerShdw>
          </a:effectLst>
        </p:spPr>
      </p:pic>
      <p:pic>
        <p:nvPicPr>
          <p:cNvPr id="3792" name="Google Shape;3792;p71"/>
          <p:cNvPicPr preferRelativeResize="0"/>
          <p:nvPr/>
        </p:nvPicPr>
        <p:blipFill rotWithShape="1">
          <a:blip r:embed="rId6">
            <a:alphaModFix amt="80000"/>
          </a:blip>
          <a:srcRect l="21875" r="21875"/>
          <a:stretch/>
        </p:blipFill>
        <p:spPr>
          <a:xfrm>
            <a:off x="6799700" y="1508638"/>
            <a:ext cx="1323600" cy="1323600"/>
          </a:xfrm>
          <a:prstGeom prst="ellipse">
            <a:avLst/>
          </a:prstGeom>
          <a:noFill/>
          <a:ln>
            <a:noFill/>
          </a:ln>
          <a:effectLst>
            <a:outerShdw blurRad="128588" dist="19050" dir="1260000" algn="bl" rotWithShape="0">
              <a:schemeClr val="lt1">
                <a:alpha val="63000"/>
              </a:schemeClr>
            </a:outerShdw>
          </a:effectLst>
        </p:spPr>
      </p:pic>
      <p:grpSp>
        <p:nvGrpSpPr>
          <p:cNvPr id="3793" name="Google Shape;3793;p71"/>
          <p:cNvGrpSpPr/>
          <p:nvPr/>
        </p:nvGrpSpPr>
        <p:grpSpPr>
          <a:xfrm>
            <a:off x="188689" y="221612"/>
            <a:ext cx="1353512" cy="1168831"/>
            <a:chOff x="761875" y="3271750"/>
            <a:chExt cx="1876750" cy="1620675"/>
          </a:xfrm>
        </p:grpSpPr>
        <p:sp>
          <p:nvSpPr>
            <p:cNvPr id="3794" name="Google Shape;3794;p71"/>
            <p:cNvSpPr/>
            <p:nvPr/>
          </p:nvSpPr>
          <p:spPr>
            <a:xfrm>
              <a:off x="2222700" y="4352500"/>
              <a:ext cx="329525" cy="263375"/>
            </a:xfrm>
            <a:custGeom>
              <a:avLst/>
              <a:gdLst/>
              <a:ahLst/>
              <a:cxnLst/>
              <a:rect l="l" t="t" r="r" b="b"/>
              <a:pathLst>
                <a:path w="13181" h="10535" extrusionOk="0">
                  <a:moveTo>
                    <a:pt x="12648" y="1"/>
                  </a:moveTo>
                  <a:cubicBezTo>
                    <a:pt x="12567" y="1"/>
                    <a:pt x="12485" y="22"/>
                    <a:pt x="12411" y="67"/>
                  </a:cubicBezTo>
                  <a:cubicBezTo>
                    <a:pt x="12118" y="242"/>
                    <a:pt x="11829" y="417"/>
                    <a:pt x="11540" y="596"/>
                  </a:cubicBezTo>
                  <a:cubicBezTo>
                    <a:pt x="11251" y="775"/>
                    <a:pt x="10963" y="946"/>
                    <a:pt x="10674" y="1130"/>
                  </a:cubicBezTo>
                  <a:cubicBezTo>
                    <a:pt x="10604" y="1178"/>
                    <a:pt x="10534" y="1226"/>
                    <a:pt x="10464" y="1274"/>
                  </a:cubicBezTo>
                  <a:cubicBezTo>
                    <a:pt x="10385" y="1327"/>
                    <a:pt x="10311" y="1388"/>
                    <a:pt x="10241" y="1449"/>
                  </a:cubicBezTo>
                  <a:cubicBezTo>
                    <a:pt x="10097" y="1585"/>
                    <a:pt x="9974" y="1733"/>
                    <a:pt x="9860" y="1895"/>
                  </a:cubicBezTo>
                  <a:lnTo>
                    <a:pt x="9252" y="2761"/>
                  </a:lnTo>
                  <a:lnTo>
                    <a:pt x="8080" y="4424"/>
                  </a:lnTo>
                  <a:cubicBezTo>
                    <a:pt x="7695" y="4970"/>
                    <a:pt x="7258" y="5473"/>
                    <a:pt x="6777" y="5937"/>
                  </a:cubicBezTo>
                  <a:cubicBezTo>
                    <a:pt x="6295" y="6396"/>
                    <a:pt x="5766" y="6812"/>
                    <a:pt x="5197" y="7171"/>
                  </a:cubicBezTo>
                  <a:lnTo>
                    <a:pt x="3483" y="8264"/>
                  </a:lnTo>
                  <a:cubicBezTo>
                    <a:pt x="2910" y="8632"/>
                    <a:pt x="2337" y="8990"/>
                    <a:pt x="1764" y="9349"/>
                  </a:cubicBezTo>
                  <a:lnTo>
                    <a:pt x="36" y="10430"/>
                  </a:lnTo>
                  <a:cubicBezTo>
                    <a:pt x="9" y="10447"/>
                    <a:pt x="1" y="10482"/>
                    <a:pt x="18" y="10508"/>
                  </a:cubicBezTo>
                  <a:cubicBezTo>
                    <a:pt x="27" y="10525"/>
                    <a:pt x="44" y="10535"/>
                    <a:pt x="64" y="10535"/>
                  </a:cubicBezTo>
                  <a:cubicBezTo>
                    <a:pt x="75" y="10535"/>
                    <a:pt x="86" y="10532"/>
                    <a:pt x="97" y="10526"/>
                  </a:cubicBezTo>
                  <a:lnTo>
                    <a:pt x="1838" y="9472"/>
                  </a:lnTo>
                  <a:cubicBezTo>
                    <a:pt x="2420" y="9122"/>
                    <a:pt x="2997" y="8772"/>
                    <a:pt x="3583" y="8426"/>
                  </a:cubicBezTo>
                  <a:lnTo>
                    <a:pt x="5333" y="7389"/>
                  </a:lnTo>
                  <a:cubicBezTo>
                    <a:pt x="5924" y="7039"/>
                    <a:pt x="6483" y="6633"/>
                    <a:pt x="7000" y="6182"/>
                  </a:cubicBezTo>
                  <a:cubicBezTo>
                    <a:pt x="7520" y="5723"/>
                    <a:pt x="7997" y="5220"/>
                    <a:pt x="8417" y="4673"/>
                  </a:cubicBezTo>
                  <a:lnTo>
                    <a:pt x="9672" y="3068"/>
                  </a:lnTo>
                  <a:lnTo>
                    <a:pt x="9983" y="2669"/>
                  </a:lnTo>
                  <a:cubicBezTo>
                    <a:pt x="10035" y="2604"/>
                    <a:pt x="10092" y="2530"/>
                    <a:pt x="10140" y="2477"/>
                  </a:cubicBezTo>
                  <a:cubicBezTo>
                    <a:pt x="10189" y="2420"/>
                    <a:pt x="10245" y="2368"/>
                    <a:pt x="10307" y="2324"/>
                  </a:cubicBezTo>
                  <a:cubicBezTo>
                    <a:pt x="10433" y="2241"/>
                    <a:pt x="10565" y="2171"/>
                    <a:pt x="10700" y="2110"/>
                  </a:cubicBezTo>
                  <a:cubicBezTo>
                    <a:pt x="10770" y="2079"/>
                    <a:pt x="10827" y="2053"/>
                    <a:pt x="10906" y="2013"/>
                  </a:cubicBezTo>
                  <a:cubicBezTo>
                    <a:pt x="10985" y="1974"/>
                    <a:pt x="11059" y="1935"/>
                    <a:pt x="11133" y="1895"/>
                  </a:cubicBezTo>
                  <a:cubicBezTo>
                    <a:pt x="11426" y="1729"/>
                    <a:pt x="11720" y="1554"/>
                    <a:pt x="12013" y="1379"/>
                  </a:cubicBezTo>
                  <a:cubicBezTo>
                    <a:pt x="12306" y="1208"/>
                    <a:pt x="12599" y="1038"/>
                    <a:pt x="12887" y="863"/>
                  </a:cubicBezTo>
                  <a:cubicBezTo>
                    <a:pt x="13106" y="732"/>
                    <a:pt x="13181" y="447"/>
                    <a:pt x="13045" y="229"/>
                  </a:cubicBezTo>
                  <a:cubicBezTo>
                    <a:pt x="12958" y="81"/>
                    <a:pt x="12805" y="1"/>
                    <a:pt x="12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71"/>
            <p:cNvSpPr/>
            <p:nvPr/>
          </p:nvSpPr>
          <p:spPr>
            <a:xfrm>
              <a:off x="2204700" y="4249525"/>
              <a:ext cx="236300" cy="348325"/>
            </a:xfrm>
            <a:custGeom>
              <a:avLst/>
              <a:gdLst/>
              <a:ahLst/>
              <a:cxnLst/>
              <a:rect l="l" t="t" r="r" b="b"/>
              <a:pathLst>
                <a:path w="9452" h="13933" extrusionOk="0">
                  <a:moveTo>
                    <a:pt x="8923" y="1"/>
                  </a:moveTo>
                  <a:cubicBezTo>
                    <a:pt x="8756" y="1"/>
                    <a:pt x="8595" y="91"/>
                    <a:pt x="8511" y="249"/>
                  </a:cubicBezTo>
                  <a:lnTo>
                    <a:pt x="8511" y="244"/>
                  </a:lnTo>
                  <a:cubicBezTo>
                    <a:pt x="8363" y="551"/>
                    <a:pt x="8218" y="857"/>
                    <a:pt x="8074" y="1163"/>
                  </a:cubicBezTo>
                  <a:cubicBezTo>
                    <a:pt x="7934" y="1469"/>
                    <a:pt x="7781" y="1775"/>
                    <a:pt x="7641" y="2086"/>
                  </a:cubicBezTo>
                  <a:cubicBezTo>
                    <a:pt x="7610" y="2160"/>
                    <a:pt x="7575" y="2239"/>
                    <a:pt x="7545" y="2322"/>
                  </a:cubicBezTo>
                  <a:cubicBezTo>
                    <a:pt x="7514" y="2401"/>
                    <a:pt x="7492" y="2462"/>
                    <a:pt x="7466" y="2532"/>
                  </a:cubicBezTo>
                  <a:cubicBezTo>
                    <a:pt x="7418" y="2677"/>
                    <a:pt x="7361" y="2812"/>
                    <a:pt x="7287" y="2943"/>
                  </a:cubicBezTo>
                  <a:cubicBezTo>
                    <a:pt x="7252" y="3009"/>
                    <a:pt x="7203" y="3070"/>
                    <a:pt x="7151" y="3127"/>
                  </a:cubicBezTo>
                  <a:cubicBezTo>
                    <a:pt x="7103" y="3180"/>
                    <a:pt x="7033" y="3241"/>
                    <a:pt x="6976" y="3298"/>
                  </a:cubicBezTo>
                  <a:lnTo>
                    <a:pt x="6600" y="3648"/>
                  </a:lnTo>
                  <a:lnTo>
                    <a:pt x="5112" y="5039"/>
                  </a:lnTo>
                  <a:cubicBezTo>
                    <a:pt x="4605" y="5507"/>
                    <a:pt x="4146" y="6023"/>
                    <a:pt x="3739" y="6583"/>
                  </a:cubicBezTo>
                  <a:cubicBezTo>
                    <a:pt x="3332" y="7138"/>
                    <a:pt x="2978" y="7729"/>
                    <a:pt x="2680" y="8350"/>
                  </a:cubicBezTo>
                  <a:lnTo>
                    <a:pt x="1801" y="10187"/>
                  </a:lnTo>
                  <a:cubicBezTo>
                    <a:pt x="1512" y="10800"/>
                    <a:pt x="1215" y="11412"/>
                    <a:pt x="917" y="12020"/>
                  </a:cubicBezTo>
                  <a:lnTo>
                    <a:pt x="21" y="13849"/>
                  </a:lnTo>
                  <a:cubicBezTo>
                    <a:pt x="0" y="13895"/>
                    <a:pt x="38" y="13932"/>
                    <a:pt x="76" y="13932"/>
                  </a:cubicBezTo>
                  <a:cubicBezTo>
                    <a:pt x="95" y="13932"/>
                    <a:pt x="114" y="13923"/>
                    <a:pt x="126" y="13901"/>
                  </a:cubicBezTo>
                  <a:lnTo>
                    <a:pt x="1049" y="12086"/>
                  </a:lnTo>
                  <a:cubicBezTo>
                    <a:pt x="1355" y="11482"/>
                    <a:pt x="1661" y="10874"/>
                    <a:pt x="1976" y="10275"/>
                  </a:cubicBezTo>
                  <a:lnTo>
                    <a:pt x="2912" y="8468"/>
                  </a:lnTo>
                  <a:cubicBezTo>
                    <a:pt x="3218" y="7873"/>
                    <a:pt x="3586" y="7309"/>
                    <a:pt x="4001" y="6788"/>
                  </a:cubicBezTo>
                  <a:cubicBezTo>
                    <a:pt x="4417" y="6264"/>
                    <a:pt x="4885" y="5787"/>
                    <a:pt x="5392" y="5354"/>
                  </a:cubicBezTo>
                  <a:lnTo>
                    <a:pt x="6945" y="4037"/>
                  </a:lnTo>
                  <a:lnTo>
                    <a:pt x="7755" y="3355"/>
                  </a:lnTo>
                  <a:cubicBezTo>
                    <a:pt x="7903" y="3232"/>
                    <a:pt x="8043" y="3092"/>
                    <a:pt x="8166" y="2939"/>
                  </a:cubicBezTo>
                  <a:cubicBezTo>
                    <a:pt x="8223" y="2865"/>
                    <a:pt x="8271" y="2786"/>
                    <a:pt x="8319" y="2703"/>
                  </a:cubicBezTo>
                  <a:cubicBezTo>
                    <a:pt x="8363" y="2628"/>
                    <a:pt x="8402" y="2554"/>
                    <a:pt x="8441" y="2480"/>
                  </a:cubicBezTo>
                  <a:cubicBezTo>
                    <a:pt x="8599" y="2178"/>
                    <a:pt x="8748" y="1872"/>
                    <a:pt x="8896" y="1570"/>
                  </a:cubicBezTo>
                  <a:cubicBezTo>
                    <a:pt x="9049" y="1264"/>
                    <a:pt x="9203" y="962"/>
                    <a:pt x="9347" y="656"/>
                  </a:cubicBezTo>
                  <a:cubicBezTo>
                    <a:pt x="9452" y="428"/>
                    <a:pt x="9351" y="157"/>
                    <a:pt x="9128" y="48"/>
                  </a:cubicBezTo>
                  <a:cubicBezTo>
                    <a:pt x="9062" y="16"/>
                    <a:pt x="8992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71"/>
            <p:cNvSpPr/>
            <p:nvPr/>
          </p:nvSpPr>
          <p:spPr>
            <a:xfrm>
              <a:off x="1358775" y="3271750"/>
              <a:ext cx="933500" cy="1166975"/>
            </a:xfrm>
            <a:custGeom>
              <a:avLst/>
              <a:gdLst/>
              <a:ahLst/>
              <a:cxnLst/>
              <a:rect l="l" t="t" r="r" b="b"/>
              <a:pathLst>
                <a:path w="37340" h="46679" extrusionOk="0">
                  <a:moveTo>
                    <a:pt x="17850" y="0"/>
                  </a:moveTo>
                  <a:cubicBezTo>
                    <a:pt x="14157" y="0"/>
                    <a:pt x="10861" y="4450"/>
                    <a:pt x="8154" y="10143"/>
                  </a:cubicBezTo>
                  <a:cubicBezTo>
                    <a:pt x="3736" y="11744"/>
                    <a:pt x="0" y="14671"/>
                    <a:pt x="3250" y="19959"/>
                  </a:cubicBezTo>
                  <a:cubicBezTo>
                    <a:pt x="3478" y="20331"/>
                    <a:pt x="3714" y="20703"/>
                    <a:pt x="3955" y="21079"/>
                  </a:cubicBezTo>
                  <a:cubicBezTo>
                    <a:pt x="4751" y="22322"/>
                    <a:pt x="5604" y="23586"/>
                    <a:pt x="6501" y="24850"/>
                  </a:cubicBezTo>
                  <a:cubicBezTo>
                    <a:pt x="12843" y="33782"/>
                    <a:pt x="21303" y="42820"/>
                    <a:pt x="26146" y="46678"/>
                  </a:cubicBezTo>
                  <a:cubicBezTo>
                    <a:pt x="26146" y="46678"/>
                    <a:pt x="37340" y="22396"/>
                    <a:pt x="23950" y="4120"/>
                  </a:cubicBezTo>
                  <a:cubicBezTo>
                    <a:pt x="21826" y="1220"/>
                    <a:pt x="19783" y="0"/>
                    <a:pt x="17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71"/>
            <p:cNvSpPr/>
            <p:nvPr/>
          </p:nvSpPr>
          <p:spPr>
            <a:xfrm>
              <a:off x="1894750" y="3893350"/>
              <a:ext cx="185050" cy="474500"/>
            </a:xfrm>
            <a:custGeom>
              <a:avLst/>
              <a:gdLst/>
              <a:ahLst/>
              <a:cxnLst/>
              <a:rect l="l" t="t" r="r" b="b"/>
              <a:pathLst>
                <a:path w="7402" h="18980" extrusionOk="0">
                  <a:moveTo>
                    <a:pt x="2685" y="1"/>
                  </a:moveTo>
                  <a:cubicBezTo>
                    <a:pt x="0" y="1"/>
                    <a:pt x="2073" y="10669"/>
                    <a:pt x="4037" y="18791"/>
                  </a:cubicBezTo>
                  <a:cubicBezTo>
                    <a:pt x="4069" y="18908"/>
                    <a:pt x="4209" y="18979"/>
                    <a:pt x="4322" y="18979"/>
                  </a:cubicBezTo>
                  <a:cubicBezTo>
                    <a:pt x="4396" y="18979"/>
                    <a:pt x="4458" y="18948"/>
                    <a:pt x="4471" y="18879"/>
                  </a:cubicBezTo>
                  <a:cubicBezTo>
                    <a:pt x="5210" y="14955"/>
                    <a:pt x="7401" y="1530"/>
                    <a:pt x="3110" y="78"/>
                  </a:cubicBezTo>
                  <a:cubicBezTo>
                    <a:pt x="2957" y="26"/>
                    <a:pt x="2815" y="1"/>
                    <a:pt x="2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71"/>
            <p:cNvSpPr/>
            <p:nvPr/>
          </p:nvSpPr>
          <p:spPr>
            <a:xfrm>
              <a:off x="1419875" y="3659050"/>
              <a:ext cx="546125" cy="697300"/>
            </a:xfrm>
            <a:custGeom>
              <a:avLst/>
              <a:gdLst/>
              <a:ahLst/>
              <a:cxnLst/>
              <a:rect l="l" t="t" r="r" b="b"/>
              <a:pathLst>
                <a:path w="21845" h="27892" extrusionOk="0">
                  <a:moveTo>
                    <a:pt x="3631" y="1"/>
                  </a:moveTo>
                  <a:cubicBezTo>
                    <a:pt x="1" y="1"/>
                    <a:pt x="3324" y="4688"/>
                    <a:pt x="4306" y="6353"/>
                  </a:cubicBezTo>
                  <a:cubicBezTo>
                    <a:pt x="6340" y="9778"/>
                    <a:pt x="8825" y="13137"/>
                    <a:pt x="11375" y="16440"/>
                  </a:cubicBezTo>
                  <a:cubicBezTo>
                    <a:pt x="13736" y="19496"/>
                    <a:pt x="21381" y="27892"/>
                    <a:pt x="21820" y="27892"/>
                  </a:cubicBezTo>
                  <a:cubicBezTo>
                    <a:pt x="21839" y="27892"/>
                    <a:pt x="21844" y="27875"/>
                    <a:pt x="21834" y="27840"/>
                  </a:cubicBezTo>
                  <a:cubicBezTo>
                    <a:pt x="21287" y="25981"/>
                    <a:pt x="20242" y="22293"/>
                    <a:pt x="19279" y="18002"/>
                  </a:cubicBezTo>
                  <a:cubicBezTo>
                    <a:pt x="18956" y="16563"/>
                    <a:pt x="18138" y="15102"/>
                    <a:pt x="16913" y="13785"/>
                  </a:cubicBezTo>
                  <a:cubicBezTo>
                    <a:pt x="15460" y="12219"/>
                    <a:pt x="13982" y="10557"/>
                    <a:pt x="12495" y="8802"/>
                  </a:cubicBezTo>
                  <a:cubicBezTo>
                    <a:pt x="10347" y="6274"/>
                    <a:pt x="8448" y="3859"/>
                    <a:pt x="6764" y="1589"/>
                  </a:cubicBezTo>
                  <a:cubicBezTo>
                    <a:pt x="6178" y="797"/>
                    <a:pt x="4682" y="19"/>
                    <a:pt x="3702" y="1"/>
                  </a:cubicBezTo>
                  <a:cubicBezTo>
                    <a:pt x="3678" y="1"/>
                    <a:pt x="3654" y="1"/>
                    <a:pt x="3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71"/>
            <p:cNvSpPr/>
            <p:nvPr/>
          </p:nvSpPr>
          <p:spPr>
            <a:xfrm>
              <a:off x="1618500" y="3643775"/>
              <a:ext cx="289175" cy="360675"/>
            </a:xfrm>
            <a:custGeom>
              <a:avLst/>
              <a:gdLst/>
              <a:ahLst/>
              <a:cxnLst/>
              <a:rect l="l" t="t" r="r" b="b"/>
              <a:pathLst>
                <a:path w="11567" h="14427" extrusionOk="0">
                  <a:moveTo>
                    <a:pt x="3503" y="1"/>
                  </a:moveTo>
                  <a:cubicBezTo>
                    <a:pt x="3146" y="1"/>
                    <a:pt x="2782" y="38"/>
                    <a:pt x="2397" y="114"/>
                  </a:cubicBezTo>
                  <a:cubicBezTo>
                    <a:pt x="2397" y="114"/>
                    <a:pt x="0" y="590"/>
                    <a:pt x="1094" y="2546"/>
                  </a:cubicBezTo>
                  <a:cubicBezTo>
                    <a:pt x="3478" y="6802"/>
                    <a:pt x="10862" y="14426"/>
                    <a:pt x="10862" y="14426"/>
                  </a:cubicBezTo>
                  <a:cubicBezTo>
                    <a:pt x="10801" y="13937"/>
                    <a:pt x="10766" y="13447"/>
                    <a:pt x="10766" y="12957"/>
                  </a:cubicBezTo>
                  <a:cubicBezTo>
                    <a:pt x="10761" y="11259"/>
                    <a:pt x="10726" y="9720"/>
                    <a:pt x="11216" y="8180"/>
                  </a:cubicBezTo>
                  <a:cubicBezTo>
                    <a:pt x="11317" y="7874"/>
                    <a:pt x="11382" y="7554"/>
                    <a:pt x="11422" y="7231"/>
                  </a:cubicBezTo>
                  <a:cubicBezTo>
                    <a:pt x="11566" y="5931"/>
                    <a:pt x="11168" y="4527"/>
                    <a:pt x="9978" y="3176"/>
                  </a:cubicBezTo>
                  <a:cubicBezTo>
                    <a:pt x="9060" y="2130"/>
                    <a:pt x="7760" y="1247"/>
                    <a:pt x="6352" y="678"/>
                  </a:cubicBezTo>
                  <a:cubicBezTo>
                    <a:pt x="5271" y="236"/>
                    <a:pt x="4406" y="1"/>
                    <a:pt x="3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71"/>
            <p:cNvSpPr/>
            <p:nvPr/>
          </p:nvSpPr>
          <p:spPr>
            <a:xfrm>
              <a:off x="1999075" y="3698975"/>
              <a:ext cx="63875" cy="181950"/>
            </a:xfrm>
            <a:custGeom>
              <a:avLst/>
              <a:gdLst/>
              <a:ahLst/>
              <a:cxnLst/>
              <a:rect l="l" t="t" r="r" b="b"/>
              <a:pathLst>
                <a:path w="2555" h="7278" extrusionOk="0">
                  <a:moveTo>
                    <a:pt x="591" y="0"/>
                  </a:moveTo>
                  <a:cubicBezTo>
                    <a:pt x="513" y="0"/>
                    <a:pt x="432" y="20"/>
                    <a:pt x="350" y="62"/>
                  </a:cubicBezTo>
                  <a:cubicBezTo>
                    <a:pt x="131" y="171"/>
                    <a:pt x="79" y="403"/>
                    <a:pt x="57" y="631"/>
                  </a:cubicBezTo>
                  <a:cubicBezTo>
                    <a:pt x="0" y="1274"/>
                    <a:pt x="131" y="1961"/>
                    <a:pt x="258" y="2639"/>
                  </a:cubicBezTo>
                  <a:lnTo>
                    <a:pt x="1041" y="6755"/>
                  </a:lnTo>
                  <a:cubicBezTo>
                    <a:pt x="1067" y="6904"/>
                    <a:pt x="1116" y="7083"/>
                    <a:pt x="1282" y="7192"/>
                  </a:cubicBezTo>
                  <a:cubicBezTo>
                    <a:pt x="1372" y="7249"/>
                    <a:pt x="1475" y="7278"/>
                    <a:pt x="1578" y="7278"/>
                  </a:cubicBezTo>
                  <a:cubicBezTo>
                    <a:pt x="1659" y="7278"/>
                    <a:pt x="1740" y="7260"/>
                    <a:pt x="1815" y="7223"/>
                  </a:cubicBezTo>
                  <a:cubicBezTo>
                    <a:pt x="1951" y="7144"/>
                    <a:pt x="2008" y="7013"/>
                    <a:pt x="2060" y="6882"/>
                  </a:cubicBezTo>
                  <a:cubicBezTo>
                    <a:pt x="2507" y="5771"/>
                    <a:pt x="2555" y="4515"/>
                    <a:pt x="2297" y="3216"/>
                  </a:cubicBezTo>
                  <a:cubicBezTo>
                    <a:pt x="2216" y="2796"/>
                    <a:pt x="1532" y="0"/>
                    <a:pt x="5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71"/>
            <p:cNvSpPr/>
            <p:nvPr/>
          </p:nvSpPr>
          <p:spPr>
            <a:xfrm>
              <a:off x="1817650" y="3370825"/>
              <a:ext cx="149725" cy="176550"/>
            </a:xfrm>
            <a:custGeom>
              <a:avLst/>
              <a:gdLst/>
              <a:ahLst/>
              <a:cxnLst/>
              <a:rect l="l" t="t" r="r" b="b"/>
              <a:pathLst>
                <a:path w="5989" h="7062" extrusionOk="0">
                  <a:moveTo>
                    <a:pt x="372" y="0"/>
                  </a:moveTo>
                  <a:cubicBezTo>
                    <a:pt x="236" y="0"/>
                    <a:pt x="134" y="61"/>
                    <a:pt x="79" y="201"/>
                  </a:cubicBezTo>
                  <a:cubicBezTo>
                    <a:pt x="0" y="402"/>
                    <a:pt x="118" y="664"/>
                    <a:pt x="254" y="900"/>
                  </a:cubicBezTo>
                  <a:cubicBezTo>
                    <a:pt x="647" y="1574"/>
                    <a:pt x="1203" y="2217"/>
                    <a:pt x="1750" y="2856"/>
                  </a:cubicBezTo>
                  <a:lnTo>
                    <a:pt x="5079" y="6705"/>
                  </a:lnTo>
                  <a:cubicBezTo>
                    <a:pt x="5201" y="6850"/>
                    <a:pt x="5354" y="7007"/>
                    <a:pt x="5551" y="7051"/>
                  </a:cubicBezTo>
                  <a:cubicBezTo>
                    <a:pt x="5583" y="7058"/>
                    <a:pt x="5614" y="7062"/>
                    <a:pt x="5644" y="7062"/>
                  </a:cubicBezTo>
                  <a:cubicBezTo>
                    <a:pt x="5794" y="7062"/>
                    <a:pt x="5912" y="6976"/>
                    <a:pt x="5945" y="6863"/>
                  </a:cubicBezTo>
                  <a:cubicBezTo>
                    <a:pt x="5989" y="6732"/>
                    <a:pt x="5940" y="6574"/>
                    <a:pt x="5892" y="6421"/>
                  </a:cubicBezTo>
                  <a:cubicBezTo>
                    <a:pt x="5459" y="5104"/>
                    <a:pt x="4650" y="3814"/>
                    <a:pt x="3591" y="2602"/>
                  </a:cubicBezTo>
                  <a:cubicBezTo>
                    <a:pt x="3276" y="2238"/>
                    <a:pt x="1200" y="0"/>
                    <a:pt x="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71"/>
            <p:cNvSpPr/>
            <p:nvPr/>
          </p:nvSpPr>
          <p:spPr>
            <a:xfrm>
              <a:off x="1757600" y="3417325"/>
              <a:ext cx="158600" cy="157225"/>
            </a:xfrm>
            <a:custGeom>
              <a:avLst/>
              <a:gdLst/>
              <a:ahLst/>
              <a:cxnLst/>
              <a:rect l="l" t="t" r="r" b="b"/>
              <a:pathLst>
                <a:path w="6344" h="6289" extrusionOk="0">
                  <a:moveTo>
                    <a:pt x="336" y="0"/>
                  </a:moveTo>
                  <a:cubicBezTo>
                    <a:pt x="187" y="0"/>
                    <a:pt x="84" y="66"/>
                    <a:pt x="49" y="222"/>
                  </a:cubicBezTo>
                  <a:cubicBezTo>
                    <a:pt x="0" y="423"/>
                    <a:pt x="145" y="663"/>
                    <a:pt x="302" y="873"/>
                  </a:cubicBezTo>
                  <a:cubicBezTo>
                    <a:pt x="753" y="1490"/>
                    <a:pt x="1348" y="2054"/>
                    <a:pt x="1938" y="2614"/>
                  </a:cubicBezTo>
                  <a:lnTo>
                    <a:pt x="5503" y="6000"/>
                  </a:lnTo>
                  <a:cubicBezTo>
                    <a:pt x="5635" y="6123"/>
                    <a:pt x="5797" y="6263"/>
                    <a:pt x="5980" y="6284"/>
                  </a:cubicBezTo>
                  <a:cubicBezTo>
                    <a:pt x="5999" y="6287"/>
                    <a:pt x="6018" y="6288"/>
                    <a:pt x="6035" y="6288"/>
                  </a:cubicBezTo>
                  <a:cubicBezTo>
                    <a:pt x="6194" y="6288"/>
                    <a:pt x="6302" y="6188"/>
                    <a:pt x="6321" y="6070"/>
                  </a:cubicBezTo>
                  <a:cubicBezTo>
                    <a:pt x="6343" y="5939"/>
                    <a:pt x="6278" y="5790"/>
                    <a:pt x="6212" y="5650"/>
                  </a:cubicBezTo>
                  <a:cubicBezTo>
                    <a:pt x="5639" y="4430"/>
                    <a:pt x="4725" y="3271"/>
                    <a:pt x="3592" y="2203"/>
                  </a:cubicBezTo>
                  <a:cubicBezTo>
                    <a:pt x="3257" y="1890"/>
                    <a:pt x="1134" y="0"/>
                    <a:pt x="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71"/>
            <p:cNvSpPr/>
            <p:nvPr/>
          </p:nvSpPr>
          <p:spPr>
            <a:xfrm>
              <a:off x="1650225" y="3558500"/>
              <a:ext cx="51725" cy="47775"/>
            </a:xfrm>
            <a:custGeom>
              <a:avLst/>
              <a:gdLst/>
              <a:ahLst/>
              <a:cxnLst/>
              <a:rect l="l" t="t" r="r" b="b"/>
              <a:pathLst>
                <a:path w="2069" h="1911" extrusionOk="0">
                  <a:moveTo>
                    <a:pt x="413" y="1"/>
                  </a:moveTo>
                  <a:cubicBezTo>
                    <a:pt x="20" y="1"/>
                    <a:pt x="0" y="434"/>
                    <a:pt x="188" y="747"/>
                  </a:cubicBezTo>
                  <a:cubicBezTo>
                    <a:pt x="363" y="1031"/>
                    <a:pt x="577" y="1285"/>
                    <a:pt x="827" y="1504"/>
                  </a:cubicBezTo>
                  <a:cubicBezTo>
                    <a:pt x="967" y="1635"/>
                    <a:pt x="1124" y="1744"/>
                    <a:pt x="1299" y="1823"/>
                  </a:cubicBezTo>
                  <a:cubicBezTo>
                    <a:pt x="1419" y="1877"/>
                    <a:pt x="1554" y="1910"/>
                    <a:pt x="1675" y="1910"/>
                  </a:cubicBezTo>
                  <a:cubicBezTo>
                    <a:pt x="1730" y="1910"/>
                    <a:pt x="1782" y="1904"/>
                    <a:pt x="1828" y="1889"/>
                  </a:cubicBezTo>
                  <a:cubicBezTo>
                    <a:pt x="1977" y="1845"/>
                    <a:pt x="2069" y="1705"/>
                    <a:pt x="2056" y="1552"/>
                  </a:cubicBezTo>
                  <a:cubicBezTo>
                    <a:pt x="2047" y="1403"/>
                    <a:pt x="1968" y="1245"/>
                    <a:pt x="1868" y="1097"/>
                  </a:cubicBezTo>
                  <a:cubicBezTo>
                    <a:pt x="1645" y="764"/>
                    <a:pt x="1146" y="209"/>
                    <a:pt x="678" y="51"/>
                  </a:cubicBezTo>
                  <a:cubicBezTo>
                    <a:pt x="576" y="16"/>
                    <a:pt x="488" y="1"/>
                    <a:pt x="4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71"/>
            <p:cNvSpPr/>
            <p:nvPr/>
          </p:nvSpPr>
          <p:spPr>
            <a:xfrm>
              <a:off x="1597400" y="3583000"/>
              <a:ext cx="47375" cy="44550"/>
            </a:xfrm>
            <a:custGeom>
              <a:avLst/>
              <a:gdLst/>
              <a:ahLst/>
              <a:cxnLst/>
              <a:rect l="l" t="t" r="r" b="b"/>
              <a:pathLst>
                <a:path w="1895" h="1782" extrusionOk="0">
                  <a:moveTo>
                    <a:pt x="395" y="0"/>
                  </a:moveTo>
                  <a:cubicBezTo>
                    <a:pt x="56" y="0"/>
                    <a:pt x="0" y="352"/>
                    <a:pt x="140" y="629"/>
                  </a:cubicBezTo>
                  <a:cubicBezTo>
                    <a:pt x="280" y="895"/>
                    <a:pt x="464" y="1136"/>
                    <a:pt x="678" y="1346"/>
                  </a:cubicBezTo>
                  <a:cubicBezTo>
                    <a:pt x="805" y="1473"/>
                    <a:pt x="949" y="1582"/>
                    <a:pt x="1107" y="1665"/>
                  </a:cubicBezTo>
                  <a:cubicBezTo>
                    <a:pt x="1242" y="1737"/>
                    <a:pt x="1398" y="1782"/>
                    <a:pt x="1534" y="1782"/>
                  </a:cubicBezTo>
                  <a:cubicBezTo>
                    <a:pt x="1565" y="1782"/>
                    <a:pt x="1595" y="1779"/>
                    <a:pt x="1623" y="1775"/>
                  </a:cubicBezTo>
                  <a:cubicBezTo>
                    <a:pt x="1763" y="1762"/>
                    <a:pt x="1872" y="1643"/>
                    <a:pt x="1885" y="1503"/>
                  </a:cubicBezTo>
                  <a:cubicBezTo>
                    <a:pt x="1894" y="1372"/>
                    <a:pt x="1833" y="1228"/>
                    <a:pt x="1754" y="1088"/>
                  </a:cubicBezTo>
                  <a:cubicBezTo>
                    <a:pt x="1575" y="782"/>
                    <a:pt x="1151" y="252"/>
                    <a:pt x="704" y="73"/>
                  </a:cubicBezTo>
                  <a:cubicBezTo>
                    <a:pt x="583" y="22"/>
                    <a:pt x="480" y="0"/>
                    <a:pt x="3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71"/>
            <p:cNvSpPr/>
            <p:nvPr/>
          </p:nvSpPr>
          <p:spPr>
            <a:xfrm>
              <a:off x="1552200" y="3615025"/>
              <a:ext cx="44225" cy="39725"/>
            </a:xfrm>
            <a:custGeom>
              <a:avLst/>
              <a:gdLst/>
              <a:ahLst/>
              <a:cxnLst/>
              <a:rect l="l" t="t" r="r" b="b"/>
              <a:pathLst>
                <a:path w="1769" h="1589" extrusionOk="0">
                  <a:moveTo>
                    <a:pt x="358" y="1"/>
                  </a:moveTo>
                  <a:cubicBezTo>
                    <a:pt x="48" y="1"/>
                    <a:pt x="1" y="307"/>
                    <a:pt x="133" y="551"/>
                  </a:cubicBezTo>
                  <a:cubicBezTo>
                    <a:pt x="268" y="787"/>
                    <a:pt x="439" y="1001"/>
                    <a:pt x="640" y="1189"/>
                  </a:cubicBezTo>
                  <a:cubicBezTo>
                    <a:pt x="758" y="1303"/>
                    <a:pt x="894" y="1404"/>
                    <a:pt x="1038" y="1478"/>
                  </a:cubicBezTo>
                  <a:cubicBezTo>
                    <a:pt x="1166" y="1544"/>
                    <a:pt x="1319" y="1588"/>
                    <a:pt x="1447" y="1588"/>
                  </a:cubicBezTo>
                  <a:cubicBezTo>
                    <a:pt x="1472" y="1588"/>
                    <a:pt x="1496" y="1586"/>
                    <a:pt x="1519" y="1583"/>
                  </a:cubicBezTo>
                  <a:cubicBezTo>
                    <a:pt x="1672" y="1561"/>
                    <a:pt x="1756" y="1465"/>
                    <a:pt x="1760" y="1351"/>
                  </a:cubicBezTo>
                  <a:cubicBezTo>
                    <a:pt x="1769" y="1237"/>
                    <a:pt x="1712" y="1106"/>
                    <a:pt x="1637" y="984"/>
                  </a:cubicBezTo>
                  <a:cubicBezTo>
                    <a:pt x="1467" y="708"/>
                    <a:pt x="1064" y="236"/>
                    <a:pt x="653" y="69"/>
                  </a:cubicBezTo>
                  <a:cubicBezTo>
                    <a:pt x="536" y="22"/>
                    <a:pt x="438" y="1"/>
                    <a:pt x="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71"/>
            <p:cNvSpPr/>
            <p:nvPr/>
          </p:nvSpPr>
          <p:spPr>
            <a:xfrm>
              <a:off x="1985450" y="3595450"/>
              <a:ext cx="41425" cy="50000"/>
            </a:xfrm>
            <a:custGeom>
              <a:avLst/>
              <a:gdLst/>
              <a:ahLst/>
              <a:cxnLst/>
              <a:rect l="l" t="t" r="r" b="b"/>
              <a:pathLst>
                <a:path w="1657" h="2000" extrusionOk="0">
                  <a:moveTo>
                    <a:pt x="480" y="1"/>
                  </a:moveTo>
                  <a:cubicBezTo>
                    <a:pt x="168" y="1"/>
                    <a:pt x="1" y="302"/>
                    <a:pt x="42" y="572"/>
                  </a:cubicBezTo>
                  <a:cubicBezTo>
                    <a:pt x="86" y="861"/>
                    <a:pt x="186" y="1137"/>
                    <a:pt x="339" y="1386"/>
                  </a:cubicBezTo>
                  <a:cubicBezTo>
                    <a:pt x="427" y="1535"/>
                    <a:pt x="541" y="1675"/>
                    <a:pt x="676" y="1784"/>
                  </a:cubicBezTo>
                  <a:cubicBezTo>
                    <a:pt x="821" y="1907"/>
                    <a:pt x="1004" y="1981"/>
                    <a:pt x="1197" y="1998"/>
                  </a:cubicBezTo>
                  <a:cubicBezTo>
                    <a:pt x="1208" y="1999"/>
                    <a:pt x="1219" y="2000"/>
                    <a:pt x="1230" y="2000"/>
                  </a:cubicBezTo>
                  <a:cubicBezTo>
                    <a:pt x="1380" y="2000"/>
                    <a:pt x="1518" y="1918"/>
                    <a:pt x="1595" y="1784"/>
                  </a:cubicBezTo>
                  <a:cubicBezTo>
                    <a:pt x="1656" y="1662"/>
                    <a:pt x="1652" y="1504"/>
                    <a:pt x="1617" y="1351"/>
                  </a:cubicBezTo>
                  <a:cubicBezTo>
                    <a:pt x="1547" y="1014"/>
                    <a:pt x="1297" y="411"/>
                    <a:pt x="886" y="144"/>
                  </a:cubicBezTo>
                  <a:cubicBezTo>
                    <a:pt x="733" y="43"/>
                    <a:pt x="596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71"/>
            <p:cNvSpPr/>
            <p:nvPr/>
          </p:nvSpPr>
          <p:spPr>
            <a:xfrm>
              <a:off x="1670225" y="3494675"/>
              <a:ext cx="65300" cy="60150"/>
            </a:xfrm>
            <a:custGeom>
              <a:avLst/>
              <a:gdLst/>
              <a:ahLst/>
              <a:cxnLst/>
              <a:rect l="l" t="t" r="r" b="b"/>
              <a:pathLst>
                <a:path w="2612" h="2406" extrusionOk="0">
                  <a:moveTo>
                    <a:pt x="651" y="0"/>
                  </a:moveTo>
                  <a:cubicBezTo>
                    <a:pt x="528" y="0"/>
                    <a:pt x="405" y="24"/>
                    <a:pt x="285" y="76"/>
                  </a:cubicBezTo>
                  <a:cubicBezTo>
                    <a:pt x="44" y="181"/>
                    <a:pt x="0" y="452"/>
                    <a:pt x="70" y="701"/>
                  </a:cubicBezTo>
                  <a:cubicBezTo>
                    <a:pt x="210" y="1200"/>
                    <a:pt x="705" y="1677"/>
                    <a:pt x="1251" y="2049"/>
                  </a:cubicBezTo>
                  <a:cubicBezTo>
                    <a:pt x="1514" y="2229"/>
                    <a:pt x="1844" y="2405"/>
                    <a:pt x="2126" y="2405"/>
                  </a:cubicBezTo>
                  <a:cubicBezTo>
                    <a:pt x="2173" y="2405"/>
                    <a:pt x="2218" y="2401"/>
                    <a:pt x="2262" y="2390"/>
                  </a:cubicBezTo>
                  <a:cubicBezTo>
                    <a:pt x="2564" y="2316"/>
                    <a:pt x="2612" y="2005"/>
                    <a:pt x="2542" y="1729"/>
                  </a:cubicBezTo>
                  <a:cubicBezTo>
                    <a:pt x="2404" y="1166"/>
                    <a:pt x="1518" y="0"/>
                    <a:pt x="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71"/>
            <p:cNvSpPr/>
            <p:nvPr/>
          </p:nvSpPr>
          <p:spPr>
            <a:xfrm>
              <a:off x="1770625" y="3511850"/>
              <a:ext cx="78650" cy="68975"/>
            </a:xfrm>
            <a:custGeom>
              <a:avLst/>
              <a:gdLst/>
              <a:ahLst/>
              <a:cxnLst/>
              <a:rect l="l" t="t" r="r" b="b"/>
              <a:pathLst>
                <a:path w="3146" h="2759" extrusionOk="0">
                  <a:moveTo>
                    <a:pt x="759" y="1"/>
                  </a:moveTo>
                  <a:cubicBezTo>
                    <a:pt x="603" y="1"/>
                    <a:pt x="449" y="33"/>
                    <a:pt x="302" y="106"/>
                  </a:cubicBezTo>
                  <a:cubicBezTo>
                    <a:pt x="31" y="242"/>
                    <a:pt x="0" y="557"/>
                    <a:pt x="105" y="850"/>
                  </a:cubicBezTo>
                  <a:cubicBezTo>
                    <a:pt x="311" y="1432"/>
                    <a:pt x="923" y="1965"/>
                    <a:pt x="1579" y="2381"/>
                  </a:cubicBezTo>
                  <a:cubicBezTo>
                    <a:pt x="1889" y="2574"/>
                    <a:pt x="2275" y="2759"/>
                    <a:pt x="2596" y="2759"/>
                  </a:cubicBezTo>
                  <a:cubicBezTo>
                    <a:pt x="2659" y="2759"/>
                    <a:pt x="2720" y="2751"/>
                    <a:pt x="2778" y="2735"/>
                  </a:cubicBezTo>
                  <a:cubicBezTo>
                    <a:pt x="3123" y="2635"/>
                    <a:pt x="3145" y="2272"/>
                    <a:pt x="3045" y="1948"/>
                  </a:cubicBezTo>
                  <a:cubicBezTo>
                    <a:pt x="2844" y="1302"/>
                    <a:pt x="1748" y="1"/>
                    <a:pt x="7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71"/>
            <p:cNvSpPr/>
            <p:nvPr/>
          </p:nvSpPr>
          <p:spPr>
            <a:xfrm>
              <a:off x="1707850" y="3453200"/>
              <a:ext cx="54050" cy="46075"/>
            </a:xfrm>
            <a:custGeom>
              <a:avLst/>
              <a:gdLst/>
              <a:ahLst/>
              <a:cxnLst/>
              <a:rect l="l" t="t" r="r" b="b"/>
              <a:pathLst>
                <a:path w="2162" h="1843" extrusionOk="0">
                  <a:moveTo>
                    <a:pt x="514" y="0"/>
                  </a:moveTo>
                  <a:cubicBezTo>
                    <a:pt x="409" y="0"/>
                    <a:pt x="305" y="21"/>
                    <a:pt x="206" y="68"/>
                  </a:cubicBezTo>
                  <a:cubicBezTo>
                    <a:pt x="18" y="156"/>
                    <a:pt x="0" y="366"/>
                    <a:pt x="75" y="558"/>
                  </a:cubicBezTo>
                  <a:cubicBezTo>
                    <a:pt x="215" y="943"/>
                    <a:pt x="634" y="1306"/>
                    <a:pt x="1089" y="1586"/>
                  </a:cubicBezTo>
                  <a:cubicBezTo>
                    <a:pt x="1301" y="1717"/>
                    <a:pt x="1564" y="1843"/>
                    <a:pt x="1783" y="1843"/>
                  </a:cubicBezTo>
                  <a:cubicBezTo>
                    <a:pt x="1826" y="1843"/>
                    <a:pt x="1868" y="1838"/>
                    <a:pt x="1907" y="1827"/>
                  </a:cubicBezTo>
                  <a:cubicBezTo>
                    <a:pt x="2148" y="1766"/>
                    <a:pt x="2161" y="1521"/>
                    <a:pt x="2091" y="1306"/>
                  </a:cubicBezTo>
                  <a:cubicBezTo>
                    <a:pt x="1951" y="875"/>
                    <a:pt x="1195" y="0"/>
                    <a:pt x="5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71"/>
            <p:cNvSpPr/>
            <p:nvPr/>
          </p:nvSpPr>
          <p:spPr>
            <a:xfrm>
              <a:off x="1740875" y="3593925"/>
              <a:ext cx="147550" cy="79425"/>
            </a:xfrm>
            <a:custGeom>
              <a:avLst/>
              <a:gdLst/>
              <a:ahLst/>
              <a:cxnLst/>
              <a:rect l="l" t="t" r="r" b="b"/>
              <a:pathLst>
                <a:path w="5902" h="3177" extrusionOk="0">
                  <a:moveTo>
                    <a:pt x="961" y="1"/>
                  </a:moveTo>
                  <a:cubicBezTo>
                    <a:pt x="707" y="1"/>
                    <a:pt x="461" y="27"/>
                    <a:pt x="228" y="87"/>
                  </a:cubicBezTo>
                  <a:cubicBezTo>
                    <a:pt x="61" y="126"/>
                    <a:pt x="0" y="283"/>
                    <a:pt x="92" y="437"/>
                  </a:cubicBezTo>
                  <a:cubicBezTo>
                    <a:pt x="136" y="507"/>
                    <a:pt x="201" y="563"/>
                    <a:pt x="276" y="598"/>
                  </a:cubicBezTo>
                  <a:lnTo>
                    <a:pt x="289" y="607"/>
                  </a:lnTo>
                  <a:cubicBezTo>
                    <a:pt x="779" y="843"/>
                    <a:pt x="1212" y="1027"/>
                    <a:pt x="1636" y="1224"/>
                  </a:cubicBezTo>
                  <a:cubicBezTo>
                    <a:pt x="2065" y="1421"/>
                    <a:pt x="2467" y="1604"/>
                    <a:pt x="2870" y="1806"/>
                  </a:cubicBezTo>
                  <a:cubicBezTo>
                    <a:pt x="3277" y="2011"/>
                    <a:pt x="3675" y="2213"/>
                    <a:pt x="4081" y="2431"/>
                  </a:cubicBezTo>
                  <a:cubicBezTo>
                    <a:pt x="4493" y="2650"/>
                    <a:pt x="4904" y="2882"/>
                    <a:pt x="5389" y="3118"/>
                  </a:cubicBezTo>
                  <a:lnTo>
                    <a:pt x="5403" y="3127"/>
                  </a:lnTo>
                  <a:cubicBezTo>
                    <a:pt x="5472" y="3161"/>
                    <a:pt x="5544" y="3177"/>
                    <a:pt x="5611" y="3177"/>
                  </a:cubicBezTo>
                  <a:cubicBezTo>
                    <a:pt x="5726" y="3177"/>
                    <a:pt x="5826" y="3129"/>
                    <a:pt x="5871" y="3044"/>
                  </a:cubicBezTo>
                  <a:cubicBezTo>
                    <a:pt x="5901" y="2982"/>
                    <a:pt x="5901" y="2904"/>
                    <a:pt x="5871" y="2838"/>
                  </a:cubicBezTo>
                  <a:cubicBezTo>
                    <a:pt x="5669" y="2374"/>
                    <a:pt x="5311" y="1950"/>
                    <a:pt x="4895" y="1578"/>
                  </a:cubicBezTo>
                  <a:cubicBezTo>
                    <a:pt x="4462" y="1198"/>
                    <a:pt x="3981" y="878"/>
                    <a:pt x="3465" y="629"/>
                  </a:cubicBezTo>
                  <a:cubicBezTo>
                    <a:pt x="2944" y="375"/>
                    <a:pt x="2397" y="192"/>
                    <a:pt x="1829" y="87"/>
                  </a:cubicBezTo>
                  <a:cubicBezTo>
                    <a:pt x="1537" y="33"/>
                    <a:pt x="1245" y="1"/>
                    <a:pt x="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71"/>
            <p:cNvSpPr/>
            <p:nvPr/>
          </p:nvSpPr>
          <p:spPr>
            <a:xfrm>
              <a:off x="761875" y="3790825"/>
              <a:ext cx="1251425" cy="755600"/>
            </a:xfrm>
            <a:custGeom>
              <a:avLst/>
              <a:gdLst/>
              <a:ahLst/>
              <a:cxnLst/>
              <a:rect l="l" t="t" r="r" b="b"/>
              <a:pathLst>
                <a:path w="50057" h="30224" extrusionOk="0">
                  <a:moveTo>
                    <a:pt x="18629" y="0"/>
                  </a:moveTo>
                  <a:cubicBezTo>
                    <a:pt x="15908" y="0"/>
                    <a:pt x="13438" y="1138"/>
                    <a:pt x="11444" y="3895"/>
                  </a:cubicBezTo>
                  <a:cubicBezTo>
                    <a:pt x="1" y="19721"/>
                    <a:pt x="21580" y="28282"/>
                    <a:pt x="31243" y="29813"/>
                  </a:cubicBezTo>
                  <a:cubicBezTo>
                    <a:pt x="33020" y="30095"/>
                    <a:pt x="34749" y="30224"/>
                    <a:pt x="36396" y="30224"/>
                  </a:cubicBezTo>
                  <a:cubicBezTo>
                    <a:pt x="42952" y="30224"/>
                    <a:pt x="48207" y="28179"/>
                    <a:pt x="50057" y="25591"/>
                  </a:cubicBezTo>
                  <a:cubicBezTo>
                    <a:pt x="50057" y="25591"/>
                    <a:pt x="31530" y="0"/>
                    <a:pt x="1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71"/>
            <p:cNvSpPr/>
            <p:nvPr/>
          </p:nvSpPr>
          <p:spPr>
            <a:xfrm>
              <a:off x="1340675" y="3897125"/>
              <a:ext cx="330250" cy="287125"/>
            </a:xfrm>
            <a:custGeom>
              <a:avLst/>
              <a:gdLst/>
              <a:ahLst/>
              <a:cxnLst/>
              <a:rect l="l" t="t" r="r" b="b"/>
              <a:pathLst>
                <a:path w="13210" h="11485" extrusionOk="0">
                  <a:moveTo>
                    <a:pt x="830" y="0"/>
                  </a:moveTo>
                  <a:cubicBezTo>
                    <a:pt x="131" y="0"/>
                    <a:pt x="0" y="567"/>
                    <a:pt x="545" y="985"/>
                  </a:cubicBezTo>
                  <a:cubicBezTo>
                    <a:pt x="2456" y="2455"/>
                    <a:pt x="4504" y="4109"/>
                    <a:pt x="6529" y="5959"/>
                  </a:cubicBezTo>
                  <a:cubicBezTo>
                    <a:pt x="8231" y="7508"/>
                    <a:pt x="10098" y="9292"/>
                    <a:pt x="11809" y="10994"/>
                  </a:cubicBezTo>
                  <a:cubicBezTo>
                    <a:pt x="11896" y="11086"/>
                    <a:pt x="11993" y="11173"/>
                    <a:pt x="12089" y="11261"/>
                  </a:cubicBezTo>
                  <a:cubicBezTo>
                    <a:pt x="12265" y="11417"/>
                    <a:pt x="12472" y="11485"/>
                    <a:pt x="12651" y="11485"/>
                  </a:cubicBezTo>
                  <a:cubicBezTo>
                    <a:pt x="12974" y="11485"/>
                    <a:pt x="13209" y="11264"/>
                    <a:pt x="13021" y="10937"/>
                  </a:cubicBezTo>
                  <a:cubicBezTo>
                    <a:pt x="12924" y="10775"/>
                    <a:pt x="12841" y="10627"/>
                    <a:pt x="12776" y="10495"/>
                  </a:cubicBezTo>
                  <a:lnTo>
                    <a:pt x="11643" y="8238"/>
                  </a:lnTo>
                  <a:cubicBezTo>
                    <a:pt x="10720" y="6392"/>
                    <a:pt x="9167" y="4734"/>
                    <a:pt x="7299" y="3212"/>
                  </a:cubicBezTo>
                  <a:cubicBezTo>
                    <a:pt x="5553" y="1773"/>
                    <a:pt x="3528" y="706"/>
                    <a:pt x="1354" y="84"/>
                  </a:cubicBezTo>
                  <a:cubicBezTo>
                    <a:pt x="1154" y="26"/>
                    <a:pt x="979" y="0"/>
                    <a:pt x="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71"/>
            <p:cNvSpPr/>
            <p:nvPr/>
          </p:nvSpPr>
          <p:spPr>
            <a:xfrm>
              <a:off x="1638950" y="4073000"/>
              <a:ext cx="317050" cy="335975"/>
            </a:xfrm>
            <a:custGeom>
              <a:avLst/>
              <a:gdLst/>
              <a:ahLst/>
              <a:cxnLst/>
              <a:rect l="l" t="t" r="r" b="b"/>
              <a:pathLst>
                <a:path w="12682" h="13439" extrusionOk="0">
                  <a:moveTo>
                    <a:pt x="0" y="0"/>
                  </a:moveTo>
                  <a:lnTo>
                    <a:pt x="1698" y="3382"/>
                  </a:lnTo>
                  <a:cubicBezTo>
                    <a:pt x="2450" y="4886"/>
                    <a:pt x="3605" y="6365"/>
                    <a:pt x="5035" y="7647"/>
                  </a:cubicBezTo>
                  <a:cubicBezTo>
                    <a:pt x="8351" y="10630"/>
                    <a:pt x="11072" y="12463"/>
                    <a:pt x="12682" y="13438"/>
                  </a:cubicBezTo>
                  <a:cubicBezTo>
                    <a:pt x="10862" y="11172"/>
                    <a:pt x="5788" y="5057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71"/>
            <p:cNvSpPr/>
            <p:nvPr/>
          </p:nvSpPr>
          <p:spPr>
            <a:xfrm>
              <a:off x="1194850" y="3889725"/>
              <a:ext cx="407000" cy="276425"/>
            </a:xfrm>
            <a:custGeom>
              <a:avLst/>
              <a:gdLst/>
              <a:ahLst/>
              <a:cxnLst/>
              <a:rect l="l" t="t" r="r" b="b"/>
              <a:pathLst>
                <a:path w="16280" h="11057" extrusionOk="0">
                  <a:moveTo>
                    <a:pt x="1915" y="1"/>
                  </a:moveTo>
                  <a:cubicBezTo>
                    <a:pt x="1358" y="1"/>
                    <a:pt x="838" y="114"/>
                    <a:pt x="411" y="350"/>
                  </a:cubicBezTo>
                  <a:lnTo>
                    <a:pt x="363" y="372"/>
                  </a:lnTo>
                  <a:cubicBezTo>
                    <a:pt x="0" y="582"/>
                    <a:pt x="144" y="1089"/>
                    <a:pt x="634" y="1356"/>
                  </a:cubicBezTo>
                  <a:cubicBezTo>
                    <a:pt x="3233" y="2747"/>
                    <a:pt x="6960" y="5131"/>
                    <a:pt x="11771" y="9168"/>
                  </a:cubicBezTo>
                  <a:cubicBezTo>
                    <a:pt x="12756" y="9995"/>
                    <a:pt x="14313" y="10822"/>
                    <a:pt x="15612" y="11041"/>
                  </a:cubicBezTo>
                  <a:cubicBezTo>
                    <a:pt x="15676" y="11051"/>
                    <a:pt x="15740" y="11057"/>
                    <a:pt x="15799" y="11057"/>
                  </a:cubicBezTo>
                  <a:cubicBezTo>
                    <a:pt x="16088" y="11057"/>
                    <a:pt x="16279" y="10931"/>
                    <a:pt x="15993" y="10651"/>
                  </a:cubicBezTo>
                  <a:cubicBezTo>
                    <a:pt x="14580" y="9269"/>
                    <a:pt x="13106" y="7869"/>
                    <a:pt x="11736" y="6623"/>
                  </a:cubicBezTo>
                  <a:cubicBezTo>
                    <a:pt x="9436" y="4523"/>
                    <a:pt x="7100" y="2668"/>
                    <a:pt x="4969" y="1063"/>
                  </a:cubicBezTo>
                  <a:cubicBezTo>
                    <a:pt x="4058" y="374"/>
                    <a:pt x="2926" y="1"/>
                    <a:pt x="19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71"/>
            <p:cNvSpPr/>
            <p:nvPr/>
          </p:nvSpPr>
          <p:spPr>
            <a:xfrm>
              <a:off x="1126825" y="3935450"/>
              <a:ext cx="335525" cy="190775"/>
            </a:xfrm>
            <a:custGeom>
              <a:avLst/>
              <a:gdLst/>
              <a:ahLst/>
              <a:cxnLst/>
              <a:rect l="l" t="t" r="r" b="b"/>
              <a:pathLst>
                <a:path w="13421" h="7631" extrusionOk="0">
                  <a:moveTo>
                    <a:pt x="1966" y="1"/>
                  </a:moveTo>
                  <a:cubicBezTo>
                    <a:pt x="1312" y="1"/>
                    <a:pt x="740" y="216"/>
                    <a:pt x="429" y="638"/>
                  </a:cubicBezTo>
                  <a:cubicBezTo>
                    <a:pt x="385" y="695"/>
                    <a:pt x="350" y="752"/>
                    <a:pt x="311" y="809"/>
                  </a:cubicBezTo>
                  <a:cubicBezTo>
                    <a:pt x="0" y="1298"/>
                    <a:pt x="433" y="2038"/>
                    <a:pt x="1225" y="2357"/>
                  </a:cubicBezTo>
                  <a:cubicBezTo>
                    <a:pt x="4256" y="3586"/>
                    <a:pt x="6452" y="4903"/>
                    <a:pt x="7795" y="5830"/>
                  </a:cubicBezTo>
                  <a:cubicBezTo>
                    <a:pt x="8780" y="6508"/>
                    <a:pt x="9895" y="6981"/>
                    <a:pt x="11067" y="7217"/>
                  </a:cubicBezTo>
                  <a:cubicBezTo>
                    <a:pt x="11675" y="7339"/>
                    <a:pt x="12283" y="7471"/>
                    <a:pt x="12887" y="7615"/>
                  </a:cubicBezTo>
                  <a:cubicBezTo>
                    <a:pt x="12933" y="7626"/>
                    <a:pt x="12976" y="7631"/>
                    <a:pt x="13015" y="7631"/>
                  </a:cubicBezTo>
                  <a:cubicBezTo>
                    <a:pt x="13315" y="7631"/>
                    <a:pt x="13420" y="7345"/>
                    <a:pt x="13150" y="7121"/>
                  </a:cubicBezTo>
                  <a:cubicBezTo>
                    <a:pt x="9103" y="3792"/>
                    <a:pt x="5910" y="1723"/>
                    <a:pt x="3705" y="476"/>
                  </a:cubicBezTo>
                  <a:cubicBezTo>
                    <a:pt x="3141" y="158"/>
                    <a:pt x="2524" y="1"/>
                    <a:pt x="1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71"/>
            <p:cNvSpPr/>
            <p:nvPr/>
          </p:nvSpPr>
          <p:spPr>
            <a:xfrm>
              <a:off x="1874500" y="4375050"/>
              <a:ext cx="94625" cy="87725"/>
            </a:xfrm>
            <a:custGeom>
              <a:avLst/>
              <a:gdLst/>
              <a:ahLst/>
              <a:cxnLst/>
              <a:rect l="l" t="t" r="r" b="b"/>
              <a:pathLst>
                <a:path w="3785" h="3509" extrusionOk="0">
                  <a:moveTo>
                    <a:pt x="1" y="0"/>
                  </a:moveTo>
                  <a:cubicBezTo>
                    <a:pt x="950" y="1361"/>
                    <a:pt x="1672" y="2800"/>
                    <a:pt x="2017" y="3508"/>
                  </a:cubicBezTo>
                  <a:cubicBezTo>
                    <a:pt x="2018" y="3509"/>
                    <a:pt x="2018" y="3509"/>
                    <a:pt x="2019" y="3509"/>
                  </a:cubicBezTo>
                  <a:cubicBezTo>
                    <a:pt x="2103" y="3509"/>
                    <a:pt x="3363" y="2811"/>
                    <a:pt x="3784" y="2432"/>
                  </a:cubicBezTo>
                  <a:cubicBezTo>
                    <a:pt x="3015" y="2008"/>
                    <a:pt x="1707" y="1229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71"/>
            <p:cNvSpPr/>
            <p:nvPr/>
          </p:nvSpPr>
          <p:spPr>
            <a:xfrm>
              <a:off x="1287375" y="4388450"/>
              <a:ext cx="612425" cy="125800"/>
            </a:xfrm>
            <a:custGeom>
              <a:avLst/>
              <a:gdLst/>
              <a:ahLst/>
              <a:cxnLst/>
              <a:rect l="l" t="t" r="r" b="b"/>
              <a:pathLst>
                <a:path w="24497" h="5032" extrusionOk="0">
                  <a:moveTo>
                    <a:pt x="882" y="0"/>
                  </a:moveTo>
                  <a:cubicBezTo>
                    <a:pt x="120" y="0"/>
                    <a:pt x="1" y="815"/>
                    <a:pt x="805" y="1258"/>
                  </a:cubicBezTo>
                  <a:cubicBezTo>
                    <a:pt x="4160" y="3091"/>
                    <a:pt x="7751" y="4254"/>
                    <a:pt x="10275" y="4657"/>
                  </a:cubicBezTo>
                  <a:cubicBezTo>
                    <a:pt x="11889" y="4912"/>
                    <a:pt x="13533" y="5031"/>
                    <a:pt x="15141" y="5031"/>
                  </a:cubicBezTo>
                  <a:cubicBezTo>
                    <a:pt x="18681" y="5031"/>
                    <a:pt x="22041" y="4454"/>
                    <a:pt x="24496" y="3489"/>
                  </a:cubicBezTo>
                  <a:cubicBezTo>
                    <a:pt x="20306" y="2920"/>
                    <a:pt x="8573" y="1306"/>
                    <a:pt x="1098" y="20"/>
                  </a:cubicBezTo>
                  <a:cubicBezTo>
                    <a:pt x="1021" y="6"/>
                    <a:pt x="949" y="0"/>
                    <a:pt x="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71"/>
            <p:cNvSpPr/>
            <p:nvPr/>
          </p:nvSpPr>
          <p:spPr>
            <a:xfrm>
              <a:off x="1086025" y="4015950"/>
              <a:ext cx="301100" cy="157675"/>
            </a:xfrm>
            <a:custGeom>
              <a:avLst/>
              <a:gdLst/>
              <a:ahLst/>
              <a:cxnLst/>
              <a:rect l="l" t="t" r="r" b="b"/>
              <a:pathLst>
                <a:path w="12044" h="6307" extrusionOk="0">
                  <a:moveTo>
                    <a:pt x="2398" y="0"/>
                  </a:moveTo>
                  <a:cubicBezTo>
                    <a:pt x="1431" y="0"/>
                    <a:pt x="633" y="408"/>
                    <a:pt x="368" y="1141"/>
                  </a:cubicBezTo>
                  <a:cubicBezTo>
                    <a:pt x="364" y="1154"/>
                    <a:pt x="359" y="1171"/>
                    <a:pt x="351" y="1184"/>
                  </a:cubicBezTo>
                  <a:cubicBezTo>
                    <a:pt x="1" y="2164"/>
                    <a:pt x="1173" y="3411"/>
                    <a:pt x="2621" y="3621"/>
                  </a:cubicBezTo>
                  <a:cubicBezTo>
                    <a:pt x="6278" y="4150"/>
                    <a:pt x="9895" y="5546"/>
                    <a:pt x="11597" y="6272"/>
                  </a:cubicBezTo>
                  <a:cubicBezTo>
                    <a:pt x="11654" y="6296"/>
                    <a:pt x="11708" y="6306"/>
                    <a:pt x="11756" y="6306"/>
                  </a:cubicBezTo>
                  <a:cubicBezTo>
                    <a:pt x="11944" y="6306"/>
                    <a:pt x="12043" y="6142"/>
                    <a:pt x="11890" y="5979"/>
                  </a:cubicBezTo>
                  <a:cubicBezTo>
                    <a:pt x="10656" y="4688"/>
                    <a:pt x="9427" y="3490"/>
                    <a:pt x="7826" y="2431"/>
                  </a:cubicBezTo>
                  <a:lnTo>
                    <a:pt x="7787" y="2405"/>
                  </a:lnTo>
                  <a:cubicBezTo>
                    <a:pt x="6606" y="1644"/>
                    <a:pt x="5372" y="970"/>
                    <a:pt x="4095" y="388"/>
                  </a:cubicBezTo>
                  <a:cubicBezTo>
                    <a:pt x="3519" y="125"/>
                    <a:pt x="2933" y="0"/>
                    <a:pt x="2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71"/>
            <p:cNvSpPr/>
            <p:nvPr/>
          </p:nvSpPr>
          <p:spPr>
            <a:xfrm>
              <a:off x="1385375" y="4132925"/>
              <a:ext cx="510375" cy="315075"/>
            </a:xfrm>
            <a:custGeom>
              <a:avLst/>
              <a:gdLst/>
              <a:ahLst/>
              <a:cxnLst/>
              <a:rect l="l" t="t" r="r" b="b"/>
              <a:pathLst>
                <a:path w="20415" h="12603" extrusionOk="0">
                  <a:moveTo>
                    <a:pt x="587" y="0"/>
                  </a:moveTo>
                  <a:cubicBezTo>
                    <a:pt x="182" y="0"/>
                    <a:pt x="1" y="344"/>
                    <a:pt x="288" y="674"/>
                  </a:cubicBezTo>
                  <a:cubicBezTo>
                    <a:pt x="5585" y="6733"/>
                    <a:pt x="14172" y="7454"/>
                    <a:pt x="20410" y="12603"/>
                  </a:cubicBezTo>
                  <a:cubicBezTo>
                    <a:pt x="20414" y="12537"/>
                    <a:pt x="19036" y="10127"/>
                    <a:pt x="18092" y="8955"/>
                  </a:cubicBezTo>
                  <a:cubicBezTo>
                    <a:pt x="16735" y="7279"/>
                    <a:pt x="15091" y="5639"/>
                    <a:pt x="13052" y="4458"/>
                  </a:cubicBezTo>
                  <a:cubicBezTo>
                    <a:pt x="8560" y="1859"/>
                    <a:pt x="3630" y="591"/>
                    <a:pt x="752" y="18"/>
                  </a:cubicBezTo>
                  <a:cubicBezTo>
                    <a:pt x="693" y="6"/>
                    <a:pt x="638" y="0"/>
                    <a:pt x="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71"/>
            <p:cNvSpPr/>
            <p:nvPr/>
          </p:nvSpPr>
          <p:spPr>
            <a:xfrm>
              <a:off x="1141575" y="4248550"/>
              <a:ext cx="732850" cy="206250"/>
            </a:xfrm>
            <a:custGeom>
              <a:avLst/>
              <a:gdLst/>
              <a:ahLst/>
              <a:cxnLst/>
              <a:rect l="l" t="t" r="r" b="b"/>
              <a:pathLst>
                <a:path w="29314" h="8250" extrusionOk="0">
                  <a:moveTo>
                    <a:pt x="2650" y="1"/>
                  </a:moveTo>
                  <a:cubicBezTo>
                    <a:pt x="632" y="1"/>
                    <a:pt x="0" y="1799"/>
                    <a:pt x="1549" y="3254"/>
                  </a:cubicBezTo>
                  <a:lnTo>
                    <a:pt x="1589" y="3293"/>
                  </a:lnTo>
                  <a:cubicBezTo>
                    <a:pt x="2153" y="3809"/>
                    <a:pt x="2848" y="4159"/>
                    <a:pt x="3596" y="4312"/>
                  </a:cubicBezTo>
                  <a:cubicBezTo>
                    <a:pt x="9812" y="5541"/>
                    <a:pt x="23701" y="7484"/>
                    <a:pt x="29313" y="8249"/>
                  </a:cubicBezTo>
                  <a:cubicBezTo>
                    <a:pt x="27769" y="7352"/>
                    <a:pt x="26194" y="6499"/>
                    <a:pt x="24598" y="5703"/>
                  </a:cubicBezTo>
                  <a:cubicBezTo>
                    <a:pt x="21912" y="4360"/>
                    <a:pt x="13150" y="397"/>
                    <a:pt x="2787" y="3"/>
                  </a:cubicBezTo>
                  <a:cubicBezTo>
                    <a:pt x="2741" y="2"/>
                    <a:pt x="2695" y="1"/>
                    <a:pt x="26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71"/>
            <p:cNvSpPr/>
            <p:nvPr/>
          </p:nvSpPr>
          <p:spPr>
            <a:xfrm>
              <a:off x="1078450" y="4122175"/>
              <a:ext cx="446125" cy="161700"/>
            </a:xfrm>
            <a:custGeom>
              <a:avLst/>
              <a:gdLst/>
              <a:ahLst/>
              <a:cxnLst/>
              <a:rect l="l" t="t" r="r" b="b"/>
              <a:pathLst>
                <a:path w="17845" h="6468" extrusionOk="0">
                  <a:moveTo>
                    <a:pt x="2251" y="1"/>
                  </a:moveTo>
                  <a:cubicBezTo>
                    <a:pt x="896" y="1"/>
                    <a:pt x="1" y="809"/>
                    <a:pt x="216" y="1931"/>
                  </a:cubicBezTo>
                  <a:lnTo>
                    <a:pt x="238" y="2031"/>
                  </a:lnTo>
                  <a:cubicBezTo>
                    <a:pt x="483" y="3234"/>
                    <a:pt x="2031" y="4306"/>
                    <a:pt x="3523" y="4306"/>
                  </a:cubicBezTo>
                  <a:cubicBezTo>
                    <a:pt x="8024" y="4315"/>
                    <a:pt x="12727" y="5006"/>
                    <a:pt x="17539" y="6375"/>
                  </a:cubicBezTo>
                  <a:lnTo>
                    <a:pt x="17845" y="6467"/>
                  </a:lnTo>
                  <a:cubicBezTo>
                    <a:pt x="17232" y="5955"/>
                    <a:pt x="16581" y="5461"/>
                    <a:pt x="15325" y="4660"/>
                  </a:cubicBezTo>
                  <a:cubicBezTo>
                    <a:pt x="13155" y="3217"/>
                    <a:pt x="8628" y="702"/>
                    <a:pt x="2653" y="24"/>
                  </a:cubicBezTo>
                  <a:cubicBezTo>
                    <a:pt x="2515" y="8"/>
                    <a:pt x="2381" y="1"/>
                    <a:pt x="2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71"/>
            <p:cNvSpPr/>
            <p:nvPr/>
          </p:nvSpPr>
          <p:spPr>
            <a:xfrm>
              <a:off x="1264950" y="3813000"/>
              <a:ext cx="44150" cy="23800"/>
            </a:xfrm>
            <a:custGeom>
              <a:avLst/>
              <a:gdLst/>
              <a:ahLst/>
              <a:cxnLst/>
              <a:rect l="l" t="t" r="r" b="b"/>
              <a:pathLst>
                <a:path w="1766" h="952" extrusionOk="0">
                  <a:moveTo>
                    <a:pt x="589" y="1"/>
                  </a:moveTo>
                  <a:cubicBezTo>
                    <a:pt x="238" y="1"/>
                    <a:pt x="1" y="139"/>
                    <a:pt x="26" y="348"/>
                  </a:cubicBezTo>
                  <a:cubicBezTo>
                    <a:pt x="57" y="597"/>
                    <a:pt x="464" y="860"/>
                    <a:pt x="940" y="934"/>
                  </a:cubicBezTo>
                  <a:cubicBezTo>
                    <a:pt x="1021" y="946"/>
                    <a:pt x="1098" y="952"/>
                    <a:pt x="1171" y="952"/>
                  </a:cubicBezTo>
                  <a:cubicBezTo>
                    <a:pt x="1524" y="952"/>
                    <a:pt x="1766" y="816"/>
                    <a:pt x="1737" y="606"/>
                  </a:cubicBezTo>
                  <a:cubicBezTo>
                    <a:pt x="1706" y="352"/>
                    <a:pt x="1299" y="90"/>
                    <a:pt x="827" y="20"/>
                  </a:cubicBezTo>
                  <a:cubicBezTo>
                    <a:pt x="743" y="7"/>
                    <a:pt x="664" y="1"/>
                    <a:pt x="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71"/>
            <p:cNvSpPr/>
            <p:nvPr/>
          </p:nvSpPr>
          <p:spPr>
            <a:xfrm>
              <a:off x="1355275" y="3841450"/>
              <a:ext cx="34800" cy="20000"/>
            </a:xfrm>
            <a:custGeom>
              <a:avLst/>
              <a:gdLst/>
              <a:ahLst/>
              <a:cxnLst/>
              <a:rect l="l" t="t" r="r" b="b"/>
              <a:pathLst>
                <a:path w="1392" h="800" extrusionOk="0">
                  <a:moveTo>
                    <a:pt x="365" y="1"/>
                  </a:moveTo>
                  <a:cubicBezTo>
                    <a:pt x="210" y="1"/>
                    <a:pt x="95" y="48"/>
                    <a:pt x="61" y="142"/>
                  </a:cubicBezTo>
                  <a:cubicBezTo>
                    <a:pt x="0" y="308"/>
                    <a:pt x="236" y="562"/>
                    <a:pt x="586" y="706"/>
                  </a:cubicBezTo>
                  <a:cubicBezTo>
                    <a:pt x="743" y="769"/>
                    <a:pt x="896" y="800"/>
                    <a:pt x="1023" y="800"/>
                  </a:cubicBezTo>
                  <a:cubicBezTo>
                    <a:pt x="1179" y="800"/>
                    <a:pt x="1296" y="752"/>
                    <a:pt x="1330" y="658"/>
                  </a:cubicBezTo>
                  <a:cubicBezTo>
                    <a:pt x="1391" y="492"/>
                    <a:pt x="1155" y="242"/>
                    <a:pt x="805" y="98"/>
                  </a:cubicBezTo>
                  <a:cubicBezTo>
                    <a:pt x="647" y="33"/>
                    <a:pt x="493" y="1"/>
                    <a:pt x="3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71"/>
            <p:cNvSpPr/>
            <p:nvPr/>
          </p:nvSpPr>
          <p:spPr>
            <a:xfrm>
              <a:off x="1188325" y="3814525"/>
              <a:ext cx="40375" cy="25000"/>
            </a:xfrm>
            <a:custGeom>
              <a:avLst/>
              <a:gdLst/>
              <a:ahLst/>
              <a:cxnLst/>
              <a:rect l="l" t="t" r="r" b="b"/>
              <a:pathLst>
                <a:path w="1615" h="1000" extrusionOk="0">
                  <a:moveTo>
                    <a:pt x="587" y="1"/>
                  </a:moveTo>
                  <a:cubicBezTo>
                    <a:pt x="244" y="1"/>
                    <a:pt x="1" y="148"/>
                    <a:pt x="12" y="374"/>
                  </a:cubicBezTo>
                  <a:cubicBezTo>
                    <a:pt x="29" y="641"/>
                    <a:pt x="392" y="917"/>
                    <a:pt x="834" y="982"/>
                  </a:cubicBezTo>
                  <a:cubicBezTo>
                    <a:pt x="904" y="994"/>
                    <a:pt x="972" y="999"/>
                    <a:pt x="1037" y="999"/>
                  </a:cubicBezTo>
                  <a:cubicBezTo>
                    <a:pt x="1373" y="999"/>
                    <a:pt x="1615" y="852"/>
                    <a:pt x="1604" y="628"/>
                  </a:cubicBezTo>
                  <a:cubicBezTo>
                    <a:pt x="1591" y="361"/>
                    <a:pt x="1223" y="86"/>
                    <a:pt x="782" y="16"/>
                  </a:cubicBezTo>
                  <a:cubicBezTo>
                    <a:pt x="714" y="6"/>
                    <a:pt x="649" y="1"/>
                    <a:pt x="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71"/>
            <p:cNvSpPr/>
            <p:nvPr/>
          </p:nvSpPr>
          <p:spPr>
            <a:xfrm>
              <a:off x="1128775" y="3840150"/>
              <a:ext cx="37975" cy="26575"/>
            </a:xfrm>
            <a:custGeom>
              <a:avLst/>
              <a:gdLst/>
              <a:ahLst/>
              <a:cxnLst/>
              <a:rect l="l" t="t" r="r" b="b"/>
              <a:pathLst>
                <a:path w="1519" h="1063" extrusionOk="0">
                  <a:moveTo>
                    <a:pt x="578" y="1"/>
                  </a:moveTo>
                  <a:cubicBezTo>
                    <a:pt x="267" y="1"/>
                    <a:pt x="33" y="148"/>
                    <a:pt x="18" y="377"/>
                  </a:cubicBezTo>
                  <a:cubicBezTo>
                    <a:pt x="1" y="657"/>
                    <a:pt x="320" y="955"/>
                    <a:pt x="731" y="1038"/>
                  </a:cubicBezTo>
                  <a:cubicBezTo>
                    <a:pt x="808" y="1054"/>
                    <a:pt x="881" y="1062"/>
                    <a:pt x="952" y="1062"/>
                  </a:cubicBezTo>
                  <a:cubicBezTo>
                    <a:pt x="1256" y="1062"/>
                    <a:pt x="1487" y="915"/>
                    <a:pt x="1501" y="684"/>
                  </a:cubicBezTo>
                  <a:cubicBezTo>
                    <a:pt x="1519" y="404"/>
                    <a:pt x="1200" y="111"/>
                    <a:pt x="793" y="23"/>
                  </a:cubicBezTo>
                  <a:cubicBezTo>
                    <a:pt x="718" y="8"/>
                    <a:pt x="646" y="1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71"/>
            <p:cNvSpPr/>
            <p:nvPr/>
          </p:nvSpPr>
          <p:spPr>
            <a:xfrm>
              <a:off x="1080225" y="3878875"/>
              <a:ext cx="36775" cy="28125"/>
            </a:xfrm>
            <a:custGeom>
              <a:avLst/>
              <a:gdLst/>
              <a:ahLst/>
              <a:cxnLst/>
              <a:rect l="l" t="t" r="r" b="b"/>
              <a:pathLst>
                <a:path w="1471" h="1125" extrusionOk="0">
                  <a:moveTo>
                    <a:pt x="600" y="1"/>
                  </a:moveTo>
                  <a:cubicBezTo>
                    <a:pt x="316" y="1"/>
                    <a:pt x="87" y="148"/>
                    <a:pt x="49" y="381"/>
                  </a:cubicBezTo>
                  <a:cubicBezTo>
                    <a:pt x="1" y="674"/>
                    <a:pt x="268" y="994"/>
                    <a:pt x="648" y="1094"/>
                  </a:cubicBezTo>
                  <a:cubicBezTo>
                    <a:pt x="726" y="1115"/>
                    <a:pt x="803" y="1125"/>
                    <a:pt x="875" y="1125"/>
                  </a:cubicBezTo>
                  <a:cubicBezTo>
                    <a:pt x="1158" y="1125"/>
                    <a:pt x="1384" y="977"/>
                    <a:pt x="1422" y="744"/>
                  </a:cubicBezTo>
                  <a:cubicBezTo>
                    <a:pt x="1471" y="447"/>
                    <a:pt x="1204" y="132"/>
                    <a:pt x="827" y="31"/>
                  </a:cubicBezTo>
                  <a:cubicBezTo>
                    <a:pt x="750" y="11"/>
                    <a:pt x="673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71"/>
            <p:cNvSpPr/>
            <p:nvPr/>
          </p:nvSpPr>
          <p:spPr>
            <a:xfrm>
              <a:off x="1045225" y="3928225"/>
              <a:ext cx="35675" cy="29800"/>
            </a:xfrm>
            <a:custGeom>
              <a:avLst/>
              <a:gdLst/>
              <a:ahLst/>
              <a:cxnLst/>
              <a:rect l="l" t="t" r="r" b="b"/>
              <a:pathLst>
                <a:path w="1427" h="1192" extrusionOk="0">
                  <a:moveTo>
                    <a:pt x="629" y="0"/>
                  </a:moveTo>
                  <a:cubicBezTo>
                    <a:pt x="370" y="0"/>
                    <a:pt x="144" y="151"/>
                    <a:pt x="80" y="389"/>
                  </a:cubicBezTo>
                  <a:cubicBezTo>
                    <a:pt x="1" y="695"/>
                    <a:pt x="220" y="1036"/>
                    <a:pt x="570" y="1154"/>
                  </a:cubicBezTo>
                  <a:cubicBezTo>
                    <a:pt x="646" y="1179"/>
                    <a:pt x="722" y="1191"/>
                    <a:pt x="796" y="1191"/>
                  </a:cubicBezTo>
                  <a:cubicBezTo>
                    <a:pt x="1057" y="1191"/>
                    <a:pt x="1283" y="1043"/>
                    <a:pt x="1348" y="804"/>
                  </a:cubicBezTo>
                  <a:cubicBezTo>
                    <a:pt x="1427" y="498"/>
                    <a:pt x="1208" y="157"/>
                    <a:pt x="858" y="39"/>
                  </a:cubicBezTo>
                  <a:cubicBezTo>
                    <a:pt x="781" y="13"/>
                    <a:pt x="704" y="0"/>
                    <a:pt x="6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71"/>
            <p:cNvSpPr/>
            <p:nvPr/>
          </p:nvSpPr>
          <p:spPr>
            <a:xfrm>
              <a:off x="1014825" y="3984250"/>
              <a:ext cx="34375" cy="31300"/>
            </a:xfrm>
            <a:custGeom>
              <a:avLst/>
              <a:gdLst/>
              <a:ahLst/>
              <a:cxnLst/>
              <a:rect l="l" t="t" r="r" b="b"/>
              <a:pathLst>
                <a:path w="1375" h="1252" extrusionOk="0">
                  <a:moveTo>
                    <a:pt x="661" y="0"/>
                  </a:moveTo>
                  <a:cubicBezTo>
                    <a:pt x="421" y="0"/>
                    <a:pt x="193" y="149"/>
                    <a:pt x="110" y="392"/>
                  </a:cubicBezTo>
                  <a:cubicBezTo>
                    <a:pt x="1" y="716"/>
                    <a:pt x="163" y="1070"/>
                    <a:pt x="482" y="1206"/>
                  </a:cubicBezTo>
                  <a:cubicBezTo>
                    <a:pt x="557" y="1237"/>
                    <a:pt x="634" y="1252"/>
                    <a:pt x="710" y="1252"/>
                  </a:cubicBezTo>
                  <a:cubicBezTo>
                    <a:pt x="951" y="1252"/>
                    <a:pt x="1179" y="1103"/>
                    <a:pt x="1265" y="860"/>
                  </a:cubicBezTo>
                  <a:cubicBezTo>
                    <a:pt x="1374" y="532"/>
                    <a:pt x="1208" y="178"/>
                    <a:pt x="889" y="46"/>
                  </a:cubicBezTo>
                  <a:cubicBezTo>
                    <a:pt x="814" y="15"/>
                    <a:pt x="737" y="0"/>
                    <a:pt x="6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71"/>
            <p:cNvSpPr/>
            <p:nvPr/>
          </p:nvSpPr>
          <p:spPr>
            <a:xfrm>
              <a:off x="997775" y="4045225"/>
              <a:ext cx="32400" cy="32200"/>
            </a:xfrm>
            <a:custGeom>
              <a:avLst/>
              <a:gdLst/>
              <a:ahLst/>
              <a:cxnLst/>
              <a:rect l="l" t="t" r="r" b="b"/>
              <a:pathLst>
                <a:path w="1296" h="1288" extrusionOk="0">
                  <a:moveTo>
                    <a:pt x="589" y="1"/>
                  </a:moveTo>
                  <a:cubicBezTo>
                    <a:pt x="334" y="1"/>
                    <a:pt x="100" y="184"/>
                    <a:pt x="57" y="451"/>
                  </a:cubicBezTo>
                  <a:cubicBezTo>
                    <a:pt x="0" y="796"/>
                    <a:pt x="197" y="1137"/>
                    <a:pt x="530" y="1256"/>
                  </a:cubicBezTo>
                  <a:cubicBezTo>
                    <a:pt x="590" y="1277"/>
                    <a:pt x="651" y="1288"/>
                    <a:pt x="711" y="1288"/>
                  </a:cubicBezTo>
                  <a:cubicBezTo>
                    <a:pt x="965" y="1288"/>
                    <a:pt x="1196" y="1105"/>
                    <a:pt x="1238" y="836"/>
                  </a:cubicBezTo>
                  <a:cubicBezTo>
                    <a:pt x="1295" y="490"/>
                    <a:pt x="1098" y="149"/>
                    <a:pt x="766" y="31"/>
                  </a:cubicBezTo>
                  <a:cubicBezTo>
                    <a:pt x="707" y="10"/>
                    <a:pt x="648" y="1"/>
                    <a:pt x="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71"/>
            <p:cNvSpPr/>
            <p:nvPr/>
          </p:nvSpPr>
          <p:spPr>
            <a:xfrm>
              <a:off x="1000075" y="4109575"/>
              <a:ext cx="28450" cy="29625"/>
            </a:xfrm>
            <a:custGeom>
              <a:avLst/>
              <a:gdLst/>
              <a:ahLst/>
              <a:cxnLst/>
              <a:rect l="l" t="t" r="r" b="b"/>
              <a:pathLst>
                <a:path w="1138" h="1185" extrusionOk="0">
                  <a:moveTo>
                    <a:pt x="459" y="1"/>
                  </a:moveTo>
                  <a:cubicBezTo>
                    <a:pt x="196" y="1"/>
                    <a:pt x="1" y="201"/>
                    <a:pt x="5" y="484"/>
                  </a:cubicBezTo>
                  <a:cubicBezTo>
                    <a:pt x="18" y="816"/>
                    <a:pt x="250" y="1101"/>
                    <a:pt x="578" y="1175"/>
                  </a:cubicBezTo>
                  <a:cubicBezTo>
                    <a:pt x="612" y="1181"/>
                    <a:pt x="645" y="1184"/>
                    <a:pt x="678" y="1184"/>
                  </a:cubicBezTo>
                  <a:cubicBezTo>
                    <a:pt x="940" y="1184"/>
                    <a:pt x="1137" y="987"/>
                    <a:pt x="1133" y="703"/>
                  </a:cubicBezTo>
                  <a:cubicBezTo>
                    <a:pt x="1120" y="370"/>
                    <a:pt x="888" y="86"/>
                    <a:pt x="565" y="11"/>
                  </a:cubicBezTo>
                  <a:cubicBezTo>
                    <a:pt x="528" y="4"/>
                    <a:pt x="493" y="1"/>
                    <a:pt x="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71"/>
            <p:cNvSpPr/>
            <p:nvPr/>
          </p:nvSpPr>
          <p:spPr>
            <a:xfrm>
              <a:off x="1012900" y="4184100"/>
              <a:ext cx="30450" cy="27600"/>
            </a:xfrm>
            <a:custGeom>
              <a:avLst/>
              <a:gdLst/>
              <a:ahLst/>
              <a:cxnLst/>
              <a:rect l="l" t="t" r="r" b="b"/>
              <a:pathLst>
                <a:path w="1218" h="1104" extrusionOk="0">
                  <a:moveTo>
                    <a:pt x="457" y="0"/>
                  </a:moveTo>
                  <a:cubicBezTo>
                    <a:pt x="173" y="0"/>
                    <a:pt x="1" y="232"/>
                    <a:pt x="69" y="530"/>
                  </a:cubicBezTo>
                  <a:cubicBezTo>
                    <a:pt x="143" y="832"/>
                    <a:pt x="441" y="1090"/>
                    <a:pt x="738" y="1103"/>
                  </a:cubicBezTo>
                  <a:cubicBezTo>
                    <a:pt x="746" y="1103"/>
                    <a:pt x="754" y="1103"/>
                    <a:pt x="762" y="1103"/>
                  </a:cubicBezTo>
                  <a:cubicBezTo>
                    <a:pt x="1045" y="1103"/>
                    <a:pt x="1218" y="872"/>
                    <a:pt x="1150" y="578"/>
                  </a:cubicBezTo>
                  <a:cubicBezTo>
                    <a:pt x="1080" y="272"/>
                    <a:pt x="778" y="14"/>
                    <a:pt x="480" y="1"/>
                  </a:cubicBezTo>
                  <a:cubicBezTo>
                    <a:pt x="472" y="0"/>
                    <a:pt x="465" y="0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71"/>
            <p:cNvSpPr/>
            <p:nvPr/>
          </p:nvSpPr>
          <p:spPr>
            <a:xfrm>
              <a:off x="1048850" y="4252675"/>
              <a:ext cx="32600" cy="26250"/>
            </a:xfrm>
            <a:custGeom>
              <a:avLst/>
              <a:gdLst/>
              <a:ahLst/>
              <a:cxnLst/>
              <a:rect l="l" t="t" r="r" b="b"/>
              <a:pathLst>
                <a:path w="1304" h="1050" extrusionOk="0">
                  <a:moveTo>
                    <a:pt x="463" y="1"/>
                  </a:moveTo>
                  <a:cubicBezTo>
                    <a:pt x="441" y="1"/>
                    <a:pt x="420" y="2"/>
                    <a:pt x="398" y="5"/>
                  </a:cubicBezTo>
                  <a:cubicBezTo>
                    <a:pt x="118" y="35"/>
                    <a:pt x="0" y="298"/>
                    <a:pt x="140" y="586"/>
                  </a:cubicBezTo>
                  <a:cubicBezTo>
                    <a:pt x="270" y="850"/>
                    <a:pt x="572" y="1050"/>
                    <a:pt x="842" y="1050"/>
                  </a:cubicBezTo>
                  <a:cubicBezTo>
                    <a:pt x="864" y="1050"/>
                    <a:pt x="885" y="1048"/>
                    <a:pt x="906" y="1046"/>
                  </a:cubicBezTo>
                  <a:cubicBezTo>
                    <a:pt x="1190" y="1011"/>
                    <a:pt x="1304" y="753"/>
                    <a:pt x="1164" y="464"/>
                  </a:cubicBezTo>
                  <a:cubicBezTo>
                    <a:pt x="1034" y="197"/>
                    <a:pt x="732" y="1"/>
                    <a:pt x="4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71"/>
            <p:cNvSpPr/>
            <p:nvPr/>
          </p:nvSpPr>
          <p:spPr>
            <a:xfrm>
              <a:off x="1124950" y="4333075"/>
              <a:ext cx="34925" cy="25675"/>
            </a:xfrm>
            <a:custGeom>
              <a:avLst/>
              <a:gdLst/>
              <a:ahLst/>
              <a:cxnLst/>
              <a:rect l="l" t="t" r="r" b="b"/>
              <a:pathLst>
                <a:path w="1397" h="1027" extrusionOk="0">
                  <a:moveTo>
                    <a:pt x="474" y="1"/>
                  </a:moveTo>
                  <a:cubicBezTo>
                    <a:pt x="420" y="1"/>
                    <a:pt x="368" y="7"/>
                    <a:pt x="320" y="21"/>
                  </a:cubicBezTo>
                  <a:cubicBezTo>
                    <a:pt x="53" y="100"/>
                    <a:pt x="1" y="389"/>
                    <a:pt x="211" y="660"/>
                  </a:cubicBezTo>
                  <a:cubicBezTo>
                    <a:pt x="383" y="883"/>
                    <a:pt x="675" y="1026"/>
                    <a:pt x="923" y="1026"/>
                  </a:cubicBezTo>
                  <a:cubicBezTo>
                    <a:pt x="977" y="1026"/>
                    <a:pt x="1029" y="1020"/>
                    <a:pt x="1077" y="1006"/>
                  </a:cubicBezTo>
                  <a:cubicBezTo>
                    <a:pt x="1344" y="922"/>
                    <a:pt x="1396" y="638"/>
                    <a:pt x="1186" y="367"/>
                  </a:cubicBezTo>
                  <a:cubicBezTo>
                    <a:pt x="1017" y="144"/>
                    <a:pt x="724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71"/>
            <p:cNvSpPr/>
            <p:nvPr/>
          </p:nvSpPr>
          <p:spPr>
            <a:xfrm>
              <a:off x="1461025" y="4577725"/>
              <a:ext cx="776400" cy="314700"/>
            </a:xfrm>
            <a:custGeom>
              <a:avLst/>
              <a:gdLst/>
              <a:ahLst/>
              <a:cxnLst/>
              <a:rect l="l" t="t" r="r" b="b"/>
              <a:pathLst>
                <a:path w="31056" h="12588" extrusionOk="0">
                  <a:moveTo>
                    <a:pt x="28700" y="1"/>
                  </a:moveTo>
                  <a:cubicBezTo>
                    <a:pt x="28245" y="1"/>
                    <a:pt x="27783" y="154"/>
                    <a:pt x="27397" y="485"/>
                  </a:cubicBezTo>
                  <a:cubicBezTo>
                    <a:pt x="27169" y="673"/>
                    <a:pt x="26911" y="826"/>
                    <a:pt x="26631" y="939"/>
                  </a:cubicBezTo>
                  <a:cubicBezTo>
                    <a:pt x="26364" y="1049"/>
                    <a:pt x="26085" y="1141"/>
                    <a:pt x="25800" y="1202"/>
                  </a:cubicBezTo>
                  <a:cubicBezTo>
                    <a:pt x="25218" y="1320"/>
                    <a:pt x="24628" y="1403"/>
                    <a:pt x="24037" y="1447"/>
                  </a:cubicBezTo>
                  <a:cubicBezTo>
                    <a:pt x="22839" y="1547"/>
                    <a:pt x="21596" y="1512"/>
                    <a:pt x="20428" y="1696"/>
                  </a:cubicBezTo>
                  <a:cubicBezTo>
                    <a:pt x="19261" y="1876"/>
                    <a:pt x="18167" y="2282"/>
                    <a:pt x="17117" y="2807"/>
                  </a:cubicBezTo>
                  <a:cubicBezTo>
                    <a:pt x="16588" y="3079"/>
                    <a:pt x="16072" y="3376"/>
                    <a:pt x="15577" y="3704"/>
                  </a:cubicBezTo>
                  <a:cubicBezTo>
                    <a:pt x="15074" y="4032"/>
                    <a:pt x="14580" y="4386"/>
                    <a:pt x="14081" y="4732"/>
                  </a:cubicBezTo>
                  <a:cubicBezTo>
                    <a:pt x="13587" y="5078"/>
                    <a:pt x="13084" y="5419"/>
                    <a:pt x="12577" y="5725"/>
                  </a:cubicBezTo>
                  <a:cubicBezTo>
                    <a:pt x="12069" y="6027"/>
                    <a:pt x="11549" y="6302"/>
                    <a:pt x="11015" y="6552"/>
                  </a:cubicBezTo>
                  <a:cubicBezTo>
                    <a:pt x="9948" y="7033"/>
                    <a:pt x="8880" y="7501"/>
                    <a:pt x="7795" y="7934"/>
                  </a:cubicBezTo>
                  <a:cubicBezTo>
                    <a:pt x="6710" y="8367"/>
                    <a:pt x="5617" y="8778"/>
                    <a:pt x="4515" y="9146"/>
                  </a:cubicBezTo>
                  <a:cubicBezTo>
                    <a:pt x="3959" y="9334"/>
                    <a:pt x="3408" y="9509"/>
                    <a:pt x="2848" y="9671"/>
                  </a:cubicBezTo>
                  <a:cubicBezTo>
                    <a:pt x="2288" y="9833"/>
                    <a:pt x="1724" y="9990"/>
                    <a:pt x="1151" y="10113"/>
                  </a:cubicBezTo>
                  <a:cubicBezTo>
                    <a:pt x="1054" y="10134"/>
                    <a:pt x="963" y="10165"/>
                    <a:pt x="871" y="10209"/>
                  </a:cubicBezTo>
                  <a:cubicBezTo>
                    <a:pt x="254" y="10515"/>
                    <a:pt x="0" y="11259"/>
                    <a:pt x="298" y="11875"/>
                  </a:cubicBezTo>
                  <a:cubicBezTo>
                    <a:pt x="513" y="12326"/>
                    <a:pt x="961" y="12587"/>
                    <a:pt x="1428" y="12587"/>
                  </a:cubicBezTo>
                  <a:cubicBezTo>
                    <a:pt x="1605" y="12587"/>
                    <a:pt x="1785" y="12550"/>
                    <a:pt x="1956" y="12470"/>
                  </a:cubicBezTo>
                  <a:cubicBezTo>
                    <a:pt x="2485" y="12217"/>
                    <a:pt x="3023" y="11993"/>
                    <a:pt x="3565" y="11779"/>
                  </a:cubicBezTo>
                  <a:cubicBezTo>
                    <a:pt x="4112" y="11565"/>
                    <a:pt x="4659" y="11368"/>
                    <a:pt x="5206" y="11175"/>
                  </a:cubicBezTo>
                  <a:cubicBezTo>
                    <a:pt x="6308" y="10795"/>
                    <a:pt x="10595" y="8581"/>
                    <a:pt x="13849" y="8035"/>
                  </a:cubicBezTo>
                  <a:cubicBezTo>
                    <a:pt x="19037" y="7160"/>
                    <a:pt x="21439" y="7938"/>
                    <a:pt x="27721" y="4128"/>
                  </a:cubicBezTo>
                  <a:cubicBezTo>
                    <a:pt x="27884" y="4031"/>
                    <a:pt x="28080" y="4008"/>
                    <a:pt x="28284" y="4008"/>
                  </a:cubicBezTo>
                  <a:cubicBezTo>
                    <a:pt x="28390" y="4008"/>
                    <a:pt x="28498" y="4015"/>
                    <a:pt x="28604" y="4019"/>
                  </a:cubicBezTo>
                  <a:cubicBezTo>
                    <a:pt x="28639" y="4021"/>
                    <a:pt x="28673" y="4022"/>
                    <a:pt x="28708" y="4022"/>
                  </a:cubicBezTo>
                  <a:cubicBezTo>
                    <a:pt x="30076" y="4022"/>
                    <a:pt x="31056" y="2674"/>
                    <a:pt x="30608" y="1359"/>
                  </a:cubicBezTo>
                  <a:cubicBezTo>
                    <a:pt x="30313" y="497"/>
                    <a:pt x="29518" y="1"/>
                    <a:pt x="28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71"/>
            <p:cNvSpPr/>
            <p:nvPr/>
          </p:nvSpPr>
          <p:spPr>
            <a:xfrm>
              <a:off x="1910375" y="3396200"/>
              <a:ext cx="728250" cy="1239800"/>
            </a:xfrm>
            <a:custGeom>
              <a:avLst/>
              <a:gdLst/>
              <a:ahLst/>
              <a:cxnLst/>
              <a:rect l="l" t="t" r="r" b="b"/>
              <a:pathLst>
                <a:path w="29130" h="49592" extrusionOk="0">
                  <a:moveTo>
                    <a:pt x="23067" y="1"/>
                  </a:moveTo>
                  <a:cubicBezTo>
                    <a:pt x="19751" y="1"/>
                    <a:pt x="14788" y="3829"/>
                    <a:pt x="9703" y="8853"/>
                  </a:cubicBezTo>
                  <a:cubicBezTo>
                    <a:pt x="4904" y="9745"/>
                    <a:pt x="0" y="12121"/>
                    <a:pt x="62" y="18131"/>
                  </a:cubicBezTo>
                  <a:cubicBezTo>
                    <a:pt x="66" y="18551"/>
                    <a:pt x="75" y="18975"/>
                    <a:pt x="88" y="19404"/>
                  </a:cubicBezTo>
                  <a:cubicBezTo>
                    <a:pt x="127" y="20826"/>
                    <a:pt x="210" y="22274"/>
                    <a:pt x="333" y="23730"/>
                  </a:cubicBezTo>
                  <a:cubicBezTo>
                    <a:pt x="1186" y="34023"/>
                    <a:pt x="3876" y="44784"/>
                    <a:pt x="6116" y="49592"/>
                  </a:cubicBezTo>
                  <a:cubicBezTo>
                    <a:pt x="6116" y="49592"/>
                    <a:pt x="29129" y="26486"/>
                    <a:pt x="27008" y="5358"/>
                  </a:cubicBezTo>
                  <a:cubicBezTo>
                    <a:pt x="26628" y="1559"/>
                    <a:pt x="25182" y="1"/>
                    <a:pt x="23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71"/>
            <p:cNvSpPr/>
            <p:nvPr/>
          </p:nvSpPr>
          <p:spPr>
            <a:xfrm>
              <a:off x="2087950" y="4065000"/>
              <a:ext cx="307675" cy="496375"/>
            </a:xfrm>
            <a:custGeom>
              <a:avLst/>
              <a:gdLst/>
              <a:ahLst/>
              <a:cxnLst/>
              <a:rect l="l" t="t" r="r" b="b"/>
              <a:pathLst>
                <a:path w="12307" h="19855" extrusionOk="0">
                  <a:moveTo>
                    <a:pt x="8781" y="1"/>
                  </a:moveTo>
                  <a:cubicBezTo>
                    <a:pt x="6380" y="1"/>
                    <a:pt x="2601" y="11077"/>
                    <a:pt x="45" y="19611"/>
                  </a:cubicBezTo>
                  <a:cubicBezTo>
                    <a:pt x="1" y="19750"/>
                    <a:pt x="112" y="19855"/>
                    <a:pt x="228" y="19855"/>
                  </a:cubicBezTo>
                  <a:cubicBezTo>
                    <a:pt x="284" y="19855"/>
                    <a:pt x="341" y="19830"/>
                    <a:pt x="382" y="19773"/>
                  </a:cubicBezTo>
                  <a:cubicBezTo>
                    <a:pt x="3147" y="15858"/>
                    <a:pt x="12306" y="2398"/>
                    <a:pt x="9262" y="167"/>
                  </a:cubicBezTo>
                  <a:cubicBezTo>
                    <a:pt x="9109" y="55"/>
                    <a:pt x="8948" y="1"/>
                    <a:pt x="8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71"/>
            <p:cNvSpPr/>
            <p:nvPr/>
          </p:nvSpPr>
          <p:spPr>
            <a:xfrm>
              <a:off x="1955075" y="3745300"/>
              <a:ext cx="200175" cy="797725"/>
            </a:xfrm>
            <a:custGeom>
              <a:avLst/>
              <a:gdLst/>
              <a:ahLst/>
              <a:cxnLst/>
              <a:rect l="l" t="t" r="r" b="b"/>
              <a:pathLst>
                <a:path w="8007" h="31909" extrusionOk="0">
                  <a:moveTo>
                    <a:pt x="2690" y="1"/>
                  </a:moveTo>
                  <a:cubicBezTo>
                    <a:pt x="1" y="1"/>
                    <a:pt x="390" y="4929"/>
                    <a:pt x="378" y="6713"/>
                  </a:cubicBezTo>
                  <a:cubicBezTo>
                    <a:pt x="352" y="10589"/>
                    <a:pt x="763" y="14477"/>
                    <a:pt x="1261" y="18318"/>
                  </a:cubicBezTo>
                  <a:cubicBezTo>
                    <a:pt x="1728" y="21885"/>
                    <a:pt x="4042" y="31909"/>
                    <a:pt x="4426" y="31909"/>
                  </a:cubicBezTo>
                  <a:cubicBezTo>
                    <a:pt x="4442" y="31909"/>
                    <a:pt x="4454" y="31892"/>
                    <a:pt x="4463" y="31857"/>
                  </a:cubicBezTo>
                  <a:cubicBezTo>
                    <a:pt x="4971" y="29849"/>
                    <a:pt x="6016" y="25873"/>
                    <a:pt x="7464" y="21284"/>
                  </a:cubicBezTo>
                  <a:cubicBezTo>
                    <a:pt x="7950" y="19744"/>
                    <a:pt x="8007" y="18099"/>
                    <a:pt x="7622" y="16529"/>
                  </a:cubicBezTo>
                  <a:cubicBezTo>
                    <a:pt x="7171" y="14670"/>
                    <a:pt x="6742" y="12701"/>
                    <a:pt x="6358" y="10641"/>
                  </a:cubicBezTo>
                  <a:cubicBezTo>
                    <a:pt x="5806" y="7667"/>
                    <a:pt x="5408" y="4849"/>
                    <a:pt x="5128" y="2220"/>
                  </a:cubicBezTo>
                  <a:cubicBezTo>
                    <a:pt x="5028" y="1306"/>
                    <a:pt x="4113" y="248"/>
                    <a:pt x="3247" y="64"/>
                  </a:cubicBezTo>
                  <a:cubicBezTo>
                    <a:pt x="3048" y="21"/>
                    <a:pt x="2863" y="1"/>
                    <a:pt x="26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71"/>
            <p:cNvSpPr/>
            <p:nvPr/>
          </p:nvSpPr>
          <p:spPr>
            <a:xfrm>
              <a:off x="2125150" y="3762425"/>
              <a:ext cx="202025" cy="404975"/>
            </a:xfrm>
            <a:custGeom>
              <a:avLst/>
              <a:gdLst/>
              <a:ahLst/>
              <a:cxnLst/>
              <a:rect l="l" t="t" r="r" b="b"/>
              <a:pathLst>
                <a:path w="8081" h="16199" extrusionOk="0">
                  <a:moveTo>
                    <a:pt x="2844" y="1"/>
                  </a:moveTo>
                  <a:cubicBezTo>
                    <a:pt x="2775" y="1"/>
                    <a:pt x="2705" y="2"/>
                    <a:pt x="2634" y="4"/>
                  </a:cubicBezTo>
                  <a:cubicBezTo>
                    <a:pt x="2630" y="4"/>
                    <a:pt x="241" y="79"/>
                    <a:pt x="167" y="2283"/>
                  </a:cubicBezTo>
                  <a:cubicBezTo>
                    <a:pt x="1" y="7082"/>
                    <a:pt x="2490" y="16198"/>
                    <a:pt x="2490" y="16198"/>
                  </a:cubicBezTo>
                  <a:cubicBezTo>
                    <a:pt x="2700" y="15678"/>
                    <a:pt x="2936" y="15170"/>
                    <a:pt x="3194" y="14667"/>
                  </a:cubicBezTo>
                  <a:cubicBezTo>
                    <a:pt x="4099" y="12922"/>
                    <a:pt x="4896" y="11330"/>
                    <a:pt x="6160" y="9825"/>
                  </a:cubicBezTo>
                  <a:cubicBezTo>
                    <a:pt x="6414" y="9527"/>
                    <a:pt x="6641" y="9212"/>
                    <a:pt x="6851" y="8884"/>
                  </a:cubicBezTo>
                  <a:cubicBezTo>
                    <a:pt x="7678" y="7568"/>
                    <a:pt x="8080" y="6054"/>
                    <a:pt x="7748" y="4457"/>
                  </a:cubicBezTo>
                  <a:cubicBezTo>
                    <a:pt x="7476" y="3220"/>
                    <a:pt x="6816" y="2095"/>
                    <a:pt x="5858" y="1260"/>
                  </a:cubicBezTo>
                  <a:cubicBezTo>
                    <a:pt x="4893" y="410"/>
                    <a:pt x="4076" y="1"/>
                    <a:pt x="2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71"/>
            <p:cNvSpPr/>
            <p:nvPr/>
          </p:nvSpPr>
          <p:spPr>
            <a:xfrm>
              <a:off x="2329000" y="3852475"/>
              <a:ext cx="69975" cy="187800"/>
            </a:xfrm>
            <a:custGeom>
              <a:avLst/>
              <a:gdLst/>
              <a:ahLst/>
              <a:cxnLst/>
              <a:rect l="l" t="t" r="r" b="b"/>
              <a:pathLst>
                <a:path w="2799" h="7512" extrusionOk="0">
                  <a:moveTo>
                    <a:pt x="1855" y="0"/>
                  </a:moveTo>
                  <a:cubicBezTo>
                    <a:pt x="1790" y="0"/>
                    <a:pt x="1719" y="15"/>
                    <a:pt x="1641" y="46"/>
                  </a:cubicBezTo>
                  <a:cubicBezTo>
                    <a:pt x="1405" y="147"/>
                    <a:pt x="1304" y="392"/>
                    <a:pt x="1230" y="628"/>
                  </a:cubicBezTo>
                  <a:cubicBezTo>
                    <a:pt x="1028" y="1310"/>
                    <a:pt x="972" y="2041"/>
                    <a:pt x="884" y="2754"/>
                  </a:cubicBezTo>
                  <a:cubicBezTo>
                    <a:pt x="718" y="4171"/>
                    <a:pt x="447" y="5575"/>
                    <a:pt x="75" y="6953"/>
                  </a:cubicBezTo>
                  <a:cubicBezTo>
                    <a:pt x="36" y="7102"/>
                    <a:pt x="1" y="7277"/>
                    <a:pt x="84" y="7400"/>
                  </a:cubicBezTo>
                  <a:cubicBezTo>
                    <a:pt x="140" y="7475"/>
                    <a:pt x="236" y="7512"/>
                    <a:pt x="335" y="7512"/>
                  </a:cubicBezTo>
                  <a:cubicBezTo>
                    <a:pt x="391" y="7512"/>
                    <a:pt x="447" y="7500"/>
                    <a:pt x="499" y="7478"/>
                  </a:cubicBezTo>
                  <a:cubicBezTo>
                    <a:pt x="639" y="7421"/>
                    <a:pt x="749" y="7299"/>
                    <a:pt x="849" y="7181"/>
                  </a:cubicBezTo>
                  <a:cubicBezTo>
                    <a:pt x="1711" y="6162"/>
                    <a:pt x="2100" y="4845"/>
                    <a:pt x="2332" y="3476"/>
                  </a:cubicBezTo>
                  <a:cubicBezTo>
                    <a:pt x="2475" y="3054"/>
                    <a:pt x="2798" y="0"/>
                    <a:pt x="1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71"/>
            <p:cNvSpPr/>
            <p:nvPr/>
          </p:nvSpPr>
          <p:spPr>
            <a:xfrm>
              <a:off x="2378325" y="3873675"/>
              <a:ext cx="105700" cy="192225"/>
            </a:xfrm>
            <a:custGeom>
              <a:avLst/>
              <a:gdLst/>
              <a:ahLst/>
              <a:cxnLst/>
              <a:rect l="l" t="t" r="r" b="b"/>
              <a:pathLst>
                <a:path w="4228" h="7689" extrusionOk="0">
                  <a:moveTo>
                    <a:pt x="3265" y="1"/>
                  </a:moveTo>
                  <a:cubicBezTo>
                    <a:pt x="3214" y="1"/>
                    <a:pt x="3156" y="10"/>
                    <a:pt x="3093" y="29"/>
                  </a:cubicBezTo>
                  <a:cubicBezTo>
                    <a:pt x="2835" y="108"/>
                    <a:pt x="2664" y="340"/>
                    <a:pt x="2524" y="567"/>
                  </a:cubicBezTo>
                  <a:cubicBezTo>
                    <a:pt x="2126" y="1219"/>
                    <a:pt x="1873" y="1950"/>
                    <a:pt x="1623" y="2671"/>
                  </a:cubicBezTo>
                  <a:cubicBezTo>
                    <a:pt x="1120" y="4133"/>
                    <a:pt x="617" y="5589"/>
                    <a:pt x="110" y="7046"/>
                  </a:cubicBezTo>
                  <a:cubicBezTo>
                    <a:pt x="57" y="7208"/>
                    <a:pt x="0" y="7396"/>
                    <a:pt x="92" y="7540"/>
                  </a:cubicBezTo>
                  <a:cubicBezTo>
                    <a:pt x="156" y="7641"/>
                    <a:pt x="276" y="7689"/>
                    <a:pt x="396" y="7689"/>
                  </a:cubicBezTo>
                  <a:cubicBezTo>
                    <a:pt x="448" y="7689"/>
                    <a:pt x="500" y="7680"/>
                    <a:pt x="547" y="7663"/>
                  </a:cubicBezTo>
                  <a:cubicBezTo>
                    <a:pt x="709" y="7606"/>
                    <a:pt x="836" y="7479"/>
                    <a:pt x="950" y="7356"/>
                  </a:cubicBezTo>
                  <a:cubicBezTo>
                    <a:pt x="1947" y="6285"/>
                    <a:pt x="2660" y="4999"/>
                    <a:pt x="3132" y="3616"/>
                  </a:cubicBezTo>
                  <a:cubicBezTo>
                    <a:pt x="3286" y="3156"/>
                    <a:pt x="4227" y="1"/>
                    <a:pt x="32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71"/>
            <p:cNvSpPr/>
            <p:nvPr/>
          </p:nvSpPr>
          <p:spPr>
            <a:xfrm>
              <a:off x="2459025" y="3522375"/>
              <a:ext cx="59950" cy="204900"/>
            </a:xfrm>
            <a:custGeom>
              <a:avLst/>
              <a:gdLst/>
              <a:ahLst/>
              <a:cxnLst/>
              <a:rect l="l" t="t" r="r" b="b"/>
              <a:pathLst>
                <a:path w="2398" h="8196" extrusionOk="0">
                  <a:moveTo>
                    <a:pt x="541" y="1"/>
                  </a:moveTo>
                  <a:cubicBezTo>
                    <a:pt x="439" y="1"/>
                    <a:pt x="336" y="50"/>
                    <a:pt x="232" y="162"/>
                  </a:cubicBezTo>
                  <a:cubicBezTo>
                    <a:pt x="53" y="359"/>
                    <a:pt x="18" y="648"/>
                    <a:pt x="14" y="914"/>
                  </a:cubicBezTo>
                  <a:cubicBezTo>
                    <a:pt x="1" y="1680"/>
                    <a:pt x="149" y="2437"/>
                    <a:pt x="298" y="3185"/>
                  </a:cubicBezTo>
                  <a:lnTo>
                    <a:pt x="1195" y="7725"/>
                  </a:lnTo>
                  <a:cubicBezTo>
                    <a:pt x="1230" y="7896"/>
                    <a:pt x="1278" y="8084"/>
                    <a:pt x="1427" y="8163"/>
                  </a:cubicBezTo>
                  <a:cubicBezTo>
                    <a:pt x="1470" y="8185"/>
                    <a:pt x="1516" y="8195"/>
                    <a:pt x="1563" y="8195"/>
                  </a:cubicBezTo>
                  <a:cubicBezTo>
                    <a:pt x="1682" y="8195"/>
                    <a:pt x="1803" y="8130"/>
                    <a:pt x="1882" y="8036"/>
                  </a:cubicBezTo>
                  <a:cubicBezTo>
                    <a:pt x="1995" y="7909"/>
                    <a:pt x="2039" y="7734"/>
                    <a:pt x="2074" y="7572"/>
                  </a:cubicBezTo>
                  <a:cubicBezTo>
                    <a:pt x="2398" y="6142"/>
                    <a:pt x="2363" y="4672"/>
                    <a:pt x="2074" y="3237"/>
                  </a:cubicBezTo>
                  <a:cubicBezTo>
                    <a:pt x="1985" y="2797"/>
                    <a:pt x="1304" y="1"/>
                    <a:pt x="5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71"/>
            <p:cNvSpPr/>
            <p:nvPr/>
          </p:nvSpPr>
          <p:spPr>
            <a:xfrm>
              <a:off x="2378875" y="3541025"/>
              <a:ext cx="71975" cy="186700"/>
            </a:xfrm>
            <a:custGeom>
              <a:avLst/>
              <a:gdLst/>
              <a:ahLst/>
              <a:cxnLst/>
              <a:rect l="l" t="t" r="r" b="b"/>
              <a:pathLst>
                <a:path w="2879" h="7468" extrusionOk="0">
                  <a:moveTo>
                    <a:pt x="460" y="0"/>
                  </a:moveTo>
                  <a:cubicBezTo>
                    <a:pt x="351" y="0"/>
                    <a:pt x="246" y="57"/>
                    <a:pt x="149" y="186"/>
                  </a:cubicBezTo>
                  <a:cubicBezTo>
                    <a:pt x="0" y="383"/>
                    <a:pt x="0" y="654"/>
                    <a:pt x="22" y="899"/>
                  </a:cubicBezTo>
                  <a:cubicBezTo>
                    <a:pt x="96" y="1608"/>
                    <a:pt x="324" y="2294"/>
                    <a:pt x="547" y="2972"/>
                  </a:cubicBezTo>
                  <a:lnTo>
                    <a:pt x="1907" y="7071"/>
                  </a:lnTo>
                  <a:cubicBezTo>
                    <a:pt x="1964" y="7224"/>
                    <a:pt x="2030" y="7395"/>
                    <a:pt x="2183" y="7452"/>
                  </a:cubicBezTo>
                  <a:cubicBezTo>
                    <a:pt x="2214" y="7462"/>
                    <a:pt x="2246" y="7467"/>
                    <a:pt x="2277" y="7467"/>
                  </a:cubicBezTo>
                  <a:cubicBezTo>
                    <a:pt x="2403" y="7467"/>
                    <a:pt x="2530" y="7390"/>
                    <a:pt x="2603" y="7286"/>
                  </a:cubicBezTo>
                  <a:cubicBezTo>
                    <a:pt x="2690" y="7154"/>
                    <a:pt x="2717" y="6993"/>
                    <a:pt x="2730" y="6835"/>
                  </a:cubicBezTo>
                  <a:cubicBezTo>
                    <a:pt x="2879" y="5483"/>
                    <a:pt x="2682" y="4127"/>
                    <a:pt x="2244" y="2832"/>
                  </a:cubicBezTo>
                  <a:cubicBezTo>
                    <a:pt x="2111" y="2438"/>
                    <a:pt x="1181" y="0"/>
                    <a:pt x="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71"/>
            <p:cNvSpPr/>
            <p:nvPr/>
          </p:nvSpPr>
          <p:spPr>
            <a:xfrm>
              <a:off x="2207275" y="3668425"/>
              <a:ext cx="33175" cy="55050"/>
            </a:xfrm>
            <a:custGeom>
              <a:avLst/>
              <a:gdLst/>
              <a:ahLst/>
              <a:cxnLst/>
              <a:rect l="l" t="t" r="r" b="b"/>
              <a:pathLst>
                <a:path w="1327" h="2202" extrusionOk="0">
                  <a:moveTo>
                    <a:pt x="532" y="1"/>
                  </a:moveTo>
                  <a:cubicBezTo>
                    <a:pt x="219" y="1"/>
                    <a:pt x="1" y="408"/>
                    <a:pt x="1" y="737"/>
                  </a:cubicBezTo>
                  <a:cubicBezTo>
                    <a:pt x="1" y="1044"/>
                    <a:pt x="53" y="1345"/>
                    <a:pt x="163" y="1625"/>
                  </a:cubicBezTo>
                  <a:cubicBezTo>
                    <a:pt x="215" y="1778"/>
                    <a:pt x="298" y="1918"/>
                    <a:pt x="412" y="2037"/>
                  </a:cubicBezTo>
                  <a:cubicBezTo>
                    <a:pt x="510" y="2149"/>
                    <a:pt x="643" y="2202"/>
                    <a:pt x="775" y="2202"/>
                  </a:cubicBezTo>
                  <a:cubicBezTo>
                    <a:pt x="966" y="2202"/>
                    <a:pt x="1155" y="2090"/>
                    <a:pt x="1230" y="1888"/>
                  </a:cubicBezTo>
                  <a:cubicBezTo>
                    <a:pt x="1300" y="1726"/>
                    <a:pt x="1326" y="1555"/>
                    <a:pt x="1309" y="1385"/>
                  </a:cubicBezTo>
                  <a:cubicBezTo>
                    <a:pt x="1291" y="1004"/>
                    <a:pt x="1143" y="348"/>
                    <a:pt x="810" y="103"/>
                  </a:cubicBezTo>
                  <a:cubicBezTo>
                    <a:pt x="712" y="31"/>
                    <a:pt x="619" y="1"/>
                    <a:pt x="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71"/>
            <p:cNvSpPr/>
            <p:nvPr/>
          </p:nvSpPr>
          <p:spPr>
            <a:xfrm>
              <a:off x="2147025" y="3684500"/>
              <a:ext cx="30550" cy="51150"/>
            </a:xfrm>
            <a:custGeom>
              <a:avLst/>
              <a:gdLst/>
              <a:ahLst/>
              <a:cxnLst/>
              <a:rect l="l" t="t" r="r" b="b"/>
              <a:pathLst>
                <a:path w="1222" h="2046" extrusionOk="0">
                  <a:moveTo>
                    <a:pt x="521" y="1"/>
                  </a:moveTo>
                  <a:cubicBezTo>
                    <a:pt x="249" y="1"/>
                    <a:pt x="42" y="325"/>
                    <a:pt x="22" y="610"/>
                  </a:cubicBezTo>
                  <a:cubicBezTo>
                    <a:pt x="1" y="890"/>
                    <a:pt x="36" y="1170"/>
                    <a:pt x="119" y="1437"/>
                  </a:cubicBezTo>
                  <a:cubicBezTo>
                    <a:pt x="158" y="1586"/>
                    <a:pt x="228" y="1726"/>
                    <a:pt x="324" y="1844"/>
                  </a:cubicBezTo>
                  <a:cubicBezTo>
                    <a:pt x="425" y="1967"/>
                    <a:pt x="569" y="2037"/>
                    <a:pt x="727" y="2045"/>
                  </a:cubicBezTo>
                  <a:cubicBezTo>
                    <a:pt x="884" y="2037"/>
                    <a:pt x="1029" y="1949"/>
                    <a:pt x="1107" y="1809"/>
                  </a:cubicBezTo>
                  <a:cubicBezTo>
                    <a:pt x="1182" y="1673"/>
                    <a:pt x="1217" y="1520"/>
                    <a:pt x="1212" y="1363"/>
                  </a:cubicBezTo>
                  <a:cubicBezTo>
                    <a:pt x="1221" y="1013"/>
                    <a:pt x="1125" y="396"/>
                    <a:pt x="823" y="134"/>
                  </a:cubicBezTo>
                  <a:cubicBezTo>
                    <a:pt x="718" y="40"/>
                    <a:pt x="616" y="1"/>
                    <a:pt x="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71"/>
            <p:cNvSpPr/>
            <p:nvPr/>
          </p:nvSpPr>
          <p:spPr>
            <a:xfrm>
              <a:off x="2090700" y="3709625"/>
              <a:ext cx="28125" cy="45925"/>
            </a:xfrm>
            <a:custGeom>
              <a:avLst/>
              <a:gdLst/>
              <a:ahLst/>
              <a:cxnLst/>
              <a:rect l="l" t="t" r="r" b="b"/>
              <a:pathLst>
                <a:path w="1125" h="1837" extrusionOk="0">
                  <a:moveTo>
                    <a:pt x="444" y="0"/>
                  </a:moveTo>
                  <a:cubicBezTo>
                    <a:pt x="200" y="0"/>
                    <a:pt x="24" y="280"/>
                    <a:pt x="14" y="533"/>
                  </a:cubicBezTo>
                  <a:cubicBezTo>
                    <a:pt x="1" y="787"/>
                    <a:pt x="40" y="1040"/>
                    <a:pt x="123" y="1276"/>
                  </a:cubicBezTo>
                  <a:cubicBezTo>
                    <a:pt x="163" y="1412"/>
                    <a:pt x="228" y="1539"/>
                    <a:pt x="320" y="1648"/>
                  </a:cubicBezTo>
                  <a:cubicBezTo>
                    <a:pt x="412" y="1758"/>
                    <a:pt x="548" y="1828"/>
                    <a:pt x="692" y="1836"/>
                  </a:cubicBezTo>
                  <a:cubicBezTo>
                    <a:pt x="832" y="1836"/>
                    <a:pt x="963" y="1762"/>
                    <a:pt x="1033" y="1635"/>
                  </a:cubicBezTo>
                  <a:cubicBezTo>
                    <a:pt x="1099" y="1513"/>
                    <a:pt x="1125" y="1377"/>
                    <a:pt x="1116" y="1237"/>
                  </a:cubicBezTo>
                  <a:cubicBezTo>
                    <a:pt x="1116" y="927"/>
                    <a:pt x="1011" y="371"/>
                    <a:pt x="731" y="126"/>
                  </a:cubicBezTo>
                  <a:cubicBezTo>
                    <a:pt x="630" y="37"/>
                    <a:pt x="532" y="0"/>
                    <a:pt x="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71"/>
            <p:cNvSpPr/>
            <p:nvPr/>
          </p:nvSpPr>
          <p:spPr>
            <a:xfrm>
              <a:off x="2480800" y="3764300"/>
              <a:ext cx="34575" cy="55025"/>
            </a:xfrm>
            <a:custGeom>
              <a:avLst/>
              <a:gdLst/>
              <a:ahLst/>
              <a:cxnLst/>
              <a:rect l="l" t="t" r="r" b="b"/>
              <a:pathLst>
                <a:path w="1383" h="2201" extrusionOk="0">
                  <a:moveTo>
                    <a:pt x="805" y="0"/>
                  </a:moveTo>
                  <a:cubicBezTo>
                    <a:pt x="547" y="0"/>
                    <a:pt x="277" y="257"/>
                    <a:pt x="175" y="520"/>
                  </a:cubicBezTo>
                  <a:cubicBezTo>
                    <a:pt x="66" y="804"/>
                    <a:pt x="9" y="1106"/>
                    <a:pt x="9" y="1408"/>
                  </a:cubicBezTo>
                  <a:cubicBezTo>
                    <a:pt x="0" y="1570"/>
                    <a:pt x="31" y="1732"/>
                    <a:pt x="92" y="1880"/>
                  </a:cubicBezTo>
                  <a:cubicBezTo>
                    <a:pt x="165" y="2087"/>
                    <a:pt x="355" y="2201"/>
                    <a:pt x="549" y="2201"/>
                  </a:cubicBezTo>
                  <a:cubicBezTo>
                    <a:pt x="679" y="2201"/>
                    <a:pt x="811" y="2149"/>
                    <a:pt x="910" y="2038"/>
                  </a:cubicBezTo>
                  <a:cubicBezTo>
                    <a:pt x="1028" y="1911"/>
                    <a:pt x="1116" y="1762"/>
                    <a:pt x="1164" y="1596"/>
                  </a:cubicBezTo>
                  <a:cubicBezTo>
                    <a:pt x="1282" y="1233"/>
                    <a:pt x="1382" y="568"/>
                    <a:pt x="1159" y="222"/>
                  </a:cubicBezTo>
                  <a:cubicBezTo>
                    <a:pt x="1059" y="64"/>
                    <a:pt x="933" y="0"/>
                    <a:pt x="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71"/>
            <p:cNvSpPr/>
            <p:nvPr/>
          </p:nvSpPr>
          <p:spPr>
            <a:xfrm>
              <a:off x="2253750" y="3606950"/>
              <a:ext cx="49650" cy="68800"/>
            </a:xfrm>
            <a:custGeom>
              <a:avLst/>
              <a:gdLst/>
              <a:ahLst/>
              <a:cxnLst/>
              <a:rect l="l" t="t" r="r" b="b"/>
              <a:pathLst>
                <a:path w="1986" h="2752" extrusionOk="0">
                  <a:moveTo>
                    <a:pt x="898" y="1"/>
                  </a:moveTo>
                  <a:cubicBezTo>
                    <a:pt x="828" y="1"/>
                    <a:pt x="753" y="10"/>
                    <a:pt x="675" y="29"/>
                  </a:cubicBezTo>
                  <a:cubicBezTo>
                    <a:pt x="399" y="95"/>
                    <a:pt x="220" y="366"/>
                    <a:pt x="145" y="637"/>
                  </a:cubicBezTo>
                  <a:cubicBezTo>
                    <a:pt x="1" y="1175"/>
                    <a:pt x="189" y="1748"/>
                    <a:pt x="473" y="2230"/>
                  </a:cubicBezTo>
                  <a:cubicBezTo>
                    <a:pt x="629" y="2486"/>
                    <a:pt x="866" y="2751"/>
                    <a:pt x="1157" y="2751"/>
                  </a:cubicBezTo>
                  <a:cubicBezTo>
                    <a:pt x="1168" y="2751"/>
                    <a:pt x="1179" y="2751"/>
                    <a:pt x="1191" y="2750"/>
                  </a:cubicBezTo>
                  <a:cubicBezTo>
                    <a:pt x="1501" y="2728"/>
                    <a:pt x="1707" y="2418"/>
                    <a:pt x="1794" y="2120"/>
                  </a:cubicBezTo>
                  <a:cubicBezTo>
                    <a:pt x="1985" y="1480"/>
                    <a:pt x="1788" y="1"/>
                    <a:pt x="8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71"/>
            <p:cNvSpPr/>
            <p:nvPr/>
          </p:nvSpPr>
          <p:spPr>
            <a:xfrm>
              <a:off x="2328350" y="3639100"/>
              <a:ext cx="58450" cy="79575"/>
            </a:xfrm>
            <a:custGeom>
              <a:avLst/>
              <a:gdLst/>
              <a:ahLst/>
              <a:cxnLst/>
              <a:rect l="l" t="t" r="r" b="b"/>
              <a:pathLst>
                <a:path w="2338" h="3183" extrusionOk="0">
                  <a:moveTo>
                    <a:pt x="1010" y="1"/>
                  </a:moveTo>
                  <a:cubicBezTo>
                    <a:pt x="915" y="1"/>
                    <a:pt x="815" y="15"/>
                    <a:pt x="709" y="47"/>
                  </a:cubicBezTo>
                  <a:cubicBezTo>
                    <a:pt x="390" y="139"/>
                    <a:pt x="197" y="458"/>
                    <a:pt x="131" y="782"/>
                  </a:cubicBezTo>
                  <a:cubicBezTo>
                    <a:pt x="0" y="1412"/>
                    <a:pt x="258" y="2068"/>
                    <a:pt x="626" y="2606"/>
                  </a:cubicBezTo>
                  <a:cubicBezTo>
                    <a:pt x="819" y="2894"/>
                    <a:pt x="1102" y="3182"/>
                    <a:pt x="1437" y="3182"/>
                  </a:cubicBezTo>
                  <a:cubicBezTo>
                    <a:pt x="1458" y="3182"/>
                    <a:pt x="1479" y="3181"/>
                    <a:pt x="1501" y="3179"/>
                  </a:cubicBezTo>
                  <a:cubicBezTo>
                    <a:pt x="1859" y="3135"/>
                    <a:pt x="2078" y="2763"/>
                    <a:pt x="2161" y="2413"/>
                  </a:cubicBezTo>
                  <a:cubicBezTo>
                    <a:pt x="2337" y="1673"/>
                    <a:pt x="2016" y="1"/>
                    <a:pt x="10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71"/>
            <p:cNvSpPr/>
            <p:nvPr/>
          </p:nvSpPr>
          <p:spPr>
            <a:xfrm>
              <a:off x="2313025" y="3570025"/>
              <a:ext cx="39825" cy="53475"/>
            </a:xfrm>
            <a:custGeom>
              <a:avLst/>
              <a:gdLst/>
              <a:ahLst/>
              <a:cxnLst/>
              <a:rect l="l" t="t" r="r" b="b"/>
              <a:pathLst>
                <a:path w="1593" h="2139" extrusionOk="0">
                  <a:moveTo>
                    <a:pt x="659" y="0"/>
                  </a:moveTo>
                  <a:cubicBezTo>
                    <a:pt x="598" y="0"/>
                    <a:pt x="533" y="9"/>
                    <a:pt x="465" y="28"/>
                  </a:cubicBezTo>
                  <a:cubicBezTo>
                    <a:pt x="255" y="89"/>
                    <a:pt x="123" y="303"/>
                    <a:pt x="84" y="513"/>
                  </a:cubicBezTo>
                  <a:cubicBezTo>
                    <a:pt x="1" y="938"/>
                    <a:pt x="185" y="1379"/>
                    <a:pt x="438" y="1747"/>
                  </a:cubicBezTo>
                  <a:cubicBezTo>
                    <a:pt x="574" y="1941"/>
                    <a:pt x="769" y="2138"/>
                    <a:pt x="996" y="2138"/>
                  </a:cubicBezTo>
                  <a:cubicBezTo>
                    <a:pt x="1010" y="2138"/>
                    <a:pt x="1024" y="2138"/>
                    <a:pt x="1038" y="2136"/>
                  </a:cubicBezTo>
                  <a:cubicBezTo>
                    <a:pt x="1283" y="2114"/>
                    <a:pt x="1427" y="1865"/>
                    <a:pt x="1484" y="1633"/>
                  </a:cubicBezTo>
                  <a:cubicBezTo>
                    <a:pt x="1592" y="1135"/>
                    <a:pt x="1357" y="0"/>
                    <a:pt x="6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71"/>
            <p:cNvSpPr/>
            <p:nvPr/>
          </p:nvSpPr>
          <p:spPr>
            <a:xfrm>
              <a:off x="2403575" y="3746550"/>
              <a:ext cx="61925" cy="74525"/>
            </a:xfrm>
            <a:custGeom>
              <a:avLst/>
              <a:gdLst/>
              <a:ahLst/>
              <a:cxnLst/>
              <a:rect l="l" t="t" r="r" b="b"/>
              <a:pathLst>
                <a:path w="2477" h="2981" extrusionOk="0">
                  <a:moveTo>
                    <a:pt x="1264" y="1"/>
                  </a:moveTo>
                  <a:cubicBezTo>
                    <a:pt x="868" y="1"/>
                    <a:pt x="474" y="201"/>
                    <a:pt x="276" y="587"/>
                  </a:cubicBezTo>
                  <a:cubicBezTo>
                    <a:pt x="1" y="1116"/>
                    <a:pt x="167" y="1890"/>
                    <a:pt x="521" y="2345"/>
                  </a:cubicBezTo>
                  <a:cubicBezTo>
                    <a:pt x="791" y="2684"/>
                    <a:pt x="1271" y="2980"/>
                    <a:pt x="1713" y="2980"/>
                  </a:cubicBezTo>
                  <a:cubicBezTo>
                    <a:pt x="1723" y="2980"/>
                    <a:pt x="1732" y="2980"/>
                    <a:pt x="1742" y="2980"/>
                  </a:cubicBezTo>
                  <a:cubicBezTo>
                    <a:pt x="2101" y="2971"/>
                    <a:pt x="2280" y="2704"/>
                    <a:pt x="2372" y="2380"/>
                  </a:cubicBezTo>
                  <a:cubicBezTo>
                    <a:pt x="2455" y="2092"/>
                    <a:pt x="2468" y="1755"/>
                    <a:pt x="2468" y="1514"/>
                  </a:cubicBezTo>
                  <a:cubicBezTo>
                    <a:pt x="2477" y="1116"/>
                    <a:pt x="2380" y="705"/>
                    <a:pt x="2131" y="403"/>
                  </a:cubicBezTo>
                  <a:cubicBezTo>
                    <a:pt x="1910" y="133"/>
                    <a:pt x="1586" y="1"/>
                    <a:pt x="1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71"/>
            <p:cNvSpPr/>
            <p:nvPr/>
          </p:nvSpPr>
          <p:spPr>
            <a:xfrm>
              <a:off x="2518625" y="3439400"/>
              <a:ext cx="34050" cy="45550"/>
            </a:xfrm>
            <a:custGeom>
              <a:avLst/>
              <a:gdLst/>
              <a:ahLst/>
              <a:cxnLst/>
              <a:rect l="l" t="t" r="r" b="b"/>
              <a:pathLst>
                <a:path w="1362" h="1822" extrusionOk="0">
                  <a:moveTo>
                    <a:pt x="582" y="1"/>
                  </a:moveTo>
                  <a:cubicBezTo>
                    <a:pt x="557" y="1"/>
                    <a:pt x="533" y="3"/>
                    <a:pt x="508" y="8"/>
                  </a:cubicBezTo>
                  <a:cubicBezTo>
                    <a:pt x="184" y="69"/>
                    <a:pt x="1" y="524"/>
                    <a:pt x="97" y="1023"/>
                  </a:cubicBezTo>
                  <a:cubicBezTo>
                    <a:pt x="186" y="1487"/>
                    <a:pt x="484" y="1821"/>
                    <a:pt x="780" y="1821"/>
                  </a:cubicBezTo>
                  <a:cubicBezTo>
                    <a:pt x="805" y="1821"/>
                    <a:pt x="829" y="1819"/>
                    <a:pt x="854" y="1814"/>
                  </a:cubicBezTo>
                  <a:cubicBezTo>
                    <a:pt x="1173" y="1753"/>
                    <a:pt x="1361" y="1298"/>
                    <a:pt x="1265" y="800"/>
                  </a:cubicBezTo>
                  <a:cubicBezTo>
                    <a:pt x="1176" y="339"/>
                    <a:pt x="881" y="1"/>
                    <a:pt x="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71"/>
            <p:cNvSpPr/>
            <p:nvPr/>
          </p:nvSpPr>
          <p:spPr>
            <a:xfrm>
              <a:off x="2524650" y="3517975"/>
              <a:ext cx="40375" cy="59350"/>
            </a:xfrm>
            <a:custGeom>
              <a:avLst/>
              <a:gdLst/>
              <a:ahLst/>
              <a:cxnLst/>
              <a:rect l="l" t="t" r="r" b="b"/>
              <a:pathLst>
                <a:path w="1615" h="2374" extrusionOk="0">
                  <a:moveTo>
                    <a:pt x="762" y="0"/>
                  </a:moveTo>
                  <a:cubicBezTo>
                    <a:pt x="752" y="0"/>
                    <a:pt x="741" y="1"/>
                    <a:pt x="731" y="1"/>
                  </a:cubicBezTo>
                  <a:cubicBezTo>
                    <a:pt x="306" y="32"/>
                    <a:pt x="0" y="583"/>
                    <a:pt x="40" y="1239"/>
                  </a:cubicBezTo>
                  <a:cubicBezTo>
                    <a:pt x="82" y="1875"/>
                    <a:pt x="441" y="2373"/>
                    <a:pt x="852" y="2373"/>
                  </a:cubicBezTo>
                  <a:cubicBezTo>
                    <a:pt x="863" y="2373"/>
                    <a:pt x="873" y="2373"/>
                    <a:pt x="884" y="2372"/>
                  </a:cubicBezTo>
                  <a:cubicBezTo>
                    <a:pt x="1308" y="2346"/>
                    <a:pt x="1614" y="1790"/>
                    <a:pt x="1571" y="1139"/>
                  </a:cubicBezTo>
                  <a:cubicBezTo>
                    <a:pt x="1528" y="499"/>
                    <a:pt x="1169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71"/>
            <p:cNvSpPr/>
            <p:nvPr/>
          </p:nvSpPr>
          <p:spPr>
            <a:xfrm>
              <a:off x="2470400" y="3419525"/>
              <a:ext cx="31200" cy="41675"/>
            </a:xfrm>
            <a:custGeom>
              <a:avLst/>
              <a:gdLst/>
              <a:ahLst/>
              <a:cxnLst/>
              <a:rect l="l" t="t" r="r" b="b"/>
              <a:pathLst>
                <a:path w="1248" h="1667" extrusionOk="0">
                  <a:moveTo>
                    <a:pt x="533" y="0"/>
                  </a:moveTo>
                  <a:cubicBezTo>
                    <a:pt x="510" y="0"/>
                    <a:pt x="487" y="2"/>
                    <a:pt x="464" y="7"/>
                  </a:cubicBezTo>
                  <a:cubicBezTo>
                    <a:pt x="171" y="59"/>
                    <a:pt x="1" y="479"/>
                    <a:pt x="88" y="934"/>
                  </a:cubicBezTo>
                  <a:cubicBezTo>
                    <a:pt x="173" y="1355"/>
                    <a:pt x="445" y="1667"/>
                    <a:pt x="717" y="1667"/>
                  </a:cubicBezTo>
                  <a:cubicBezTo>
                    <a:pt x="739" y="1667"/>
                    <a:pt x="761" y="1665"/>
                    <a:pt x="784" y="1660"/>
                  </a:cubicBezTo>
                  <a:cubicBezTo>
                    <a:pt x="1081" y="1603"/>
                    <a:pt x="1247" y="1188"/>
                    <a:pt x="1160" y="728"/>
                  </a:cubicBezTo>
                  <a:cubicBezTo>
                    <a:pt x="1079" y="308"/>
                    <a:pt x="808" y="0"/>
                    <a:pt x="5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71"/>
            <p:cNvSpPr/>
            <p:nvPr/>
          </p:nvSpPr>
          <p:spPr>
            <a:xfrm>
              <a:off x="2424250" y="3430025"/>
              <a:ext cx="31200" cy="41675"/>
            </a:xfrm>
            <a:custGeom>
              <a:avLst/>
              <a:gdLst/>
              <a:ahLst/>
              <a:cxnLst/>
              <a:rect l="l" t="t" r="r" b="b"/>
              <a:pathLst>
                <a:path w="1248" h="1667" extrusionOk="0">
                  <a:moveTo>
                    <a:pt x="532" y="0"/>
                  </a:moveTo>
                  <a:cubicBezTo>
                    <a:pt x="509" y="0"/>
                    <a:pt x="487" y="2"/>
                    <a:pt x="464" y="7"/>
                  </a:cubicBezTo>
                  <a:cubicBezTo>
                    <a:pt x="167" y="59"/>
                    <a:pt x="1" y="479"/>
                    <a:pt x="88" y="934"/>
                  </a:cubicBezTo>
                  <a:cubicBezTo>
                    <a:pt x="169" y="1354"/>
                    <a:pt x="440" y="1667"/>
                    <a:pt x="716" y="1667"/>
                  </a:cubicBezTo>
                  <a:cubicBezTo>
                    <a:pt x="738" y="1667"/>
                    <a:pt x="761" y="1664"/>
                    <a:pt x="784" y="1660"/>
                  </a:cubicBezTo>
                  <a:cubicBezTo>
                    <a:pt x="1077" y="1603"/>
                    <a:pt x="1247" y="1188"/>
                    <a:pt x="1160" y="728"/>
                  </a:cubicBezTo>
                  <a:cubicBezTo>
                    <a:pt x="1075" y="308"/>
                    <a:pt x="804" y="0"/>
                    <a:pt x="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71"/>
            <p:cNvSpPr/>
            <p:nvPr/>
          </p:nvSpPr>
          <p:spPr>
            <a:xfrm>
              <a:off x="2375700" y="3450475"/>
              <a:ext cx="31200" cy="41675"/>
            </a:xfrm>
            <a:custGeom>
              <a:avLst/>
              <a:gdLst/>
              <a:ahLst/>
              <a:cxnLst/>
              <a:rect l="l" t="t" r="r" b="b"/>
              <a:pathLst>
                <a:path w="1248" h="1667" extrusionOk="0">
                  <a:moveTo>
                    <a:pt x="531" y="0"/>
                  </a:moveTo>
                  <a:cubicBezTo>
                    <a:pt x="509" y="0"/>
                    <a:pt x="486" y="2"/>
                    <a:pt x="464" y="7"/>
                  </a:cubicBezTo>
                  <a:cubicBezTo>
                    <a:pt x="167" y="64"/>
                    <a:pt x="0" y="479"/>
                    <a:pt x="88" y="938"/>
                  </a:cubicBezTo>
                  <a:cubicBezTo>
                    <a:pt x="169" y="1358"/>
                    <a:pt x="440" y="1667"/>
                    <a:pt x="715" y="1667"/>
                  </a:cubicBezTo>
                  <a:cubicBezTo>
                    <a:pt x="738" y="1667"/>
                    <a:pt x="761" y="1665"/>
                    <a:pt x="783" y="1660"/>
                  </a:cubicBezTo>
                  <a:cubicBezTo>
                    <a:pt x="1076" y="1603"/>
                    <a:pt x="1247" y="1188"/>
                    <a:pt x="1155" y="733"/>
                  </a:cubicBezTo>
                  <a:cubicBezTo>
                    <a:pt x="1074" y="312"/>
                    <a:pt x="803" y="0"/>
                    <a:pt x="5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71"/>
            <p:cNvSpPr/>
            <p:nvPr/>
          </p:nvSpPr>
          <p:spPr>
            <a:xfrm>
              <a:off x="2333150" y="3480100"/>
              <a:ext cx="31200" cy="41700"/>
            </a:xfrm>
            <a:custGeom>
              <a:avLst/>
              <a:gdLst/>
              <a:ahLst/>
              <a:cxnLst/>
              <a:rect l="l" t="t" r="r" b="b"/>
              <a:pathLst>
                <a:path w="1248" h="1668" extrusionOk="0">
                  <a:moveTo>
                    <a:pt x="532" y="1"/>
                  </a:moveTo>
                  <a:cubicBezTo>
                    <a:pt x="509" y="1"/>
                    <a:pt x="487" y="3"/>
                    <a:pt x="464" y="7"/>
                  </a:cubicBezTo>
                  <a:cubicBezTo>
                    <a:pt x="167" y="60"/>
                    <a:pt x="1" y="480"/>
                    <a:pt x="88" y="934"/>
                  </a:cubicBezTo>
                  <a:cubicBezTo>
                    <a:pt x="169" y="1359"/>
                    <a:pt x="440" y="1667"/>
                    <a:pt x="715" y="1667"/>
                  </a:cubicBezTo>
                  <a:cubicBezTo>
                    <a:pt x="738" y="1667"/>
                    <a:pt x="761" y="1665"/>
                    <a:pt x="784" y="1661"/>
                  </a:cubicBezTo>
                  <a:cubicBezTo>
                    <a:pt x="1077" y="1604"/>
                    <a:pt x="1247" y="1188"/>
                    <a:pt x="1160" y="733"/>
                  </a:cubicBezTo>
                  <a:cubicBezTo>
                    <a:pt x="1075" y="309"/>
                    <a:pt x="804" y="1"/>
                    <a:pt x="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71"/>
            <p:cNvSpPr/>
            <p:nvPr/>
          </p:nvSpPr>
          <p:spPr>
            <a:xfrm>
              <a:off x="2276075" y="3523225"/>
              <a:ext cx="24850" cy="33300"/>
            </a:xfrm>
            <a:custGeom>
              <a:avLst/>
              <a:gdLst/>
              <a:ahLst/>
              <a:cxnLst/>
              <a:rect l="l" t="t" r="r" b="b"/>
              <a:pathLst>
                <a:path w="994" h="1332" extrusionOk="0">
                  <a:moveTo>
                    <a:pt x="421" y="1"/>
                  </a:moveTo>
                  <a:cubicBezTo>
                    <a:pt x="403" y="1"/>
                    <a:pt x="385" y="2"/>
                    <a:pt x="368" y="6"/>
                  </a:cubicBezTo>
                  <a:cubicBezTo>
                    <a:pt x="136" y="54"/>
                    <a:pt x="0" y="382"/>
                    <a:pt x="70" y="749"/>
                  </a:cubicBezTo>
                  <a:cubicBezTo>
                    <a:pt x="135" y="1085"/>
                    <a:pt x="354" y="1332"/>
                    <a:pt x="570" y="1332"/>
                  </a:cubicBezTo>
                  <a:cubicBezTo>
                    <a:pt x="587" y="1332"/>
                    <a:pt x="604" y="1330"/>
                    <a:pt x="621" y="1327"/>
                  </a:cubicBezTo>
                  <a:cubicBezTo>
                    <a:pt x="858" y="1279"/>
                    <a:pt x="993" y="946"/>
                    <a:pt x="923" y="583"/>
                  </a:cubicBezTo>
                  <a:cubicBezTo>
                    <a:pt x="859" y="247"/>
                    <a:pt x="640" y="1"/>
                    <a:pt x="4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71"/>
            <p:cNvSpPr/>
            <p:nvPr/>
          </p:nvSpPr>
          <p:spPr>
            <a:xfrm>
              <a:off x="2203250" y="3587425"/>
              <a:ext cx="24825" cy="33300"/>
            </a:xfrm>
            <a:custGeom>
              <a:avLst/>
              <a:gdLst/>
              <a:ahLst/>
              <a:cxnLst/>
              <a:rect l="l" t="t" r="r" b="b"/>
              <a:pathLst>
                <a:path w="993" h="1332" extrusionOk="0">
                  <a:moveTo>
                    <a:pt x="420" y="1"/>
                  </a:moveTo>
                  <a:cubicBezTo>
                    <a:pt x="403" y="1"/>
                    <a:pt x="385" y="2"/>
                    <a:pt x="367" y="5"/>
                  </a:cubicBezTo>
                  <a:cubicBezTo>
                    <a:pt x="136" y="53"/>
                    <a:pt x="0" y="382"/>
                    <a:pt x="70" y="749"/>
                  </a:cubicBezTo>
                  <a:cubicBezTo>
                    <a:pt x="135" y="1085"/>
                    <a:pt x="353" y="1331"/>
                    <a:pt x="569" y="1331"/>
                  </a:cubicBezTo>
                  <a:cubicBezTo>
                    <a:pt x="587" y="1331"/>
                    <a:pt x="604" y="1330"/>
                    <a:pt x="621" y="1326"/>
                  </a:cubicBezTo>
                  <a:cubicBezTo>
                    <a:pt x="857" y="1278"/>
                    <a:pt x="993" y="946"/>
                    <a:pt x="923" y="583"/>
                  </a:cubicBezTo>
                  <a:cubicBezTo>
                    <a:pt x="858" y="247"/>
                    <a:pt x="640" y="1"/>
                    <a:pt x="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71"/>
            <p:cNvSpPr/>
            <p:nvPr/>
          </p:nvSpPr>
          <p:spPr>
            <a:xfrm>
              <a:off x="2025100" y="3685425"/>
              <a:ext cx="31075" cy="27025"/>
            </a:xfrm>
            <a:custGeom>
              <a:avLst/>
              <a:gdLst/>
              <a:ahLst/>
              <a:cxnLst/>
              <a:rect l="l" t="t" r="r" b="b"/>
              <a:pathLst>
                <a:path w="1243" h="1081" extrusionOk="0">
                  <a:moveTo>
                    <a:pt x="560" y="0"/>
                  </a:moveTo>
                  <a:cubicBezTo>
                    <a:pt x="419" y="0"/>
                    <a:pt x="283" y="54"/>
                    <a:pt x="188" y="162"/>
                  </a:cubicBezTo>
                  <a:cubicBezTo>
                    <a:pt x="0" y="377"/>
                    <a:pt x="40" y="722"/>
                    <a:pt x="280" y="928"/>
                  </a:cubicBezTo>
                  <a:cubicBezTo>
                    <a:pt x="399" y="1030"/>
                    <a:pt x="544" y="1081"/>
                    <a:pt x="683" y="1081"/>
                  </a:cubicBezTo>
                  <a:cubicBezTo>
                    <a:pt x="824" y="1081"/>
                    <a:pt x="959" y="1027"/>
                    <a:pt x="1054" y="919"/>
                  </a:cubicBezTo>
                  <a:cubicBezTo>
                    <a:pt x="1242" y="705"/>
                    <a:pt x="1203" y="359"/>
                    <a:pt x="963" y="154"/>
                  </a:cubicBezTo>
                  <a:cubicBezTo>
                    <a:pt x="843" y="52"/>
                    <a:pt x="699" y="0"/>
                    <a:pt x="5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71"/>
            <p:cNvSpPr/>
            <p:nvPr/>
          </p:nvSpPr>
          <p:spPr>
            <a:xfrm>
              <a:off x="2271050" y="3721725"/>
              <a:ext cx="98325" cy="103125"/>
            </a:xfrm>
            <a:custGeom>
              <a:avLst/>
              <a:gdLst/>
              <a:ahLst/>
              <a:cxnLst/>
              <a:rect l="l" t="t" r="r" b="b"/>
              <a:pathLst>
                <a:path w="3933" h="4125" extrusionOk="0">
                  <a:moveTo>
                    <a:pt x="517" y="1"/>
                  </a:moveTo>
                  <a:cubicBezTo>
                    <a:pt x="449" y="1"/>
                    <a:pt x="380" y="4"/>
                    <a:pt x="311" y="9"/>
                  </a:cubicBezTo>
                  <a:cubicBezTo>
                    <a:pt x="136" y="27"/>
                    <a:pt x="4" y="171"/>
                    <a:pt x="0" y="346"/>
                  </a:cubicBezTo>
                  <a:cubicBezTo>
                    <a:pt x="0" y="421"/>
                    <a:pt x="26" y="491"/>
                    <a:pt x="79" y="548"/>
                  </a:cubicBezTo>
                  <a:lnTo>
                    <a:pt x="88" y="556"/>
                  </a:lnTo>
                  <a:cubicBezTo>
                    <a:pt x="394" y="880"/>
                    <a:pt x="687" y="1147"/>
                    <a:pt x="958" y="1422"/>
                  </a:cubicBezTo>
                  <a:cubicBezTo>
                    <a:pt x="1229" y="1698"/>
                    <a:pt x="1492" y="1960"/>
                    <a:pt x="1741" y="2236"/>
                  </a:cubicBezTo>
                  <a:cubicBezTo>
                    <a:pt x="1995" y="2512"/>
                    <a:pt x="2240" y="2792"/>
                    <a:pt x="2485" y="3089"/>
                  </a:cubicBezTo>
                  <a:cubicBezTo>
                    <a:pt x="2734" y="3382"/>
                    <a:pt x="2979" y="3688"/>
                    <a:pt x="3281" y="4021"/>
                  </a:cubicBezTo>
                  <a:lnTo>
                    <a:pt x="3290" y="4030"/>
                  </a:lnTo>
                  <a:cubicBezTo>
                    <a:pt x="3353" y="4092"/>
                    <a:pt x="3436" y="4124"/>
                    <a:pt x="3519" y="4124"/>
                  </a:cubicBezTo>
                  <a:cubicBezTo>
                    <a:pt x="3604" y="4124"/>
                    <a:pt x="3689" y="4091"/>
                    <a:pt x="3753" y="4025"/>
                  </a:cubicBezTo>
                  <a:cubicBezTo>
                    <a:pt x="3810" y="3973"/>
                    <a:pt x="3850" y="3898"/>
                    <a:pt x="3858" y="3815"/>
                  </a:cubicBezTo>
                  <a:cubicBezTo>
                    <a:pt x="3933" y="3303"/>
                    <a:pt x="3841" y="2805"/>
                    <a:pt x="3670" y="2350"/>
                  </a:cubicBezTo>
                  <a:cubicBezTo>
                    <a:pt x="3316" y="1436"/>
                    <a:pt x="2625" y="696"/>
                    <a:pt x="1741" y="285"/>
                  </a:cubicBezTo>
                  <a:cubicBezTo>
                    <a:pt x="1360" y="115"/>
                    <a:pt x="949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71"/>
            <p:cNvSpPr/>
            <p:nvPr/>
          </p:nvSpPr>
          <p:spPr>
            <a:xfrm>
              <a:off x="1032125" y="3830500"/>
              <a:ext cx="1036400" cy="868675"/>
            </a:xfrm>
            <a:custGeom>
              <a:avLst/>
              <a:gdLst/>
              <a:ahLst/>
              <a:cxnLst/>
              <a:rect l="l" t="t" r="r" b="b"/>
              <a:pathLst>
                <a:path w="41456" h="34747" extrusionOk="0">
                  <a:moveTo>
                    <a:pt x="25807" y="0"/>
                  </a:moveTo>
                  <a:cubicBezTo>
                    <a:pt x="23712" y="0"/>
                    <a:pt x="21351" y="874"/>
                    <a:pt x="18696" y="2911"/>
                  </a:cubicBezTo>
                  <a:cubicBezTo>
                    <a:pt x="0" y="17255"/>
                    <a:pt x="14632" y="29779"/>
                    <a:pt x="22423" y="33016"/>
                  </a:cubicBezTo>
                  <a:cubicBezTo>
                    <a:pt x="25326" y="34222"/>
                    <a:pt x="28388" y="34747"/>
                    <a:pt x="31256" y="34747"/>
                  </a:cubicBezTo>
                  <a:cubicBezTo>
                    <a:pt x="35435" y="34747"/>
                    <a:pt x="39201" y="33632"/>
                    <a:pt x="41456" y="31891"/>
                  </a:cubicBezTo>
                  <a:cubicBezTo>
                    <a:pt x="41456" y="31891"/>
                    <a:pt x="38464" y="0"/>
                    <a:pt x="25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71"/>
            <p:cNvSpPr/>
            <p:nvPr/>
          </p:nvSpPr>
          <p:spPr>
            <a:xfrm>
              <a:off x="1748450" y="3965800"/>
              <a:ext cx="160100" cy="347175"/>
            </a:xfrm>
            <a:custGeom>
              <a:avLst/>
              <a:gdLst/>
              <a:ahLst/>
              <a:cxnLst/>
              <a:rect l="l" t="t" r="r" b="b"/>
              <a:pathLst>
                <a:path w="6404" h="13887" extrusionOk="0">
                  <a:moveTo>
                    <a:pt x="855" y="1"/>
                  </a:moveTo>
                  <a:cubicBezTo>
                    <a:pt x="327" y="1"/>
                    <a:pt x="1" y="508"/>
                    <a:pt x="240" y="986"/>
                  </a:cubicBezTo>
                  <a:cubicBezTo>
                    <a:pt x="1154" y="2823"/>
                    <a:pt x="2090" y="4879"/>
                    <a:pt x="2904" y="7136"/>
                  </a:cubicBezTo>
                  <a:cubicBezTo>
                    <a:pt x="3586" y="9021"/>
                    <a:pt x="4290" y="11182"/>
                    <a:pt x="4903" y="13229"/>
                  </a:cubicBezTo>
                  <a:cubicBezTo>
                    <a:pt x="4933" y="13334"/>
                    <a:pt x="4973" y="13444"/>
                    <a:pt x="5012" y="13549"/>
                  </a:cubicBezTo>
                  <a:cubicBezTo>
                    <a:pt x="5099" y="13780"/>
                    <a:pt x="5297" y="13886"/>
                    <a:pt x="5493" y="13886"/>
                  </a:cubicBezTo>
                  <a:cubicBezTo>
                    <a:pt x="5751" y="13886"/>
                    <a:pt x="6007" y="13703"/>
                    <a:pt x="6009" y="13378"/>
                  </a:cubicBezTo>
                  <a:cubicBezTo>
                    <a:pt x="6014" y="13194"/>
                    <a:pt x="6018" y="13028"/>
                    <a:pt x="6031" y="12879"/>
                  </a:cubicBezTo>
                  <a:lnTo>
                    <a:pt x="6237" y="10360"/>
                  </a:lnTo>
                  <a:cubicBezTo>
                    <a:pt x="6403" y="8300"/>
                    <a:pt x="5909" y="6327"/>
                    <a:pt x="5060" y="4437"/>
                  </a:cubicBezTo>
                  <a:cubicBezTo>
                    <a:pt x="4177" y="2455"/>
                    <a:pt x="2934" y="1156"/>
                    <a:pt x="1443" y="194"/>
                  </a:cubicBezTo>
                  <a:cubicBezTo>
                    <a:pt x="1233" y="58"/>
                    <a:pt x="1033" y="1"/>
                    <a:pt x="8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71"/>
            <p:cNvSpPr/>
            <p:nvPr/>
          </p:nvSpPr>
          <p:spPr>
            <a:xfrm>
              <a:off x="1915850" y="4195150"/>
              <a:ext cx="113200" cy="400500"/>
            </a:xfrm>
            <a:custGeom>
              <a:avLst/>
              <a:gdLst/>
              <a:ahLst/>
              <a:cxnLst/>
              <a:rect l="l" t="t" r="r" b="b"/>
              <a:pathLst>
                <a:path w="4528" h="16020" extrusionOk="0">
                  <a:moveTo>
                    <a:pt x="442" y="0"/>
                  </a:moveTo>
                  <a:lnTo>
                    <a:pt x="136" y="3771"/>
                  </a:lnTo>
                  <a:cubicBezTo>
                    <a:pt x="0" y="5460"/>
                    <a:pt x="236" y="7157"/>
                    <a:pt x="823" y="8745"/>
                  </a:cubicBezTo>
                  <a:cubicBezTo>
                    <a:pt x="2179" y="12384"/>
                    <a:pt x="3613" y="14742"/>
                    <a:pt x="4528" y="16019"/>
                  </a:cubicBezTo>
                  <a:cubicBezTo>
                    <a:pt x="4125" y="13373"/>
                    <a:pt x="2883" y="6203"/>
                    <a:pt x="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71"/>
            <p:cNvSpPr/>
            <p:nvPr/>
          </p:nvSpPr>
          <p:spPr>
            <a:xfrm>
              <a:off x="1618050" y="3936825"/>
              <a:ext cx="226950" cy="346100"/>
            </a:xfrm>
            <a:custGeom>
              <a:avLst/>
              <a:gdLst/>
              <a:ahLst/>
              <a:cxnLst/>
              <a:rect l="l" t="t" r="r" b="b"/>
              <a:pathLst>
                <a:path w="9078" h="13844" extrusionOk="0">
                  <a:moveTo>
                    <a:pt x="1595" y="1"/>
                  </a:moveTo>
                  <a:cubicBezTo>
                    <a:pt x="1277" y="1"/>
                    <a:pt x="955" y="50"/>
                    <a:pt x="639" y="154"/>
                  </a:cubicBezTo>
                  <a:lnTo>
                    <a:pt x="587" y="176"/>
                  </a:lnTo>
                  <a:cubicBezTo>
                    <a:pt x="150" y="329"/>
                    <a:pt x="1" y="876"/>
                    <a:pt x="298" y="1230"/>
                  </a:cubicBezTo>
                  <a:cubicBezTo>
                    <a:pt x="1873" y="3111"/>
                    <a:pt x="3907" y="6204"/>
                    <a:pt x="6029" y="11195"/>
                  </a:cubicBezTo>
                  <a:cubicBezTo>
                    <a:pt x="6462" y="12214"/>
                    <a:pt x="7407" y="13334"/>
                    <a:pt x="8443" y="13780"/>
                  </a:cubicBezTo>
                  <a:cubicBezTo>
                    <a:pt x="8536" y="13821"/>
                    <a:pt x="8636" y="13843"/>
                    <a:pt x="8726" y="13843"/>
                  </a:cubicBezTo>
                  <a:cubicBezTo>
                    <a:pt x="8927" y="13843"/>
                    <a:pt x="9078" y="13729"/>
                    <a:pt x="8990" y="13448"/>
                  </a:cubicBezTo>
                  <a:cubicBezTo>
                    <a:pt x="8474" y="11781"/>
                    <a:pt x="7910" y="10084"/>
                    <a:pt x="7363" y="8566"/>
                  </a:cubicBezTo>
                  <a:cubicBezTo>
                    <a:pt x="6440" y="6003"/>
                    <a:pt x="5351" y="3693"/>
                    <a:pt x="4323" y="1672"/>
                  </a:cubicBezTo>
                  <a:cubicBezTo>
                    <a:pt x="3787" y="625"/>
                    <a:pt x="2719" y="1"/>
                    <a:pt x="1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71"/>
            <p:cNvSpPr/>
            <p:nvPr/>
          </p:nvSpPr>
          <p:spPr>
            <a:xfrm>
              <a:off x="1526625" y="3973000"/>
              <a:ext cx="217875" cy="245050"/>
            </a:xfrm>
            <a:custGeom>
              <a:avLst/>
              <a:gdLst/>
              <a:ahLst/>
              <a:cxnLst/>
              <a:rect l="l" t="t" r="r" b="b"/>
              <a:pathLst>
                <a:path w="8715" h="9802" extrusionOk="0">
                  <a:moveTo>
                    <a:pt x="2047" y="0"/>
                  </a:moveTo>
                  <a:cubicBezTo>
                    <a:pt x="1593" y="0"/>
                    <a:pt x="1135" y="142"/>
                    <a:pt x="744" y="435"/>
                  </a:cubicBezTo>
                  <a:cubicBezTo>
                    <a:pt x="679" y="483"/>
                    <a:pt x="613" y="536"/>
                    <a:pt x="552" y="588"/>
                  </a:cubicBezTo>
                  <a:cubicBezTo>
                    <a:pt x="10" y="1043"/>
                    <a:pt x="1" y="1874"/>
                    <a:pt x="530" y="2338"/>
                  </a:cubicBezTo>
                  <a:cubicBezTo>
                    <a:pt x="2573" y="4123"/>
                    <a:pt x="3824" y="5859"/>
                    <a:pt x="4524" y="7040"/>
                  </a:cubicBezTo>
                  <a:cubicBezTo>
                    <a:pt x="5036" y="7907"/>
                    <a:pt x="5788" y="8602"/>
                    <a:pt x="6694" y="9035"/>
                  </a:cubicBezTo>
                  <a:cubicBezTo>
                    <a:pt x="7170" y="9263"/>
                    <a:pt x="7643" y="9503"/>
                    <a:pt x="8102" y="9757"/>
                  </a:cubicBezTo>
                  <a:cubicBezTo>
                    <a:pt x="8159" y="9788"/>
                    <a:pt x="8218" y="9801"/>
                    <a:pt x="8274" y="9801"/>
                  </a:cubicBezTo>
                  <a:cubicBezTo>
                    <a:pt x="8514" y="9801"/>
                    <a:pt x="8714" y="9549"/>
                    <a:pt x="8601" y="9298"/>
                  </a:cubicBezTo>
                  <a:cubicBezTo>
                    <a:pt x="6781" y="5173"/>
                    <a:pt x="5049" y="2491"/>
                    <a:pt x="3754" y="829"/>
                  </a:cubicBezTo>
                  <a:cubicBezTo>
                    <a:pt x="3326" y="285"/>
                    <a:pt x="2690" y="0"/>
                    <a:pt x="20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71"/>
            <p:cNvSpPr/>
            <p:nvPr/>
          </p:nvSpPr>
          <p:spPr>
            <a:xfrm>
              <a:off x="1972375" y="4546625"/>
              <a:ext cx="53950" cy="99125"/>
            </a:xfrm>
            <a:custGeom>
              <a:avLst/>
              <a:gdLst/>
              <a:ahLst/>
              <a:cxnLst/>
              <a:rect l="l" t="t" r="r" b="b"/>
              <a:pathLst>
                <a:path w="2158" h="3965" extrusionOk="0">
                  <a:moveTo>
                    <a:pt x="88" y="1"/>
                  </a:moveTo>
                  <a:cubicBezTo>
                    <a:pt x="206" y="1571"/>
                    <a:pt x="75" y="3176"/>
                    <a:pt x="1" y="3964"/>
                  </a:cubicBezTo>
                  <a:cubicBezTo>
                    <a:pt x="2" y="3964"/>
                    <a:pt x="4" y="3965"/>
                    <a:pt x="6" y="3965"/>
                  </a:cubicBezTo>
                  <a:cubicBezTo>
                    <a:pt x="121" y="3965"/>
                    <a:pt x="1588" y="3472"/>
                    <a:pt x="2157" y="3159"/>
                  </a:cubicBezTo>
                  <a:cubicBezTo>
                    <a:pt x="1698" y="2586"/>
                    <a:pt x="950" y="1562"/>
                    <a:pt x="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71"/>
            <p:cNvSpPr/>
            <p:nvPr/>
          </p:nvSpPr>
          <p:spPr>
            <a:xfrm>
              <a:off x="1433950" y="4463175"/>
              <a:ext cx="509150" cy="202450"/>
            </a:xfrm>
            <a:custGeom>
              <a:avLst/>
              <a:gdLst/>
              <a:ahLst/>
              <a:cxnLst/>
              <a:rect l="l" t="t" r="r" b="b"/>
              <a:pathLst>
                <a:path w="20366" h="8098" extrusionOk="0">
                  <a:moveTo>
                    <a:pt x="1053" y="0"/>
                  </a:moveTo>
                  <a:cubicBezTo>
                    <a:pt x="439" y="0"/>
                    <a:pt x="1" y="747"/>
                    <a:pt x="449" y="1296"/>
                  </a:cubicBezTo>
                  <a:cubicBezTo>
                    <a:pt x="2457" y="3763"/>
                    <a:pt x="5033" y="5583"/>
                    <a:pt x="7067" y="6427"/>
                  </a:cubicBezTo>
                  <a:cubicBezTo>
                    <a:pt x="9801" y="7561"/>
                    <a:pt x="12980" y="8098"/>
                    <a:pt x="15955" y="8098"/>
                  </a:cubicBezTo>
                  <a:cubicBezTo>
                    <a:pt x="17512" y="8098"/>
                    <a:pt x="19014" y="7951"/>
                    <a:pt x="20365" y="7665"/>
                  </a:cubicBezTo>
                  <a:cubicBezTo>
                    <a:pt x="16936" y="6361"/>
                    <a:pt x="7352" y="2678"/>
                    <a:pt x="1381" y="71"/>
                  </a:cubicBezTo>
                  <a:cubicBezTo>
                    <a:pt x="1269" y="22"/>
                    <a:pt x="1158" y="0"/>
                    <a:pt x="1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71"/>
            <p:cNvSpPr/>
            <p:nvPr/>
          </p:nvSpPr>
          <p:spPr>
            <a:xfrm>
              <a:off x="1435750" y="4050600"/>
              <a:ext cx="214800" cy="203800"/>
            </a:xfrm>
            <a:custGeom>
              <a:avLst/>
              <a:gdLst/>
              <a:ahLst/>
              <a:cxnLst/>
              <a:rect l="l" t="t" r="r" b="b"/>
              <a:pathLst>
                <a:path w="8592" h="8152" extrusionOk="0">
                  <a:moveTo>
                    <a:pt x="2816" y="1"/>
                  </a:moveTo>
                  <a:cubicBezTo>
                    <a:pt x="2105" y="1"/>
                    <a:pt x="1394" y="296"/>
                    <a:pt x="880" y="874"/>
                  </a:cubicBezTo>
                  <a:lnTo>
                    <a:pt x="845" y="914"/>
                  </a:lnTo>
                  <a:cubicBezTo>
                    <a:pt x="1" y="1863"/>
                    <a:pt x="377" y="3346"/>
                    <a:pt x="1554" y="3814"/>
                  </a:cubicBezTo>
                  <a:cubicBezTo>
                    <a:pt x="4528" y="4986"/>
                    <a:pt x="7000" y="7047"/>
                    <a:pt x="8128" y="8083"/>
                  </a:cubicBezTo>
                  <a:cubicBezTo>
                    <a:pt x="8181" y="8131"/>
                    <a:pt x="8241" y="8151"/>
                    <a:pt x="8299" y="8151"/>
                  </a:cubicBezTo>
                  <a:cubicBezTo>
                    <a:pt x="8451" y="8151"/>
                    <a:pt x="8591" y="8011"/>
                    <a:pt x="8544" y="7834"/>
                  </a:cubicBezTo>
                  <a:cubicBezTo>
                    <a:pt x="8141" y="6290"/>
                    <a:pt x="7687" y="4846"/>
                    <a:pt x="6829" y="3481"/>
                  </a:cubicBezTo>
                  <a:lnTo>
                    <a:pt x="6807" y="3446"/>
                  </a:lnTo>
                  <a:cubicBezTo>
                    <a:pt x="6173" y="2467"/>
                    <a:pt x="5434" y="1557"/>
                    <a:pt x="4603" y="739"/>
                  </a:cubicBezTo>
                  <a:cubicBezTo>
                    <a:pt x="4105" y="244"/>
                    <a:pt x="3461" y="1"/>
                    <a:pt x="28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71"/>
            <p:cNvSpPr/>
            <p:nvPr/>
          </p:nvSpPr>
          <p:spPr>
            <a:xfrm>
              <a:off x="1664225" y="4215525"/>
              <a:ext cx="292750" cy="409875"/>
            </a:xfrm>
            <a:custGeom>
              <a:avLst/>
              <a:gdLst/>
              <a:ahLst/>
              <a:cxnLst/>
              <a:rect l="l" t="t" r="r" b="b"/>
              <a:pathLst>
                <a:path w="11710" h="16395" extrusionOk="0">
                  <a:moveTo>
                    <a:pt x="603" y="0"/>
                  </a:moveTo>
                  <a:cubicBezTo>
                    <a:pt x="281" y="0"/>
                    <a:pt x="0" y="299"/>
                    <a:pt x="74" y="651"/>
                  </a:cubicBezTo>
                  <a:cubicBezTo>
                    <a:pt x="1540" y="7807"/>
                    <a:pt x="8810" y="10021"/>
                    <a:pt x="11605" y="16394"/>
                  </a:cubicBezTo>
                  <a:cubicBezTo>
                    <a:pt x="11644" y="16333"/>
                    <a:pt x="11710" y="13612"/>
                    <a:pt x="11496" y="12239"/>
                  </a:cubicBezTo>
                  <a:cubicBezTo>
                    <a:pt x="11189" y="10283"/>
                    <a:pt x="10599" y="8310"/>
                    <a:pt x="9418" y="6744"/>
                  </a:cubicBezTo>
                  <a:cubicBezTo>
                    <a:pt x="6811" y="3297"/>
                    <a:pt x="3101" y="1141"/>
                    <a:pt x="840" y="56"/>
                  </a:cubicBezTo>
                  <a:cubicBezTo>
                    <a:pt x="761" y="18"/>
                    <a:pt x="681" y="0"/>
                    <a:pt x="6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71"/>
            <p:cNvSpPr/>
            <p:nvPr/>
          </p:nvSpPr>
          <p:spPr>
            <a:xfrm>
              <a:off x="1366500" y="4300900"/>
              <a:ext cx="565225" cy="328000"/>
            </a:xfrm>
            <a:custGeom>
              <a:avLst/>
              <a:gdLst/>
              <a:ahLst/>
              <a:cxnLst/>
              <a:rect l="l" t="t" r="r" b="b"/>
              <a:pathLst>
                <a:path w="22609" h="13120" extrusionOk="0">
                  <a:moveTo>
                    <a:pt x="2820" y="1"/>
                  </a:moveTo>
                  <a:cubicBezTo>
                    <a:pt x="1230" y="1"/>
                    <a:pt x="1" y="1595"/>
                    <a:pt x="549" y="3207"/>
                  </a:cubicBezTo>
                  <a:lnTo>
                    <a:pt x="566" y="3251"/>
                  </a:lnTo>
                  <a:cubicBezTo>
                    <a:pt x="776" y="3863"/>
                    <a:pt x="1222" y="4366"/>
                    <a:pt x="1808" y="4650"/>
                  </a:cubicBezTo>
                  <a:cubicBezTo>
                    <a:pt x="6686" y="6982"/>
                    <a:pt x="18020" y="11365"/>
                    <a:pt x="22608" y="13119"/>
                  </a:cubicBezTo>
                  <a:cubicBezTo>
                    <a:pt x="21716" y="11929"/>
                    <a:pt x="20767" y="10779"/>
                    <a:pt x="19774" y="9685"/>
                  </a:cubicBezTo>
                  <a:cubicBezTo>
                    <a:pt x="18099" y="7844"/>
                    <a:pt x="12421" y="2253"/>
                    <a:pt x="3396" y="70"/>
                  </a:cubicBezTo>
                  <a:cubicBezTo>
                    <a:pt x="3201" y="23"/>
                    <a:pt x="3008" y="1"/>
                    <a:pt x="2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71"/>
            <p:cNvSpPr/>
            <p:nvPr/>
          </p:nvSpPr>
          <p:spPr>
            <a:xfrm>
              <a:off x="1368500" y="4158075"/>
              <a:ext cx="343300" cy="234600"/>
            </a:xfrm>
            <a:custGeom>
              <a:avLst/>
              <a:gdLst/>
              <a:ahLst/>
              <a:cxnLst/>
              <a:rect l="l" t="t" r="r" b="b"/>
              <a:pathLst>
                <a:path w="13732" h="9384" extrusionOk="0">
                  <a:moveTo>
                    <a:pt x="2825" y="1"/>
                  </a:moveTo>
                  <a:cubicBezTo>
                    <a:pt x="1788" y="1"/>
                    <a:pt x="820" y="649"/>
                    <a:pt x="460" y="1685"/>
                  </a:cubicBezTo>
                  <a:cubicBezTo>
                    <a:pt x="447" y="1720"/>
                    <a:pt x="434" y="1755"/>
                    <a:pt x="425" y="1790"/>
                  </a:cubicBezTo>
                  <a:cubicBezTo>
                    <a:pt x="1" y="3076"/>
                    <a:pt x="801" y="4440"/>
                    <a:pt x="2126" y="4699"/>
                  </a:cubicBezTo>
                  <a:cubicBezTo>
                    <a:pt x="6138" y="5477"/>
                    <a:pt x="9957" y="6999"/>
                    <a:pt x="13504" y="9239"/>
                  </a:cubicBezTo>
                  <a:cubicBezTo>
                    <a:pt x="13583" y="9287"/>
                    <a:pt x="13657" y="9335"/>
                    <a:pt x="13732" y="9384"/>
                  </a:cubicBezTo>
                  <a:cubicBezTo>
                    <a:pt x="13460" y="8749"/>
                    <a:pt x="13145" y="8132"/>
                    <a:pt x="12454" y="7091"/>
                  </a:cubicBezTo>
                  <a:cubicBezTo>
                    <a:pt x="11295" y="5232"/>
                    <a:pt x="8614" y="1864"/>
                    <a:pt x="3649" y="140"/>
                  </a:cubicBezTo>
                  <a:cubicBezTo>
                    <a:pt x="3376" y="46"/>
                    <a:pt x="3098" y="1"/>
                    <a:pt x="28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71"/>
            <p:cNvSpPr/>
            <p:nvPr/>
          </p:nvSpPr>
          <p:spPr>
            <a:xfrm>
              <a:off x="1726425" y="3865125"/>
              <a:ext cx="40050" cy="27800"/>
            </a:xfrm>
            <a:custGeom>
              <a:avLst/>
              <a:gdLst/>
              <a:ahLst/>
              <a:cxnLst/>
              <a:rect l="l" t="t" r="r" b="b"/>
              <a:pathLst>
                <a:path w="1602" h="1112" extrusionOk="0">
                  <a:moveTo>
                    <a:pt x="619" y="1"/>
                  </a:moveTo>
                  <a:cubicBezTo>
                    <a:pt x="380" y="1"/>
                    <a:pt x="180" y="100"/>
                    <a:pt x="110" y="275"/>
                  </a:cubicBezTo>
                  <a:cubicBezTo>
                    <a:pt x="1" y="542"/>
                    <a:pt x="224" y="883"/>
                    <a:pt x="604" y="1036"/>
                  </a:cubicBezTo>
                  <a:cubicBezTo>
                    <a:pt x="733" y="1087"/>
                    <a:pt x="863" y="1112"/>
                    <a:pt x="982" y="1112"/>
                  </a:cubicBezTo>
                  <a:cubicBezTo>
                    <a:pt x="1222" y="1112"/>
                    <a:pt x="1422" y="1014"/>
                    <a:pt x="1492" y="839"/>
                  </a:cubicBezTo>
                  <a:cubicBezTo>
                    <a:pt x="1602" y="573"/>
                    <a:pt x="1379" y="231"/>
                    <a:pt x="994" y="78"/>
                  </a:cubicBezTo>
                  <a:cubicBezTo>
                    <a:pt x="867" y="26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71"/>
            <p:cNvSpPr/>
            <p:nvPr/>
          </p:nvSpPr>
          <p:spPr>
            <a:xfrm>
              <a:off x="1794350" y="3909100"/>
              <a:ext cx="28450" cy="23925"/>
            </a:xfrm>
            <a:custGeom>
              <a:avLst/>
              <a:gdLst/>
              <a:ahLst/>
              <a:cxnLst/>
              <a:rect l="l" t="t" r="r" b="b"/>
              <a:pathLst>
                <a:path w="1138" h="957" extrusionOk="0">
                  <a:moveTo>
                    <a:pt x="393" y="0"/>
                  </a:moveTo>
                  <a:cubicBezTo>
                    <a:pt x="291" y="0"/>
                    <a:pt x="201" y="34"/>
                    <a:pt x="140" y="104"/>
                  </a:cubicBezTo>
                  <a:cubicBezTo>
                    <a:pt x="0" y="266"/>
                    <a:pt x="70" y="563"/>
                    <a:pt x="306" y="773"/>
                  </a:cubicBezTo>
                  <a:cubicBezTo>
                    <a:pt x="444" y="893"/>
                    <a:pt x="606" y="956"/>
                    <a:pt x="745" y="956"/>
                  </a:cubicBezTo>
                  <a:cubicBezTo>
                    <a:pt x="845" y="956"/>
                    <a:pt x="933" y="924"/>
                    <a:pt x="993" y="856"/>
                  </a:cubicBezTo>
                  <a:cubicBezTo>
                    <a:pt x="1138" y="695"/>
                    <a:pt x="1063" y="393"/>
                    <a:pt x="827" y="183"/>
                  </a:cubicBezTo>
                  <a:cubicBezTo>
                    <a:pt x="693" y="64"/>
                    <a:pt x="532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71"/>
            <p:cNvSpPr/>
            <p:nvPr/>
          </p:nvSpPr>
          <p:spPr>
            <a:xfrm>
              <a:off x="1656125" y="3853525"/>
              <a:ext cx="38625" cy="28500"/>
            </a:xfrm>
            <a:custGeom>
              <a:avLst/>
              <a:gdLst/>
              <a:ahLst/>
              <a:cxnLst/>
              <a:rect l="l" t="t" r="r" b="b"/>
              <a:pathLst>
                <a:path w="1545" h="1140" extrusionOk="0">
                  <a:moveTo>
                    <a:pt x="681" y="1"/>
                  </a:moveTo>
                  <a:cubicBezTo>
                    <a:pt x="437" y="1"/>
                    <a:pt x="218" y="110"/>
                    <a:pt x="127" y="302"/>
                  </a:cubicBezTo>
                  <a:cubicBezTo>
                    <a:pt x="0" y="582"/>
                    <a:pt x="179" y="927"/>
                    <a:pt x="534" y="1072"/>
                  </a:cubicBezTo>
                  <a:cubicBezTo>
                    <a:pt x="643" y="1117"/>
                    <a:pt x="756" y="1139"/>
                    <a:pt x="863" y="1139"/>
                  </a:cubicBezTo>
                  <a:cubicBezTo>
                    <a:pt x="1106" y="1139"/>
                    <a:pt x="1322" y="1029"/>
                    <a:pt x="1413" y="835"/>
                  </a:cubicBezTo>
                  <a:cubicBezTo>
                    <a:pt x="1544" y="560"/>
                    <a:pt x="1361" y="214"/>
                    <a:pt x="1006" y="65"/>
                  </a:cubicBezTo>
                  <a:cubicBezTo>
                    <a:pt x="898" y="22"/>
                    <a:pt x="787" y="1"/>
                    <a:pt x="6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71"/>
            <p:cNvSpPr/>
            <p:nvPr/>
          </p:nvSpPr>
          <p:spPr>
            <a:xfrm>
              <a:off x="1588425" y="3869725"/>
              <a:ext cx="37325" cy="29625"/>
            </a:xfrm>
            <a:custGeom>
              <a:avLst/>
              <a:gdLst/>
              <a:ahLst/>
              <a:cxnLst/>
              <a:rect l="l" t="t" r="r" b="b"/>
              <a:pathLst>
                <a:path w="1493" h="1185" extrusionOk="0">
                  <a:moveTo>
                    <a:pt x="732" y="0"/>
                  </a:moveTo>
                  <a:cubicBezTo>
                    <a:pt x="503" y="0"/>
                    <a:pt x="283" y="112"/>
                    <a:pt x="167" y="310"/>
                  </a:cubicBezTo>
                  <a:cubicBezTo>
                    <a:pt x="0" y="594"/>
                    <a:pt x="127" y="953"/>
                    <a:pt x="447" y="1110"/>
                  </a:cubicBezTo>
                  <a:cubicBezTo>
                    <a:pt x="548" y="1161"/>
                    <a:pt x="657" y="1185"/>
                    <a:pt x="764" y="1185"/>
                  </a:cubicBezTo>
                  <a:cubicBezTo>
                    <a:pt x="992" y="1185"/>
                    <a:pt x="1210" y="1075"/>
                    <a:pt x="1326" y="879"/>
                  </a:cubicBezTo>
                  <a:cubicBezTo>
                    <a:pt x="1492" y="594"/>
                    <a:pt x="1365" y="231"/>
                    <a:pt x="1046" y="74"/>
                  </a:cubicBezTo>
                  <a:cubicBezTo>
                    <a:pt x="945" y="24"/>
                    <a:pt x="838" y="0"/>
                    <a:pt x="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71"/>
            <p:cNvSpPr/>
            <p:nvPr/>
          </p:nvSpPr>
          <p:spPr>
            <a:xfrm>
              <a:off x="1524125" y="3901425"/>
              <a:ext cx="35900" cy="30700"/>
            </a:xfrm>
            <a:custGeom>
              <a:avLst/>
              <a:gdLst/>
              <a:ahLst/>
              <a:cxnLst/>
              <a:rect l="l" t="t" r="r" b="b"/>
              <a:pathLst>
                <a:path w="1436" h="1228" extrusionOk="0">
                  <a:moveTo>
                    <a:pt x="778" y="1"/>
                  </a:moveTo>
                  <a:cubicBezTo>
                    <a:pt x="560" y="1"/>
                    <a:pt x="337" y="113"/>
                    <a:pt x="201" y="310"/>
                  </a:cubicBezTo>
                  <a:cubicBezTo>
                    <a:pt x="0" y="603"/>
                    <a:pt x="70" y="980"/>
                    <a:pt x="355" y="1146"/>
                  </a:cubicBezTo>
                  <a:cubicBezTo>
                    <a:pt x="447" y="1202"/>
                    <a:pt x="552" y="1228"/>
                    <a:pt x="657" y="1228"/>
                  </a:cubicBezTo>
                  <a:cubicBezTo>
                    <a:pt x="875" y="1228"/>
                    <a:pt x="1098" y="1116"/>
                    <a:pt x="1234" y="918"/>
                  </a:cubicBezTo>
                  <a:cubicBezTo>
                    <a:pt x="1435" y="625"/>
                    <a:pt x="1369" y="249"/>
                    <a:pt x="1081" y="83"/>
                  </a:cubicBezTo>
                  <a:cubicBezTo>
                    <a:pt x="988" y="27"/>
                    <a:pt x="883" y="1"/>
                    <a:pt x="7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71"/>
            <p:cNvSpPr/>
            <p:nvPr/>
          </p:nvSpPr>
          <p:spPr>
            <a:xfrm>
              <a:off x="1466150" y="3946525"/>
              <a:ext cx="34475" cy="31825"/>
            </a:xfrm>
            <a:custGeom>
              <a:avLst/>
              <a:gdLst/>
              <a:ahLst/>
              <a:cxnLst/>
              <a:rect l="l" t="t" r="r" b="b"/>
              <a:pathLst>
                <a:path w="1379" h="1273" extrusionOk="0">
                  <a:moveTo>
                    <a:pt x="829" y="1"/>
                  </a:moveTo>
                  <a:cubicBezTo>
                    <a:pt x="620" y="1"/>
                    <a:pt x="394" y="113"/>
                    <a:pt x="237" y="313"/>
                  </a:cubicBezTo>
                  <a:cubicBezTo>
                    <a:pt x="1" y="619"/>
                    <a:pt x="14" y="1009"/>
                    <a:pt x="263" y="1184"/>
                  </a:cubicBezTo>
                  <a:cubicBezTo>
                    <a:pt x="347" y="1244"/>
                    <a:pt x="447" y="1272"/>
                    <a:pt x="552" y="1272"/>
                  </a:cubicBezTo>
                  <a:cubicBezTo>
                    <a:pt x="760" y="1272"/>
                    <a:pt x="986" y="1161"/>
                    <a:pt x="1143" y="960"/>
                  </a:cubicBezTo>
                  <a:cubicBezTo>
                    <a:pt x="1379" y="659"/>
                    <a:pt x="1370" y="269"/>
                    <a:pt x="1121" y="90"/>
                  </a:cubicBezTo>
                  <a:cubicBezTo>
                    <a:pt x="1035" y="30"/>
                    <a:pt x="934" y="1"/>
                    <a:pt x="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71"/>
            <p:cNvSpPr/>
            <p:nvPr/>
          </p:nvSpPr>
          <p:spPr>
            <a:xfrm>
              <a:off x="1407550" y="3999175"/>
              <a:ext cx="35350" cy="32825"/>
            </a:xfrm>
            <a:custGeom>
              <a:avLst/>
              <a:gdLst/>
              <a:ahLst/>
              <a:cxnLst/>
              <a:rect l="l" t="t" r="r" b="b"/>
              <a:pathLst>
                <a:path w="1414" h="1313" extrusionOk="0">
                  <a:moveTo>
                    <a:pt x="925" y="1"/>
                  </a:moveTo>
                  <a:cubicBezTo>
                    <a:pt x="727" y="1"/>
                    <a:pt x="497" y="112"/>
                    <a:pt x="319" y="315"/>
                  </a:cubicBezTo>
                  <a:cubicBezTo>
                    <a:pt x="44" y="622"/>
                    <a:pt x="0" y="1029"/>
                    <a:pt x="215" y="1217"/>
                  </a:cubicBezTo>
                  <a:cubicBezTo>
                    <a:pt x="289" y="1282"/>
                    <a:pt x="384" y="1313"/>
                    <a:pt x="488" y="1313"/>
                  </a:cubicBezTo>
                  <a:cubicBezTo>
                    <a:pt x="686" y="1313"/>
                    <a:pt x="916" y="1201"/>
                    <a:pt x="1094" y="998"/>
                  </a:cubicBezTo>
                  <a:cubicBezTo>
                    <a:pt x="1369" y="692"/>
                    <a:pt x="1413" y="285"/>
                    <a:pt x="1199" y="97"/>
                  </a:cubicBezTo>
                  <a:cubicBezTo>
                    <a:pt x="1125" y="32"/>
                    <a:pt x="1029" y="1"/>
                    <a:pt x="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71"/>
            <p:cNvSpPr/>
            <p:nvPr/>
          </p:nvSpPr>
          <p:spPr>
            <a:xfrm>
              <a:off x="1359525" y="4058775"/>
              <a:ext cx="33400" cy="34000"/>
            </a:xfrm>
            <a:custGeom>
              <a:avLst/>
              <a:gdLst/>
              <a:ahLst/>
              <a:cxnLst/>
              <a:rect l="l" t="t" r="r" b="b"/>
              <a:pathLst>
                <a:path w="1336" h="1360" extrusionOk="0">
                  <a:moveTo>
                    <a:pt x="870" y="1"/>
                  </a:moveTo>
                  <a:cubicBezTo>
                    <a:pt x="661" y="1"/>
                    <a:pt x="418" y="141"/>
                    <a:pt x="246" y="381"/>
                  </a:cubicBezTo>
                  <a:cubicBezTo>
                    <a:pt x="5" y="718"/>
                    <a:pt x="1" y="1125"/>
                    <a:pt x="237" y="1291"/>
                  </a:cubicBezTo>
                  <a:cubicBezTo>
                    <a:pt x="303" y="1337"/>
                    <a:pt x="381" y="1359"/>
                    <a:pt x="465" y="1359"/>
                  </a:cubicBezTo>
                  <a:cubicBezTo>
                    <a:pt x="675" y="1359"/>
                    <a:pt x="918" y="1221"/>
                    <a:pt x="1090" y="980"/>
                  </a:cubicBezTo>
                  <a:cubicBezTo>
                    <a:pt x="1326" y="644"/>
                    <a:pt x="1335" y="237"/>
                    <a:pt x="1099" y="71"/>
                  </a:cubicBezTo>
                  <a:cubicBezTo>
                    <a:pt x="1032" y="23"/>
                    <a:pt x="954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71"/>
            <p:cNvSpPr/>
            <p:nvPr/>
          </p:nvSpPr>
          <p:spPr>
            <a:xfrm>
              <a:off x="1327275" y="4124950"/>
              <a:ext cx="30750" cy="31825"/>
            </a:xfrm>
            <a:custGeom>
              <a:avLst/>
              <a:gdLst/>
              <a:ahLst/>
              <a:cxnLst/>
              <a:rect l="l" t="t" r="r" b="b"/>
              <a:pathLst>
                <a:path w="1230" h="1273" extrusionOk="0">
                  <a:moveTo>
                    <a:pt x="760" y="0"/>
                  </a:moveTo>
                  <a:cubicBezTo>
                    <a:pt x="544" y="0"/>
                    <a:pt x="306" y="165"/>
                    <a:pt x="171" y="429"/>
                  </a:cubicBezTo>
                  <a:cubicBezTo>
                    <a:pt x="0" y="761"/>
                    <a:pt x="62" y="1120"/>
                    <a:pt x="311" y="1238"/>
                  </a:cubicBezTo>
                  <a:cubicBezTo>
                    <a:pt x="362" y="1262"/>
                    <a:pt x="416" y="1273"/>
                    <a:pt x="472" y="1273"/>
                  </a:cubicBezTo>
                  <a:cubicBezTo>
                    <a:pt x="688" y="1273"/>
                    <a:pt x="927" y="1108"/>
                    <a:pt x="1059" y="844"/>
                  </a:cubicBezTo>
                  <a:cubicBezTo>
                    <a:pt x="1230" y="512"/>
                    <a:pt x="1168" y="153"/>
                    <a:pt x="923" y="35"/>
                  </a:cubicBezTo>
                  <a:cubicBezTo>
                    <a:pt x="872" y="12"/>
                    <a:pt x="817" y="0"/>
                    <a:pt x="7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71"/>
            <p:cNvSpPr/>
            <p:nvPr/>
          </p:nvSpPr>
          <p:spPr>
            <a:xfrm>
              <a:off x="1301250" y="4203925"/>
              <a:ext cx="28450" cy="30150"/>
            </a:xfrm>
            <a:custGeom>
              <a:avLst/>
              <a:gdLst/>
              <a:ahLst/>
              <a:cxnLst/>
              <a:rect l="l" t="t" r="r" b="b"/>
              <a:pathLst>
                <a:path w="1138" h="1206" extrusionOk="0">
                  <a:moveTo>
                    <a:pt x="653" y="1"/>
                  </a:moveTo>
                  <a:cubicBezTo>
                    <a:pt x="423" y="1"/>
                    <a:pt x="189" y="201"/>
                    <a:pt x="101" y="485"/>
                  </a:cubicBezTo>
                  <a:cubicBezTo>
                    <a:pt x="0" y="813"/>
                    <a:pt x="132" y="1128"/>
                    <a:pt x="390" y="1194"/>
                  </a:cubicBezTo>
                  <a:cubicBezTo>
                    <a:pt x="421" y="1202"/>
                    <a:pt x="453" y="1205"/>
                    <a:pt x="485" y="1205"/>
                  </a:cubicBezTo>
                  <a:cubicBezTo>
                    <a:pt x="715" y="1205"/>
                    <a:pt x="949" y="1005"/>
                    <a:pt x="1037" y="721"/>
                  </a:cubicBezTo>
                  <a:cubicBezTo>
                    <a:pt x="1138" y="393"/>
                    <a:pt x="1006" y="78"/>
                    <a:pt x="748" y="12"/>
                  </a:cubicBezTo>
                  <a:cubicBezTo>
                    <a:pt x="717" y="4"/>
                    <a:pt x="685" y="1"/>
                    <a:pt x="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71"/>
            <p:cNvSpPr/>
            <p:nvPr/>
          </p:nvSpPr>
          <p:spPr>
            <a:xfrm>
              <a:off x="1298950" y="4280750"/>
              <a:ext cx="26275" cy="29050"/>
            </a:xfrm>
            <a:custGeom>
              <a:avLst/>
              <a:gdLst/>
              <a:ahLst/>
              <a:cxnLst/>
              <a:rect l="l" t="t" r="r" b="b"/>
              <a:pathLst>
                <a:path w="1051" h="1162" extrusionOk="0">
                  <a:moveTo>
                    <a:pt x="551" y="1"/>
                  </a:moveTo>
                  <a:cubicBezTo>
                    <a:pt x="291" y="1"/>
                    <a:pt x="65" y="244"/>
                    <a:pt x="31" y="553"/>
                  </a:cubicBezTo>
                  <a:cubicBezTo>
                    <a:pt x="0" y="876"/>
                    <a:pt x="202" y="1148"/>
                    <a:pt x="468" y="1161"/>
                  </a:cubicBezTo>
                  <a:cubicBezTo>
                    <a:pt x="476" y="1161"/>
                    <a:pt x="483" y="1161"/>
                    <a:pt x="490" y="1161"/>
                  </a:cubicBezTo>
                  <a:cubicBezTo>
                    <a:pt x="756" y="1161"/>
                    <a:pt x="985" y="921"/>
                    <a:pt x="1015" y="605"/>
                  </a:cubicBezTo>
                  <a:cubicBezTo>
                    <a:pt x="1050" y="286"/>
                    <a:pt x="853" y="15"/>
                    <a:pt x="578" y="2"/>
                  </a:cubicBezTo>
                  <a:cubicBezTo>
                    <a:pt x="569" y="1"/>
                    <a:pt x="560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71"/>
            <p:cNvSpPr/>
            <p:nvPr/>
          </p:nvSpPr>
          <p:spPr>
            <a:xfrm>
              <a:off x="1324100" y="4376700"/>
              <a:ext cx="27700" cy="28775"/>
            </a:xfrm>
            <a:custGeom>
              <a:avLst/>
              <a:gdLst/>
              <a:ahLst/>
              <a:cxnLst/>
              <a:rect l="l" t="t" r="r" b="b"/>
              <a:pathLst>
                <a:path w="1108" h="1151" extrusionOk="0">
                  <a:moveTo>
                    <a:pt x="539" y="1"/>
                  </a:moveTo>
                  <a:cubicBezTo>
                    <a:pt x="520" y="1"/>
                    <a:pt x="501" y="2"/>
                    <a:pt x="482" y="4"/>
                  </a:cubicBezTo>
                  <a:cubicBezTo>
                    <a:pt x="197" y="39"/>
                    <a:pt x="1" y="324"/>
                    <a:pt x="40" y="643"/>
                  </a:cubicBezTo>
                  <a:cubicBezTo>
                    <a:pt x="76" y="934"/>
                    <a:pt x="303" y="1150"/>
                    <a:pt x="562" y="1150"/>
                  </a:cubicBezTo>
                  <a:cubicBezTo>
                    <a:pt x="583" y="1150"/>
                    <a:pt x="605" y="1149"/>
                    <a:pt x="626" y="1146"/>
                  </a:cubicBezTo>
                  <a:cubicBezTo>
                    <a:pt x="906" y="1111"/>
                    <a:pt x="1107" y="827"/>
                    <a:pt x="1064" y="512"/>
                  </a:cubicBezTo>
                  <a:cubicBezTo>
                    <a:pt x="1027" y="218"/>
                    <a:pt x="796" y="1"/>
                    <a:pt x="5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71"/>
            <p:cNvSpPr/>
            <p:nvPr/>
          </p:nvSpPr>
          <p:spPr>
            <a:xfrm>
              <a:off x="1381075" y="4451425"/>
              <a:ext cx="18500" cy="19175"/>
            </a:xfrm>
            <a:custGeom>
              <a:avLst/>
              <a:gdLst/>
              <a:ahLst/>
              <a:cxnLst/>
              <a:rect l="l" t="t" r="r" b="b"/>
              <a:pathLst>
                <a:path w="740" h="767" extrusionOk="0">
                  <a:moveTo>
                    <a:pt x="361" y="1"/>
                  </a:moveTo>
                  <a:cubicBezTo>
                    <a:pt x="349" y="1"/>
                    <a:pt x="337" y="2"/>
                    <a:pt x="324" y="3"/>
                  </a:cubicBezTo>
                  <a:cubicBezTo>
                    <a:pt x="132" y="29"/>
                    <a:pt x="1" y="217"/>
                    <a:pt x="27" y="427"/>
                  </a:cubicBezTo>
                  <a:cubicBezTo>
                    <a:pt x="51" y="623"/>
                    <a:pt x="206" y="766"/>
                    <a:pt x="383" y="766"/>
                  </a:cubicBezTo>
                  <a:cubicBezTo>
                    <a:pt x="395" y="766"/>
                    <a:pt x="408" y="766"/>
                    <a:pt x="421" y="764"/>
                  </a:cubicBezTo>
                  <a:cubicBezTo>
                    <a:pt x="609" y="742"/>
                    <a:pt x="740" y="550"/>
                    <a:pt x="714" y="340"/>
                  </a:cubicBezTo>
                  <a:cubicBezTo>
                    <a:pt x="689" y="144"/>
                    <a:pt x="535" y="1"/>
                    <a:pt x="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5" name="Google Shape;3885;p71"/>
          <p:cNvSpPr/>
          <p:nvPr/>
        </p:nvSpPr>
        <p:spPr>
          <a:xfrm>
            <a:off x="7683622" y="1459802"/>
            <a:ext cx="367142" cy="367142"/>
          </a:xfrm>
          <a:custGeom>
            <a:avLst/>
            <a:gdLst/>
            <a:ahLst/>
            <a:cxnLst/>
            <a:rect l="l" t="t" r="r" b="b"/>
            <a:pathLst>
              <a:path w="45979" h="45979" extrusionOk="0">
                <a:moveTo>
                  <a:pt x="22993" y="1"/>
                </a:moveTo>
                <a:lnTo>
                  <a:pt x="22428" y="16150"/>
                </a:lnTo>
                <a:cubicBezTo>
                  <a:pt x="22241" y="17270"/>
                  <a:pt x="21988" y="18201"/>
                  <a:pt x="21631" y="18975"/>
                </a:cubicBezTo>
                <a:cubicBezTo>
                  <a:pt x="21456" y="18759"/>
                  <a:pt x="21278" y="18517"/>
                  <a:pt x="21099" y="18260"/>
                </a:cubicBezTo>
                <a:lnTo>
                  <a:pt x="15997" y="8693"/>
                </a:lnTo>
                <a:lnTo>
                  <a:pt x="20418" y="18595"/>
                </a:lnTo>
                <a:cubicBezTo>
                  <a:pt x="20597" y="19142"/>
                  <a:pt x="20727" y="19708"/>
                  <a:pt x="20801" y="20285"/>
                </a:cubicBezTo>
                <a:cubicBezTo>
                  <a:pt x="20708" y="20389"/>
                  <a:pt x="20615" y="20497"/>
                  <a:pt x="20515" y="20597"/>
                </a:cubicBezTo>
                <a:cubicBezTo>
                  <a:pt x="19998" y="20493"/>
                  <a:pt x="19440" y="20314"/>
                  <a:pt x="18822" y="20061"/>
                </a:cubicBezTo>
                <a:lnTo>
                  <a:pt x="9322" y="14837"/>
                </a:lnTo>
                <a:lnTo>
                  <a:pt x="18431" y="20712"/>
                </a:lnTo>
                <a:cubicBezTo>
                  <a:pt x="18729" y="20954"/>
                  <a:pt x="19012" y="21211"/>
                  <a:pt x="19280" y="21479"/>
                </a:cubicBezTo>
                <a:cubicBezTo>
                  <a:pt x="18450" y="21918"/>
                  <a:pt x="17419" y="22216"/>
                  <a:pt x="16150" y="22428"/>
                </a:cubicBezTo>
                <a:lnTo>
                  <a:pt x="1" y="22990"/>
                </a:lnTo>
                <a:lnTo>
                  <a:pt x="16150" y="23555"/>
                </a:lnTo>
                <a:cubicBezTo>
                  <a:pt x="17266" y="23741"/>
                  <a:pt x="18200" y="23994"/>
                  <a:pt x="18974" y="24352"/>
                </a:cubicBezTo>
                <a:cubicBezTo>
                  <a:pt x="18755" y="24527"/>
                  <a:pt x="18517" y="24705"/>
                  <a:pt x="18260" y="24884"/>
                </a:cubicBezTo>
                <a:lnTo>
                  <a:pt x="8697" y="29982"/>
                </a:lnTo>
                <a:lnTo>
                  <a:pt x="18595" y="25565"/>
                </a:lnTo>
                <a:cubicBezTo>
                  <a:pt x="19146" y="25386"/>
                  <a:pt x="19711" y="25256"/>
                  <a:pt x="20284" y="25178"/>
                </a:cubicBezTo>
                <a:cubicBezTo>
                  <a:pt x="20392" y="25271"/>
                  <a:pt x="20496" y="25364"/>
                  <a:pt x="20597" y="25464"/>
                </a:cubicBezTo>
                <a:cubicBezTo>
                  <a:pt x="20493" y="25982"/>
                  <a:pt x="20314" y="26540"/>
                  <a:pt x="20065" y="27161"/>
                </a:cubicBezTo>
                <a:lnTo>
                  <a:pt x="14837" y="36657"/>
                </a:lnTo>
                <a:lnTo>
                  <a:pt x="14837" y="36657"/>
                </a:lnTo>
                <a:lnTo>
                  <a:pt x="20712" y="27548"/>
                </a:lnTo>
                <a:cubicBezTo>
                  <a:pt x="20954" y="27254"/>
                  <a:pt x="21211" y="26971"/>
                  <a:pt x="21479" y="26703"/>
                </a:cubicBezTo>
                <a:cubicBezTo>
                  <a:pt x="21918" y="27533"/>
                  <a:pt x="22215" y="28564"/>
                  <a:pt x="22428" y="29833"/>
                </a:cubicBezTo>
                <a:lnTo>
                  <a:pt x="22993" y="45979"/>
                </a:lnTo>
                <a:lnTo>
                  <a:pt x="23555" y="29833"/>
                </a:lnTo>
                <a:cubicBezTo>
                  <a:pt x="23741" y="28713"/>
                  <a:pt x="23994" y="27779"/>
                  <a:pt x="24351" y="27009"/>
                </a:cubicBezTo>
                <a:cubicBezTo>
                  <a:pt x="24526" y="27224"/>
                  <a:pt x="24705" y="27463"/>
                  <a:pt x="24883" y="27723"/>
                </a:cubicBezTo>
                <a:lnTo>
                  <a:pt x="29981" y="37290"/>
                </a:lnTo>
                <a:lnTo>
                  <a:pt x="25564" y="27388"/>
                </a:lnTo>
                <a:cubicBezTo>
                  <a:pt x="25386" y="26837"/>
                  <a:pt x="25256" y="26272"/>
                  <a:pt x="25177" y="25699"/>
                </a:cubicBezTo>
                <a:cubicBezTo>
                  <a:pt x="25270" y="25591"/>
                  <a:pt x="25363" y="25487"/>
                  <a:pt x="25464" y="25386"/>
                </a:cubicBezTo>
                <a:cubicBezTo>
                  <a:pt x="25981" y="25490"/>
                  <a:pt x="26539" y="25665"/>
                  <a:pt x="27161" y="25922"/>
                </a:cubicBezTo>
                <a:lnTo>
                  <a:pt x="36657" y="31146"/>
                </a:lnTo>
                <a:lnTo>
                  <a:pt x="27548" y="25271"/>
                </a:lnTo>
                <a:cubicBezTo>
                  <a:pt x="27254" y="25029"/>
                  <a:pt x="26971" y="24772"/>
                  <a:pt x="26703" y="24504"/>
                </a:cubicBezTo>
                <a:cubicBezTo>
                  <a:pt x="27533" y="24065"/>
                  <a:pt x="28564" y="23767"/>
                  <a:pt x="29833" y="23555"/>
                </a:cubicBezTo>
                <a:lnTo>
                  <a:pt x="45978" y="22993"/>
                </a:lnTo>
                <a:lnTo>
                  <a:pt x="29833" y="22428"/>
                </a:lnTo>
                <a:cubicBezTo>
                  <a:pt x="28712" y="22242"/>
                  <a:pt x="27782" y="21989"/>
                  <a:pt x="27008" y="21632"/>
                </a:cubicBezTo>
                <a:cubicBezTo>
                  <a:pt x="27224" y="21457"/>
                  <a:pt x="27466" y="21278"/>
                  <a:pt x="27723" y="21099"/>
                </a:cubicBezTo>
                <a:lnTo>
                  <a:pt x="37290" y="16002"/>
                </a:lnTo>
                <a:lnTo>
                  <a:pt x="37290" y="16002"/>
                </a:lnTo>
                <a:lnTo>
                  <a:pt x="27388" y="20418"/>
                </a:lnTo>
                <a:cubicBezTo>
                  <a:pt x="26837" y="20597"/>
                  <a:pt x="26275" y="20727"/>
                  <a:pt x="25698" y="20805"/>
                </a:cubicBezTo>
                <a:cubicBezTo>
                  <a:pt x="25590" y="20712"/>
                  <a:pt x="25486" y="20619"/>
                  <a:pt x="25386" y="20515"/>
                </a:cubicBezTo>
                <a:cubicBezTo>
                  <a:pt x="25490" y="20002"/>
                  <a:pt x="25669" y="19440"/>
                  <a:pt x="25922" y="18822"/>
                </a:cubicBezTo>
                <a:lnTo>
                  <a:pt x="31146" y="9326"/>
                </a:lnTo>
                <a:lnTo>
                  <a:pt x="25270" y="18435"/>
                </a:lnTo>
                <a:cubicBezTo>
                  <a:pt x="25029" y="18729"/>
                  <a:pt x="24772" y="19012"/>
                  <a:pt x="24504" y="19280"/>
                </a:cubicBezTo>
                <a:cubicBezTo>
                  <a:pt x="24065" y="18450"/>
                  <a:pt x="23767" y="17419"/>
                  <a:pt x="23555" y="16150"/>
                </a:cubicBezTo>
                <a:lnTo>
                  <a:pt x="22993" y="1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6" name="Google Shape;3886;p71"/>
          <p:cNvSpPr/>
          <p:nvPr/>
        </p:nvSpPr>
        <p:spPr>
          <a:xfrm>
            <a:off x="4440222" y="622452"/>
            <a:ext cx="367142" cy="367142"/>
          </a:xfrm>
          <a:custGeom>
            <a:avLst/>
            <a:gdLst/>
            <a:ahLst/>
            <a:cxnLst/>
            <a:rect l="l" t="t" r="r" b="b"/>
            <a:pathLst>
              <a:path w="45979" h="45979" extrusionOk="0">
                <a:moveTo>
                  <a:pt x="22993" y="1"/>
                </a:moveTo>
                <a:lnTo>
                  <a:pt x="22428" y="16150"/>
                </a:lnTo>
                <a:cubicBezTo>
                  <a:pt x="22241" y="17270"/>
                  <a:pt x="21988" y="18201"/>
                  <a:pt x="21631" y="18975"/>
                </a:cubicBezTo>
                <a:cubicBezTo>
                  <a:pt x="21456" y="18759"/>
                  <a:pt x="21278" y="18517"/>
                  <a:pt x="21099" y="18260"/>
                </a:cubicBezTo>
                <a:lnTo>
                  <a:pt x="15997" y="8693"/>
                </a:lnTo>
                <a:lnTo>
                  <a:pt x="20418" y="18595"/>
                </a:lnTo>
                <a:cubicBezTo>
                  <a:pt x="20597" y="19142"/>
                  <a:pt x="20727" y="19708"/>
                  <a:pt x="20801" y="20285"/>
                </a:cubicBezTo>
                <a:cubicBezTo>
                  <a:pt x="20708" y="20389"/>
                  <a:pt x="20615" y="20497"/>
                  <a:pt x="20515" y="20597"/>
                </a:cubicBezTo>
                <a:cubicBezTo>
                  <a:pt x="19998" y="20493"/>
                  <a:pt x="19440" y="20314"/>
                  <a:pt x="18822" y="20061"/>
                </a:cubicBezTo>
                <a:lnTo>
                  <a:pt x="9322" y="14837"/>
                </a:lnTo>
                <a:lnTo>
                  <a:pt x="18431" y="20712"/>
                </a:lnTo>
                <a:cubicBezTo>
                  <a:pt x="18729" y="20954"/>
                  <a:pt x="19012" y="21211"/>
                  <a:pt x="19280" y="21479"/>
                </a:cubicBezTo>
                <a:cubicBezTo>
                  <a:pt x="18450" y="21918"/>
                  <a:pt x="17419" y="22216"/>
                  <a:pt x="16150" y="22428"/>
                </a:cubicBezTo>
                <a:lnTo>
                  <a:pt x="1" y="22990"/>
                </a:lnTo>
                <a:lnTo>
                  <a:pt x="16150" y="23555"/>
                </a:lnTo>
                <a:cubicBezTo>
                  <a:pt x="17266" y="23741"/>
                  <a:pt x="18200" y="23994"/>
                  <a:pt x="18974" y="24352"/>
                </a:cubicBezTo>
                <a:cubicBezTo>
                  <a:pt x="18755" y="24527"/>
                  <a:pt x="18517" y="24705"/>
                  <a:pt x="18260" y="24884"/>
                </a:cubicBezTo>
                <a:lnTo>
                  <a:pt x="8697" y="29982"/>
                </a:lnTo>
                <a:lnTo>
                  <a:pt x="18595" y="25565"/>
                </a:lnTo>
                <a:cubicBezTo>
                  <a:pt x="19146" y="25386"/>
                  <a:pt x="19711" y="25256"/>
                  <a:pt x="20284" y="25178"/>
                </a:cubicBezTo>
                <a:cubicBezTo>
                  <a:pt x="20392" y="25271"/>
                  <a:pt x="20496" y="25364"/>
                  <a:pt x="20597" y="25464"/>
                </a:cubicBezTo>
                <a:cubicBezTo>
                  <a:pt x="20493" y="25982"/>
                  <a:pt x="20314" y="26540"/>
                  <a:pt x="20065" y="27161"/>
                </a:cubicBezTo>
                <a:lnTo>
                  <a:pt x="14837" y="36657"/>
                </a:lnTo>
                <a:lnTo>
                  <a:pt x="14837" y="36657"/>
                </a:lnTo>
                <a:lnTo>
                  <a:pt x="20712" y="27548"/>
                </a:lnTo>
                <a:cubicBezTo>
                  <a:pt x="20954" y="27254"/>
                  <a:pt x="21211" y="26971"/>
                  <a:pt x="21479" y="26703"/>
                </a:cubicBezTo>
                <a:cubicBezTo>
                  <a:pt x="21918" y="27533"/>
                  <a:pt x="22215" y="28564"/>
                  <a:pt x="22428" y="29833"/>
                </a:cubicBezTo>
                <a:lnTo>
                  <a:pt x="22993" y="45979"/>
                </a:lnTo>
                <a:lnTo>
                  <a:pt x="23555" y="29833"/>
                </a:lnTo>
                <a:cubicBezTo>
                  <a:pt x="23741" y="28713"/>
                  <a:pt x="23994" y="27779"/>
                  <a:pt x="24351" y="27009"/>
                </a:cubicBezTo>
                <a:cubicBezTo>
                  <a:pt x="24526" y="27224"/>
                  <a:pt x="24705" y="27463"/>
                  <a:pt x="24883" y="27723"/>
                </a:cubicBezTo>
                <a:lnTo>
                  <a:pt x="29981" y="37290"/>
                </a:lnTo>
                <a:lnTo>
                  <a:pt x="25564" y="27388"/>
                </a:lnTo>
                <a:cubicBezTo>
                  <a:pt x="25386" y="26837"/>
                  <a:pt x="25256" y="26272"/>
                  <a:pt x="25177" y="25699"/>
                </a:cubicBezTo>
                <a:cubicBezTo>
                  <a:pt x="25270" y="25591"/>
                  <a:pt x="25363" y="25487"/>
                  <a:pt x="25464" y="25386"/>
                </a:cubicBezTo>
                <a:cubicBezTo>
                  <a:pt x="25981" y="25490"/>
                  <a:pt x="26539" y="25665"/>
                  <a:pt x="27161" y="25922"/>
                </a:cubicBezTo>
                <a:lnTo>
                  <a:pt x="36657" y="31146"/>
                </a:lnTo>
                <a:lnTo>
                  <a:pt x="27548" y="25271"/>
                </a:lnTo>
                <a:cubicBezTo>
                  <a:pt x="27254" y="25029"/>
                  <a:pt x="26971" y="24772"/>
                  <a:pt x="26703" y="24504"/>
                </a:cubicBezTo>
                <a:cubicBezTo>
                  <a:pt x="27533" y="24065"/>
                  <a:pt x="28564" y="23767"/>
                  <a:pt x="29833" y="23555"/>
                </a:cubicBezTo>
                <a:lnTo>
                  <a:pt x="45978" y="22993"/>
                </a:lnTo>
                <a:lnTo>
                  <a:pt x="29833" y="22428"/>
                </a:lnTo>
                <a:cubicBezTo>
                  <a:pt x="28712" y="22242"/>
                  <a:pt x="27782" y="21989"/>
                  <a:pt x="27008" y="21632"/>
                </a:cubicBezTo>
                <a:cubicBezTo>
                  <a:pt x="27224" y="21457"/>
                  <a:pt x="27466" y="21278"/>
                  <a:pt x="27723" y="21099"/>
                </a:cubicBezTo>
                <a:lnTo>
                  <a:pt x="37290" y="16002"/>
                </a:lnTo>
                <a:lnTo>
                  <a:pt x="37290" y="16002"/>
                </a:lnTo>
                <a:lnTo>
                  <a:pt x="27388" y="20418"/>
                </a:lnTo>
                <a:cubicBezTo>
                  <a:pt x="26837" y="20597"/>
                  <a:pt x="26275" y="20727"/>
                  <a:pt x="25698" y="20805"/>
                </a:cubicBezTo>
                <a:cubicBezTo>
                  <a:pt x="25590" y="20712"/>
                  <a:pt x="25486" y="20619"/>
                  <a:pt x="25386" y="20515"/>
                </a:cubicBezTo>
                <a:cubicBezTo>
                  <a:pt x="25490" y="20002"/>
                  <a:pt x="25669" y="19440"/>
                  <a:pt x="25922" y="18822"/>
                </a:cubicBezTo>
                <a:lnTo>
                  <a:pt x="31146" y="9326"/>
                </a:lnTo>
                <a:lnTo>
                  <a:pt x="25270" y="18435"/>
                </a:lnTo>
                <a:cubicBezTo>
                  <a:pt x="25029" y="18729"/>
                  <a:pt x="24772" y="19012"/>
                  <a:pt x="24504" y="19280"/>
                </a:cubicBezTo>
                <a:cubicBezTo>
                  <a:pt x="24065" y="18450"/>
                  <a:pt x="23767" y="17419"/>
                  <a:pt x="23555" y="16150"/>
                </a:cubicBezTo>
                <a:lnTo>
                  <a:pt x="22993" y="1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7" name="Google Shape;3887;p71"/>
          <p:cNvSpPr/>
          <p:nvPr/>
        </p:nvSpPr>
        <p:spPr>
          <a:xfrm>
            <a:off x="3111431" y="2621205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8" name="Google Shape;3888;p71"/>
          <p:cNvGrpSpPr/>
          <p:nvPr/>
        </p:nvGrpSpPr>
        <p:grpSpPr>
          <a:xfrm>
            <a:off x="7922500" y="547879"/>
            <a:ext cx="819817" cy="960772"/>
            <a:chOff x="710250" y="1747008"/>
            <a:chExt cx="1210420" cy="1418532"/>
          </a:xfrm>
        </p:grpSpPr>
        <p:grpSp>
          <p:nvGrpSpPr>
            <p:cNvPr id="3889" name="Google Shape;3889;p71"/>
            <p:cNvGrpSpPr/>
            <p:nvPr/>
          </p:nvGrpSpPr>
          <p:grpSpPr>
            <a:xfrm>
              <a:off x="710250" y="1747008"/>
              <a:ext cx="1210420" cy="1418532"/>
              <a:chOff x="710250" y="1747008"/>
              <a:chExt cx="1210420" cy="1418532"/>
            </a:xfrm>
          </p:grpSpPr>
          <p:sp>
            <p:nvSpPr>
              <p:cNvPr id="3890" name="Google Shape;3890;p71"/>
              <p:cNvSpPr/>
              <p:nvPr/>
            </p:nvSpPr>
            <p:spPr>
              <a:xfrm>
                <a:off x="1230813" y="2423779"/>
                <a:ext cx="203972" cy="600416"/>
              </a:xfrm>
              <a:custGeom>
                <a:avLst/>
                <a:gdLst/>
                <a:ahLst/>
                <a:cxnLst/>
                <a:rect l="l" t="t" r="r" b="b"/>
                <a:pathLst>
                  <a:path w="13535" h="37989" extrusionOk="0">
                    <a:moveTo>
                      <a:pt x="3010" y="0"/>
                    </a:moveTo>
                    <a:cubicBezTo>
                      <a:pt x="2807" y="0"/>
                      <a:pt x="2599" y="26"/>
                      <a:pt x="2389" y="80"/>
                    </a:cubicBezTo>
                    <a:cubicBezTo>
                      <a:pt x="709" y="518"/>
                      <a:pt x="1" y="2508"/>
                      <a:pt x="1024" y="3903"/>
                    </a:cubicBezTo>
                    <a:cubicBezTo>
                      <a:pt x="1252" y="4214"/>
                      <a:pt x="1392" y="4542"/>
                      <a:pt x="1505" y="4879"/>
                    </a:cubicBezTo>
                    <a:cubicBezTo>
                      <a:pt x="1619" y="5220"/>
                      <a:pt x="1702" y="5566"/>
                      <a:pt x="1750" y="5920"/>
                    </a:cubicBezTo>
                    <a:cubicBezTo>
                      <a:pt x="1842" y="6637"/>
                      <a:pt x="1890" y="7359"/>
                      <a:pt x="1890" y="8085"/>
                    </a:cubicBezTo>
                    <a:cubicBezTo>
                      <a:pt x="1904" y="9551"/>
                      <a:pt x="1737" y="11060"/>
                      <a:pt x="1860" y="12499"/>
                    </a:cubicBezTo>
                    <a:cubicBezTo>
                      <a:pt x="1969" y="13938"/>
                      <a:pt x="2367" y="15303"/>
                      <a:pt x="2905" y="16628"/>
                    </a:cubicBezTo>
                    <a:cubicBezTo>
                      <a:pt x="3185" y="17298"/>
                      <a:pt x="3505" y="17949"/>
                      <a:pt x="3859" y="18584"/>
                    </a:cubicBezTo>
                    <a:cubicBezTo>
                      <a:pt x="4213" y="19227"/>
                      <a:pt x="4598" y="19861"/>
                      <a:pt x="4970" y="20500"/>
                    </a:cubicBezTo>
                    <a:cubicBezTo>
                      <a:pt x="5346" y="21134"/>
                      <a:pt x="5714" y="21773"/>
                      <a:pt x="6037" y="22424"/>
                    </a:cubicBezTo>
                    <a:cubicBezTo>
                      <a:pt x="6361" y="23067"/>
                      <a:pt x="6650" y="23728"/>
                      <a:pt x="6903" y="24402"/>
                    </a:cubicBezTo>
                    <a:cubicBezTo>
                      <a:pt x="7393" y="25745"/>
                      <a:pt x="7861" y="27092"/>
                      <a:pt x="8290" y="28448"/>
                    </a:cubicBezTo>
                    <a:cubicBezTo>
                      <a:pt x="8719" y="29808"/>
                      <a:pt x="9113" y="31173"/>
                      <a:pt x="9462" y="32551"/>
                    </a:cubicBezTo>
                    <a:cubicBezTo>
                      <a:pt x="9637" y="33238"/>
                      <a:pt x="9799" y="33929"/>
                      <a:pt x="9948" y="34629"/>
                    </a:cubicBezTo>
                    <a:cubicBezTo>
                      <a:pt x="10097" y="35324"/>
                      <a:pt x="10237" y="36020"/>
                      <a:pt x="10333" y="36729"/>
                    </a:cubicBezTo>
                    <a:cubicBezTo>
                      <a:pt x="10350" y="36851"/>
                      <a:pt x="10377" y="36965"/>
                      <a:pt x="10420" y="37079"/>
                    </a:cubicBezTo>
                    <a:cubicBezTo>
                      <a:pt x="10673" y="37647"/>
                      <a:pt x="11232" y="37989"/>
                      <a:pt x="11820" y="37989"/>
                    </a:cubicBezTo>
                    <a:cubicBezTo>
                      <a:pt x="12005" y="37989"/>
                      <a:pt x="12193" y="37955"/>
                      <a:pt x="12376" y="37883"/>
                    </a:cubicBezTo>
                    <a:cubicBezTo>
                      <a:pt x="13137" y="37590"/>
                      <a:pt x="13535" y="36746"/>
                      <a:pt x="13273" y="35972"/>
                    </a:cubicBezTo>
                    <a:cubicBezTo>
                      <a:pt x="13014" y="35303"/>
                      <a:pt x="12791" y="34629"/>
                      <a:pt x="12581" y="33947"/>
                    </a:cubicBezTo>
                    <a:cubicBezTo>
                      <a:pt x="12371" y="33269"/>
                      <a:pt x="12179" y="32586"/>
                      <a:pt x="11995" y="31899"/>
                    </a:cubicBezTo>
                    <a:cubicBezTo>
                      <a:pt x="11632" y="30521"/>
                      <a:pt x="11313" y="29139"/>
                      <a:pt x="11028" y="27744"/>
                    </a:cubicBezTo>
                    <a:cubicBezTo>
                      <a:pt x="10744" y="26348"/>
                      <a:pt x="10499" y="24944"/>
                      <a:pt x="10276" y="23531"/>
                    </a:cubicBezTo>
                    <a:cubicBezTo>
                      <a:pt x="10167" y="22823"/>
                      <a:pt x="10097" y="22105"/>
                      <a:pt x="10066" y="21383"/>
                    </a:cubicBezTo>
                    <a:cubicBezTo>
                      <a:pt x="10035" y="20662"/>
                      <a:pt x="10044" y="19922"/>
                      <a:pt x="10062" y="19183"/>
                    </a:cubicBezTo>
                    <a:cubicBezTo>
                      <a:pt x="10079" y="18448"/>
                      <a:pt x="10105" y="17705"/>
                      <a:pt x="10105" y="16970"/>
                    </a:cubicBezTo>
                    <a:cubicBezTo>
                      <a:pt x="10105" y="16243"/>
                      <a:pt x="10066" y="15522"/>
                      <a:pt x="9987" y="14800"/>
                    </a:cubicBezTo>
                    <a:cubicBezTo>
                      <a:pt x="9812" y="13378"/>
                      <a:pt x="9493" y="11992"/>
                      <a:pt x="8894" y="10679"/>
                    </a:cubicBezTo>
                    <a:cubicBezTo>
                      <a:pt x="8299" y="9363"/>
                      <a:pt x="7420" y="8125"/>
                      <a:pt x="6720" y="6839"/>
                    </a:cubicBezTo>
                    <a:cubicBezTo>
                      <a:pt x="6365" y="6204"/>
                      <a:pt x="6055" y="5552"/>
                      <a:pt x="5788" y="4879"/>
                    </a:cubicBezTo>
                    <a:cubicBezTo>
                      <a:pt x="5661" y="4546"/>
                      <a:pt x="5561" y="4205"/>
                      <a:pt x="5495" y="3855"/>
                    </a:cubicBezTo>
                    <a:cubicBezTo>
                      <a:pt x="5421" y="3497"/>
                      <a:pt x="5403" y="3129"/>
                      <a:pt x="5442" y="2766"/>
                    </a:cubicBezTo>
                    <a:lnTo>
                      <a:pt x="5438" y="2762"/>
                    </a:lnTo>
                    <a:cubicBezTo>
                      <a:pt x="5626" y="1254"/>
                      <a:pt x="4434" y="0"/>
                      <a:pt x="30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71"/>
              <p:cNvSpPr/>
              <p:nvPr/>
            </p:nvSpPr>
            <p:spPr>
              <a:xfrm>
                <a:off x="710250" y="2008233"/>
                <a:ext cx="577889" cy="662293"/>
              </a:xfrm>
              <a:custGeom>
                <a:avLst/>
                <a:gdLst/>
                <a:ahLst/>
                <a:cxnLst/>
                <a:rect l="l" t="t" r="r" b="b"/>
                <a:pathLst>
                  <a:path w="38347" h="41904" extrusionOk="0">
                    <a:moveTo>
                      <a:pt x="6650" y="1"/>
                    </a:moveTo>
                    <a:cubicBezTo>
                      <a:pt x="0" y="1"/>
                      <a:pt x="5355" y="13689"/>
                      <a:pt x="12502" y="27238"/>
                    </a:cubicBezTo>
                    <a:cubicBezTo>
                      <a:pt x="13823" y="34154"/>
                      <a:pt x="16089" y="41131"/>
                      <a:pt x="19969" y="41682"/>
                    </a:cubicBezTo>
                    <a:cubicBezTo>
                      <a:pt x="20241" y="41722"/>
                      <a:pt x="20507" y="41752"/>
                      <a:pt x="20779" y="41779"/>
                    </a:cubicBezTo>
                    <a:cubicBezTo>
                      <a:pt x="21571" y="41860"/>
                      <a:pt x="22367" y="41903"/>
                      <a:pt x="23160" y="41903"/>
                    </a:cubicBezTo>
                    <a:cubicBezTo>
                      <a:pt x="23264" y="41903"/>
                      <a:pt x="23369" y="41903"/>
                      <a:pt x="23473" y="41901"/>
                    </a:cubicBezTo>
                    <a:cubicBezTo>
                      <a:pt x="29667" y="41840"/>
                      <a:pt x="35756" y="39517"/>
                      <a:pt x="38346" y="37190"/>
                    </a:cubicBezTo>
                    <a:cubicBezTo>
                      <a:pt x="38346" y="37190"/>
                      <a:pt x="21955" y="1276"/>
                      <a:pt x="7109" y="21"/>
                    </a:cubicBezTo>
                    <a:cubicBezTo>
                      <a:pt x="6950" y="7"/>
                      <a:pt x="6797" y="1"/>
                      <a:pt x="66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892;p71"/>
              <p:cNvSpPr/>
              <p:nvPr/>
            </p:nvSpPr>
            <p:spPr>
              <a:xfrm>
                <a:off x="885404" y="2591313"/>
                <a:ext cx="443661" cy="574227"/>
              </a:xfrm>
              <a:custGeom>
                <a:avLst/>
                <a:gdLst/>
                <a:ahLst/>
                <a:cxnLst/>
                <a:rect l="l" t="t" r="r" b="b"/>
                <a:pathLst>
                  <a:path w="29440" h="36332" extrusionOk="0">
                    <a:moveTo>
                      <a:pt x="26526" y="1"/>
                    </a:moveTo>
                    <a:cubicBezTo>
                      <a:pt x="26526" y="1"/>
                      <a:pt x="0" y="469"/>
                      <a:pt x="11535" y="25639"/>
                    </a:cubicBezTo>
                    <a:cubicBezTo>
                      <a:pt x="15141" y="33510"/>
                      <a:pt x="18195" y="36331"/>
                      <a:pt x="20674" y="36331"/>
                    </a:cubicBezTo>
                    <a:cubicBezTo>
                      <a:pt x="24860" y="36331"/>
                      <a:pt x="27410" y="28291"/>
                      <a:pt x="28223" y="22931"/>
                    </a:cubicBezTo>
                    <a:cubicBezTo>
                      <a:pt x="29440" y="14887"/>
                      <a:pt x="28390" y="5053"/>
                      <a:pt x="26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3893;p71"/>
              <p:cNvSpPr/>
              <p:nvPr/>
            </p:nvSpPr>
            <p:spPr>
              <a:xfrm>
                <a:off x="1325405" y="1747008"/>
                <a:ext cx="543876" cy="837191"/>
              </a:xfrm>
              <a:custGeom>
                <a:avLst/>
                <a:gdLst/>
                <a:ahLst/>
                <a:cxnLst/>
                <a:rect l="l" t="t" r="r" b="b"/>
                <a:pathLst>
                  <a:path w="36090" h="52970" extrusionOk="0">
                    <a:moveTo>
                      <a:pt x="28107" y="0"/>
                    </a:moveTo>
                    <a:cubicBezTo>
                      <a:pt x="26991" y="0"/>
                      <a:pt x="25695" y="350"/>
                      <a:pt x="24200" y="1103"/>
                    </a:cubicBezTo>
                    <a:cubicBezTo>
                      <a:pt x="2534" y="12013"/>
                      <a:pt x="1" y="52952"/>
                      <a:pt x="1" y="52952"/>
                    </a:cubicBezTo>
                    <a:cubicBezTo>
                      <a:pt x="265" y="52964"/>
                      <a:pt x="541" y="52969"/>
                      <a:pt x="829" y="52969"/>
                    </a:cubicBezTo>
                    <a:cubicBezTo>
                      <a:pt x="6407" y="52969"/>
                      <a:pt x="16464" y="50885"/>
                      <a:pt x="25403" y="47025"/>
                    </a:cubicBezTo>
                    <a:cubicBezTo>
                      <a:pt x="26763" y="46439"/>
                      <a:pt x="28106" y="45805"/>
                      <a:pt x="29401" y="45135"/>
                    </a:cubicBezTo>
                    <a:cubicBezTo>
                      <a:pt x="29790" y="44934"/>
                      <a:pt x="30180" y="44724"/>
                      <a:pt x="30560" y="44514"/>
                    </a:cubicBezTo>
                    <a:cubicBezTo>
                      <a:pt x="36089" y="41474"/>
                      <a:pt x="35197" y="34130"/>
                      <a:pt x="32905" y="27467"/>
                    </a:cubicBezTo>
                    <a:cubicBezTo>
                      <a:pt x="35028" y="13318"/>
                      <a:pt x="34990" y="0"/>
                      <a:pt x="28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71"/>
              <p:cNvSpPr/>
              <p:nvPr/>
            </p:nvSpPr>
            <p:spPr>
              <a:xfrm>
                <a:off x="1327123" y="2497020"/>
                <a:ext cx="593547" cy="512730"/>
              </a:xfrm>
              <a:custGeom>
                <a:avLst/>
                <a:gdLst/>
                <a:ahLst/>
                <a:cxnLst/>
                <a:rect l="l" t="t" r="r" b="b"/>
                <a:pathLst>
                  <a:path w="39386" h="32441" extrusionOk="0">
                    <a:moveTo>
                      <a:pt x="22627" y="0"/>
                    </a:moveTo>
                    <a:cubicBezTo>
                      <a:pt x="12005" y="0"/>
                      <a:pt x="1" y="5118"/>
                      <a:pt x="1" y="5118"/>
                    </a:cubicBezTo>
                    <a:cubicBezTo>
                      <a:pt x="316" y="10586"/>
                      <a:pt x="4821" y="19510"/>
                      <a:pt x="11645" y="25437"/>
                    </a:cubicBezTo>
                    <a:cubicBezTo>
                      <a:pt x="15279" y="28590"/>
                      <a:pt x="21653" y="32441"/>
                      <a:pt x="27297" y="32441"/>
                    </a:cubicBezTo>
                    <a:cubicBezTo>
                      <a:pt x="32896" y="32441"/>
                      <a:pt x="37776" y="28650"/>
                      <a:pt x="38547" y="16627"/>
                    </a:cubicBezTo>
                    <a:cubicBezTo>
                      <a:pt x="39385" y="3562"/>
                      <a:pt x="31487" y="0"/>
                      <a:pt x="226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71"/>
              <p:cNvSpPr/>
              <p:nvPr/>
            </p:nvSpPr>
            <p:spPr>
              <a:xfrm>
                <a:off x="1284506" y="2113100"/>
                <a:ext cx="53378" cy="316748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20041" extrusionOk="0">
                    <a:moveTo>
                      <a:pt x="2919" y="0"/>
                    </a:moveTo>
                    <a:cubicBezTo>
                      <a:pt x="2675" y="0"/>
                      <a:pt x="2450" y="157"/>
                      <a:pt x="2374" y="402"/>
                    </a:cubicBezTo>
                    <a:cubicBezTo>
                      <a:pt x="2260" y="796"/>
                      <a:pt x="2151" y="1194"/>
                      <a:pt x="2041" y="1597"/>
                    </a:cubicBezTo>
                    <a:cubicBezTo>
                      <a:pt x="1932" y="1995"/>
                      <a:pt x="1818" y="2393"/>
                      <a:pt x="1713" y="2795"/>
                    </a:cubicBezTo>
                    <a:cubicBezTo>
                      <a:pt x="1691" y="2896"/>
                      <a:pt x="1669" y="2996"/>
                      <a:pt x="1648" y="3097"/>
                    </a:cubicBezTo>
                    <a:cubicBezTo>
                      <a:pt x="1621" y="3211"/>
                      <a:pt x="1604" y="3325"/>
                      <a:pt x="1595" y="3443"/>
                    </a:cubicBezTo>
                    <a:cubicBezTo>
                      <a:pt x="1582" y="3679"/>
                      <a:pt x="1595" y="3919"/>
                      <a:pt x="1630" y="4151"/>
                    </a:cubicBezTo>
                    <a:lnTo>
                      <a:pt x="1809" y="5429"/>
                    </a:lnTo>
                    <a:lnTo>
                      <a:pt x="2155" y="7891"/>
                    </a:lnTo>
                    <a:cubicBezTo>
                      <a:pt x="2269" y="8696"/>
                      <a:pt x="2304" y="9510"/>
                      <a:pt x="2260" y="10324"/>
                    </a:cubicBezTo>
                    <a:cubicBezTo>
                      <a:pt x="2216" y="11137"/>
                      <a:pt x="2089" y="11946"/>
                      <a:pt x="1884" y="12738"/>
                    </a:cubicBezTo>
                    <a:lnTo>
                      <a:pt x="1271" y="15144"/>
                    </a:lnTo>
                    <a:cubicBezTo>
                      <a:pt x="1070" y="15949"/>
                      <a:pt x="860" y="16749"/>
                      <a:pt x="650" y="17550"/>
                    </a:cubicBezTo>
                    <a:lnTo>
                      <a:pt x="16" y="19951"/>
                    </a:lnTo>
                    <a:cubicBezTo>
                      <a:pt x="0" y="20006"/>
                      <a:pt x="42" y="20040"/>
                      <a:pt x="83" y="20040"/>
                    </a:cubicBezTo>
                    <a:cubicBezTo>
                      <a:pt x="112" y="20040"/>
                      <a:pt x="141" y="20024"/>
                      <a:pt x="152" y="19986"/>
                    </a:cubicBezTo>
                    <a:lnTo>
                      <a:pt x="821" y="17598"/>
                    </a:lnTo>
                    <a:cubicBezTo>
                      <a:pt x="1044" y="16802"/>
                      <a:pt x="1267" y="16001"/>
                      <a:pt x="1499" y="15210"/>
                    </a:cubicBezTo>
                    <a:lnTo>
                      <a:pt x="2190" y="12821"/>
                    </a:lnTo>
                    <a:cubicBezTo>
                      <a:pt x="2422" y="12012"/>
                      <a:pt x="2579" y="11185"/>
                      <a:pt x="2662" y="10350"/>
                    </a:cubicBezTo>
                    <a:cubicBezTo>
                      <a:pt x="2746" y="9510"/>
                      <a:pt x="2746" y="8666"/>
                      <a:pt x="2667" y="7826"/>
                    </a:cubicBezTo>
                    <a:lnTo>
                      <a:pt x="2439" y="5354"/>
                    </a:lnTo>
                    <a:lnTo>
                      <a:pt x="2387" y="4733"/>
                    </a:lnTo>
                    <a:cubicBezTo>
                      <a:pt x="2378" y="4632"/>
                      <a:pt x="2361" y="4523"/>
                      <a:pt x="2361" y="4436"/>
                    </a:cubicBezTo>
                    <a:cubicBezTo>
                      <a:pt x="2361" y="4344"/>
                      <a:pt x="2369" y="4252"/>
                      <a:pt x="2387" y="4160"/>
                    </a:cubicBezTo>
                    <a:cubicBezTo>
                      <a:pt x="2426" y="3985"/>
                      <a:pt x="2483" y="3810"/>
                      <a:pt x="2557" y="3644"/>
                    </a:cubicBezTo>
                    <a:cubicBezTo>
                      <a:pt x="2592" y="3556"/>
                      <a:pt x="2623" y="3491"/>
                      <a:pt x="2658" y="3386"/>
                    </a:cubicBezTo>
                    <a:cubicBezTo>
                      <a:pt x="2697" y="3290"/>
                      <a:pt x="2728" y="3189"/>
                      <a:pt x="2763" y="3093"/>
                    </a:cubicBezTo>
                    <a:cubicBezTo>
                      <a:pt x="2886" y="2695"/>
                      <a:pt x="2999" y="2297"/>
                      <a:pt x="3113" y="1898"/>
                    </a:cubicBezTo>
                    <a:cubicBezTo>
                      <a:pt x="3231" y="1505"/>
                      <a:pt x="3349" y="1107"/>
                      <a:pt x="3459" y="709"/>
                    </a:cubicBezTo>
                    <a:lnTo>
                      <a:pt x="3467" y="709"/>
                    </a:lnTo>
                    <a:cubicBezTo>
                      <a:pt x="3542" y="411"/>
                      <a:pt x="3367" y="105"/>
                      <a:pt x="3074" y="22"/>
                    </a:cubicBezTo>
                    <a:cubicBezTo>
                      <a:pt x="3022" y="7"/>
                      <a:pt x="2970" y="0"/>
                      <a:pt x="2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71"/>
              <p:cNvSpPr/>
              <p:nvPr/>
            </p:nvSpPr>
            <p:spPr>
              <a:xfrm>
                <a:off x="1161794" y="2133014"/>
                <a:ext cx="96403" cy="306949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19421" extrusionOk="0">
                    <a:moveTo>
                      <a:pt x="647" y="0"/>
                    </a:moveTo>
                    <a:cubicBezTo>
                      <a:pt x="568" y="0"/>
                      <a:pt x="488" y="17"/>
                      <a:pt x="412" y="52"/>
                    </a:cubicBezTo>
                    <a:cubicBezTo>
                      <a:pt x="123" y="179"/>
                      <a:pt x="1" y="516"/>
                      <a:pt x="128" y="800"/>
                    </a:cubicBezTo>
                    <a:lnTo>
                      <a:pt x="123" y="800"/>
                    </a:lnTo>
                    <a:cubicBezTo>
                      <a:pt x="289" y="1177"/>
                      <a:pt x="469" y="1553"/>
                      <a:pt x="644" y="1929"/>
                    </a:cubicBezTo>
                    <a:cubicBezTo>
                      <a:pt x="814" y="2305"/>
                      <a:pt x="985" y="2681"/>
                      <a:pt x="1169" y="3053"/>
                    </a:cubicBezTo>
                    <a:cubicBezTo>
                      <a:pt x="1212" y="3145"/>
                      <a:pt x="1261" y="3237"/>
                      <a:pt x="1313" y="3329"/>
                    </a:cubicBezTo>
                    <a:cubicBezTo>
                      <a:pt x="1366" y="3425"/>
                      <a:pt x="1401" y="3486"/>
                      <a:pt x="1449" y="3565"/>
                    </a:cubicBezTo>
                    <a:cubicBezTo>
                      <a:pt x="1549" y="3722"/>
                      <a:pt x="1628" y="3884"/>
                      <a:pt x="1698" y="4055"/>
                    </a:cubicBezTo>
                    <a:cubicBezTo>
                      <a:pt x="1729" y="4142"/>
                      <a:pt x="1751" y="4234"/>
                      <a:pt x="1764" y="4326"/>
                    </a:cubicBezTo>
                    <a:cubicBezTo>
                      <a:pt x="1772" y="4414"/>
                      <a:pt x="1777" y="4523"/>
                      <a:pt x="1781" y="4624"/>
                    </a:cubicBezTo>
                    <a:lnTo>
                      <a:pt x="1816" y="5245"/>
                    </a:lnTo>
                    <a:lnTo>
                      <a:pt x="1960" y="7729"/>
                    </a:lnTo>
                    <a:cubicBezTo>
                      <a:pt x="2009" y="8569"/>
                      <a:pt x="2131" y="9405"/>
                      <a:pt x="2337" y="10223"/>
                    </a:cubicBezTo>
                    <a:cubicBezTo>
                      <a:pt x="2542" y="11036"/>
                      <a:pt x="2822" y="11832"/>
                      <a:pt x="3172" y="12594"/>
                    </a:cubicBezTo>
                    <a:lnTo>
                      <a:pt x="4209" y="14851"/>
                    </a:lnTo>
                    <a:cubicBezTo>
                      <a:pt x="4559" y="15603"/>
                      <a:pt x="4896" y="16360"/>
                      <a:pt x="5237" y="17112"/>
                    </a:cubicBezTo>
                    <a:lnTo>
                      <a:pt x="6252" y="19378"/>
                    </a:lnTo>
                    <a:cubicBezTo>
                      <a:pt x="6265" y="19404"/>
                      <a:pt x="6289" y="19420"/>
                      <a:pt x="6317" y="19420"/>
                    </a:cubicBezTo>
                    <a:cubicBezTo>
                      <a:pt x="6327" y="19420"/>
                      <a:pt x="6337" y="19418"/>
                      <a:pt x="6348" y="19413"/>
                    </a:cubicBezTo>
                    <a:cubicBezTo>
                      <a:pt x="6383" y="19400"/>
                      <a:pt x="6396" y="19356"/>
                      <a:pt x="6383" y="19321"/>
                    </a:cubicBezTo>
                    <a:lnTo>
                      <a:pt x="5399" y="17042"/>
                    </a:lnTo>
                    <a:cubicBezTo>
                      <a:pt x="5071" y="16281"/>
                      <a:pt x="4743" y="15520"/>
                      <a:pt x="4428" y="14755"/>
                    </a:cubicBezTo>
                    <a:lnTo>
                      <a:pt x="3461" y="12467"/>
                    </a:lnTo>
                    <a:cubicBezTo>
                      <a:pt x="3142" y="11714"/>
                      <a:pt x="2901" y="10931"/>
                      <a:pt x="2735" y="10131"/>
                    </a:cubicBezTo>
                    <a:cubicBezTo>
                      <a:pt x="2573" y="9335"/>
                      <a:pt x="2485" y="8525"/>
                      <a:pt x="2477" y="7712"/>
                    </a:cubicBezTo>
                    <a:lnTo>
                      <a:pt x="2459" y="5227"/>
                    </a:lnTo>
                    <a:lnTo>
                      <a:pt x="2446" y="3937"/>
                    </a:lnTo>
                    <a:cubicBezTo>
                      <a:pt x="2446" y="3696"/>
                      <a:pt x="2424" y="3460"/>
                      <a:pt x="2376" y="3228"/>
                    </a:cubicBezTo>
                    <a:cubicBezTo>
                      <a:pt x="2350" y="3114"/>
                      <a:pt x="2315" y="3001"/>
                      <a:pt x="2275" y="2896"/>
                    </a:cubicBezTo>
                    <a:cubicBezTo>
                      <a:pt x="2236" y="2795"/>
                      <a:pt x="2201" y="2699"/>
                      <a:pt x="2166" y="2603"/>
                    </a:cubicBezTo>
                    <a:cubicBezTo>
                      <a:pt x="2004" y="2222"/>
                      <a:pt x="1829" y="1846"/>
                      <a:pt x="1667" y="1465"/>
                    </a:cubicBezTo>
                    <a:cubicBezTo>
                      <a:pt x="1501" y="1089"/>
                      <a:pt x="1335" y="708"/>
                      <a:pt x="1160" y="332"/>
                    </a:cubicBezTo>
                    <a:cubicBezTo>
                      <a:pt x="1067" y="124"/>
                      <a:pt x="862" y="0"/>
                      <a:pt x="6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97" name="Google Shape;3897;p71"/>
            <p:cNvGrpSpPr/>
            <p:nvPr/>
          </p:nvGrpSpPr>
          <p:grpSpPr>
            <a:xfrm>
              <a:off x="776963" y="1765784"/>
              <a:ext cx="1119654" cy="1385026"/>
              <a:chOff x="776963" y="1765784"/>
              <a:chExt cx="1119654" cy="1385026"/>
            </a:xfrm>
          </p:grpSpPr>
          <p:sp>
            <p:nvSpPr>
              <p:cNvPr id="3898" name="Google Shape;3898;p71"/>
              <p:cNvSpPr/>
              <p:nvPr/>
            </p:nvSpPr>
            <p:spPr>
              <a:xfrm>
                <a:off x="1055147" y="2319877"/>
                <a:ext cx="206791" cy="250051"/>
              </a:xfrm>
              <a:custGeom>
                <a:avLst/>
                <a:gdLst/>
                <a:ahLst/>
                <a:cxnLst/>
                <a:rect l="l" t="t" r="r" b="b"/>
                <a:pathLst>
                  <a:path w="13722" h="15821" extrusionOk="0">
                    <a:moveTo>
                      <a:pt x="1567" y="0"/>
                    </a:moveTo>
                    <a:cubicBezTo>
                      <a:pt x="1232" y="0"/>
                      <a:pt x="986" y="214"/>
                      <a:pt x="853" y="692"/>
                    </a:cubicBezTo>
                    <a:cubicBezTo>
                      <a:pt x="0" y="3767"/>
                      <a:pt x="7961" y="11125"/>
                      <a:pt x="13556" y="15801"/>
                    </a:cubicBezTo>
                    <a:cubicBezTo>
                      <a:pt x="13572" y="15815"/>
                      <a:pt x="13587" y="15821"/>
                      <a:pt x="13600" y="15821"/>
                    </a:cubicBezTo>
                    <a:cubicBezTo>
                      <a:pt x="13691" y="15821"/>
                      <a:pt x="13721" y="15542"/>
                      <a:pt x="13626" y="15385"/>
                    </a:cubicBezTo>
                    <a:cubicBezTo>
                      <a:pt x="11444" y="11797"/>
                      <a:pt x="4055" y="0"/>
                      <a:pt x="15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71"/>
              <p:cNvSpPr/>
              <p:nvPr/>
            </p:nvSpPr>
            <p:spPr>
              <a:xfrm>
                <a:off x="961068" y="2490066"/>
                <a:ext cx="302470" cy="142087"/>
              </a:xfrm>
              <a:custGeom>
                <a:avLst/>
                <a:gdLst/>
                <a:ahLst/>
                <a:cxnLst/>
                <a:rect l="l" t="t" r="r" b="b"/>
                <a:pathLst>
                  <a:path w="20071" h="8990" extrusionOk="0">
                    <a:moveTo>
                      <a:pt x="10870" y="0"/>
                    </a:moveTo>
                    <a:cubicBezTo>
                      <a:pt x="10612" y="0"/>
                      <a:pt x="10358" y="42"/>
                      <a:pt x="10110" y="125"/>
                    </a:cubicBezTo>
                    <a:cubicBezTo>
                      <a:pt x="8933" y="519"/>
                      <a:pt x="7739" y="838"/>
                      <a:pt x="6527" y="1087"/>
                    </a:cubicBezTo>
                    <a:cubicBezTo>
                      <a:pt x="4773" y="1442"/>
                      <a:pt x="2993" y="1643"/>
                      <a:pt x="1208" y="1695"/>
                    </a:cubicBezTo>
                    <a:cubicBezTo>
                      <a:pt x="618" y="1708"/>
                      <a:pt x="36" y="2846"/>
                      <a:pt x="27" y="4018"/>
                    </a:cubicBezTo>
                    <a:cubicBezTo>
                      <a:pt x="1" y="8441"/>
                      <a:pt x="3492" y="8449"/>
                      <a:pt x="4703" y="8677"/>
                    </a:cubicBezTo>
                    <a:cubicBezTo>
                      <a:pt x="5913" y="8904"/>
                      <a:pt x="7102" y="8990"/>
                      <a:pt x="8272" y="8990"/>
                    </a:cubicBezTo>
                    <a:cubicBezTo>
                      <a:pt x="9472" y="8990"/>
                      <a:pt x="10651" y="8899"/>
                      <a:pt x="11812" y="8777"/>
                    </a:cubicBezTo>
                    <a:cubicBezTo>
                      <a:pt x="13999" y="8546"/>
                      <a:pt x="20070" y="6507"/>
                      <a:pt x="19545" y="6122"/>
                    </a:cubicBezTo>
                    <a:cubicBezTo>
                      <a:pt x="18351" y="5247"/>
                      <a:pt x="15937" y="3423"/>
                      <a:pt x="13054" y="943"/>
                    </a:cubicBezTo>
                    <a:cubicBezTo>
                      <a:pt x="12330" y="319"/>
                      <a:pt x="11585" y="0"/>
                      <a:pt x="10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71"/>
              <p:cNvSpPr/>
              <p:nvPr/>
            </p:nvSpPr>
            <p:spPr>
              <a:xfrm>
                <a:off x="951785" y="2310995"/>
                <a:ext cx="162440" cy="170093"/>
              </a:xfrm>
              <a:custGeom>
                <a:avLst/>
                <a:gdLst/>
                <a:ahLst/>
                <a:cxnLst/>
                <a:rect l="l" t="t" r="r" b="b"/>
                <a:pathLst>
                  <a:path w="10779" h="10762" extrusionOk="0">
                    <a:moveTo>
                      <a:pt x="2885" y="0"/>
                    </a:moveTo>
                    <a:cubicBezTo>
                      <a:pt x="2770" y="0"/>
                      <a:pt x="2656" y="13"/>
                      <a:pt x="2542" y="38"/>
                    </a:cubicBezTo>
                    <a:cubicBezTo>
                      <a:pt x="1741" y="213"/>
                      <a:pt x="1067" y="1035"/>
                      <a:pt x="630" y="2277"/>
                    </a:cubicBezTo>
                    <a:cubicBezTo>
                      <a:pt x="162" y="3616"/>
                      <a:pt x="0" y="4793"/>
                      <a:pt x="219" y="6744"/>
                    </a:cubicBezTo>
                    <a:cubicBezTo>
                      <a:pt x="219" y="6744"/>
                      <a:pt x="604" y="10151"/>
                      <a:pt x="2078" y="10558"/>
                    </a:cubicBezTo>
                    <a:cubicBezTo>
                      <a:pt x="2600" y="10702"/>
                      <a:pt x="3187" y="10762"/>
                      <a:pt x="3802" y="10762"/>
                    </a:cubicBezTo>
                    <a:cubicBezTo>
                      <a:pt x="6919" y="10762"/>
                      <a:pt x="10778" y="9224"/>
                      <a:pt x="10778" y="9224"/>
                    </a:cubicBezTo>
                    <a:cubicBezTo>
                      <a:pt x="10433" y="8865"/>
                      <a:pt x="10087" y="8472"/>
                      <a:pt x="9746" y="8047"/>
                    </a:cubicBezTo>
                    <a:cubicBezTo>
                      <a:pt x="8539" y="6547"/>
                      <a:pt x="7428" y="5200"/>
                      <a:pt x="6308" y="3179"/>
                    </a:cubicBezTo>
                    <a:cubicBezTo>
                      <a:pt x="6080" y="2772"/>
                      <a:pt x="5844" y="2391"/>
                      <a:pt x="5608" y="2046"/>
                    </a:cubicBezTo>
                    <a:cubicBezTo>
                      <a:pt x="4744" y="793"/>
                      <a:pt x="3808" y="0"/>
                      <a:pt x="28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71"/>
              <p:cNvSpPr/>
              <p:nvPr/>
            </p:nvSpPr>
            <p:spPr>
              <a:xfrm>
                <a:off x="974525" y="2245088"/>
                <a:ext cx="81288" cy="72766"/>
              </a:xfrm>
              <a:custGeom>
                <a:avLst/>
                <a:gdLst/>
                <a:ahLst/>
                <a:cxnLst/>
                <a:rect l="l" t="t" r="r" b="b"/>
                <a:pathLst>
                  <a:path w="5394" h="4604" extrusionOk="0">
                    <a:moveTo>
                      <a:pt x="782" y="1"/>
                    </a:moveTo>
                    <a:cubicBezTo>
                      <a:pt x="321" y="1"/>
                      <a:pt x="1" y="251"/>
                      <a:pt x="210" y="1054"/>
                    </a:cubicBezTo>
                    <a:cubicBezTo>
                      <a:pt x="285" y="1329"/>
                      <a:pt x="442" y="1574"/>
                      <a:pt x="665" y="1754"/>
                    </a:cubicBezTo>
                    <a:cubicBezTo>
                      <a:pt x="1151" y="2174"/>
                      <a:pt x="1654" y="2379"/>
                      <a:pt x="2144" y="2629"/>
                    </a:cubicBezTo>
                    <a:cubicBezTo>
                      <a:pt x="3172" y="3145"/>
                      <a:pt x="4138" y="3770"/>
                      <a:pt x="5031" y="4497"/>
                    </a:cubicBezTo>
                    <a:cubicBezTo>
                      <a:pt x="5100" y="4551"/>
                      <a:pt x="5174" y="4604"/>
                      <a:pt x="5237" y="4604"/>
                    </a:cubicBezTo>
                    <a:cubicBezTo>
                      <a:pt x="5270" y="4604"/>
                      <a:pt x="5300" y="4589"/>
                      <a:pt x="5324" y="4553"/>
                    </a:cubicBezTo>
                    <a:cubicBezTo>
                      <a:pt x="5394" y="4448"/>
                      <a:pt x="5385" y="4186"/>
                      <a:pt x="5328" y="3972"/>
                    </a:cubicBezTo>
                    <a:cubicBezTo>
                      <a:pt x="5276" y="3775"/>
                      <a:pt x="5193" y="3591"/>
                      <a:pt x="5092" y="3416"/>
                    </a:cubicBezTo>
                    <a:cubicBezTo>
                      <a:pt x="4318" y="1994"/>
                      <a:pt x="3395" y="1198"/>
                      <a:pt x="2445" y="621"/>
                    </a:cubicBezTo>
                    <a:cubicBezTo>
                      <a:pt x="2263" y="448"/>
                      <a:pt x="1397" y="1"/>
                      <a:pt x="7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71"/>
              <p:cNvSpPr/>
              <p:nvPr/>
            </p:nvSpPr>
            <p:spPr>
              <a:xfrm>
                <a:off x="977343" y="2170267"/>
                <a:ext cx="84995" cy="104756"/>
              </a:xfrm>
              <a:custGeom>
                <a:avLst/>
                <a:gdLst/>
                <a:ahLst/>
                <a:cxnLst/>
                <a:rect l="l" t="t" r="r" b="b"/>
                <a:pathLst>
                  <a:path w="5640" h="6628" extrusionOk="0">
                    <a:moveTo>
                      <a:pt x="397" y="0"/>
                    </a:moveTo>
                    <a:cubicBezTo>
                      <a:pt x="135" y="0"/>
                      <a:pt x="0" y="212"/>
                      <a:pt x="128" y="797"/>
                    </a:cubicBezTo>
                    <a:cubicBezTo>
                      <a:pt x="211" y="1142"/>
                      <a:pt x="364" y="1466"/>
                      <a:pt x="574" y="1755"/>
                    </a:cubicBezTo>
                    <a:cubicBezTo>
                      <a:pt x="1077" y="2472"/>
                      <a:pt x="1607" y="2984"/>
                      <a:pt x="2127" y="3487"/>
                    </a:cubicBezTo>
                    <a:lnTo>
                      <a:pt x="5229" y="6475"/>
                    </a:lnTo>
                    <a:cubicBezTo>
                      <a:pt x="5309" y="6552"/>
                      <a:pt x="5399" y="6627"/>
                      <a:pt x="5473" y="6627"/>
                    </a:cubicBezTo>
                    <a:cubicBezTo>
                      <a:pt x="5504" y="6627"/>
                      <a:pt x="5533" y="6615"/>
                      <a:pt x="5557" y="6584"/>
                    </a:cubicBezTo>
                    <a:cubicBezTo>
                      <a:pt x="5640" y="6475"/>
                      <a:pt x="5640" y="6182"/>
                      <a:pt x="5583" y="5941"/>
                    </a:cubicBezTo>
                    <a:cubicBezTo>
                      <a:pt x="5530" y="5718"/>
                      <a:pt x="5447" y="5504"/>
                      <a:pt x="5338" y="5302"/>
                    </a:cubicBezTo>
                    <a:cubicBezTo>
                      <a:pt x="4511" y="3649"/>
                      <a:pt x="3566" y="2358"/>
                      <a:pt x="2573" y="1400"/>
                    </a:cubicBezTo>
                    <a:cubicBezTo>
                      <a:pt x="2328" y="1167"/>
                      <a:pt x="1013" y="0"/>
                      <a:pt x="3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3903;p71"/>
              <p:cNvSpPr/>
              <p:nvPr/>
            </p:nvSpPr>
            <p:spPr>
              <a:xfrm>
                <a:off x="815722" y="2094039"/>
                <a:ext cx="98166" cy="46419"/>
              </a:xfrm>
              <a:custGeom>
                <a:avLst/>
                <a:gdLst/>
                <a:ahLst/>
                <a:cxnLst/>
                <a:rect l="l" t="t" r="r" b="b"/>
                <a:pathLst>
                  <a:path w="6514" h="2937" extrusionOk="0">
                    <a:moveTo>
                      <a:pt x="3386" y="0"/>
                    </a:moveTo>
                    <a:cubicBezTo>
                      <a:pt x="3193" y="0"/>
                      <a:pt x="3002" y="16"/>
                      <a:pt x="2813" y="47"/>
                    </a:cubicBezTo>
                    <a:cubicBezTo>
                      <a:pt x="2463" y="104"/>
                      <a:pt x="0" y="742"/>
                      <a:pt x="862" y="2335"/>
                    </a:cubicBezTo>
                    <a:cubicBezTo>
                      <a:pt x="1037" y="2663"/>
                      <a:pt x="1256" y="2772"/>
                      <a:pt x="1453" y="2833"/>
                    </a:cubicBezTo>
                    <a:cubicBezTo>
                      <a:pt x="1697" y="2909"/>
                      <a:pt x="1935" y="2936"/>
                      <a:pt x="2169" y="2936"/>
                    </a:cubicBezTo>
                    <a:cubicBezTo>
                      <a:pt x="2476" y="2936"/>
                      <a:pt x="2776" y="2889"/>
                      <a:pt x="3071" y="2842"/>
                    </a:cubicBezTo>
                    <a:lnTo>
                      <a:pt x="6208" y="2343"/>
                    </a:lnTo>
                    <a:cubicBezTo>
                      <a:pt x="6317" y="2326"/>
                      <a:pt x="6448" y="2286"/>
                      <a:pt x="6479" y="2068"/>
                    </a:cubicBezTo>
                    <a:cubicBezTo>
                      <a:pt x="6514" y="1849"/>
                      <a:pt x="6431" y="1530"/>
                      <a:pt x="6321" y="1333"/>
                    </a:cubicBezTo>
                    <a:cubicBezTo>
                      <a:pt x="6229" y="1175"/>
                      <a:pt x="6107" y="1040"/>
                      <a:pt x="5954" y="939"/>
                    </a:cubicBezTo>
                    <a:cubicBezTo>
                      <a:pt x="5078" y="290"/>
                      <a:pt x="4213" y="0"/>
                      <a:pt x="33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71"/>
              <p:cNvSpPr/>
              <p:nvPr/>
            </p:nvSpPr>
            <p:spPr>
              <a:xfrm>
                <a:off x="833127" y="2165936"/>
                <a:ext cx="86366" cy="53800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3404" extrusionOk="0">
                    <a:moveTo>
                      <a:pt x="3771" y="0"/>
                    </a:moveTo>
                    <a:cubicBezTo>
                      <a:pt x="3299" y="0"/>
                      <a:pt x="2843" y="117"/>
                      <a:pt x="2406" y="336"/>
                    </a:cubicBezTo>
                    <a:cubicBezTo>
                      <a:pt x="2104" y="485"/>
                      <a:pt x="0" y="1766"/>
                      <a:pt x="836" y="3079"/>
                    </a:cubicBezTo>
                    <a:cubicBezTo>
                      <a:pt x="1006" y="3345"/>
                      <a:pt x="1203" y="3394"/>
                      <a:pt x="1378" y="3402"/>
                    </a:cubicBezTo>
                    <a:cubicBezTo>
                      <a:pt x="1397" y="3403"/>
                      <a:pt x="1415" y="3403"/>
                      <a:pt x="1433" y="3403"/>
                    </a:cubicBezTo>
                    <a:cubicBezTo>
                      <a:pt x="1911" y="3403"/>
                      <a:pt x="2349" y="3189"/>
                      <a:pt x="2787" y="2978"/>
                    </a:cubicBezTo>
                    <a:lnTo>
                      <a:pt x="5494" y="1657"/>
                    </a:lnTo>
                    <a:cubicBezTo>
                      <a:pt x="5595" y="1609"/>
                      <a:pt x="5704" y="1539"/>
                      <a:pt x="5722" y="1316"/>
                    </a:cubicBezTo>
                    <a:cubicBezTo>
                      <a:pt x="5731" y="1079"/>
                      <a:pt x="5665" y="843"/>
                      <a:pt x="5543" y="642"/>
                    </a:cubicBezTo>
                    <a:cubicBezTo>
                      <a:pt x="5459" y="515"/>
                      <a:pt x="5341" y="415"/>
                      <a:pt x="5201" y="353"/>
                    </a:cubicBezTo>
                    <a:cubicBezTo>
                      <a:pt x="4712" y="113"/>
                      <a:pt x="4234" y="0"/>
                      <a:pt x="37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71"/>
              <p:cNvSpPr/>
              <p:nvPr/>
            </p:nvSpPr>
            <p:spPr>
              <a:xfrm>
                <a:off x="911760" y="2366944"/>
                <a:ext cx="24670" cy="28923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1830" extrusionOk="0">
                    <a:moveTo>
                      <a:pt x="881" y="0"/>
                    </a:moveTo>
                    <a:cubicBezTo>
                      <a:pt x="622" y="0"/>
                      <a:pt x="268" y="134"/>
                      <a:pt x="163" y="531"/>
                    </a:cubicBezTo>
                    <a:cubicBezTo>
                      <a:pt x="1" y="1148"/>
                      <a:pt x="430" y="1743"/>
                      <a:pt x="718" y="1808"/>
                    </a:cubicBezTo>
                    <a:cubicBezTo>
                      <a:pt x="777" y="1822"/>
                      <a:pt x="837" y="1829"/>
                      <a:pt x="896" y="1829"/>
                    </a:cubicBezTo>
                    <a:cubicBezTo>
                      <a:pt x="1041" y="1829"/>
                      <a:pt x="1185" y="1788"/>
                      <a:pt x="1309" y="1708"/>
                    </a:cubicBezTo>
                    <a:cubicBezTo>
                      <a:pt x="1418" y="1638"/>
                      <a:pt x="1506" y="1533"/>
                      <a:pt x="1554" y="1410"/>
                    </a:cubicBezTo>
                    <a:cubicBezTo>
                      <a:pt x="1619" y="1213"/>
                      <a:pt x="1637" y="1003"/>
                      <a:pt x="1602" y="802"/>
                    </a:cubicBezTo>
                    <a:cubicBezTo>
                      <a:pt x="1567" y="579"/>
                      <a:pt x="1475" y="369"/>
                      <a:pt x="1331" y="194"/>
                    </a:cubicBezTo>
                    <a:cubicBezTo>
                      <a:pt x="1239" y="89"/>
                      <a:pt x="1112" y="19"/>
                      <a:pt x="972" y="6"/>
                    </a:cubicBezTo>
                    <a:cubicBezTo>
                      <a:pt x="943" y="2"/>
                      <a:pt x="913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71"/>
              <p:cNvSpPr/>
              <p:nvPr/>
            </p:nvSpPr>
            <p:spPr>
              <a:xfrm>
                <a:off x="923635" y="2425455"/>
                <a:ext cx="23012" cy="26236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660" extrusionOk="0">
                    <a:moveTo>
                      <a:pt x="788" y="0"/>
                    </a:moveTo>
                    <a:cubicBezTo>
                      <a:pt x="562" y="0"/>
                      <a:pt x="297" y="97"/>
                      <a:pt x="188" y="398"/>
                    </a:cubicBezTo>
                    <a:cubicBezTo>
                      <a:pt x="0" y="928"/>
                      <a:pt x="363" y="1518"/>
                      <a:pt x="630" y="1615"/>
                    </a:cubicBezTo>
                    <a:cubicBezTo>
                      <a:pt x="710" y="1644"/>
                      <a:pt x="795" y="1660"/>
                      <a:pt x="880" y="1660"/>
                    </a:cubicBezTo>
                    <a:cubicBezTo>
                      <a:pt x="982" y="1660"/>
                      <a:pt x="1084" y="1638"/>
                      <a:pt x="1177" y="1593"/>
                    </a:cubicBezTo>
                    <a:cubicBezTo>
                      <a:pt x="1286" y="1549"/>
                      <a:pt x="1374" y="1461"/>
                      <a:pt x="1422" y="1356"/>
                    </a:cubicBezTo>
                    <a:cubicBezTo>
                      <a:pt x="1501" y="1186"/>
                      <a:pt x="1527" y="998"/>
                      <a:pt x="1505" y="814"/>
                    </a:cubicBezTo>
                    <a:cubicBezTo>
                      <a:pt x="1483" y="608"/>
                      <a:pt x="1413" y="407"/>
                      <a:pt x="1291" y="237"/>
                    </a:cubicBezTo>
                    <a:cubicBezTo>
                      <a:pt x="1212" y="132"/>
                      <a:pt x="1103" y="53"/>
                      <a:pt x="971" y="22"/>
                    </a:cubicBezTo>
                    <a:cubicBezTo>
                      <a:pt x="917" y="8"/>
                      <a:pt x="854" y="0"/>
                      <a:pt x="7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71"/>
              <p:cNvSpPr/>
              <p:nvPr/>
            </p:nvSpPr>
            <p:spPr>
              <a:xfrm>
                <a:off x="939127" y="2480330"/>
                <a:ext cx="20314" cy="23660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1497" extrusionOk="0">
                    <a:moveTo>
                      <a:pt x="763" y="1"/>
                    </a:moveTo>
                    <a:cubicBezTo>
                      <a:pt x="554" y="1"/>
                      <a:pt x="279" y="101"/>
                      <a:pt x="175" y="404"/>
                    </a:cubicBezTo>
                    <a:cubicBezTo>
                      <a:pt x="0" y="894"/>
                      <a:pt x="315" y="1401"/>
                      <a:pt x="547" y="1471"/>
                    </a:cubicBezTo>
                    <a:cubicBezTo>
                      <a:pt x="604" y="1488"/>
                      <a:pt x="662" y="1497"/>
                      <a:pt x="721" y="1497"/>
                    </a:cubicBezTo>
                    <a:cubicBezTo>
                      <a:pt x="829" y="1497"/>
                      <a:pt x="936" y="1468"/>
                      <a:pt x="1033" y="1415"/>
                    </a:cubicBezTo>
                    <a:cubicBezTo>
                      <a:pt x="1129" y="1362"/>
                      <a:pt x="1203" y="1283"/>
                      <a:pt x="1251" y="1187"/>
                    </a:cubicBezTo>
                    <a:cubicBezTo>
                      <a:pt x="1321" y="1030"/>
                      <a:pt x="1347" y="859"/>
                      <a:pt x="1330" y="688"/>
                    </a:cubicBezTo>
                    <a:cubicBezTo>
                      <a:pt x="1317" y="509"/>
                      <a:pt x="1251" y="334"/>
                      <a:pt x="1146" y="185"/>
                    </a:cubicBezTo>
                    <a:cubicBezTo>
                      <a:pt x="1081" y="94"/>
                      <a:pt x="980" y="28"/>
                      <a:pt x="871" y="10"/>
                    </a:cubicBezTo>
                    <a:cubicBezTo>
                      <a:pt x="838" y="4"/>
                      <a:pt x="802" y="1"/>
                      <a:pt x="7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71"/>
              <p:cNvSpPr/>
              <p:nvPr/>
            </p:nvSpPr>
            <p:spPr>
              <a:xfrm>
                <a:off x="926197" y="2115581"/>
                <a:ext cx="26855" cy="34107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2158" extrusionOk="0">
                    <a:moveTo>
                      <a:pt x="531" y="1"/>
                    </a:moveTo>
                    <a:cubicBezTo>
                      <a:pt x="438" y="1"/>
                      <a:pt x="355" y="33"/>
                      <a:pt x="294" y="110"/>
                    </a:cubicBezTo>
                    <a:cubicBezTo>
                      <a:pt x="1" y="486"/>
                      <a:pt x="351" y="1383"/>
                      <a:pt x="653" y="1698"/>
                    </a:cubicBezTo>
                    <a:cubicBezTo>
                      <a:pt x="863" y="1925"/>
                      <a:pt x="1086" y="2074"/>
                      <a:pt x="1300" y="2135"/>
                    </a:cubicBezTo>
                    <a:cubicBezTo>
                      <a:pt x="1349" y="2148"/>
                      <a:pt x="1397" y="2157"/>
                      <a:pt x="1444" y="2157"/>
                    </a:cubicBezTo>
                    <a:cubicBezTo>
                      <a:pt x="1507" y="2157"/>
                      <a:pt x="1567" y="2141"/>
                      <a:pt x="1619" y="2096"/>
                    </a:cubicBezTo>
                    <a:cubicBezTo>
                      <a:pt x="1711" y="2021"/>
                      <a:pt x="1781" y="1855"/>
                      <a:pt x="1781" y="1619"/>
                    </a:cubicBezTo>
                    <a:cubicBezTo>
                      <a:pt x="1777" y="1357"/>
                      <a:pt x="1720" y="1103"/>
                      <a:pt x="1611" y="862"/>
                    </a:cubicBezTo>
                    <a:cubicBezTo>
                      <a:pt x="1527" y="683"/>
                      <a:pt x="1409" y="521"/>
                      <a:pt x="1265" y="385"/>
                    </a:cubicBezTo>
                    <a:cubicBezTo>
                      <a:pt x="1068" y="201"/>
                      <a:pt x="766" y="1"/>
                      <a:pt x="5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71"/>
              <p:cNvSpPr/>
              <p:nvPr/>
            </p:nvSpPr>
            <p:spPr>
              <a:xfrm>
                <a:off x="879768" y="2304546"/>
                <a:ext cx="32280" cy="40666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573" extrusionOk="0">
                    <a:moveTo>
                      <a:pt x="944" y="0"/>
                    </a:moveTo>
                    <a:cubicBezTo>
                      <a:pt x="463" y="0"/>
                      <a:pt x="1" y="397"/>
                      <a:pt x="247" y="1539"/>
                    </a:cubicBezTo>
                    <a:cubicBezTo>
                      <a:pt x="339" y="1955"/>
                      <a:pt x="558" y="2270"/>
                      <a:pt x="759" y="2423"/>
                    </a:cubicBezTo>
                    <a:cubicBezTo>
                      <a:pt x="900" y="2527"/>
                      <a:pt x="1037" y="2572"/>
                      <a:pt x="1169" y="2572"/>
                    </a:cubicBezTo>
                    <a:cubicBezTo>
                      <a:pt x="1412" y="2572"/>
                      <a:pt x="1634" y="2417"/>
                      <a:pt x="1822" y="2196"/>
                    </a:cubicBezTo>
                    <a:cubicBezTo>
                      <a:pt x="1988" y="2003"/>
                      <a:pt x="2141" y="1684"/>
                      <a:pt x="2080" y="1216"/>
                    </a:cubicBezTo>
                    <a:cubicBezTo>
                      <a:pt x="2032" y="826"/>
                      <a:pt x="1839" y="472"/>
                      <a:pt x="1546" y="214"/>
                    </a:cubicBezTo>
                    <a:cubicBezTo>
                      <a:pt x="1385" y="83"/>
                      <a:pt x="1162" y="0"/>
                      <a:pt x="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71"/>
              <p:cNvSpPr/>
              <p:nvPr/>
            </p:nvSpPr>
            <p:spPr>
              <a:xfrm>
                <a:off x="885178" y="2229820"/>
                <a:ext cx="37811" cy="48774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3086" extrusionOk="0">
                    <a:moveTo>
                      <a:pt x="1209" y="0"/>
                    </a:moveTo>
                    <a:cubicBezTo>
                      <a:pt x="620" y="0"/>
                      <a:pt x="1" y="521"/>
                      <a:pt x="339" y="1963"/>
                    </a:cubicBezTo>
                    <a:cubicBezTo>
                      <a:pt x="453" y="2453"/>
                      <a:pt x="711" y="2803"/>
                      <a:pt x="947" y="2956"/>
                    </a:cubicBezTo>
                    <a:cubicBezTo>
                      <a:pt x="1083" y="3046"/>
                      <a:pt x="1215" y="3085"/>
                      <a:pt x="1342" y="3085"/>
                    </a:cubicBezTo>
                    <a:cubicBezTo>
                      <a:pt x="1650" y="3085"/>
                      <a:pt x="1930" y="2853"/>
                      <a:pt x="2159" y="2532"/>
                    </a:cubicBezTo>
                    <a:cubicBezTo>
                      <a:pt x="2338" y="2278"/>
                      <a:pt x="2508" y="1867"/>
                      <a:pt x="2425" y="1320"/>
                    </a:cubicBezTo>
                    <a:cubicBezTo>
                      <a:pt x="2342" y="769"/>
                      <a:pt x="2049" y="371"/>
                      <a:pt x="1787" y="183"/>
                    </a:cubicBezTo>
                    <a:cubicBezTo>
                      <a:pt x="1628" y="67"/>
                      <a:pt x="1421" y="0"/>
                      <a:pt x="12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71"/>
              <p:cNvSpPr/>
              <p:nvPr/>
            </p:nvSpPr>
            <p:spPr>
              <a:xfrm>
                <a:off x="858987" y="2251900"/>
                <a:ext cx="25498" cy="33349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2110" extrusionOk="0">
                    <a:moveTo>
                      <a:pt x="847" y="1"/>
                    </a:moveTo>
                    <a:cubicBezTo>
                      <a:pt x="441" y="1"/>
                      <a:pt x="0" y="369"/>
                      <a:pt x="231" y="1367"/>
                    </a:cubicBezTo>
                    <a:cubicBezTo>
                      <a:pt x="305" y="1699"/>
                      <a:pt x="480" y="1931"/>
                      <a:pt x="642" y="2031"/>
                    </a:cubicBezTo>
                    <a:cubicBezTo>
                      <a:pt x="727" y="2085"/>
                      <a:pt x="810" y="2109"/>
                      <a:pt x="891" y="2109"/>
                    </a:cubicBezTo>
                    <a:cubicBezTo>
                      <a:pt x="1105" y="2109"/>
                      <a:pt x="1301" y="1940"/>
                      <a:pt x="1460" y="1708"/>
                    </a:cubicBezTo>
                    <a:cubicBezTo>
                      <a:pt x="1626" y="1463"/>
                      <a:pt x="1692" y="1161"/>
                      <a:pt x="1644" y="868"/>
                    </a:cubicBezTo>
                    <a:cubicBezTo>
                      <a:pt x="1587" y="496"/>
                      <a:pt x="1386" y="229"/>
                      <a:pt x="1211" y="111"/>
                    </a:cubicBezTo>
                    <a:cubicBezTo>
                      <a:pt x="1110" y="41"/>
                      <a:pt x="980" y="1"/>
                      <a:pt x="8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71"/>
              <p:cNvSpPr/>
              <p:nvPr/>
            </p:nvSpPr>
            <p:spPr>
              <a:xfrm>
                <a:off x="924419" y="2162143"/>
                <a:ext cx="34495" cy="56076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3548" extrusionOk="0">
                    <a:moveTo>
                      <a:pt x="874" y="1"/>
                    </a:moveTo>
                    <a:cubicBezTo>
                      <a:pt x="671" y="1"/>
                      <a:pt x="484" y="99"/>
                      <a:pt x="351" y="344"/>
                    </a:cubicBezTo>
                    <a:cubicBezTo>
                      <a:pt x="1" y="987"/>
                      <a:pt x="211" y="2531"/>
                      <a:pt x="753" y="3209"/>
                    </a:cubicBezTo>
                    <a:cubicBezTo>
                      <a:pt x="942" y="3444"/>
                      <a:pt x="1153" y="3548"/>
                      <a:pt x="1352" y="3548"/>
                    </a:cubicBezTo>
                    <a:cubicBezTo>
                      <a:pt x="1587" y="3548"/>
                      <a:pt x="1805" y="3403"/>
                      <a:pt x="1947" y="3157"/>
                    </a:cubicBezTo>
                    <a:cubicBezTo>
                      <a:pt x="2149" y="2816"/>
                      <a:pt x="2288" y="2111"/>
                      <a:pt x="2214" y="1424"/>
                    </a:cubicBezTo>
                    <a:cubicBezTo>
                      <a:pt x="2157" y="878"/>
                      <a:pt x="1943" y="554"/>
                      <a:pt x="1702" y="348"/>
                    </a:cubicBezTo>
                    <a:cubicBezTo>
                      <a:pt x="1523" y="204"/>
                      <a:pt x="1309" y="95"/>
                      <a:pt x="1086" y="33"/>
                    </a:cubicBezTo>
                    <a:cubicBezTo>
                      <a:pt x="1014" y="12"/>
                      <a:pt x="943" y="1"/>
                      <a:pt x="8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71"/>
              <p:cNvSpPr/>
              <p:nvPr/>
            </p:nvSpPr>
            <p:spPr>
              <a:xfrm>
                <a:off x="780384" y="2034991"/>
                <a:ext cx="22952" cy="30946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958" extrusionOk="0">
                    <a:moveTo>
                      <a:pt x="623" y="0"/>
                    </a:moveTo>
                    <a:cubicBezTo>
                      <a:pt x="605" y="0"/>
                      <a:pt x="587" y="1"/>
                      <a:pt x="569" y="3"/>
                    </a:cubicBezTo>
                    <a:cubicBezTo>
                      <a:pt x="206" y="51"/>
                      <a:pt x="1" y="524"/>
                      <a:pt x="110" y="1066"/>
                    </a:cubicBezTo>
                    <a:cubicBezTo>
                      <a:pt x="214" y="1577"/>
                      <a:pt x="558" y="1958"/>
                      <a:pt x="903" y="1958"/>
                    </a:cubicBezTo>
                    <a:cubicBezTo>
                      <a:pt x="922" y="1958"/>
                      <a:pt x="940" y="1957"/>
                      <a:pt x="959" y="1954"/>
                    </a:cubicBezTo>
                    <a:cubicBezTo>
                      <a:pt x="1317" y="1906"/>
                      <a:pt x="1523" y="1434"/>
                      <a:pt x="1414" y="896"/>
                    </a:cubicBezTo>
                    <a:cubicBezTo>
                      <a:pt x="1314" y="389"/>
                      <a:pt x="965" y="0"/>
                      <a:pt x="6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71"/>
              <p:cNvSpPr/>
              <p:nvPr/>
            </p:nvSpPr>
            <p:spPr>
              <a:xfrm>
                <a:off x="815164" y="2033047"/>
                <a:ext cx="28889" cy="39592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2505" extrusionOk="0">
                    <a:moveTo>
                      <a:pt x="692" y="0"/>
                    </a:moveTo>
                    <a:cubicBezTo>
                      <a:pt x="267" y="0"/>
                      <a:pt x="0" y="480"/>
                      <a:pt x="90" y="1124"/>
                    </a:cubicBezTo>
                    <a:cubicBezTo>
                      <a:pt x="186" y="1810"/>
                      <a:pt x="654" y="2427"/>
                      <a:pt x="1135" y="2497"/>
                    </a:cubicBezTo>
                    <a:cubicBezTo>
                      <a:pt x="1167" y="2502"/>
                      <a:pt x="1198" y="2505"/>
                      <a:pt x="1229" y="2505"/>
                    </a:cubicBezTo>
                    <a:cubicBezTo>
                      <a:pt x="1655" y="2505"/>
                      <a:pt x="1917" y="2027"/>
                      <a:pt x="1831" y="1386"/>
                    </a:cubicBezTo>
                    <a:cubicBezTo>
                      <a:pt x="1739" y="704"/>
                      <a:pt x="1271" y="83"/>
                      <a:pt x="790" y="8"/>
                    </a:cubicBezTo>
                    <a:cubicBezTo>
                      <a:pt x="756" y="3"/>
                      <a:pt x="724" y="0"/>
                      <a:pt x="6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71"/>
              <p:cNvSpPr/>
              <p:nvPr/>
            </p:nvSpPr>
            <p:spPr>
              <a:xfrm>
                <a:off x="776963" y="2084271"/>
                <a:ext cx="20977" cy="28006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772" extrusionOk="0">
                    <a:moveTo>
                      <a:pt x="575" y="1"/>
                    </a:moveTo>
                    <a:cubicBezTo>
                      <a:pt x="557" y="1"/>
                      <a:pt x="539" y="2"/>
                      <a:pt x="521" y="4"/>
                    </a:cubicBezTo>
                    <a:cubicBezTo>
                      <a:pt x="188" y="48"/>
                      <a:pt x="0" y="481"/>
                      <a:pt x="101" y="971"/>
                    </a:cubicBezTo>
                    <a:cubicBezTo>
                      <a:pt x="195" y="1427"/>
                      <a:pt x="506" y="1771"/>
                      <a:pt x="816" y="1771"/>
                    </a:cubicBezTo>
                    <a:cubicBezTo>
                      <a:pt x="835" y="1771"/>
                      <a:pt x="855" y="1770"/>
                      <a:pt x="875" y="1767"/>
                    </a:cubicBezTo>
                    <a:cubicBezTo>
                      <a:pt x="1203" y="1723"/>
                      <a:pt x="1391" y="1290"/>
                      <a:pt x="1295" y="805"/>
                    </a:cubicBezTo>
                    <a:cubicBezTo>
                      <a:pt x="1200" y="346"/>
                      <a:pt x="886" y="1"/>
                      <a:pt x="5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71"/>
              <p:cNvSpPr/>
              <p:nvPr/>
            </p:nvSpPr>
            <p:spPr>
              <a:xfrm>
                <a:off x="787045" y="2132524"/>
                <a:ext cx="20721" cy="27596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746" extrusionOk="0">
                    <a:moveTo>
                      <a:pt x="573" y="0"/>
                    </a:moveTo>
                    <a:cubicBezTo>
                      <a:pt x="552" y="0"/>
                      <a:pt x="532" y="2"/>
                      <a:pt x="512" y="5"/>
                    </a:cubicBezTo>
                    <a:cubicBezTo>
                      <a:pt x="184" y="53"/>
                      <a:pt x="1" y="481"/>
                      <a:pt x="97" y="963"/>
                    </a:cubicBezTo>
                    <a:cubicBezTo>
                      <a:pt x="187" y="1414"/>
                      <a:pt x="496" y="1746"/>
                      <a:pt x="802" y="1746"/>
                    </a:cubicBezTo>
                    <a:cubicBezTo>
                      <a:pt x="822" y="1746"/>
                      <a:pt x="842" y="1744"/>
                      <a:pt x="862" y="1741"/>
                    </a:cubicBezTo>
                    <a:cubicBezTo>
                      <a:pt x="1186" y="1693"/>
                      <a:pt x="1374" y="1269"/>
                      <a:pt x="1278" y="788"/>
                    </a:cubicBezTo>
                    <a:cubicBezTo>
                      <a:pt x="1187" y="340"/>
                      <a:pt x="881" y="0"/>
                      <a:pt x="5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71"/>
              <p:cNvSpPr/>
              <p:nvPr/>
            </p:nvSpPr>
            <p:spPr>
              <a:xfrm>
                <a:off x="801617" y="2183606"/>
                <a:ext cx="2051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721" extrusionOk="0">
                    <a:moveTo>
                      <a:pt x="573" y="1"/>
                    </a:moveTo>
                    <a:cubicBezTo>
                      <a:pt x="553" y="1"/>
                      <a:pt x="532" y="2"/>
                      <a:pt x="512" y="5"/>
                    </a:cubicBezTo>
                    <a:cubicBezTo>
                      <a:pt x="188" y="58"/>
                      <a:pt x="0" y="482"/>
                      <a:pt x="101" y="954"/>
                    </a:cubicBezTo>
                    <a:cubicBezTo>
                      <a:pt x="186" y="1395"/>
                      <a:pt x="489" y="1721"/>
                      <a:pt x="788" y="1721"/>
                    </a:cubicBezTo>
                    <a:cubicBezTo>
                      <a:pt x="810" y="1721"/>
                      <a:pt x="831" y="1719"/>
                      <a:pt x="853" y="1716"/>
                    </a:cubicBezTo>
                    <a:cubicBezTo>
                      <a:pt x="1177" y="1663"/>
                      <a:pt x="1361" y="1243"/>
                      <a:pt x="1269" y="771"/>
                    </a:cubicBezTo>
                    <a:cubicBezTo>
                      <a:pt x="1179" y="332"/>
                      <a:pt x="877" y="1"/>
                      <a:pt x="5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71"/>
              <p:cNvSpPr/>
              <p:nvPr/>
            </p:nvSpPr>
            <p:spPr>
              <a:xfrm>
                <a:off x="819414" y="2229014"/>
                <a:ext cx="20179" cy="26758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693" extrusionOk="0">
                    <a:moveTo>
                      <a:pt x="570" y="1"/>
                    </a:moveTo>
                    <a:cubicBezTo>
                      <a:pt x="548" y="1"/>
                      <a:pt x="525" y="3"/>
                      <a:pt x="503" y="6"/>
                    </a:cubicBezTo>
                    <a:cubicBezTo>
                      <a:pt x="184" y="59"/>
                      <a:pt x="0" y="474"/>
                      <a:pt x="92" y="942"/>
                    </a:cubicBezTo>
                    <a:cubicBezTo>
                      <a:pt x="181" y="1375"/>
                      <a:pt x="472" y="1692"/>
                      <a:pt x="768" y="1692"/>
                    </a:cubicBezTo>
                    <a:cubicBezTo>
                      <a:pt x="792" y="1692"/>
                      <a:pt x="816" y="1690"/>
                      <a:pt x="840" y="1686"/>
                    </a:cubicBezTo>
                    <a:cubicBezTo>
                      <a:pt x="1160" y="1633"/>
                      <a:pt x="1339" y="1218"/>
                      <a:pt x="1247" y="754"/>
                    </a:cubicBezTo>
                    <a:cubicBezTo>
                      <a:pt x="1162" y="323"/>
                      <a:pt x="867" y="1"/>
                      <a:pt x="5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71"/>
              <p:cNvSpPr/>
              <p:nvPr/>
            </p:nvSpPr>
            <p:spPr>
              <a:xfrm>
                <a:off x="844791" y="2294289"/>
                <a:ext cx="15763" cy="20847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1319" extrusionOk="0">
                    <a:moveTo>
                      <a:pt x="450" y="1"/>
                    </a:moveTo>
                    <a:cubicBezTo>
                      <a:pt x="431" y="1"/>
                      <a:pt x="413" y="2"/>
                      <a:pt x="394" y="6"/>
                    </a:cubicBezTo>
                    <a:cubicBezTo>
                      <a:pt x="145" y="49"/>
                      <a:pt x="0" y="377"/>
                      <a:pt x="70" y="740"/>
                    </a:cubicBezTo>
                    <a:cubicBezTo>
                      <a:pt x="139" y="1076"/>
                      <a:pt x="365" y="1318"/>
                      <a:pt x="596" y="1318"/>
                    </a:cubicBezTo>
                    <a:cubicBezTo>
                      <a:pt x="615" y="1318"/>
                      <a:pt x="633" y="1317"/>
                      <a:pt x="652" y="1314"/>
                    </a:cubicBezTo>
                    <a:cubicBezTo>
                      <a:pt x="902" y="1270"/>
                      <a:pt x="1046" y="942"/>
                      <a:pt x="976" y="583"/>
                    </a:cubicBezTo>
                    <a:cubicBezTo>
                      <a:pt x="911" y="247"/>
                      <a:pt x="681" y="1"/>
                      <a:pt x="4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71"/>
              <p:cNvSpPr/>
              <p:nvPr/>
            </p:nvSpPr>
            <p:spPr>
              <a:xfrm>
                <a:off x="879466" y="2369631"/>
                <a:ext cx="15371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286" extrusionOk="0">
                    <a:moveTo>
                      <a:pt x="451" y="1"/>
                    </a:moveTo>
                    <a:cubicBezTo>
                      <a:pt x="430" y="1"/>
                      <a:pt x="410" y="3"/>
                      <a:pt x="390" y="7"/>
                    </a:cubicBezTo>
                    <a:cubicBezTo>
                      <a:pt x="145" y="50"/>
                      <a:pt x="0" y="374"/>
                      <a:pt x="70" y="728"/>
                    </a:cubicBezTo>
                    <a:cubicBezTo>
                      <a:pt x="131" y="1049"/>
                      <a:pt x="349" y="1286"/>
                      <a:pt x="573" y="1286"/>
                    </a:cubicBezTo>
                    <a:cubicBezTo>
                      <a:pt x="594" y="1286"/>
                      <a:pt x="614" y="1284"/>
                      <a:pt x="635" y="1280"/>
                    </a:cubicBezTo>
                    <a:cubicBezTo>
                      <a:pt x="880" y="1231"/>
                      <a:pt x="1020" y="912"/>
                      <a:pt x="954" y="562"/>
                    </a:cubicBezTo>
                    <a:cubicBezTo>
                      <a:pt x="890" y="237"/>
                      <a:pt x="675" y="1"/>
                      <a:pt x="4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71"/>
              <p:cNvSpPr/>
              <p:nvPr/>
            </p:nvSpPr>
            <p:spPr>
              <a:xfrm>
                <a:off x="932797" y="2529736"/>
                <a:ext cx="12538" cy="24087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524" extrusionOk="0">
                    <a:moveTo>
                      <a:pt x="347" y="1"/>
                    </a:moveTo>
                    <a:cubicBezTo>
                      <a:pt x="251" y="1"/>
                      <a:pt x="164" y="81"/>
                      <a:pt x="110" y="240"/>
                    </a:cubicBezTo>
                    <a:cubicBezTo>
                      <a:pt x="0" y="546"/>
                      <a:pt x="53" y="1027"/>
                      <a:pt x="223" y="1316"/>
                    </a:cubicBezTo>
                    <a:cubicBezTo>
                      <a:pt x="305" y="1455"/>
                      <a:pt x="401" y="1524"/>
                      <a:pt x="489" y="1524"/>
                    </a:cubicBezTo>
                    <a:cubicBezTo>
                      <a:pt x="585" y="1524"/>
                      <a:pt x="672" y="1444"/>
                      <a:pt x="726" y="1285"/>
                    </a:cubicBezTo>
                    <a:cubicBezTo>
                      <a:pt x="831" y="983"/>
                      <a:pt x="779" y="502"/>
                      <a:pt x="613" y="209"/>
                    </a:cubicBezTo>
                    <a:cubicBezTo>
                      <a:pt x="530" y="70"/>
                      <a:pt x="435" y="1"/>
                      <a:pt x="3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71"/>
              <p:cNvSpPr/>
              <p:nvPr/>
            </p:nvSpPr>
            <p:spPr>
              <a:xfrm>
                <a:off x="929437" y="2257985"/>
                <a:ext cx="37916" cy="83039"/>
              </a:xfrm>
              <a:custGeom>
                <a:avLst/>
                <a:gdLst/>
                <a:ahLst/>
                <a:cxnLst/>
                <a:rect l="l" t="t" r="r" b="b"/>
                <a:pathLst>
                  <a:path w="2516" h="5254" extrusionOk="0">
                    <a:moveTo>
                      <a:pt x="1748" y="1"/>
                    </a:moveTo>
                    <a:cubicBezTo>
                      <a:pt x="1566" y="1"/>
                      <a:pt x="1395" y="59"/>
                      <a:pt x="1234" y="155"/>
                    </a:cubicBezTo>
                    <a:cubicBezTo>
                      <a:pt x="945" y="330"/>
                      <a:pt x="691" y="658"/>
                      <a:pt x="499" y="1091"/>
                    </a:cubicBezTo>
                    <a:cubicBezTo>
                      <a:pt x="302" y="1524"/>
                      <a:pt x="158" y="2062"/>
                      <a:pt x="83" y="2674"/>
                    </a:cubicBezTo>
                    <a:cubicBezTo>
                      <a:pt x="0" y="3361"/>
                      <a:pt x="9" y="4057"/>
                      <a:pt x="101" y="4743"/>
                    </a:cubicBezTo>
                    <a:cubicBezTo>
                      <a:pt x="136" y="4997"/>
                      <a:pt x="258" y="5225"/>
                      <a:pt x="376" y="5251"/>
                    </a:cubicBezTo>
                    <a:cubicBezTo>
                      <a:pt x="385" y="5253"/>
                      <a:pt x="393" y="5254"/>
                      <a:pt x="401" y="5254"/>
                    </a:cubicBezTo>
                    <a:cubicBezTo>
                      <a:pt x="446" y="5254"/>
                      <a:pt x="481" y="5223"/>
                      <a:pt x="503" y="5168"/>
                    </a:cubicBezTo>
                    <a:lnTo>
                      <a:pt x="512" y="5159"/>
                    </a:lnTo>
                    <a:cubicBezTo>
                      <a:pt x="691" y="4761"/>
                      <a:pt x="831" y="4376"/>
                      <a:pt x="980" y="4017"/>
                    </a:cubicBezTo>
                    <a:cubicBezTo>
                      <a:pt x="1133" y="3663"/>
                      <a:pt x="1277" y="3322"/>
                      <a:pt x="1431" y="2998"/>
                    </a:cubicBezTo>
                    <a:cubicBezTo>
                      <a:pt x="1584" y="2670"/>
                      <a:pt x="1746" y="2355"/>
                      <a:pt x="1912" y="2040"/>
                    </a:cubicBezTo>
                    <a:cubicBezTo>
                      <a:pt x="2078" y="1725"/>
                      <a:pt x="2257" y="1415"/>
                      <a:pt x="2441" y="1021"/>
                    </a:cubicBezTo>
                    <a:lnTo>
                      <a:pt x="2445" y="1008"/>
                    </a:lnTo>
                    <a:cubicBezTo>
                      <a:pt x="2515" y="855"/>
                      <a:pt x="2489" y="548"/>
                      <a:pt x="2380" y="325"/>
                    </a:cubicBezTo>
                    <a:cubicBezTo>
                      <a:pt x="2349" y="242"/>
                      <a:pt x="2292" y="177"/>
                      <a:pt x="2218" y="129"/>
                    </a:cubicBezTo>
                    <a:cubicBezTo>
                      <a:pt x="2054" y="40"/>
                      <a:pt x="1898" y="1"/>
                      <a:pt x="17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71"/>
              <p:cNvSpPr/>
              <p:nvPr/>
            </p:nvSpPr>
            <p:spPr>
              <a:xfrm>
                <a:off x="1062592" y="2694504"/>
                <a:ext cx="123227" cy="110066"/>
              </a:xfrm>
              <a:custGeom>
                <a:avLst/>
                <a:gdLst/>
                <a:ahLst/>
                <a:cxnLst/>
                <a:rect l="l" t="t" r="r" b="b"/>
                <a:pathLst>
                  <a:path w="8177" h="6964" extrusionOk="0">
                    <a:moveTo>
                      <a:pt x="4948" y="0"/>
                    </a:moveTo>
                    <a:cubicBezTo>
                      <a:pt x="4058" y="0"/>
                      <a:pt x="3222" y="415"/>
                      <a:pt x="2432" y="1087"/>
                    </a:cubicBezTo>
                    <a:cubicBezTo>
                      <a:pt x="1308" y="2037"/>
                      <a:pt x="643" y="3498"/>
                      <a:pt x="206" y="5309"/>
                    </a:cubicBezTo>
                    <a:cubicBezTo>
                      <a:pt x="1" y="6163"/>
                      <a:pt x="333" y="6963"/>
                      <a:pt x="655" y="6963"/>
                    </a:cubicBezTo>
                    <a:cubicBezTo>
                      <a:pt x="711" y="6963"/>
                      <a:pt x="766" y="6939"/>
                      <a:pt x="818" y="6888"/>
                    </a:cubicBezTo>
                    <a:cubicBezTo>
                      <a:pt x="1842" y="5890"/>
                      <a:pt x="2992" y="4893"/>
                      <a:pt x="4265" y="4066"/>
                    </a:cubicBezTo>
                    <a:cubicBezTo>
                      <a:pt x="5376" y="3353"/>
                      <a:pt x="6523" y="2697"/>
                      <a:pt x="7699" y="2102"/>
                    </a:cubicBezTo>
                    <a:cubicBezTo>
                      <a:pt x="7760" y="2072"/>
                      <a:pt x="7822" y="2032"/>
                      <a:pt x="7879" y="1993"/>
                    </a:cubicBezTo>
                    <a:cubicBezTo>
                      <a:pt x="8176" y="1787"/>
                      <a:pt x="8032" y="785"/>
                      <a:pt x="7695" y="724"/>
                    </a:cubicBezTo>
                    <a:cubicBezTo>
                      <a:pt x="7599" y="707"/>
                      <a:pt x="7498" y="685"/>
                      <a:pt x="7402" y="654"/>
                    </a:cubicBezTo>
                    <a:lnTo>
                      <a:pt x="5893" y="156"/>
                    </a:lnTo>
                    <a:cubicBezTo>
                      <a:pt x="5571" y="50"/>
                      <a:pt x="5256" y="0"/>
                      <a:pt x="49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71"/>
              <p:cNvSpPr/>
              <p:nvPr/>
            </p:nvSpPr>
            <p:spPr>
              <a:xfrm>
                <a:off x="1139446" y="2620694"/>
                <a:ext cx="136218" cy="71059"/>
              </a:xfrm>
              <a:custGeom>
                <a:avLst/>
                <a:gdLst/>
                <a:ahLst/>
                <a:cxnLst/>
                <a:rect l="l" t="t" r="r" b="b"/>
                <a:pathLst>
                  <a:path w="9039" h="4496" extrusionOk="0">
                    <a:moveTo>
                      <a:pt x="9038" y="1"/>
                    </a:moveTo>
                    <a:lnTo>
                      <a:pt x="9038" y="1"/>
                    </a:lnTo>
                    <a:cubicBezTo>
                      <a:pt x="7555" y="232"/>
                      <a:pt x="3483" y="1064"/>
                      <a:pt x="1" y="3557"/>
                    </a:cubicBezTo>
                    <a:lnTo>
                      <a:pt x="2276" y="4314"/>
                    </a:lnTo>
                    <a:cubicBezTo>
                      <a:pt x="2635" y="4435"/>
                      <a:pt x="2992" y="4495"/>
                      <a:pt x="3343" y="4495"/>
                    </a:cubicBezTo>
                    <a:cubicBezTo>
                      <a:pt x="3966" y="4495"/>
                      <a:pt x="4569" y="4305"/>
                      <a:pt x="5123" y="3933"/>
                    </a:cubicBezTo>
                    <a:cubicBezTo>
                      <a:pt x="6676" y="2892"/>
                      <a:pt x="8006" y="1558"/>
                      <a:pt x="90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71"/>
              <p:cNvSpPr/>
              <p:nvPr/>
            </p:nvSpPr>
            <p:spPr>
              <a:xfrm>
                <a:off x="1057649" y="2748288"/>
                <a:ext cx="118390" cy="157339"/>
              </a:xfrm>
              <a:custGeom>
                <a:avLst/>
                <a:gdLst/>
                <a:ahLst/>
                <a:cxnLst/>
                <a:rect l="l" t="t" r="r" b="b"/>
                <a:pathLst>
                  <a:path w="7856" h="9955" extrusionOk="0">
                    <a:moveTo>
                      <a:pt x="7642" y="0"/>
                    </a:moveTo>
                    <a:cubicBezTo>
                      <a:pt x="7621" y="0"/>
                      <a:pt x="7598" y="7"/>
                      <a:pt x="7572" y="20"/>
                    </a:cubicBezTo>
                    <a:cubicBezTo>
                      <a:pt x="6632" y="519"/>
                      <a:pt x="5683" y="1074"/>
                      <a:pt x="4830" y="1630"/>
                    </a:cubicBezTo>
                    <a:cubicBezTo>
                      <a:pt x="3386" y="2570"/>
                      <a:pt x="2100" y="3738"/>
                      <a:pt x="980" y="4871"/>
                    </a:cubicBezTo>
                    <a:cubicBezTo>
                      <a:pt x="232" y="5624"/>
                      <a:pt x="0" y="7514"/>
                      <a:pt x="442" y="9307"/>
                    </a:cubicBezTo>
                    <a:cubicBezTo>
                      <a:pt x="446" y="9329"/>
                      <a:pt x="455" y="9351"/>
                      <a:pt x="460" y="9373"/>
                    </a:cubicBezTo>
                    <a:cubicBezTo>
                      <a:pt x="554" y="9740"/>
                      <a:pt x="740" y="9955"/>
                      <a:pt x="907" y="9955"/>
                    </a:cubicBezTo>
                    <a:cubicBezTo>
                      <a:pt x="989" y="9955"/>
                      <a:pt x="1066" y="9903"/>
                      <a:pt x="1124" y="9793"/>
                    </a:cubicBezTo>
                    <a:cubicBezTo>
                      <a:pt x="2096" y="8003"/>
                      <a:pt x="3745" y="5724"/>
                      <a:pt x="6501" y="3502"/>
                    </a:cubicBezTo>
                    <a:cubicBezTo>
                      <a:pt x="7060" y="3052"/>
                      <a:pt x="7638" y="1980"/>
                      <a:pt x="7813" y="729"/>
                    </a:cubicBezTo>
                    <a:cubicBezTo>
                      <a:pt x="7856" y="406"/>
                      <a:pt x="7812" y="0"/>
                      <a:pt x="76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71"/>
              <p:cNvSpPr/>
              <p:nvPr/>
            </p:nvSpPr>
            <p:spPr>
              <a:xfrm>
                <a:off x="1077088" y="2823520"/>
                <a:ext cx="81559" cy="153609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9719" extrusionOk="0">
                    <a:moveTo>
                      <a:pt x="5110" y="0"/>
                    </a:moveTo>
                    <a:cubicBezTo>
                      <a:pt x="5087" y="0"/>
                      <a:pt x="5063" y="9"/>
                      <a:pt x="5040" y="28"/>
                    </a:cubicBezTo>
                    <a:cubicBezTo>
                      <a:pt x="2774" y="1953"/>
                      <a:pt x="1348" y="3878"/>
                      <a:pt x="482" y="5343"/>
                    </a:cubicBezTo>
                    <a:cubicBezTo>
                      <a:pt x="1" y="6157"/>
                      <a:pt x="36" y="7775"/>
                      <a:pt x="548" y="8935"/>
                    </a:cubicBezTo>
                    <a:cubicBezTo>
                      <a:pt x="582" y="9022"/>
                      <a:pt x="622" y="9101"/>
                      <a:pt x="657" y="9179"/>
                    </a:cubicBezTo>
                    <a:cubicBezTo>
                      <a:pt x="827" y="9537"/>
                      <a:pt x="1047" y="9718"/>
                      <a:pt x="1250" y="9718"/>
                    </a:cubicBezTo>
                    <a:cubicBezTo>
                      <a:pt x="1426" y="9718"/>
                      <a:pt x="1590" y="9579"/>
                      <a:pt x="1694" y="9298"/>
                    </a:cubicBezTo>
                    <a:cubicBezTo>
                      <a:pt x="2547" y="6970"/>
                      <a:pt x="3452" y="5584"/>
                      <a:pt x="4078" y="4818"/>
                    </a:cubicBezTo>
                    <a:cubicBezTo>
                      <a:pt x="4537" y="4258"/>
                      <a:pt x="4874" y="3397"/>
                      <a:pt x="5053" y="2334"/>
                    </a:cubicBezTo>
                    <a:cubicBezTo>
                      <a:pt x="5141" y="1774"/>
                      <a:pt x="5241" y="1222"/>
                      <a:pt x="5351" y="676"/>
                    </a:cubicBezTo>
                    <a:cubicBezTo>
                      <a:pt x="5411" y="369"/>
                      <a:pt x="5262" y="0"/>
                      <a:pt x="51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71"/>
              <p:cNvSpPr/>
              <p:nvPr/>
            </p:nvSpPr>
            <p:spPr>
              <a:xfrm>
                <a:off x="1260937" y="2624851"/>
                <a:ext cx="33908" cy="4378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770" extrusionOk="0">
                    <a:moveTo>
                      <a:pt x="1659" y="0"/>
                    </a:moveTo>
                    <a:cubicBezTo>
                      <a:pt x="1191" y="814"/>
                      <a:pt x="635" y="1575"/>
                      <a:pt x="1" y="2270"/>
                    </a:cubicBezTo>
                    <a:cubicBezTo>
                      <a:pt x="884" y="2284"/>
                      <a:pt x="1794" y="2603"/>
                      <a:pt x="2240" y="2769"/>
                    </a:cubicBezTo>
                    <a:cubicBezTo>
                      <a:pt x="2249" y="2703"/>
                      <a:pt x="1873" y="766"/>
                      <a:pt x="16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71"/>
              <p:cNvSpPr/>
              <p:nvPr/>
            </p:nvSpPr>
            <p:spPr>
              <a:xfrm>
                <a:off x="1251790" y="2692038"/>
                <a:ext cx="58607" cy="364432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23058" extrusionOk="0">
                    <a:moveTo>
                      <a:pt x="3114" y="1"/>
                    </a:moveTo>
                    <a:cubicBezTo>
                      <a:pt x="2589" y="4065"/>
                      <a:pt x="1146" y="15123"/>
                      <a:pt x="105" y="21785"/>
                    </a:cubicBezTo>
                    <a:cubicBezTo>
                      <a:pt x="0" y="22429"/>
                      <a:pt x="296" y="23058"/>
                      <a:pt x="581" y="23058"/>
                    </a:cubicBezTo>
                    <a:cubicBezTo>
                      <a:pt x="666" y="23058"/>
                      <a:pt x="750" y="23002"/>
                      <a:pt x="822" y="22875"/>
                    </a:cubicBezTo>
                    <a:cubicBezTo>
                      <a:pt x="2021" y="20744"/>
                      <a:pt x="2847" y="17932"/>
                      <a:pt x="3184" y="15666"/>
                    </a:cubicBezTo>
                    <a:cubicBezTo>
                      <a:pt x="3889" y="10968"/>
                      <a:pt x="3797" y="4848"/>
                      <a:pt x="31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71"/>
              <p:cNvSpPr/>
              <p:nvPr/>
            </p:nvSpPr>
            <p:spPr>
              <a:xfrm>
                <a:off x="1107619" y="2896318"/>
                <a:ext cx="68282" cy="146402"/>
              </a:xfrm>
              <a:custGeom>
                <a:avLst/>
                <a:gdLst/>
                <a:ahLst/>
                <a:cxnLst/>
                <a:rect l="l" t="t" r="r" b="b"/>
                <a:pathLst>
                  <a:path w="4531" h="9263" extrusionOk="0">
                    <a:moveTo>
                      <a:pt x="4306" y="1"/>
                    </a:moveTo>
                    <a:cubicBezTo>
                      <a:pt x="4297" y="1"/>
                      <a:pt x="4288" y="3"/>
                      <a:pt x="4278" y="7"/>
                    </a:cubicBezTo>
                    <a:cubicBezTo>
                      <a:pt x="3421" y="392"/>
                      <a:pt x="2625" y="838"/>
                      <a:pt x="1907" y="1778"/>
                    </a:cubicBezTo>
                    <a:lnTo>
                      <a:pt x="1890" y="1800"/>
                    </a:lnTo>
                    <a:cubicBezTo>
                      <a:pt x="1374" y="2487"/>
                      <a:pt x="914" y="3336"/>
                      <a:pt x="507" y="4263"/>
                    </a:cubicBezTo>
                    <a:cubicBezTo>
                      <a:pt x="0" y="5440"/>
                      <a:pt x="201" y="7447"/>
                      <a:pt x="927" y="8637"/>
                    </a:cubicBezTo>
                    <a:lnTo>
                      <a:pt x="954" y="8681"/>
                    </a:lnTo>
                    <a:cubicBezTo>
                      <a:pt x="1196" y="9077"/>
                      <a:pt x="1468" y="9262"/>
                      <a:pt x="1720" y="9262"/>
                    </a:cubicBezTo>
                    <a:cubicBezTo>
                      <a:pt x="2114" y="9262"/>
                      <a:pt x="2458" y="8808"/>
                      <a:pt x="2559" y="7994"/>
                    </a:cubicBezTo>
                    <a:cubicBezTo>
                      <a:pt x="2883" y="5431"/>
                      <a:pt x="3517" y="2920"/>
                      <a:pt x="4453" y="518"/>
                    </a:cubicBezTo>
                    <a:cubicBezTo>
                      <a:pt x="4530" y="324"/>
                      <a:pt x="4427" y="1"/>
                      <a:pt x="43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71"/>
              <p:cNvSpPr/>
              <p:nvPr/>
            </p:nvSpPr>
            <p:spPr>
              <a:xfrm>
                <a:off x="1158901" y="2676897"/>
                <a:ext cx="129677" cy="206382"/>
              </a:xfrm>
              <a:custGeom>
                <a:avLst/>
                <a:gdLst/>
                <a:ahLst/>
                <a:cxnLst/>
                <a:rect l="l" t="t" r="r" b="b"/>
                <a:pathLst>
                  <a:path w="8605" h="13058" extrusionOk="0">
                    <a:moveTo>
                      <a:pt x="6696" y="0"/>
                    </a:moveTo>
                    <a:cubicBezTo>
                      <a:pt x="6540" y="0"/>
                      <a:pt x="6394" y="9"/>
                      <a:pt x="6269" y="32"/>
                    </a:cubicBezTo>
                    <a:cubicBezTo>
                      <a:pt x="5166" y="224"/>
                      <a:pt x="4077" y="771"/>
                      <a:pt x="3259" y="2105"/>
                    </a:cubicBezTo>
                    <a:cubicBezTo>
                      <a:pt x="1461" y="5040"/>
                      <a:pt x="512" y="9428"/>
                      <a:pt x="75" y="12092"/>
                    </a:cubicBezTo>
                    <a:cubicBezTo>
                      <a:pt x="1" y="12534"/>
                      <a:pt x="211" y="13057"/>
                      <a:pt x="439" y="13057"/>
                    </a:cubicBezTo>
                    <a:cubicBezTo>
                      <a:pt x="455" y="13057"/>
                      <a:pt x="470" y="13055"/>
                      <a:pt x="486" y="13050"/>
                    </a:cubicBezTo>
                    <a:cubicBezTo>
                      <a:pt x="4449" y="11790"/>
                      <a:pt x="5188" y="3159"/>
                      <a:pt x="8605" y="294"/>
                    </a:cubicBezTo>
                    <a:cubicBezTo>
                      <a:pt x="8572" y="247"/>
                      <a:pt x="7495" y="0"/>
                      <a:pt x="66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71"/>
              <p:cNvSpPr/>
              <p:nvPr/>
            </p:nvSpPr>
            <p:spPr>
              <a:xfrm>
                <a:off x="1199001" y="2699308"/>
                <a:ext cx="91490" cy="398966"/>
              </a:xfrm>
              <a:custGeom>
                <a:avLst/>
                <a:gdLst/>
                <a:ahLst/>
                <a:cxnLst/>
                <a:rect l="l" t="t" r="r" b="b"/>
                <a:pathLst>
                  <a:path w="6071" h="25243" extrusionOk="0">
                    <a:moveTo>
                      <a:pt x="6071" y="0"/>
                    </a:moveTo>
                    <a:lnTo>
                      <a:pt x="6071" y="0"/>
                    </a:lnTo>
                    <a:cubicBezTo>
                      <a:pt x="5462" y="989"/>
                      <a:pt x="4876" y="2048"/>
                      <a:pt x="4325" y="3167"/>
                    </a:cubicBezTo>
                    <a:cubicBezTo>
                      <a:pt x="3402" y="5044"/>
                      <a:pt x="651" y="11448"/>
                      <a:pt x="95" y="21807"/>
                    </a:cubicBezTo>
                    <a:cubicBezTo>
                      <a:pt x="0" y="23602"/>
                      <a:pt x="811" y="25242"/>
                      <a:pt x="1641" y="25242"/>
                    </a:cubicBezTo>
                    <a:cubicBezTo>
                      <a:pt x="1768" y="25242"/>
                      <a:pt x="1895" y="25204"/>
                      <a:pt x="2020" y="25122"/>
                    </a:cubicBezTo>
                    <a:lnTo>
                      <a:pt x="2042" y="25105"/>
                    </a:lnTo>
                    <a:cubicBezTo>
                      <a:pt x="2361" y="24895"/>
                      <a:pt x="2602" y="24418"/>
                      <a:pt x="2715" y="23779"/>
                    </a:cubicBezTo>
                    <a:cubicBezTo>
                      <a:pt x="3669" y="18395"/>
                      <a:pt x="5371" y="5429"/>
                      <a:pt x="60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71"/>
              <p:cNvSpPr/>
              <p:nvPr/>
            </p:nvSpPr>
            <p:spPr>
              <a:xfrm>
                <a:off x="1150070" y="2855557"/>
                <a:ext cx="69292" cy="240031"/>
              </a:xfrm>
              <a:custGeom>
                <a:avLst/>
                <a:gdLst/>
                <a:ahLst/>
                <a:cxnLst/>
                <a:rect l="l" t="t" r="r" b="b"/>
                <a:pathLst>
                  <a:path w="4598" h="15187" extrusionOk="0">
                    <a:moveTo>
                      <a:pt x="4598" y="0"/>
                    </a:moveTo>
                    <a:lnTo>
                      <a:pt x="4598" y="0"/>
                    </a:lnTo>
                    <a:cubicBezTo>
                      <a:pt x="4261" y="285"/>
                      <a:pt x="3933" y="617"/>
                      <a:pt x="3395" y="1365"/>
                    </a:cubicBezTo>
                    <a:cubicBezTo>
                      <a:pt x="2424" y="2621"/>
                      <a:pt x="718" y="5591"/>
                      <a:pt x="149" y="11291"/>
                    </a:cubicBezTo>
                    <a:cubicBezTo>
                      <a:pt x="0" y="12765"/>
                      <a:pt x="512" y="14431"/>
                      <a:pt x="1282" y="14987"/>
                    </a:cubicBezTo>
                    <a:lnTo>
                      <a:pt x="1343" y="15031"/>
                    </a:lnTo>
                    <a:cubicBezTo>
                      <a:pt x="1494" y="15137"/>
                      <a:pt x="1643" y="15187"/>
                      <a:pt x="1785" y="15187"/>
                    </a:cubicBezTo>
                    <a:cubicBezTo>
                      <a:pt x="2345" y="15187"/>
                      <a:pt x="2795" y="14407"/>
                      <a:pt x="2830" y="13220"/>
                    </a:cubicBezTo>
                    <a:cubicBezTo>
                      <a:pt x="2962" y="8679"/>
                      <a:pt x="3530" y="4318"/>
                      <a:pt x="4532" y="263"/>
                    </a:cubicBezTo>
                    <a:cubicBezTo>
                      <a:pt x="4554" y="175"/>
                      <a:pt x="4576" y="88"/>
                      <a:pt x="45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71"/>
              <p:cNvSpPr/>
              <p:nvPr/>
            </p:nvSpPr>
            <p:spPr>
              <a:xfrm>
                <a:off x="1028580" y="2789760"/>
                <a:ext cx="11212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800" extrusionOk="0">
                    <a:moveTo>
                      <a:pt x="362" y="0"/>
                    </a:moveTo>
                    <a:cubicBezTo>
                      <a:pt x="223" y="0"/>
                      <a:pt x="95" y="238"/>
                      <a:pt x="53" y="616"/>
                    </a:cubicBezTo>
                    <a:cubicBezTo>
                      <a:pt x="0" y="1088"/>
                      <a:pt x="96" y="1596"/>
                      <a:pt x="276" y="1753"/>
                    </a:cubicBezTo>
                    <a:cubicBezTo>
                      <a:pt x="311" y="1785"/>
                      <a:pt x="347" y="1800"/>
                      <a:pt x="382" y="1800"/>
                    </a:cubicBezTo>
                    <a:cubicBezTo>
                      <a:pt x="521" y="1800"/>
                      <a:pt x="649" y="1563"/>
                      <a:pt x="691" y="1189"/>
                    </a:cubicBezTo>
                    <a:cubicBezTo>
                      <a:pt x="744" y="716"/>
                      <a:pt x="643" y="205"/>
                      <a:pt x="468" y="47"/>
                    </a:cubicBezTo>
                    <a:cubicBezTo>
                      <a:pt x="433" y="15"/>
                      <a:pt x="397" y="0"/>
                      <a:pt x="3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3934;p71"/>
              <p:cNvSpPr/>
              <p:nvPr/>
            </p:nvSpPr>
            <p:spPr>
              <a:xfrm>
                <a:off x="1040967" y="2746470"/>
                <a:ext cx="9509" cy="1974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249" extrusionOk="0">
                    <a:moveTo>
                      <a:pt x="346" y="0"/>
                    </a:moveTo>
                    <a:cubicBezTo>
                      <a:pt x="258" y="0"/>
                      <a:pt x="165" y="92"/>
                      <a:pt x="101" y="266"/>
                    </a:cubicBezTo>
                    <a:cubicBezTo>
                      <a:pt x="1" y="546"/>
                      <a:pt x="9" y="936"/>
                      <a:pt x="127" y="1137"/>
                    </a:cubicBezTo>
                    <a:cubicBezTo>
                      <a:pt x="173" y="1213"/>
                      <a:pt x="227" y="1249"/>
                      <a:pt x="282" y="1249"/>
                    </a:cubicBezTo>
                    <a:cubicBezTo>
                      <a:pt x="370" y="1249"/>
                      <a:pt x="461" y="1156"/>
                      <a:pt x="525" y="984"/>
                    </a:cubicBezTo>
                    <a:cubicBezTo>
                      <a:pt x="630" y="704"/>
                      <a:pt x="617" y="315"/>
                      <a:pt x="499" y="113"/>
                    </a:cubicBezTo>
                    <a:cubicBezTo>
                      <a:pt x="455" y="37"/>
                      <a:pt x="401" y="0"/>
                      <a:pt x="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71"/>
              <p:cNvSpPr/>
              <p:nvPr/>
            </p:nvSpPr>
            <p:spPr>
              <a:xfrm>
                <a:off x="1028911" y="2846421"/>
                <a:ext cx="11679" cy="26774"/>
              </a:xfrm>
              <a:custGeom>
                <a:avLst/>
                <a:gdLst/>
                <a:ahLst/>
                <a:cxnLst/>
                <a:rect l="l" t="t" r="r" b="b"/>
                <a:pathLst>
                  <a:path w="775" h="1694" extrusionOk="0">
                    <a:moveTo>
                      <a:pt x="344" y="0"/>
                    </a:moveTo>
                    <a:cubicBezTo>
                      <a:pt x="210" y="0"/>
                      <a:pt x="92" y="192"/>
                      <a:pt x="53" y="517"/>
                    </a:cubicBezTo>
                    <a:cubicBezTo>
                      <a:pt x="0" y="950"/>
                      <a:pt x="109" y="1449"/>
                      <a:pt x="298" y="1628"/>
                    </a:cubicBezTo>
                    <a:cubicBezTo>
                      <a:pt x="343" y="1673"/>
                      <a:pt x="389" y="1694"/>
                      <a:pt x="434" y="1694"/>
                    </a:cubicBezTo>
                    <a:cubicBezTo>
                      <a:pt x="568" y="1694"/>
                      <a:pt x="687" y="1500"/>
                      <a:pt x="726" y="1178"/>
                    </a:cubicBezTo>
                    <a:cubicBezTo>
                      <a:pt x="774" y="749"/>
                      <a:pt x="669" y="250"/>
                      <a:pt x="481" y="67"/>
                    </a:cubicBezTo>
                    <a:cubicBezTo>
                      <a:pt x="435" y="22"/>
                      <a:pt x="389" y="0"/>
                      <a:pt x="3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71"/>
              <p:cNvSpPr/>
              <p:nvPr/>
            </p:nvSpPr>
            <p:spPr>
              <a:xfrm>
                <a:off x="1039384" y="2901218"/>
                <a:ext cx="12282" cy="25209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595" extrusionOk="0">
                    <a:moveTo>
                      <a:pt x="327" y="1"/>
                    </a:moveTo>
                    <a:cubicBezTo>
                      <a:pt x="204" y="1"/>
                      <a:pt x="98" y="142"/>
                      <a:pt x="57" y="397"/>
                    </a:cubicBezTo>
                    <a:cubicBezTo>
                      <a:pt x="1" y="777"/>
                      <a:pt x="106" y="1267"/>
                      <a:pt x="298" y="1486"/>
                    </a:cubicBezTo>
                    <a:cubicBezTo>
                      <a:pt x="362" y="1560"/>
                      <a:pt x="426" y="1595"/>
                      <a:pt x="487" y="1595"/>
                    </a:cubicBezTo>
                    <a:cubicBezTo>
                      <a:pt x="608" y="1595"/>
                      <a:pt x="712" y="1452"/>
                      <a:pt x="753" y="1197"/>
                    </a:cubicBezTo>
                    <a:cubicBezTo>
                      <a:pt x="814" y="816"/>
                      <a:pt x="709" y="331"/>
                      <a:pt x="517" y="108"/>
                    </a:cubicBezTo>
                    <a:cubicBezTo>
                      <a:pt x="453" y="35"/>
                      <a:pt x="388" y="1"/>
                      <a:pt x="3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71"/>
              <p:cNvSpPr/>
              <p:nvPr/>
            </p:nvSpPr>
            <p:spPr>
              <a:xfrm>
                <a:off x="1054936" y="2952774"/>
                <a:ext cx="12945" cy="24103"/>
              </a:xfrm>
              <a:custGeom>
                <a:avLst/>
                <a:gdLst/>
                <a:ahLst/>
                <a:cxnLst/>
                <a:rect l="l" t="t" r="r" b="b"/>
                <a:pathLst>
                  <a:path w="859" h="1525" extrusionOk="0">
                    <a:moveTo>
                      <a:pt x="313" y="0"/>
                    </a:moveTo>
                    <a:cubicBezTo>
                      <a:pt x="206" y="0"/>
                      <a:pt x="116" y="100"/>
                      <a:pt x="75" y="293"/>
                    </a:cubicBezTo>
                    <a:cubicBezTo>
                      <a:pt x="1" y="625"/>
                      <a:pt x="106" y="1106"/>
                      <a:pt x="303" y="1365"/>
                    </a:cubicBezTo>
                    <a:cubicBezTo>
                      <a:pt x="387" y="1472"/>
                      <a:pt x="473" y="1524"/>
                      <a:pt x="550" y="1524"/>
                    </a:cubicBezTo>
                    <a:cubicBezTo>
                      <a:pt x="658" y="1524"/>
                      <a:pt x="748" y="1423"/>
                      <a:pt x="788" y="1229"/>
                    </a:cubicBezTo>
                    <a:cubicBezTo>
                      <a:pt x="858" y="896"/>
                      <a:pt x="758" y="420"/>
                      <a:pt x="561" y="162"/>
                    </a:cubicBezTo>
                    <a:cubicBezTo>
                      <a:pt x="478" y="53"/>
                      <a:pt x="391" y="0"/>
                      <a:pt x="3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71"/>
              <p:cNvSpPr/>
              <p:nvPr/>
            </p:nvSpPr>
            <p:spPr>
              <a:xfrm>
                <a:off x="1074723" y="2998719"/>
                <a:ext cx="13458" cy="2347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1485" extrusionOk="0">
                    <a:moveTo>
                      <a:pt x="284" y="1"/>
                    </a:moveTo>
                    <a:cubicBezTo>
                      <a:pt x="195" y="1"/>
                      <a:pt x="120" y="71"/>
                      <a:pt x="79" y="212"/>
                    </a:cubicBezTo>
                    <a:cubicBezTo>
                      <a:pt x="0" y="496"/>
                      <a:pt x="101" y="968"/>
                      <a:pt x="298" y="1262"/>
                    </a:cubicBezTo>
                    <a:cubicBezTo>
                      <a:pt x="400" y="1410"/>
                      <a:pt x="510" y="1485"/>
                      <a:pt x="604" y="1485"/>
                    </a:cubicBezTo>
                    <a:cubicBezTo>
                      <a:pt x="695" y="1485"/>
                      <a:pt x="771" y="1415"/>
                      <a:pt x="809" y="1275"/>
                    </a:cubicBezTo>
                    <a:cubicBezTo>
                      <a:pt x="893" y="990"/>
                      <a:pt x="792" y="522"/>
                      <a:pt x="591" y="229"/>
                    </a:cubicBezTo>
                    <a:cubicBezTo>
                      <a:pt x="488" y="77"/>
                      <a:pt x="378" y="1"/>
                      <a:pt x="2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71"/>
              <p:cNvSpPr/>
              <p:nvPr/>
            </p:nvSpPr>
            <p:spPr>
              <a:xfrm>
                <a:off x="1096604" y="3043305"/>
                <a:ext cx="13925" cy="23312"/>
              </a:xfrm>
              <a:custGeom>
                <a:avLst/>
                <a:gdLst/>
                <a:ahLst/>
                <a:cxnLst/>
                <a:rect l="l" t="t" r="r" b="b"/>
                <a:pathLst>
                  <a:path w="924" h="1475" extrusionOk="0">
                    <a:moveTo>
                      <a:pt x="256" y="1"/>
                    </a:moveTo>
                    <a:cubicBezTo>
                      <a:pt x="184" y="1"/>
                      <a:pt x="125" y="47"/>
                      <a:pt x="88" y="142"/>
                    </a:cubicBezTo>
                    <a:cubicBezTo>
                      <a:pt x="1" y="387"/>
                      <a:pt x="97" y="846"/>
                      <a:pt x="302" y="1175"/>
                    </a:cubicBezTo>
                    <a:cubicBezTo>
                      <a:pt x="426" y="1371"/>
                      <a:pt x="560" y="1475"/>
                      <a:pt x="667" y="1475"/>
                    </a:cubicBezTo>
                    <a:cubicBezTo>
                      <a:pt x="739" y="1475"/>
                      <a:pt x="799" y="1428"/>
                      <a:pt x="836" y="1332"/>
                    </a:cubicBezTo>
                    <a:cubicBezTo>
                      <a:pt x="924" y="1096"/>
                      <a:pt x="827" y="632"/>
                      <a:pt x="626" y="304"/>
                    </a:cubicBezTo>
                    <a:cubicBezTo>
                      <a:pt x="502" y="106"/>
                      <a:pt x="366" y="1"/>
                      <a:pt x="2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71"/>
              <p:cNvSpPr/>
              <p:nvPr/>
            </p:nvSpPr>
            <p:spPr>
              <a:xfrm>
                <a:off x="1120263" y="3081047"/>
                <a:ext cx="13864" cy="22048"/>
              </a:xfrm>
              <a:custGeom>
                <a:avLst/>
                <a:gdLst/>
                <a:ahLst/>
                <a:cxnLst/>
                <a:rect l="l" t="t" r="r" b="b"/>
                <a:pathLst>
                  <a:path w="920" h="1395" extrusionOk="0">
                    <a:moveTo>
                      <a:pt x="263" y="0"/>
                    </a:moveTo>
                    <a:cubicBezTo>
                      <a:pt x="177" y="0"/>
                      <a:pt x="106" y="61"/>
                      <a:pt x="71" y="182"/>
                    </a:cubicBezTo>
                    <a:cubicBezTo>
                      <a:pt x="1" y="440"/>
                      <a:pt x="115" y="882"/>
                      <a:pt x="325" y="1166"/>
                    </a:cubicBezTo>
                    <a:cubicBezTo>
                      <a:pt x="439" y="1318"/>
                      <a:pt x="558" y="1394"/>
                      <a:pt x="655" y="1394"/>
                    </a:cubicBezTo>
                    <a:cubicBezTo>
                      <a:pt x="741" y="1394"/>
                      <a:pt x="810" y="1335"/>
                      <a:pt x="845" y="1214"/>
                    </a:cubicBezTo>
                    <a:cubicBezTo>
                      <a:pt x="920" y="956"/>
                      <a:pt x="806" y="514"/>
                      <a:pt x="591" y="230"/>
                    </a:cubicBezTo>
                    <a:cubicBezTo>
                      <a:pt x="480" y="77"/>
                      <a:pt x="362" y="0"/>
                      <a:pt x="2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71"/>
              <p:cNvSpPr/>
              <p:nvPr/>
            </p:nvSpPr>
            <p:spPr>
              <a:xfrm>
                <a:off x="1144992" y="3107868"/>
                <a:ext cx="12267" cy="19377"/>
              </a:xfrm>
              <a:custGeom>
                <a:avLst/>
                <a:gdLst/>
                <a:ahLst/>
                <a:cxnLst/>
                <a:rect l="l" t="t" r="r" b="b"/>
                <a:pathLst>
                  <a:path w="814" h="1226" extrusionOk="0">
                    <a:moveTo>
                      <a:pt x="257" y="1"/>
                    </a:moveTo>
                    <a:cubicBezTo>
                      <a:pt x="152" y="1"/>
                      <a:pt x="70" y="86"/>
                      <a:pt x="44" y="248"/>
                    </a:cubicBezTo>
                    <a:cubicBezTo>
                      <a:pt x="0" y="523"/>
                      <a:pt x="127" y="904"/>
                      <a:pt x="328" y="1105"/>
                    </a:cubicBezTo>
                    <a:cubicBezTo>
                      <a:pt x="410" y="1186"/>
                      <a:pt x="490" y="1226"/>
                      <a:pt x="560" y="1226"/>
                    </a:cubicBezTo>
                    <a:cubicBezTo>
                      <a:pt x="664" y="1226"/>
                      <a:pt x="744" y="1140"/>
                      <a:pt x="770" y="978"/>
                    </a:cubicBezTo>
                    <a:cubicBezTo>
                      <a:pt x="814" y="703"/>
                      <a:pt x="691" y="322"/>
                      <a:pt x="490" y="121"/>
                    </a:cubicBezTo>
                    <a:cubicBezTo>
                      <a:pt x="409" y="40"/>
                      <a:pt x="328" y="1"/>
                      <a:pt x="2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71"/>
              <p:cNvSpPr/>
              <p:nvPr/>
            </p:nvSpPr>
            <p:spPr>
              <a:xfrm>
                <a:off x="1173338" y="3129458"/>
                <a:ext cx="10760" cy="17686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119" extrusionOk="0">
                    <a:moveTo>
                      <a:pt x="250" y="0"/>
                    </a:moveTo>
                    <a:cubicBezTo>
                      <a:pt x="123" y="0"/>
                      <a:pt x="28" y="130"/>
                      <a:pt x="18" y="343"/>
                    </a:cubicBezTo>
                    <a:cubicBezTo>
                      <a:pt x="0" y="627"/>
                      <a:pt x="140" y="955"/>
                      <a:pt x="328" y="1073"/>
                    </a:cubicBezTo>
                    <a:cubicBezTo>
                      <a:pt x="376" y="1104"/>
                      <a:pt x="421" y="1119"/>
                      <a:pt x="464" y="1119"/>
                    </a:cubicBezTo>
                    <a:cubicBezTo>
                      <a:pt x="590" y="1119"/>
                      <a:pt x="686" y="990"/>
                      <a:pt x="696" y="780"/>
                    </a:cubicBezTo>
                    <a:cubicBezTo>
                      <a:pt x="713" y="496"/>
                      <a:pt x="573" y="168"/>
                      <a:pt x="385" y="45"/>
                    </a:cubicBezTo>
                    <a:cubicBezTo>
                      <a:pt x="338" y="15"/>
                      <a:pt x="292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71"/>
              <p:cNvSpPr/>
              <p:nvPr/>
            </p:nvSpPr>
            <p:spPr>
              <a:xfrm>
                <a:off x="1199122" y="3133599"/>
                <a:ext cx="10006" cy="17212"/>
              </a:xfrm>
              <a:custGeom>
                <a:avLst/>
                <a:gdLst/>
                <a:ahLst/>
                <a:cxnLst/>
                <a:rect l="l" t="t" r="r" b="b"/>
                <a:pathLst>
                  <a:path w="664" h="1089" extrusionOk="0">
                    <a:moveTo>
                      <a:pt x="264" y="1"/>
                    </a:moveTo>
                    <a:cubicBezTo>
                      <a:pt x="112" y="1"/>
                      <a:pt x="1" y="195"/>
                      <a:pt x="13" y="466"/>
                    </a:cubicBezTo>
                    <a:cubicBezTo>
                      <a:pt x="26" y="768"/>
                      <a:pt x="175" y="1039"/>
                      <a:pt x="354" y="1083"/>
                    </a:cubicBezTo>
                    <a:cubicBezTo>
                      <a:pt x="370" y="1086"/>
                      <a:pt x="385" y="1088"/>
                      <a:pt x="401" y="1088"/>
                    </a:cubicBezTo>
                    <a:cubicBezTo>
                      <a:pt x="556" y="1088"/>
                      <a:pt x="664" y="890"/>
                      <a:pt x="656" y="623"/>
                    </a:cubicBezTo>
                    <a:cubicBezTo>
                      <a:pt x="643" y="326"/>
                      <a:pt x="490" y="46"/>
                      <a:pt x="310" y="6"/>
                    </a:cubicBezTo>
                    <a:cubicBezTo>
                      <a:pt x="294" y="3"/>
                      <a:pt x="279" y="1"/>
                      <a:pt x="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71"/>
              <p:cNvSpPr/>
              <p:nvPr/>
            </p:nvSpPr>
            <p:spPr>
              <a:xfrm>
                <a:off x="1229231" y="3117130"/>
                <a:ext cx="10308" cy="18002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139" extrusionOk="0">
                    <a:moveTo>
                      <a:pt x="303" y="0"/>
                    </a:moveTo>
                    <a:cubicBezTo>
                      <a:pt x="293" y="0"/>
                      <a:pt x="282" y="1"/>
                      <a:pt x="272" y="3"/>
                    </a:cubicBezTo>
                    <a:cubicBezTo>
                      <a:pt x="106" y="38"/>
                      <a:pt x="1" y="318"/>
                      <a:pt x="40" y="633"/>
                    </a:cubicBezTo>
                    <a:cubicBezTo>
                      <a:pt x="77" y="924"/>
                      <a:pt x="226" y="1139"/>
                      <a:pt x="381" y="1139"/>
                    </a:cubicBezTo>
                    <a:cubicBezTo>
                      <a:pt x="391" y="1139"/>
                      <a:pt x="402" y="1138"/>
                      <a:pt x="412" y="1136"/>
                    </a:cubicBezTo>
                    <a:cubicBezTo>
                      <a:pt x="578" y="1101"/>
                      <a:pt x="683" y="821"/>
                      <a:pt x="644" y="510"/>
                    </a:cubicBezTo>
                    <a:cubicBezTo>
                      <a:pt x="611" y="215"/>
                      <a:pt x="463" y="0"/>
                      <a:pt x="3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71"/>
              <p:cNvSpPr/>
              <p:nvPr/>
            </p:nvSpPr>
            <p:spPr>
              <a:xfrm>
                <a:off x="1251579" y="3085125"/>
                <a:ext cx="6812" cy="12107"/>
              </a:xfrm>
              <a:custGeom>
                <a:avLst/>
                <a:gdLst/>
                <a:ahLst/>
                <a:cxnLst/>
                <a:rect l="l" t="t" r="r" b="b"/>
                <a:pathLst>
                  <a:path w="452" h="766" extrusionOk="0">
                    <a:moveTo>
                      <a:pt x="202" y="1"/>
                    </a:moveTo>
                    <a:cubicBezTo>
                      <a:pt x="194" y="1"/>
                      <a:pt x="187" y="1"/>
                      <a:pt x="180" y="3"/>
                    </a:cubicBezTo>
                    <a:cubicBezTo>
                      <a:pt x="71" y="25"/>
                      <a:pt x="1" y="213"/>
                      <a:pt x="27" y="423"/>
                    </a:cubicBezTo>
                    <a:cubicBezTo>
                      <a:pt x="51" y="619"/>
                      <a:pt x="149" y="766"/>
                      <a:pt x="251" y="766"/>
                    </a:cubicBezTo>
                    <a:cubicBezTo>
                      <a:pt x="258" y="766"/>
                      <a:pt x="265" y="765"/>
                      <a:pt x="272" y="764"/>
                    </a:cubicBezTo>
                    <a:cubicBezTo>
                      <a:pt x="381" y="742"/>
                      <a:pt x="451" y="554"/>
                      <a:pt x="429" y="344"/>
                    </a:cubicBezTo>
                    <a:cubicBezTo>
                      <a:pt x="405" y="147"/>
                      <a:pt x="307" y="1"/>
                      <a:pt x="2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71"/>
              <p:cNvSpPr/>
              <p:nvPr/>
            </p:nvSpPr>
            <p:spPr>
              <a:xfrm>
                <a:off x="1347150" y="2204674"/>
                <a:ext cx="202541" cy="338053"/>
              </a:xfrm>
              <a:custGeom>
                <a:avLst/>
                <a:gdLst/>
                <a:ahLst/>
                <a:cxnLst/>
                <a:rect l="l" t="t" r="r" b="b"/>
                <a:pathLst>
                  <a:path w="13440" h="21389" extrusionOk="0">
                    <a:moveTo>
                      <a:pt x="9411" y="0"/>
                    </a:moveTo>
                    <a:cubicBezTo>
                      <a:pt x="5453" y="0"/>
                      <a:pt x="1185" y="16312"/>
                      <a:pt x="41" y="21034"/>
                    </a:cubicBezTo>
                    <a:cubicBezTo>
                      <a:pt x="1" y="21205"/>
                      <a:pt x="166" y="21389"/>
                      <a:pt x="300" y="21389"/>
                    </a:cubicBezTo>
                    <a:cubicBezTo>
                      <a:pt x="341" y="21389"/>
                      <a:pt x="380" y="21371"/>
                      <a:pt x="408" y="21331"/>
                    </a:cubicBezTo>
                    <a:cubicBezTo>
                      <a:pt x="5964" y="13703"/>
                      <a:pt x="13439" y="2264"/>
                      <a:pt x="10246" y="256"/>
                    </a:cubicBezTo>
                    <a:cubicBezTo>
                      <a:pt x="9970" y="82"/>
                      <a:pt x="9691" y="0"/>
                      <a:pt x="94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71"/>
              <p:cNvSpPr/>
              <p:nvPr/>
            </p:nvSpPr>
            <p:spPr>
              <a:xfrm>
                <a:off x="1368112" y="2300737"/>
                <a:ext cx="467939" cy="254792"/>
              </a:xfrm>
              <a:custGeom>
                <a:avLst/>
                <a:gdLst/>
                <a:ahLst/>
                <a:cxnLst/>
                <a:rect l="l" t="t" r="r" b="b"/>
                <a:pathLst>
                  <a:path w="31051" h="16121" extrusionOk="0">
                    <a:moveTo>
                      <a:pt x="25702" y="1"/>
                    </a:moveTo>
                    <a:cubicBezTo>
                      <a:pt x="25463" y="1"/>
                      <a:pt x="25241" y="38"/>
                      <a:pt x="25049" y="118"/>
                    </a:cubicBezTo>
                    <a:cubicBezTo>
                      <a:pt x="22293" y="1269"/>
                      <a:pt x="19485" y="2279"/>
                      <a:pt x="16628" y="3141"/>
                    </a:cubicBezTo>
                    <a:cubicBezTo>
                      <a:pt x="14551" y="3766"/>
                      <a:pt x="12543" y="4283"/>
                      <a:pt x="10618" y="4711"/>
                    </a:cubicBezTo>
                    <a:cubicBezTo>
                      <a:pt x="9008" y="5070"/>
                      <a:pt x="7644" y="5984"/>
                      <a:pt x="6677" y="7353"/>
                    </a:cubicBezTo>
                    <a:cubicBezTo>
                      <a:pt x="3855" y="11338"/>
                      <a:pt x="1331" y="14470"/>
                      <a:pt x="67" y="16001"/>
                    </a:cubicBezTo>
                    <a:cubicBezTo>
                      <a:pt x="0" y="16083"/>
                      <a:pt x="96" y="16120"/>
                      <a:pt x="322" y="16120"/>
                    </a:cubicBezTo>
                    <a:cubicBezTo>
                      <a:pt x="1954" y="16120"/>
                      <a:pt x="10373" y="14191"/>
                      <a:pt x="13405" y="13088"/>
                    </a:cubicBezTo>
                    <a:cubicBezTo>
                      <a:pt x="17018" y="11767"/>
                      <a:pt x="20670" y="10297"/>
                      <a:pt x="24087" y="8285"/>
                    </a:cubicBezTo>
                    <a:cubicBezTo>
                      <a:pt x="25780" y="7292"/>
                      <a:pt x="31051" y="4965"/>
                      <a:pt x="28273" y="1282"/>
                    </a:cubicBezTo>
                    <a:cubicBezTo>
                      <a:pt x="27691" y="514"/>
                      <a:pt x="26586" y="1"/>
                      <a:pt x="25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71"/>
              <p:cNvSpPr/>
              <p:nvPr/>
            </p:nvSpPr>
            <p:spPr>
              <a:xfrm>
                <a:off x="1506104" y="2135464"/>
                <a:ext cx="240487" cy="210839"/>
              </a:xfrm>
              <a:custGeom>
                <a:avLst/>
                <a:gdLst/>
                <a:ahLst/>
                <a:cxnLst/>
                <a:rect l="l" t="t" r="r" b="b"/>
                <a:pathLst>
                  <a:path w="15958" h="13340" extrusionOk="0">
                    <a:moveTo>
                      <a:pt x="8079" y="1"/>
                    </a:moveTo>
                    <a:cubicBezTo>
                      <a:pt x="7623" y="1"/>
                      <a:pt x="7180" y="61"/>
                      <a:pt x="6758" y="186"/>
                    </a:cubicBezTo>
                    <a:cubicBezTo>
                      <a:pt x="5057" y="680"/>
                      <a:pt x="3968" y="2076"/>
                      <a:pt x="3368" y="3895"/>
                    </a:cubicBezTo>
                    <a:cubicBezTo>
                      <a:pt x="3220" y="4359"/>
                      <a:pt x="3101" y="4832"/>
                      <a:pt x="3014" y="5308"/>
                    </a:cubicBezTo>
                    <a:cubicBezTo>
                      <a:pt x="2572" y="7745"/>
                      <a:pt x="1724" y="9608"/>
                      <a:pt x="831" y="11664"/>
                    </a:cubicBezTo>
                    <a:cubicBezTo>
                      <a:pt x="586" y="12237"/>
                      <a:pt x="306" y="12797"/>
                      <a:pt x="0" y="13340"/>
                    </a:cubicBezTo>
                    <a:cubicBezTo>
                      <a:pt x="0" y="13340"/>
                      <a:pt x="9733" y="11507"/>
                      <a:pt x="13976" y="8681"/>
                    </a:cubicBezTo>
                    <a:cubicBezTo>
                      <a:pt x="15958" y="7360"/>
                      <a:pt x="14422" y="4250"/>
                      <a:pt x="14422" y="4250"/>
                    </a:cubicBezTo>
                    <a:cubicBezTo>
                      <a:pt x="13543" y="2474"/>
                      <a:pt x="12576" y="1595"/>
                      <a:pt x="11041" y="785"/>
                    </a:cubicBezTo>
                    <a:cubicBezTo>
                      <a:pt x="10065" y="274"/>
                      <a:pt x="9046" y="1"/>
                      <a:pt x="80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71"/>
              <p:cNvSpPr/>
              <p:nvPr/>
            </p:nvSpPr>
            <p:spPr>
              <a:xfrm>
                <a:off x="1507159" y="2077049"/>
                <a:ext cx="91174" cy="111046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7026" extrusionOk="0">
                    <a:moveTo>
                      <a:pt x="5211" y="0"/>
                    </a:moveTo>
                    <a:cubicBezTo>
                      <a:pt x="4191" y="0"/>
                      <a:pt x="2550" y="1472"/>
                      <a:pt x="2332" y="1813"/>
                    </a:cubicBezTo>
                    <a:cubicBezTo>
                      <a:pt x="1260" y="2924"/>
                      <a:pt x="354" y="4206"/>
                      <a:pt x="61" y="5912"/>
                    </a:cubicBezTo>
                    <a:cubicBezTo>
                      <a:pt x="31" y="6109"/>
                      <a:pt x="0" y="6314"/>
                      <a:pt x="48" y="6533"/>
                    </a:cubicBezTo>
                    <a:cubicBezTo>
                      <a:pt x="101" y="6752"/>
                      <a:pt x="249" y="6975"/>
                      <a:pt x="420" y="7018"/>
                    </a:cubicBezTo>
                    <a:cubicBezTo>
                      <a:pt x="439" y="7023"/>
                      <a:pt x="458" y="7025"/>
                      <a:pt x="477" y="7025"/>
                    </a:cubicBezTo>
                    <a:cubicBezTo>
                      <a:pt x="619" y="7025"/>
                      <a:pt x="729" y="6898"/>
                      <a:pt x="822" y="6773"/>
                    </a:cubicBezTo>
                    <a:cubicBezTo>
                      <a:pt x="1780" y="5518"/>
                      <a:pt x="2852" y="4350"/>
                      <a:pt x="4029" y="3296"/>
                    </a:cubicBezTo>
                    <a:cubicBezTo>
                      <a:pt x="4619" y="2762"/>
                      <a:pt x="5249" y="2255"/>
                      <a:pt x="5730" y="1581"/>
                    </a:cubicBezTo>
                    <a:cubicBezTo>
                      <a:pt x="5892" y="1345"/>
                      <a:pt x="6050" y="1065"/>
                      <a:pt x="5975" y="693"/>
                    </a:cubicBezTo>
                    <a:cubicBezTo>
                      <a:pt x="5864" y="191"/>
                      <a:pt x="5578" y="0"/>
                      <a:pt x="5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71"/>
              <p:cNvSpPr/>
              <p:nvPr/>
            </p:nvSpPr>
            <p:spPr>
              <a:xfrm>
                <a:off x="1470962" y="2014160"/>
                <a:ext cx="78922" cy="142498"/>
              </a:xfrm>
              <a:custGeom>
                <a:avLst/>
                <a:gdLst/>
                <a:ahLst/>
                <a:cxnLst/>
                <a:rect l="l" t="t" r="r" b="b"/>
                <a:pathLst>
                  <a:path w="5237" h="9016" extrusionOk="0">
                    <a:moveTo>
                      <a:pt x="4557" y="1"/>
                    </a:moveTo>
                    <a:cubicBezTo>
                      <a:pt x="3631" y="1"/>
                      <a:pt x="2059" y="2291"/>
                      <a:pt x="1807" y="2695"/>
                    </a:cubicBezTo>
                    <a:cubicBezTo>
                      <a:pt x="849" y="4243"/>
                      <a:pt x="250" y="5984"/>
                      <a:pt x="49" y="7791"/>
                    </a:cubicBezTo>
                    <a:cubicBezTo>
                      <a:pt x="22" y="8014"/>
                      <a:pt x="0" y="8250"/>
                      <a:pt x="70" y="8491"/>
                    </a:cubicBezTo>
                    <a:cubicBezTo>
                      <a:pt x="136" y="8732"/>
                      <a:pt x="315" y="8976"/>
                      <a:pt x="508" y="9011"/>
                    </a:cubicBezTo>
                    <a:cubicBezTo>
                      <a:pt x="524" y="9014"/>
                      <a:pt x="540" y="9016"/>
                      <a:pt x="555" y="9016"/>
                    </a:cubicBezTo>
                    <a:cubicBezTo>
                      <a:pt x="718" y="9016"/>
                      <a:pt x="836" y="8853"/>
                      <a:pt x="932" y="8701"/>
                    </a:cubicBezTo>
                    <a:cubicBezTo>
                      <a:pt x="1868" y="7200"/>
                      <a:pt x="2813" y="5678"/>
                      <a:pt x="3771" y="4143"/>
                    </a:cubicBezTo>
                    <a:cubicBezTo>
                      <a:pt x="4248" y="3373"/>
                      <a:pt x="4734" y="2594"/>
                      <a:pt x="5044" y="1663"/>
                    </a:cubicBezTo>
                    <a:cubicBezTo>
                      <a:pt x="5153" y="1334"/>
                      <a:pt x="5237" y="958"/>
                      <a:pt x="5123" y="569"/>
                    </a:cubicBezTo>
                    <a:cubicBezTo>
                      <a:pt x="5005" y="164"/>
                      <a:pt x="4804" y="1"/>
                      <a:pt x="45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71"/>
              <p:cNvSpPr/>
              <p:nvPr/>
            </p:nvSpPr>
            <p:spPr>
              <a:xfrm>
                <a:off x="1610913" y="1857327"/>
                <a:ext cx="136519" cy="74615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4721" extrusionOk="0">
                    <a:moveTo>
                      <a:pt x="7392" y="0"/>
                    </a:moveTo>
                    <a:cubicBezTo>
                      <a:pt x="6258" y="0"/>
                      <a:pt x="4861" y="382"/>
                      <a:pt x="4550" y="483"/>
                    </a:cubicBezTo>
                    <a:cubicBezTo>
                      <a:pt x="2935" y="1013"/>
                      <a:pt x="1488" y="1931"/>
                      <a:pt x="350" y="3318"/>
                    </a:cubicBezTo>
                    <a:cubicBezTo>
                      <a:pt x="219" y="3475"/>
                      <a:pt x="88" y="3650"/>
                      <a:pt x="44" y="3891"/>
                    </a:cubicBezTo>
                    <a:cubicBezTo>
                      <a:pt x="0" y="4127"/>
                      <a:pt x="70" y="4451"/>
                      <a:pt x="258" y="4613"/>
                    </a:cubicBezTo>
                    <a:cubicBezTo>
                      <a:pt x="349" y="4693"/>
                      <a:pt x="449" y="4720"/>
                      <a:pt x="548" y="4720"/>
                    </a:cubicBezTo>
                    <a:cubicBezTo>
                      <a:pt x="650" y="4720"/>
                      <a:pt x="752" y="4692"/>
                      <a:pt x="845" y="4661"/>
                    </a:cubicBezTo>
                    <a:lnTo>
                      <a:pt x="5888" y="2999"/>
                    </a:lnTo>
                    <a:cubicBezTo>
                      <a:pt x="6732" y="2719"/>
                      <a:pt x="7585" y="2434"/>
                      <a:pt x="8329" y="1914"/>
                    </a:cubicBezTo>
                    <a:cubicBezTo>
                      <a:pt x="8591" y="1734"/>
                      <a:pt x="8854" y="1494"/>
                      <a:pt x="8915" y="1105"/>
                    </a:cubicBezTo>
                    <a:cubicBezTo>
                      <a:pt x="9058" y="251"/>
                      <a:pt x="8311" y="0"/>
                      <a:pt x="73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71"/>
              <p:cNvSpPr/>
              <p:nvPr/>
            </p:nvSpPr>
            <p:spPr>
              <a:xfrm>
                <a:off x="1638008" y="1935641"/>
                <a:ext cx="135479" cy="51398"/>
              </a:xfrm>
              <a:custGeom>
                <a:avLst/>
                <a:gdLst/>
                <a:ahLst/>
                <a:cxnLst/>
                <a:rect l="l" t="t" r="r" b="b"/>
                <a:pathLst>
                  <a:path w="8990" h="3252" extrusionOk="0">
                    <a:moveTo>
                      <a:pt x="5992" y="1"/>
                    </a:moveTo>
                    <a:cubicBezTo>
                      <a:pt x="5347" y="1"/>
                      <a:pt x="4792" y="53"/>
                      <a:pt x="4611" y="78"/>
                    </a:cubicBezTo>
                    <a:cubicBezTo>
                      <a:pt x="3040" y="292"/>
                      <a:pt x="1592" y="887"/>
                      <a:pt x="398" y="1950"/>
                    </a:cubicBezTo>
                    <a:cubicBezTo>
                      <a:pt x="263" y="2072"/>
                      <a:pt x="123" y="2208"/>
                      <a:pt x="61" y="2414"/>
                    </a:cubicBezTo>
                    <a:cubicBezTo>
                      <a:pt x="0" y="2624"/>
                      <a:pt x="44" y="2925"/>
                      <a:pt x="210" y="3100"/>
                    </a:cubicBezTo>
                    <a:cubicBezTo>
                      <a:pt x="320" y="3219"/>
                      <a:pt x="453" y="3251"/>
                      <a:pt x="584" y="3251"/>
                    </a:cubicBezTo>
                    <a:cubicBezTo>
                      <a:pt x="646" y="3251"/>
                      <a:pt x="707" y="3244"/>
                      <a:pt x="766" y="3236"/>
                    </a:cubicBezTo>
                    <a:lnTo>
                      <a:pt x="5682" y="2540"/>
                    </a:lnTo>
                    <a:cubicBezTo>
                      <a:pt x="6500" y="2427"/>
                      <a:pt x="7327" y="2309"/>
                      <a:pt x="8071" y="1959"/>
                    </a:cubicBezTo>
                    <a:cubicBezTo>
                      <a:pt x="8329" y="1836"/>
                      <a:pt x="8596" y="1666"/>
                      <a:pt x="8688" y="1329"/>
                    </a:cubicBezTo>
                    <a:cubicBezTo>
                      <a:pt x="8990" y="218"/>
                      <a:pt x="7303" y="1"/>
                      <a:pt x="59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71"/>
              <p:cNvSpPr/>
              <p:nvPr/>
            </p:nvSpPr>
            <p:spPr>
              <a:xfrm>
                <a:off x="1728832" y="2136507"/>
                <a:ext cx="40960" cy="30061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1902" extrusionOk="0">
                    <a:moveTo>
                      <a:pt x="1507" y="0"/>
                    </a:moveTo>
                    <a:cubicBezTo>
                      <a:pt x="1147" y="0"/>
                      <a:pt x="773" y="123"/>
                      <a:pt x="539" y="247"/>
                    </a:cubicBezTo>
                    <a:cubicBezTo>
                      <a:pt x="360" y="334"/>
                      <a:pt x="211" y="474"/>
                      <a:pt x="115" y="645"/>
                    </a:cubicBezTo>
                    <a:cubicBezTo>
                      <a:pt x="10" y="859"/>
                      <a:pt x="1" y="1109"/>
                      <a:pt x="84" y="1332"/>
                    </a:cubicBezTo>
                    <a:cubicBezTo>
                      <a:pt x="172" y="1542"/>
                      <a:pt x="329" y="1712"/>
                      <a:pt x="535" y="1809"/>
                    </a:cubicBezTo>
                    <a:cubicBezTo>
                      <a:pt x="675" y="1872"/>
                      <a:pt x="827" y="1901"/>
                      <a:pt x="979" y="1901"/>
                    </a:cubicBezTo>
                    <a:cubicBezTo>
                      <a:pt x="1016" y="1901"/>
                      <a:pt x="1053" y="1899"/>
                      <a:pt x="1090" y="1896"/>
                    </a:cubicBezTo>
                    <a:cubicBezTo>
                      <a:pt x="1427" y="1874"/>
                      <a:pt x="1751" y="1769"/>
                      <a:pt x="2039" y="1590"/>
                    </a:cubicBezTo>
                    <a:cubicBezTo>
                      <a:pt x="2438" y="1340"/>
                      <a:pt x="2717" y="557"/>
                      <a:pt x="2096" y="151"/>
                    </a:cubicBezTo>
                    <a:cubicBezTo>
                      <a:pt x="1925" y="42"/>
                      <a:pt x="1718" y="0"/>
                      <a:pt x="15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71"/>
              <p:cNvSpPr/>
              <p:nvPr/>
            </p:nvSpPr>
            <p:spPr>
              <a:xfrm>
                <a:off x="1747292" y="2193073"/>
                <a:ext cx="37072" cy="28070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1776" extrusionOk="0">
                    <a:moveTo>
                      <a:pt x="1407" y="1"/>
                    </a:moveTo>
                    <a:cubicBezTo>
                      <a:pt x="1043" y="1"/>
                      <a:pt x="656" y="158"/>
                      <a:pt x="425" y="303"/>
                    </a:cubicBezTo>
                    <a:cubicBezTo>
                      <a:pt x="272" y="395"/>
                      <a:pt x="150" y="535"/>
                      <a:pt x="75" y="697"/>
                    </a:cubicBezTo>
                    <a:cubicBezTo>
                      <a:pt x="1" y="902"/>
                      <a:pt x="14" y="1130"/>
                      <a:pt x="115" y="1322"/>
                    </a:cubicBezTo>
                    <a:cubicBezTo>
                      <a:pt x="211" y="1506"/>
                      <a:pt x="373" y="1650"/>
                      <a:pt x="569" y="1725"/>
                    </a:cubicBezTo>
                    <a:cubicBezTo>
                      <a:pt x="676" y="1758"/>
                      <a:pt x="789" y="1776"/>
                      <a:pt x="902" y="1776"/>
                    </a:cubicBezTo>
                    <a:cubicBezTo>
                      <a:pt x="965" y="1776"/>
                      <a:pt x="1028" y="1771"/>
                      <a:pt x="1090" y="1760"/>
                    </a:cubicBezTo>
                    <a:cubicBezTo>
                      <a:pt x="1396" y="1712"/>
                      <a:pt x="1685" y="1593"/>
                      <a:pt x="1934" y="1410"/>
                    </a:cubicBezTo>
                    <a:cubicBezTo>
                      <a:pt x="2275" y="1152"/>
                      <a:pt x="2459" y="417"/>
                      <a:pt x="1842" y="97"/>
                    </a:cubicBezTo>
                    <a:cubicBezTo>
                      <a:pt x="1710" y="29"/>
                      <a:pt x="1561" y="1"/>
                      <a:pt x="14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71"/>
              <p:cNvSpPr/>
              <p:nvPr/>
            </p:nvSpPr>
            <p:spPr>
              <a:xfrm>
                <a:off x="1759227" y="2249671"/>
                <a:ext cx="33772" cy="24118"/>
              </a:xfrm>
              <a:custGeom>
                <a:avLst/>
                <a:gdLst/>
                <a:ahLst/>
                <a:cxnLst/>
                <a:rect l="l" t="t" r="r" b="b"/>
                <a:pathLst>
                  <a:path w="2241" h="1526" extrusionOk="0">
                    <a:moveTo>
                      <a:pt x="1232" y="1"/>
                    </a:moveTo>
                    <a:cubicBezTo>
                      <a:pt x="911" y="1"/>
                      <a:pt x="578" y="120"/>
                      <a:pt x="381" y="235"/>
                    </a:cubicBezTo>
                    <a:cubicBezTo>
                      <a:pt x="246" y="305"/>
                      <a:pt x="132" y="418"/>
                      <a:pt x="66" y="563"/>
                    </a:cubicBezTo>
                    <a:cubicBezTo>
                      <a:pt x="1" y="742"/>
                      <a:pt x="14" y="939"/>
                      <a:pt x="110" y="1105"/>
                    </a:cubicBezTo>
                    <a:cubicBezTo>
                      <a:pt x="202" y="1271"/>
                      <a:pt x="351" y="1398"/>
                      <a:pt x="530" y="1468"/>
                    </a:cubicBezTo>
                    <a:cubicBezTo>
                      <a:pt x="640" y="1506"/>
                      <a:pt x="754" y="1525"/>
                      <a:pt x="870" y="1525"/>
                    </a:cubicBezTo>
                    <a:cubicBezTo>
                      <a:pt x="915" y="1525"/>
                      <a:pt x="961" y="1522"/>
                      <a:pt x="1007" y="1516"/>
                    </a:cubicBezTo>
                    <a:cubicBezTo>
                      <a:pt x="1278" y="1486"/>
                      <a:pt x="1540" y="1394"/>
                      <a:pt x="1772" y="1241"/>
                    </a:cubicBezTo>
                    <a:cubicBezTo>
                      <a:pt x="2083" y="1026"/>
                      <a:pt x="2240" y="396"/>
                      <a:pt x="1676" y="99"/>
                    </a:cubicBezTo>
                    <a:cubicBezTo>
                      <a:pt x="1542" y="29"/>
                      <a:pt x="1388" y="1"/>
                      <a:pt x="12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71"/>
              <p:cNvSpPr/>
              <p:nvPr/>
            </p:nvSpPr>
            <p:spPr>
              <a:xfrm>
                <a:off x="1559887" y="1934234"/>
                <a:ext cx="33832" cy="40319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2551" extrusionOk="0">
                    <a:moveTo>
                      <a:pt x="1439" y="0"/>
                    </a:moveTo>
                    <a:cubicBezTo>
                      <a:pt x="974" y="0"/>
                      <a:pt x="481" y="510"/>
                      <a:pt x="245" y="880"/>
                    </a:cubicBezTo>
                    <a:cubicBezTo>
                      <a:pt x="119" y="1068"/>
                      <a:pt x="40" y="1287"/>
                      <a:pt x="22" y="1514"/>
                    </a:cubicBezTo>
                    <a:cubicBezTo>
                      <a:pt x="1" y="1776"/>
                      <a:pt x="70" y="2043"/>
                      <a:pt x="224" y="2258"/>
                    </a:cubicBezTo>
                    <a:cubicBezTo>
                      <a:pt x="355" y="2433"/>
                      <a:pt x="556" y="2542"/>
                      <a:pt x="770" y="2551"/>
                    </a:cubicBezTo>
                    <a:cubicBezTo>
                      <a:pt x="958" y="2551"/>
                      <a:pt x="1125" y="2468"/>
                      <a:pt x="1278" y="2367"/>
                    </a:cubicBezTo>
                    <a:cubicBezTo>
                      <a:pt x="1571" y="2161"/>
                      <a:pt x="1816" y="1890"/>
                      <a:pt x="1986" y="1575"/>
                    </a:cubicBezTo>
                    <a:cubicBezTo>
                      <a:pt x="2245" y="1112"/>
                      <a:pt x="2223" y="132"/>
                      <a:pt x="1545" y="9"/>
                    </a:cubicBezTo>
                    <a:cubicBezTo>
                      <a:pt x="1510" y="3"/>
                      <a:pt x="1474" y="0"/>
                      <a:pt x="14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71"/>
              <p:cNvSpPr/>
              <p:nvPr/>
            </p:nvSpPr>
            <p:spPr>
              <a:xfrm>
                <a:off x="1731680" y="2062745"/>
                <a:ext cx="49188" cy="41599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2632" extrusionOk="0">
                    <a:moveTo>
                      <a:pt x="1937" y="0"/>
                    </a:moveTo>
                    <a:cubicBezTo>
                      <a:pt x="1319" y="0"/>
                      <a:pt x="660" y="379"/>
                      <a:pt x="376" y="758"/>
                    </a:cubicBezTo>
                    <a:cubicBezTo>
                      <a:pt x="153" y="1056"/>
                      <a:pt x="0" y="1524"/>
                      <a:pt x="188" y="1952"/>
                    </a:cubicBezTo>
                    <a:cubicBezTo>
                      <a:pt x="381" y="2381"/>
                      <a:pt x="818" y="2547"/>
                      <a:pt x="1186" y="2600"/>
                    </a:cubicBezTo>
                    <a:cubicBezTo>
                      <a:pt x="1328" y="2620"/>
                      <a:pt x="1472" y="2631"/>
                      <a:pt x="1614" y="2631"/>
                    </a:cubicBezTo>
                    <a:cubicBezTo>
                      <a:pt x="2122" y="2631"/>
                      <a:pt x="2607" y="2487"/>
                      <a:pt x="2935" y="2084"/>
                    </a:cubicBezTo>
                    <a:cubicBezTo>
                      <a:pt x="3180" y="1782"/>
                      <a:pt x="3263" y="1379"/>
                      <a:pt x="3158" y="1003"/>
                    </a:cubicBezTo>
                    <a:cubicBezTo>
                      <a:pt x="2938" y="262"/>
                      <a:pt x="2451" y="0"/>
                      <a:pt x="19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71"/>
              <p:cNvSpPr/>
              <p:nvPr/>
            </p:nvSpPr>
            <p:spPr>
              <a:xfrm>
                <a:off x="1672080" y="2006147"/>
                <a:ext cx="58562" cy="48189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3049" extrusionOk="0">
                    <a:moveTo>
                      <a:pt x="2209" y="1"/>
                    </a:moveTo>
                    <a:cubicBezTo>
                      <a:pt x="1516" y="1"/>
                      <a:pt x="799" y="361"/>
                      <a:pt x="473" y="752"/>
                    </a:cubicBezTo>
                    <a:cubicBezTo>
                      <a:pt x="202" y="1080"/>
                      <a:pt x="1" y="1610"/>
                      <a:pt x="215" y="2126"/>
                    </a:cubicBezTo>
                    <a:cubicBezTo>
                      <a:pt x="429" y="2642"/>
                      <a:pt x="941" y="2874"/>
                      <a:pt x="1374" y="2966"/>
                    </a:cubicBezTo>
                    <a:cubicBezTo>
                      <a:pt x="1616" y="3018"/>
                      <a:pt x="1863" y="3049"/>
                      <a:pt x="2102" y="3049"/>
                    </a:cubicBezTo>
                    <a:cubicBezTo>
                      <a:pt x="2624" y="3049"/>
                      <a:pt x="3114" y="2903"/>
                      <a:pt x="3465" y="2519"/>
                    </a:cubicBezTo>
                    <a:cubicBezTo>
                      <a:pt x="3771" y="2183"/>
                      <a:pt x="3885" y="1719"/>
                      <a:pt x="3771" y="1282"/>
                    </a:cubicBezTo>
                    <a:cubicBezTo>
                      <a:pt x="3515" y="331"/>
                      <a:pt x="2873" y="1"/>
                      <a:pt x="22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71"/>
              <p:cNvSpPr/>
              <p:nvPr/>
            </p:nvSpPr>
            <p:spPr>
              <a:xfrm>
                <a:off x="1739381" y="2003650"/>
                <a:ext cx="40237" cy="32463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2054" extrusionOk="0">
                    <a:moveTo>
                      <a:pt x="1493" y="0"/>
                    </a:moveTo>
                    <a:cubicBezTo>
                      <a:pt x="1026" y="0"/>
                      <a:pt x="548" y="229"/>
                      <a:pt x="329" y="482"/>
                    </a:cubicBezTo>
                    <a:cubicBezTo>
                      <a:pt x="136" y="700"/>
                      <a:pt x="1" y="1055"/>
                      <a:pt x="145" y="1405"/>
                    </a:cubicBezTo>
                    <a:cubicBezTo>
                      <a:pt x="294" y="1759"/>
                      <a:pt x="644" y="1921"/>
                      <a:pt x="941" y="1986"/>
                    </a:cubicBezTo>
                    <a:cubicBezTo>
                      <a:pt x="1124" y="2028"/>
                      <a:pt x="1308" y="2053"/>
                      <a:pt x="1486" y="2053"/>
                    </a:cubicBezTo>
                    <a:cubicBezTo>
                      <a:pt x="1830" y="2053"/>
                      <a:pt x="2150" y="1960"/>
                      <a:pt x="2381" y="1715"/>
                    </a:cubicBezTo>
                    <a:cubicBezTo>
                      <a:pt x="2591" y="1492"/>
                      <a:pt x="2669" y="1177"/>
                      <a:pt x="2591" y="884"/>
                    </a:cubicBezTo>
                    <a:cubicBezTo>
                      <a:pt x="2412" y="227"/>
                      <a:pt x="1957" y="0"/>
                      <a:pt x="14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71"/>
              <p:cNvSpPr/>
              <p:nvPr/>
            </p:nvSpPr>
            <p:spPr>
              <a:xfrm>
                <a:off x="1578076" y="1974727"/>
                <a:ext cx="59813" cy="56092"/>
              </a:xfrm>
              <a:custGeom>
                <a:avLst/>
                <a:gdLst/>
                <a:ahLst/>
                <a:cxnLst/>
                <a:rect l="l" t="t" r="r" b="b"/>
                <a:pathLst>
                  <a:path w="3969" h="3549" extrusionOk="0">
                    <a:moveTo>
                      <a:pt x="1977" y="0"/>
                    </a:moveTo>
                    <a:cubicBezTo>
                      <a:pt x="1658" y="0"/>
                      <a:pt x="1356" y="114"/>
                      <a:pt x="1099" y="295"/>
                    </a:cubicBezTo>
                    <a:cubicBezTo>
                      <a:pt x="871" y="452"/>
                      <a:pt x="565" y="676"/>
                      <a:pt x="355" y="969"/>
                    </a:cubicBezTo>
                    <a:cubicBezTo>
                      <a:pt x="119" y="1297"/>
                      <a:pt x="1" y="1712"/>
                      <a:pt x="255" y="2211"/>
                    </a:cubicBezTo>
                    <a:cubicBezTo>
                      <a:pt x="565" y="2832"/>
                      <a:pt x="1208" y="3326"/>
                      <a:pt x="1729" y="3479"/>
                    </a:cubicBezTo>
                    <a:cubicBezTo>
                      <a:pt x="1882" y="3526"/>
                      <a:pt x="2044" y="3549"/>
                      <a:pt x="2205" y="3549"/>
                    </a:cubicBezTo>
                    <a:cubicBezTo>
                      <a:pt x="2765" y="3549"/>
                      <a:pt x="3327" y="3274"/>
                      <a:pt x="3562" y="2731"/>
                    </a:cubicBezTo>
                    <a:cubicBezTo>
                      <a:pt x="3968" y="1804"/>
                      <a:pt x="3325" y="369"/>
                      <a:pt x="2398" y="67"/>
                    </a:cubicBezTo>
                    <a:cubicBezTo>
                      <a:pt x="2256" y="21"/>
                      <a:pt x="2115" y="0"/>
                      <a:pt x="19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71"/>
              <p:cNvSpPr/>
              <p:nvPr/>
            </p:nvSpPr>
            <p:spPr>
              <a:xfrm>
                <a:off x="1735101" y="1765784"/>
                <a:ext cx="36530" cy="31989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024" extrusionOk="0">
                    <a:moveTo>
                      <a:pt x="1296" y="0"/>
                    </a:moveTo>
                    <a:cubicBezTo>
                      <a:pt x="1167" y="0"/>
                      <a:pt x="1034" y="22"/>
                      <a:pt x="902" y="68"/>
                    </a:cubicBezTo>
                    <a:cubicBezTo>
                      <a:pt x="329" y="269"/>
                      <a:pt x="1" y="856"/>
                      <a:pt x="176" y="1376"/>
                    </a:cubicBezTo>
                    <a:cubicBezTo>
                      <a:pt x="307" y="1778"/>
                      <a:pt x="695" y="2024"/>
                      <a:pt x="1131" y="2024"/>
                    </a:cubicBezTo>
                    <a:cubicBezTo>
                      <a:pt x="1259" y="2024"/>
                      <a:pt x="1392" y="2003"/>
                      <a:pt x="1523" y="1958"/>
                    </a:cubicBezTo>
                    <a:cubicBezTo>
                      <a:pt x="2096" y="1757"/>
                      <a:pt x="2424" y="1175"/>
                      <a:pt x="2253" y="650"/>
                    </a:cubicBezTo>
                    <a:cubicBezTo>
                      <a:pt x="2122" y="248"/>
                      <a:pt x="1732" y="0"/>
                      <a:pt x="12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71"/>
              <p:cNvSpPr/>
              <p:nvPr/>
            </p:nvSpPr>
            <p:spPr>
              <a:xfrm>
                <a:off x="1674853" y="1788765"/>
                <a:ext cx="45692" cy="42642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698" extrusionOk="0">
                    <a:moveTo>
                      <a:pt x="1709" y="1"/>
                    </a:moveTo>
                    <a:cubicBezTo>
                      <a:pt x="1477" y="1"/>
                      <a:pt x="1234" y="63"/>
                      <a:pt x="1002" y="193"/>
                    </a:cubicBezTo>
                    <a:cubicBezTo>
                      <a:pt x="320" y="574"/>
                      <a:pt x="0" y="1405"/>
                      <a:pt x="285" y="2039"/>
                    </a:cubicBezTo>
                    <a:cubicBezTo>
                      <a:pt x="470" y="2462"/>
                      <a:pt x="874" y="2697"/>
                      <a:pt x="1324" y="2697"/>
                    </a:cubicBezTo>
                    <a:cubicBezTo>
                      <a:pt x="1554" y="2697"/>
                      <a:pt x="1795" y="2636"/>
                      <a:pt x="2026" y="2507"/>
                    </a:cubicBezTo>
                    <a:cubicBezTo>
                      <a:pt x="2708" y="2131"/>
                      <a:pt x="3032" y="1304"/>
                      <a:pt x="2752" y="661"/>
                    </a:cubicBezTo>
                    <a:cubicBezTo>
                      <a:pt x="2567" y="236"/>
                      <a:pt x="2160" y="1"/>
                      <a:pt x="17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71"/>
              <p:cNvSpPr/>
              <p:nvPr/>
            </p:nvSpPr>
            <p:spPr>
              <a:xfrm>
                <a:off x="1771615" y="1804270"/>
                <a:ext cx="33305" cy="29018"/>
              </a:xfrm>
              <a:custGeom>
                <a:avLst/>
                <a:gdLst/>
                <a:ahLst/>
                <a:cxnLst/>
                <a:rect l="l" t="t" r="r" b="b"/>
                <a:pathLst>
                  <a:path w="2210" h="1836" extrusionOk="0">
                    <a:moveTo>
                      <a:pt x="1185" y="1"/>
                    </a:moveTo>
                    <a:cubicBezTo>
                      <a:pt x="1067" y="1"/>
                      <a:pt x="947" y="20"/>
                      <a:pt x="828" y="61"/>
                    </a:cubicBezTo>
                    <a:cubicBezTo>
                      <a:pt x="298" y="245"/>
                      <a:pt x="1" y="774"/>
                      <a:pt x="154" y="1246"/>
                    </a:cubicBezTo>
                    <a:cubicBezTo>
                      <a:pt x="272" y="1612"/>
                      <a:pt x="626" y="1836"/>
                      <a:pt x="1025" y="1836"/>
                    </a:cubicBezTo>
                    <a:cubicBezTo>
                      <a:pt x="1142" y="1836"/>
                      <a:pt x="1263" y="1816"/>
                      <a:pt x="1383" y="1776"/>
                    </a:cubicBezTo>
                    <a:cubicBezTo>
                      <a:pt x="1908" y="1596"/>
                      <a:pt x="2210" y="1067"/>
                      <a:pt x="2057" y="590"/>
                    </a:cubicBezTo>
                    <a:cubicBezTo>
                      <a:pt x="1942" y="225"/>
                      <a:pt x="1584" y="1"/>
                      <a:pt x="11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71"/>
              <p:cNvSpPr/>
              <p:nvPr/>
            </p:nvSpPr>
            <p:spPr>
              <a:xfrm>
                <a:off x="1785072" y="1851606"/>
                <a:ext cx="33109" cy="28560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1807" extrusionOk="0">
                    <a:moveTo>
                      <a:pt x="1182" y="0"/>
                    </a:moveTo>
                    <a:cubicBezTo>
                      <a:pt x="1064" y="0"/>
                      <a:pt x="943" y="20"/>
                      <a:pt x="823" y="62"/>
                    </a:cubicBezTo>
                    <a:cubicBezTo>
                      <a:pt x="302" y="242"/>
                      <a:pt x="0" y="762"/>
                      <a:pt x="153" y="1226"/>
                    </a:cubicBezTo>
                    <a:cubicBezTo>
                      <a:pt x="272" y="1584"/>
                      <a:pt x="622" y="1807"/>
                      <a:pt x="1018" y="1807"/>
                    </a:cubicBezTo>
                    <a:cubicBezTo>
                      <a:pt x="1134" y="1807"/>
                      <a:pt x="1254" y="1787"/>
                      <a:pt x="1374" y="1746"/>
                    </a:cubicBezTo>
                    <a:cubicBezTo>
                      <a:pt x="1894" y="1567"/>
                      <a:pt x="2196" y="1051"/>
                      <a:pt x="2048" y="583"/>
                    </a:cubicBezTo>
                    <a:cubicBezTo>
                      <a:pt x="1929" y="225"/>
                      <a:pt x="1577" y="0"/>
                      <a:pt x="11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71"/>
              <p:cNvSpPr/>
              <p:nvPr/>
            </p:nvSpPr>
            <p:spPr>
              <a:xfrm>
                <a:off x="1793375" y="1904552"/>
                <a:ext cx="32777" cy="28022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773" extrusionOk="0">
                    <a:moveTo>
                      <a:pt x="1169" y="0"/>
                    </a:moveTo>
                    <a:cubicBezTo>
                      <a:pt x="1054" y="0"/>
                      <a:pt x="935" y="19"/>
                      <a:pt x="818" y="59"/>
                    </a:cubicBezTo>
                    <a:cubicBezTo>
                      <a:pt x="298" y="229"/>
                      <a:pt x="0" y="741"/>
                      <a:pt x="149" y="1200"/>
                    </a:cubicBezTo>
                    <a:cubicBezTo>
                      <a:pt x="265" y="1554"/>
                      <a:pt x="618" y="1773"/>
                      <a:pt x="1012" y="1773"/>
                    </a:cubicBezTo>
                    <a:cubicBezTo>
                      <a:pt x="1125" y="1773"/>
                      <a:pt x="1241" y="1755"/>
                      <a:pt x="1357" y="1717"/>
                    </a:cubicBezTo>
                    <a:cubicBezTo>
                      <a:pt x="1877" y="1546"/>
                      <a:pt x="2175" y="1034"/>
                      <a:pt x="2030" y="575"/>
                    </a:cubicBezTo>
                    <a:cubicBezTo>
                      <a:pt x="1915" y="220"/>
                      <a:pt x="1562" y="0"/>
                      <a:pt x="11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71"/>
              <p:cNvSpPr/>
              <p:nvPr/>
            </p:nvSpPr>
            <p:spPr>
              <a:xfrm>
                <a:off x="1793511" y="1954876"/>
                <a:ext cx="32581" cy="27517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741" extrusionOk="0">
                    <a:moveTo>
                      <a:pt x="1154" y="1"/>
                    </a:moveTo>
                    <a:cubicBezTo>
                      <a:pt x="1042" y="1"/>
                      <a:pt x="927" y="18"/>
                      <a:pt x="814" y="55"/>
                    </a:cubicBezTo>
                    <a:cubicBezTo>
                      <a:pt x="298" y="226"/>
                      <a:pt x="0" y="729"/>
                      <a:pt x="149" y="1179"/>
                    </a:cubicBezTo>
                    <a:cubicBezTo>
                      <a:pt x="265" y="1526"/>
                      <a:pt x="616" y="1741"/>
                      <a:pt x="1007" y="1741"/>
                    </a:cubicBezTo>
                    <a:cubicBezTo>
                      <a:pt x="1119" y="1741"/>
                      <a:pt x="1234" y="1723"/>
                      <a:pt x="1348" y="1687"/>
                    </a:cubicBezTo>
                    <a:cubicBezTo>
                      <a:pt x="1864" y="1520"/>
                      <a:pt x="2161" y="1022"/>
                      <a:pt x="2012" y="571"/>
                    </a:cubicBezTo>
                    <a:cubicBezTo>
                      <a:pt x="1900" y="217"/>
                      <a:pt x="1546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71"/>
              <p:cNvSpPr/>
              <p:nvPr/>
            </p:nvSpPr>
            <p:spPr>
              <a:xfrm>
                <a:off x="1798845" y="2026235"/>
                <a:ext cx="25589" cy="21384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1353" extrusionOk="0">
                    <a:moveTo>
                      <a:pt x="902" y="0"/>
                    </a:moveTo>
                    <a:cubicBezTo>
                      <a:pt x="815" y="0"/>
                      <a:pt x="727" y="14"/>
                      <a:pt x="639" y="41"/>
                    </a:cubicBezTo>
                    <a:cubicBezTo>
                      <a:pt x="232" y="172"/>
                      <a:pt x="1" y="562"/>
                      <a:pt x="119" y="912"/>
                    </a:cubicBezTo>
                    <a:cubicBezTo>
                      <a:pt x="207" y="1184"/>
                      <a:pt x="483" y="1353"/>
                      <a:pt x="791" y="1353"/>
                    </a:cubicBezTo>
                    <a:cubicBezTo>
                      <a:pt x="879" y="1353"/>
                      <a:pt x="970" y="1339"/>
                      <a:pt x="1059" y="1310"/>
                    </a:cubicBezTo>
                    <a:cubicBezTo>
                      <a:pt x="1462" y="1183"/>
                      <a:pt x="1698" y="794"/>
                      <a:pt x="1584" y="444"/>
                    </a:cubicBezTo>
                    <a:cubicBezTo>
                      <a:pt x="1492" y="170"/>
                      <a:pt x="1212" y="0"/>
                      <a:pt x="9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71"/>
              <p:cNvSpPr/>
              <p:nvPr/>
            </p:nvSpPr>
            <p:spPr>
              <a:xfrm>
                <a:off x="1791265" y="2113448"/>
                <a:ext cx="25197" cy="2070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310" extrusionOk="0">
                    <a:moveTo>
                      <a:pt x="883" y="0"/>
                    </a:moveTo>
                    <a:cubicBezTo>
                      <a:pt x="799" y="0"/>
                      <a:pt x="712" y="13"/>
                      <a:pt x="626" y="39"/>
                    </a:cubicBezTo>
                    <a:cubicBezTo>
                      <a:pt x="228" y="162"/>
                      <a:pt x="1" y="542"/>
                      <a:pt x="114" y="879"/>
                    </a:cubicBezTo>
                    <a:cubicBezTo>
                      <a:pt x="207" y="1142"/>
                      <a:pt x="478" y="1309"/>
                      <a:pt x="782" y="1309"/>
                    </a:cubicBezTo>
                    <a:cubicBezTo>
                      <a:pt x="867" y="1309"/>
                      <a:pt x="955" y="1296"/>
                      <a:pt x="1042" y="1268"/>
                    </a:cubicBezTo>
                    <a:cubicBezTo>
                      <a:pt x="1440" y="1146"/>
                      <a:pt x="1672" y="774"/>
                      <a:pt x="1553" y="433"/>
                    </a:cubicBezTo>
                    <a:cubicBezTo>
                      <a:pt x="1464" y="165"/>
                      <a:pt x="1190" y="0"/>
                      <a:pt x="8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71"/>
              <p:cNvSpPr/>
              <p:nvPr/>
            </p:nvSpPr>
            <p:spPr>
              <a:xfrm>
                <a:off x="1810253" y="2284094"/>
                <a:ext cx="21565" cy="22901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449" extrusionOk="0">
                    <a:moveTo>
                      <a:pt x="551" y="0"/>
                    </a:moveTo>
                    <a:cubicBezTo>
                      <a:pt x="324" y="0"/>
                      <a:pt x="138" y="142"/>
                      <a:pt x="83" y="393"/>
                    </a:cubicBezTo>
                    <a:cubicBezTo>
                      <a:pt x="0" y="747"/>
                      <a:pt x="223" y="1180"/>
                      <a:pt x="573" y="1368"/>
                    </a:cubicBezTo>
                    <a:cubicBezTo>
                      <a:pt x="678" y="1423"/>
                      <a:pt x="783" y="1449"/>
                      <a:pt x="880" y="1449"/>
                    </a:cubicBezTo>
                    <a:cubicBezTo>
                      <a:pt x="1108" y="1449"/>
                      <a:pt x="1297" y="1306"/>
                      <a:pt x="1352" y="1057"/>
                    </a:cubicBezTo>
                    <a:cubicBezTo>
                      <a:pt x="1431" y="703"/>
                      <a:pt x="1212" y="261"/>
                      <a:pt x="862" y="82"/>
                    </a:cubicBezTo>
                    <a:cubicBezTo>
                      <a:pt x="755" y="27"/>
                      <a:pt x="649" y="0"/>
                      <a:pt x="5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71"/>
              <p:cNvSpPr/>
              <p:nvPr/>
            </p:nvSpPr>
            <p:spPr>
              <a:xfrm>
                <a:off x="1616579" y="2066175"/>
                <a:ext cx="95137" cy="59190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745" extrusionOk="0">
                    <a:moveTo>
                      <a:pt x="1871" y="1"/>
                    </a:moveTo>
                    <a:cubicBezTo>
                      <a:pt x="1796" y="1"/>
                      <a:pt x="1721" y="3"/>
                      <a:pt x="1645" y="8"/>
                    </a:cubicBezTo>
                    <a:cubicBezTo>
                      <a:pt x="1094" y="56"/>
                      <a:pt x="565" y="231"/>
                      <a:pt x="136" y="637"/>
                    </a:cubicBezTo>
                    <a:cubicBezTo>
                      <a:pt x="66" y="712"/>
                      <a:pt x="27" y="808"/>
                      <a:pt x="22" y="913"/>
                    </a:cubicBezTo>
                    <a:cubicBezTo>
                      <a:pt x="0" y="1171"/>
                      <a:pt x="145" y="1447"/>
                      <a:pt x="346" y="1525"/>
                    </a:cubicBezTo>
                    <a:lnTo>
                      <a:pt x="364" y="1534"/>
                    </a:lnTo>
                    <a:cubicBezTo>
                      <a:pt x="884" y="1740"/>
                      <a:pt x="1348" y="1884"/>
                      <a:pt x="1794" y="2037"/>
                    </a:cubicBezTo>
                    <a:cubicBezTo>
                      <a:pt x="2245" y="2190"/>
                      <a:pt x="2682" y="2348"/>
                      <a:pt x="3115" y="2518"/>
                    </a:cubicBezTo>
                    <a:cubicBezTo>
                      <a:pt x="3548" y="2689"/>
                      <a:pt x="3977" y="2877"/>
                      <a:pt x="4427" y="3074"/>
                    </a:cubicBezTo>
                    <a:cubicBezTo>
                      <a:pt x="4873" y="3275"/>
                      <a:pt x="5324" y="3503"/>
                      <a:pt x="5845" y="3717"/>
                    </a:cubicBezTo>
                    <a:lnTo>
                      <a:pt x="5858" y="3721"/>
                    </a:lnTo>
                    <a:cubicBezTo>
                      <a:pt x="5892" y="3737"/>
                      <a:pt x="5929" y="3744"/>
                      <a:pt x="5965" y="3744"/>
                    </a:cubicBezTo>
                    <a:cubicBezTo>
                      <a:pt x="6013" y="3744"/>
                      <a:pt x="6061" y="3731"/>
                      <a:pt x="6103" y="3704"/>
                    </a:cubicBezTo>
                    <a:cubicBezTo>
                      <a:pt x="6265" y="3603"/>
                      <a:pt x="6313" y="3332"/>
                      <a:pt x="6208" y="3096"/>
                    </a:cubicBezTo>
                    <a:cubicBezTo>
                      <a:pt x="5906" y="2440"/>
                      <a:pt x="5477" y="1849"/>
                      <a:pt x="4952" y="1355"/>
                    </a:cubicBezTo>
                    <a:cubicBezTo>
                      <a:pt x="4484" y="909"/>
                      <a:pt x="3937" y="550"/>
                      <a:pt x="3338" y="301"/>
                    </a:cubicBezTo>
                    <a:cubicBezTo>
                      <a:pt x="2874" y="103"/>
                      <a:pt x="2376" y="1"/>
                      <a:pt x="18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71"/>
              <p:cNvSpPr/>
              <p:nvPr/>
            </p:nvSpPr>
            <p:spPr>
              <a:xfrm>
                <a:off x="1548977" y="2549082"/>
                <a:ext cx="234881" cy="69289"/>
              </a:xfrm>
              <a:custGeom>
                <a:avLst/>
                <a:gdLst/>
                <a:ahLst/>
                <a:cxnLst/>
                <a:rect l="l" t="t" r="r" b="b"/>
                <a:pathLst>
                  <a:path w="15586" h="4384" extrusionOk="0">
                    <a:moveTo>
                      <a:pt x="8301" y="0"/>
                    </a:moveTo>
                    <a:cubicBezTo>
                      <a:pt x="6264" y="0"/>
                      <a:pt x="4386" y="413"/>
                      <a:pt x="2837" y="1526"/>
                    </a:cubicBezTo>
                    <a:lnTo>
                      <a:pt x="864" y="2948"/>
                    </a:lnTo>
                    <a:cubicBezTo>
                      <a:pt x="751" y="3022"/>
                      <a:pt x="615" y="3110"/>
                      <a:pt x="462" y="3197"/>
                    </a:cubicBezTo>
                    <a:cubicBezTo>
                      <a:pt x="0" y="3474"/>
                      <a:pt x="390" y="4383"/>
                      <a:pt x="950" y="4383"/>
                    </a:cubicBezTo>
                    <a:cubicBezTo>
                      <a:pt x="958" y="4383"/>
                      <a:pt x="966" y="4383"/>
                      <a:pt x="974" y="4383"/>
                    </a:cubicBezTo>
                    <a:cubicBezTo>
                      <a:pt x="1088" y="4379"/>
                      <a:pt x="1201" y="4370"/>
                      <a:pt x="1315" y="4352"/>
                    </a:cubicBezTo>
                    <a:cubicBezTo>
                      <a:pt x="3410" y="4072"/>
                      <a:pt x="5685" y="3849"/>
                      <a:pt x="7715" y="3718"/>
                    </a:cubicBezTo>
                    <a:cubicBezTo>
                      <a:pt x="8654" y="3659"/>
                      <a:pt x="9582" y="3634"/>
                      <a:pt x="10491" y="3634"/>
                    </a:cubicBezTo>
                    <a:cubicBezTo>
                      <a:pt x="11943" y="3634"/>
                      <a:pt x="13347" y="3698"/>
                      <a:pt x="14679" y="3792"/>
                    </a:cubicBezTo>
                    <a:cubicBezTo>
                      <a:pt x="14697" y="3794"/>
                      <a:pt x="14716" y="3794"/>
                      <a:pt x="14734" y="3794"/>
                    </a:cubicBezTo>
                    <a:cubicBezTo>
                      <a:pt x="15439" y="3794"/>
                      <a:pt x="15586" y="2726"/>
                      <a:pt x="14626" y="2064"/>
                    </a:cubicBezTo>
                    <a:cubicBezTo>
                      <a:pt x="12846" y="840"/>
                      <a:pt x="10930" y="57"/>
                      <a:pt x="8646" y="4"/>
                    </a:cubicBezTo>
                    <a:cubicBezTo>
                      <a:pt x="8531" y="2"/>
                      <a:pt x="8415" y="0"/>
                      <a:pt x="83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71"/>
              <p:cNvSpPr/>
              <p:nvPr/>
            </p:nvSpPr>
            <p:spPr>
              <a:xfrm>
                <a:off x="1358829" y="2548102"/>
                <a:ext cx="239176" cy="59474"/>
              </a:xfrm>
              <a:custGeom>
                <a:avLst/>
                <a:gdLst/>
                <a:ahLst/>
                <a:cxnLst/>
                <a:rect l="l" t="t" r="r" b="b"/>
                <a:pathLst>
                  <a:path w="15871" h="3763" extrusionOk="0">
                    <a:moveTo>
                      <a:pt x="15871" y="1"/>
                    </a:moveTo>
                    <a:lnTo>
                      <a:pt x="15871" y="1"/>
                    </a:lnTo>
                    <a:cubicBezTo>
                      <a:pt x="9064" y="224"/>
                      <a:pt x="2389" y="2231"/>
                      <a:pt x="1" y="3023"/>
                    </a:cubicBezTo>
                    <a:cubicBezTo>
                      <a:pt x="1374" y="3364"/>
                      <a:pt x="3607" y="3763"/>
                      <a:pt x="6557" y="3763"/>
                    </a:cubicBezTo>
                    <a:cubicBezTo>
                      <a:pt x="7130" y="3763"/>
                      <a:pt x="7730" y="3748"/>
                      <a:pt x="8356" y="3714"/>
                    </a:cubicBezTo>
                    <a:cubicBezTo>
                      <a:pt x="10027" y="3627"/>
                      <a:pt x="11597" y="3084"/>
                      <a:pt x="12901" y="2144"/>
                    </a:cubicBezTo>
                    <a:lnTo>
                      <a:pt x="158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3973;p71"/>
              <p:cNvSpPr/>
              <p:nvPr/>
            </p:nvSpPr>
            <p:spPr>
              <a:xfrm>
                <a:off x="1585204" y="2621848"/>
                <a:ext cx="257215" cy="71012"/>
              </a:xfrm>
              <a:custGeom>
                <a:avLst/>
                <a:gdLst/>
                <a:ahLst/>
                <a:cxnLst/>
                <a:rect l="l" t="t" r="r" b="b"/>
                <a:pathLst>
                  <a:path w="17068" h="4493" extrusionOk="0">
                    <a:moveTo>
                      <a:pt x="8236" y="1"/>
                    </a:moveTo>
                    <a:cubicBezTo>
                      <a:pt x="7359" y="1"/>
                      <a:pt x="6465" y="25"/>
                      <a:pt x="5560" y="81"/>
                    </a:cubicBezTo>
                    <a:cubicBezTo>
                      <a:pt x="3928" y="186"/>
                      <a:pt x="2144" y="348"/>
                      <a:pt x="420" y="553"/>
                    </a:cubicBezTo>
                    <a:cubicBezTo>
                      <a:pt x="0" y="601"/>
                      <a:pt x="193" y="1034"/>
                      <a:pt x="495" y="1310"/>
                    </a:cubicBezTo>
                    <a:cubicBezTo>
                      <a:pt x="1536" y="2237"/>
                      <a:pt x="3067" y="2753"/>
                      <a:pt x="4195" y="2762"/>
                    </a:cubicBezTo>
                    <a:cubicBezTo>
                      <a:pt x="9733" y="2793"/>
                      <a:pt x="13640" y="3602"/>
                      <a:pt x="16212" y="4455"/>
                    </a:cubicBezTo>
                    <a:cubicBezTo>
                      <a:pt x="16287" y="4481"/>
                      <a:pt x="16359" y="4492"/>
                      <a:pt x="16428" y="4492"/>
                    </a:cubicBezTo>
                    <a:cubicBezTo>
                      <a:pt x="16807" y="4492"/>
                      <a:pt x="17067" y="4127"/>
                      <a:pt x="16960" y="3663"/>
                    </a:cubicBezTo>
                    <a:cubicBezTo>
                      <a:pt x="16955" y="3641"/>
                      <a:pt x="16951" y="3620"/>
                      <a:pt x="16947" y="3598"/>
                    </a:cubicBezTo>
                    <a:cubicBezTo>
                      <a:pt x="16505" y="1804"/>
                      <a:pt x="14982" y="374"/>
                      <a:pt x="13386" y="238"/>
                    </a:cubicBezTo>
                    <a:cubicBezTo>
                      <a:pt x="11778" y="103"/>
                      <a:pt x="10043" y="1"/>
                      <a:pt x="82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3974;p71"/>
              <p:cNvSpPr/>
              <p:nvPr/>
            </p:nvSpPr>
            <p:spPr>
              <a:xfrm>
                <a:off x="1658412" y="2680706"/>
                <a:ext cx="192338" cy="89646"/>
              </a:xfrm>
              <a:custGeom>
                <a:avLst/>
                <a:gdLst/>
                <a:ahLst/>
                <a:cxnLst/>
                <a:rect l="l" t="t" r="r" b="b"/>
                <a:pathLst>
                  <a:path w="12763" h="5672" extrusionOk="0">
                    <a:moveTo>
                      <a:pt x="387" y="0"/>
                    </a:moveTo>
                    <a:cubicBezTo>
                      <a:pt x="45" y="0"/>
                      <a:pt x="1" y="497"/>
                      <a:pt x="322" y="744"/>
                    </a:cubicBezTo>
                    <a:cubicBezTo>
                      <a:pt x="820" y="1129"/>
                      <a:pt x="1314" y="1527"/>
                      <a:pt x="1800" y="1934"/>
                    </a:cubicBezTo>
                    <a:cubicBezTo>
                      <a:pt x="2723" y="2713"/>
                      <a:pt x="3768" y="3203"/>
                      <a:pt x="4810" y="3369"/>
                    </a:cubicBezTo>
                    <a:cubicBezTo>
                      <a:pt x="6231" y="3592"/>
                      <a:pt x="8458" y="4152"/>
                      <a:pt x="11192" y="5534"/>
                    </a:cubicBezTo>
                    <a:cubicBezTo>
                      <a:pt x="11378" y="5628"/>
                      <a:pt x="11563" y="5672"/>
                      <a:pt x="11737" y="5672"/>
                    </a:cubicBezTo>
                    <a:cubicBezTo>
                      <a:pt x="12231" y="5672"/>
                      <a:pt x="12632" y="5319"/>
                      <a:pt x="12683" y="4747"/>
                    </a:cubicBezTo>
                    <a:cubicBezTo>
                      <a:pt x="12692" y="4659"/>
                      <a:pt x="12697" y="4567"/>
                      <a:pt x="12701" y="4471"/>
                    </a:cubicBezTo>
                    <a:cubicBezTo>
                      <a:pt x="12762" y="3159"/>
                      <a:pt x="11804" y="1785"/>
                      <a:pt x="10571" y="1422"/>
                    </a:cubicBezTo>
                    <a:cubicBezTo>
                      <a:pt x="8357" y="770"/>
                      <a:pt x="5006" y="106"/>
                      <a:pt x="396" y="1"/>
                    </a:cubicBezTo>
                    <a:cubicBezTo>
                      <a:pt x="393" y="1"/>
                      <a:pt x="390" y="0"/>
                      <a:pt x="3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71"/>
              <p:cNvSpPr/>
              <p:nvPr/>
            </p:nvSpPr>
            <p:spPr>
              <a:xfrm>
                <a:off x="1345719" y="2606517"/>
                <a:ext cx="59014" cy="42753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270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53" y="784"/>
                      <a:pt x="783" y="2652"/>
                      <a:pt x="840" y="2704"/>
                    </a:cubicBezTo>
                    <a:cubicBezTo>
                      <a:pt x="1409" y="2271"/>
                      <a:pt x="2590" y="1396"/>
                      <a:pt x="3915" y="806"/>
                    </a:cubicBezTo>
                    <a:cubicBezTo>
                      <a:pt x="2091" y="583"/>
                      <a:pt x="766" y="24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71"/>
              <p:cNvSpPr/>
              <p:nvPr/>
            </p:nvSpPr>
            <p:spPr>
              <a:xfrm>
                <a:off x="1366077" y="2671649"/>
                <a:ext cx="281658" cy="279148"/>
              </a:xfrm>
              <a:custGeom>
                <a:avLst/>
                <a:gdLst/>
                <a:ahLst/>
                <a:cxnLst/>
                <a:rect l="l" t="t" r="r" b="b"/>
                <a:pathLst>
                  <a:path w="18690" h="17662" extrusionOk="0">
                    <a:moveTo>
                      <a:pt x="1" y="1"/>
                    </a:moveTo>
                    <a:cubicBezTo>
                      <a:pt x="1978" y="4511"/>
                      <a:pt x="5626" y="9699"/>
                      <a:pt x="9603" y="13163"/>
                    </a:cubicBezTo>
                    <a:cubicBezTo>
                      <a:pt x="11519" y="14830"/>
                      <a:pt x="14506" y="16636"/>
                      <a:pt x="17643" y="17621"/>
                    </a:cubicBezTo>
                    <a:cubicBezTo>
                      <a:pt x="17731" y="17648"/>
                      <a:pt x="17813" y="17661"/>
                      <a:pt x="17889" y="17661"/>
                    </a:cubicBezTo>
                    <a:cubicBezTo>
                      <a:pt x="18515" y="17661"/>
                      <a:pt x="18689" y="16784"/>
                      <a:pt x="18049" y="16234"/>
                    </a:cubicBezTo>
                    <a:cubicBezTo>
                      <a:pt x="12345" y="11352"/>
                      <a:pt x="3312" y="3054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71"/>
              <p:cNvSpPr/>
              <p:nvPr/>
            </p:nvSpPr>
            <p:spPr>
              <a:xfrm>
                <a:off x="1674717" y="2750343"/>
                <a:ext cx="165936" cy="101784"/>
              </a:xfrm>
              <a:custGeom>
                <a:avLst/>
                <a:gdLst/>
                <a:ahLst/>
                <a:cxnLst/>
                <a:rect l="l" t="t" r="r" b="b"/>
                <a:pathLst>
                  <a:path w="11011" h="6440" extrusionOk="0">
                    <a:moveTo>
                      <a:pt x="3007" y="1"/>
                    </a:moveTo>
                    <a:cubicBezTo>
                      <a:pt x="2069" y="1"/>
                      <a:pt x="1164" y="116"/>
                      <a:pt x="241" y="266"/>
                    </a:cubicBezTo>
                    <a:cubicBezTo>
                      <a:pt x="1" y="306"/>
                      <a:pt x="36" y="691"/>
                      <a:pt x="289" y="813"/>
                    </a:cubicBezTo>
                    <a:cubicBezTo>
                      <a:pt x="1838" y="1544"/>
                      <a:pt x="5044" y="3237"/>
                      <a:pt x="7787" y="5809"/>
                    </a:cubicBezTo>
                    <a:cubicBezTo>
                      <a:pt x="8241" y="6235"/>
                      <a:pt x="8762" y="6439"/>
                      <a:pt x="9238" y="6439"/>
                    </a:cubicBezTo>
                    <a:cubicBezTo>
                      <a:pt x="9890" y="6439"/>
                      <a:pt x="10455" y="6054"/>
                      <a:pt x="10635" y="5328"/>
                    </a:cubicBezTo>
                    <a:cubicBezTo>
                      <a:pt x="10639" y="5310"/>
                      <a:pt x="10643" y="5288"/>
                      <a:pt x="10648" y="5271"/>
                    </a:cubicBezTo>
                    <a:cubicBezTo>
                      <a:pt x="11011" y="3788"/>
                      <a:pt x="10075" y="1977"/>
                      <a:pt x="8574" y="1329"/>
                    </a:cubicBezTo>
                    <a:cubicBezTo>
                      <a:pt x="7389" y="822"/>
                      <a:pt x="6168" y="411"/>
                      <a:pt x="4961" y="183"/>
                    </a:cubicBezTo>
                    <a:lnTo>
                      <a:pt x="4922" y="175"/>
                    </a:lnTo>
                    <a:cubicBezTo>
                      <a:pt x="4259" y="51"/>
                      <a:pt x="3626" y="1"/>
                      <a:pt x="30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71"/>
              <p:cNvSpPr/>
              <p:nvPr/>
            </p:nvSpPr>
            <p:spPr>
              <a:xfrm>
                <a:off x="1375315" y="2618624"/>
                <a:ext cx="310698" cy="124496"/>
              </a:xfrm>
              <a:custGeom>
                <a:avLst/>
                <a:gdLst/>
                <a:ahLst/>
                <a:cxnLst/>
                <a:rect l="l" t="t" r="r" b="b"/>
                <a:pathLst>
                  <a:path w="20617" h="7877" extrusionOk="0">
                    <a:moveTo>
                      <a:pt x="6827" y="0"/>
                    </a:moveTo>
                    <a:cubicBezTo>
                      <a:pt x="5618" y="0"/>
                      <a:pt x="4456" y="234"/>
                      <a:pt x="3373" y="578"/>
                    </a:cubicBezTo>
                    <a:cubicBezTo>
                      <a:pt x="2135" y="972"/>
                      <a:pt x="27" y="2279"/>
                      <a:pt x="0" y="2349"/>
                    </a:cubicBezTo>
                    <a:cubicBezTo>
                      <a:pt x="6212" y="2467"/>
                      <a:pt x="12049" y="7877"/>
                      <a:pt x="18063" y="7877"/>
                    </a:cubicBezTo>
                    <a:cubicBezTo>
                      <a:pt x="18766" y="7877"/>
                      <a:pt x="19471" y="7803"/>
                      <a:pt x="20179" y="7638"/>
                    </a:cubicBezTo>
                    <a:cubicBezTo>
                      <a:pt x="20599" y="7542"/>
                      <a:pt x="20617" y="6908"/>
                      <a:pt x="20201" y="6562"/>
                    </a:cubicBezTo>
                    <a:cubicBezTo>
                      <a:pt x="17887" y="4628"/>
                      <a:pt x="13736" y="1584"/>
                      <a:pt x="9200" y="320"/>
                    </a:cubicBezTo>
                    <a:cubicBezTo>
                      <a:pt x="8395" y="96"/>
                      <a:pt x="7602" y="0"/>
                      <a:pt x="68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71"/>
              <p:cNvSpPr/>
              <p:nvPr/>
            </p:nvSpPr>
            <p:spPr>
              <a:xfrm>
                <a:off x="1382955" y="2671997"/>
                <a:ext cx="361469" cy="289895"/>
              </a:xfrm>
              <a:custGeom>
                <a:avLst/>
                <a:gdLst/>
                <a:ahLst/>
                <a:cxnLst/>
                <a:rect l="l" t="t" r="r" b="b"/>
                <a:pathLst>
                  <a:path w="23986" h="183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423" y="4077"/>
                      <a:pt x="15027" y="13802"/>
                      <a:pt x="19799" y="17677"/>
                    </a:cubicBezTo>
                    <a:cubicBezTo>
                      <a:pt x="20331" y="18107"/>
                      <a:pt x="20943" y="18341"/>
                      <a:pt x="21521" y="18341"/>
                    </a:cubicBezTo>
                    <a:cubicBezTo>
                      <a:pt x="21561" y="18341"/>
                      <a:pt x="21601" y="18340"/>
                      <a:pt x="21641" y="18338"/>
                    </a:cubicBezTo>
                    <a:lnTo>
                      <a:pt x="21684" y="18338"/>
                    </a:lnTo>
                    <a:cubicBezTo>
                      <a:pt x="23482" y="18233"/>
                      <a:pt x="23985" y="15949"/>
                      <a:pt x="22537" y="14287"/>
                    </a:cubicBezTo>
                    <a:cubicBezTo>
                      <a:pt x="15280" y="5985"/>
                      <a:pt x="7157" y="2454"/>
                      <a:pt x="4594" y="1492"/>
                    </a:cubicBezTo>
                    <a:cubicBezTo>
                      <a:pt x="3072" y="923"/>
                      <a:pt x="1532" y="425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71"/>
              <p:cNvSpPr/>
              <p:nvPr/>
            </p:nvSpPr>
            <p:spPr>
              <a:xfrm>
                <a:off x="1582763" y="2753298"/>
                <a:ext cx="227768" cy="173634"/>
              </a:xfrm>
              <a:custGeom>
                <a:avLst/>
                <a:gdLst/>
                <a:ahLst/>
                <a:cxnLst/>
                <a:rect l="l" t="t" r="r" b="b"/>
                <a:pathLst>
                  <a:path w="15114" h="1098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88" y="58"/>
                      <a:pt x="175" y="114"/>
                      <a:pt x="263" y="171"/>
                    </a:cubicBezTo>
                    <a:cubicBezTo>
                      <a:pt x="4248" y="2875"/>
                      <a:pt x="7822" y="6151"/>
                      <a:pt x="10858" y="9891"/>
                    </a:cubicBezTo>
                    <a:cubicBezTo>
                      <a:pt x="11438" y="10605"/>
                      <a:pt x="12224" y="10985"/>
                      <a:pt x="12937" y="10985"/>
                    </a:cubicBezTo>
                    <a:cubicBezTo>
                      <a:pt x="13434" y="10985"/>
                      <a:pt x="13895" y="10801"/>
                      <a:pt x="14226" y="10416"/>
                    </a:cubicBezTo>
                    <a:lnTo>
                      <a:pt x="14291" y="10337"/>
                    </a:lnTo>
                    <a:cubicBezTo>
                      <a:pt x="15114" y="9362"/>
                      <a:pt x="14851" y="7630"/>
                      <a:pt x="13714" y="6492"/>
                    </a:cubicBezTo>
                    <a:cubicBezTo>
                      <a:pt x="9327" y="2105"/>
                      <a:pt x="4904" y="753"/>
                      <a:pt x="2664" y="342"/>
                    </a:cubicBezTo>
                    <a:cubicBezTo>
                      <a:pt x="1387" y="71"/>
                      <a:pt x="683" y="9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71"/>
              <p:cNvSpPr/>
              <p:nvPr/>
            </p:nvSpPr>
            <p:spPr>
              <a:xfrm>
                <a:off x="1819476" y="2568648"/>
                <a:ext cx="25468" cy="25051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585" extrusionOk="0">
                    <a:moveTo>
                      <a:pt x="465" y="0"/>
                    </a:moveTo>
                    <a:cubicBezTo>
                      <a:pt x="340" y="0"/>
                      <a:pt x="235" y="47"/>
                      <a:pt x="171" y="144"/>
                    </a:cubicBezTo>
                    <a:cubicBezTo>
                      <a:pt x="1" y="393"/>
                      <a:pt x="167" y="888"/>
                      <a:pt x="539" y="1246"/>
                    </a:cubicBezTo>
                    <a:cubicBezTo>
                      <a:pt x="768" y="1465"/>
                      <a:pt x="1023" y="1584"/>
                      <a:pt x="1225" y="1584"/>
                    </a:cubicBezTo>
                    <a:cubicBezTo>
                      <a:pt x="1349" y="1584"/>
                      <a:pt x="1453" y="1539"/>
                      <a:pt x="1519" y="1443"/>
                    </a:cubicBezTo>
                    <a:cubicBezTo>
                      <a:pt x="1689" y="1194"/>
                      <a:pt x="1527" y="704"/>
                      <a:pt x="1156" y="341"/>
                    </a:cubicBezTo>
                    <a:cubicBezTo>
                      <a:pt x="924" y="120"/>
                      <a:pt x="667" y="0"/>
                      <a:pt x="4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71"/>
              <p:cNvSpPr/>
              <p:nvPr/>
            </p:nvSpPr>
            <p:spPr>
              <a:xfrm>
                <a:off x="1776768" y="2540910"/>
                <a:ext cx="19727" cy="16911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1070" extrusionOk="0">
                    <a:moveTo>
                      <a:pt x="400" y="0"/>
                    </a:moveTo>
                    <a:cubicBezTo>
                      <a:pt x="223" y="0"/>
                      <a:pt x="90" y="82"/>
                      <a:pt x="57" y="232"/>
                    </a:cubicBezTo>
                    <a:cubicBezTo>
                      <a:pt x="0" y="477"/>
                      <a:pt x="228" y="810"/>
                      <a:pt x="556" y="976"/>
                    </a:cubicBezTo>
                    <a:cubicBezTo>
                      <a:pt x="682" y="1039"/>
                      <a:pt x="806" y="1070"/>
                      <a:pt x="913" y="1070"/>
                    </a:cubicBezTo>
                    <a:cubicBezTo>
                      <a:pt x="1087" y="1070"/>
                      <a:pt x="1219" y="989"/>
                      <a:pt x="1251" y="840"/>
                    </a:cubicBezTo>
                    <a:cubicBezTo>
                      <a:pt x="1308" y="591"/>
                      <a:pt x="1081" y="263"/>
                      <a:pt x="753" y="92"/>
                    </a:cubicBezTo>
                    <a:cubicBezTo>
                      <a:pt x="628" y="30"/>
                      <a:pt x="506" y="0"/>
                      <a:pt x="4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71"/>
              <p:cNvSpPr/>
              <p:nvPr/>
            </p:nvSpPr>
            <p:spPr>
              <a:xfrm>
                <a:off x="1852372" y="2616047"/>
                <a:ext cx="23811" cy="24514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551" extrusionOk="0">
                    <a:moveTo>
                      <a:pt x="508" y="0"/>
                    </a:moveTo>
                    <a:cubicBezTo>
                      <a:pt x="364" y="0"/>
                      <a:pt x="241" y="61"/>
                      <a:pt x="167" y="185"/>
                    </a:cubicBezTo>
                    <a:cubicBezTo>
                      <a:pt x="1" y="465"/>
                      <a:pt x="141" y="951"/>
                      <a:pt x="486" y="1279"/>
                    </a:cubicBezTo>
                    <a:cubicBezTo>
                      <a:pt x="675" y="1459"/>
                      <a:pt x="888" y="1551"/>
                      <a:pt x="1068" y="1551"/>
                    </a:cubicBezTo>
                    <a:cubicBezTo>
                      <a:pt x="1213" y="1551"/>
                      <a:pt x="1338" y="1491"/>
                      <a:pt x="1413" y="1371"/>
                    </a:cubicBezTo>
                    <a:cubicBezTo>
                      <a:pt x="1580" y="1095"/>
                      <a:pt x="1440" y="605"/>
                      <a:pt x="1094" y="277"/>
                    </a:cubicBezTo>
                    <a:cubicBezTo>
                      <a:pt x="902" y="95"/>
                      <a:pt x="689" y="0"/>
                      <a:pt x="5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71"/>
              <p:cNvSpPr/>
              <p:nvPr/>
            </p:nvSpPr>
            <p:spPr>
              <a:xfrm>
                <a:off x="1868647" y="2669026"/>
                <a:ext cx="22575" cy="23960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1516" extrusionOk="0">
                    <a:moveTo>
                      <a:pt x="563" y="1"/>
                    </a:moveTo>
                    <a:cubicBezTo>
                      <a:pt x="389" y="1"/>
                      <a:pt x="237" y="87"/>
                      <a:pt x="154" y="254"/>
                    </a:cubicBezTo>
                    <a:cubicBezTo>
                      <a:pt x="1" y="569"/>
                      <a:pt x="141" y="1046"/>
                      <a:pt x="469" y="1326"/>
                    </a:cubicBezTo>
                    <a:cubicBezTo>
                      <a:pt x="620" y="1453"/>
                      <a:pt x="785" y="1516"/>
                      <a:pt x="933" y="1516"/>
                    </a:cubicBezTo>
                    <a:cubicBezTo>
                      <a:pt x="1107" y="1516"/>
                      <a:pt x="1259" y="1430"/>
                      <a:pt x="1344" y="1260"/>
                    </a:cubicBezTo>
                    <a:cubicBezTo>
                      <a:pt x="1497" y="950"/>
                      <a:pt x="1357" y="473"/>
                      <a:pt x="1029" y="193"/>
                    </a:cubicBezTo>
                    <a:cubicBezTo>
                      <a:pt x="878" y="64"/>
                      <a:pt x="712" y="1"/>
                      <a:pt x="5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3985;p71"/>
              <p:cNvSpPr/>
              <p:nvPr/>
            </p:nvSpPr>
            <p:spPr>
              <a:xfrm>
                <a:off x="1875308" y="2722826"/>
                <a:ext cx="21309" cy="23881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511" extrusionOk="0">
                    <a:moveTo>
                      <a:pt x="603" y="0"/>
                    </a:moveTo>
                    <a:cubicBezTo>
                      <a:pt x="404" y="0"/>
                      <a:pt x="226" y="120"/>
                      <a:pt x="141" y="341"/>
                    </a:cubicBezTo>
                    <a:cubicBezTo>
                      <a:pt x="1" y="686"/>
                      <a:pt x="145" y="1154"/>
                      <a:pt x="456" y="1386"/>
                    </a:cubicBezTo>
                    <a:cubicBezTo>
                      <a:pt x="572" y="1470"/>
                      <a:pt x="696" y="1511"/>
                      <a:pt x="812" y="1511"/>
                    </a:cubicBezTo>
                    <a:cubicBezTo>
                      <a:pt x="1009" y="1511"/>
                      <a:pt x="1186" y="1394"/>
                      <a:pt x="1274" y="1176"/>
                    </a:cubicBezTo>
                    <a:cubicBezTo>
                      <a:pt x="1414" y="831"/>
                      <a:pt x="1274" y="358"/>
                      <a:pt x="959" y="126"/>
                    </a:cubicBezTo>
                    <a:cubicBezTo>
                      <a:pt x="843" y="41"/>
                      <a:pt x="719" y="0"/>
                      <a:pt x="6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6" name="Google Shape;3986;p71"/>
              <p:cNvSpPr/>
              <p:nvPr/>
            </p:nvSpPr>
            <p:spPr>
              <a:xfrm>
                <a:off x="1872746" y="2774809"/>
                <a:ext cx="19923" cy="24213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532" extrusionOk="0">
                    <a:moveTo>
                      <a:pt x="625" y="0"/>
                    </a:moveTo>
                    <a:cubicBezTo>
                      <a:pt x="408" y="0"/>
                      <a:pt x="206" y="160"/>
                      <a:pt x="118" y="429"/>
                    </a:cubicBezTo>
                    <a:cubicBezTo>
                      <a:pt x="0" y="809"/>
                      <a:pt x="140" y="1269"/>
                      <a:pt x="438" y="1452"/>
                    </a:cubicBezTo>
                    <a:cubicBezTo>
                      <a:pt x="523" y="1506"/>
                      <a:pt x="612" y="1532"/>
                      <a:pt x="699" y="1532"/>
                    </a:cubicBezTo>
                    <a:cubicBezTo>
                      <a:pt x="915" y="1532"/>
                      <a:pt x="1116" y="1374"/>
                      <a:pt x="1203" y="1102"/>
                    </a:cubicBezTo>
                    <a:cubicBezTo>
                      <a:pt x="1321" y="722"/>
                      <a:pt x="1186" y="263"/>
                      <a:pt x="884" y="79"/>
                    </a:cubicBezTo>
                    <a:cubicBezTo>
                      <a:pt x="799" y="25"/>
                      <a:pt x="711" y="0"/>
                      <a:pt x="6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7" name="Google Shape;3987;p71"/>
              <p:cNvSpPr/>
              <p:nvPr/>
            </p:nvSpPr>
            <p:spPr>
              <a:xfrm>
                <a:off x="1866146" y="2827092"/>
                <a:ext cx="18807" cy="2494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578" extrusionOk="0">
                    <a:moveTo>
                      <a:pt x="642" y="1"/>
                    </a:moveTo>
                    <a:cubicBezTo>
                      <a:pt x="413" y="1"/>
                      <a:pt x="194" y="206"/>
                      <a:pt x="110" y="533"/>
                    </a:cubicBezTo>
                    <a:cubicBezTo>
                      <a:pt x="1" y="944"/>
                      <a:pt x="145" y="1395"/>
                      <a:pt x="429" y="1535"/>
                    </a:cubicBezTo>
                    <a:cubicBezTo>
                      <a:pt x="487" y="1563"/>
                      <a:pt x="547" y="1577"/>
                      <a:pt x="606" y="1577"/>
                    </a:cubicBezTo>
                    <a:cubicBezTo>
                      <a:pt x="832" y="1577"/>
                      <a:pt x="1051" y="1374"/>
                      <a:pt x="1138" y="1045"/>
                    </a:cubicBezTo>
                    <a:cubicBezTo>
                      <a:pt x="1247" y="633"/>
                      <a:pt x="1103" y="183"/>
                      <a:pt x="819" y="43"/>
                    </a:cubicBezTo>
                    <a:cubicBezTo>
                      <a:pt x="761" y="14"/>
                      <a:pt x="701" y="1"/>
                      <a:pt x="6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71"/>
              <p:cNvSpPr/>
              <p:nvPr/>
            </p:nvSpPr>
            <p:spPr>
              <a:xfrm>
                <a:off x="1852116" y="2875171"/>
                <a:ext cx="19259" cy="23787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505" extrusionOk="0">
                    <a:moveTo>
                      <a:pt x="687" y="0"/>
                    </a:moveTo>
                    <a:cubicBezTo>
                      <a:pt x="472" y="0"/>
                      <a:pt x="256" y="169"/>
                      <a:pt x="149" y="452"/>
                    </a:cubicBezTo>
                    <a:cubicBezTo>
                      <a:pt x="0" y="833"/>
                      <a:pt x="101" y="1275"/>
                      <a:pt x="376" y="1441"/>
                    </a:cubicBezTo>
                    <a:cubicBezTo>
                      <a:pt x="447" y="1484"/>
                      <a:pt x="521" y="1504"/>
                      <a:pt x="596" y="1504"/>
                    </a:cubicBezTo>
                    <a:cubicBezTo>
                      <a:pt x="810" y="1504"/>
                      <a:pt x="1023" y="1338"/>
                      <a:pt x="1133" y="1056"/>
                    </a:cubicBezTo>
                    <a:cubicBezTo>
                      <a:pt x="1277" y="680"/>
                      <a:pt x="1177" y="234"/>
                      <a:pt x="906" y="63"/>
                    </a:cubicBezTo>
                    <a:cubicBezTo>
                      <a:pt x="836" y="20"/>
                      <a:pt x="762" y="0"/>
                      <a:pt x="6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3989;p71"/>
              <p:cNvSpPr/>
              <p:nvPr/>
            </p:nvSpPr>
            <p:spPr>
              <a:xfrm>
                <a:off x="1831471" y="2914731"/>
                <a:ext cx="18220" cy="20673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1308" extrusionOk="0">
                    <a:moveTo>
                      <a:pt x="638" y="0"/>
                    </a:moveTo>
                    <a:cubicBezTo>
                      <a:pt x="465" y="0"/>
                      <a:pt x="289" y="104"/>
                      <a:pt x="176" y="294"/>
                    </a:cubicBezTo>
                    <a:cubicBezTo>
                      <a:pt x="1" y="600"/>
                      <a:pt x="45" y="1003"/>
                      <a:pt x="281" y="1199"/>
                    </a:cubicBezTo>
                    <a:cubicBezTo>
                      <a:pt x="368" y="1272"/>
                      <a:pt x="469" y="1307"/>
                      <a:pt x="570" y="1307"/>
                    </a:cubicBezTo>
                    <a:cubicBezTo>
                      <a:pt x="742" y="1307"/>
                      <a:pt x="916" y="1206"/>
                      <a:pt x="1029" y="1016"/>
                    </a:cubicBezTo>
                    <a:cubicBezTo>
                      <a:pt x="1208" y="709"/>
                      <a:pt x="1164" y="307"/>
                      <a:pt x="928" y="110"/>
                    </a:cubicBezTo>
                    <a:cubicBezTo>
                      <a:pt x="841" y="36"/>
                      <a:pt x="740" y="0"/>
                      <a:pt x="6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3990;p71"/>
              <p:cNvSpPr/>
              <p:nvPr/>
            </p:nvSpPr>
            <p:spPr>
              <a:xfrm>
                <a:off x="1802402" y="2952521"/>
                <a:ext cx="17481" cy="18318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1159" extrusionOk="0">
                    <a:moveTo>
                      <a:pt x="585" y="0"/>
                    </a:moveTo>
                    <a:cubicBezTo>
                      <a:pt x="449" y="0"/>
                      <a:pt x="313" y="56"/>
                      <a:pt x="215" y="169"/>
                    </a:cubicBezTo>
                    <a:cubicBezTo>
                      <a:pt x="10" y="401"/>
                      <a:pt x="1" y="751"/>
                      <a:pt x="202" y="987"/>
                    </a:cubicBezTo>
                    <a:cubicBezTo>
                      <a:pt x="299" y="1101"/>
                      <a:pt x="435" y="1158"/>
                      <a:pt x="572" y="1158"/>
                    </a:cubicBezTo>
                    <a:cubicBezTo>
                      <a:pt x="707" y="1158"/>
                      <a:pt x="843" y="1102"/>
                      <a:pt x="941" y="991"/>
                    </a:cubicBezTo>
                    <a:cubicBezTo>
                      <a:pt x="1151" y="759"/>
                      <a:pt x="1160" y="409"/>
                      <a:pt x="959" y="173"/>
                    </a:cubicBezTo>
                    <a:cubicBezTo>
                      <a:pt x="862" y="58"/>
                      <a:pt x="723" y="0"/>
                      <a:pt x="5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71"/>
              <p:cNvSpPr/>
              <p:nvPr/>
            </p:nvSpPr>
            <p:spPr>
              <a:xfrm>
                <a:off x="1765948" y="2974015"/>
                <a:ext cx="18144" cy="17148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085" extrusionOk="0">
                    <a:moveTo>
                      <a:pt x="564" y="1"/>
                    </a:moveTo>
                    <a:cubicBezTo>
                      <a:pt x="472" y="1"/>
                      <a:pt x="380" y="26"/>
                      <a:pt x="298" y="77"/>
                    </a:cubicBezTo>
                    <a:cubicBezTo>
                      <a:pt x="58" y="231"/>
                      <a:pt x="1" y="563"/>
                      <a:pt x="163" y="821"/>
                    </a:cubicBezTo>
                    <a:cubicBezTo>
                      <a:pt x="273" y="990"/>
                      <a:pt x="457" y="1085"/>
                      <a:pt x="638" y="1085"/>
                    </a:cubicBezTo>
                    <a:cubicBezTo>
                      <a:pt x="730" y="1085"/>
                      <a:pt x="821" y="1061"/>
                      <a:pt x="902" y="1009"/>
                    </a:cubicBezTo>
                    <a:cubicBezTo>
                      <a:pt x="1142" y="856"/>
                      <a:pt x="1204" y="524"/>
                      <a:pt x="1037" y="266"/>
                    </a:cubicBezTo>
                    <a:cubicBezTo>
                      <a:pt x="928" y="95"/>
                      <a:pt x="745" y="1"/>
                      <a:pt x="5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71"/>
              <p:cNvSpPr/>
              <p:nvPr/>
            </p:nvSpPr>
            <p:spPr>
              <a:xfrm>
                <a:off x="1710251" y="2981665"/>
                <a:ext cx="19064" cy="17085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081" extrusionOk="0">
                    <a:moveTo>
                      <a:pt x="534" y="1"/>
                    </a:moveTo>
                    <a:cubicBezTo>
                      <a:pt x="483" y="1"/>
                      <a:pt x="434" y="8"/>
                      <a:pt x="385" y="22"/>
                    </a:cubicBezTo>
                    <a:cubicBezTo>
                      <a:pt x="114" y="105"/>
                      <a:pt x="0" y="403"/>
                      <a:pt x="140" y="691"/>
                    </a:cubicBezTo>
                    <a:cubicBezTo>
                      <a:pt x="252" y="926"/>
                      <a:pt x="495" y="1080"/>
                      <a:pt x="732" y="1080"/>
                    </a:cubicBezTo>
                    <a:cubicBezTo>
                      <a:pt x="782" y="1080"/>
                      <a:pt x="832" y="1073"/>
                      <a:pt x="880" y="1059"/>
                    </a:cubicBezTo>
                    <a:cubicBezTo>
                      <a:pt x="1151" y="976"/>
                      <a:pt x="1265" y="678"/>
                      <a:pt x="1129" y="390"/>
                    </a:cubicBezTo>
                    <a:cubicBezTo>
                      <a:pt x="1017" y="155"/>
                      <a:pt x="771" y="1"/>
                      <a:pt x="5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71"/>
              <p:cNvSpPr/>
              <p:nvPr/>
            </p:nvSpPr>
            <p:spPr>
              <a:xfrm>
                <a:off x="1661667" y="2969558"/>
                <a:ext cx="12734" cy="11459"/>
              </a:xfrm>
              <a:custGeom>
                <a:avLst/>
                <a:gdLst/>
                <a:ahLst/>
                <a:cxnLst/>
                <a:rect l="l" t="t" r="r" b="b"/>
                <a:pathLst>
                  <a:path w="845" h="725" extrusionOk="0">
                    <a:moveTo>
                      <a:pt x="348" y="1"/>
                    </a:moveTo>
                    <a:cubicBezTo>
                      <a:pt x="316" y="1"/>
                      <a:pt x="285" y="5"/>
                      <a:pt x="254" y="14"/>
                    </a:cubicBezTo>
                    <a:cubicBezTo>
                      <a:pt x="75" y="71"/>
                      <a:pt x="1" y="272"/>
                      <a:pt x="92" y="464"/>
                    </a:cubicBezTo>
                    <a:cubicBezTo>
                      <a:pt x="168" y="622"/>
                      <a:pt x="329" y="724"/>
                      <a:pt x="486" y="724"/>
                    </a:cubicBezTo>
                    <a:cubicBezTo>
                      <a:pt x="520" y="724"/>
                      <a:pt x="554" y="720"/>
                      <a:pt x="587" y="709"/>
                    </a:cubicBezTo>
                    <a:cubicBezTo>
                      <a:pt x="770" y="653"/>
                      <a:pt x="845" y="456"/>
                      <a:pt x="753" y="263"/>
                    </a:cubicBezTo>
                    <a:cubicBezTo>
                      <a:pt x="673" y="103"/>
                      <a:pt x="505" y="1"/>
                      <a:pt x="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" name="Straight Connector 2"/>
          <p:cNvCxnSpPr/>
          <p:nvPr/>
        </p:nvCxnSpPr>
        <p:spPr>
          <a:xfrm>
            <a:off x="1071131" y="1643373"/>
            <a:ext cx="6995457" cy="1965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49225" y="1659226"/>
            <a:ext cx="7879" cy="147381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3790" idx="1"/>
          </p:cNvCxnSpPr>
          <p:nvPr/>
        </p:nvCxnSpPr>
        <p:spPr>
          <a:xfrm>
            <a:off x="3053547" y="1702475"/>
            <a:ext cx="5199" cy="143056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38808" y="1659226"/>
            <a:ext cx="8275" cy="75853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136780" y="1659226"/>
            <a:ext cx="39634" cy="1661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033241" y="1634852"/>
            <a:ext cx="32186" cy="13936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85294" y="3028494"/>
            <a:ext cx="1499616" cy="833932"/>
          </a:xfrm>
          <a:prstGeom prst="rect">
            <a:avLst/>
          </a:prstGeom>
          <a:solidFill>
            <a:schemeClr val="accent4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ALDRIN SESRACON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344300" y="3028494"/>
            <a:ext cx="1474233" cy="748082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ERNISTO ALICAWAY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968336" y="2448640"/>
            <a:ext cx="1363634" cy="5798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JESON GO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269329" y="3287160"/>
            <a:ext cx="1814169" cy="7039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JERALD BELDERA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302952" y="3028493"/>
            <a:ext cx="1661247" cy="8339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JESMIE CLAVERIA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100"/>
                                        <p:tgtEl>
                                          <p:spTgt spid="3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100"/>
                                        <p:tgtEl>
                                          <p:spTgt spid="3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3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1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1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60"/>
          <p:cNvSpPr txBox="1">
            <a:spLocks noGrp="1"/>
          </p:cNvSpPr>
          <p:nvPr>
            <p:ph type="body" idx="1"/>
          </p:nvPr>
        </p:nvSpPr>
        <p:spPr>
          <a:xfrm>
            <a:off x="842657" y="868282"/>
            <a:ext cx="7444849" cy="4362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 smtClean="0">
                <a:solidFill>
                  <a:schemeClr val="lt1"/>
                </a:solidFill>
              </a:rPr>
              <a:t>.</a:t>
            </a:r>
            <a:r>
              <a:rPr lang="en" sz="2000" dirty="0" smtClean="0">
                <a:solidFill>
                  <a:schemeClr val="tx1"/>
                </a:solidFill>
              </a:rPr>
              <a:t>Ang paunawa,babala at anunsyo ay may malaking kapakinabang upang higit na maging ligtas sa sakuna,aksidente at iba pang hindi kanais-nais na pangyayari.kagaya ng babala at paalala nilikha rin ang anunsyo upang magbigay ng mga tiyak na detalye hinggil sa isang pangyayari tulad halimbawa ng gaganaping pagpupulong o pagtitipon.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000"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 smtClean="0">
                <a:solidFill>
                  <a:schemeClr val="tx1"/>
                </a:solidFill>
              </a:rPr>
              <a:t>Ang pangkalahatang tawag sa paunawa,babala at anunsyo ay patalastasan.Naglalaman ito ng mahahalagang impormasyon na nais ipabatid sa mga tao upang magbigay ng kaalaman sa isang particular na pangyayari o sitwasyon.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262" name="Google Shape;1262;p60"/>
          <p:cNvSpPr txBox="1">
            <a:spLocks noGrp="1"/>
          </p:cNvSpPr>
          <p:nvPr>
            <p:ph type="title"/>
          </p:nvPr>
        </p:nvSpPr>
        <p:spPr>
          <a:xfrm flipH="1">
            <a:off x="669763" y="-45917"/>
            <a:ext cx="7723500" cy="752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tx1"/>
                </a:solidFill>
              </a:rPr>
              <a:t>PAUNAWA/BABALA/ANUNSYO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263" name="Google Shape;1263;p60"/>
          <p:cNvSpPr/>
          <p:nvPr/>
        </p:nvSpPr>
        <p:spPr>
          <a:xfrm>
            <a:off x="3161500" y="48613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60"/>
          <p:cNvSpPr/>
          <p:nvPr/>
        </p:nvSpPr>
        <p:spPr>
          <a:xfrm>
            <a:off x="2134075" y="6655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5" name="Google Shape;1265;p60"/>
          <p:cNvGrpSpPr/>
          <p:nvPr/>
        </p:nvGrpSpPr>
        <p:grpSpPr>
          <a:xfrm>
            <a:off x="-161552" y="4215737"/>
            <a:ext cx="1004209" cy="884685"/>
            <a:chOff x="4947275" y="561075"/>
            <a:chExt cx="1029325" cy="906625"/>
          </a:xfrm>
        </p:grpSpPr>
        <p:sp>
          <p:nvSpPr>
            <p:cNvPr id="1266" name="Google Shape;1266;p60"/>
            <p:cNvSpPr/>
            <p:nvPr/>
          </p:nvSpPr>
          <p:spPr>
            <a:xfrm>
              <a:off x="5556950" y="1106600"/>
              <a:ext cx="163575" cy="207975"/>
            </a:xfrm>
            <a:custGeom>
              <a:avLst/>
              <a:gdLst/>
              <a:ahLst/>
              <a:cxnLst/>
              <a:rect l="l" t="t" r="r" b="b"/>
              <a:pathLst>
                <a:path w="6543" h="8319" extrusionOk="0">
                  <a:moveTo>
                    <a:pt x="6483" y="0"/>
                  </a:moveTo>
                  <a:cubicBezTo>
                    <a:pt x="6346" y="0"/>
                    <a:pt x="5892" y="820"/>
                    <a:pt x="5892" y="820"/>
                  </a:cubicBezTo>
                  <a:cubicBezTo>
                    <a:pt x="5892" y="820"/>
                    <a:pt x="4391" y="4723"/>
                    <a:pt x="1389" y="7158"/>
                  </a:cubicBezTo>
                  <a:lnTo>
                    <a:pt x="2223" y="6924"/>
                  </a:lnTo>
                  <a:cubicBezTo>
                    <a:pt x="2223" y="6924"/>
                    <a:pt x="6159" y="1620"/>
                    <a:pt x="6459" y="453"/>
                  </a:cubicBezTo>
                  <a:cubicBezTo>
                    <a:pt x="6542" y="120"/>
                    <a:pt x="6536" y="0"/>
                    <a:pt x="6483" y="0"/>
                  </a:cubicBezTo>
                  <a:close/>
                  <a:moveTo>
                    <a:pt x="1389" y="7158"/>
                  </a:moveTo>
                  <a:cubicBezTo>
                    <a:pt x="321" y="8036"/>
                    <a:pt x="0" y="8319"/>
                    <a:pt x="30" y="8319"/>
                  </a:cubicBezTo>
                  <a:cubicBezTo>
                    <a:pt x="85" y="8319"/>
                    <a:pt x="1289" y="7391"/>
                    <a:pt x="1289" y="7391"/>
                  </a:cubicBezTo>
                  <a:lnTo>
                    <a:pt x="1389" y="7158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0"/>
            <p:cNvSpPr/>
            <p:nvPr/>
          </p:nvSpPr>
          <p:spPr>
            <a:xfrm>
              <a:off x="5063625" y="685050"/>
              <a:ext cx="912975" cy="658875"/>
            </a:xfrm>
            <a:custGeom>
              <a:avLst/>
              <a:gdLst/>
              <a:ahLst/>
              <a:cxnLst/>
              <a:rect l="l" t="t" r="r" b="b"/>
              <a:pathLst>
                <a:path w="36519" h="26355" extrusionOk="0">
                  <a:moveTo>
                    <a:pt x="32415" y="1"/>
                  </a:moveTo>
                  <a:cubicBezTo>
                    <a:pt x="32299" y="1"/>
                    <a:pt x="32182" y="12"/>
                    <a:pt x="32063" y="36"/>
                  </a:cubicBezTo>
                  <a:cubicBezTo>
                    <a:pt x="29528" y="536"/>
                    <a:pt x="28527" y="1770"/>
                    <a:pt x="27326" y="1971"/>
                  </a:cubicBezTo>
                  <a:cubicBezTo>
                    <a:pt x="26092" y="2171"/>
                    <a:pt x="25525" y="3171"/>
                    <a:pt x="23824" y="4973"/>
                  </a:cubicBezTo>
                  <a:cubicBezTo>
                    <a:pt x="22089" y="6774"/>
                    <a:pt x="21322" y="6474"/>
                    <a:pt x="19221" y="8642"/>
                  </a:cubicBezTo>
                  <a:cubicBezTo>
                    <a:pt x="17153" y="10810"/>
                    <a:pt x="15718" y="12311"/>
                    <a:pt x="15318" y="14513"/>
                  </a:cubicBezTo>
                  <a:cubicBezTo>
                    <a:pt x="15318" y="14513"/>
                    <a:pt x="15018" y="13012"/>
                    <a:pt x="12449" y="13012"/>
                  </a:cubicBezTo>
                  <a:cubicBezTo>
                    <a:pt x="9847" y="13078"/>
                    <a:pt x="7979" y="13679"/>
                    <a:pt x="6178" y="15080"/>
                  </a:cubicBezTo>
                  <a:cubicBezTo>
                    <a:pt x="4443" y="16381"/>
                    <a:pt x="3042" y="17448"/>
                    <a:pt x="1508" y="20117"/>
                  </a:cubicBezTo>
                  <a:cubicBezTo>
                    <a:pt x="1" y="22706"/>
                    <a:pt x="618" y="26325"/>
                    <a:pt x="2696" y="26325"/>
                  </a:cubicBezTo>
                  <a:cubicBezTo>
                    <a:pt x="2733" y="26325"/>
                    <a:pt x="2771" y="26324"/>
                    <a:pt x="2809" y="26321"/>
                  </a:cubicBezTo>
                  <a:cubicBezTo>
                    <a:pt x="3419" y="26283"/>
                    <a:pt x="4010" y="26270"/>
                    <a:pt x="4543" y="26270"/>
                  </a:cubicBezTo>
                  <a:cubicBezTo>
                    <a:pt x="5875" y="26270"/>
                    <a:pt x="6845" y="26355"/>
                    <a:pt x="6845" y="26355"/>
                  </a:cubicBezTo>
                  <a:lnTo>
                    <a:pt x="20822" y="25154"/>
                  </a:lnTo>
                  <a:cubicBezTo>
                    <a:pt x="20822" y="25154"/>
                    <a:pt x="24358" y="22519"/>
                    <a:pt x="27827" y="18949"/>
                  </a:cubicBezTo>
                  <a:cubicBezTo>
                    <a:pt x="28260" y="18482"/>
                    <a:pt x="28727" y="18015"/>
                    <a:pt x="29161" y="17515"/>
                  </a:cubicBezTo>
                  <a:cubicBezTo>
                    <a:pt x="30896" y="15614"/>
                    <a:pt x="32497" y="13445"/>
                    <a:pt x="33498" y="11311"/>
                  </a:cubicBezTo>
                  <a:cubicBezTo>
                    <a:pt x="36518" y="4792"/>
                    <a:pt x="34780" y="1"/>
                    <a:pt x="32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0"/>
            <p:cNvSpPr/>
            <p:nvPr/>
          </p:nvSpPr>
          <p:spPr>
            <a:xfrm>
              <a:off x="5138850" y="1064475"/>
              <a:ext cx="423650" cy="272600"/>
            </a:xfrm>
            <a:custGeom>
              <a:avLst/>
              <a:gdLst/>
              <a:ahLst/>
              <a:cxnLst/>
              <a:rect l="l" t="t" r="r" b="b"/>
              <a:pathLst>
                <a:path w="16946" h="10904" extrusionOk="0">
                  <a:moveTo>
                    <a:pt x="8439" y="0"/>
                  </a:moveTo>
                  <a:cubicBezTo>
                    <a:pt x="8105" y="0"/>
                    <a:pt x="7224" y="717"/>
                    <a:pt x="6579" y="717"/>
                  </a:cubicBezTo>
                  <a:cubicBezTo>
                    <a:pt x="6441" y="717"/>
                    <a:pt x="6313" y="684"/>
                    <a:pt x="6205" y="603"/>
                  </a:cubicBezTo>
                  <a:cubicBezTo>
                    <a:pt x="6137" y="551"/>
                    <a:pt x="6091" y="528"/>
                    <a:pt x="6059" y="528"/>
                  </a:cubicBezTo>
                  <a:cubicBezTo>
                    <a:pt x="5809" y="528"/>
                    <a:pt x="6515" y="2001"/>
                    <a:pt x="5537" y="2238"/>
                  </a:cubicBezTo>
                  <a:cubicBezTo>
                    <a:pt x="5253" y="2309"/>
                    <a:pt x="5018" y="2335"/>
                    <a:pt x="4827" y="2335"/>
                  </a:cubicBezTo>
                  <a:cubicBezTo>
                    <a:pt x="4300" y="2335"/>
                    <a:pt x="4103" y="2138"/>
                    <a:pt x="4103" y="2138"/>
                  </a:cubicBezTo>
                  <a:lnTo>
                    <a:pt x="4103" y="2138"/>
                  </a:lnTo>
                  <a:cubicBezTo>
                    <a:pt x="4103" y="2138"/>
                    <a:pt x="4136" y="3172"/>
                    <a:pt x="2702" y="3339"/>
                  </a:cubicBezTo>
                  <a:cubicBezTo>
                    <a:pt x="2702" y="3339"/>
                    <a:pt x="2936" y="4673"/>
                    <a:pt x="1968" y="5240"/>
                  </a:cubicBezTo>
                  <a:cubicBezTo>
                    <a:pt x="967" y="5774"/>
                    <a:pt x="367" y="5807"/>
                    <a:pt x="367" y="5807"/>
                  </a:cubicBezTo>
                  <a:cubicBezTo>
                    <a:pt x="367" y="5807"/>
                    <a:pt x="2702" y="6641"/>
                    <a:pt x="1935" y="7975"/>
                  </a:cubicBezTo>
                  <a:cubicBezTo>
                    <a:pt x="1168" y="9243"/>
                    <a:pt x="134" y="9276"/>
                    <a:pt x="0" y="9276"/>
                  </a:cubicBezTo>
                  <a:cubicBezTo>
                    <a:pt x="167" y="9276"/>
                    <a:pt x="1434" y="9410"/>
                    <a:pt x="1601" y="9943"/>
                  </a:cubicBezTo>
                  <a:cubicBezTo>
                    <a:pt x="1763" y="10402"/>
                    <a:pt x="1076" y="10903"/>
                    <a:pt x="1579" y="10903"/>
                  </a:cubicBezTo>
                  <a:cubicBezTo>
                    <a:pt x="1699" y="10903"/>
                    <a:pt x="1886" y="10875"/>
                    <a:pt x="2168" y="10811"/>
                  </a:cubicBezTo>
                  <a:cubicBezTo>
                    <a:pt x="3703" y="10477"/>
                    <a:pt x="6004" y="10277"/>
                    <a:pt x="8273" y="10110"/>
                  </a:cubicBezTo>
                  <a:cubicBezTo>
                    <a:pt x="11809" y="9943"/>
                    <a:pt x="15444" y="9910"/>
                    <a:pt x="16946" y="9743"/>
                  </a:cubicBezTo>
                  <a:cubicBezTo>
                    <a:pt x="16345" y="8609"/>
                    <a:pt x="14844" y="3005"/>
                    <a:pt x="14477" y="1504"/>
                  </a:cubicBezTo>
                  <a:cubicBezTo>
                    <a:pt x="14444" y="1271"/>
                    <a:pt x="14377" y="1137"/>
                    <a:pt x="14377" y="1137"/>
                  </a:cubicBezTo>
                  <a:cubicBezTo>
                    <a:pt x="14377" y="1137"/>
                    <a:pt x="12550" y="303"/>
                    <a:pt x="11252" y="303"/>
                  </a:cubicBezTo>
                  <a:cubicBezTo>
                    <a:pt x="10971" y="303"/>
                    <a:pt x="10715" y="342"/>
                    <a:pt x="10508" y="437"/>
                  </a:cubicBezTo>
                  <a:cubicBezTo>
                    <a:pt x="10237" y="561"/>
                    <a:pt x="10001" y="609"/>
                    <a:pt x="9796" y="609"/>
                  </a:cubicBezTo>
                  <a:cubicBezTo>
                    <a:pt x="9115" y="609"/>
                    <a:pt x="8755" y="80"/>
                    <a:pt x="8473" y="3"/>
                  </a:cubicBezTo>
                  <a:cubicBezTo>
                    <a:pt x="8462" y="1"/>
                    <a:pt x="8451" y="0"/>
                    <a:pt x="8439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0"/>
            <p:cNvSpPr/>
            <p:nvPr/>
          </p:nvSpPr>
          <p:spPr>
            <a:xfrm>
              <a:off x="5489100" y="785000"/>
              <a:ext cx="382800" cy="523075"/>
            </a:xfrm>
            <a:custGeom>
              <a:avLst/>
              <a:gdLst/>
              <a:ahLst/>
              <a:cxnLst/>
              <a:rect l="l" t="t" r="r" b="b"/>
              <a:pathLst>
                <a:path w="15312" h="20923" extrusionOk="0">
                  <a:moveTo>
                    <a:pt x="12164" y="0"/>
                  </a:moveTo>
                  <a:cubicBezTo>
                    <a:pt x="9903" y="0"/>
                    <a:pt x="7146" y="2181"/>
                    <a:pt x="6538" y="3476"/>
                  </a:cubicBezTo>
                  <a:cubicBezTo>
                    <a:pt x="5537" y="5645"/>
                    <a:pt x="4737" y="4877"/>
                    <a:pt x="4036" y="5478"/>
                  </a:cubicBezTo>
                  <a:cubicBezTo>
                    <a:pt x="3336" y="6078"/>
                    <a:pt x="3769" y="7179"/>
                    <a:pt x="2835" y="7746"/>
                  </a:cubicBezTo>
                  <a:cubicBezTo>
                    <a:pt x="2635" y="7861"/>
                    <a:pt x="2464" y="7897"/>
                    <a:pt x="2307" y="7897"/>
                  </a:cubicBezTo>
                  <a:cubicBezTo>
                    <a:pt x="2040" y="7897"/>
                    <a:pt x="1816" y="7791"/>
                    <a:pt x="1566" y="7791"/>
                  </a:cubicBezTo>
                  <a:cubicBezTo>
                    <a:pt x="1281" y="7791"/>
                    <a:pt x="960" y="7928"/>
                    <a:pt x="500" y="8513"/>
                  </a:cubicBezTo>
                  <a:cubicBezTo>
                    <a:pt x="0" y="9147"/>
                    <a:pt x="400" y="10748"/>
                    <a:pt x="1068" y="12683"/>
                  </a:cubicBezTo>
                  <a:cubicBezTo>
                    <a:pt x="1901" y="15185"/>
                    <a:pt x="3069" y="18254"/>
                    <a:pt x="3202" y="20655"/>
                  </a:cubicBezTo>
                  <a:lnTo>
                    <a:pt x="3202" y="20922"/>
                  </a:lnTo>
                  <a:cubicBezTo>
                    <a:pt x="3469" y="20856"/>
                    <a:pt x="3636" y="20822"/>
                    <a:pt x="3669" y="20789"/>
                  </a:cubicBezTo>
                  <a:cubicBezTo>
                    <a:pt x="3669" y="20789"/>
                    <a:pt x="13276" y="12683"/>
                    <a:pt x="15011" y="6145"/>
                  </a:cubicBezTo>
                  <a:cubicBezTo>
                    <a:pt x="15211" y="5244"/>
                    <a:pt x="15311" y="4344"/>
                    <a:pt x="15211" y="3577"/>
                  </a:cubicBezTo>
                  <a:cubicBezTo>
                    <a:pt x="14883" y="915"/>
                    <a:pt x="13628" y="0"/>
                    <a:pt x="12164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0"/>
            <p:cNvSpPr/>
            <p:nvPr/>
          </p:nvSpPr>
          <p:spPr>
            <a:xfrm>
              <a:off x="5563300" y="1308050"/>
              <a:ext cx="5050" cy="5125"/>
            </a:xfrm>
            <a:custGeom>
              <a:avLst/>
              <a:gdLst/>
              <a:ahLst/>
              <a:cxnLst/>
              <a:rect l="l" t="t" r="r" b="b"/>
              <a:pathLst>
                <a:path w="202" h="205" extrusionOk="0">
                  <a:moveTo>
                    <a:pt x="201" y="0"/>
                  </a:moveTo>
                  <a:cubicBezTo>
                    <a:pt x="168" y="34"/>
                    <a:pt x="68" y="34"/>
                    <a:pt x="1" y="34"/>
                  </a:cubicBezTo>
                  <a:cubicBezTo>
                    <a:pt x="82" y="147"/>
                    <a:pt x="131" y="205"/>
                    <a:pt x="161" y="205"/>
                  </a:cubicBezTo>
                  <a:cubicBezTo>
                    <a:pt x="192" y="205"/>
                    <a:pt x="201" y="138"/>
                    <a:pt x="201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0"/>
            <p:cNvSpPr/>
            <p:nvPr/>
          </p:nvSpPr>
          <p:spPr>
            <a:xfrm>
              <a:off x="5564975" y="805175"/>
              <a:ext cx="195175" cy="505400"/>
            </a:xfrm>
            <a:custGeom>
              <a:avLst/>
              <a:gdLst/>
              <a:ahLst/>
              <a:cxnLst/>
              <a:rect l="l" t="t" r="r" b="b"/>
              <a:pathLst>
                <a:path w="7807" h="20216" extrusionOk="0">
                  <a:moveTo>
                    <a:pt x="5038" y="1"/>
                  </a:moveTo>
                  <a:lnTo>
                    <a:pt x="4904" y="968"/>
                  </a:lnTo>
                  <a:cubicBezTo>
                    <a:pt x="4904" y="968"/>
                    <a:pt x="7573" y="2102"/>
                    <a:pt x="7072" y="5471"/>
                  </a:cubicBezTo>
                  <a:cubicBezTo>
                    <a:pt x="6705" y="7640"/>
                    <a:pt x="6305" y="8173"/>
                    <a:pt x="5771" y="8841"/>
                  </a:cubicBezTo>
                  <a:cubicBezTo>
                    <a:pt x="5438" y="9274"/>
                    <a:pt x="5038" y="9708"/>
                    <a:pt x="4637" y="10608"/>
                  </a:cubicBezTo>
                  <a:cubicBezTo>
                    <a:pt x="4304" y="11309"/>
                    <a:pt x="4003" y="12143"/>
                    <a:pt x="3670" y="13010"/>
                  </a:cubicBezTo>
                  <a:cubicBezTo>
                    <a:pt x="2936" y="15112"/>
                    <a:pt x="1969" y="17714"/>
                    <a:pt x="1" y="20182"/>
                  </a:cubicBezTo>
                  <a:lnTo>
                    <a:pt x="201" y="20215"/>
                  </a:lnTo>
                  <a:cubicBezTo>
                    <a:pt x="2169" y="17680"/>
                    <a:pt x="3136" y="15045"/>
                    <a:pt x="3937" y="12977"/>
                  </a:cubicBezTo>
                  <a:cubicBezTo>
                    <a:pt x="4270" y="12110"/>
                    <a:pt x="4537" y="11276"/>
                    <a:pt x="4871" y="10542"/>
                  </a:cubicBezTo>
                  <a:cubicBezTo>
                    <a:pt x="5304" y="9708"/>
                    <a:pt x="5638" y="9274"/>
                    <a:pt x="5972" y="8841"/>
                  </a:cubicBezTo>
                  <a:cubicBezTo>
                    <a:pt x="6505" y="8140"/>
                    <a:pt x="6972" y="7540"/>
                    <a:pt x="7306" y="5371"/>
                  </a:cubicBezTo>
                  <a:cubicBezTo>
                    <a:pt x="7806" y="1969"/>
                    <a:pt x="5104" y="1"/>
                    <a:pt x="5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0"/>
            <p:cNvSpPr/>
            <p:nvPr/>
          </p:nvSpPr>
          <p:spPr>
            <a:xfrm>
              <a:off x="5609175" y="855225"/>
              <a:ext cx="96750" cy="181825"/>
            </a:xfrm>
            <a:custGeom>
              <a:avLst/>
              <a:gdLst/>
              <a:ahLst/>
              <a:cxnLst/>
              <a:rect l="l" t="t" r="r" b="b"/>
              <a:pathLst>
                <a:path w="3870" h="7273" extrusionOk="0">
                  <a:moveTo>
                    <a:pt x="901" y="0"/>
                  </a:moveTo>
                  <a:lnTo>
                    <a:pt x="1" y="1868"/>
                  </a:lnTo>
                  <a:cubicBezTo>
                    <a:pt x="1" y="1871"/>
                    <a:pt x="4" y="1872"/>
                    <a:pt x="10" y="1872"/>
                  </a:cubicBezTo>
                  <a:cubicBezTo>
                    <a:pt x="64" y="1872"/>
                    <a:pt x="356" y="1770"/>
                    <a:pt x="691" y="1770"/>
                  </a:cubicBezTo>
                  <a:cubicBezTo>
                    <a:pt x="1219" y="1770"/>
                    <a:pt x="1855" y="2024"/>
                    <a:pt x="1835" y="3336"/>
                  </a:cubicBezTo>
                  <a:cubicBezTo>
                    <a:pt x="1735" y="5704"/>
                    <a:pt x="3670" y="7272"/>
                    <a:pt x="3670" y="7272"/>
                  </a:cubicBezTo>
                  <a:lnTo>
                    <a:pt x="3870" y="7105"/>
                  </a:lnTo>
                  <a:cubicBezTo>
                    <a:pt x="3837" y="7105"/>
                    <a:pt x="2002" y="5604"/>
                    <a:pt x="2069" y="3303"/>
                  </a:cubicBezTo>
                  <a:cubicBezTo>
                    <a:pt x="2169" y="968"/>
                    <a:pt x="968" y="34"/>
                    <a:pt x="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0"/>
            <p:cNvSpPr/>
            <p:nvPr/>
          </p:nvSpPr>
          <p:spPr>
            <a:xfrm>
              <a:off x="5471575" y="1010275"/>
              <a:ext cx="186825" cy="132675"/>
            </a:xfrm>
            <a:custGeom>
              <a:avLst/>
              <a:gdLst/>
              <a:ahLst/>
              <a:cxnLst/>
              <a:rect l="l" t="t" r="r" b="b"/>
              <a:pathLst>
                <a:path w="7473" h="5307" extrusionOk="0">
                  <a:moveTo>
                    <a:pt x="1587" y="0"/>
                  </a:moveTo>
                  <a:cubicBezTo>
                    <a:pt x="1172" y="0"/>
                    <a:pt x="820" y="68"/>
                    <a:pt x="534" y="203"/>
                  </a:cubicBezTo>
                  <a:cubicBezTo>
                    <a:pt x="134" y="436"/>
                    <a:pt x="1" y="670"/>
                    <a:pt x="1" y="737"/>
                  </a:cubicBezTo>
                  <a:lnTo>
                    <a:pt x="234" y="737"/>
                  </a:lnTo>
                  <a:cubicBezTo>
                    <a:pt x="234" y="737"/>
                    <a:pt x="312" y="892"/>
                    <a:pt x="481" y="892"/>
                  </a:cubicBezTo>
                  <a:cubicBezTo>
                    <a:pt x="534" y="892"/>
                    <a:pt x="596" y="876"/>
                    <a:pt x="668" y="837"/>
                  </a:cubicBezTo>
                  <a:cubicBezTo>
                    <a:pt x="938" y="689"/>
                    <a:pt x="1388" y="344"/>
                    <a:pt x="2191" y="344"/>
                  </a:cubicBezTo>
                  <a:cubicBezTo>
                    <a:pt x="2480" y="344"/>
                    <a:pt x="2815" y="388"/>
                    <a:pt x="3203" y="503"/>
                  </a:cubicBezTo>
                  <a:cubicBezTo>
                    <a:pt x="5871" y="1337"/>
                    <a:pt x="7206" y="5273"/>
                    <a:pt x="7206" y="5307"/>
                  </a:cubicBezTo>
                  <a:lnTo>
                    <a:pt x="7473" y="5173"/>
                  </a:lnTo>
                  <a:cubicBezTo>
                    <a:pt x="7373" y="5006"/>
                    <a:pt x="6072" y="1170"/>
                    <a:pt x="3370" y="303"/>
                  </a:cubicBezTo>
                  <a:cubicBezTo>
                    <a:pt x="2691" y="101"/>
                    <a:pt x="2093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0"/>
            <p:cNvSpPr/>
            <p:nvPr/>
          </p:nvSpPr>
          <p:spPr>
            <a:xfrm>
              <a:off x="5765125" y="770150"/>
              <a:ext cx="68400" cy="198500"/>
            </a:xfrm>
            <a:custGeom>
              <a:avLst/>
              <a:gdLst/>
              <a:ahLst/>
              <a:cxnLst/>
              <a:rect l="l" t="t" r="r" b="b"/>
              <a:pathLst>
                <a:path w="2736" h="7940" extrusionOk="0">
                  <a:moveTo>
                    <a:pt x="834" y="1"/>
                  </a:moveTo>
                  <a:lnTo>
                    <a:pt x="0" y="334"/>
                  </a:lnTo>
                  <a:cubicBezTo>
                    <a:pt x="0" y="368"/>
                    <a:pt x="2435" y="3537"/>
                    <a:pt x="467" y="7940"/>
                  </a:cubicBezTo>
                  <a:lnTo>
                    <a:pt x="734" y="7940"/>
                  </a:lnTo>
                  <a:cubicBezTo>
                    <a:pt x="2736" y="3403"/>
                    <a:pt x="901" y="34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0"/>
            <p:cNvSpPr/>
            <p:nvPr/>
          </p:nvSpPr>
          <p:spPr>
            <a:xfrm>
              <a:off x="5797650" y="774325"/>
              <a:ext cx="75075" cy="234375"/>
            </a:xfrm>
            <a:custGeom>
              <a:avLst/>
              <a:gdLst/>
              <a:ahLst/>
              <a:cxnLst/>
              <a:rect l="l" t="t" r="r" b="b"/>
              <a:pathLst>
                <a:path w="3003" h="9375" extrusionOk="0">
                  <a:moveTo>
                    <a:pt x="1468" y="1"/>
                  </a:moveTo>
                  <a:cubicBezTo>
                    <a:pt x="1501" y="34"/>
                    <a:pt x="2769" y="4837"/>
                    <a:pt x="0" y="9374"/>
                  </a:cubicBezTo>
                  <a:lnTo>
                    <a:pt x="200" y="9374"/>
                  </a:lnTo>
                  <a:cubicBezTo>
                    <a:pt x="3002" y="4771"/>
                    <a:pt x="2335" y="101"/>
                    <a:pt x="2335" y="67"/>
                  </a:cubicBezTo>
                  <a:lnTo>
                    <a:pt x="14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0"/>
            <p:cNvSpPr/>
            <p:nvPr/>
          </p:nvSpPr>
          <p:spPr>
            <a:xfrm>
              <a:off x="5798475" y="876075"/>
              <a:ext cx="95100" cy="162625"/>
            </a:xfrm>
            <a:custGeom>
              <a:avLst/>
              <a:gdLst/>
              <a:ahLst/>
              <a:cxnLst/>
              <a:rect l="l" t="t" r="r" b="b"/>
              <a:pathLst>
                <a:path w="3804" h="6505" extrusionOk="0">
                  <a:moveTo>
                    <a:pt x="3336" y="0"/>
                  </a:moveTo>
                  <a:cubicBezTo>
                    <a:pt x="3336" y="34"/>
                    <a:pt x="1802" y="4437"/>
                    <a:pt x="1" y="6405"/>
                  </a:cubicBezTo>
                  <a:lnTo>
                    <a:pt x="167" y="6505"/>
                  </a:lnTo>
                  <a:cubicBezTo>
                    <a:pt x="2002" y="4470"/>
                    <a:pt x="3737" y="801"/>
                    <a:pt x="3803" y="634"/>
                  </a:cubicBezTo>
                  <a:lnTo>
                    <a:pt x="3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0"/>
            <p:cNvSpPr/>
            <p:nvPr/>
          </p:nvSpPr>
          <p:spPr>
            <a:xfrm>
              <a:off x="5730100" y="959450"/>
              <a:ext cx="80075" cy="95100"/>
            </a:xfrm>
            <a:custGeom>
              <a:avLst/>
              <a:gdLst/>
              <a:ahLst/>
              <a:cxnLst/>
              <a:rect l="l" t="t" r="r" b="b"/>
              <a:pathLst>
                <a:path w="3203" h="3804" extrusionOk="0">
                  <a:moveTo>
                    <a:pt x="1342" y="0"/>
                  </a:moveTo>
                  <a:cubicBezTo>
                    <a:pt x="1286" y="0"/>
                    <a:pt x="1228" y="11"/>
                    <a:pt x="1168" y="34"/>
                  </a:cubicBezTo>
                  <a:lnTo>
                    <a:pt x="367" y="368"/>
                  </a:lnTo>
                  <a:lnTo>
                    <a:pt x="0" y="1535"/>
                  </a:lnTo>
                  <a:cubicBezTo>
                    <a:pt x="205" y="1448"/>
                    <a:pt x="565" y="1257"/>
                    <a:pt x="875" y="1257"/>
                  </a:cubicBezTo>
                  <a:cubicBezTo>
                    <a:pt x="918" y="1257"/>
                    <a:pt x="960" y="1260"/>
                    <a:pt x="1001" y="1269"/>
                  </a:cubicBezTo>
                  <a:cubicBezTo>
                    <a:pt x="1235" y="1269"/>
                    <a:pt x="1368" y="1369"/>
                    <a:pt x="1401" y="1602"/>
                  </a:cubicBezTo>
                  <a:cubicBezTo>
                    <a:pt x="1568" y="2169"/>
                    <a:pt x="1702" y="2703"/>
                    <a:pt x="2002" y="2703"/>
                  </a:cubicBezTo>
                  <a:lnTo>
                    <a:pt x="2135" y="2703"/>
                  </a:lnTo>
                  <a:cubicBezTo>
                    <a:pt x="2180" y="2688"/>
                    <a:pt x="2251" y="2673"/>
                    <a:pt x="2326" y="2673"/>
                  </a:cubicBezTo>
                  <a:cubicBezTo>
                    <a:pt x="2417" y="2673"/>
                    <a:pt x="2514" y="2696"/>
                    <a:pt x="2569" y="2770"/>
                  </a:cubicBezTo>
                  <a:cubicBezTo>
                    <a:pt x="2702" y="2870"/>
                    <a:pt x="2736" y="3070"/>
                    <a:pt x="2569" y="3804"/>
                  </a:cubicBezTo>
                  <a:cubicBezTo>
                    <a:pt x="2969" y="2970"/>
                    <a:pt x="3203" y="2002"/>
                    <a:pt x="2869" y="1502"/>
                  </a:cubicBezTo>
                  <a:cubicBezTo>
                    <a:pt x="2736" y="1369"/>
                    <a:pt x="2569" y="1302"/>
                    <a:pt x="2369" y="1302"/>
                  </a:cubicBezTo>
                  <a:lnTo>
                    <a:pt x="2269" y="1302"/>
                  </a:lnTo>
                  <a:lnTo>
                    <a:pt x="2269" y="1269"/>
                  </a:lnTo>
                  <a:cubicBezTo>
                    <a:pt x="2209" y="878"/>
                    <a:pt x="1851" y="0"/>
                    <a:pt x="13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0"/>
            <p:cNvSpPr/>
            <p:nvPr/>
          </p:nvSpPr>
          <p:spPr>
            <a:xfrm>
              <a:off x="5663375" y="1051250"/>
              <a:ext cx="123494" cy="109301"/>
            </a:xfrm>
            <a:custGeom>
              <a:avLst/>
              <a:gdLst/>
              <a:ahLst/>
              <a:cxnLst/>
              <a:rect l="l" t="t" r="r" b="b"/>
              <a:pathLst>
                <a:path w="5172" h="4469" extrusionOk="0">
                  <a:moveTo>
                    <a:pt x="2174" y="78"/>
                  </a:moveTo>
                  <a:cubicBezTo>
                    <a:pt x="2305" y="78"/>
                    <a:pt x="2429" y="94"/>
                    <a:pt x="2536" y="132"/>
                  </a:cubicBezTo>
                  <a:cubicBezTo>
                    <a:pt x="2769" y="198"/>
                    <a:pt x="2903" y="365"/>
                    <a:pt x="2903" y="632"/>
                  </a:cubicBezTo>
                  <a:lnTo>
                    <a:pt x="2903" y="1499"/>
                  </a:lnTo>
                  <a:cubicBezTo>
                    <a:pt x="2869" y="2200"/>
                    <a:pt x="2869" y="2834"/>
                    <a:pt x="3236" y="2967"/>
                  </a:cubicBezTo>
                  <a:cubicBezTo>
                    <a:pt x="3292" y="2981"/>
                    <a:pt x="3347" y="2989"/>
                    <a:pt x="3405" y="2989"/>
                  </a:cubicBezTo>
                  <a:cubicBezTo>
                    <a:pt x="3486" y="2989"/>
                    <a:pt x="3572" y="2973"/>
                    <a:pt x="3670" y="2934"/>
                  </a:cubicBezTo>
                  <a:lnTo>
                    <a:pt x="3703" y="2934"/>
                  </a:lnTo>
                  <a:cubicBezTo>
                    <a:pt x="3970" y="2817"/>
                    <a:pt x="4220" y="2775"/>
                    <a:pt x="4421" y="2775"/>
                  </a:cubicBezTo>
                  <a:cubicBezTo>
                    <a:pt x="4621" y="2775"/>
                    <a:pt x="4771" y="2817"/>
                    <a:pt x="4838" y="2867"/>
                  </a:cubicBezTo>
                  <a:cubicBezTo>
                    <a:pt x="4871" y="2934"/>
                    <a:pt x="4871" y="3000"/>
                    <a:pt x="4771" y="3101"/>
                  </a:cubicBezTo>
                  <a:cubicBezTo>
                    <a:pt x="4614" y="3289"/>
                    <a:pt x="4367" y="3567"/>
                    <a:pt x="4116" y="3794"/>
                  </a:cubicBezTo>
                  <a:lnTo>
                    <a:pt x="4116" y="3794"/>
                  </a:lnTo>
                  <a:cubicBezTo>
                    <a:pt x="4122" y="3770"/>
                    <a:pt x="4099" y="3742"/>
                    <a:pt x="4037" y="3701"/>
                  </a:cubicBezTo>
                  <a:cubicBezTo>
                    <a:pt x="3979" y="3657"/>
                    <a:pt x="3882" y="3633"/>
                    <a:pt x="3751" y="3633"/>
                  </a:cubicBezTo>
                  <a:cubicBezTo>
                    <a:pt x="3581" y="3633"/>
                    <a:pt x="3352" y="3674"/>
                    <a:pt x="3070" y="3768"/>
                  </a:cubicBezTo>
                  <a:cubicBezTo>
                    <a:pt x="3036" y="3768"/>
                    <a:pt x="3003" y="3801"/>
                    <a:pt x="2970" y="3801"/>
                  </a:cubicBezTo>
                  <a:cubicBezTo>
                    <a:pt x="2650" y="3915"/>
                    <a:pt x="2409" y="3967"/>
                    <a:pt x="2246" y="3967"/>
                  </a:cubicBezTo>
                  <a:cubicBezTo>
                    <a:pt x="2170" y="3967"/>
                    <a:pt x="2111" y="3956"/>
                    <a:pt x="2069" y="3934"/>
                  </a:cubicBezTo>
                  <a:cubicBezTo>
                    <a:pt x="1835" y="3834"/>
                    <a:pt x="1835" y="3501"/>
                    <a:pt x="1835" y="2967"/>
                  </a:cubicBezTo>
                  <a:cubicBezTo>
                    <a:pt x="1835" y="2767"/>
                    <a:pt x="1835" y="2500"/>
                    <a:pt x="1769" y="2200"/>
                  </a:cubicBezTo>
                  <a:cubicBezTo>
                    <a:pt x="1735" y="1766"/>
                    <a:pt x="1569" y="1499"/>
                    <a:pt x="1235" y="1499"/>
                  </a:cubicBezTo>
                  <a:cubicBezTo>
                    <a:pt x="935" y="1499"/>
                    <a:pt x="601" y="1666"/>
                    <a:pt x="401" y="1800"/>
                  </a:cubicBezTo>
                  <a:lnTo>
                    <a:pt x="1035" y="332"/>
                  </a:lnTo>
                  <a:cubicBezTo>
                    <a:pt x="1215" y="255"/>
                    <a:pt x="1733" y="78"/>
                    <a:pt x="2174" y="78"/>
                  </a:cubicBezTo>
                  <a:close/>
                  <a:moveTo>
                    <a:pt x="2435" y="1"/>
                  </a:moveTo>
                  <a:cubicBezTo>
                    <a:pt x="2003" y="1"/>
                    <a:pt x="1496" y="120"/>
                    <a:pt x="1235" y="198"/>
                  </a:cubicBezTo>
                  <a:cubicBezTo>
                    <a:pt x="1102" y="265"/>
                    <a:pt x="1035" y="298"/>
                    <a:pt x="1035" y="298"/>
                  </a:cubicBezTo>
                  <a:lnTo>
                    <a:pt x="968" y="332"/>
                  </a:lnTo>
                  <a:lnTo>
                    <a:pt x="901" y="432"/>
                  </a:lnTo>
                  <a:lnTo>
                    <a:pt x="134" y="2200"/>
                  </a:lnTo>
                  <a:lnTo>
                    <a:pt x="1" y="2533"/>
                  </a:lnTo>
                  <a:lnTo>
                    <a:pt x="1" y="2533"/>
                  </a:lnTo>
                  <a:lnTo>
                    <a:pt x="34" y="2500"/>
                  </a:lnTo>
                  <a:lnTo>
                    <a:pt x="368" y="2267"/>
                  </a:lnTo>
                  <a:lnTo>
                    <a:pt x="401" y="2200"/>
                  </a:lnTo>
                  <a:cubicBezTo>
                    <a:pt x="534" y="2133"/>
                    <a:pt x="968" y="1800"/>
                    <a:pt x="1302" y="1800"/>
                  </a:cubicBezTo>
                  <a:cubicBezTo>
                    <a:pt x="1535" y="1800"/>
                    <a:pt x="1669" y="2000"/>
                    <a:pt x="1702" y="2367"/>
                  </a:cubicBezTo>
                  <a:cubicBezTo>
                    <a:pt x="1702" y="2634"/>
                    <a:pt x="1735" y="2867"/>
                    <a:pt x="1735" y="3134"/>
                  </a:cubicBezTo>
                  <a:cubicBezTo>
                    <a:pt x="1735" y="3668"/>
                    <a:pt x="1735" y="4035"/>
                    <a:pt x="2069" y="4168"/>
                  </a:cubicBezTo>
                  <a:cubicBezTo>
                    <a:pt x="2150" y="4203"/>
                    <a:pt x="2236" y="4217"/>
                    <a:pt x="2332" y="4217"/>
                  </a:cubicBezTo>
                  <a:cubicBezTo>
                    <a:pt x="2513" y="4217"/>
                    <a:pt x="2732" y="4166"/>
                    <a:pt x="3036" y="4101"/>
                  </a:cubicBezTo>
                  <a:cubicBezTo>
                    <a:pt x="3070" y="4101"/>
                    <a:pt x="3136" y="4035"/>
                    <a:pt x="3170" y="4035"/>
                  </a:cubicBezTo>
                  <a:cubicBezTo>
                    <a:pt x="3433" y="3941"/>
                    <a:pt x="3632" y="3899"/>
                    <a:pt x="3774" y="3899"/>
                  </a:cubicBezTo>
                  <a:cubicBezTo>
                    <a:pt x="3885" y="3899"/>
                    <a:pt x="3960" y="3924"/>
                    <a:pt x="4004" y="3968"/>
                  </a:cubicBezTo>
                  <a:cubicBezTo>
                    <a:pt x="4137" y="4101"/>
                    <a:pt x="3970" y="4335"/>
                    <a:pt x="3870" y="4435"/>
                  </a:cubicBezTo>
                  <a:lnTo>
                    <a:pt x="3970" y="4468"/>
                  </a:lnTo>
                  <a:cubicBezTo>
                    <a:pt x="4304" y="3868"/>
                    <a:pt x="4704" y="3434"/>
                    <a:pt x="5171" y="2934"/>
                  </a:cubicBezTo>
                  <a:cubicBezTo>
                    <a:pt x="5171" y="2867"/>
                    <a:pt x="5138" y="2834"/>
                    <a:pt x="5138" y="2800"/>
                  </a:cubicBezTo>
                  <a:cubicBezTo>
                    <a:pt x="5041" y="2704"/>
                    <a:pt x="4855" y="2629"/>
                    <a:pt x="4605" y="2629"/>
                  </a:cubicBezTo>
                  <a:cubicBezTo>
                    <a:pt x="4424" y="2629"/>
                    <a:pt x="4209" y="2669"/>
                    <a:pt x="3970" y="2767"/>
                  </a:cubicBezTo>
                  <a:cubicBezTo>
                    <a:pt x="3904" y="2767"/>
                    <a:pt x="3837" y="2800"/>
                    <a:pt x="3803" y="2834"/>
                  </a:cubicBezTo>
                  <a:cubicBezTo>
                    <a:pt x="3670" y="2867"/>
                    <a:pt x="3570" y="2867"/>
                    <a:pt x="3537" y="2867"/>
                  </a:cubicBezTo>
                  <a:cubicBezTo>
                    <a:pt x="3236" y="2800"/>
                    <a:pt x="3270" y="2167"/>
                    <a:pt x="3270" y="1533"/>
                  </a:cubicBezTo>
                  <a:lnTo>
                    <a:pt x="3270" y="665"/>
                  </a:lnTo>
                  <a:cubicBezTo>
                    <a:pt x="3270" y="332"/>
                    <a:pt x="3136" y="132"/>
                    <a:pt x="2769" y="32"/>
                  </a:cubicBezTo>
                  <a:cubicBezTo>
                    <a:pt x="2668" y="10"/>
                    <a:pt x="2554" y="1"/>
                    <a:pt x="2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0"/>
            <p:cNvSpPr/>
            <p:nvPr/>
          </p:nvSpPr>
          <p:spPr>
            <a:xfrm>
              <a:off x="5674225" y="1052350"/>
              <a:ext cx="111775" cy="97025"/>
            </a:xfrm>
            <a:custGeom>
              <a:avLst/>
              <a:gdLst/>
              <a:ahLst/>
              <a:cxnLst/>
              <a:rect l="l" t="t" r="r" b="b"/>
              <a:pathLst>
                <a:path w="4471" h="3881" extrusionOk="0">
                  <a:moveTo>
                    <a:pt x="1778" y="1"/>
                  </a:moveTo>
                  <a:cubicBezTo>
                    <a:pt x="1344" y="1"/>
                    <a:pt x="840" y="177"/>
                    <a:pt x="634" y="254"/>
                  </a:cubicBezTo>
                  <a:lnTo>
                    <a:pt x="0" y="1722"/>
                  </a:lnTo>
                  <a:cubicBezTo>
                    <a:pt x="234" y="1589"/>
                    <a:pt x="567" y="1422"/>
                    <a:pt x="834" y="1422"/>
                  </a:cubicBezTo>
                  <a:cubicBezTo>
                    <a:pt x="1168" y="1422"/>
                    <a:pt x="1335" y="1656"/>
                    <a:pt x="1401" y="2123"/>
                  </a:cubicBezTo>
                  <a:cubicBezTo>
                    <a:pt x="1435" y="2423"/>
                    <a:pt x="1435" y="2656"/>
                    <a:pt x="1435" y="2890"/>
                  </a:cubicBezTo>
                  <a:cubicBezTo>
                    <a:pt x="1435" y="3423"/>
                    <a:pt x="1435" y="3757"/>
                    <a:pt x="1702" y="3824"/>
                  </a:cubicBezTo>
                  <a:cubicBezTo>
                    <a:pt x="1739" y="3861"/>
                    <a:pt x="1805" y="3880"/>
                    <a:pt x="1897" y="3880"/>
                  </a:cubicBezTo>
                  <a:cubicBezTo>
                    <a:pt x="2050" y="3880"/>
                    <a:pt x="2277" y="3828"/>
                    <a:pt x="2569" y="3724"/>
                  </a:cubicBezTo>
                  <a:cubicBezTo>
                    <a:pt x="2965" y="3600"/>
                    <a:pt x="3269" y="3531"/>
                    <a:pt x="3454" y="3531"/>
                  </a:cubicBezTo>
                  <a:cubicBezTo>
                    <a:pt x="3518" y="3531"/>
                    <a:pt x="3569" y="3540"/>
                    <a:pt x="3603" y="3557"/>
                  </a:cubicBezTo>
                  <a:cubicBezTo>
                    <a:pt x="3670" y="3624"/>
                    <a:pt x="3670" y="3657"/>
                    <a:pt x="3670" y="3757"/>
                  </a:cubicBezTo>
                  <a:cubicBezTo>
                    <a:pt x="3937" y="3490"/>
                    <a:pt x="4237" y="3223"/>
                    <a:pt x="4404" y="2990"/>
                  </a:cubicBezTo>
                  <a:cubicBezTo>
                    <a:pt x="4470" y="2923"/>
                    <a:pt x="4470" y="2823"/>
                    <a:pt x="4437" y="2790"/>
                  </a:cubicBezTo>
                  <a:cubicBezTo>
                    <a:pt x="4370" y="2723"/>
                    <a:pt x="4228" y="2681"/>
                    <a:pt x="4032" y="2681"/>
                  </a:cubicBezTo>
                  <a:cubicBezTo>
                    <a:pt x="3836" y="2681"/>
                    <a:pt x="3586" y="2723"/>
                    <a:pt x="3303" y="2823"/>
                  </a:cubicBezTo>
                  <a:cubicBezTo>
                    <a:pt x="3197" y="2886"/>
                    <a:pt x="3091" y="2910"/>
                    <a:pt x="2994" y="2910"/>
                  </a:cubicBezTo>
                  <a:cubicBezTo>
                    <a:pt x="2938" y="2910"/>
                    <a:pt x="2885" y="2902"/>
                    <a:pt x="2836" y="2890"/>
                  </a:cubicBezTo>
                  <a:cubicBezTo>
                    <a:pt x="2469" y="2756"/>
                    <a:pt x="2469" y="2123"/>
                    <a:pt x="2502" y="1422"/>
                  </a:cubicBezTo>
                  <a:lnTo>
                    <a:pt x="2502" y="555"/>
                  </a:lnTo>
                  <a:cubicBezTo>
                    <a:pt x="2502" y="288"/>
                    <a:pt x="2402" y="121"/>
                    <a:pt x="2135" y="54"/>
                  </a:cubicBezTo>
                  <a:cubicBezTo>
                    <a:pt x="2029" y="16"/>
                    <a:pt x="1906" y="1"/>
                    <a:pt x="177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0"/>
            <p:cNvSpPr/>
            <p:nvPr/>
          </p:nvSpPr>
          <p:spPr>
            <a:xfrm>
              <a:off x="5542450" y="1077450"/>
              <a:ext cx="81575" cy="70125"/>
            </a:xfrm>
            <a:custGeom>
              <a:avLst/>
              <a:gdLst/>
              <a:ahLst/>
              <a:cxnLst/>
              <a:rect l="l" t="t" r="r" b="b"/>
              <a:pathLst>
                <a:path w="3263" h="2805" extrusionOk="0">
                  <a:moveTo>
                    <a:pt x="535" y="0"/>
                  </a:moveTo>
                  <a:cubicBezTo>
                    <a:pt x="245" y="0"/>
                    <a:pt x="34" y="171"/>
                    <a:pt x="34" y="551"/>
                  </a:cubicBezTo>
                  <a:cubicBezTo>
                    <a:pt x="1" y="1085"/>
                    <a:pt x="1068" y="2419"/>
                    <a:pt x="1502" y="2453"/>
                  </a:cubicBezTo>
                  <a:cubicBezTo>
                    <a:pt x="1502" y="2453"/>
                    <a:pt x="1868" y="2804"/>
                    <a:pt x="2252" y="2804"/>
                  </a:cubicBezTo>
                  <a:cubicBezTo>
                    <a:pt x="2460" y="2804"/>
                    <a:pt x="2673" y="2702"/>
                    <a:pt x="2836" y="2386"/>
                  </a:cubicBezTo>
                  <a:cubicBezTo>
                    <a:pt x="3263" y="1534"/>
                    <a:pt x="2939" y="626"/>
                    <a:pt x="2397" y="626"/>
                  </a:cubicBezTo>
                  <a:cubicBezTo>
                    <a:pt x="2345" y="626"/>
                    <a:pt x="2291" y="634"/>
                    <a:pt x="2236" y="652"/>
                  </a:cubicBezTo>
                  <a:cubicBezTo>
                    <a:pt x="2109" y="702"/>
                    <a:pt x="2002" y="724"/>
                    <a:pt x="1909" y="724"/>
                  </a:cubicBezTo>
                  <a:cubicBezTo>
                    <a:pt x="1517" y="724"/>
                    <a:pt x="1380" y="334"/>
                    <a:pt x="1002" y="118"/>
                  </a:cubicBezTo>
                  <a:cubicBezTo>
                    <a:pt x="837" y="41"/>
                    <a:pt x="677" y="0"/>
                    <a:pt x="535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0"/>
            <p:cNvSpPr/>
            <p:nvPr/>
          </p:nvSpPr>
          <p:spPr>
            <a:xfrm>
              <a:off x="5518275" y="845225"/>
              <a:ext cx="236025" cy="216975"/>
            </a:xfrm>
            <a:custGeom>
              <a:avLst/>
              <a:gdLst/>
              <a:ahLst/>
              <a:cxnLst/>
              <a:rect l="l" t="t" r="r" b="b"/>
              <a:pathLst>
                <a:path w="9441" h="8679" extrusionOk="0">
                  <a:moveTo>
                    <a:pt x="8173" y="0"/>
                  </a:moveTo>
                  <a:cubicBezTo>
                    <a:pt x="8173" y="0"/>
                    <a:pt x="7706" y="267"/>
                    <a:pt x="7940" y="1168"/>
                  </a:cubicBezTo>
                  <a:cubicBezTo>
                    <a:pt x="8126" y="2005"/>
                    <a:pt x="8341" y="2612"/>
                    <a:pt x="7967" y="2612"/>
                  </a:cubicBezTo>
                  <a:cubicBezTo>
                    <a:pt x="7939" y="2612"/>
                    <a:pt x="7908" y="2609"/>
                    <a:pt x="7873" y="2602"/>
                  </a:cubicBezTo>
                  <a:cubicBezTo>
                    <a:pt x="7477" y="2545"/>
                    <a:pt x="6746" y="1075"/>
                    <a:pt x="6370" y="1075"/>
                  </a:cubicBezTo>
                  <a:cubicBezTo>
                    <a:pt x="6302" y="1075"/>
                    <a:pt x="6246" y="1122"/>
                    <a:pt x="6205" y="1234"/>
                  </a:cubicBezTo>
                  <a:cubicBezTo>
                    <a:pt x="5972" y="2001"/>
                    <a:pt x="7006" y="4036"/>
                    <a:pt x="6572" y="4503"/>
                  </a:cubicBezTo>
                  <a:cubicBezTo>
                    <a:pt x="6235" y="4868"/>
                    <a:pt x="5521" y="5398"/>
                    <a:pt x="4885" y="5398"/>
                  </a:cubicBezTo>
                  <a:cubicBezTo>
                    <a:pt x="4765" y="5398"/>
                    <a:pt x="4648" y="5380"/>
                    <a:pt x="4537" y="5337"/>
                  </a:cubicBezTo>
                  <a:cubicBezTo>
                    <a:pt x="3969" y="5105"/>
                    <a:pt x="3660" y="4251"/>
                    <a:pt x="3426" y="4251"/>
                  </a:cubicBezTo>
                  <a:cubicBezTo>
                    <a:pt x="3358" y="4251"/>
                    <a:pt x="3296" y="4323"/>
                    <a:pt x="3236" y="4503"/>
                  </a:cubicBezTo>
                  <a:cubicBezTo>
                    <a:pt x="3003" y="5337"/>
                    <a:pt x="4137" y="6238"/>
                    <a:pt x="3536" y="6605"/>
                  </a:cubicBezTo>
                  <a:cubicBezTo>
                    <a:pt x="3479" y="6645"/>
                    <a:pt x="3411" y="6664"/>
                    <a:pt x="3335" y="6664"/>
                  </a:cubicBezTo>
                  <a:cubicBezTo>
                    <a:pt x="2667" y="6664"/>
                    <a:pt x="1402" y="5237"/>
                    <a:pt x="1402" y="5237"/>
                  </a:cubicBezTo>
                  <a:lnTo>
                    <a:pt x="868" y="5204"/>
                  </a:lnTo>
                  <a:lnTo>
                    <a:pt x="868" y="5204"/>
                  </a:lnTo>
                  <a:cubicBezTo>
                    <a:pt x="868" y="5204"/>
                    <a:pt x="2369" y="6405"/>
                    <a:pt x="1802" y="6772"/>
                  </a:cubicBezTo>
                  <a:cubicBezTo>
                    <a:pt x="1201" y="7172"/>
                    <a:pt x="1" y="6872"/>
                    <a:pt x="34" y="7272"/>
                  </a:cubicBezTo>
                  <a:cubicBezTo>
                    <a:pt x="61" y="7626"/>
                    <a:pt x="599" y="8001"/>
                    <a:pt x="1049" y="8001"/>
                  </a:cubicBezTo>
                  <a:cubicBezTo>
                    <a:pt x="1151" y="8001"/>
                    <a:pt x="1249" y="7982"/>
                    <a:pt x="1335" y="7939"/>
                  </a:cubicBezTo>
                  <a:cubicBezTo>
                    <a:pt x="1367" y="7925"/>
                    <a:pt x="1405" y="7919"/>
                    <a:pt x="1449" y="7919"/>
                  </a:cubicBezTo>
                  <a:cubicBezTo>
                    <a:pt x="1923" y="7919"/>
                    <a:pt x="3009" y="8678"/>
                    <a:pt x="3665" y="8678"/>
                  </a:cubicBezTo>
                  <a:cubicBezTo>
                    <a:pt x="3816" y="8678"/>
                    <a:pt x="3944" y="8638"/>
                    <a:pt x="4037" y="8539"/>
                  </a:cubicBezTo>
                  <a:cubicBezTo>
                    <a:pt x="4537" y="7939"/>
                    <a:pt x="3903" y="6571"/>
                    <a:pt x="4404" y="6204"/>
                  </a:cubicBezTo>
                  <a:cubicBezTo>
                    <a:pt x="4463" y="6165"/>
                    <a:pt x="4532" y="6149"/>
                    <a:pt x="4611" y="6149"/>
                  </a:cubicBezTo>
                  <a:cubicBezTo>
                    <a:pt x="5048" y="6149"/>
                    <a:pt x="5746" y="6666"/>
                    <a:pt x="6245" y="6666"/>
                  </a:cubicBezTo>
                  <a:cubicBezTo>
                    <a:pt x="6418" y="6666"/>
                    <a:pt x="6566" y="6604"/>
                    <a:pt x="6672" y="6438"/>
                  </a:cubicBezTo>
                  <a:cubicBezTo>
                    <a:pt x="7127" y="5723"/>
                    <a:pt x="6568" y="2662"/>
                    <a:pt x="6941" y="2662"/>
                  </a:cubicBezTo>
                  <a:cubicBezTo>
                    <a:pt x="6951" y="2662"/>
                    <a:pt x="6961" y="2664"/>
                    <a:pt x="6972" y="2669"/>
                  </a:cubicBezTo>
                  <a:cubicBezTo>
                    <a:pt x="7406" y="2869"/>
                    <a:pt x="8907" y="4103"/>
                    <a:pt x="8907" y="4103"/>
                  </a:cubicBezTo>
                  <a:cubicBezTo>
                    <a:pt x="8907" y="4103"/>
                    <a:pt x="9441" y="1368"/>
                    <a:pt x="8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0"/>
            <p:cNvSpPr/>
            <p:nvPr/>
          </p:nvSpPr>
          <p:spPr>
            <a:xfrm>
              <a:off x="5463250" y="1076200"/>
              <a:ext cx="97575" cy="234375"/>
            </a:xfrm>
            <a:custGeom>
              <a:avLst/>
              <a:gdLst/>
              <a:ahLst/>
              <a:cxnLst/>
              <a:rect l="l" t="t" r="r" b="b"/>
              <a:pathLst>
                <a:path w="3903" h="9375" extrusionOk="0">
                  <a:moveTo>
                    <a:pt x="967" y="1"/>
                  </a:moveTo>
                  <a:lnTo>
                    <a:pt x="701" y="68"/>
                  </a:lnTo>
                  <a:cubicBezTo>
                    <a:pt x="701" y="68"/>
                    <a:pt x="701" y="2002"/>
                    <a:pt x="0" y="3137"/>
                  </a:cubicBezTo>
                  <a:lnTo>
                    <a:pt x="0" y="3170"/>
                  </a:lnTo>
                  <a:lnTo>
                    <a:pt x="33" y="3837"/>
                  </a:lnTo>
                  <a:lnTo>
                    <a:pt x="3669" y="9374"/>
                  </a:lnTo>
                  <a:lnTo>
                    <a:pt x="3903" y="9274"/>
                  </a:lnTo>
                  <a:lnTo>
                    <a:pt x="400" y="3937"/>
                  </a:lnTo>
                  <a:cubicBezTo>
                    <a:pt x="334" y="3804"/>
                    <a:pt x="300" y="3670"/>
                    <a:pt x="334" y="3504"/>
                  </a:cubicBezTo>
                  <a:cubicBezTo>
                    <a:pt x="500" y="2703"/>
                    <a:pt x="967" y="68"/>
                    <a:pt x="967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0"/>
            <p:cNvSpPr/>
            <p:nvPr/>
          </p:nvSpPr>
          <p:spPr>
            <a:xfrm>
              <a:off x="5370675" y="1066200"/>
              <a:ext cx="97600" cy="94725"/>
            </a:xfrm>
            <a:custGeom>
              <a:avLst/>
              <a:gdLst/>
              <a:ahLst/>
              <a:cxnLst/>
              <a:rect l="l" t="t" r="r" b="b"/>
              <a:pathLst>
                <a:path w="3904" h="3789" extrusionOk="0">
                  <a:moveTo>
                    <a:pt x="234" y="1"/>
                  </a:moveTo>
                  <a:lnTo>
                    <a:pt x="0" y="101"/>
                  </a:lnTo>
                  <a:cubicBezTo>
                    <a:pt x="0" y="101"/>
                    <a:pt x="701" y="2202"/>
                    <a:pt x="1368" y="3170"/>
                  </a:cubicBezTo>
                  <a:cubicBezTo>
                    <a:pt x="1745" y="3673"/>
                    <a:pt x="2413" y="3789"/>
                    <a:pt x="2964" y="3789"/>
                  </a:cubicBezTo>
                  <a:cubicBezTo>
                    <a:pt x="3436" y="3789"/>
                    <a:pt x="3824" y="3703"/>
                    <a:pt x="3870" y="3703"/>
                  </a:cubicBezTo>
                  <a:lnTo>
                    <a:pt x="3903" y="3503"/>
                  </a:lnTo>
                  <a:lnTo>
                    <a:pt x="3903" y="3503"/>
                  </a:lnTo>
                  <a:cubicBezTo>
                    <a:pt x="3888" y="3503"/>
                    <a:pt x="3536" y="3580"/>
                    <a:pt x="3099" y="3580"/>
                  </a:cubicBezTo>
                  <a:cubicBezTo>
                    <a:pt x="2582" y="3580"/>
                    <a:pt x="1945" y="3473"/>
                    <a:pt x="1602" y="3003"/>
                  </a:cubicBezTo>
                  <a:cubicBezTo>
                    <a:pt x="934" y="2069"/>
                    <a:pt x="234" y="1"/>
                    <a:pt x="234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0"/>
            <p:cNvSpPr/>
            <p:nvPr/>
          </p:nvSpPr>
          <p:spPr>
            <a:xfrm>
              <a:off x="5185550" y="1116250"/>
              <a:ext cx="352775" cy="201825"/>
            </a:xfrm>
            <a:custGeom>
              <a:avLst/>
              <a:gdLst/>
              <a:ahLst/>
              <a:cxnLst/>
              <a:rect l="l" t="t" r="r" b="b"/>
              <a:pathLst>
                <a:path w="14111" h="8073" extrusionOk="0">
                  <a:moveTo>
                    <a:pt x="4070" y="0"/>
                  </a:moveTo>
                  <a:lnTo>
                    <a:pt x="3469" y="334"/>
                  </a:lnTo>
                  <a:lnTo>
                    <a:pt x="3503" y="334"/>
                  </a:lnTo>
                  <a:lnTo>
                    <a:pt x="3603" y="367"/>
                  </a:lnTo>
                  <a:cubicBezTo>
                    <a:pt x="4904" y="1168"/>
                    <a:pt x="6238" y="2068"/>
                    <a:pt x="6171" y="2235"/>
                  </a:cubicBezTo>
                  <a:cubicBezTo>
                    <a:pt x="6138" y="2402"/>
                    <a:pt x="5504" y="2769"/>
                    <a:pt x="4904" y="3036"/>
                  </a:cubicBezTo>
                  <a:lnTo>
                    <a:pt x="801" y="2068"/>
                  </a:lnTo>
                  <a:lnTo>
                    <a:pt x="601" y="2035"/>
                  </a:lnTo>
                  <a:lnTo>
                    <a:pt x="334" y="2836"/>
                  </a:lnTo>
                  <a:lnTo>
                    <a:pt x="500" y="2836"/>
                  </a:lnTo>
                  <a:cubicBezTo>
                    <a:pt x="2602" y="3036"/>
                    <a:pt x="4804" y="3369"/>
                    <a:pt x="4870" y="3536"/>
                  </a:cubicBezTo>
                  <a:cubicBezTo>
                    <a:pt x="5137" y="4103"/>
                    <a:pt x="5170" y="4437"/>
                    <a:pt x="5137" y="4537"/>
                  </a:cubicBezTo>
                  <a:cubicBezTo>
                    <a:pt x="4670" y="4603"/>
                    <a:pt x="1034" y="5070"/>
                    <a:pt x="167" y="5171"/>
                  </a:cubicBezTo>
                  <a:cubicBezTo>
                    <a:pt x="67" y="5171"/>
                    <a:pt x="0" y="5204"/>
                    <a:pt x="0" y="5204"/>
                  </a:cubicBezTo>
                  <a:lnTo>
                    <a:pt x="67" y="5938"/>
                  </a:lnTo>
                  <a:cubicBezTo>
                    <a:pt x="100" y="5938"/>
                    <a:pt x="4503" y="4870"/>
                    <a:pt x="5104" y="4737"/>
                  </a:cubicBezTo>
                  <a:lnTo>
                    <a:pt x="5137" y="4737"/>
                  </a:lnTo>
                  <a:cubicBezTo>
                    <a:pt x="5237" y="4737"/>
                    <a:pt x="5271" y="4704"/>
                    <a:pt x="5337" y="4670"/>
                  </a:cubicBezTo>
                  <a:lnTo>
                    <a:pt x="5404" y="4603"/>
                  </a:lnTo>
                  <a:cubicBezTo>
                    <a:pt x="5471" y="4537"/>
                    <a:pt x="5571" y="4270"/>
                    <a:pt x="5170" y="3436"/>
                  </a:cubicBezTo>
                  <a:cubicBezTo>
                    <a:pt x="5137" y="3369"/>
                    <a:pt x="6405" y="2535"/>
                    <a:pt x="6471" y="2202"/>
                  </a:cubicBezTo>
                  <a:cubicBezTo>
                    <a:pt x="6500" y="2058"/>
                    <a:pt x="6479" y="1888"/>
                    <a:pt x="6753" y="1888"/>
                  </a:cubicBezTo>
                  <a:cubicBezTo>
                    <a:pt x="6796" y="1888"/>
                    <a:pt x="6846" y="1892"/>
                    <a:pt x="6905" y="1902"/>
                  </a:cubicBezTo>
                  <a:cubicBezTo>
                    <a:pt x="6988" y="1916"/>
                    <a:pt x="7073" y="1923"/>
                    <a:pt x="7159" y="1923"/>
                  </a:cubicBezTo>
                  <a:cubicBezTo>
                    <a:pt x="7860" y="1923"/>
                    <a:pt x="8602" y="1476"/>
                    <a:pt x="8840" y="1268"/>
                  </a:cubicBezTo>
                  <a:lnTo>
                    <a:pt x="9273" y="1668"/>
                  </a:lnTo>
                  <a:lnTo>
                    <a:pt x="9340" y="1701"/>
                  </a:lnTo>
                  <a:cubicBezTo>
                    <a:pt x="9307" y="1835"/>
                    <a:pt x="9173" y="2168"/>
                    <a:pt x="9073" y="2702"/>
                  </a:cubicBezTo>
                  <a:cubicBezTo>
                    <a:pt x="9073" y="2769"/>
                    <a:pt x="9107" y="2936"/>
                    <a:pt x="9240" y="3169"/>
                  </a:cubicBezTo>
                  <a:cubicBezTo>
                    <a:pt x="9607" y="3736"/>
                    <a:pt x="10508" y="4737"/>
                    <a:pt x="11442" y="5704"/>
                  </a:cubicBezTo>
                  <a:cubicBezTo>
                    <a:pt x="12342" y="6605"/>
                    <a:pt x="13243" y="7506"/>
                    <a:pt x="13643" y="7872"/>
                  </a:cubicBezTo>
                  <a:lnTo>
                    <a:pt x="13677" y="7906"/>
                  </a:lnTo>
                  <a:lnTo>
                    <a:pt x="13743" y="7939"/>
                  </a:lnTo>
                  <a:lnTo>
                    <a:pt x="13843" y="8073"/>
                  </a:lnTo>
                  <a:lnTo>
                    <a:pt x="14010" y="7872"/>
                  </a:lnTo>
                  <a:lnTo>
                    <a:pt x="14110" y="7839"/>
                  </a:lnTo>
                  <a:lnTo>
                    <a:pt x="14043" y="7772"/>
                  </a:lnTo>
                  <a:cubicBezTo>
                    <a:pt x="12109" y="5938"/>
                    <a:pt x="9207" y="3069"/>
                    <a:pt x="9340" y="2569"/>
                  </a:cubicBezTo>
                  <a:cubicBezTo>
                    <a:pt x="9440" y="2102"/>
                    <a:pt x="9507" y="1835"/>
                    <a:pt x="9607" y="1701"/>
                  </a:cubicBezTo>
                  <a:cubicBezTo>
                    <a:pt x="9640" y="1601"/>
                    <a:pt x="9640" y="1568"/>
                    <a:pt x="9640" y="1568"/>
                  </a:cubicBezTo>
                  <a:lnTo>
                    <a:pt x="9674" y="1535"/>
                  </a:lnTo>
                  <a:lnTo>
                    <a:pt x="9507" y="1401"/>
                  </a:lnTo>
                  <a:lnTo>
                    <a:pt x="9073" y="1034"/>
                  </a:lnTo>
                  <a:lnTo>
                    <a:pt x="8973" y="1001"/>
                  </a:lnTo>
                  <a:lnTo>
                    <a:pt x="8840" y="1068"/>
                  </a:lnTo>
                  <a:lnTo>
                    <a:pt x="8773" y="1168"/>
                  </a:lnTo>
                  <a:cubicBezTo>
                    <a:pt x="8537" y="1315"/>
                    <a:pt x="7909" y="1724"/>
                    <a:pt x="7260" y="1724"/>
                  </a:cubicBezTo>
                  <a:cubicBezTo>
                    <a:pt x="7175" y="1724"/>
                    <a:pt x="7090" y="1717"/>
                    <a:pt x="7005" y="1701"/>
                  </a:cubicBezTo>
                  <a:cubicBezTo>
                    <a:pt x="6138" y="1568"/>
                    <a:pt x="4170" y="34"/>
                    <a:pt x="4136" y="34"/>
                  </a:cubicBezTo>
                  <a:lnTo>
                    <a:pt x="4103" y="0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0"/>
            <p:cNvSpPr/>
            <p:nvPr/>
          </p:nvSpPr>
          <p:spPr>
            <a:xfrm>
              <a:off x="5312300" y="1229650"/>
              <a:ext cx="205175" cy="87600"/>
            </a:xfrm>
            <a:custGeom>
              <a:avLst/>
              <a:gdLst/>
              <a:ahLst/>
              <a:cxnLst/>
              <a:rect l="l" t="t" r="r" b="b"/>
              <a:pathLst>
                <a:path w="8207" h="3504" extrusionOk="0">
                  <a:moveTo>
                    <a:pt x="201" y="1"/>
                  </a:moveTo>
                  <a:lnTo>
                    <a:pt x="0" y="168"/>
                  </a:lnTo>
                  <a:cubicBezTo>
                    <a:pt x="0" y="168"/>
                    <a:pt x="734" y="668"/>
                    <a:pt x="1268" y="1168"/>
                  </a:cubicBezTo>
                  <a:cubicBezTo>
                    <a:pt x="1602" y="1502"/>
                    <a:pt x="2269" y="1569"/>
                    <a:pt x="3203" y="1735"/>
                  </a:cubicBezTo>
                  <a:cubicBezTo>
                    <a:pt x="3770" y="1835"/>
                    <a:pt x="4437" y="1969"/>
                    <a:pt x="5204" y="2136"/>
                  </a:cubicBezTo>
                  <a:cubicBezTo>
                    <a:pt x="7105" y="2569"/>
                    <a:pt x="8006" y="3503"/>
                    <a:pt x="8006" y="3503"/>
                  </a:cubicBezTo>
                  <a:lnTo>
                    <a:pt x="8206" y="3336"/>
                  </a:lnTo>
                  <a:cubicBezTo>
                    <a:pt x="8173" y="3303"/>
                    <a:pt x="7339" y="2369"/>
                    <a:pt x="5338" y="1902"/>
                  </a:cubicBezTo>
                  <a:cubicBezTo>
                    <a:pt x="4570" y="1735"/>
                    <a:pt x="3903" y="1635"/>
                    <a:pt x="3336" y="1535"/>
                  </a:cubicBezTo>
                  <a:cubicBezTo>
                    <a:pt x="2435" y="1368"/>
                    <a:pt x="1768" y="1302"/>
                    <a:pt x="1501" y="1001"/>
                  </a:cubicBezTo>
                  <a:cubicBezTo>
                    <a:pt x="934" y="501"/>
                    <a:pt x="201" y="1"/>
                    <a:pt x="201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0"/>
            <p:cNvSpPr/>
            <p:nvPr/>
          </p:nvSpPr>
          <p:spPr>
            <a:xfrm>
              <a:off x="5342325" y="1171075"/>
              <a:ext cx="137625" cy="87800"/>
            </a:xfrm>
            <a:custGeom>
              <a:avLst/>
              <a:gdLst/>
              <a:ahLst/>
              <a:cxnLst/>
              <a:rect l="l" t="t" r="r" b="b"/>
              <a:pathLst>
                <a:path w="5505" h="3512" extrusionOk="0">
                  <a:moveTo>
                    <a:pt x="1350" y="0"/>
                  </a:moveTo>
                  <a:cubicBezTo>
                    <a:pt x="1310" y="0"/>
                    <a:pt x="1272" y="3"/>
                    <a:pt x="1234" y="9"/>
                  </a:cubicBezTo>
                  <a:cubicBezTo>
                    <a:pt x="367" y="142"/>
                    <a:pt x="0" y="342"/>
                    <a:pt x="334" y="909"/>
                  </a:cubicBezTo>
                  <a:cubicBezTo>
                    <a:pt x="667" y="1510"/>
                    <a:pt x="5504" y="3511"/>
                    <a:pt x="5504" y="3511"/>
                  </a:cubicBezTo>
                  <a:lnTo>
                    <a:pt x="3536" y="1410"/>
                  </a:lnTo>
                  <a:cubicBezTo>
                    <a:pt x="3536" y="1410"/>
                    <a:pt x="2249" y="0"/>
                    <a:pt x="1350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0"/>
            <p:cNvSpPr/>
            <p:nvPr/>
          </p:nvSpPr>
          <p:spPr>
            <a:xfrm>
              <a:off x="5159975" y="1260500"/>
              <a:ext cx="220725" cy="70075"/>
            </a:xfrm>
            <a:custGeom>
              <a:avLst/>
              <a:gdLst/>
              <a:ahLst/>
              <a:cxnLst/>
              <a:rect l="l" t="t" r="r" b="b"/>
              <a:pathLst>
                <a:path w="8829" h="2803" extrusionOk="0">
                  <a:moveTo>
                    <a:pt x="7961" y="1"/>
                  </a:moveTo>
                  <a:cubicBezTo>
                    <a:pt x="7795" y="1"/>
                    <a:pt x="3992" y="735"/>
                    <a:pt x="2858" y="1569"/>
                  </a:cubicBezTo>
                  <a:cubicBezTo>
                    <a:pt x="2225" y="2043"/>
                    <a:pt x="1455" y="2120"/>
                    <a:pt x="992" y="2120"/>
                  </a:cubicBezTo>
                  <a:cubicBezTo>
                    <a:pt x="772" y="2120"/>
                    <a:pt x="622" y="2102"/>
                    <a:pt x="589" y="2102"/>
                  </a:cubicBezTo>
                  <a:cubicBezTo>
                    <a:pt x="539" y="2002"/>
                    <a:pt x="480" y="1962"/>
                    <a:pt x="422" y="1962"/>
                  </a:cubicBezTo>
                  <a:cubicBezTo>
                    <a:pt x="207" y="1962"/>
                    <a:pt x="1" y="2505"/>
                    <a:pt x="289" y="2636"/>
                  </a:cubicBezTo>
                  <a:lnTo>
                    <a:pt x="589" y="2736"/>
                  </a:lnTo>
                  <a:cubicBezTo>
                    <a:pt x="589" y="2770"/>
                    <a:pt x="589" y="2803"/>
                    <a:pt x="656" y="2803"/>
                  </a:cubicBezTo>
                  <a:cubicBezTo>
                    <a:pt x="856" y="2803"/>
                    <a:pt x="1957" y="2436"/>
                    <a:pt x="2991" y="1669"/>
                  </a:cubicBezTo>
                  <a:cubicBezTo>
                    <a:pt x="4092" y="868"/>
                    <a:pt x="8795" y="435"/>
                    <a:pt x="8829" y="435"/>
                  </a:cubicBezTo>
                  <a:lnTo>
                    <a:pt x="7961" y="1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0"/>
            <p:cNvSpPr/>
            <p:nvPr/>
          </p:nvSpPr>
          <p:spPr>
            <a:xfrm>
              <a:off x="5268175" y="1035875"/>
              <a:ext cx="54250" cy="22850"/>
            </a:xfrm>
            <a:custGeom>
              <a:avLst/>
              <a:gdLst/>
              <a:ahLst/>
              <a:cxnLst/>
              <a:rect l="l" t="t" r="r" b="b"/>
              <a:pathLst>
                <a:path w="2170" h="914" extrusionOk="0">
                  <a:moveTo>
                    <a:pt x="1008" y="0"/>
                  </a:moveTo>
                  <a:cubicBezTo>
                    <a:pt x="749" y="0"/>
                    <a:pt x="503" y="76"/>
                    <a:pt x="364" y="280"/>
                  </a:cubicBezTo>
                  <a:cubicBezTo>
                    <a:pt x="1" y="886"/>
                    <a:pt x="987" y="914"/>
                    <a:pt x="1170" y="914"/>
                  </a:cubicBezTo>
                  <a:cubicBezTo>
                    <a:pt x="1188" y="914"/>
                    <a:pt x="1198" y="913"/>
                    <a:pt x="1198" y="913"/>
                  </a:cubicBezTo>
                  <a:cubicBezTo>
                    <a:pt x="1198" y="913"/>
                    <a:pt x="1665" y="813"/>
                    <a:pt x="1966" y="547"/>
                  </a:cubicBezTo>
                  <a:cubicBezTo>
                    <a:pt x="2170" y="343"/>
                    <a:pt x="1558" y="0"/>
                    <a:pt x="1008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0"/>
            <p:cNvSpPr/>
            <p:nvPr/>
          </p:nvSpPr>
          <p:spPr>
            <a:xfrm>
              <a:off x="5213050" y="1063575"/>
              <a:ext cx="54100" cy="31800"/>
            </a:xfrm>
            <a:custGeom>
              <a:avLst/>
              <a:gdLst/>
              <a:ahLst/>
              <a:cxnLst/>
              <a:rect l="l" t="t" r="r" b="b"/>
              <a:pathLst>
                <a:path w="2164" h="1272" extrusionOk="0">
                  <a:moveTo>
                    <a:pt x="1407" y="0"/>
                  </a:moveTo>
                  <a:cubicBezTo>
                    <a:pt x="1343" y="0"/>
                    <a:pt x="1275" y="12"/>
                    <a:pt x="1202" y="39"/>
                  </a:cubicBezTo>
                  <a:cubicBezTo>
                    <a:pt x="568" y="272"/>
                    <a:pt x="1" y="940"/>
                    <a:pt x="635" y="1207"/>
                  </a:cubicBezTo>
                  <a:cubicBezTo>
                    <a:pt x="737" y="1252"/>
                    <a:pt x="850" y="1271"/>
                    <a:pt x="965" y="1271"/>
                  </a:cubicBezTo>
                  <a:cubicBezTo>
                    <a:pt x="1526" y="1271"/>
                    <a:pt x="2163" y="817"/>
                    <a:pt x="2136" y="706"/>
                  </a:cubicBezTo>
                  <a:cubicBezTo>
                    <a:pt x="2136" y="706"/>
                    <a:pt x="1901" y="0"/>
                    <a:pt x="1407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0"/>
            <p:cNvSpPr/>
            <p:nvPr/>
          </p:nvSpPr>
          <p:spPr>
            <a:xfrm>
              <a:off x="5145500" y="1108525"/>
              <a:ext cx="66650" cy="31750"/>
            </a:xfrm>
            <a:custGeom>
              <a:avLst/>
              <a:gdLst/>
              <a:ahLst/>
              <a:cxnLst/>
              <a:rect l="l" t="t" r="r" b="b"/>
              <a:pathLst>
                <a:path w="2666" h="1270" extrusionOk="0">
                  <a:moveTo>
                    <a:pt x="1730" y="1"/>
                  </a:moveTo>
                  <a:cubicBezTo>
                    <a:pt x="1617" y="1"/>
                    <a:pt x="1495" y="22"/>
                    <a:pt x="1369" y="76"/>
                  </a:cubicBezTo>
                  <a:cubicBezTo>
                    <a:pt x="735" y="376"/>
                    <a:pt x="1" y="876"/>
                    <a:pt x="435" y="1076"/>
                  </a:cubicBezTo>
                  <a:cubicBezTo>
                    <a:pt x="617" y="1181"/>
                    <a:pt x="1014" y="1270"/>
                    <a:pt x="1413" y="1270"/>
                  </a:cubicBezTo>
                  <a:cubicBezTo>
                    <a:pt x="2036" y="1270"/>
                    <a:pt x="2665" y="1054"/>
                    <a:pt x="2503" y="343"/>
                  </a:cubicBezTo>
                  <a:cubicBezTo>
                    <a:pt x="2503" y="343"/>
                    <a:pt x="2183" y="1"/>
                    <a:pt x="1730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0"/>
            <p:cNvSpPr/>
            <p:nvPr/>
          </p:nvSpPr>
          <p:spPr>
            <a:xfrm>
              <a:off x="5349825" y="1024875"/>
              <a:ext cx="50050" cy="26925"/>
            </a:xfrm>
            <a:custGeom>
              <a:avLst/>
              <a:gdLst/>
              <a:ahLst/>
              <a:cxnLst/>
              <a:rect l="l" t="t" r="r" b="b"/>
              <a:pathLst>
                <a:path w="2002" h="1077" extrusionOk="0">
                  <a:moveTo>
                    <a:pt x="368" y="1"/>
                  </a:moveTo>
                  <a:cubicBezTo>
                    <a:pt x="103" y="1"/>
                    <a:pt x="0" y="86"/>
                    <a:pt x="0" y="86"/>
                  </a:cubicBezTo>
                  <a:cubicBezTo>
                    <a:pt x="0" y="86"/>
                    <a:pt x="199" y="1076"/>
                    <a:pt x="908" y="1076"/>
                  </a:cubicBezTo>
                  <a:cubicBezTo>
                    <a:pt x="968" y="1076"/>
                    <a:pt x="1033" y="1069"/>
                    <a:pt x="1101" y="1053"/>
                  </a:cubicBezTo>
                  <a:cubicBezTo>
                    <a:pt x="2002" y="853"/>
                    <a:pt x="1335" y="186"/>
                    <a:pt x="768" y="53"/>
                  </a:cubicBezTo>
                  <a:cubicBezTo>
                    <a:pt x="606" y="14"/>
                    <a:pt x="474" y="1"/>
                    <a:pt x="368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0"/>
            <p:cNvSpPr/>
            <p:nvPr/>
          </p:nvSpPr>
          <p:spPr>
            <a:xfrm>
              <a:off x="5409875" y="1037775"/>
              <a:ext cx="19025" cy="16350"/>
            </a:xfrm>
            <a:custGeom>
              <a:avLst/>
              <a:gdLst/>
              <a:ahLst/>
              <a:cxnLst/>
              <a:rect l="l" t="t" r="r" b="b"/>
              <a:pathLst>
                <a:path w="761" h="654" extrusionOk="0">
                  <a:moveTo>
                    <a:pt x="383" y="0"/>
                  </a:moveTo>
                  <a:cubicBezTo>
                    <a:pt x="331" y="0"/>
                    <a:pt x="287" y="20"/>
                    <a:pt x="267" y="70"/>
                  </a:cubicBezTo>
                  <a:cubicBezTo>
                    <a:pt x="267" y="70"/>
                    <a:pt x="0" y="504"/>
                    <a:pt x="334" y="637"/>
                  </a:cubicBezTo>
                  <a:cubicBezTo>
                    <a:pt x="370" y="648"/>
                    <a:pt x="404" y="653"/>
                    <a:pt x="435" y="653"/>
                  </a:cubicBezTo>
                  <a:cubicBezTo>
                    <a:pt x="687" y="653"/>
                    <a:pt x="760" y="323"/>
                    <a:pt x="701" y="204"/>
                  </a:cubicBezTo>
                  <a:cubicBezTo>
                    <a:pt x="677" y="110"/>
                    <a:pt x="507" y="0"/>
                    <a:pt x="383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0"/>
            <p:cNvSpPr/>
            <p:nvPr/>
          </p:nvSpPr>
          <p:spPr>
            <a:xfrm>
              <a:off x="5123800" y="1156250"/>
              <a:ext cx="59275" cy="21650"/>
            </a:xfrm>
            <a:custGeom>
              <a:avLst/>
              <a:gdLst/>
              <a:ahLst/>
              <a:cxnLst/>
              <a:rect l="l" t="t" r="r" b="b"/>
              <a:pathLst>
                <a:path w="2371" h="866" extrusionOk="0">
                  <a:moveTo>
                    <a:pt x="1474" y="1"/>
                  </a:moveTo>
                  <a:cubicBezTo>
                    <a:pt x="892" y="1"/>
                    <a:pt x="246" y="26"/>
                    <a:pt x="102" y="402"/>
                  </a:cubicBezTo>
                  <a:cubicBezTo>
                    <a:pt x="1" y="664"/>
                    <a:pt x="669" y="865"/>
                    <a:pt x="1264" y="865"/>
                  </a:cubicBezTo>
                  <a:cubicBezTo>
                    <a:pt x="1653" y="865"/>
                    <a:pt x="2011" y="779"/>
                    <a:pt x="2103" y="568"/>
                  </a:cubicBezTo>
                  <a:cubicBezTo>
                    <a:pt x="2137" y="468"/>
                    <a:pt x="2370" y="68"/>
                    <a:pt x="1736" y="1"/>
                  </a:cubicBezTo>
                  <a:cubicBezTo>
                    <a:pt x="1652" y="1"/>
                    <a:pt x="1564" y="1"/>
                    <a:pt x="1474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0"/>
            <p:cNvSpPr/>
            <p:nvPr/>
          </p:nvSpPr>
          <p:spPr>
            <a:xfrm>
              <a:off x="5099650" y="1187900"/>
              <a:ext cx="51725" cy="18625"/>
            </a:xfrm>
            <a:custGeom>
              <a:avLst/>
              <a:gdLst/>
              <a:ahLst/>
              <a:cxnLst/>
              <a:rect l="l" t="t" r="r" b="b"/>
              <a:pathLst>
                <a:path w="2069" h="745" extrusionOk="0">
                  <a:moveTo>
                    <a:pt x="1528" y="0"/>
                  </a:moveTo>
                  <a:cubicBezTo>
                    <a:pt x="1436" y="0"/>
                    <a:pt x="1328" y="11"/>
                    <a:pt x="1201" y="36"/>
                  </a:cubicBezTo>
                  <a:cubicBezTo>
                    <a:pt x="401" y="203"/>
                    <a:pt x="0" y="637"/>
                    <a:pt x="200" y="703"/>
                  </a:cubicBezTo>
                  <a:cubicBezTo>
                    <a:pt x="254" y="730"/>
                    <a:pt x="405" y="745"/>
                    <a:pt x="600" y="745"/>
                  </a:cubicBezTo>
                  <a:cubicBezTo>
                    <a:pt x="1141" y="745"/>
                    <a:pt x="2019" y="631"/>
                    <a:pt x="2068" y="336"/>
                  </a:cubicBezTo>
                  <a:cubicBezTo>
                    <a:pt x="2068" y="336"/>
                    <a:pt x="2044" y="0"/>
                    <a:pt x="1528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0"/>
            <p:cNvSpPr/>
            <p:nvPr/>
          </p:nvSpPr>
          <p:spPr>
            <a:xfrm>
              <a:off x="5102150" y="1231225"/>
              <a:ext cx="47900" cy="17150"/>
            </a:xfrm>
            <a:custGeom>
              <a:avLst/>
              <a:gdLst/>
              <a:ahLst/>
              <a:cxnLst/>
              <a:rect l="l" t="t" r="r" b="b"/>
              <a:pathLst>
                <a:path w="1916" h="686" extrusionOk="0">
                  <a:moveTo>
                    <a:pt x="1329" y="1"/>
                  </a:moveTo>
                  <a:cubicBezTo>
                    <a:pt x="1281" y="1"/>
                    <a:pt x="1227" y="2"/>
                    <a:pt x="1168" y="4"/>
                  </a:cubicBezTo>
                  <a:cubicBezTo>
                    <a:pt x="434" y="71"/>
                    <a:pt x="0" y="305"/>
                    <a:pt x="0" y="471"/>
                  </a:cubicBezTo>
                  <a:cubicBezTo>
                    <a:pt x="0" y="541"/>
                    <a:pt x="442" y="685"/>
                    <a:pt x="890" y="685"/>
                  </a:cubicBezTo>
                  <a:cubicBezTo>
                    <a:pt x="1295" y="685"/>
                    <a:pt x="1707" y="567"/>
                    <a:pt x="1802" y="171"/>
                  </a:cubicBezTo>
                  <a:cubicBezTo>
                    <a:pt x="1802" y="171"/>
                    <a:pt x="1915" y="1"/>
                    <a:pt x="1329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0"/>
            <p:cNvSpPr/>
            <p:nvPr/>
          </p:nvSpPr>
          <p:spPr>
            <a:xfrm>
              <a:off x="5083800" y="1266050"/>
              <a:ext cx="53500" cy="22475"/>
            </a:xfrm>
            <a:custGeom>
              <a:avLst/>
              <a:gdLst/>
              <a:ahLst/>
              <a:cxnLst/>
              <a:rect l="l" t="t" r="r" b="b"/>
              <a:pathLst>
                <a:path w="2140" h="899" extrusionOk="0">
                  <a:moveTo>
                    <a:pt x="1505" y="1"/>
                  </a:moveTo>
                  <a:cubicBezTo>
                    <a:pt x="1386" y="1"/>
                    <a:pt x="1242" y="14"/>
                    <a:pt x="1068" y="46"/>
                  </a:cubicBezTo>
                  <a:cubicBezTo>
                    <a:pt x="1" y="246"/>
                    <a:pt x="234" y="746"/>
                    <a:pt x="901" y="880"/>
                  </a:cubicBezTo>
                  <a:cubicBezTo>
                    <a:pt x="1034" y="892"/>
                    <a:pt x="1154" y="898"/>
                    <a:pt x="1263" y="898"/>
                  </a:cubicBezTo>
                  <a:cubicBezTo>
                    <a:pt x="1758" y="898"/>
                    <a:pt x="2014" y="762"/>
                    <a:pt x="2069" y="379"/>
                  </a:cubicBezTo>
                  <a:cubicBezTo>
                    <a:pt x="2069" y="379"/>
                    <a:pt x="2140" y="1"/>
                    <a:pt x="1505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0"/>
            <p:cNvSpPr/>
            <p:nvPr/>
          </p:nvSpPr>
          <p:spPr>
            <a:xfrm>
              <a:off x="5736775" y="749300"/>
              <a:ext cx="20025" cy="20650"/>
            </a:xfrm>
            <a:custGeom>
              <a:avLst/>
              <a:gdLst/>
              <a:ahLst/>
              <a:cxnLst/>
              <a:rect l="l" t="t" r="r" b="b"/>
              <a:pathLst>
                <a:path w="801" h="826" extrusionOk="0">
                  <a:moveTo>
                    <a:pt x="434" y="1"/>
                  </a:moveTo>
                  <a:cubicBezTo>
                    <a:pt x="104" y="28"/>
                    <a:pt x="1" y="826"/>
                    <a:pt x="236" y="826"/>
                  </a:cubicBezTo>
                  <a:cubicBezTo>
                    <a:pt x="286" y="826"/>
                    <a:pt x="352" y="790"/>
                    <a:pt x="434" y="701"/>
                  </a:cubicBezTo>
                  <a:cubicBezTo>
                    <a:pt x="534" y="568"/>
                    <a:pt x="801" y="1"/>
                    <a:pt x="434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0"/>
            <p:cNvSpPr/>
            <p:nvPr/>
          </p:nvSpPr>
          <p:spPr>
            <a:xfrm>
              <a:off x="5786875" y="735125"/>
              <a:ext cx="24125" cy="21800"/>
            </a:xfrm>
            <a:custGeom>
              <a:avLst/>
              <a:gdLst/>
              <a:ahLst/>
              <a:cxnLst/>
              <a:rect l="l" t="t" r="r" b="b"/>
              <a:pathLst>
                <a:path w="965" h="872" extrusionOk="0">
                  <a:moveTo>
                    <a:pt x="618" y="0"/>
                  </a:moveTo>
                  <a:cubicBezTo>
                    <a:pt x="339" y="0"/>
                    <a:pt x="1" y="872"/>
                    <a:pt x="235" y="872"/>
                  </a:cubicBezTo>
                  <a:cubicBezTo>
                    <a:pt x="279" y="872"/>
                    <a:pt x="343" y="841"/>
                    <a:pt x="431" y="768"/>
                  </a:cubicBezTo>
                  <a:cubicBezTo>
                    <a:pt x="565" y="668"/>
                    <a:pt x="965" y="68"/>
                    <a:pt x="631" y="1"/>
                  </a:cubicBezTo>
                  <a:cubicBezTo>
                    <a:pt x="627" y="0"/>
                    <a:pt x="623" y="0"/>
                    <a:pt x="618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0"/>
            <p:cNvSpPr/>
            <p:nvPr/>
          </p:nvSpPr>
          <p:spPr>
            <a:xfrm>
              <a:off x="5844675" y="738450"/>
              <a:ext cx="23875" cy="21550"/>
            </a:xfrm>
            <a:custGeom>
              <a:avLst/>
              <a:gdLst/>
              <a:ahLst/>
              <a:cxnLst/>
              <a:rect l="l" t="t" r="r" b="b"/>
              <a:pathLst>
                <a:path w="955" h="862" extrusionOk="0">
                  <a:moveTo>
                    <a:pt x="606" y="1"/>
                  </a:moveTo>
                  <a:cubicBezTo>
                    <a:pt x="299" y="1"/>
                    <a:pt x="1" y="861"/>
                    <a:pt x="239" y="861"/>
                  </a:cubicBezTo>
                  <a:cubicBezTo>
                    <a:pt x="281" y="861"/>
                    <a:pt x="341" y="833"/>
                    <a:pt x="421" y="769"/>
                  </a:cubicBezTo>
                  <a:cubicBezTo>
                    <a:pt x="554" y="668"/>
                    <a:pt x="955" y="35"/>
                    <a:pt x="621" y="1"/>
                  </a:cubicBezTo>
                  <a:cubicBezTo>
                    <a:pt x="616" y="1"/>
                    <a:pt x="611" y="1"/>
                    <a:pt x="606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0"/>
            <p:cNvSpPr/>
            <p:nvPr/>
          </p:nvSpPr>
          <p:spPr>
            <a:xfrm>
              <a:off x="5582425" y="879900"/>
              <a:ext cx="21500" cy="16575"/>
            </a:xfrm>
            <a:custGeom>
              <a:avLst/>
              <a:gdLst/>
              <a:ahLst/>
              <a:cxnLst/>
              <a:rect l="l" t="t" r="r" b="b"/>
              <a:pathLst>
                <a:path w="860" h="663" extrusionOk="0">
                  <a:moveTo>
                    <a:pt x="481" y="1"/>
                  </a:moveTo>
                  <a:cubicBezTo>
                    <a:pt x="428" y="1"/>
                    <a:pt x="369" y="15"/>
                    <a:pt x="303" y="47"/>
                  </a:cubicBezTo>
                  <a:cubicBezTo>
                    <a:pt x="1" y="174"/>
                    <a:pt x="385" y="662"/>
                    <a:pt x="633" y="662"/>
                  </a:cubicBezTo>
                  <a:cubicBezTo>
                    <a:pt x="713" y="662"/>
                    <a:pt x="779" y="611"/>
                    <a:pt x="804" y="481"/>
                  </a:cubicBezTo>
                  <a:cubicBezTo>
                    <a:pt x="860" y="369"/>
                    <a:pt x="752" y="1"/>
                    <a:pt x="481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0"/>
            <p:cNvSpPr/>
            <p:nvPr/>
          </p:nvSpPr>
          <p:spPr>
            <a:xfrm>
              <a:off x="5529575" y="909625"/>
              <a:ext cx="38650" cy="31400"/>
            </a:xfrm>
            <a:custGeom>
              <a:avLst/>
              <a:gdLst/>
              <a:ahLst/>
              <a:cxnLst/>
              <a:rect l="l" t="t" r="r" b="b"/>
              <a:pathLst>
                <a:path w="1546" h="1256" extrusionOk="0">
                  <a:moveTo>
                    <a:pt x="834" y="0"/>
                  </a:moveTo>
                  <a:cubicBezTo>
                    <a:pt x="749" y="0"/>
                    <a:pt x="654" y="18"/>
                    <a:pt x="549" y="59"/>
                  </a:cubicBezTo>
                  <a:cubicBezTo>
                    <a:pt x="0" y="359"/>
                    <a:pt x="665" y="1255"/>
                    <a:pt x="1146" y="1255"/>
                  </a:cubicBezTo>
                  <a:cubicBezTo>
                    <a:pt x="1308" y="1255"/>
                    <a:pt x="1449" y="1154"/>
                    <a:pt x="1517" y="893"/>
                  </a:cubicBezTo>
                  <a:cubicBezTo>
                    <a:pt x="1546" y="720"/>
                    <a:pt x="1375" y="0"/>
                    <a:pt x="834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0"/>
            <p:cNvSpPr/>
            <p:nvPr/>
          </p:nvSpPr>
          <p:spPr>
            <a:xfrm>
              <a:off x="5488925" y="957700"/>
              <a:ext cx="33175" cy="18075"/>
            </a:xfrm>
            <a:custGeom>
              <a:avLst/>
              <a:gdLst/>
              <a:ahLst/>
              <a:cxnLst/>
              <a:rect l="l" t="t" r="r" b="b"/>
              <a:pathLst>
                <a:path w="1327" h="723" extrusionOk="0">
                  <a:moveTo>
                    <a:pt x="880" y="0"/>
                  </a:moveTo>
                  <a:cubicBezTo>
                    <a:pt x="771" y="0"/>
                    <a:pt x="638" y="30"/>
                    <a:pt x="474" y="104"/>
                  </a:cubicBezTo>
                  <a:cubicBezTo>
                    <a:pt x="0" y="375"/>
                    <a:pt x="381" y="722"/>
                    <a:pt x="781" y="722"/>
                  </a:cubicBezTo>
                  <a:cubicBezTo>
                    <a:pt x="972" y="722"/>
                    <a:pt x="1167" y="643"/>
                    <a:pt x="1275" y="438"/>
                  </a:cubicBezTo>
                  <a:cubicBezTo>
                    <a:pt x="1327" y="360"/>
                    <a:pt x="1258" y="0"/>
                    <a:pt x="880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0"/>
            <p:cNvSpPr/>
            <p:nvPr/>
          </p:nvSpPr>
          <p:spPr>
            <a:xfrm>
              <a:off x="5705325" y="775350"/>
              <a:ext cx="22975" cy="30950"/>
            </a:xfrm>
            <a:custGeom>
              <a:avLst/>
              <a:gdLst/>
              <a:ahLst/>
              <a:cxnLst/>
              <a:rect l="l" t="t" r="r" b="b"/>
              <a:pathLst>
                <a:path w="919" h="1238" extrusionOk="0">
                  <a:moveTo>
                    <a:pt x="573" y="1"/>
                  </a:moveTo>
                  <a:cubicBezTo>
                    <a:pt x="540" y="1"/>
                    <a:pt x="502" y="9"/>
                    <a:pt x="458" y="26"/>
                  </a:cubicBezTo>
                  <a:cubicBezTo>
                    <a:pt x="26" y="179"/>
                    <a:pt x="0" y="1237"/>
                    <a:pt x="320" y="1237"/>
                  </a:cubicBezTo>
                  <a:cubicBezTo>
                    <a:pt x="421" y="1237"/>
                    <a:pt x="557" y="1132"/>
                    <a:pt x="724" y="860"/>
                  </a:cubicBezTo>
                  <a:lnTo>
                    <a:pt x="724" y="894"/>
                  </a:lnTo>
                  <a:cubicBezTo>
                    <a:pt x="724" y="863"/>
                    <a:pt x="919" y="1"/>
                    <a:pt x="573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0"/>
            <p:cNvSpPr/>
            <p:nvPr/>
          </p:nvSpPr>
          <p:spPr>
            <a:xfrm>
              <a:off x="5662475" y="812250"/>
              <a:ext cx="20500" cy="22175"/>
            </a:xfrm>
            <a:custGeom>
              <a:avLst/>
              <a:gdLst/>
              <a:ahLst/>
              <a:cxnLst/>
              <a:rect l="l" t="t" r="r" b="b"/>
              <a:pathLst>
                <a:path w="820" h="887" extrusionOk="0">
                  <a:moveTo>
                    <a:pt x="484" y="0"/>
                  </a:moveTo>
                  <a:cubicBezTo>
                    <a:pt x="451" y="0"/>
                    <a:pt x="413" y="6"/>
                    <a:pt x="370" y="18"/>
                  </a:cubicBezTo>
                  <a:cubicBezTo>
                    <a:pt x="0" y="142"/>
                    <a:pt x="87" y="886"/>
                    <a:pt x="373" y="886"/>
                  </a:cubicBezTo>
                  <a:cubicBezTo>
                    <a:pt x="473" y="886"/>
                    <a:pt x="599" y="795"/>
                    <a:pt x="737" y="552"/>
                  </a:cubicBezTo>
                  <a:cubicBezTo>
                    <a:pt x="737" y="552"/>
                    <a:pt x="820" y="0"/>
                    <a:pt x="484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0"/>
            <p:cNvSpPr/>
            <p:nvPr/>
          </p:nvSpPr>
          <p:spPr>
            <a:xfrm>
              <a:off x="5513850" y="1099450"/>
              <a:ext cx="108700" cy="126900"/>
            </a:xfrm>
            <a:custGeom>
              <a:avLst/>
              <a:gdLst/>
              <a:ahLst/>
              <a:cxnLst/>
              <a:rect l="l" t="t" r="r" b="b"/>
              <a:pathLst>
                <a:path w="4348" h="5076" extrusionOk="0">
                  <a:moveTo>
                    <a:pt x="938" y="1"/>
                  </a:moveTo>
                  <a:cubicBezTo>
                    <a:pt x="456" y="1"/>
                    <a:pt x="111" y="105"/>
                    <a:pt x="111" y="105"/>
                  </a:cubicBezTo>
                  <a:cubicBezTo>
                    <a:pt x="111" y="105"/>
                    <a:pt x="1" y="932"/>
                    <a:pt x="131" y="932"/>
                  </a:cubicBezTo>
                  <a:cubicBezTo>
                    <a:pt x="144" y="932"/>
                    <a:pt x="159" y="924"/>
                    <a:pt x="178" y="906"/>
                  </a:cubicBezTo>
                  <a:cubicBezTo>
                    <a:pt x="296" y="788"/>
                    <a:pt x="716" y="646"/>
                    <a:pt x="1253" y="646"/>
                  </a:cubicBezTo>
                  <a:cubicBezTo>
                    <a:pt x="1626" y="646"/>
                    <a:pt x="2056" y="714"/>
                    <a:pt x="2479" y="906"/>
                  </a:cubicBezTo>
                  <a:cubicBezTo>
                    <a:pt x="3513" y="1406"/>
                    <a:pt x="4114" y="5075"/>
                    <a:pt x="4114" y="5075"/>
                  </a:cubicBezTo>
                  <a:lnTo>
                    <a:pt x="4347" y="4442"/>
                  </a:lnTo>
                  <a:cubicBezTo>
                    <a:pt x="4347" y="4442"/>
                    <a:pt x="3713" y="1506"/>
                    <a:pt x="2646" y="572"/>
                  </a:cubicBezTo>
                  <a:cubicBezTo>
                    <a:pt x="2085" y="113"/>
                    <a:pt x="1438" y="1"/>
                    <a:pt x="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0"/>
            <p:cNvSpPr/>
            <p:nvPr/>
          </p:nvSpPr>
          <p:spPr>
            <a:xfrm>
              <a:off x="5522450" y="1212150"/>
              <a:ext cx="156800" cy="101750"/>
            </a:xfrm>
            <a:custGeom>
              <a:avLst/>
              <a:gdLst/>
              <a:ahLst/>
              <a:cxnLst/>
              <a:rect l="l" t="t" r="r" b="b"/>
              <a:pathLst>
                <a:path w="6272" h="4070" extrusionOk="0">
                  <a:moveTo>
                    <a:pt x="6272" y="0"/>
                  </a:moveTo>
                  <a:cubicBezTo>
                    <a:pt x="6271" y="0"/>
                    <a:pt x="5504" y="167"/>
                    <a:pt x="4137" y="1735"/>
                  </a:cubicBezTo>
                  <a:cubicBezTo>
                    <a:pt x="2802" y="3336"/>
                    <a:pt x="301" y="4036"/>
                    <a:pt x="167" y="4036"/>
                  </a:cubicBezTo>
                  <a:cubicBezTo>
                    <a:pt x="0" y="4036"/>
                    <a:pt x="868" y="4070"/>
                    <a:pt x="1535" y="4070"/>
                  </a:cubicBezTo>
                  <a:cubicBezTo>
                    <a:pt x="2202" y="4070"/>
                    <a:pt x="2636" y="3703"/>
                    <a:pt x="2636" y="3703"/>
                  </a:cubicBezTo>
                  <a:cubicBezTo>
                    <a:pt x="2636" y="3703"/>
                    <a:pt x="2369" y="3603"/>
                    <a:pt x="3003" y="3336"/>
                  </a:cubicBezTo>
                  <a:cubicBezTo>
                    <a:pt x="3636" y="3069"/>
                    <a:pt x="4303" y="2102"/>
                    <a:pt x="4937" y="1501"/>
                  </a:cubicBezTo>
                  <a:cubicBezTo>
                    <a:pt x="5538" y="868"/>
                    <a:pt x="5871" y="501"/>
                    <a:pt x="5871" y="501"/>
                  </a:cubicBezTo>
                  <a:lnTo>
                    <a:pt x="6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0"/>
            <p:cNvSpPr/>
            <p:nvPr/>
          </p:nvSpPr>
          <p:spPr>
            <a:xfrm>
              <a:off x="5480750" y="1068950"/>
              <a:ext cx="98425" cy="239125"/>
            </a:xfrm>
            <a:custGeom>
              <a:avLst/>
              <a:gdLst/>
              <a:ahLst/>
              <a:cxnLst/>
              <a:rect l="l" t="t" r="r" b="b"/>
              <a:pathLst>
                <a:path w="3937" h="9565" extrusionOk="0">
                  <a:moveTo>
                    <a:pt x="590" y="0"/>
                  </a:moveTo>
                  <a:cubicBezTo>
                    <a:pt x="262" y="0"/>
                    <a:pt x="1" y="358"/>
                    <a:pt x="1" y="358"/>
                  </a:cubicBezTo>
                  <a:cubicBezTo>
                    <a:pt x="1" y="358"/>
                    <a:pt x="3937" y="6095"/>
                    <a:pt x="3203" y="9564"/>
                  </a:cubicBezTo>
                  <a:lnTo>
                    <a:pt x="3536" y="9297"/>
                  </a:lnTo>
                  <a:cubicBezTo>
                    <a:pt x="3536" y="9297"/>
                    <a:pt x="3470" y="4994"/>
                    <a:pt x="1168" y="458"/>
                  </a:cubicBezTo>
                  <a:cubicBezTo>
                    <a:pt x="977" y="111"/>
                    <a:pt x="773" y="0"/>
                    <a:pt x="590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0"/>
            <p:cNvSpPr/>
            <p:nvPr/>
          </p:nvSpPr>
          <p:spPr>
            <a:xfrm>
              <a:off x="5343275" y="1226850"/>
              <a:ext cx="59100" cy="28250"/>
            </a:xfrm>
            <a:custGeom>
              <a:avLst/>
              <a:gdLst/>
              <a:ahLst/>
              <a:cxnLst/>
              <a:rect l="l" t="t" r="r" b="b"/>
              <a:pathLst>
                <a:path w="2364" h="1130" extrusionOk="0">
                  <a:moveTo>
                    <a:pt x="753" y="1"/>
                  </a:moveTo>
                  <a:cubicBezTo>
                    <a:pt x="622" y="1"/>
                    <a:pt x="509" y="33"/>
                    <a:pt x="429" y="113"/>
                  </a:cubicBezTo>
                  <a:cubicBezTo>
                    <a:pt x="0" y="480"/>
                    <a:pt x="978" y="1129"/>
                    <a:pt x="1632" y="1129"/>
                  </a:cubicBezTo>
                  <a:cubicBezTo>
                    <a:pt x="1690" y="1129"/>
                    <a:pt x="1745" y="1124"/>
                    <a:pt x="1797" y="1113"/>
                  </a:cubicBezTo>
                  <a:cubicBezTo>
                    <a:pt x="2364" y="980"/>
                    <a:pt x="2297" y="646"/>
                    <a:pt x="2297" y="646"/>
                  </a:cubicBezTo>
                  <a:cubicBezTo>
                    <a:pt x="2297" y="646"/>
                    <a:pt x="1340" y="1"/>
                    <a:pt x="753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0"/>
            <p:cNvSpPr/>
            <p:nvPr/>
          </p:nvSpPr>
          <p:spPr>
            <a:xfrm>
              <a:off x="5454075" y="1153775"/>
              <a:ext cx="34200" cy="52750"/>
            </a:xfrm>
            <a:custGeom>
              <a:avLst/>
              <a:gdLst/>
              <a:ahLst/>
              <a:cxnLst/>
              <a:rect l="l" t="t" r="r" b="b"/>
              <a:pathLst>
                <a:path w="1368" h="2110" extrusionOk="0">
                  <a:moveTo>
                    <a:pt x="534" y="0"/>
                  </a:moveTo>
                  <a:cubicBezTo>
                    <a:pt x="534" y="0"/>
                    <a:pt x="0" y="100"/>
                    <a:pt x="0" y="1001"/>
                  </a:cubicBezTo>
                  <a:cubicBezTo>
                    <a:pt x="0" y="1677"/>
                    <a:pt x="710" y="2110"/>
                    <a:pt x="1054" y="2110"/>
                  </a:cubicBezTo>
                  <a:cubicBezTo>
                    <a:pt x="1151" y="2110"/>
                    <a:pt x="1220" y="2075"/>
                    <a:pt x="1234" y="2002"/>
                  </a:cubicBezTo>
                  <a:cubicBezTo>
                    <a:pt x="1368" y="1701"/>
                    <a:pt x="267" y="901"/>
                    <a:pt x="534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0"/>
            <p:cNvSpPr/>
            <p:nvPr/>
          </p:nvSpPr>
          <p:spPr>
            <a:xfrm>
              <a:off x="5414250" y="1100400"/>
              <a:ext cx="44000" cy="31775"/>
            </a:xfrm>
            <a:custGeom>
              <a:avLst/>
              <a:gdLst/>
              <a:ahLst/>
              <a:cxnLst/>
              <a:rect l="l" t="t" r="r" b="b"/>
              <a:pathLst>
                <a:path w="1760" h="1271" extrusionOk="0">
                  <a:moveTo>
                    <a:pt x="926" y="0"/>
                  </a:moveTo>
                  <a:cubicBezTo>
                    <a:pt x="177" y="0"/>
                    <a:pt x="0" y="1270"/>
                    <a:pt x="271" y="1270"/>
                  </a:cubicBezTo>
                  <a:cubicBezTo>
                    <a:pt x="278" y="1270"/>
                    <a:pt x="285" y="1270"/>
                    <a:pt x="292" y="1268"/>
                  </a:cubicBezTo>
                  <a:cubicBezTo>
                    <a:pt x="659" y="1235"/>
                    <a:pt x="1760" y="1068"/>
                    <a:pt x="1660" y="801"/>
                  </a:cubicBezTo>
                  <a:cubicBezTo>
                    <a:pt x="1626" y="701"/>
                    <a:pt x="1693" y="0"/>
                    <a:pt x="926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0"/>
            <p:cNvSpPr/>
            <p:nvPr/>
          </p:nvSpPr>
          <p:spPr>
            <a:xfrm>
              <a:off x="5324800" y="1098850"/>
              <a:ext cx="41875" cy="32175"/>
            </a:xfrm>
            <a:custGeom>
              <a:avLst/>
              <a:gdLst/>
              <a:ahLst/>
              <a:cxnLst/>
              <a:rect l="l" t="t" r="r" b="b"/>
              <a:pathLst>
                <a:path w="1675" h="1287" extrusionOk="0">
                  <a:moveTo>
                    <a:pt x="675" y="1"/>
                  </a:moveTo>
                  <a:cubicBezTo>
                    <a:pt x="615" y="1"/>
                    <a:pt x="557" y="20"/>
                    <a:pt x="501" y="62"/>
                  </a:cubicBezTo>
                  <a:cubicBezTo>
                    <a:pt x="34" y="396"/>
                    <a:pt x="1" y="1230"/>
                    <a:pt x="334" y="1263"/>
                  </a:cubicBezTo>
                  <a:cubicBezTo>
                    <a:pt x="378" y="1279"/>
                    <a:pt x="443" y="1287"/>
                    <a:pt x="520" y="1287"/>
                  </a:cubicBezTo>
                  <a:cubicBezTo>
                    <a:pt x="924" y="1287"/>
                    <a:pt x="1675" y="1087"/>
                    <a:pt x="1535" y="863"/>
                  </a:cubicBezTo>
                  <a:cubicBezTo>
                    <a:pt x="1535" y="863"/>
                    <a:pt x="1079" y="1"/>
                    <a:pt x="675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0"/>
            <p:cNvSpPr/>
            <p:nvPr/>
          </p:nvSpPr>
          <p:spPr>
            <a:xfrm>
              <a:off x="5253475" y="1147250"/>
              <a:ext cx="53000" cy="25575"/>
            </a:xfrm>
            <a:custGeom>
              <a:avLst/>
              <a:gdLst/>
              <a:ahLst/>
              <a:cxnLst/>
              <a:rect l="l" t="t" r="r" b="b"/>
              <a:pathLst>
                <a:path w="2120" h="1023" extrusionOk="0">
                  <a:moveTo>
                    <a:pt x="805" y="1"/>
                  </a:moveTo>
                  <a:cubicBezTo>
                    <a:pt x="471" y="1"/>
                    <a:pt x="173" y="45"/>
                    <a:pt x="118" y="195"/>
                  </a:cubicBezTo>
                  <a:cubicBezTo>
                    <a:pt x="0" y="490"/>
                    <a:pt x="459" y="1023"/>
                    <a:pt x="704" y="1023"/>
                  </a:cubicBezTo>
                  <a:cubicBezTo>
                    <a:pt x="735" y="1023"/>
                    <a:pt x="763" y="1014"/>
                    <a:pt x="786" y="995"/>
                  </a:cubicBezTo>
                  <a:cubicBezTo>
                    <a:pt x="1019" y="828"/>
                    <a:pt x="2120" y="128"/>
                    <a:pt x="1853" y="94"/>
                  </a:cubicBezTo>
                  <a:cubicBezTo>
                    <a:pt x="1853" y="94"/>
                    <a:pt x="1291" y="1"/>
                    <a:pt x="805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0"/>
            <p:cNvSpPr/>
            <p:nvPr/>
          </p:nvSpPr>
          <p:spPr>
            <a:xfrm>
              <a:off x="5216575" y="1205475"/>
              <a:ext cx="39875" cy="23075"/>
            </a:xfrm>
            <a:custGeom>
              <a:avLst/>
              <a:gdLst/>
              <a:ahLst/>
              <a:cxnLst/>
              <a:rect l="l" t="t" r="r" b="b"/>
              <a:pathLst>
                <a:path w="1595" h="923" extrusionOk="0">
                  <a:moveTo>
                    <a:pt x="1328" y="0"/>
                  </a:moveTo>
                  <a:cubicBezTo>
                    <a:pt x="1328" y="0"/>
                    <a:pt x="160" y="34"/>
                    <a:pt x="60" y="267"/>
                  </a:cubicBezTo>
                  <a:cubicBezTo>
                    <a:pt x="1" y="475"/>
                    <a:pt x="551" y="922"/>
                    <a:pt x="836" y="922"/>
                  </a:cubicBezTo>
                  <a:cubicBezTo>
                    <a:pt x="871" y="922"/>
                    <a:pt x="902" y="915"/>
                    <a:pt x="927" y="901"/>
                  </a:cubicBezTo>
                  <a:cubicBezTo>
                    <a:pt x="1194" y="801"/>
                    <a:pt x="1594" y="0"/>
                    <a:pt x="1328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0"/>
            <p:cNvSpPr/>
            <p:nvPr/>
          </p:nvSpPr>
          <p:spPr>
            <a:xfrm>
              <a:off x="5227225" y="1263025"/>
              <a:ext cx="40900" cy="19875"/>
            </a:xfrm>
            <a:custGeom>
              <a:avLst/>
              <a:gdLst/>
              <a:ahLst/>
              <a:cxnLst/>
              <a:rect l="l" t="t" r="r" b="b"/>
              <a:pathLst>
                <a:path w="1636" h="795" extrusionOk="0">
                  <a:moveTo>
                    <a:pt x="1269" y="0"/>
                  </a:moveTo>
                  <a:cubicBezTo>
                    <a:pt x="1269" y="0"/>
                    <a:pt x="1" y="500"/>
                    <a:pt x="68" y="567"/>
                  </a:cubicBezTo>
                  <a:cubicBezTo>
                    <a:pt x="111" y="653"/>
                    <a:pt x="529" y="795"/>
                    <a:pt x="856" y="795"/>
                  </a:cubicBezTo>
                  <a:cubicBezTo>
                    <a:pt x="1036" y="795"/>
                    <a:pt x="1188" y="752"/>
                    <a:pt x="1235" y="634"/>
                  </a:cubicBezTo>
                  <a:cubicBezTo>
                    <a:pt x="1402" y="334"/>
                    <a:pt x="1635" y="0"/>
                    <a:pt x="1269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60"/>
            <p:cNvSpPr/>
            <p:nvPr/>
          </p:nvSpPr>
          <p:spPr>
            <a:xfrm>
              <a:off x="5252250" y="1299700"/>
              <a:ext cx="34825" cy="16700"/>
            </a:xfrm>
            <a:custGeom>
              <a:avLst/>
              <a:gdLst/>
              <a:ahLst/>
              <a:cxnLst/>
              <a:rect l="l" t="t" r="r" b="b"/>
              <a:pathLst>
                <a:path w="1393" h="668" extrusionOk="0">
                  <a:moveTo>
                    <a:pt x="1235" y="1"/>
                  </a:moveTo>
                  <a:cubicBezTo>
                    <a:pt x="1235" y="1"/>
                    <a:pt x="1" y="368"/>
                    <a:pt x="234" y="501"/>
                  </a:cubicBezTo>
                  <a:cubicBezTo>
                    <a:pt x="348" y="558"/>
                    <a:pt x="729" y="668"/>
                    <a:pt x="1013" y="668"/>
                  </a:cubicBezTo>
                  <a:cubicBezTo>
                    <a:pt x="1231" y="668"/>
                    <a:pt x="1393" y="603"/>
                    <a:pt x="1335" y="401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60"/>
            <p:cNvSpPr/>
            <p:nvPr/>
          </p:nvSpPr>
          <p:spPr>
            <a:xfrm>
              <a:off x="5612500" y="1120400"/>
              <a:ext cx="97600" cy="148475"/>
            </a:xfrm>
            <a:custGeom>
              <a:avLst/>
              <a:gdLst/>
              <a:ahLst/>
              <a:cxnLst/>
              <a:rect l="l" t="t" r="r" b="b"/>
              <a:pathLst>
                <a:path w="3904" h="5939" extrusionOk="0">
                  <a:moveTo>
                    <a:pt x="3837" y="1"/>
                  </a:moveTo>
                  <a:cubicBezTo>
                    <a:pt x="3837" y="1"/>
                    <a:pt x="2169" y="3704"/>
                    <a:pt x="1" y="5939"/>
                  </a:cubicBezTo>
                  <a:lnTo>
                    <a:pt x="768" y="5505"/>
                  </a:lnTo>
                  <a:cubicBezTo>
                    <a:pt x="768" y="5505"/>
                    <a:pt x="2803" y="2703"/>
                    <a:pt x="3904" y="168"/>
                  </a:cubicBezTo>
                  <a:lnTo>
                    <a:pt x="38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60"/>
            <p:cNvSpPr/>
            <p:nvPr/>
          </p:nvSpPr>
          <p:spPr>
            <a:xfrm>
              <a:off x="5301450" y="1283500"/>
              <a:ext cx="346150" cy="116100"/>
            </a:xfrm>
            <a:custGeom>
              <a:avLst/>
              <a:gdLst/>
              <a:ahLst/>
              <a:cxnLst/>
              <a:rect l="l" t="t" r="r" b="b"/>
              <a:pathLst>
                <a:path w="13846" h="4644" extrusionOk="0">
                  <a:moveTo>
                    <a:pt x="11904" y="0"/>
                  </a:moveTo>
                  <a:cubicBezTo>
                    <a:pt x="11670" y="0"/>
                    <a:pt x="11340" y="57"/>
                    <a:pt x="10875" y="215"/>
                  </a:cubicBezTo>
                  <a:cubicBezTo>
                    <a:pt x="9207" y="816"/>
                    <a:pt x="1" y="4018"/>
                    <a:pt x="268" y="4585"/>
                  </a:cubicBezTo>
                  <a:cubicBezTo>
                    <a:pt x="285" y="4625"/>
                    <a:pt x="362" y="4644"/>
                    <a:pt x="489" y="4644"/>
                  </a:cubicBezTo>
                  <a:cubicBezTo>
                    <a:pt x="2260" y="4644"/>
                    <a:pt x="13846" y="973"/>
                    <a:pt x="12476" y="382"/>
                  </a:cubicBezTo>
                  <a:cubicBezTo>
                    <a:pt x="12476" y="382"/>
                    <a:pt x="12511" y="0"/>
                    <a:pt x="11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0"/>
            <p:cNvSpPr/>
            <p:nvPr/>
          </p:nvSpPr>
          <p:spPr>
            <a:xfrm>
              <a:off x="5591675" y="1265875"/>
              <a:ext cx="31700" cy="39125"/>
            </a:xfrm>
            <a:custGeom>
              <a:avLst/>
              <a:gdLst/>
              <a:ahLst/>
              <a:cxnLst/>
              <a:rect l="l" t="t" r="r" b="b"/>
              <a:pathLst>
                <a:path w="1268" h="1565" extrusionOk="0">
                  <a:moveTo>
                    <a:pt x="520" y="0"/>
                  </a:moveTo>
                  <a:cubicBezTo>
                    <a:pt x="480" y="0"/>
                    <a:pt x="440" y="6"/>
                    <a:pt x="400" y="19"/>
                  </a:cubicBezTo>
                  <a:cubicBezTo>
                    <a:pt x="100" y="86"/>
                    <a:pt x="0" y="520"/>
                    <a:pt x="100" y="920"/>
                  </a:cubicBezTo>
                  <a:cubicBezTo>
                    <a:pt x="220" y="1309"/>
                    <a:pt x="501" y="1564"/>
                    <a:pt x="774" y="1564"/>
                  </a:cubicBezTo>
                  <a:cubicBezTo>
                    <a:pt x="805" y="1564"/>
                    <a:pt x="837" y="1561"/>
                    <a:pt x="867" y="1554"/>
                  </a:cubicBezTo>
                  <a:cubicBezTo>
                    <a:pt x="1168" y="1454"/>
                    <a:pt x="1268" y="1054"/>
                    <a:pt x="1168" y="620"/>
                  </a:cubicBezTo>
                  <a:cubicBezTo>
                    <a:pt x="1052" y="272"/>
                    <a:pt x="785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60"/>
            <p:cNvSpPr/>
            <p:nvPr/>
          </p:nvSpPr>
          <p:spPr>
            <a:xfrm>
              <a:off x="5616675" y="1203800"/>
              <a:ext cx="100925" cy="90100"/>
            </a:xfrm>
            <a:custGeom>
              <a:avLst/>
              <a:gdLst/>
              <a:ahLst/>
              <a:cxnLst/>
              <a:rect l="l" t="t" r="r" b="b"/>
              <a:pathLst>
                <a:path w="4037" h="3604" extrusionOk="0">
                  <a:moveTo>
                    <a:pt x="3770" y="1"/>
                  </a:moveTo>
                  <a:cubicBezTo>
                    <a:pt x="3770" y="1"/>
                    <a:pt x="3869" y="702"/>
                    <a:pt x="1" y="3503"/>
                  </a:cubicBezTo>
                  <a:lnTo>
                    <a:pt x="1" y="3603"/>
                  </a:lnTo>
                  <a:cubicBezTo>
                    <a:pt x="1" y="3603"/>
                    <a:pt x="4037" y="668"/>
                    <a:pt x="3770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60"/>
            <p:cNvSpPr/>
            <p:nvPr/>
          </p:nvSpPr>
          <p:spPr>
            <a:xfrm>
              <a:off x="5605850" y="1284875"/>
              <a:ext cx="133450" cy="6525"/>
            </a:xfrm>
            <a:custGeom>
              <a:avLst/>
              <a:gdLst/>
              <a:ahLst/>
              <a:cxnLst/>
              <a:rect l="l" t="t" r="r" b="b"/>
              <a:pathLst>
                <a:path w="5338" h="261" extrusionOk="0">
                  <a:moveTo>
                    <a:pt x="3939" y="1"/>
                  </a:moveTo>
                  <a:cubicBezTo>
                    <a:pt x="2357" y="1"/>
                    <a:pt x="0" y="193"/>
                    <a:pt x="0" y="193"/>
                  </a:cubicBezTo>
                  <a:lnTo>
                    <a:pt x="0" y="260"/>
                  </a:lnTo>
                  <a:cubicBezTo>
                    <a:pt x="1896" y="99"/>
                    <a:pt x="3120" y="48"/>
                    <a:pt x="3909" y="48"/>
                  </a:cubicBezTo>
                  <a:cubicBezTo>
                    <a:pt x="5245" y="48"/>
                    <a:pt x="5337" y="193"/>
                    <a:pt x="5337" y="193"/>
                  </a:cubicBezTo>
                  <a:cubicBezTo>
                    <a:pt x="5326" y="49"/>
                    <a:pt x="4729" y="1"/>
                    <a:pt x="3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60"/>
            <p:cNvSpPr/>
            <p:nvPr/>
          </p:nvSpPr>
          <p:spPr>
            <a:xfrm>
              <a:off x="5530750" y="1041475"/>
              <a:ext cx="65950" cy="263575"/>
            </a:xfrm>
            <a:custGeom>
              <a:avLst/>
              <a:gdLst/>
              <a:ahLst/>
              <a:cxnLst/>
              <a:rect l="l" t="t" r="r" b="b"/>
              <a:pathLst>
                <a:path w="2638" h="10543" extrusionOk="0">
                  <a:moveTo>
                    <a:pt x="1992" y="1"/>
                  </a:moveTo>
                  <a:cubicBezTo>
                    <a:pt x="1837" y="1"/>
                    <a:pt x="1837" y="1056"/>
                    <a:pt x="1837" y="1056"/>
                  </a:cubicBezTo>
                  <a:cubicBezTo>
                    <a:pt x="1837" y="1056"/>
                    <a:pt x="2604" y="5460"/>
                    <a:pt x="803" y="8929"/>
                  </a:cubicBezTo>
                  <a:lnTo>
                    <a:pt x="1536" y="8395"/>
                  </a:lnTo>
                  <a:cubicBezTo>
                    <a:pt x="1536" y="8395"/>
                    <a:pt x="2637" y="1757"/>
                    <a:pt x="2204" y="423"/>
                  </a:cubicBezTo>
                  <a:cubicBezTo>
                    <a:pt x="2112" y="116"/>
                    <a:pt x="2044" y="1"/>
                    <a:pt x="1992" y="1"/>
                  </a:cubicBezTo>
                  <a:close/>
                  <a:moveTo>
                    <a:pt x="803" y="8929"/>
                  </a:moveTo>
                  <a:cubicBezTo>
                    <a:pt x="181" y="10148"/>
                    <a:pt x="1" y="10543"/>
                    <a:pt x="28" y="10543"/>
                  </a:cubicBezTo>
                  <a:cubicBezTo>
                    <a:pt x="78" y="10543"/>
                    <a:pt x="836" y="9196"/>
                    <a:pt x="836" y="9196"/>
                  </a:cubicBezTo>
                  <a:lnTo>
                    <a:pt x="803" y="8929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60"/>
            <p:cNvSpPr/>
            <p:nvPr/>
          </p:nvSpPr>
          <p:spPr>
            <a:xfrm>
              <a:off x="4947275" y="561075"/>
              <a:ext cx="755325" cy="906625"/>
            </a:xfrm>
            <a:custGeom>
              <a:avLst/>
              <a:gdLst/>
              <a:ahLst/>
              <a:cxnLst/>
              <a:rect l="l" t="t" r="r" b="b"/>
              <a:pathLst>
                <a:path w="30213" h="36265" extrusionOk="0">
                  <a:moveTo>
                    <a:pt x="22344" y="0"/>
                  </a:moveTo>
                  <a:cubicBezTo>
                    <a:pt x="21991" y="0"/>
                    <a:pt x="21663" y="74"/>
                    <a:pt x="21373" y="225"/>
                  </a:cubicBezTo>
                  <a:cubicBezTo>
                    <a:pt x="18871" y="1459"/>
                    <a:pt x="18504" y="3060"/>
                    <a:pt x="17337" y="3627"/>
                  </a:cubicBezTo>
                  <a:cubicBezTo>
                    <a:pt x="16169" y="4228"/>
                    <a:pt x="16136" y="5428"/>
                    <a:pt x="15335" y="7797"/>
                  </a:cubicBezTo>
                  <a:cubicBezTo>
                    <a:pt x="14535" y="10165"/>
                    <a:pt x="13534" y="10132"/>
                    <a:pt x="12533" y="12967"/>
                  </a:cubicBezTo>
                  <a:cubicBezTo>
                    <a:pt x="11599" y="15803"/>
                    <a:pt x="10999" y="17804"/>
                    <a:pt x="11866" y="20172"/>
                  </a:cubicBezTo>
                  <a:cubicBezTo>
                    <a:pt x="11866" y="20172"/>
                    <a:pt x="11091" y="19296"/>
                    <a:pt x="9398" y="19296"/>
                  </a:cubicBezTo>
                  <a:cubicBezTo>
                    <a:pt x="8926" y="19296"/>
                    <a:pt x="8382" y="19364"/>
                    <a:pt x="7763" y="19539"/>
                  </a:cubicBezTo>
                  <a:cubicBezTo>
                    <a:pt x="4928" y="20306"/>
                    <a:pt x="3260" y="21573"/>
                    <a:pt x="2126" y="23541"/>
                  </a:cubicBezTo>
                  <a:cubicBezTo>
                    <a:pt x="992" y="25476"/>
                    <a:pt x="158" y="26944"/>
                    <a:pt x="91" y="30146"/>
                  </a:cubicBezTo>
                  <a:cubicBezTo>
                    <a:pt x="1" y="33069"/>
                    <a:pt x="2524" y="36264"/>
                    <a:pt x="4684" y="36264"/>
                  </a:cubicBezTo>
                  <a:cubicBezTo>
                    <a:pt x="4915" y="36264"/>
                    <a:pt x="5142" y="36228"/>
                    <a:pt x="5361" y="36150"/>
                  </a:cubicBezTo>
                  <a:cubicBezTo>
                    <a:pt x="7663" y="35383"/>
                    <a:pt x="9865" y="34950"/>
                    <a:pt x="9865" y="34950"/>
                  </a:cubicBezTo>
                  <a:lnTo>
                    <a:pt x="24642" y="29479"/>
                  </a:lnTo>
                  <a:cubicBezTo>
                    <a:pt x="24642" y="29479"/>
                    <a:pt x="26877" y="25710"/>
                    <a:pt x="28511" y="20940"/>
                  </a:cubicBezTo>
                  <a:cubicBezTo>
                    <a:pt x="28711" y="20306"/>
                    <a:pt x="28945" y="19672"/>
                    <a:pt x="29112" y="19072"/>
                  </a:cubicBezTo>
                  <a:cubicBezTo>
                    <a:pt x="29779" y="16503"/>
                    <a:pt x="30213" y="13834"/>
                    <a:pt x="29979" y="11366"/>
                  </a:cubicBezTo>
                  <a:cubicBezTo>
                    <a:pt x="29271" y="4288"/>
                    <a:pt x="25044" y="0"/>
                    <a:pt x="22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60"/>
            <p:cNvSpPr/>
            <p:nvPr/>
          </p:nvSpPr>
          <p:spPr>
            <a:xfrm>
              <a:off x="5016250" y="1094975"/>
              <a:ext cx="517900" cy="350675"/>
            </a:xfrm>
            <a:custGeom>
              <a:avLst/>
              <a:gdLst/>
              <a:ahLst/>
              <a:cxnLst/>
              <a:rect l="l" t="t" r="r" b="b"/>
              <a:pathLst>
                <a:path w="20716" h="14027" extrusionOk="0">
                  <a:moveTo>
                    <a:pt x="10546" y="1"/>
                  </a:moveTo>
                  <a:cubicBezTo>
                    <a:pt x="9474" y="1"/>
                    <a:pt x="8290" y="117"/>
                    <a:pt x="7840" y="584"/>
                  </a:cubicBezTo>
                  <a:cubicBezTo>
                    <a:pt x="7483" y="941"/>
                    <a:pt x="7098" y="1049"/>
                    <a:pt x="6733" y="1049"/>
                  </a:cubicBezTo>
                  <a:cubicBezTo>
                    <a:pt x="6163" y="1049"/>
                    <a:pt x="5643" y="783"/>
                    <a:pt x="5367" y="783"/>
                  </a:cubicBezTo>
                  <a:cubicBezTo>
                    <a:pt x="5357" y="783"/>
                    <a:pt x="5347" y="784"/>
                    <a:pt x="5338" y="784"/>
                  </a:cubicBezTo>
                  <a:cubicBezTo>
                    <a:pt x="4904" y="815"/>
                    <a:pt x="4213" y="2110"/>
                    <a:pt x="3369" y="2110"/>
                  </a:cubicBezTo>
                  <a:cubicBezTo>
                    <a:pt x="3303" y="2110"/>
                    <a:pt x="3237" y="2102"/>
                    <a:pt x="3170" y="2085"/>
                  </a:cubicBezTo>
                  <a:cubicBezTo>
                    <a:pt x="3102" y="2069"/>
                    <a:pt x="3050" y="2061"/>
                    <a:pt x="3013" y="2061"/>
                  </a:cubicBezTo>
                  <a:cubicBezTo>
                    <a:pt x="2507" y="2061"/>
                    <a:pt x="4429" y="3426"/>
                    <a:pt x="3436" y="3953"/>
                  </a:cubicBezTo>
                  <a:cubicBezTo>
                    <a:pt x="2889" y="4271"/>
                    <a:pt x="2454" y="4346"/>
                    <a:pt x="2165" y="4346"/>
                  </a:cubicBezTo>
                  <a:cubicBezTo>
                    <a:pt x="1909" y="4346"/>
                    <a:pt x="1769" y="4287"/>
                    <a:pt x="1769" y="4287"/>
                  </a:cubicBezTo>
                  <a:lnTo>
                    <a:pt x="1769" y="4287"/>
                  </a:lnTo>
                  <a:cubicBezTo>
                    <a:pt x="1769" y="4287"/>
                    <a:pt x="2436" y="5288"/>
                    <a:pt x="1035" y="5921"/>
                  </a:cubicBezTo>
                  <a:cubicBezTo>
                    <a:pt x="1035" y="5921"/>
                    <a:pt x="2102" y="7222"/>
                    <a:pt x="1368" y="8090"/>
                  </a:cubicBezTo>
                  <a:cubicBezTo>
                    <a:pt x="601" y="8957"/>
                    <a:pt x="1" y="9157"/>
                    <a:pt x="1" y="9157"/>
                  </a:cubicBezTo>
                  <a:cubicBezTo>
                    <a:pt x="1" y="9157"/>
                    <a:pt x="3069" y="9291"/>
                    <a:pt x="3036" y="10925"/>
                  </a:cubicBezTo>
                  <a:cubicBezTo>
                    <a:pt x="3036" y="12426"/>
                    <a:pt x="1902" y="12760"/>
                    <a:pt x="1735" y="12793"/>
                  </a:cubicBezTo>
                  <a:cubicBezTo>
                    <a:pt x="1838" y="12776"/>
                    <a:pt x="2276" y="12697"/>
                    <a:pt x="2746" y="12697"/>
                  </a:cubicBezTo>
                  <a:cubicBezTo>
                    <a:pt x="3189" y="12697"/>
                    <a:pt x="3660" y="12767"/>
                    <a:pt x="3903" y="13027"/>
                  </a:cubicBezTo>
                  <a:cubicBezTo>
                    <a:pt x="4294" y="13393"/>
                    <a:pt x="3988" y="14027"/>
                    <a:pt x="4345" y="14027"/>
                  </a:cubicBezTo>
                  <a:cubicBezTo>
                    <a:pt x="4475" y="14027"/>
                    <a:pt x="4695" y="13942"/>
                    <a:pt x="5071" y="13727"/>
                  </a:cubicBezTo>
                  <a:cubicBezTo>
                    <a:pt x="6572" y="12893"/>
                    <a:pt x="8940" y="11959"/>
                    <a:pt x="11375" y="11159"/>
                  </a:cubicBezTo>
                  <a:cubicBezTo>
                    <a:pt x="15178" y="9891"/>
                    <a:pt x="19181" y="8757"/>
                    <a:pt x="20715" y="8123"/>
                  </a:cubicBezTo>
                  <a:cubicBezTo>
                    <a:pt x="19414" y="7189"/>
                    <a:pt x="14277" y="1885"/>
                    <a:pt x="12910" y="451"/>
                  </a:cubicBezTo>
                  <a:lnTo>
                    <a:pt x="12576" y="117"/>
                  </a:lnTo>
                  <a:cubicBezTo>
                    <a:pt x="12576" y="117"/>
                    <a:pt x="11617" y="1"/>
                    <a:pt x="10546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60"/>
            <p:cNvSpPr/>
            <p:nvPr/>
          </p:nvSpPr>
          <p:spPr>
            <a:xfrm>
              <a:off x="5270600" y="687250"/>
              <a:ext cx="421150" cy="606650"/>
            </a:xfrm>
            <a:custGeom>
              <a:avLst/>
              <a:gdLst/>
              <a:ahLst/>
              <a:cxnLst/>
              <a:rect l="l" t="t" r="r" b="b"/>
              <a:pathLst>
                <a:path w="16846" h="24266" extrusionOk="0">
                  <a:moveTo>
                    <a:pt x="8815" y="0"/>
                  </a:moveTo>
                  <a:cubicBezTo>
                    <a:pt x="5761" y="0"/>
                    <a:pt x="3553" y="3700"/>
                    <a:pt x="3737" y="5418"/>
                  </a:cubicBezTo>
                  <a:cubicBezTo>
                    <a:pt x="3937" y="7887"/>
                    <a:pt x="2602" y="7420"/>
                    <a:pt x="2202" y="8220"/>
                  </a:cubicBezTo>
                  <a:cubicBezTo>
                    <a:pt x="1768" y="9021"/>
                    <a:pt x="2903" y="10055"/>
                    <a:pt x="2235" y="10889"/>
                  </a:cubicBezTo>
                  <a:cubicBezTo>
                    <a:pt x="1535" y="11723"/>
                    <a:pt x="434" y="10589"/>
                    <a:pt x="101" y="12390"/>
                  </a:cubicBezTo>
                  <a:cubicBezTo>
                    <a:pt x="1" y="13191"/>
                    <a:pt x="1435" y="14692"/>
                    <a:pt x="3370" y="16493"/>
                  </a:cubicBezTo>
                  <a:cubicBezTo>
                    <a:pt x="5838" y="18828"/>
                    <a:pt x="9040" y="21597"/>
                    <a:pt x="10675" y="24032"/>
                  </a:cubicBezTo>
                  <a:cubicBezTo>
                    <a:pt x="10742" y="24098"/>
                    <a:pt x="10775" y="24199"/>
                    <a:pt x="10842" y="24265"/>
                  </a:cubicBezTo>
                  <a:cubicBezTo>
                    <a:pt x="11075" y="24199"/>
                    <a:pt x="11209" y="24098"/>
                    <a:pt x="11242" y="24032"/>
                  </a:cubicBezTo>
                  <a:cubicBezTo>
                    <a:pt x="11242" y="24032"/>
                    <a:pt x="16846" y="12824"/>
                    <a:pt x="14711" y="5552"/>
                  </a:cubicBezTo>
                  <a:cubicBezTo>
                    <a:pt x="14411" y="4551"/>
                    <a:pt x="14011" y="3650"/>
                    <a:pt x="13377" y="2850"/>
                  </a:cubicBezTo>
                  <a:cubicBezTo>
                    <a:pt x="11778" y="770"/>
                    <a:pt x="10209" y="0"/>
                    <a:pt x="8815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60"/>
            <p:cNvSpPr/>
            <p:nvPr/>
          </p:nvSpPr>
          <p:spPr>
            <a:xfrm>
              <a:off x="5535800" y="1295525"/>
              <a:ext cx="8400" cy="5275"/>
            </a:xfrm>
            <a:custGeom>
              <a:avLst/>
              <a:gdLst/>
              <a:ahLst/>
              <a:cxnLst/>
              <a:rect l="l" t="t" r="r" b="b"/>
              <a:pathLst>
                <a:path w="336" h="211" extrusionOk="0">
                  <a:moveTo>
                    <a:pt x="234" y="1"/>
                  </a:moveTo>
                  <a:cubicBezTo>
                    <a:pt x="167" y="1"/>
                    <a:pt x="100" y="34"/>
                    <a:pt x="0" y="68"/>
                  </a:cubicBezTo>
                  <a:cubicBezTo>
                    <a:pt x="139" y="161"/>
                    <a:pt x="236" y="210"/>
                    <a:pt x="282" y="210"/>
                  </a:cubicBezTo>
                  <a:cubicBezTo>
                    <a:pt x="336" y="210"/>
                    <a:pt x="323" y="144"/>
                    <a:pt x="234" y="1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60"/>
            <p:cNvSpPr/>
            <p:nvPr/>
          </p:nvSpPr>
          <p:spPr>
            <a:xfrm>
              <a:off x="5363175" y="741800"/>
              <a:ext cx="193500" cy="554600"/>
            </a:xfrm>
            <a:custGeom>
              <a:avLst/>
              <a:gdLst/>
              <a:ahLst/>
              <a:cxnLst/>
              <a:rect l="l" t="t" r="r" b="b"/>
              <a:pathLst>
                <a:path w="7740" h="22184" extrusionOk="0">
                  <a:moveTo>
                    <a:pt x="0" y="1"/>
                  </a:moveTo>
                  <a:lnTo>
                    <a:pt x="400" y="1035"/>
                  </a:lnTo>
                  <a:cubicBezTo>
                    <a:pt x="467" y="1035"/>
                    <a:pt x="4070" y="1368"/>
                    <a:pt x="5571" y="4904"/>
                  </a:cubicBezTo>
                  <a:cubicBezTo>
                    <a:pt x="6538" y="7206"/>
                    <a:pt x="6405" y="7873"/>
                    <a:pt x="6238" y="8740"/>
                  </a:cubicBezTo>
                  <a:cubicBezTo>
                    <a:pt x="6138" y="9241"/>
                    <a:pt x="6004" y="9874"/>
                    <a:pt x="6071" y="10875"/>
                  </a:cubicBezTo>
                  <a:cubicBezTo>
                    <a:pt x="6138" y="11709"/>
                    <a:pt x="6305" y="12676"/>
                    <a:pt x="6505" y="13677"/>
                  </a:cubicBezTo>
                  <a:cubicBezTo>
                    <a:pt x="6938" y="16079"/>
                    <a:pt x="7506" y="19048"/>
                    <a:pt x="6872" y="22183"/>
                  </a:cubicBezTo>
                  <a:lnTo>
                    <a:pt x="7139" y="22183"/>
                  </a:lnTo>
                  <a:cubicBezTo>
                    <a:pt x="7739" y="18981"/>
                    <a:pt x="7205" y="16012"/>
                    <a:pt x="6738" y="13577"/>
                  </a:cubicBezTo>
                  <a:cubicBezTo>
                    <a:pt x="6572" y="12576"/>
                    <a:pt x="6371" y="11642"/>
                    <a:pt x="6338" y="10842"/>
                  </a:cubicBezTo>
                  <a:cubicBezTo>
                    <a:pt x="6238" y="9841"/>
                    <a:pt x="6371" y="9241"/>
                    <a:pt x="6471" y="8740"/>
                  </a:cubicBezTo>
                  <a:cubicBezTo>
                    <a:pt x="6638" y="7840"/>
                    <a:pt x="6805" y="7106"/>
                    <a:pt x="5804" y="4804"/>
                  </a:cubicBezTo>
                  <a:cubicBezTo>
                    <a:pt x="4237" y="1168"/>
                    <a:pt x="34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0"/>
            <p:cNvSpPr/>
            <p:nvPr/>
          </p:nvSpPr>
          <p:spPr>
            <a:xfrm>
              <a:off x="5329800" y="811850"/>
              <a:ext cx="191850" cy="165975"/>
            </a:xfrm>
            <a:custGeom>
              <a:avLst/>
              <a:gdLst/>
              <a:ahLst/>
              <a:cxnLst/>
              <a:rect l="l" t="t" r="r" b="b"/>
              <a:pathLst>
                <a:path w="7674" h="6639" extrusionOk="0">
                  <a:moveTo>
                    <a:pt x="1" y="1"/>
                  </a:moveTo>
                  <a:lnTo>
                    <a:pt x="168" y="2202"/>
                  </a:lnTo>
                  <a:cubicBezTo>
                    <a:pt x="168" y="2202"/>
                    <a:pt x="618" y="1809"/>
                    <a:pt x="1241" y="1809"/>
                  </a:cubicBezTo>
                  <a:cubicBezTo>
                    <a:pt x="1781" y="1809"/>
                    <a:pt x="2451" y="2104"/>
                    <a:pt x="3070" y="3203"/>
                  </a:cubicBezTo>
                  <a:cubicBezTo>
                    <a:pt x="4504" y="5638"/>
                    <a:pt x="7506" y="6639"/>
                    <a:pt x="7540" y="6639"/>
                  </a:cubicBezTo>
                  <a:lnTo>
                    <a:pt x="7673" y="6405"/>
                  </a:lnTo>
                  <a:cubicBezTo>
                    <a:pt x="7640" y="6372"/>
                    <a:pt x="4671" y="5405"/>
                    <a:pt x="3337" y="3036"/>
                  </a:cubicBezTo>
                  <a:cubicBezTo>
                    <a:pt x="1969" y="601"/>
                    <a:pt x="68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0"/>
            <p:cNvSpPr/>
            <p:nvPr/>
          </p:nvSpPr>
          <p:spPr>
            <a:xfrm>
              <a:off x="5258925" y="1001925"/>
              <a:ext cx="275225" cy="99325"/>
            </a:xfrm>
            <a:custGeom>
              <a:avLst/>
              <a:gdLst/>
              <a:ahLst/>
              <a:cxnLst/>
              <a:rect l="l" t="t" r="r" b="b"/>
              <a:pathLst>
                <a:path w="11009" h="3973" extrusionOk="0">
                  <a:moveTo>
                    <a:pt x="3240" y="0"/>
                  </a:moveTo>
                  <a:cubicBezTo>
                    <a:pt x="1785" y="0"/>
                    <a:pt x="807" y="266"/>
                    <a:pt x="334" y="770"/>
                  </a:cubicBezTo>
                  <a:cubicBezTo>
                    <a:pt x="1" y="1104"/>
                    <a:pt x="34" y="1438"/>
                    <a:pt x="34" y="1471"/>
                  </a:cubicBezTo>
                  <a:lnTo>
                    <a:pt x="301" y="1371"/>
                  </a:lnTo>
                  <a:cubicBezTo>
                    <a:pt x="301" y="1371"/>
                    <a:pt x="419" y="1489"/>
                    <a:pt x="578" y="1489"/>
                  </a:cubicBezTo>
                  <a:cubicBezTo>
                    <a:pt x="657" y="1489"/>
                    <a:pt x="746" y="1460"/>
                    <a:pt x="834" y="1371"/>
                  </a:cubicBezTo>
                  <a:cubicBezTo>
                    <a:pt x="1129" y="1077"/>
                    <a:pt x="1519" y="269"/>
                    <a:pt x="3295" y="269"/>
                  </a:cubicBezTo>
                  <a:cubicBezTo>
                    <a:pt x="3331" y="269"/>
                    <a:pt x="3366" y="269"/>
                    <a:pt x="3403" y="270"/>
                  </a:cubicBezTo>
                  <a:cubicBezTo>
                    <a:pt x="6872" y="337"/>
                    <a:pt x="10742" y="3939"/>
                    <a:pt x="10808" y="3973"/>
                  </a:cubicBezTo>
                  <a:lnTo>
                    <a:pt x="11008" y="3773"/>
                  </a:lnTo>
                  <a:cubicBezTo>
                    <a:pt x="10875" y="3606"/>
                    <a:pt x="7039" y="37"/>
                    <a:pt x="3503" y="3"/>
                  </a:cubicBezTo>
                  <a:cubicBezTo>
                    <a:pt x="3414" y="1"/>
                    <a:pt x="3326" y="0"/>
                    <a:pt x="3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60"/>
            <p:cNvSpPr/>
            <p:nvPr/>
          </p:nvSpPr>
          <p:spPr>
            <a:xfrm>
              <a:off x="5429050" y="676750"/>
              <a:ext cx="139300" cy="207675"/>
            </a:xfrm>
            <a:custGeom>
              <a:avLst/>
              <a:gdLst/>
              <a:ahLst/>
              <a:cxnLst/>
              <a:rect l="l" t="t" r="r" b="b"/>
              <a:pathLst>
                <a:path w="5572" h="8307" extrusionOk="0">
                  <a:moveTo>
                    <a:pt x="734" y="1"/>
                  </a:moveTo>
                  <a:lnTo>
                    <a:pt x="0" y="601"/>
                  </a:lnTo>
                  <a:cubicBezTo>
                    <a:pt x="34" y="635"/>
                    <a:pt x="4704" y="3136"/>
                    <a:pt x="5338" y="8307"/>
                  </a:cubicBezTo>
                  <a:lnTo>
                    <a:pt x="5571" y="8240"/>
                  </a:lnTo>
                  <a:cubicBezTo>
                    <a:pt x="4937" y="2970"/>
                    <a:pt x="768" y="68"/>
                    <a:pt x="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60"/>
            <p:cNvSpPr/>
            <p:nvPr/>
          </p:nvSpPr>
          <p:spPr>
            <a:xfrm>
              <a:off x="5502425" y="660075"/>
              <a:ext cx="116775" cy="256050"/>
            </a:xfrm>
            <a:custGeom>
              <a:avLst/>
              <a:gdLst/>
              <a:ahLst/>
              <a:cxnLst/>
              <a:rect l="l" t="t" r="r" b="b"/>
              <a:pathLst>
                <a:path w="4671" h="10242" extrusionOk="0">
                  <a:moveTo>
                    <a:pt x="1002" y="1"/>
                  </a:moveTo>
                  <a:lnTo>
                    <a:pt x="1" y="234"/>
                  </a:lnTo>
                  <a:cubicBezTo>
                    <a:pt x="68" y="268"/>
                    <a:pt x="4437" y="4804"/>
                    <a:pt x="4170" y="10241"/>
                  </a:cubicBezTo>
                  <a:lnTo>
                    <a:pt x="4437" y="10175"/>
                  </a:lnTo>
                  <a:cubicBezTo>
                    <a:pt x="4671" y="4637"/>
                    <a:pt x="1068" y="67"/>
                    <a:pt x="1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60"/>
            <p:cNvSpPr/>
            <p:nvPr/>
          </p:nvSpPr>
          <p:spPr>
            <a:xfrm>
              <a:off x="5619175" y="755150"/>
              <a:ext cx="32550" cy="191000"/>
            </a:xfrm>
            <a:custGeom>
              <a:avLst/>
              <a:gdLst/>
              <a:ahLst/>
              <a:cxnLst/>
              <a:rect l="l" t="t" r="r" b="b"/>
              <a:pathLst>
                <a:path w="1302" h="7640" extrusionOk="0">
                  <a:moveTo>
                    <a:pt x="1" y="0"/>
                  </a:moveTo>
                  <a:cubicBezTo>
                    <a:pt x="1" y="34"/>
                    <a:pt x="1068" y="5004"/>
                    <a:pt x="301" y="7639"/>
                  </a:cubicBezTo>
                  <a:lnTo>
                    <a:pt x="568" y="7639"/>
                  </a:lnTo>
                  <a:cubicBezTo>
                    <a:pt x="1302" y="5004"/>
                    <a:pt x="901" y="668"/>
                    <a:pt x="901" y="5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60"/>
            <p:cNvSpPr/>
            <p:nvPr/>
          </p:nvSpPr>
          <p:spPr>
            <a:xfrm>
              <a:off x="5513275" y="871800"/>
              <a:ext cx="130925" cy="174425"/>
            </a:xfrm>
            <a:custGeom>
              <a:avLst/>
              <a:gdLst/>
              <a:ahLst/>
              <a:cxnLst/>
              <a:rect l="l" t="t" r="r" b="b"/>
              <a:pathLst>
                <a:path w="5237" h="6977" extrusionOk="0">
                  <a:moveTo>
                    <a:pt x="1284" y="260"/>
                  </a:moveTo>
                  <a:cubicBezTo>
                    <a:pt x="1464" y="260"/>
                    <a:pt x="1666" y="337"/>
                    <a:pt x="1868" y="438"/>
                  </a:cubicBezTo>
                  <a:cubicBezTo>
                    <a:pt x="1902" y="438"/>
                    <a:pt x="1902" y="471"/>
                    <a:pt x="1969" y="471"/>
                  </a:cubicBezTo>
                  <a:cubicBezTo>
                    <a:pt x="2369" y="705"/>
                    <a:pt x="2736" y="1039"/>
                    <a:pt x="2936" y="1272"/>
                  </a:cubicBezTo>
                  <a:lnTo>
                    <a:pt x="3003" y="1305"/>
                  </a:lnTo>
                  <a:lnTo>
                    <a:pt x="3069" y="1305"/>
                  </a:lnTo>
                  <a:cubicBezTo>
                    <a:pt x="3167" y="1269"/>
                    <a:pt x="3252" y="1254"/>
                    <a:pt x="3330" y="1254"/>
                  </a:cubicBezTo>
                  <a:cubicBezTo>
                    <a:pt x="3463" y="1254"/>
                    <a:pt x="3577" y="1297"/>
                    <a:pt x="3703" y="1339"/>
                  </a:cubicBezTo>
                  <a:cubicBezTo>
                    <a:pt x="3703" y="1339"/>
                    <a:pt x="3736" y="1339"/>
                    <a:pt x="3736" y="1372"/>
                  </a:cubicBezTo>
                  <a:cubicBezTo>
                    <a:pt x="3837" y="1405"/>
                    <a:pt x="3870" y="1506"/>
                    <a:pt x="3970" y="1539"/>
                  </a:cubicBezTo>
                  <a:cubicBezTo>
                    <a:pt x="4203" y="1839"/>
                    <a:pt x="4404" y="2306"/>
                    <a:pt x="4537" y="2806"/>
                  </a:cubicBezTo>
                  <a:cubicBezTo>
                    <a:pt x="4537" y="2840"/>
                    <a:pt x="4570" y="2940"/>
                    <a:pt x="4570" y="3007"/>
                  </a:cubicBezTo>
                  <a:cubicBezTo>
                    <a:pt x="4670" y="3240"/>
                    <a:pt x="4704" y="3540"/>
                    <a:pt x="4737" y="3807"/>
                  </a:cubicBezTo>
                  <a:cubicBezTo>
                    <a:pt x="4570" y="3007"/>
                    <a:pt x="4337" y="2806"/>
                    <a:pt x="4170" y="2706"/>
                  </a:cubicBezTo>
                  <a:cubicBezTo>
                    <a:pt x="4124" y="2691"/>
                    <a:pt x="4075" y="2684"/>
                    <a:pt x="4027" y="2684"/>
                  </a:cubicBezTo>
                  <a:cubicBezTo>
                    <a:pt x="3869" y="2684"/>
                    <a:pt x="3713" y="2755"/>
                    <a:pt x="3636" y="2806"/>
                  </a:cubicBezTo>
                  <a:cubicBezTo>
                    <a:pt x="3570" y="2840"/>
                    <a:pt x="3536" y="2840"/>
                    <a:pt x="3503" y="2840"/>
                  </a:cubicBezTo>
                  <a:cubicBezTo>
                    <a:pt x="3476" y="2848"/>
                    <a:pt x="3447" y="2852"/>
                    <a:pt x="3418" y="2852"/>
                  </a:cubicBezTo>
                  <a:cubicBezTo>
                    <a:pt x="3092" y="2852"/>
                    <a:pt x="2658" y="2362"/>
                    <a:pt x="2169" y="1872"/>
                  </a:cubicBezTo>
                  <a:cubicBezTo>
                    <a:pt x="2047" y="1726"/>
                    <a:pt x="1871" y="1633"/>
                    <a:pt x="1694" y="1633"/>
                  </a:cubicBezTo>
                  <a:cubicBezTo>
                    <a:pt x="1629" y="1633"/>
                    <a:pt x="1564" y="1646"/>
                    <a:pt x="1502" y="1672"/>
                  </a:cubicBezTo>
                  <a:cubicBezTo>
                    <a:pt x="1135" y="1772"/>
                    <a:pt x="801" y="2039"/>
                    <a:pt x="568" y="2273"/>
                  </a:cubicBezTo>
                  <a:lnTo>
                    <a:pt x="301" y="972"/>
                  </a:lnTo>
                  <a:lnTo>
                    <a:pt x="968" y="371"/>
                  </a:lnTo>
                  <a:cubicBezTo>
                    <a:pt x="1060" y="293"/>
                    <a:pt x="1167" y="260"/>
                    <a:pt x="1284" y="260"/>
                  </a:cubicBezTo>
                  <a:close/>
                  <a:moveTo>
                    <a:pt x="1376" y="0"/>
                  </a:moveTo>
                  <a:cubicBezTo>
                    <a:pt x="1192" y="0"/>
                    <a:pt x="1009" y="49"/>
                    <a:pt x="834" y="171"/>
                  </a:cubicBezTo>
                  <a:lnTo>
                    <a:pt x="201" y="672"/>
                  </a:lnTo>
                  <a:lnTo>
                    <a:pt x="0" y="838"/>
                  </a:lnTo>
                  <a:lnTo>
                    <a:pt x="0" y="938"/>
                  </a:lnTo>
                  <a:lnTo>
                    <a:pt x="301" y="2306"/>
                  </a:lnTo>
                  <a:lnTo>
                    <a:pt x="367" y="2706"/>
                  </a:lnTo>
                  <a:lnTo>
                    <a:pt x="534" y="2473"/>
                  </a:lnTo>
                  <a:cubicBezTo>
                    <a:pt x="534" y="2473"/>
                    <a:pt x="1001" y="1872"/>
                    <a:pt x="1401" y="1806"/>
                  </a:cubicBezTo>
                  <a:cubicBezTo>
                    <a:pt x="1439" y="1798"/>
                    <a:pt x="1476" y="1794"/>
                    <a:pt x="1514" y="1794"/>
                  </a:cubicBezTo>
                  <a:cubicBezTo>
                    <a:pt x="1642" y="1794"/>
                    <a:pt x="1765" y="1843"/>
                    <a:pt x="1868" y="1973"/>
                  </a:cubicBezTo>
                  <a:cubicBezTo>
                    <a:pt x="2468" y="2601"/>
                    <a:pt x="2848" y="3009"/>
                    <a:pt x="3217" y="3009"/>
                  </a:cubicBezTo>
                  <a:cubicBezTo>
                    <a:pt x="3279" y="3009"/>
                    <a:pt x="3340" y="2997"/>
                    <a:pt x="3403" y="2973"/>
                  </a:cubicBezTo>
                  <a:cubicBezTo>
                    <a:pt x="3470" y="2973"/>
                    <a:pt x="3536" y="2940"/>
                    <a:pt x="3570" y="2873"/>
                  </a:cubicBezTo>
                  <a:cubicBezTo>
                    <a:pt x="3667" y="2824"/>
                    <a:pt x="3747" y="2793"/>
                    <a:pt x="3822" y="2793"/>
                  </a:cubicBezTo>
                  <a:cubicBezTo>
                    <a:pt x="3850" y="2793"/>
                    <a:pt x="3876" y="2798"/>
                    <a:pt x="3903" y="2806"/>
                  </a:cubicBezTo>
                  <a:cubicBezTo>
                    <a:pt x="4304" y="2940"/>
                    <a:pt x="4537" y="5108"/>
                    <a:pt x="4804" y="6976"/>
                  </a:cubicBezTo>
                  <a:lnTo>
                    <a:pt x="5137" y="6643"/>
                  </a:lnTo>
                  <a:lnTo>
                    <a:pt x="5137" y="5775"/>
                  </a:lnTo>
                  <a:cubicBezTo>
                    <a:pt x="5153" y="5791"/>
                    <a:pt x="5167" y="5799"/>
                    <a:pt x="5178" y="5799"/>
                  </a:cubicBezTo>
                  <a:cubicBezTo>
                    <a:pt x="5237" y="5799"/>
                    <a:pt x="5232" y="5584"/>
                    <a:pt x="5204" y="5275"/>
                  </a:cubicBezTo>
                  <a:cubicBezTo>
                    <a:pt x="5171" y="4641"/>
                    <a:pt x="5071" y="3607"/>
                    <a:pt x="4871" y="2706"/>
                  </a:cubicBezTo>
                  <a:cubicBezTo>
                    <a:pt x="4837" y="2540"/>
                    <a:pt x="4804" y="2373"/>
                    <a:pt x="4704" y="2206"/>
                  </a:cubicBezTo>
                  <a:cubicBezTo>
                    <a:pt x="4537" y="1772"/>
                    <a:pt x="4304" y="1372"/>
                    <a:pt x="4003" y="1172"/>
                  </a:cubicBezTo>
                  <a:cubicBezTo>
                    <a:pt x="4003" y="1172"/>
                    <a:pt x="3970" y="1172"/>
                    <a:pt x="3970" y="1139"/>
                  </a:cubicBezTo>
                  <a:cubicBezTo>
                    <a:pt x="3870" y="1105"/>
                    <a:pt x="3837" y="1039"/>
                    <a:pt x="3736" y="1005"/>
                  </a:cubicBezTo>
                  <a:cubicBezTo>
                    <a:pt x="3640" y="986"/>
                    <a:pt x="3533" y="967"/>
                    <a:pt x="3421" y="967"/>
                  </a:cubicBezTo>
                  <a:cubicBezTo>
                    <a:pt x="3339" y="967"/>
                    <a:pt x="3254" y="977"/>
                    <a:pt x="3169" y="1005"/>
                  </a:cubicBezTo>
                  <a:cubicBezTo>
                    <a:pt x="3036" y="872"/>
                    <a:pt x="2636" y="471"/>
                    <a:pt x="2169" y="205"/>
                  </a:cubicBezTo>
                  <a:cubicBezTo>
                    <a:pt x="2069" y="171"/>
                    <a:pt x="1969" y="138"/>
                    <a:pt x="1868" y="105"/>
                  </a:cubicBezTo>
                  <a:cubicBezTo>
                    <a:pt x="1709" y="41"/>
                    <a:pt x="1543" y="0"/>
                    <a:pt x="1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60"/>
            <p:cNvSpPr/>
            <p:nvPr/>
          </p:nvSpPr>
          <p:spPr>
            <a:xfrm>
              <a:off x="5519100" y="878275"/>
              <a:ext cx="114275" cy="87875"/>
            </a:xfrm>
            <a:custGeom>
              <a:avLst/>
              <a:gdLst/>
              <a:ahLst/>
              <a:cxnLst/>
              <a:rect l="l" t="t" r="r" b="b"/>
              <a:pathLst>
                <a:path w="4571" h="3515" extrusionOk="0">
                  <a:moveTo>
                    <a:pt x="1055" y="0"/>
                  </a:moveTo>
                  <a:cubicBezTo>
                    <a:pt x="925" y="0"/>
                    <a:pt x="804" y="34"/>
                    <a:pt x="701" y="112"/>
                  </a:cubicBezTo>
                  <a:lnTo>
                    <a:pt x="1" y="713"/>
                  </a:lnTo>
                  <a:lnTo>
                    <a:pt x="301" y="2014"/>
                  </a:lnTo>
                  <a:cubicBezTo>
                    <a:pt x="501" y="1780"/>
                    <a:pt x="835" y="1513"/>
                    <a:pt x="1202" y="1413"/>
                  </a:cubicBezTo>
                  <a:cubicBezTo>
                    <a:pt x="1273" y="1387"/>
                    <a:pt x="1345" y="1374"/>
                    <a:pt x="1414" y="1374"/>
                  </a:cubicBezTo>
                  <a:cubicBezTo>
                    <a:pt x="1602" y="1374"/>
                    <a:pt x="1771" y="1467"/>
                    <a:pt x="1869" y="1613"/>
                  </a:cubicBezTo>
                  <a:cubicBezTo>
                    <a:pt x="2389" y="2103"/>
                    <a:pt x="2797" y="2593"/>
                    <a:pt x="3119" y="2593"/>
                  </a:cubicBezTo>
                  <a:cubicBezTo>
                    <a:pt x="3148" y="2593"/>
                    <a:pt x="3176" y="2589"/>
                    <a:pt x="3203" y="2581"/>
                  </a:cubicBezTo>
                  <a:cubicBezTo>
                    <a:pt x="3270" y="2581"/>
                    <a:pt x="3303" y="2581"/>
                    <a:pt x="3337" y="2547"/>
                  </a:cubicBezTo>
                  <a:cubicBezTo>
                    <a:pt x="3439" y="2496"/>
                    <a:pt x="3581" y="2425"/>
                    <a:pt x="3747" y="2425"/>
                  </a:cubicBezTo>
                  <a:cubicBezTo>
                    <a:pt x="3797" y="2425"/>
                    <a:pt x="3850" y="2432"/>
                    <a:pt x="3904" y="2447"/>
                  </a:cubicBezTo>
                  <a:cubicBezTo>
                    <a:pt x="4104" y="2481"/>
                    <a:pt x="4304" y="2714"/>
                    <a:pt x="4571" y="3515"/>
                  </a:cubicBezTo>
                  <a:cubicBezTo>
                    <a:pt x="4437" y="2514"/>
                    <a:pt x="4137" y="1513"/>
                    <a:pt x="3503" y="1113"/>
                  </a:cubicBezTo>
                  <a:cubicBezTo>
                    <a:pt x="3373" y="1048"/>
                    <a:pt x="3243" y="997"/>
                    <a:pt x="3094" y="997"/>
                  </a:cubicBezTo>
                  <a:cubicBezTo>
                    <a:pt x="3014" y="997"/>
                    <a:pt x="2929" y="1012"/>
                    <a:pt x="2836" y="1046"/>
                  </a:cubicBezTo>
                  <a:lnTo>
                    <a:pt x="2770" y="1046"/>
                  </a:lnTo>
                  <a:lnTo>
                    <a:pt x="2703" y="1013"/>
                  </a:lnTo>
                  <a:cubicBezTo>
                    <a:pt x="2430" y="685"/>
                    <a:pt x="1643" y="0"/>
                    <a:pt x="1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0"/>
            <p:cNvSpPr/>
            <p:nvPr/>
          </p:nvSpPr>
          <p:spPr>
            <a:xfrm>
              <a:off x="5514950" y="980300"/>
              <a:ext cx="158475" cy="111775"/>
            </a:xfrm>
            <a:custGeom>
              <a:avLst/>
              <a:gdLst/>
              <a:ahLst/>
              <a:cxnLst/>
              <a:rect l="l" t="t" r="r" b="b"/>
              <a:pathLst>
                <a:path w="6339" h="4471" extrusionOk="0">
                  <a:moveTo>
                    <a:pt x="1768" y="268"/>
                  </a:moveTo>
                  <a:cubicBezTo>
                    <a:pt x="2102" y="268"/>
                    <a:pt x="2335" y="368"/>
                    <a:pt x="2502" y="668"/>
                  </a:cubicBezTo>
                  <a:cubicBezTo>
                    <a:pt x="2735" y="968"/>
                    <a:pt x="2902" y="1268"/>
                    <a:pt x="3069" y="1602"/>
                  </a:cubicBezTo>
                  <a:cubicBezTo>
                    <a:pt x="3469" y="2336"/>
                    <a:pt x="3836" y="2970"/>
                    <a:pt x="4303" y="3003"/>
                  </a:cubicBezTo>
                  <a:cubicBezTo>
                    <a:pt x="4437" y="3003"/>
                    <a:pt x="4603" y="2970"/>
                    <a:pt x="4770" y="2836"/>
                  </a:cubicBezTo>
                  <a:lnTo>
                    <a:pt x="4804" y="2803"/>
                  </a:lnTo>
                  <a:cubicBezTo>
                    <a:pt x="5177" y="2529"/>
                    <a:pt x="5550" y="2385"/>
                    <a:pt x="5799" y="2385"/>
                  </a:cubicBezTo>
                  <a:cubicBezTo>
                    <a:pt x="5883" y="2385"/>
                    <a:pt x="5954" y="2402"/>
                    <a:pt x="6004" y="2436"/>
                  </a:cubicBezTo>
                  <a:cubicBezTo>
                    <a:pt x="6105" y="2469"/>
                    <a:pt x="6138" y="2536"/>
                    <a:pt x="6105" y="2636"/>
                  </a:cubicBezTo>
                  <a:cubicBezTo>
                    <a:pt x="6004" y="2870"/>
                    <a:pt x="5904" y="3303"/>
                    <a:pt x="5804" y="3637"/>
                  </a:cubicBezTo>
                  <a:cubicBezTo>
                    <a:pt x="5771" y="3537"/>
                    <a:pt x="5738" y="3470"/>
                    <a:pt x="5604" y="3437"/>
                  </a:cubicBezTo>
                  <a:cubicBezTo>
                    <a:pt x="5539" y="3412"/>
                    <a:pt x="5469" y="3400"/>
                    <a:pt x="5396" y="3400"/>
                  </a:cubicBezTo>
                  <a:cubicBezTo>
                    <a:pt x="5168" y="3400"/>
                    <a:pt x="4898" y="3518"/>
                    <a:pt x="4570" y="3770"/>
                  </a:cubicBezTo>
                  <a:cubicBezTo>
                    <a:pt x="4503" y="3770"/>
                    <a:pt x="4470" y="3804"/>
                    <a:pt x="4470" y="3837"/>
                  </a:cubicBezTo>
                  <a:cubicBezTo>
                    <a:pt x="4070" y="4137"/>
                    <a:pt x="3770" y="4271"/>
                    <a:pt x="3569" y="4271"/>
                  </a:cubicBezTo>
                  <a:cubicBezTo>
                    <a:pt x="3236" y="4204"/>
                    <a:pt x="3002" y="3870"/>
                    <a:pt x="2735" y="3370"/>
                  </a:cubicBezTo>
                  <a:cubicBezTo>
                    <a:pt x="2602" y="3170"/>
                    <a:pt x="2435" y="2936"/>
                    <a:pt x="2235" y="2636"/>
                  </a:cubicBezTo>
                  <a:cubicBezTo>
                    <a:pt x="1963" y="2256"/>
                    <a:pt x="1692" y="2074"/>
                    <a:pt x="1384" y="2074"/>
                  </a:cubicBezTo>
                  <a:cubicBezTo>
                    <a:pt x="1314" y="2074"/>
                    <a:pt x="1242" y="2084"/>
                    <a:pt x="1168" y="2102"/>
                  </a:cubicBezTo>
                  <a:cubicBezTo>
                    <a:pt x="834" y="2169"/>
                    <a:pt x="601" y="2436"/>
                    <a:pt x="434" y="2669"/>
                  </a:cubicBezTo>
                  <a:lnTo>
                    <a:pt x="234" y="968"/>
                  </a:lnTo>
                  <a:cubicBezTo>
                    <a:pt x="434" y="801"/>
                    <a:pt x="1134" y="301"/>
                    <a:pt x="1768" y="268"/>
                  </a:cubicBezTo>
                  <a:close/>
                  <a:moveTo>
                    <a:pt x="1835" y="1"/>
                  </a:moveTo>
                  <a:cubicBezTo>
                    <a:pt x="1234" y="1"/>
                    <a:pt x="567" y="401"/>
                    <a:pt x="267" y="668"/>
                  </a:cubicBezTo>
                  <a:cubicBezTo>
                    <a:pt x="134" y="735"/>
                    <a:pt x="67" y="835"/>
                    <a:pt x="67" y="835"/>
                  </a:cubicBezTo>
                  <a:lnTo>
                    <a:pt x="0" y="868"/>
                  </a:lnTo>
                  <a:lnTo>
                    <a:pt x="0" y="968"/>
                  </a:lnTo>
                  <a:lnTo>
                    <a:pt x="267" y="3036"/>
                  </a:lnTo>
                  <a:lnTo>
                    <a:pt x="300" y="3403"/>
                  </a:lnTo>
                  <a:lnTo>
                    <a:pt x="300" y="3370"/>
                  </a:lnTo>
                  <a:lnTo>
                    <a:pt x="467" y="3003"/>
                  </a:lnTo>
                  <a:lnTo>
                    <a:pt x="467" y="2970"/>
                  </a:lnTo>
                  <a:cubicBezTo>
                    <a:pt x="567" y="2836"/>
                    <a:pt x="801" y="2336"/>
                    <a:pt x="1168" y="2236"/>
                  </a:cubicBezTo>
                  <a:cubicBezTo>
                    <a:pt x="1205" y="2226"/>
                    <a:pt x="1244" y="2222"/>
                    <a:pt x="1283" y="2222"/>
                  </a:cubicBezTo>
                  <a:cubicBezTo>
                    <a:pt x="1518" y="2222"/>
                    <a:pt x="1768" y="2397"/>
                    <a:pt x="1968" y="2770"/>
                  </a:cubicBezTo>
                  <a:cubicBezTo>
                    <a:pt x="2168" y="3003"/>
                    <a:pt x="2302" y="3303"/>
                    <a:pt x="2435" y="3503"/>
                  </a:cubicBezTo>
                  <a:cubicBezTo>
                    <a:pt x="2769" y="4104"/>
                    <a:pt x="3002" y="4471"/>
                    <a:pt x="3436" y="4471"/>
                  </a:cubicBezTo>
                  <a:cubicBezTo>
                    <a:pt x="3669" y="4471"/>
                    <a:pt x="4003" y="4337"/>
                    <a:pt x="4437" y="4070"/>
                  </a:cubicBezTo>
                  <a:cubicBezTo>
                    <a:pt x="4470" y="4037"/>
                    <a:pt x="4503" y="4037"/>
                    <a:pt x="4503" y="4004"/>
                  </a:cubicBezTo>
                  <a:cubicBezTo>
                    <a:pt x="4841" y="3770"/>
                    <a:pt x="5098" y="3637"/>
                    <a:pt x="5274" y="3637"/>
                  </a:cubicBezTo>
                  <a:cubicBezTo>
                    <a:pt x="5324" y="3637"/>
                    <a:pt x="5367" y="3648"/>
                    <a:pt x="5404" y="3670"/>
                  </a:cubicBezTo>
                  <a:cubicBezTo>
                    <a:pt x="5571" y="3737"/>
                    <a:pt x="5604" y="4037"/>
                    <a:pt x="5571" y="4171"/>
                  </a:cubicBezTo>
                  <a:lnTo>
                    <a:pt x="5671" y="4171"/>
                  </a:lnTo>
                  <a:cubicBezTo>
                    <a:pt x="5971" y="3537"/>
                    <a:pt x="6171" y="2936"/>
                    <a:pt x="6338" y="2303"/>
                  </a:cubicBezTo>
                  <a:cubicBezTo>
                    <a:pt x="6305" y="2269"/>
                    <a:pt x="6271" y="2202"/>
                    <a:pt x="6171" y="2169"/>
                  </a:cubicBezTo>
                  <a:cubicBezTo>
                    <a:pt x="6106" y="2132"/>
                    <a:pt x="6017" y="2113"/>
                    <a:pt x="5910" y="2113"/>
                  </a:cubicBezTo>
                  <a:cubicBezTo>
                    <a:pt x="5636" y="2113"/>
                    <a:pt x="5245" y="2239"/>
                    <a:pt x="4837" y="2503"/>
                  </a:cubicBezTo>
                  <a:cubicBezTo>
                    <a:pt x="4804" y="2536"/>
                    <a:pt x="4737" y="2603"/>
                    <a:pt x="4670" y="2636"/>
                  </a:cubicBezTo>
                  <a:cubicBezTo>
                    <a:pt x="4603" y="2703"/>
                    <a:pt x="4503" y="2770"/>
                    <a:pt x="4403" y="2770"/>
                  </a:cubicBezTo>
                  <a:cubicBezTo>
                    <a:pt x="4003" y="2770"/>
                    <a:pt x="3669" y="2102"/>
                    <a:pt x="3303" y="1402"/>
                  </a:cubicBezTo>
                  <a:cubicBezTo>
                    <a:pt x="3136" y="1135"/>
                    <a:pt x="2969" y="801"/>
                    <a:pt x="2769" y="501"/>
                  </a:cubicBezTo>
                  <a:cubicBezTo>
                    <a:pt x="2569" y="168"/>
                    <a:pt x="2235" y="1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60"/>
            <p:cNvSpPr/>
            <p:nvPr/>
          </p:nvSpPr>
          <p:spPr>
            <a:xfrm>
              <a:off x="5520775" y="986975"/>
              <a:ext cx="146800" cy="100100"/>
            </a:xfrm>
            <a:custGeom>
              <a:avLst/>
              <a:gdLst/>
              <a:ahLst/>
              <a:cxnLst/>
              <a:rect l="l" t="t" r="r" b="b"/>
              <a:pathLst>
                <a:path w="5872" h="4004" extrusionOk="0">
                  <a:moveTo>
                    <a:pt x="1535" y="1"/>
                  </a:moveTo>
                  <a:cubicBezTo>
                    <a:pt x="901" y="34"/>
                    <a:pt x="201" y="534"/>
                    <a:pt x="1" y="701"/>
                  </a:cubicBezTo>
                  <a:lnTo>
                    <a:pt x="201" y="2402"/>
                  </a:lnTo>
                  <a:cubicBezTo>
                    <a:pt x="368" y="2169"/>
                    <a:pt x="601" y="1902"/>
                    <a:pt x="935" y="1835"/>
                  </a:cubicBezTo>
                  <a:cubicBezTo>
                    <a:pt x="1009" y="1817"/>
                    <a:pt x="1081" y="1807"/>
                    <a:pt x="1151" y="1807"/>
                  </a:cubicBezTo>
                  <a:cubicBezTo>
                    <a:pt x="1459" y="1807"/>
                    <a:pt x="1730" y="1989"/>
                    <a:pt x="2002" y="2369"/>
                  </a:cubicBezTo>
                  <a:cubicBezTo>
                    <a:pt x="2202" y="2669"/>
                    <a:pt x="2369" y="2903"/>
                    <a:pt x="2502" y="3103"/>
                  </a:cubicBezTo>
                  <a:cubicBezTo>
                    <a:pt x="2769" y="3603"/>
                    <a:pt x="3003" y="3937"/>
                    <a:pt x="3336" y="4004"/>
                  </a:cubicBezTo>
                  <a:cubicBezTo>
                    <a:pt x="3537" y="4004"/>
                    <a:pt x="3837" y="3870"/>
                    <a:pt x="4237" y="3570"/>
                  </a:cubicBezTo>
                  <a:cubicBezTo>
                    <a:pt x="4594" y="3308"/>
                    <a:pt x="4883" y="3165"/>
                    <a:pt x="5104" y="3165"/>
                  </a:cubicBezTo>
                  <a:cubicBezTo>
                    <a:pt x="5193" y="3165"/>
                    <a:pt x="5271" y="3189"/>
                    <a:pt x="5338" y="3236"/>
                  </a:cubicBezTo>
                  <a:cubicBezTo>
                    <a:pt x="5405" y="3270"/>
                    <a:pt x="5505" y="3336"/>
                    <a:pt x="5538" y="3403"/>
                  </a:cubicBezTo>
                  <a:cubicBezTo>
                    <a:pt x="5605" y="3070"/>
                    <a:pt x="5738" y="2669"/>
                    <a:pt x="5838" y="2402"/>
                  </a:cubicBezTo>
                  <a:cubicBezTo>
                    <a:pt x="5872" y="2336"/>
                    <a:pt x="5838" y="2236"/>
                    <a:pt x="5738" y="2202"/>
                  </a:cubicBezTo>
                  <a:cubicBezTo>
                    <a:pt x="5687" y="2168"/>
                    <a:pt x="5617" y="2152"/>
                    <a:pt x="5532" y="2152"/>
                  </a:cubicBezTo>
                  <a:cubicBezTo>
                    <a:pt x="5284" y="2152"/>
                    <a:pt x="4911" y="2296"/>
                    <a:pt x="4537" y="2569"/>
                  </a:cubicBezTo>
                  <a:cubicBezTo>
                    <a:pt x="4404" y="2703"/>
                    <a:pt x="4237" y="2736"/>
                    <a:pt x="4070" y="2736"/>
                  </a:cubicBezTo>
                  <a:cubicBezTo>
                    <a:pt x="3603" y="2703"/>
                    <a:pt x="3236" y="2069"/>
                    <a:pt x="2836" y="1335"/>
                  </a:cubicBezTo>
                  <a:cubicBezTo>
                    <a:pt x="2669" y="1001"/>
                    <a:pt x="2502" y="701"/>
                    <a:pt x="2269" y="401"/>
                  </a:cubicBezTo>
                  <a:cubicBezTo>
                    <a:pt x="2102" y="101"/>
                    <a:pt x="18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60"/>
            <p:cNvSpPr/>
            <p:nvPr/>
          </p:nvSpPr>
          <p:spPr>
            <a:xfrm>
              <a:off x="5370175" y="1063175"/>
              <a:ext cx="113475" cy="59675"/>
            </a:xfrm>
            <a:custGeom>
              <a:avLst/>
              <a:gdLst/>
              <a:ahLst/>
              <a:cxnLst/>
              <a:rect l="l" t="t" r="r" b="b"/>
              <a:pathLst>
                <a:path w="4539" h="2387" extrusionOk="0">
                  <a:moveTo>
                    <a:pt x="823" y="1"/>
                  </a:moveTo>
                  <a:cubicBezTo>
                    <a:pt x="306" y="1"/>
                    <a:pt x="0" y="263"/>
                    <a:pt x="287" y="722"/>
                  </a:cubicBezTo>
                  <a:cubicBezTo>
                    <a:pt x="578" y="1207"/>
                    <a:pt x="2501" y="2226"/>
                    <a:pt x="3043" y="2226"/>
                  </a:cubicBezTo>
                  <a:cubicBezTo>
                    <a:pt x="3060" y="2226"/>
                    <a:pt x="3075" y="2225"/>
                    <a:pt x="3089" y="2223"/>
                  </a:cubicBezTo>
                  <a:cubicBezTo>
                    <a:pt x="3089" y="2223"/>
                    <a:pt x="3498" y="2387"/>
                    <a:pt x="3875" y="2387"/>
                  </a:cubicBezTo>
                  <a:cubicBezTo>
                    <a:pt x="4220" y="2387"/>
                    <a:pt x="4538" y="2249"/>
                    <a:pt x="4490" y="1723"/>
                  </a:cubicBezTo>
                  <a:cubicBezTo>
                    <a:pt x="4436" y="849"/>
                    <a:pt x="3733" y="65"/>
                    <a:pt x="3151" y="65"/>
                  </a:cubicBezTo>
                  <a:cubicBezTo>
                    <a:pt x="3021" y="65"/>
                    <a:pt x="2898" y="104"/>
                    <a:pt x="2789" y="188"/>
                  </a:cubicBezTo>
                  <a:cubicBezTo>
                    <a:pt x="2616" y="331"/>
                    <a:pt x="2451" y="384"/>
                    <a:pt x="2288" y="384"/>
                  </a:cubicBezTo>
                  <a:cubicBezTo>
                    <a:pt x="1918" y="384"/>
                    <a:pt x="1551" y="114"/>
                    <a:pt x="1088" y="22"/>
                  </a:cubicBezTo>
                  <a:cubicBezTo>
                    <a:pt x="995" y="8"/>
                    <a:pt x="906" y="1"/>
                    <a:pt x="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60"/>
            <p:cNvSpPr/>
            <p:nvPr/>
          </p:nvSpPr>
          <p:spPr>
            <a:xfrm>
              <a:off x="5303950" y="771825"/>
              <a:ext cx="205175" cy="261875"/>
            </a:xfrm>
            <a:custGeom>
              <a:avLst/>
              <a:gdLst/>
              <a:ahLst/>
              <a:cxnLst/>
              <a:rect l="l" t="t" r="r" b="b"/>
              <a:pathLst>
                <a:path w="8207" h="1047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771" y="1"/>
                    <a:pt x="4437" y="434"/>
                    <a:pt x="5238" y="1302"/>
                  </a:cubicBezTo>
                  <a:cubicBezTo>
                    <a:pt x="6038" y="2169"/>
                    <a:pt x="6706" y="2769"/>
                    <a:pt x="6105" y="2836"/>
                  </a:cubicBezTo>
                  <a:cubicBezTo>
                    <a:pt x="6100" y="2836"/>
                    <a:pt x="6094" y="2836"/>
                    <a:pt x="6089" y="2836"/>
                  </a:cubicBezTo>
                  <a:cubicBezTo>
                    <a:pt x="5610" y="2836"/>
                    <a:pt x="4047" y="1712"/>
                    <a:pt x="3549" y="1712"/>
                  </a:cubicBezTo>
                  <a:cubicBezTo>
                    <a:pt x="3430" y="1712"/>
                    <a:pt x="3371" y="1776"/>
                    <a:pt x="3403" y="1935"/>
                  </a:cubicBezTo>
                  <a:cubicBezTo>
                    <a:pt x="3603" y="2769"/>
                    <a:pt x="6005" y="4537"/>
                    <a:pt x="5838" y="5138"/>
                  </a:cubicBezTo>
                  <a:cubicBezTo>
                    <a:pt x="5677" y="5687"/>
                    <a:pt x="5109" y="6642"/>
                    <a:pt x="4165" y="6642"/>
                  </a:cubicBezTo>
                  <a:cubicBezTo>
                    <a:pt x="4134" y="6642"/>
                    <a:pt x="4102" y="6641"/>
                    <a:pt x="4070" y="6639"/>
                  </a:cubicBezTo>
                  <a:cubicBezTo>
                    <a:pt x="3329" y="6565"/>
                    <a:pt x="2497" y="5850"/>
                    <a:pt x="2223" y="5850"/>
                  </a:cubicBezTo>
                  <a:cubicBezTo>
                    <a:pt x="2127" y="5850"/>
                    <a:pt x="2100" y="5938"/>
                    <a:pt x="2169" y="6172"/>
                  </a:cubicBezTo>
                  <a:cubicBezTo>
                    <a:pt x="2403" y="7106"/>
                    <a:pt x="4204" y="7673"/>
                    <a:pt x="3770" y="8273"/>
                  </a:cubicBezTo>
                  <a:cubicBezTo>
                    <a:pt x="3702" y="8364"/>
                    <a:pt x="3565" y="8402"/>
                    <a:pt x="3385" y="8402"/>
                  </a:cubicBezTo>
                  <a:cubicBezTo>
                    <a:pt x="2508" y="8402"/>
                    <a:pt x="601" y="7506"/>
                    <a:pt x="601" y="7506"/>
                  </a:cubicBezTo>
                  <a:lnTo>
                    <a:pt x="1" y="7639"/>
                  </a:lnTo>
                  <a:cubicBezTo>
                    <a:pt x="1" y="7639"/>
                    <a:pt x="2369" y="8373"/>
                    <a:pt x="1936" y="8974"/>
                  </a:cubicBezTo>
                  <a:cubicBezTo>
                    <a:pt x="1535" y="9507"/>
                    <a:pt x="34" y="9641"/>
                    <a:pt x="334" y="10008"/>
                  </a:cubicBezTo>
                  <a:cubicBezTo>
                    <a:pt x="515" y="10257"/>
                    <a:pt x="1111" y="10475"/>
                    <a:pt x="1600" y="10475"/>
                  </a:cubicBezTo>
                  <a:cubicBezTo>
                    <a:pt x="1832" y="10475"/>
                    <a:pt x="2040" y="10426"/>
                    <a:pt x="2169" y="10308"/>
                  </a:cubicBezTo>
                  <a:cubicBezTo>
                    <a:pt x="2236" y="10241"/>
                    <a:pt x="2385" y="10216"/>
                    <a:pt x="2584" y="10216"/>
                  </a:cubicBezTo>
                  <a:cubicBezTo>
                    <a:pt x="3137" y="10216"/>
                    <a:pt x="4077" y="10406"/>
                    <a:pt x="4743" y="10406"/>
                  </a:cubicBezTo>
                  <a:cubicBezTo>
                    <a:pt x="5149" y="10406"/>
                    <a:pt x="5453" y="10335"/>
                    <a:pt x="5505" y="10108"/>
                  </a:cubicBezTo>
                  <a:cubicBezTo>
                    <a:pt x="5705" y="9341"/>
                    <a:pt x="4170" y="8106"/>
                    <a:pt x="4504" y="7606"/>
                  </a:cubicBezTo>
                  <a:cubicBezTo>
                    <a:pt x="4584" y="7486"/>
                    <a:pt x="4776" y="7448"/>
                    <a:pt x="5021" y="7448"/>
                  </a:cubicBezTo>
                  <a:cubicBezTo>
                    <a:pt x="5426" y="7448"/>
                    <a:pt x="5978" y="7551"/>
                    <a:pt x="6412" y="7551"/>
                  </a:cubicBezTo>
                  <a:cubicBezTo>
                    <a:pt x="6808" y="7551"/>
                    <a:pt x="7106" y="7466"/>
                    <a:pt x="7106" y="7139"/>
                  </a:cubicBezTo>
                  <a:cubicBezTo>
                    <a:pt x="7172" y="6281"/>
                    <a:pt x="4559" y="3169"/>
                    <a:pt x="5087" y="3169"/>
                  </a:cubicBezTo>
                  <a:cubicBezTo>
                    <a:pt x="5092" y="3169"/>
                    <a:pt x="5098" y="3169"/>
                    <a:pt x="5104" y="3170"/>
                  </a:cubicBezTo>
                  <a:cubicBezTo>
                    <a:pt x="5738" y="3270"/>
                    <a:pt x="8207" y="4104"/>
                    <a:pt x="8207" y="4104"/>
                  </a:cubicBezTo>
                  <a:cubicBezTo>
                    <a:pt x="8207" y="4104"/>
                    <a:pt x="7006" y="1035"/>
                    <a:pt x="4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60"/>
            <p:cNvSpPr/>
            <p:nvPr/>
          </p:nvSpPr>
          <p:spPr>
            <a:xfrm>
              <a:off x="5301450" y="1082875"/>
              <a:ext cx="231875" cy="219350"/>
            </a:xfrm>
            <a:custGeom>
              <a:avLst/>
              <a:gdLst/>
              <a:ahLst/>
              <a:cxnLst/>
              <a:rect l="l" t="t" r="r" b="b"/>
              <a:pathLst>
                <a:path w="9275" h="8774" extrusionOk="0">
                  <a:moveTo>
                    <a:pt x="268" y="1"/>
                  </a:moveTo>
                  <a:lnTo>
                    <a:pt x="1" y="168"/>
                  </a:lnTo>
                  <a:cubicBezTo>
                    <a:pt x="1" y="168"/>
                    <a:pt x="1202" y="2102"/>
                    <a:pt x="1268" y="3537"/>
                  </a:cubicBezTo>
                  <a:lnTo>
                    <a:pt x="1268" y="3570"/>
                  </a:lnTo>
                  <a:lnTo>
                    <a:pt x="1669" y="4237"/>
                  </a:lnTo>
                  <a:lnTo>
                    <a:pt x="9107" y="8774"/>
                  </a:lnTo>
                  <a:lnTo>
                    <a:pt x="9274" y="8574"/>
                  </a:lnTo>
                  <a:lnTo>
                    <a:pt x="2102" y="4204"/>
                  </a:lnTo>
                  <a:cubicBezTo>
                    <a:pt x="1935" y="4070"/>
                    <a:pt x="1835" y="3937"/>
                    <a:pt x="1769" y="3770"/>
                  </a:cubicBezTo>
                  <a:cubicBezTo>
                    <a:pt x="1435" y="2903"/>
                    <a:pt x="301" y="68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60"/>
            <p:cNvSpPr/>
            <p:nvPr/>
          </p:nvSpPr>
          <p:spPr>
            <a:xfrm>
              <a:off x="5173025" y="1105400"/>
              <a:ext cx="162650" cy="80925"/>
            </a:xfrm>
            <a:custGeom>
              <a:avLst/>
              <a:gdLst/>
              <a:ahLst/>
              <a:cxnLst/>
              <a:rect l="l" t="t" r="r" b="b"/>
              <a:pathLst>
                <a:path w="6506" h="3237" extrusionOk="0">
                  <a:moveTo>
                    <a:pt x="234" y="1"/>
                  </a:moveTo>
                  <a:lnTo>
                    <a:pt x="1" y="201"/>
                  </a:lnTo>
                  <a:cubicBezTo>
                    <a:pt x="1" y="201"/>
                    <a:pt x="2102" y="2135"/>
                    <a:pt x="3437" y="2936"/>
                  </a:cubicBezTo>
                  <a:cubicBezTo>
                    <a:pt x="3821" y="3157"/>
                    <a:pt x="4233" y="3237"/>
                    <a:pt x="4627" y="3237"/>
                  </a:cubicBezTo>
                  <a:cubicBezTo>
                    <a:pt x="5599" y="3237"/>
                    <a:pt x="6458" y="2750"/>
                    <a:pt x="6505" y="2702"/>
                  </a:cubicBezTo>
                  <a:lnTo>
                    <a:pt x="6439" y="2502"/>
                  </a:lnTo>
                  <a:cubicBezTo>
                    <a:pt x="6439" y="2502"/>
                    <a:pt x="5626" y="2942"/>
                    <a:pt x="4713" y="2942"/>
                  </a:cubicBezTo>
                  <a:cubicBezTo>
                    <a:pt x="4344" y="2942"/>
                    <a:pt x="3958" y="2871"/>
                    <a:pt x="3603" y="2669"/>
                  </a:cubicBezTo>
                  <a:cubicBezTo>
                    <a:pt x="2302" y="1935"/>
                    <a:pt x="2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60"/>
            <p:cNvSpPr/>
            <p:nvPr/>
          </p:nvSpPr>
          <p:spPr>
            <a:xfrm>
              <a:off x="5044600" y="1172125"/>
              <a:ext cx="464525" cy="196825"/>
            </a:xfrm>
            <a:custGeom>
              <a:avLst/>
              <a:gdLst/>
              <a:ahLst/>
              <a:cxnLst/>
              <a:rect l="l" t="t" r="r" b="b"/>
              <a:pathLst>
                <a:path w="18581" h="7873" extrusionOk="0">
                  <a:moveTo>
                    <a:pt x="8574" y="0"/>
                  </a:moveTo>
                  <a:lnTo>
                    <a:pt x="8473" y="134"/>
                  </a:lnTo>
                  <a:lnTo>
                    <a:pt x="8407" y="200"/>
                  </a:lnTo>
                  <a:cubicBezTo>
                    <a:pt x="8240" y="467"/>
                    <a:pt x="7640" y="1201"/>
                    <a:pt x="6806" y="1334"/>
                  </a:cubicBezTo>
                  <a:cubicBezTo>
                    <a:pt x="6739" y="1343"/>
                    <a:pt x="6663" y="1347"/>
                    <a:pt x="6580" y="1347"/>
                  </a:cubicBezTo>
                  <a:cubicBezTo>
                    <a:pt x="5376" y="1347"/>
                    <a:pt x="2603" y="500"/>
                    <a:pt x="2603" y="500"/>
                  </a:cubicBezTo>
                  <a:lnTo>
                    <a:pt x="2503" y="500"/>
                  </a:lnTo>
                  <a:lnTo>
                    <a:pt x="2069" y="1001"/>
                  </a:lnTo>
                  <a:lnTo>
                    <a:pt x="2102" y="1001"/>
                  </a:lnTo>
                  <a:lnTo>
                    <a:pt x="2236" y="1034"/>
                  </a:lnTo>
                  <a:cubicBezTo>
                    <a:pt x="4137" y="1468"/>
                    <a:pt x="6138" y="2002"/>
                    <a:pt x="6272" y="2168"/>
                  </a:cubicBezTo>
                  <a:cubicBezTo>
                    <a:pt x="6305" y="2335"/>
                    <a:pt x="5838" y="2936"/>
                    <a:pt x="5338" y="3369"/>
                  </a:cubicBezTo>
                  <a:lnTo>
                    <a:pt x="268" y="3669"/>
                  </a:lnTo>
                  <a:lnTo>
                    <a:pt x="1" y="3669"/>
                  </a:lnTo>
                  <a:lnTo>
                    <a:pt x="234" y="4537"/>
                  </a:lnTo>
                  <a:lnTo>
                    <a:pt x="401" y="4503"/>
                  </a:lnTo>
                  <a:cubicBezTo>
                    <a:pt x="2310" y="4185"/>
                    <a:pt x="4387" y="3867"/>
                    <a:pt x="5260" y="3867"/>
                  </a:cubicBezTo>
                  <a:cubicBezTo>
                    <a:pt x="5485" y="3867"/>
                    <a:pt x="5630" y="3888"/>
                    <a:pt x="5671" y="3936"/>
                  </a:cubicBezTo>
                  <a:cubicBezTo>
                    <a:pt x="6339" y="4470"/>
                    <a:pt x="6572" y="4770"/>
                    <a:pt x="6572" y="4870"/>
                  </a:cubicBezTo>
                  <a:cubicBezTo>
                    <a:pt x="6105" y="5104"/>
                    <a:pt x="2336" y="6672"/>
                    <a:pt x="1468" y="7038"/>
                  </a:cubicBezTo>
                  <a:cubicBezTo>
                    <a:pt x="1335" y="7105"/>
                    <a:pt x="1302" y="7139"/>
                    <a:pt x="1302" y="7139"/>
                  </a:cubicBezTo>
                  <a:lnTo>
                    <a:pt x="1802" y="7872"/>
                  </a:lnTo>
                  <a:cubicBezTo>
                    <a:pt x="1835" y="7872"/>
                    <a:pt x="6072" y="5371"/>
                    <a:pt x="6605" y="5104"/>
                  </a:cubicBezTo>
                  <a:cubicBezTo>
                    <a:pt x="6605" y="5104"/>
                    <a:pt x="6639" y="5104"/>
                    <a:pt x="6639" y="5037"/>
                  </a:cubicBezTo>
                  <a:cubicBezTo>
                    <a:pt x="6739" y="5004"/>
                    <a:pt x="6772" y="4970"/>
                    <a:pt x="6806" y="4870"/>
                  </a:cubicBezTo>
                  <a:lnTo>
                    <a:pt x="6806" y="4837"/>
                  </a:lnTo>
                  <a:cubicBezTo>
                    <a:pt x="6839" y="4703"/>
                    <a:pt x="6772" y="4470"/>
                    <a:pt x="5838" y="3669"/>
                  </a:cubicBezTo>
                  <a:cubicBezTo>
                    <a:pt x="5772" y="3603"/>
                    <a:pt x="6639" y="2368"/>
                    <a:pt x="6472" y="1968"/>
                  </a:cubicBezTo>
                  <a:cubicBezTo>
                    <a:pt x="6405" y="1768"/>
                    <a:pt x="6272" y="1601"/>
                    <a:pt x="6772" y="1501"/>
                  </a:cubicBezTo>
                  <a:cubicBezTo>
                    <a:pt x="7673" y="1368"/>
                    <a:pt x="8340" y="601"/>
                    <a:pt x="8574" y="267"/>
                  </a:cubicBezTo>
                  <a:lnTo>
                    <a:pt x="9274" y="500"/>
                  </a:lnTo>
                  <a:lnTo>
                    <a:pt x="9407" y="534"/>
                  </a:lnTo>
                  <a:cubicBezTo>
                    <a:pt x="9407" y="667"/>
                    <a:pt x="9474" y="1034"/>
                    <a:pt x="9674" y="1635"/>
                  </a:cubicBezTo>
                  <a:cubicBezTo>
                    <a:pt x="9741" y="1701"/>
                    <a:pt x="9908" y="1868"/>
                    <a:pt x="10141" y="2035"/>
                  </a:cubicBezTo>
                  <a:cubicBezTo>
                    <a:pt x="10942" y="2535"/>
                    <a:pt x="12576" y="3302"/>
                    <a:pt x="14178" y="3970"/>
                  </a:cubicBezTo>
                  <a:cubicBezTo>
                    <a:pt x="15779" y="4637"/>
                    <a:pt x="17313" y="5271"/>
                    <a:pt x="18014" y="5504"/>
                  </a:cubicBezTo>
                  <a:cubicBezTo>
                    <a:pt x="18080" y="5504"/>
                    <a:pt x="18114" y="5537"/>
                    <a:pt x="18114" y="5537"/>
                  </a:cubicBezTo>
                  <a:lnTo>
                    <a:pt x="18147" y="5537"/>
                  </a:lnTo>
                  <a:cubicBezTo>
                    <a:pt x="18247" y="5604"/>
                    <a:pt x="18280" y="5604"/>
                    <a:pt x="18314" y="5637"/>
                  </a:cubicBezTo>
                  <a:lnTo>
                    <a:pt x="18547" y="5537"/>
                  </a:lnTo>
                  <a:lnTo>
                    <a:pt x="18581" y="5471"/>
                  </a:lnTo>
                  <a:cubicBezTo>
                    <a:pt x="18547" y="5471"/>
                    <a:pt x="18547" y="5471"/>
                    <a:pt x="18481" y="5437"/>
                  </a:cubicBezTo>
                  <a:cubicBezTo>
                    <a:pt x="15145" y="4136"/>
                    <a:pt x="10241" y="2035"/>
                    <a:pt x="10041" y="1535"/>
                  </a:cubicBezTo>
                  <a:cubicBezTo>
                    <a:pt x="9874" y="1034"/>
                    <a:pt x="9774" y="701"/>
                    <a:pt x="9741" y="534"/>
                  </a:cubicBezTo>
                  <a:cubicBezTo>
                    <a:pt x="9741" y="467"/>
                    <a:pt x="9708" y="434"/>
                    <a:pt x="9708" y="434"/>
                  </a:cubicBezTo>
                  <a:lnTo>
                    <a:pt x="9708" y="367"/>
                  </a:lnTo>
                  <a:lnTo>
                    <a:pt x="9441" y="300"/>
                  </a:lnTo>
                  <a:lnTo>
                    <a:pt x="8707" y="33"/>
                  </a:lnTo>
                  <a:lnTo>
                    <a:pt x="85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0"/>
            <p:cNvSpPr/>
            <p:nvPr/>
          </p:nvSpPr>
          <p:spPr>
            <a:xfrm>
              <a:off x="5210550" y="1291375"/>
              <a:ext cx="276075" cy="30050"/>
            </a:xfrm>
            <a:custGeom>
              <a:avLst/>
              <a:gdLst/>
              <a:ahLst/>
              <a:cxnLst/>
              <a:rect l="l" t="t" r="r" b="b"/>
              <a:pathLst>
                <a:path w="11043" h="1202" extrusionOk="0">
                  <a:moveTo>
                    <a:pt x="134" y="0"/>
                  </a:moveTo>
                  <a:lnTo>
                    <a:pt x="1" y="234"/>
                  </a:lnTo>
                  <a:cubicBezTo>
                    <a:pt x="68" y="267"/>
                    <a:pt x="1168" y="534"/>
                    <a:pt x="2002" y="867"/>
                  </a:cubicBezTo>
                  <a:cubicBezTo>
                    <a:pt x="2243" y="958"/>
                    <a:pt x="2539" y="994"/>
                    <a:pt x="2894" y="994"/>
                  </a:cubicBezTo>
                  <a:cubicBezTo>
                    <a:pt x="3327" y="994"/>
                    <a:pt x="3849" y="941"/>
                    <a:pt x="4471" y="867"/>
                  </a:cubicBezTo>
                  <a:cubicBezTo>
                    <a:pt x="5171" y="767"/>
                    <a:pt x="5972" y="701"/>
                    <a:pt x="6939" y="667"/>
                  </a:cubicBezTo>
                  <a:cubicBezTo>
                    <a:pt x="7157" y="655"/>
                    <a:pt x="7369" y="650"/>
                    <a:pt x="7572" y="650"/>
                  </a:cubicBezTo>
                  <a:cubicBezTo>
                    <a:pt x="9607" y="650"/>
                    <a:pt x="10875" y="1201"/>
                    <a:pt x="10875" y="1201"/>
                  </a:cubicBezTo>
                  <a:lnTo>
                    <a:pt x="11042" y="1001"/>
                  </a:lnTo>
                  <a:cubicBezTo>
                    <a:pt x="11012" y="940"/>
                    <a:pt x="9767" y="383"/>
                    <a:pt x="7660" y="383"/>
                  </a:cubicBezTo>
                  <a:cubicBezTo>
                    <a:pt x="7450" y="383"/>
                    <a:pt x="7232" y="388"/>
                    <a:pt x="7006" y="400"/>
                  </a:cubicBezTo>
                  <a:cubicBezTo>
                    <a:pt x="6072" y="434"/>
                    <a:pt x="5271" y="534"/>
                    <a:pt x="4571" y="601"/>
                  </a:cubicBezTo>
                  <a:cubicBezTo>
                    <a:pt x="3949" y="676"/>
                    <a:pt x="3423" y="741"/>
                    <a:pt x="2993" y="741"/>
                  </a:cubicBezTo>
                  <a:cubicBezTo>
                    <a:pt x="2661" y="741"/>
                    <a:pt x="2387" y="702"/>
                    <a:pt x="2169" y="601"/>
                  </a:cubicBezTo>
                  <a:cubicBezTo>
                    <a:pt x="1302" y="267"/>
                    <a:pt x="134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60"/>
            <p:cNvSpPr/>
            <p:nvPr/>
          </p:nvSpPr>
          <p:spPr>
            <a:xfrm>
              <a:off x="5210550" y="1212550"/>
              <a:ext cx="202675" cy="60500"/>
            </a:xfrm>
            <a:custGeom>
              <a:avLst/>
              <a:gdLst/>
              <a:ahLst/>
              <a:cxnLst/>
              <a:rect l="l" t="t" r="r" b="b"/>
              <a:pathLst>
                <a:path w="8107" h="2420" extrusionOk="0">
                  <a:moveTo>
                    <a:pt x="1708" y="1"/>
                  </a:moveTo>
                  <a:cubicBezTo>
                    <a:pt x="1524" y="1"/>
                    <a:pt x="1362" y="26"/>
                    <a:pt x="1235" y="84"/>
                  </a:cubicBezTo>
                  <a:cubicBezTo>
                    <a:pt x="334" y="518"/>
                    <a:pt x="1" y="818"/>
                    <a:pt x="768" y="1352"/>
                  </a:cubicBezTo>
                  <a:cubicBezTo>
                    <a:pt x="1502" y="1852"/>
                    <a:pt x="8107" y="2419"/>
                    <a:pt x="8107" y="2419"/>
                  </a:cubicBezTo>
                  <a:lnTo>
                    <a:pt x="4604" y="852"/>
                  </a:lnTo>
                  <a:cubicBezTo>
                    <a:pt x="4604" y="852"/>
                    <a:pt x="2781" y="1"/>
                    <a:pt x="1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60"/>
            <p:cNvSpPr/>
            <p:nvPr/>
          </p:nvSpPr>
          <p:spPr>
            <a:xfrm>
              <a:off x="5095925" y="1310550"/>
              <a:ext cx="214725" cy="128450"/>
            </a:xfrm>
            <a:custGeom>
              <a:avLst/>
              <a:gdLst/>
              <a:ahLst/>
              <a:cxnLst/>
              <a:rect l="l" t="t" r="r" b="b"/>
              <a:pathLst>
                <a:path w="8589" h="5138" extrusionOk="0">
                  <a:moveTo>
                    <a:pt x="7388" y="0"/>
                  </a:moveTo>
                  <a:cubicBezTo>
                    <a:pt x="7221" y="100"/>
                    <a:pt x="3485" y="1968"/>
                    <a:pt x="2718" y="3169"/>
                  </a:cubicBezTo>
                  <a:cubicBezTo>
                    <a:pt x="2051" y="4237"/>
                    <a:pt x="683" y="4404"/>
                    <a:pt x="516" y="4437"/>
                  </a:cubicBezTo>
                  <a:cubicBezTo>
                    <a:pt x="419" y="4351"/>
                    <a:pt x="339" y="4316"/>
                    <a:pt x="277" y="4316"/>
                  </a:cubicBezTo>
                  <a:cubicBezTo>
                    <a:pt x="0" y="4316"/>
                    <a:pt x="80" y="5016"/>
                    <a:pt x="516" y="5071"/>
                  </a:cubicBezTo>
                  <a:lnTo>
                    <a:pt x="883" y="5071"/>
                  </a:lnTo>
                  <a:cubicBezTo>
                    <a:pt x="883" y="5104"/>
                    <a:pt x="917" y="5137"/>
                    <a:pt x="1017" y="5137"/>
                  </a:cubicBezTo>
                  <a:cubicBezTo>
                    <a:pt x="1250" y="5071"/>
                    <a:pt x="2251" y="4404"/>
                    <a:pt x="2918" y="3269"/>
                  </a:cubicBezTo>
                  <a:cubicBezTo>
                    <a:pt x="3652" y="2135"/>
                    <a:pt x="8555" y="167"/>
                    <a:pt x="8589" y="167"/>
                  </a:cubicBezTo>
                  <a:lnTo>
                    <a:pt x="73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60"/>
            <p:cNvSpPr/>
            <p:nvPr/>
          </p:nvSpPr>
          <p:spPr>
            <a:xfrm>
              <a:off x="5054650" y="1098600"/>
              <a:ext cx="49525" cy="26425"/>
            </a:xfrm>
            <a:custGeom>
              <a:avLst/>
              <a:gdLst/>
              <a:ahLst/>
              <a:cxnLst/>
              <a:rect l="l" t="t" r="r" b="b"/>
              <a:pathLst>
                <a:path w="1981" h="1057" extrusionOk="0">
                  <a:moveTo>
                    <a:pt x="1116" y="1"/>
                  </a:moveTo>
                  <a:cubicBezTo>
                    <a:pt x="620" y="1"/>
                    <a:pt x="67" y="155"/>
                    <a:pt x="32" y="573"/>
                  </a:cubicBezTo>
                  <a:cubicBezTo>
                    <a:pt x="0" y="957"/>
                    <a:pt x="299" y="1057"/>
                    <a:pt x="618" y="1057"/>
                  </a:cubicBezTo>
                  <a:cubicBezTo>
                    <a:pt x="964" y="1057"/>
                    <a:pt x="1333" y="940"/>
                    <a:pt x="1333" y="940"/>
                  </a:cubicBezTo>
                  <a:cubicBezTo>
                    <a:pt x="1333" y="940"/>
                    <a:pt x="1734" y="706"/>
                    <a:pt x="1900" y="306"/>
                  </a:cubicBezTo>
                  <a:cubicBezTo>
                    <a:pt x="1980" y="130"/>
                    <a:pt x="1572" y="1"/>
                    <a:pt x="1116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0"/>
            <p:cNvSpPr/>
            <p:nvPr/>
          </p:nvSpPr>
          <p:spPr>
            <a:xfrm>
              <a:off x="5008750" y="1142300"/>
              <a:ext cx="59925" cy="37425"/>
            </a:xfrm>
            <a:custGeom>
              <a:avLst/>
              <a:gdLst/>
              <a:ahLst/>
              <a:cxnLst/>
              <a:rect l="l" t="t" r="r" b="b"/>
              <a:pathLst>
                <a:path w="2397" h="1497" extrusionOk="0">
                  <a:moveTo>
                    <a:pt x="1180" y="1"/>
                  </a:moveTo>
                  <a:cubicBezTo>
                    <a:pt x="1048" y="1"/>
                    <a:pt x="918" y="36"/>
                    <a:pt x="801" y="126"/>
                  </a:cubicBezTo>
                  <a:cubicBezTo>
                    <a:pt x="234" y="526"/>
                    <a:pt x="0" y="1393"/>
                    <a:pt x="868" y="1493"/>
                  </a:cubicBezTo>
                  <a:cubicBezTo>
                    <a:pt x="901" y="1496"/>
                    <a:pt x="934" y="1497"/>
                    <a:pt x="966" y="1497"/>
                  </a:cubicBezTo>
                  <a:cubicBezTo>
                    <a:pt x="1844" y="1497"/>
                    <a:pt x="2396" y="655"/>
                    <a:pt x="2235" y="526"/>
                  </a:cubicBezTo>
                  <a:cubicBezTo>
                    <a:pt x="2235" y="526"/>
                    <a:pt x="1689" y="1"/>
                    <a:pt x="1180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0"/>
            <p:cNvSpPr/>
            <p:nvPr/>
          </p:nvSpPr>
          <p:spPr>
            <a:xfrm>
              <a:off x="5124675" y="1068675"/>
              <a:ext cx="65225" cy="26225"/>
            </a:xfrm>
            <a:custGeom>
              <a:avLst/>
              <a:gdLst/>
              <a:ahLst/>
              <a:cxnLst/>
              <a:rect l="l" t="t" r="r" b="b"/>
              <a:pathLst>
                <a:path w="2609" h="1049" extrusionOk="0">
                  <a:moveTo>
                    <a:pt x="896" y="0"/>
                  </a:moveTo>
                  <a:cubicBezTo>
                    <a:pt x="875" y="0"/>
                    <a:pt x="854" y="1"/>
                    <a:pt x="834" y="2"/>
                  </a:cubicBezTo>
                  <a:cubicBezTo>
                    <a:pt x="100" y="2"/>
                    <a:pt x="0" y="269"/>
                    <a:pt x="0" y="269"/>
                  </a:cubicBezTo>
                  <a:cubicBezTo>
                    <a:pt x="0" y="269"/>
                    <a:pt x="665" y="1049"/>
                    <a:pt x="1368" y="1049"/>
                  </a:cubicBezTo>
                  <a:cubicBezTo>
                    <a:pt x="1513" y="1049"/>
                    <a:pt x="1659" y="1016"/>
                    <a:pt x="1801" y="936"/>
                  </a:cubicBezTo>
                  <a:cubicBezTo>
                    <a:pt x="2609" y="484"/>
                    <a:pt x="1540" y="0"/>
                    <a:pt x="896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0"/>
            <p:cNvSpPr/>
            <p:nvPr/>
          </p:nvSpPr>
          <p:spPr>
            <a:xfrm>
              <a:off x="5205550" y="1064125"/>
              <a:ext cx="21450" cy="15500"/>
            </a:xfrm>
            <a:custGeom>
              <a:avLst/>
              <a:gdLst/>
              <a:ahLst/>
              <a:cxnLst/>
              <a:rect l="l" t="t" r="r" b="b"/>
              <a:pathLst>
                <a:path w="858" h="620" extrusionOk="0">
                  <a:moveTo>
                    <a:pt x="230" y="0"/>
                  </a:moveTo>
                  <a:cubicBezTo>
                    <a:pt x="109" y="0"/>
                    <a:pt x="1" y="34"/>
                    <a:pt x="1" y="117"/>
                  </a:cubicBezTo>
                  <a:cubicBezTo>
                    <a:pt x="1" y="117"/>
                    <a:pt x="1" y="617"/>
                    <a:pt x="434" y="617"/>
                  </a:cubicBezTo>
                  <a:cubicBezTo>
                    <a:pt x="448" y="619"/>
                    <a:pt x="462" y="619"/>
                    <a:pt x="474" y="619"/>
                  </a:cubicBezTo>
                  <a:cubicBezTo>
                    <a:pt x="857" y="619"/>
                    <a:pt x="696" y="148"/>
                    <a:pt x="534" y="84"/>
                  </a:cubicBezTo>
                  <a:cubicBezTo>
                    <a:pt x="484" y="34"/>
                    <a:pt x="351" y="0"/>
                    <a:pt x="230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0"/>
            <p:cNvSpPr/>
            <p:nvPr/>
          </p:nvSpPr>
          <p:spPr>
            <a:xfrm>
              <a:off x="5382000" y="666325"/>
              <a:ext cx="20300" cy="22975"/>
            </a:xfrm>
            <a:custGeom>
              <a:avLst/>
              <a:gdLst/>
              <a:ahLst/>
              <a:cxnLst/>
              <a:rect l="l" t="t" r="r" b="b"/>
              <a:pathLst>
                <a:path w="812" h="919" extrusionOk="0">
                  <a:moveTo>
                    <a:pt x="423" y="0"/>
                  </a:moveTo>
                  <a:cubicBezTo>
                    <a:pt x="390" y="0"/>
                    <a:pt x="354" y="6"/>
                    <a:pt x="315" y="18"/>
                  </a:cubicBezTo>
                  <a:cubicBezTo>
                    <a:pt x="0" y="149"/>
                    <a:pt x="365" y="918"/>
                    <a:pt x="617" y="918"/>
                  </a:cubicBezTo>
                  <a:cubicBezTo>
                    <a:pt x="686" y="918"/>
                    <a:pt x="746" y="861"/>
                    <a:pt x="782" y="718"/>
                  </a:cubicBezTo>
                  <a:cubicBezTo>
                    <a:pt x="812" y="566"/>
                    <a:pt x="759" y="0"/>
                    <a:pt x="423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60"/>
            <p:cNvSpPr/>
            <p:nvPr/>
          </p:nvSpPr>
          <p:spPr>
            <a:xfrm>
              <a:off x="5435125" y="635025"/>
              <a:ext cx="18850" cy="25400"/>
            </a:xfrm>
            <a:custGeom>
              <a:avLst/>
              <a:gdLst/>
              <a:ahLst/>
              <a:cxnLst/>
              <a:rect l="l" t="t" r="r" b="b"/>
              <a:pathLst>
                <a:path w="754" h="1016" extrusionOk="0">
                  <a:moveTo>
                    <a:pt x="351" y="1"/>
                  </a:moveTo>
                  <a:cubicBezTo>
                    <a:pt x="343" y="1"/>
                    <a:pt x="334" y="1"/>
                    <a:pt x="324" y="2"/>
                  </a:cubicBezTo>
                  <a:cubicBezTo>
                    <a:pt x="1" y="83"/>
                    <a:pt x="157" y="1015"/>
                    <a:pt x="405" y="1015"/>
                  </a:cubicBezTo>
                  <a:cubicBezTo>
                    <a:pt x="464" y="1015"/>
                    <a:pt x="528" y="963"/>
                    <a:pt x="591" y="836"/>
                  </a:cubicBezTo>
                  <a:cubicBezTo>
                    <a:pt x="657" y="738"/>
                    <a:pt x="754" y="1"/>
                    <a:pt x="351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0"/>
            <p:cNvSpPr/>
            <p:nvPr/>
          </p:nvSpPr>
          <p:spPr>
            <a:xfrm>
              <a:off x="5500150" y="620850"/>
              <a:ext cx="18075" cy="25325"/>
            </a:xfrm>
            <a:custGeom>
              <a:avLst/>
              <a:gdLst/>
              <a:ahLst/>
              <a:cxnLst/>
              <a:rect l="l" t="t" r="r" b="b"/>
              <a:pathLst>
                <a:path w="723" h="1013" extrusionOk="0">
                  <a:moveTo>
                    <a:pt x="351" y="1"/>
                  </a:moveTo>
                  <a:cubicBezTo>
                    <a:pt x="343" y="1"/>
                    <a:pt x="334" y="1"/>
                    <a:pt x="325" y="2"/>
                  </a:cubicBezTo>
                  <a:cubicBezTo>
                    <a:pt x="0" y="56"/>
                    <a:pt x="159" y="1012"/>
                    <a:pt x="391" y="1012"/>
                  </a:cubicBezTo>
                  <a:cubicBezTo>
                    <a:pt x="445" y="1012"/>
                    <a:pt x="502" y="961"/>
                    <a:pt x="559" y="836"/>
                  </a:cubicBezTo>
                  <a:cubicBezTo>
                    <a:pt x="657" y="705"/>
                    <a:pt x="723" y="1"/>
                    <a:pt x="351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0"/>
            <p:cNvSpPr/>
            <p:nvPr/>
          </p:nvSpPr>
          <p:spPr>
            <a:xfrm>
              <a:off x="5294025" y="848575"/>
              <a:ext cx="27925" cy="15700"/>
            </a:xfrm>
            <a:custGeom>
              <a:avLst/>
              <a:gdLst/>
              <a:ahLst/>
              <a:cxnLst/>
              <a:rect l="l" t="t" r="r" b="b"/>
              <a:pathLst>
                <a:path w="1117" h="628" extrusionOk="0">
                  <a:moveTo>
                    <a:pt x="477" y="1"/>
                  </a:moveTo>
                  <a:cubicBezTo>
                    <a:pt x="394" y="1"/>
                    <a:pt x="310" y="29"/>
                    <a:pt x="231" y="100"/>
                  </a:cubicBezTo>
                  <a:cubicBezTo>
                    <a:pt x="0" y="307"/>
                    <a:pt x="569" y="627"/>
                    <a:pt x="885" y="627"/>
                  </a:cubicBezTo>
                  <a:cubicBezTo>
                    <a:pt x="1026" y="627"/>
                    <a:pt x="1116" y="564"/>
                    <a:pt x="1065" y="400"/>
                  </a:cubicBezTo>
                  <a:cubicBezTo>
                    <a:pt x="1014" y="298"/>
                    <a:pt x="748" y="1"/>
                    <a:pt x="477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0"/>
            <p:cNvSpPr/>
            <p:nvPr/>
          </p:nvSpPr>
          <p:spPr>
            <a:xfrm>
              <a:off x="5256400" y="892200"/>
              <a:ext cx="52150" cy="30050"/>
            </a:xfrm>
            <a:custGeom>
              <a:avLst/>
              <a:gdLst/>
              <a:ahLst/>
              <a:cxnLst/>
              <a:rect l="l" t="t" r="r" b="b"/>
              <a:pathLst>
                <a:path w="2086" h="1202" extrusionOk="0">
                  <a:moveTo>
                    <a:pt x="883" y="0"/>
                  </a:moveTo>
                  <a:cubicBezTo>
                    <a:pt x="725" y="0"/>
                    <a:pt x="571" y="54"/>
                    <a:pt x="435" y="189"/>
                  </a:cubicBezTo>
                  <a:cubicBezTo>
                    <a:pt x="1" y="578"/>
                    <a:pt x="1054" y="1201"/>
                    <a:pt x="1643" y="1201"/>
                  </a:cubicBezTo>
                  <a:cubicBezTo>
                    <a:pt x="1913" y="1201"/>
                    <a:pt x="2085" y="1069"/>
                    <a:pt x="1970" y="723"/>
                  </a:cubicBezTo>
                  <a:cubicBezTo>
                    <a:pt x="1919" y="545"/>
                    <a:pt x="1385" y="0"/>
                    <a:pt x="883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0"/>
            <p:cNvSpPr/>
            <p:nvPr/>
          </p:nvSpPr>
          <p:spPr>
            <a:xfrm>
              <a:off x="5242050" y="952875"/>
              <a:ext cx="35250" cy="20300"/>
            </a:xfrm>
            <a:custGeom>
              <a:avLst/>
              <a:gdLst/>
              <a:ahLst/>
              <a:cxnLst/>
              <a:rect l="l" t="t" r="r" b="b"/>
              <a:pathLst>
                <a:path w="1410" h="812" extrusionOk="0">
                  <a:moveTo>
                    <a:pt x="914" y="1"/>
                  </a:moveTo>
                  <a:cubicBezTo>
                    <a:pt x="753" y="1"/>
                    <a:pt x="559" y="70"/>
                    <a:pt x="342" y="264"/>
                  </a:cubicBezTo>
                  <a:cubicBezTo>
                    <a:pt x="1" y="586"/>
                    <a:pt x="392" y="811"/>
                    <a:pt x="793" y="811"/>
                  </a:cubicBezTo>
                  <a:cubicBezTo>
                    <a:pt x="1098" y="811"/>
                    <a:pt x="1409" y="681"/>
                    <a:pt x="1409" y="364"/>
                  </a:cubicBezTo>
                  <a:cubicBezTo>
                    <a:pt x="1409" y="254"/>
                    <a:pt x="1222" y="1"/>
                    <a:pt x="914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0"/>
            <p:cNvSpPr/>
            <p:nvPr/>
          </p:nvSpPr>
          <p:spPr>
            <a:xfrm>
              <a:off x="5363825" y="701875"/>
              <a:ext cx="30225" cy="33200"/>
            </a:xfrm>
            <a:custGeom>
              <a:avLst/>
              <a:gdLst/>
              <a:ahLst/>
              <a:cxnLst/>
              <a:rect l="l" t="t" r="r" b="b"/>
              <a:pathLst>
                <a:path w="1209" h="1328" extrusionOk="0">
                  <a:moveTo>
                    <a:pt x="519" y="1"/>
                  </a:moveTo>
                  <a:cubicBezTo>
                    <a:pt x="462" y="1"/>
                    <a:pt x="402" y="20"/>
                    <a:pt x="341" y="63"/>
                  </a:cubicBezTo>
                  <a:cubicBezTo>
                    <a:pt x="0" y="331"/>
                    <a:pt x="566" y="1327"/>
                    <a:pt x="935" y="1327"/>
                  </a:cubicBezTo>
                  <a:cubicBezTo>
                    <a:pt x="1064" y="1327"/>
                    <a:pt x="1170" y="1205"/>
                    <a:pt x="1203" y="886"/>
                  </a:cubicBezTo>
                  <a:lnTo>
                    <a:pt x="1203" y="886"/>
                  </a:lnTo>
                  <a:cubicBezTo>
                    <a:pt x="1206" y="891"/>
                    <a:pt x="1207" y="895"/>
                    <a:pt x="1208" y="897"/>
                  </a:cubicBezTo>
                  <a:lnTo>
                    <a:pt x="1208" y="831"/>
                  </a:lnTo>
                  <a:cubicBezTo>
                    <a:pt x="1207" y="850"/>
                    <a:pt x="1205" y="868"/>
                    <a:pt x="1203" y="886"/>
                  </a:cubicBezTo>
                  <a:lnTo>
                    <a:pt x="1203" y="886"/>
                  </a:lnTo>
                  <a:cubicBezTo>
                    <a:pt x="1156" y="770"/>
                    <a:pt x="883" y="1"/>
                    <a:pt x="519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0"/>
            <p:cNvSpPr/>
            <p:nvPr/>
          </p:nvSpPr>
          <p:spPr>
            <a:xfrm>
              <a:off x="5338275" y="754475"/>
              <a:ext cx="26575" cy="23225"/>
            </a:xfrm>
            <a:custGeom>
              <a:avLst/>
              <a:gdLst/>
              <a:ahLst/>
              <a:cxnLst/>
              <a:rect l="l" t="t" r="r" b="b"/>
              <a:pathLst>
                <a:path w="1063" h="929" extrusionOk="0">
                  <a:moveTo>
                    <a:pt x="538" y="0"/>
                  </a:moveTo>
                  <a:cubicBezTo>
                    <a:pt x="473" y="0"/>
                    <a:pt x="404" y="18"/>
                    <a:pt x="329" y="61"/>
                  </a:cubicBezTo>
                  <a:cubicBezTo>
                    <a:pt x="1" y="272"/>
                    <a:pt x="480" y="928"/>
                    <a:pt x="806" y="928"/>
                  </a:cubicBezTo>
                  <a:cubicBezTo>
                    <a:pt x="943" y="928"/>
                    <a:pt x="1053" y="811"/>
                    <a:pt x="1063" y="494"/>
                  </a:cubicBezTo>
                  <a:cubicBezTo>
                    <a:pt x="1063" y="494"/>
                    <a:pt x="875" y="0"/>
                    <a:pt x="538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0"/>
            <p:cNvSpPr/>
            <p:nvPr/>
          </p:nvSpPr>
          <p:spPr>
            <a:xfrm>
              <a:off x="5354825" y="1087025"/>
              <a:ext cx="187650" cy="109300"/>
            </a:xfrm>
            <a:custGeom>
              <a:avLst/>
              <a:gdLst/>
              <a:ahLst/>
              <a:cxnLst/>
              <a:rect l="l" t="t" r="r" b="b"/>
              <a:pathLst>
                <a:path w="7506" h="4372" extrusionOk="0">
                  <a:moveTo>
                    <a:pt x="1888" y="0"/>
                  </a:moveTo>
                  <a:cubicBezTo>
                    <a:pt x="765" y="0"/>
                    <a:pt x="1" y="535"/>
                    <a:pt x="1" y="535"/>
                  </a:cubicBezTo>
                  <a:cubicBezTo>
                    <a:pt x="1" y="535"/>
                    <a:pt x="422" y="1379"/>
                    <a:pt x="539" y="1379"/>
                  </a:cubicBezTo>
                  <a:cubicBezTo>
                    <a:pt x="554" y="1379"/>
                    <a:pt x="564" y="1366"/>
                    <a:pt x="568" y="1336"/>
                  </a:cubicBezTo>
                  <a:cubicBezTo>
                    <a:pt x="685" y="1071"/>
                    <a:pt x="1477" y="573"/>
                    <a:pt x="2623" y="573"/>
                  </a:cubicBezTo>
                  <a:cubicBezTo>
                    <a:pt x="2777" y="573"/>
                    <a:pt x="2937" y="582"/>
                    <a:pt x="3103" y="602"/>
                  </a:cubicBezTo>
                  <a:cubicBezTo>
                    <a:pt x="4537" y="769"/>
                    <a:pt x="7506" y="4371"/>
                    <a:pt x="7506" y="4371"/>
                  </a:cubicBezTo>
                  <a:lnTo>
                    <a:pt x="7406" y="3671"/>
                  </a:lnTo>
                  <a:cubicBezTo>
                    <a:pt x="7406" y="3671"/>
                    <a:pt x="4871" y="769"/>
                    <a:pt x="3069" y="202"/>
                  </a:cubicBezTo>
                  <a:cubicBezTo>
                    <a:pt x="2648" y="56"/>
                    <a:pt x="2249" y="0"/>
                    <a:pt x="1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0"/>
            <p:cNvSpPr/>
            <p:nvPr/>
          </p:nvSpPr>
          <p:spPr>
            <a:xfrm>
              <a:off x="5496950" y="1162100"/>
              <a:ext cx="105575" cy="151075"/>
            </a:xfrm>
            <a:custGeom>
              <a:avLst/>
              <a:gdLst/>
              <a:ahLst/>
              <a:cxnLst/>
              <a:rect l="l" t="t" r="r" b="b"/>
              <a:pathLst>
                <a:path w="4223" h="6043" extrusionOk="0">
                  <a:moveTo>
                    <a:pt x="4223" y="1"/>
                  </a:moveTo>
                  <a:lnTo>
                    <a:pt x="4223" y="1"/>
                  </a:lnTo>
                  <a:cubicBezTo>
                    <a:pt x="4223" y="1"/>
                    <a:pt x="3489" y="401"/>
                    <a:pt x="2988" y="2436"/>
                  </a:cubicBezTo>
                  <a:cubicBezTo>
                    <a:pt x="2496" y="4470"/>
                    <a:pt x="261" y="5956"/>
                    <a:pt x="30" y="6036"/>
                  </a:cubicBezTo>
                  <a:lnTo>
                    <a:pt x="30" y="6036"/>
                  </a:lnTo>
                  <a:cubicBezTo>
                    <a:pt x="186" y="6001"/>
                    <a:pt x="949" y="5836"/>
                    <a:pt x="1554" y="5672"/>
                  </a:cubicBezTo>
                  <a:cubicBezTo>
                    <a:pt x="2321" y="5438"/>
                    <a:pt x="2521" y="4938"/>
                    <a:pt x="2521" y="4938"/>
                  </a:cubicBezTo>
                  <a:cubicBezTo>
                    <a:pt x="2521" y="4938"/>
                    <a:pt x="2221" y="4938"/>
                    <a:pt x="2722" y="4404"/>
                  </a:cubicBezTo>
                  <a:cubicBezTo>
                    <a:pt x="3222" y="3937"/>
                    <a:pt x="3355" y="2769"/>
                    <a:pt x="3689" y="1936"/>
                  </a:cubicBezTo>
                  <a:cubicBezTo>
                    <a:pt x="4023" y="1102"/>
                    <a:pt x="4156" y="601"/>
                    <a:pt x="4156" y="601"/>
                  </a:cubicBezTo>
                  <a:lnTo>
                    <a:pt x="4223" y="1"/>
                  </a:lnTo>
                  <a:close/>
                  <a:moveTo>
                    <a:pt x="30" y="6036"/>
                  </a:moveTo>
                  <a:cubicBezTo>
                    <a:pt x="10" y="6040"/>
                    <a:pt x="0" y="6042"/>
                    <a:pt x="1" y="6042"/>
                  </a:cubicBezTo>
                  <a:cubicBezTo>
                    <a:pt x="1" y="6042"/>
                    <a:pt x="7" y="6041"/>
                    <a:pt x="20" y="6038"/>
                  </a:cubicBezTo>
                  <a:cubicBezTo>
                    <a:pt x="22" y="6038"/>
                    <a:pt x="26" y="6037"/>
                    <a:pt x="30" y="6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0"/>
            <p:cNvSpPr/>
            <p:nvPr/>
          </p:nvSpPr>
          <p:spPr>
            <a:xfrm>
              <a:off x="5301450" y="1072250"/>
              <a:ext cx="236875" cy="224975"/>
            </a:xfrm>
            <a:custGeom>
              <a:avLst/>
              <a:gdLst/>
              <a:ahLst/>
              <a:cxnLst/>
              <a:rect l="l" t="t" r="r" b="b"/>
              <a:pathLst>
                <a:path w="9475" h="8999" extrusionOk="0">
                  <a:moveTo>
                    <a:pt x="599" y="1"/>
                  </a:moveTo>
                  <a:cubicBezTo>
                    <a:pt x="90" y="1"/>
                    <a:pt x="1" y="593"/>
                    <a:pt x="1" y="593"/>
                  </a:cubicBezTo>
                  <a:cubicBezTo>
                    <a:pt x="1" y="593"/>
                    <a:pt x="7873" y="5263"/>
                    <a:pt x="9274" y="8999"/>
                  </a:cubicBezTo>
                  <a:lnTo>
                    <a:pt x="9474" y="8632"/>
                  </a:lnTo>
                  <a:cubicBezTo>
                    <a:pt x="9474" y="8632"/>
                    <a:pt x="6672" y="4262"/>
                    <a:pt x="1335" y="292"/>
                  </a:cubicBezTo>
                  <a:cubicBezTo>
                    <a:pt x="1024" y="79"/>
                    <a:pt x="784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60"/>
            <p:cNvSpPr/>
            <p:nvPr/>
          </p:nvSpPr>
          <p:spPr>
            <a:xfrm>
              <a:off x="5250975" y="1274825"/>
              <a:ext cx="71350" cy="25100"/>
            </a:xfrm>
            <a:custGeom>
              <a:avLst/>
              <a:gdLst/>
              <a:ahLst/>
              <a:cxnLst/>
              <a:rect l="l" t="t" r="r" b="b"/>
              <a:pathLst>
                <a:path w="2854" h="1004" extrusionOk="0">
                  <a:moveTo>
                    <a:pt x="898" y="1"/>
                  </a:moveTo>
                  <a:cubicBezTo>
                    <a:pt x="528" y="1"/>
                    <a:pt x="221" y="65"/>
                    <a:pt x="152" y="262"/>
                  </a:cubicBezTo>
                  <a:cubicBezTo>
                    <a:pt x="1" y="689"/>
                    <a:pt x="949" y="1003"/>
                    <a:pt x="1683" y="1003"/>
                  </a:cubicBezTo>
                  <a:cubicBezTo>
                    <a:pt x="1922" y="1003"/>
                    <a:pt x="2139" y="970"/>
                    <a:pt x="2287" y="896"/>
                  </a:cubicBezTo>
                  <a:cubicBezTo>
                    <a:pt x="2854" y="529"/>
                    <a:pt x="2520" y="229"/>
                    <a:pt x="2520" y="229"/>
                  </a:cubicBezTo>
                  <a:cubicBezTo>
                    <a:pt x="2520" y="229"/>
                    <a:pt x="1595" y="1"/>
                    <a:pt x="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60"/>
            <p:cNvSpPr/>
            <p:nvPr/>
          </p:nvSpPr>
          <p:spPr>
            <a:xfrm>
              <a:off x="5320625" y="1167950"/>
              <a:ext cx="65100" cy="51850"/>
            </a:xfrm>
            <a:custGeom>
              <a:avLst/>
              <a:gdLst/>
              <a:ahLst/>
              <a:cxnLst/>
              <a:rect l="l" t="t" r="r" b="b"/>
              <a:pathLst>
                <a:path w="2604" h="2074" extrusionOk="0">
                  <a:moveTo>
                    <a:pt x="535" y="0"/>
                  </a:moveTo>
                  <a:cubicBezTo>
                    <a:pt x="535" y="0"/>
                    <a:pt x="1" y="301"/>
                    <a:pt x="535" y="1201"/>
                  </a:cubicBezTo>
                  <a:cubicBezTo>
                    <a:pt x="889" y="1799"/>
                    <a:pt x="1713" y="2073"/>
                    <a:pt x="2199" y="2073"/>
                  </a:cubicBezTo>
                  <a:cubicBezTo>
                    <a:pt x="2444" y="2073"/>
                    <a:pt x="2603" y="2003"/>
                    <a:pt x="2569" y="1868"/>
                  </a:cubicBezTo>
                  <a:cubicBezTo>
                    <a:pt x="2436" y="1468"/>
                    <a:pt x="768" y="1001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60"/>
            <p:cNvSpPr/>
            <p:nvPr/>
          </p:nvSpPr>
          <p:spPr>
            <a:xfrm>
              <a:off x="5247375" y="1121175"/>
              <a:ext cx="59100" cy="38675"/>
            </a:xfrm>
            <a:custGeom>
              <a:avLst/>
              <a:gdLst/>
              <a:ahLst/>
              <a:cxnLst/>
              <a:rect l="l" t="t" r="r" b="b"/>
              <a:pathLst>
                <a:path w="2364" h="1547" extrusionOk="0">
                  <a:moveTo>
                    <a:pt x="1085" y="1"/>
                  </a:moveTo>
                  <a:cubicBezTo>
                    <a:pt x="996" y="1"/>
                    <a:pt x="899" y="12"/>
                    <a:pt x="796" y="37"/>
                  </a:cubicBezTo>
                  <a:cubicBezTo>
                    <a:pt x="1" y="291"/>
                    <a:pt x="540" y="1547"/>
                    <a:pt x="881" y="1547"/>
                  </a:cubicBezTo>
                  <a:cubicBezTo>
                    <a:pt x="898" y="1547"/>
                    <a:pt x="914" y="1544"/>
                    <a:pt x="930" y="1538"/>
                  </a:cubicBezTo>
                  <a:cubicBezTo>
                    <a:pt x="1263" y="1404"/>
                    <a:pt x="2364" y="904"/>
                    <a:pt x="2097" y="637"/>
                  </a:cubicBezTo>
                  <a:cubicBezTo>
                    <a:pt x="2009" y="549"/>
                    <a:pt x="1717" y="1"/>
                    <a:pt x="1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60"/>
            <p:cNvSpPr/>
            <p:nvPr/>
          </p:nvSpPr>
          <p:spPr>
            <a:xfrm>
              <a:off x="5149800" y="1150575"/>
              <a:ext cx="55775" cy="36600"/>
            </a:xfrm>
            <a:custGeom>
              <a:avLst/>
              <a:gdLst/>
              <a:ahLst/>
              <a:cxnLst/>
              <a:rect l="l" t="t" r="r" b="b"/>
              <a:pathLst>
                <a:path w="2231" h="1464" extrusionOk="0">
                  <a:moveTo>
                    <a:pt x="525" y="1"/>
                  </a:moveTo>
                  <a:cubicBezTo>
                    <a:pt x="408" y="1"/>
                    <a:pt x="315" y="37"/>
                    <a:pt x="263" y="128"/>
                  </a:cubicBezTo>
                  <a:cubicBezTo>
                    <a:pt x="1" y="619"/>
                    <a:pt x="413" y="1463"/>
                    <a:pt x="807" y="1463"/>
                  </a:cubicBezTo>
                  <a:cubicBezTo>
                    <a:pt x="815" y="1463"/>
                    <a:pt x="822" y="1463"/>
                    <a:pt x="830" y="1463"/>
                  </a:cubicBezTo>
                  <a:cubicBezTo>
                    <a:pt x="1197" y="1362"/>
                    <a:pt x="2231" y="829"/>
                    <a:pt x="1897" y="629"/>
                  </a:cubicBezTo>
                  <a:cubicBezTo>
                    <a:pt x="1897" y="629"/>
                    <a:pt x="1010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60"/>
            <p:cNvSpPr/>
            <p:nvPr/>
          </p:nvSpPr>
          <p:spPr>
            <a:xfrm>
              <a:off x="5096300" y="1214625"/>
              <a:ext cx="55375" cy="32925"/>
            </a:xfrm>
            <a:custGeom>
              <a:avLst/>
              <a:gdLst/>
              <a:ahLst/>
              <a:cxnLst/>
              <a:rect l="l" t="t" r="r" b="b"/>
              <a:pathLst>
                <a:path w="2215" h="1317" extrusionOk="0">
                  <a:moveTo>
                    <a:pt x="1916" y="1"/>
                  </a:moveTo>
                  <a:cubicBezTo>
                    <a:pt x="1912" y="1"/>
                    <a:pt x="1907" y="1"/>
                    <a:pt x="1902" y="1"/>
                  </a:cubicBezTo>
                  <a:cubicBezTo>
                    <a:pt x="1902" y="1"/>
                    <a:pt x="1" y="268"/>
                    <a:pt x="68" y="635"/>
                  </a:cubicBezTo>
                  <a:cubicBezTo>
                    <a:pt x="151" y="941"/>
                    <a:pt x="861" y="1317"/>
                    <a:pt x="1172" y="1317"/>
                  </a:cubicBezTo>
                  <a:cubicBezTo>
                    <a:pt x="1234" y="1317"/>
                    <a:pt x="1280" y="1302"/>
                    <a:pt x="1302" y="1269"/>
                  </a:cubicBezTo>
                  <a:cubicBezTo>
                    <a:pt x="1499" y="1072"/>
                    <a:pt x="2214" y="1"/>
                    <a:pt x="19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60"/>
            <p:cNvSpPr/>
            <p:nvPr/>
          </p:nvSpPr>
          <p:spPr>
            <a:xfrm>
              <a:off x="5092975" y="1287850"/>
              <a:ext cx="40650" cy="28850"/>
            </a:xfrm>
            <a:custGeom>
              <a:avLst/>
              <a:gdLst/>
              <a:ahLst/>
              <a:cxnLst/>
              <a:rect l="l" t="t" r="r" b="b"/>
              <a:pathLst>
                <a:path w="1626" h="1154" extrusionOk="0">
                  <a:moveTo>
                    <a:pt x="1306" y="0"/>
                  </a:moveTo>
                  <a:cubicBezTo>
                    <a:pt x="1294" y="0"/>
                    <a:pt x="1281" y="3"/>
                    <a:pt x="1268" y="8"/>
                  </a:cubicBezTo>
                  <a:cubicBezTo>
                    <a:pt x="1268" y="8"/>
                    <a:pt x="0" y="375"/>
                    <a:pt x="34" y="675"/>
                  </a:cubicBezTo>
                  <a:cubicBezTo>
                    <a:pt x="85" y="904"/>
                    <a:pt x="741" y="1154"/>
                    <a:pt x="1151" y="1154"/>
                  </a:cubicBezTo>
                  <a:cubicBezTo>
                    <a:pt x="1277" y="1154"/>
                    <a:pt x="1380" y="1130"/>
                    <a:pt x="1435" y="1075"/>
                  </a:cubicBezTo>
                  <a:cubicBezTo>
                    <a:pt x="1625" y="885"/>
                    <a:pt x="1544" y="0"/>
                    <a:pt x="1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60"/>
            <p:cNvSpPr/>
            <p:nvPr/>
          </p:nvSpPr>
          <p:spPr>
            <a:xfrm>
              <a:off x="5143000" y="1343525"/>
              <a:ext cx="37400" cy="26975"/>
            </a:xfrm>
            <a:custGeom>
              <a:avLst/>
              <a:gdLst/>
              <a:ahLst/>
              <a:cxnLst/>
              <a:rect l="l" t="t" r="r" b="b"/>
              <a:pathLst>
                <a:path w="1496" h="1079" extrusionOk="0">
                  <a:moveTo>
                    <a:pt x="1215" y="0"/>
                  </a:moveTo>
                  <a:cubicBezTo>
                    <a:pt x="1182" y="0"/>
                    <a:pt x="1144" y="5"/>
                    <a:pt x="1102" y="16"/>
                  </a:cubicBezTo>
                  <a:cubicBezTo>
                    <a:pt x="1102" y="16"/>
                    <a:pt x="1" y="883"/>
                    <a:pt x="134" y="1016"/>
                  </a:cubicBezTo>
                  <a:cubicBezTo>
                    <a:pt x="175" y="1057"/>
                    <a:pt x="316" y="1079"/>
                    <a:pt x="493" y="1079"/>
                  </a:cubicBezTo>
                  <a:cubicBezTo>
                    <a:pt x="899" y="1079"/>
                    <a:pt x="1492" y="962"/>
                    <a:pt x="1469" y="683"/>
                  </a:cubicBezTo>
                  <a:cubicBezTo>
                    <a:pt x="1469" y="355"/>
                    <a:pt x="1495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0"/>
            <p:cNvSpPr/>
            <p:nvPr/>
          </p:nvSpPr>
          <p:spPr>
            <a:xfrm>
              <a:off x="5193050" y="1374750"/>
              <a:ext cx="44600" cy="21450"/>
            </a:xfrm>
            <a:custGeom>
              <a:avLst/>
              <a:gdLst/>
              <a:ahLst/>
              <a:cxnLst/>
              <a:rect l="l" t="t" r="r" b="b"/>
              <a:pathLst>
                <a:path w="1784" h="858" extrusionOk="0">
                  <a:moveTo>
                    <a:pt x="1101" y="1"/>
                  </a:moveTo>
                  <a:cubicBezTo>
                    <a:pt x="1101" y="1"/>
                    <a:pt x="0" y="735"/>
                    <a:pt x="301" y="835"/>
                  </a:cubicBezTo>
                  <a:cubicBezTo>
                    <a:pt x="364" y="849"/>
                    <a:pt x="470" y="857"/>
                    <a:pt x="595" y="857"/>
                  </a:cubicBezTo>
                  <a:cubicBezTo>
                    <a:pt x="1061" y="857"/>
                    <a:pt x="1784" y="743"/>
                    <a:pt x="1468" y="401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60"/>
            <p:cNvSpPr/>
            <p:nvPr/>
          </p:nvSpPr>
          <p:spPr>
            <a:xfrm>
              <a:off x="5564975" y="1059525"/>
              <a:ext cx="27550" cy="182675"/>
            </a:xfrm>
            <a:custGeom>
              <a:avLst/>
              <a:gdLst/>
              <a:ahLst/>
              <a:cxnLst/>
              <a:rect l="l" t="t" r="r" b="b"/>
              <a:pathLst>
                <a:path w="1102" h="7307" extrusionOk="0">
                  <a:moveTo>
                    <a:pt x="501" y="1"/>
                  </a:moveTo>
                  <a:cubicBezTo>
                    <a:pt x="501" y="1"/>
                    <a:pt x="968" y="4304"/>
                    <a:pt x="1" y="7306"/>
                  </a:cubicBezTo>
                  <a:lnTo>
                    <a:pt x="601" y="6606"/>
                  </a:lnTo>
                  <a:cubicBezTo>
                    <a:pt x="601" y="6606"/>
                    <a:pt x="1101" y="3070"/>
                    <a:pt x="734" y="168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60"/>
            <p:cNvSpPr/>
            <p:nvPr/>
          </p:nvSpPr>
          <p:spPr>
            <a:xfrm>
              <a:off x="5722600" y="957100"/>
              <a:ext cx="90925" cy="165825"/>
            </a:xfrm>
            <a:custGeom>
              <a:avLst/>
              <a:gdLst/>
              <a:ahLst/>
              <a:cxnLst/>
              <a:rect l="l" t="t" r="r" b="b"/>
              <a:pathLst>
                <a:path w="3637" h="6633" extrusionOk="0">
                  <a:moveTo>
                    <a:pt x="1662" y="147"/>
                  </a:moveTo>
                  <a:cubicBezTo>
                    <a:pt x="1849" y="147"/>
                    <a:pt x="2018" y="278"/>
                    <a:pt x="2168" y="429"/>
                  </a:cubicBezTo>
                  <a:lnTo>
                    <a:pt x="2202" y="462"/>
                  </a:lnTo>
                  <a:cubicBezTo>
                    <a:pt x="2435" y="762"/>
                    <a:pt x="2535" y="1129"/>
                    <a:pt x="2635" y="1363"/>
                  </a:cubicBezTo>
                  <a:lnTo>
                    <a:pt x="2635" y="1396"/>
                  </a:lnTo>
                  <a:lnTo>
                    <a:pt x="2702" y="1396"/>
                  </a:lnTo>
                  <a:cubicBezTo>
                    <a:pt x="2902" y="1396"/>
                    <a:pt x="3069" y="1429"/>
                    <a:pt x="3169" y="1596"/>
                  </a:cubicBezTo>
                  <a:cubicBezTo>
                    <a:pt x="3169" y="1596"/>
                    <a:pt x="3169" y="1629"/>
                    <a:pt x="3202" y="1629"/>
                  </a:cubicBezTo>
                  <a:cubicBezTo>
                    <a:pt x="3269" y="1663"/>
                    <a:pt x="3269" y="1763"/>
                    <a:pt x="3302" y="1830"/>
                  </a:cubicBezTo>
                  <a:cubicBezTo>
                    <a:pt x="3369" y="2130"/>
                    <a:pt x="3302" y="2563"/>
                    <a:pt x="3169" y="2997"/>
                  </a:cubicBezTo>
                  <a:cubicBezTo>
                    <a:pt x="3169" y="3064"/>
                    <a:pt x="3136" y="3130"/>
                    <a:pt x="3136" y="3164"/>
                  </a:cubicBezTo>
                  <a:cubicBezTo>
                    <a:pt x="3036" y="3397"/>
                    <a:pt x="2969" y="3631"/>
                    <a:pt x="2869" y="3898"/>
                  </a:cubicBezTo>
                  <a:cubicBezTo>
                    <a:pt x="3102" y="3231"/>
                    <a:pt x="3002" y="2964"/>
                    <a:pt x="2869" y="2897"/>
                  </a:cubicBezTo>
                  <a:cubicBezTo>
                    <a:pt x="2819" y="2830"/>
                    <a:pt x="2735" y="2805"/>
                    <a:pt x="2652" y="2805"/>
                  </a:cubicBezTo>
                  <a:cubicBezTo>
                    <a:pt x="2569" y="2805"/>
                    <a:pt x="2485" y="2830"/>
                    <a:pt x="2435" y="2864"/>
                  </a:cubicBezTo>
                  <a:lnTo>
                    <a:pt x="2302" y="2864"/>
                  </a:lnTo>
                  <a:cubicBezTo>
                    <a:pt x="2002" y="2864"/>
                    <a:pt x="1868" y="2297"/>
                    <a:pt x="1701" y="1729"/>
                  </a:cubicBezTo>
                  <a:cubicBezTo>
                    <a:pt x="1668" y="1529"/>
                    <a:pt x="1535" y="1396"/>
                    <a:pt x="1301" y="1396"/>
                  </a:cubicBezTo>
                  <a:cubicBezTo>
                    <a:pt x="1276" y="1393"/>
                    <a:pt x="1251" y="1392"/>
                    <a:pt x="1225" y="1392"/>
                  </a:cubicBezTo>
                  <a:cubicBezTo>
                    <a:pt x="913" y="1392"/>
                    <a:pt x="578" y="1573"/>
                    <a:pt x="300" y="1696"/>
                  </a:cubicBezTo>
                  <a:lnTo>
                    <a:pt x="667" y="529"/>
                  </a:lnTo>
                  <a:lnTo>
                    <a:pt x="1468" y="195"/>
                  </a:lnTo>
                  <a:cubicBezTo>
                    <a:pt x="1535" y="162"/>
                    <a:pt x="1599" y="147"/>
                    <a:pt x="1662" y="147"/>
                  </a:cubicBezTo>
                  <a:close/>
                  <a:moveTo>
                    <a:pt x="1837" y="1"/>
                  </a:moveTo>
                  <a:cubicBezTo>
                    <a:pt x="1741" y="1"/>
                    <a:pt x="1639" y="20"/>
                    <a:pt x="1535" y="62"/>
                  </a:cubicBezTo>
                  <a:lnTo>
                    <a:pt x="834" y="362"/>
                  </a:lnTo>
                  <a:lnTo>
                    <a:pt x="601" y="429"/>
                  </a:lnTo>
                  <a:lnTo>
                    <a:pt x="534" y="529"/>
                  </a:lnTo>
                  <a:lnTo>
                    <a:pt x="134" y="1729"/>
                  </a:lnTo>
                  <a:lnTo>
                    <a:pt x="0" y="2096"/>
                  </a:lnTo>
                  <a:lnTo>
                    <a:pt x="267" y="1930"/>
                  </a:lnTo>
                  <a:cubicBezTo>
                    <a:pt x="267" y="1930"/>
                    <a:pt x="867" y="1563"/>
                    <a:pt x="1234" y="1563"/>
                  </a:cubicBezTo>
                  <a:cubicBezTo>
                    <a:pt x="1401" y="1563"/>
                    <a:pt x="1501" y="1629"/>
                    <a:pt x="1535" y="1796"/>
                  </a:cubicBezTo>
                  <a:cubicBezTo>
                    <a:pt x="1701" y="2597"/>
                    <a:pt x="1835" y="3030"/>
                    <a:pt x="2235" y="3030"/>
                  </a:cubicBezTo>
                  <a:cubicBezTo>
                    <a:pt x="2302" y="3030"/>
                    <a:pt x="2368" y="3030"/>
                    <a:pt x="2402" y="2964"/>
                  </a:cubicBezTo>
                  <a:cubicBezTo>
                    <a:pt x="2469" y="2947"/>
                    <a:pt x="2527" y="2939"/>
                    <a:pt x="2577" y="2939"/>
                  </a:cubicBezTo>
                  <a:cubicBezTo>
                    <a:pt x="2627" y="2939"/>
                    <a:pt x="2669" y="2947"/>
                    <a:pt x="2702" y="2964"/>
                  </a:cubicBezTo>
                  <a:cubicBezTo>
                    <a:pt x="2902" y="3197"/>
                    <a:pt x="2068" y="5032"/>
                    <a:pt x="1401" y="6633"/>
                  </a:cubicBezTo>
                  <a:lnTo>
                    <a:pt x="1835" y="6433"/>
                  </a:lnTo>
                  <a:lnTo>
                    <a:pt x="2235" y="5699"/>
                  </a:lnTo>
                  <a:cubicBezTo>
                    <a:pt x="2239" y="5708"/>
                    <a:pt x="2244" y="5712"/>
                    <a:pt x="2250" y="5712"/>
                  </a:cubicBezTo>
                  <a:cubicBezTo>
                    <a:pt x="2288" y="5712"/>
                    <a:pt x="2357" y="5526"/>
                    <a:pt x="2502" y="5265"/>
                  </a:cubicBezTo>
                  <a:cubicBezTo>
                    <a:pt x="2802" y="4732"/>
                    <a:pt x="3169" y="3831"/>
                    <a:pt x="3436" y="3097"/>
                  </a:cubicBezTo>
                  <a:cubicBezTo>
                    <a:pt x="3469" y="2930"/>
                    <a:pt x="3503" y="2797"/>
                    <a:pt x="3536" y="2630"/>
                  </a:cubicBezTo>
                  <a:cubicBezTo>
                    <a:pt x="3636" y="2230"/>
                    <a:pt x="3636" y="1830"/>
                    <a:pt x="3503" y="1596"/>
                  </a:cubicBezTo>
                  <a:lnTo>
                    <a:pt x="3503" y="1563"/>
                  </a:lnTo>
                  <a:lnTo>
                    <a:pt x="3369" y="1429"/>
                  </a:lnTo>
                  <a:cubicBezTo>
                    <a:pt x="3269" y="1363"/>
                    <a:pt x="3136" y="1296"/>
                    <a:pt x="2969" y="1262"/>
                  </a:cubicBezTo>
                  <a:cubicBezTo>
                    <a:pt x="2902" y="1096"/>
                    <a:pt x="2802" y="662"/>
                    <a:pt x="2535" y="395"/>
                  </a:cubicBezTo>
                  <a:cubicBezTo>
                    <a:pt x="2502" y="295"/>
                    <a:pt x="2469" y="262"/>
                    <a:pt x="2368" y="228"/>
                  </a:cubicBezTo>
                  <a:cubicBezTo>
                    <a:pt x="2231" y="91"/>
                    <a:pt x="2047" y="1"/>
                    <a:pt x="1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60"/>
          <p:cNvGrpSpPr/>
          <p:nvPr/>
        </p:nvGrpSpPr>
        <p:grpSpPr>
          <a:xfrm rot="5063577" flipH="1">
            <a:off x="6851484" y="224968"/>
            <a:ext cx="1052600" cy="1031213"/>
            <a:chOff x="-543550" y="1288913"/>
            <a:chExt cx="1151675" cy="1128275"/>
          </a:xfrm>
        </p:grpSpPr>
        <p:sp>
          <p:nvSpPr>
            <p:cNvPr id="1370" name="Google Shape;1370;p60"/>
            <p:cNvSpPr/>
            <p:nvPr/>
          </p:nvSpPr>
          <p:spPr>
            <a:xfrm>
              <a:off x="-181000" y="1597838"/>
              <a:ext cx="266250" cy="163225"/>
            </a:xfrm>
            <a:custGeom>
              <a:avLst/>
              <a:gdLst/>
              <a:ahLst/>
              <a:cxnLst/>
              <a:rect l="l" t="t" r="r" b="b"/>
              <a:pathLst>
                <a:path w="10650" h="6529" extrusionOk="0">
                  <a:moveTo>
                    <a:pt x="350" y="1"/>
                  </a:moveTo>
                  <a:cubicBezTo>
                    <a:pt x="310" y="1"/>
                    <a:pt x="285" y="11"/>
                    <a:pt x="276" y="33"/>
                  </a:cubicBezTo>
                  <a:cubicBezTo>
                    <a:pt x="0" y="461"/>
                    <a:pt x="8815" y="6528"/>
                    <a:pt x="9995" y="6528"/>
                  </a:cubicBezTo>
                  <a:cubicBezTo>
                    <a:pt x="10102" y="6528"/>
                    <a:pt x="10147" y="6479"/>
                    <a:pt x="10116" y="6371"/>
                  </a:cubicBezTo>
                  <a:cubicBezTo>
                    <a:pt x="10116" y="6371"/>
                    <a:pt x="10650" y="6071"/>
                    <a:pt x="9316" y="5203"/>
                  </a:cubicBezTo>
                  <a:cubicBezTo>
                    <a:pt x="8043" y="4376"/>
                    <a:pt x="1160" y="1"/>
                    <a:pt x="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0"/>
            <p:cNvSpPr/>
            <p:nvPr/>
          </p:nvSpPr>
          <p:spPr>
            <a:xfrm>
              <a:off x="57725" y="1742288"/>
              <a:ext cx="30875" cy="29175"/>
            </a:xfrm>
            <a:custGeom>
              <a:avLst/>
              <a:gdLst/>
              <a:ahLst/>
              <a:cxnLst/>
              <a:rect l="l" t="t" r="r" b="b"/>
              <a:pathLst>
                <a:path w="1235" h="1167" extrusionOk="0">
                  <a:moveTo>
                    <a:pt x="786" y="0"/>
                  </a:moveTo>
                  <a:cubicBezTo>
                    <a:pt x="596" y="0"/>
                    <a:pt x="374" y="105"/>
                    <a:pt x="234" y="293"/>
                  </a:cubicBezTo>
                  <a:cubicBezTo>
                    <a:pt x="0" y="593"/>
                    <a:pt x="0" y="926"/>
                    <a:pt x="234" y="1093"/>
                  </a:cubicBezTo>
                  <a:cubicBezTo>
                    <a:pt x="304" y="1144"/>
                    <a:pt x="384" y="1167"/>
                    <a:pt x="467" y="1167"/>
                  </a:cubicBezTo>
                  <a:cubicBezTo>
                    <a:pt x="657" y="1167"/>
                    <a:pt x="861" y="1046"/>
                    <a:pt x="1001" y="860"/>
                  </a:cubicBezTo>
                  <a:cubicBezTo>
                    <a:pt x="1234" y="559"/>
                    <a:pt x="1234" y="192"/>
                    <a:pt x="1001" y="59"/>
                  </a:cubicBezTo>
                  <a:cubicBezTo>
                    <a:pt x="941" y="19"/>
                    <a:pt x="866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0"/>
            <p:cNvSpPr/>
            <p:nvPr/>
          </p:nvSpPr>
          <p:spPr>
            <a:xfrm>
              <a:off x="78550" y="1753763"/>
              <a:ext cx="115950" cy="26950"/>
            </a:xfrm>
            <a:custGeom>
              <a:avLst/>
              <a:gdLst/>
              <a:ahLst/>
              <a:cxnLst/>
              <a:rect l="l" t="t" r="r" b="b"/>
              <a:pathLst>
                <a:path w="4638" h="1078" extrusionOk="0">
                  <a:moveTo>
                    <a:pt x="101" y="0"/>
                  </a:moveTo>
                  <a:lnTo>
                    <a:pt x="1" y="100"/>
                  </a:lnTo>
                  <a:cubicBezTo>
                    <a:pt x="1" y="100"/>
                    <a:pt x="3100" y="1078"/>
                    <a:pt x="4240" y="1078"/>
                  </a:cubicBezTo>
                  <a:cubicBezTo>
                    <a:pt x="4448" y="1078"/>
                    <a:pt x="4591" y="1045"/>
                    <a:pt x="4638" y="968"/>
                  </a:cubicBezTo>
                  <a:lnTo>
                    <a:pt x="4638" y="968"/>
                  </a:lnTo>
                  <a:cubicBezTo>
                    <a:pt x="4638" y="968"/>
                    <a:pt x="4583" y="1014"/>
                    <a:pt x="4329" y="1014"/>
                  </a:cubicBezTo>
                  <a:cubicBezTo>
                    <a:pt x="3868" y="1014"/>
                    <a:pt x="2748" y="861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0"/>
            <p:cNvSpPr/>
            <p:nvPr/>
          </p:nvSpPr>
          <p:spPr>
            <a:xfrm>
              <a:off x="68550" y="1757938"/>
              <a:ext cx="84250" cy="90925"/>
            </a:xfrm>
            <a:custGeom>
              <a:avLst/>
              <a:gdLst/>
              <a:ahLst/>
              <a:cxnLst/>
              <a:rect l="l" t="t" r="r" b="b"/>
              <a:pathLst>
                <a:path w="3370" h="3637" extrusionOk="0">
                  <a:moveTo>
                    <a:pt x="34" y="0"/>
                  </a:moveTo>
                  <a:lnTo>
                    <a:pt x="1" y="67"/>
                  </a:lnTo>
                  <a:cubicBezTo>
                    <a:pt x="3203" y="3269"/>
                    <a:pt x="3070" y="3636"/>
                    <a:pt x="3070" y="3636"/>
                  </a:cubicBezTo>
                  <a:cubicBezTo>
                    <a:pt x="3370" y="3403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0"/>
            <p:cNvSpPr/>
            <p:nvPr/>
          </p:nvSpPr>
          <p:spPr>
            <a:xfrm>
              <a:off x="-5675" y="1663763"/>
              <a:ext cx="265325" cy="75000"/>
            </a:xfrm>
            <a:custGeom>
              <a:avLst/>
              <a:gdLst/>
              <a:ahLst/>
              <a:cxnLst/>
              <a:rect l="l" t="t" r="r" b="b"/>
              <a:pathLst>
                <a:path w="10613" h="3000" extrusionOk="0">
                  <a:moveTo>
                    <a:pt x="3437" y="2633"/>
                  </a:moveTo>
                  <a:lnTo>
                    <a:pt x="3437" y="2633"/>
                  </a:lnTo>
                  <a:cubicBezTo>
                    <a:pt x="1" y="2733"/>
                    <a:pt x="3270" y="2766"/>
                    <a:pt x="3270" y="2766"/>
                  </a:cubicBezTo>
                  <a:lnTo>
                    <a:pt x="3437" y="2633"/>
                  </a:lnTo>
                  <a:close/>
                  <a:moveTo>
                    <a:pt x="10510" y="0"/>
                  </a:moveTo>
                  <a:cubicBezTo>
                    <a:pt x="10313" y="0"/>
                    <a:pt x="9708" y="331"/>
                    <a:pt x="9708" y="331"/>
                  </a:cubicBezTo>
                  <a:cubicBezTo>
                    <a:pt x="9708" y="331"/>
                    <a:pt x="6839" y="2566"/>
                    <a:pt x="3437" y="2633"/>
                  </a:cubicBezTo>
                  <a:lnTo>
                    <a:pt x="4171" y="3000"/>
                  </a:lnTo>
                  <a:cubicBezTo>
                    <a:pt x="4171" y="3000"/>
                    <a:pt x="9608" y="1165"/>
                    <a:pt x="10342" y="365"/>
                  </a:cubicBezTo>
                  <a:cubicBezTo>
                    <a:pt x="10605" y="90"/>
                    <a:pt x="10613" y="0"/>
                    <a:pt x="10510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0"/>
            <p:cNvSpPr/>
            <p:nvPr/>
          </p:nvSpPr>
          <p:spPr>
            <a:xfrm>
              <a:off x="-348400" y="1288913"/>
              <a:ext cx="956525" cy="460300"/>
            </a:xfrm>
            <a:custGeom>
              <a:avLst/>
              <a:gdLst/>
              <a:ahLst/>
              <a:cxnLst/>
              <a:rect l="l" t="t" r="r" b="b"/>
              <a:pathLst>
                <a:path w="38261" h="18412" extrusionOk="0">
                  <a:moveTo>
                    <a:pt x="8272" y="1"/>
                  </a:moveTo>
                  <a:cubicBezTo>
                    <a:pt x="6753" y="1"/>
                    <a:pt x="5399" y="143"/>
                    <a:pt x="3469" y="1149"/>
                  </a:cubicBezTo>
                  <a:cubicBezTo>
                    <a:pt x="1068" y="2349"/>
                    <a:pt x="0" y="5985"/>
                    <a:pt x="1735" y="7320"/>
                  </a:cubicBezTo>
                  <a:cubicBezTo>
                    <a:pt x="3503" y="8654"/>
                    <a:pt x="4904" y="10055"/>
                    <a:pt x="4904" y="10055"/>
                  </a:cubicBezTo>
                  <a:lnTo>
                    <a:pt x="16312" y="18394"/>
                  </a:lnTo>
                  <a:cubicBezTo>
                    <a:pt x="16312" y="18394"/>
                    <a:pt x="16718" y="18412"/>
                    <a:pt x="17413" y="18412"/>
                  </a:cubicBezTo>
                  <a:cubicBezTo>
                    <a:pt x="18871" y="18412"/>
                    <a:pt x="21603" y="18335"/>
                    <a:pt x="24518" y="17860"/>
                  </a:cubicBezTo>
                  <a:cubicBezTo>
                    <a:pt x="25051" y="17760"/>
                    <a:pt x="25652" y="17660"/>
                    <a:pt x="26185" y="17527"/>
                  </a:cubicBezTo>
                  <a:cubicBezTo>
                    <a:pt x="28387" y="17060"/>
                    <a:pt x="30555" y="16326"/>
                    <a:pt x="32256" y="15159"/>
                  </a:cubicBezTo>
                  <a:cubicBezTo>
                    <a:pt x="37727" y="11423"/>
                    <a:pt x="38261" y="5885"/>
                    <a:pt x="36059" y="4584"/>
                  </a:cubicBezTo>
                  <a:cubicBezTo>
                    <a:pt x="33891" y="3317"/>
                    <a:pt x="32557" y="3684"/>
                    <a:pt x="31523" y="3050"/>
                  </a:cubicBezTo>
                  <a:cubicBezTo>
                    <a:pt x="31165" y="2823"/>
                    <a:pt x="30815" y="2737"/>
                    <a:pt x="30418" y="2737"/>
                  </a:cubicBezTo>
                  <a:cubicBezTo>
                    <a:pt x="29704" y="2737"/>
                    <a:pt x="28836" y="3014"/>
                    <a:pt x="27486" y="3250"/>
                  </a:cubicBezTo>
                  <a:cubicBezTo>
                    <a:pt x="27015" y="3338"/>
                    <a:pt x="26624" y="3370"/>
                    <a:pt x="26275" y="3370"/>
                  </a:cubicBezTo>
                  <a:cubicBezTo>
                    <a:pt x="25414" y="3370"/>
                    <a:pt x="24801" y="3179"/>
                    <a:pt x="23828" y="3179"/>
                  </a:cubicBezTo>
                  <a:cubicBezTo>
                    <a:pt x="23407" y="3179"/>
                    <a:pt x="22920" y="3215"/>
                    <a:pt x="22316" y="3317"/>
                  </a:cubicBezTo>
                  <a:cubicBezTo>
                    <a:pt x="19714" y="3717"/>
                    <a:pt x="17946" y="4084"/>
                    <a:pt x="16679" y="5685"/>
                  </a:cubicBezTo>
                  <a:cubicBezTo>
                    <a:pt x="16679" y="5685"/>
                    <a:pt x="17079" y="4184"/>
                    <a:pt x="15078" y="2483"/>
                  </a:cubicBezTo>
                  <a:cubicBezTo>
                    <a:pt x="13076" y="748"/>
                    <a:pt x="11342" y="48"/>
                    <a:pt x="9340" y="14"/>
                  </a:cubicBezTo>
                  <a:cubicBezTo>
                    <a:pt x="8970" y="8"/>
                    <a:pt x="8616" y="1"/>
                    <a:pt x="8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60"/>
            <p:cNvSpPr/>
            <p:nvPr/>
          </p:nvSpPr>
          <p:spPr>
            <a:xfrm>
              <a:off x="-285875" y="1353813"/>
              <a:ext cx="378650" cy="379950"/>
            </a:xfrm>
            <a:custGeom>
              <a:avLst/>
              <a:gdLst/>
              <a:ahLst/>
              <a:cxnLst/>
              <a:rect l="l" t="t" r="r" b="b"/>
              <a:pathLst>
                <a:path w="15146" h="15198" extrusionOk="0">
                  <a:moveTo>
                    <a:pt x="8773" y="1"/>
                  </a:moveTo>
                  <a:cubicBezTo>
                    <a:pt x="8594" y="1"/>
                    <a:pt x="8509" y="1194"/>
                    <a:pt x="7936" y="1194"/>
                  </a:cubicBezTo>
                  <a:cubicBezTo>
                    <a:pt x="7858" y="1194"/>
                    <a:pt x="7771" y="1172"/>
                    <a:pt x="7673" y="1121"/>
                  </a:cubicBezTo>
                  <a:cubicBezTo>
                    <a:pt x="6672" y="587"/>
                    <a:pt x="6539" y="20"/>
                    <a:pt x="6539" y="20"/>
                  </a:cubicBezTo>
                  <a:cubicBezTo>
                    <a:pt x="6539" y="20"/>
                    <a:pt x="6347" y="452"/>
                    <a:pt x="5842" y="452"/>
                  </a:cubicBezTo>
                  <a:cubicBezTo>
                    <a:pt x="5617" y="452"/>
                    <a:pt x="5330" y="367"/>
                    <a:pt x="4971" y="120"/>
                  </a:cubicBezTo>
                  <a:cubicBezTo>
                    <a:pt x="4971" y="120"/>
                    <a:pt x="4606" y="1216"/>
                    <a:pt x="3773" y="1216"/>
                  </a:cubicBezTo>
                  <a:cubicBezTo>
                    <a:pt x="3698" y="1216"/>
                    <a:pt x="3619" y="1207"/>
                    <a:pt x="3537" y="1188"/>
                  </a:cubicBezTo>
                  <a:cubicBezTo>
                    <a:pt x="2536" y="988"/>
                    <a:pt x="2036" y="621"/>
                    <a:pt x="2036" y="621"/>
                  </a:cubicBezTo>
                  <a:lnTo>
                    <a:pt x="2036" y="621"/>
                  </a:lnTo>
                  <a:cubicBezTo>
                    <a:pt x="2036" y="621"/>
                    <a:pt x="3537" y="2856"/>
                    <a:pt x="2336" y="3489"/>
                  </a:cubicBezTo>
                  <a:cubicBezTo>
                    <a:pt x="2016" y="3640"/>
                    <a:pt x="1723" y="3695"/>
                    <a:pt x="1465" y="3695"/>
                  </a:cubicBezTo>
                  <a:cubicBezTo>
                    <a:pt x="806" y="3695"/>
                    <a:pt x="373" y="3337"/>
                    <a:pt x="301" y="3289"/>
                  </a:cubicBezTo>
                  <a:lnTo>
                    <a:pt x="301" y="3289"/>
                  </a:lnTo>
                  <a:cubicBezTo>
                    <a:pt x="368" y="3423"/>
                    <a:pt x="1302" y="4390"/>
                    <a:pt x="1202" y="4924"/>
                  </a:cubicBezTo>
                  <a:cubicBezTo>
                    <a:pt x="1135" y="5491"/>
                    <a:pt x="1" y="5324"/>
                    <a:pt x="1302" y="6058"/>
                  </a:cubicBezTo>
                  <a:cubicBezTo>
                    <a:pt x="2669" y="6792"/>
                    <a:pt x="4537" y="8126"/>
                    <a:pt x="6405" y="9694"/>
                  </a:cubicBezTo>
                  <a:cubicBezTo>
                    <a:pt x="9308" y="11929"/>
                    <a:pt x="12143" y="14330"/>
                    <a:pt x="13377" y="15198"/>
                  </a:cubicBezTo>
                  <a:cubicBezTo>
                    <a:pt x="13410" y="13863"/>
                    <a:pt x="14711" y="8126"/>
                    <a:pt x="15045" y="6592"/>
                  </a:cubicBezTo>
                  <a:cubicBezTo>
                    <a:pt x="15078" y="6325"/>
                    <a:pt x="15145" y="6191"/>
                    <a:pt x="15145" y="6191"/>
                  </a:cubicBezTo>
                  <a:cubicBezTo>
                    <a:pt x="15145" y="6191"/>
                    <a:pt x="13544" y="3256"/>
                    <a:pt x="12376" y="2956"/>
                  </a:cubicBezTo>
                  <a:cubicBezTo>
                    <a:pt x="11242" y="2655"/>
                    <a:pt x="11209" y="1588"/>
                    <a:pt x="10975" y="1254"/>
                  </a:cubicBezTo>
                  <a:cubicBezTo>
                    <a:pt x="10675" y="921"/>
                    <a:pt x="9207" y="988"/>
                    <a:pt x="8907" y="187"/>
                  </a:cubicBezTo>
                  <a:cubicBezTo>
                    <a:pt x="8855" y="55"/>
                    <a:pt x="8812" y="1"/>
                    <a:pt x="8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0"/>
            <p:cNvSpPr/>
            <p:nvPr/>
          </p:nvSpPr>
          <p:spPr>
            <a:xfrm>
              <a:off x="52700" y="1409588"/>
              <a:ext cx="466525" cy="330025"/>
            </a:xfrm>
            <a:custGeom>
              <a:avLst/>
              <a:gdLst/>
              <a:ahLst/>
              <a:cxnLst/>
              <a:rect l="l" t="t" r="r" b="b"/>
              <a:pathLst>
                <a:path w="18661" h="13201" extrusionOk="0">
                  <a:moveTo>
                    <a:pt x="12172" y="1"/>
                  </a:moveTo>
                  <a:cubicBezTo>
                    <a:pt x="11322" y="1"/>
                    <a:pt x="10585" y="159"/>
                    <a:pt x="10175" y="424"/>
                  </a:cubicBezTo>
                  <a:cubicBezTo>
                    <a:pt x="9608" y="802"/>
                    <a:pt x="9193" y="929"/>
                    <a:pt x="8862" y="929"/>
                  </a:cubicBezTo>
                  <a:cubicBezTo>
                    <a:pt x="8199" y="929"/>
                    <a:pt x="7873" y="424"/>
                    <a:pt x="7339" y="424"/>
                  </a:cubicBezTo>
                  <a:cubicBezTo>
                    <a:pt x="6588" y="424"/>
                    <a:pt x="6395" y="1540"/>
                    <a:pt x="5603" y="1540"/>
                  </a:cubicBezTo>
                  <a:cubicBezTo>
                    <a:pt x="5550" y="1540"/>
                    <a:pt x="5496" y="1536"/>
                    <a:pt x="5438" y="1525"/>
                  </a:cubicBezTo>
                  <a:cubicBezTo>
                    <a:pt x="4617" y="1384"/>
                    <a:pt x="4685" y="497"/>
                    <a:pt x="3827" y="497"/>
                  </a:cubicBezTo>
                  <a:cubicBezTo>
                    <a:pt x="3674" y="497"/>
                    <a:pt x="3492" y="526"/>
                    <a:pt x="3270" y="591"/>
                  </a:cubicBezTo>
                  <a:cubicBezTo>
                    <a:pt x="2636" y="825"/>
                    <a:pt x="2236" y="2493"/>
                    <a:pt x="1902" y="4561"/>
                  </a:cubicBezTo>
                  <a:cubicBezTo>
                    <a:pt x="1502" y="7229"/>
                    <a:pt x="1068" y="10665"/>
                    <a:pt x="134" y="12767"/>
                  </a:cubicBezTo>
                  <a:cubicBezTo>
                    <a:pt x="101" y="12867"/>
                    <a:pt x="34" y="12933"/>
                    <a:pt x="1" y="13000"/>
                  </a:cubicBezTo>
                  <a:cubicBezTo>
                    <a:pt x="201" y="13100"/>
                    <a:pt x="334" y="13200"/>
                    <a:pt x="435" y="13200"/>
                  </a:cubicBezTo>
                  <a:cubicBezTo>
                    <a:pt x="435" y="13200"/>
                    <a:pt x="11476" y="12800"/>
                    <a:pt x="15645" y="8397"/>
                  </a:cubicBezTo>
                  <a:cubicBezTo>
                    <a:pt x="16212" y="7763"/>
                    <a:pt x="16646" y="7096"/>
                    <a:pt x="16913" y="6362"/>
                  </a:cubicBezTo>
                  <a:cubicBezTo>
                    <a:pt x="18660" y="1576"/>
                    <a:pt x="14852" y="1"/>
                    <a:pt x="121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0"/>
            <p:cNvSpPr/>
            <p:nvPr/>
          </p:nvSpPr>
          <p:spPr>
            <a:xfrm>
              <a:off x="48050" y="1732088"/>
              <a:ext cx="5525" cy="6500"/>
            </a:xfrm>
            <a:custGeom>
              <a:avLst/>
              <a:gdLst/>
              <a:ahLst/>
              <a:cxnLst/>
              <a:rect l="l" t="t" r="r" b="b"/>
              <a:pathLst>
                <a:path w="221" h="260" extrusionOk="0">
                  <a:moveTo>
                    <a:pt x="20" y="0"/>
                  </a:moveTo>
                  <a:cubicBezTo>
                    <a:pt x="1" y="175"/>
                    <a:pt x="15" y="260"/>
                    <a:pt x="64" y="260"/>
                  </a:cubicBezTo>
                  <a:cubicBezTo>
                    <a:pt x="99" y="260"/>
                    <a:pt x="151" y="217"/>
                    <a:pt x="220" y="133"/>
                  </a:cubicBezTo>
                  <a:cubicBezTo>
                    <a:pt x="154" y="100"/>
                    <a:pt x="120" y="33"/>
                    <a:pt x="20" y="0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0"/>
            <p:cNvSpPr/>
            <p:nvPr/>
          </p:nvSpPr>
          <p:spPr>
            <a:xfrm>
              <a:off x="48550" y="1389338"/>
              <a:ext cx="351100" cy="346100"/>
            </a:xfrm>
            <a:custGeom>
              <a:avLst/>
              <a:gdLst/>
              <a:ahLst/>
              <a:cxnLst/>
              <a:rect l="l" t="t" r="r" b="b"/>
              <a:pathLst>
                <a:path w="14044" h="13844" extrusionOk="0">
                  <a:moveTo>
                    <a:pt x="12776" y="0"/>
                  </a:moveTo>
                  <a:lnTo>
                    <a:pt x="12209" y="701"/>
                  </a:lnTo>
                  <a:cubicBezTo>
                    <a:pt x="12209" y="734"/>
                    <a:pt x="13810" y="3469"/>
                    <a:pt x="11975" y="5871"/>
                  </a:cubicBezTo>
                  <a:cubicBezTo>
                    <a:pt x="10774" y="7506"/>
                    <a:pt x="10174" y="7672"/>
                    <a:pt x="9474" y="7873"/>
                  </a:cubicBezTo>
                  <a:cubicBezTo>
                    <a:pt x="9040" y="8039"/>
                    <a:pt x="8540" y="8173"/>
                    <a:pt x="7839" y="8606"/>
                  </a:cubicBezTo>
                  <a:cubicBezTo>
                    <a:pt x="7272" y="9007"/>
                    <a:pt x="6638" y="9507"/>
                    <a:pt x="6004" y="10041"/>
                  </a:cubicBezTo>
                  <a:cubicBezTo>
                    <a:pt x="4503" y="11342"/>
                    <a:pt x="2635" y="12876"/>
                    <a:pt x="0" y="13677"/>
                  </a:cubicBezTo>
                  <a:lnTo>
                    <a:pt x="134" y="13843"/>
                  </a:lnTo>
                  <a:cubicBezTo>
                    <a:pt x="2802" y="13043"/>
                    <a:pt x="4670" y="11475"/>
                    <a:pt x="6205" y="10208"/>
                  </a:cubicBezTo>
                  <a:cubicBezTo>
                    <a:pt x="6838" y="9707"/>
                    <a:pt x="7472" y="9207"/>
                    <a:pt x="8006" y="8840"/>
                  </a:cubicBezTo>
                  <a:cubicBezTo>
                    <a:pt x="8673" y="8406"/>
                    <a:pt x="9173" y="8239"/>
                    <a:pt x="9574" y="8139"/>
                  </a:cubicBezTo>
                  <a:cubicBezTo>
                    <a:pt x="10374" y="7873"/>
                    <a:pt x="10975" y="7706"/>
                    <a:pt x="12175" y="6071"/>
                  </a:cubicBezTo>
                  <a:cubicBezTo>
                    <a:pt x="14043" y="3536"/>
                    <a:pt x="12776" y="34"/>
                    <a:pt x="12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60"/>
            <p:cNvSpPr/>
            <p:nvPr/>
          </p:nvSpPr>
          <p:spPr>
            <a:xfrm>
              <a:off x="252850" y="1392663"/>
              <a:ext cx="59225" cy="201000"/>
            </a:xfrm>
            <a:custGeom>
              <a:avLst/>
              <a:gdLst/>
              <a:ahLst/>
              <a:cxnLst/>
              <a:rect l="l" t="t" r="r" b="b"/>
              <a:pathLst>
                <a:path w="2369" h="8040" extrusionOk="0">
                  <a:moveTo>
                    <a:pt x="1835" y="1"/>
                  </a:moveTo>
                  <a:lnTo>
                    <a:pt x="301" y="1001"/>
                  </a:lnTo>
                  <a:cubicBezTo>
                    <a:pt x="334" y="1001"/>
                    <a:pt x="2135" y="1568"/>
                    <a:pt x="1035" y="3470"/>
                  </a:cubicBezTo>
                  <a:cubicBezTo>
                    <a:pt x="1" y="5438"/>
                    <a:pt x="801" y="8006"/>
                    <a:pt x="801" y="8040"/>
                  </a:cubicBezTo>
                  <a:lnTo>
                    <a:pt x="1035" y="8040"/>
                  </a:lnTo>
                  <a:cubicBezTo>
                    <a:pt x="1001" y="7973"/>
                    <a:pt x="267" y="5471"/>
                    <a:pt x="1302" y="3570"/>
                  </a:cubicBezTo>
                  <a:cubicBezTo>
                    <a:pt x="2369" y="1669"/>
                    <a:pt x="1869" y="67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60"/>
            <p:cNvSpPr/>
            <p:nvPr/>
          </p:nvSpPr>
          <p:spPr>
            <a:xfrm>
              <a:off x="98575" y="1429288"/>
              <a:ext cx="115100" cy="221925"/>
            </a:xfrm>
            <a:custGeom>
              <a:avLst/>
              <a:gdLst/>
              <a:ahLst/>
              <a:cxnLst/>
              <a:rect l="l" t="t" r="r" b="b"/>
              <a:pathLst>
                <a:path w="4604" h="8877" extrusionOk="0">
                  <a:moveTo>
                    <a:pt x="386" y="0"/>
                  </a:moveTo>
                  <a:cubicBezTo>
                    <a:pt x="158" y="0"/>
                    <a:pt x="25" y="79"/>
                    <a:pt x="1" y="103"/>
                  </a:cubicBezTo>
                  <a:lnTo>
                    <a:pt x="201" y="237"/>
                  </a:lnTo>
                  <a:cubicBezTo>
                    <a:pt x="201" y="237"/>
                    <a:pt x="201" y="537"/>
                    <a:pt x="501" y="604"/>
                  </a:cubicBezTo>
                  <a:cubicBezTo>
                    <a:pt x="868" y="704"/>
                    <a:pt x="1702" y="637"/>
                    <a:pt x="2636" y="2038"/>
                  </a:cubicBezTo>
                  <a:cubicBezTo>
                    <a:pt x="4337" y="4540"/>
                    <a:pt x="3670" y="8743"/>
                    <a:pt x="3670" y="8776"/>
                  </a:cubicBezTo>
                  <a:lnTo>
                    <a:pt x="3937" y="8876"/>
                  </a:lnTo>
                  <a:cubicBezTo>
                    <a:pt x="3937" y="8676"/>
                    <a:pt x="4604" y="4507"/>
                    <a:pt x="2836" y="1971"/>
                  </a:cubicBezTo>
                  <a:cubicBezTo>
                    <a:pt x="2035" y="871"/>
                    <a:pt x="1301" y="204"/>
                    <a:pt x="668" y="37"/>
                  </a:cubicBezTo>
                  <a:cubicBezTo>
                    <a:pt x="562" y="10"/>
                    <a:pt x="46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60"/>
            <p:cNvSpPr/>
            <p:nvPr/>
          </p:nvSpPr>
          <p:spPr>
            <a:xfrm>
              <a:off x="363775" y="1416013"/>
              <a:ext cx="93425" cy="175150"/>
            </a:xfrm>
            <a:custGeom>
              <a:avLst/>
              <a:gdLst/>
              <a:ahLst/>
              <a:cxnLst/>
              <a:rect l="l" t="t" r="r" b="b"/>
              <a:pathLst>
                <a:path w="3737" h="7006" extrusionOk="0">
                  <a:moveTo>
                    <a:pt x="2936" y="1"/>
                  </a:moveTo>
                  <a:cubicBezTo>
                    <a:pt x="2936" y="67"/>
                    <a:pt x="3436" y="4404"/>
                    <a:pt x="0" y="6839"/>
                  </a:cubicBezTo>
                  <a:lnTo>
                    <a:pt x="200" y="7006"/>
                  </a:lnTo>
                  <a:cubicBezTo>
                    <a:pt x="3703" y="4471"/>
                    <a:pt x="3736" y="334"/>
                    <a:pt x="3736" y="301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60"/>
            <p:cNvSpPr/>
            <p:nvPr/>
          </p:nvSpPr>
          <p:spPr>
            <a:xfrm>
              <a:off x="362100" y="1459388"/>
              <a:ext cx="147625" cy="177650"/>
            </a:xfrm>
            <a:custGeom>
              <a:avLst/>
              <a:gdLst/>
              <a:ahLst/>
              <a:cxnLst/>
              <a:rect l="l" t="t" r="r" b="b"/>
              <a:pathLst>
                <a:path w="5905" h="7106" extrusionOk="0">
                  <a:moveTo>
                    <a:pt x="5271" y="0"/>
                  </a:moveTo>
                  <a:cubicBezTo>
                    <a:pt x="5237" y="34"/>
                    <a:pt x="4137" y="5004"/>
                    <a:pt x="0" y="6939"/>
                  </a:cubicBezTo>
                  <a:lnTo>
                    <a:pt x="167" y="7105"/>
                  </a:lnTo>
                  <a:cubicBezTo>
                    <a:pt x="4337" y="5104"/>
                    <a:pt x="5905" y="701"/>
                    <a:pt x="5905" y="667"/>
                  </a:cubicBezTo>
                  <a:lnTo>
                    <a:pt x="5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60"/>
            <p:cNvSpPr/>
            <p:nvPr/>
          </p:nvSpPr>
          <p:spPr>
            <a:xfrm>
              <a:off x="351250" y="1578638"/>
              <a:ext cx="136800" cy="85075"/>
            </a:xfrm>
            <a:custGeom>
              <a:avLst/>
              <a:gdLst/>
              <a:ahLst/>
              <a:cxnLst/>
              <a:rect l="l" t="t" r="r" b="b"/>
              <a:pathLst>
                <a:path w="5472" h="3403" extrusionOk="0">
                  <a:moveTo>
                    <a:pt x="5405" y="0"/>
                  </a:moveTo>
                  <a:cubicBezTo>
                    <a:pt x="5371" y="0"/>
                    <a:pt x="2269" y="2736"/>
                    <a:pt x="1" y="3236"/>
                  </a:cubicBezTo>
                  <a:lnTo>
                    <a:pt x="101" y="3403"/>
                  </a:lnTo>
                  <a:cubicBezTo>
                    <a:pt x="2402" y="2936"/>
                    <a:pt x="5371" y="934"/>
                    <a:pt x="5471" y="834"/>
                  </a:cubicBezTo>
                  <a:lnTo>
                    <a:pt x="5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0"/>
            <p:cNvSpPr/>
            <p:nvPr/>
          </p:nvSpPr>
          <p:spPr>
            <a:xfrm>
              <a:off x="278700" y="1556963"/>
              <a:ext cx="98425" cy="151800"/>
            </a:xfrm>
            <a:custGeom>
              <a:avLst/>
              <a:gdLst/>
              <a:ahLst/>
              <a:cxnLst/>
              <a:rect l="l" t="t" r="r" b="b"/>
              <a:pathLst>
                <a:path w="3937" h="6072" extrusionOk="0">
                  <a:moveTo>
                    <a:pt x="2269" y="234"/>
                  </a:moveTo>
                  <a:lnTo>
                    <a:pt x="3003" y="500"/>
                  </a:lnTo>
                  <a:cubicBezTo>
                    <a:pt x="3270" y="567"/>
                    <a:pt x="3403" y="867"/>
                    <a:pt x="3436" y="1201"/>
                  </a:cubicBezTo>
                  <a:lnTo>
                    <a:pt x="3436" y="1301"/>
                  </a:lnTo>
                  <a:cubicBezTo>
                    <a:pt x="3470" y="1668"/>
                    <a:pt x="3403" y="2135"/>
                    <a:pt x="3336" y="2335"/>
                  </a:cubicBezTo>
                  <a:lnTo>
                    <a:pt x="3336" y="2368"/>
                  </a:lnTo>
                  <a:lnTo>
                    <a:pt x="3403" y="2402"/>
                  </a:lnTo>
                  <a:cubicBezTo>
                    <a:pt x="3570" y="2535"/>
                    <a:pt x="3637" y="2702"/>
                    <a:pt x="3670" y="2869"/>
                  </a:cubicBezTo>
                  <a:lnTo>
                    <a:pt x="3670" y="2902"/>
                  </a:lnTo>
                  <a:cubicBezTo>
                    <a:pt x="3670" y="3002"/>
                    <a:pt x="3670" y="3036"/>
                    <a:pt x="3637" y="3136"/>
                  </a:cubicBezTo>
                  <a:cubicBezTo>
                    <a:pt x="3570" y="3402"/>
                    <a:pt x="3336" y="3736"/>
                    <a:pt x="3003" y="4036"/>
                  </a:cubicBezTo>
                  <a:lnTo>
                    <a:pt x="2903" y="4170"/>
                  </a:lnTo>
                  <a:cubicBezTo>
                    <a:pt x="2736" y="4336"/>
                    <a:pt x="2569" y="4470"/>
                    <a:pt x="2402" y="4570"/>
                  </a:cubicBezTo>
                  <a:cubicBezTo>
                    <a:pt x="2903" y="4136"/>
                    <a:pt x="2936" y="3869"/>
                    <a:pt x="2903" y="3703"/>
                  </a:cubicBezTo>
                  <a:cubicBezTo>
                    <a:pt x="2836" y="3536"/>
                    <a:pt x="2669" y="3436"/>
                    <a:pt x="2569" y="3369"/>
                  </a:cubicBezTo>
                  <a:cubicBezTo>
                    <a:pt x="2502" y="3369"/>
                    <a:pt x="2469" y="3336"/>
                    <a:pt x="2469" y="3302"/>
                  </a:cubicBezTo>
                  <a:cubicBezTo>
                    <a:pt x="2236" y="3102"/>
                    <a:pt x="2336" y="2535"/>
                    <a:pt x="2502" y="1968"/>
                  </a:cubicBezTo>
                  <a:cubicBezTo>
                    <a:pt x="2569" y="1768"/>
                    <a:pt x="2502" y="1534"/>
                    <a:pt x="2336" y="1368"/>
                  </a:cubicBezTo>
                  <a:cubicBezTo>
                    <a:pt x="2102" y="1134"/>
                    <a:pt x="1735" y="1001"/>
                    <a:pt x="1468" y="967"/>
                  </a:cubicBezTo>
                  <a:lnTo>
                    <a:pt x="2269" y="234"/>
                  </a:lnTo>
                  <a:close/>
                  <a:moveTo>
                    <a:pt x="2102" y="0"/>
                  </a:moveTo>
                  <a:lnTo>
                    <a:pt x="2069" y="33"/>
                  </a:lnTo>
                  <a:lnTo>
                    <a:pt x="1168" y="801"/>
                  </a:lnTo>
                  <a:lnTo>
                    <a:pt x="935" y="1034"/>
                  </a:lnTo>
                  <a:lnTo>
                    <a:pt x="1168" y="1067"/>
                  </a:lnTo>
                  <a:cubicBezTo>
                    <a:pt x="1168" y="1067"/>
                    <a:pt x="1835" y="1168"/>
                    <a:pt x="2136" y="1468"/>
                  </a:cubicBezTo>
                  <a:cubicBezTo>
                    <a:pt x="2269" y="1601"/>
                    <a:pt x="2302" y="1701"/>
                    <a:pt x="2269" y="1868"/>
                  </a:cubicBezTo>
                  <a:cubicBezTo>
                    <a:pt x="2069" y="2669"/>
                    <a:pt x="1969" y="3136"/>
                    <a:pt x="2302" y="3369"/>
                  </a:cubicBezTo>
                  <a:cubicBezTo>
                    <a:pt x="2336" y="3402"/>
                    <a:pt x="2402" y="3469"/>
                    <a:pt x="2436" y="3469"/>
                  </a:cubicBezTo>
                  <a:cubicBezTo>
                    <a:pt x="2569" y="3536"/>
                    <a:pt x="2636" y="3569"/>
                    <a:pt x="2636" y="3669"/>
                  </a:cubicBezTo>
                  <a:cubicBezTo>
                    <a:pt x="2736" y="3970"/>
                    <a:pt x="1268" y="5004"/>
                    <a:pt x="1" y="5971"/>
                  </a:cubicBezTo>
                  <a:lnTo>
                    <a:pt x="434" y="6071"/>
                  </a:lnTo>
                  <a:lnTo>
                    <a:pt x="1068" y="5704"/>
                  </a:lnTo>
                  <a:cubicBezTo>
                    <a:pt x="1135" y="5704"/>
                    <a:pt x="1302" y="5637"/>
                    <a:pt x="1568" y="5471"/>
                  </a:cubicBezTo>
                  <a:cubicBezTo>
                    <a:pt x="2002" y="5170"/>
                    <a:pt x="2736" y="4703"/>
                    <a:pt x="3236" y="4203"/>
                  </a:cubicBezTo>
                  <a:lnTo>
                    <a:pt x="3503" y="3936"/>
                  </a:lnTo>
                  <a:cubicBezTo>
                    <a:pt x="3770" y="3636"/>
                    <a:pt x="3937" y="3302"/>
                    <a:pt x="3937" y="3002"/>
                  </a:cubicBezTo>
                  <a:lnTo>
                    <a:pt x="3937" y="2969"/>
                  </a:lnTo>
                  <a:cubicBezTo>
                    <a:pt x="3937" y="2869"/>
                    <a:pt x="3937" y="2835"/>
                    <a:pt x="3903" y="2769"/>
                  </a:cubicBezTo>
                  <a:cubicBezTo>
                    <a:pt x="3837" y="2602"/>
                    <a:pt x="3770" y="2468"/>
                    <a:pt x="3603" y="2335"/>
                  </a:cubicBezTo>
                  <a:cubicBezTo>
                    <a:pt x="3637" y="2168"/>
                    <a:pt x="3737" y="1768"/>
                    <a:pt x="3670" y="1301"/>
                  </a:cubicBezTo>
                  <a:cubicBezTo>
                    <a:pt x="3670" y="1201"/>
                    <a:pt x="3637" y="1134"/>
                    <a:pt x="3637" y="1034"/>
                  </a:cubicBezTo>
                  <a:cubicBezTo>
                    <a:pt x="3570" y="767"/>
                    <a:pt x="3403" y="467"/>
                    <a:pt x="3070" y="334"/>
                  </a:cubicBezTo>
                  <a:lnTo>
                    <a:pt x="2336" y="100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0"/>
            <p:cNvSpPr/>
            <p:nvPr/>
          </p:nvSpPr>
          <p:spPr>
            <a:xfrm>
              <a:off x="314575" y="1562788"/>
              <a:ext cx="57550" cy="109275"/>
            </a:xfrm>
            <a:custGeom>
              <a:avLst/>
              <a:gdLst/>
              <a:ahLst/>
              <a:cxnLst/>
              <a:rect l="l" t="t" r="r" b="b"/>
              <a:pathLst>
                <a:path w="2302" h="4371" extrusionOk="0">
                  <a:moveTo>
                    <a:pt x="767" y="1"/>
                  </a:moveTo>
                  <a:lnTo>
                    <a:pt x="0" y="734"/>
                  </a:lnTo>
                  <a:cubicBezTo>
                    <a:pt x="267" y="768"/>
                    <a:pt x="667" y="901"/>
                    <a:pt x="901" y="1135"/>
                  </a:cubicBezTo>
                  <a:cubicBezTo>
                    <a:pt x="1067" y="1301"/>
                    <a:pt x="1101" y="1535"/>
                    <a:pt x="1067" y="1735"/>
                  </a:cubicBezTo>
                  <a:cubicBezTo>
                    <a:pt x="901" y="2302"/>
                    <a:pt x="801" y="2869"/>
                    <a:pt x="1034" y="3069"/>
                  </a:cubicBezTo>
                  <a:cubicBezTo>
                    <a:pt x="1034" y="3103"/>
                    <a:pt x="1067" y="3136"/>
                    <a:pt x="1134" y="3136"/>
                  </a:cubicBezTo>
                  <a:cubicBezTo>
                    <a:pt x="1234" y="3203"/>
                    <a:pt x="1401" y="3303"/>
                    <a:pt x="1434" y="3470"/>
                  </a:cubicBezTo>
                  <a:cubicBezTo>
                    <a:pt x="1501" y="3636"/>
                    <a:pt x="1434" y="3903"/>
                    <a:pt x="1001" y="4370"/>
                  </a:cubicBezTo>
                  <a:cubicBezTo>
                    <a:pt x="1668" y="3870"/>
                    <a:pt x="2302" y="3236"/>
                    <a:pt x="2268" y="2636"/>
                  </a:cubicBezTo>
                  <a:cubicBezTo>
                    <a:pt x="2235" y="2469"/>
                    <a:pt x="2168" y="2302"/>
                    <a:pt x="2001" y="2135"/>
                  </a:cubicBezTo>
                  <a:lnTo>
                    <a:pt x="1968" y="2102"/>
                  </a:lnTo>
                  <a:lnTo>
                    <a:pt x="1968" y="2069"/>
                  </a:lnTo>
                  <a:cubicBezTo>
                    <a:pt x="2035" y="1635"/>
                    <a:pt x="2168" y="468"/>
                    <a:pt x="1568" y="267"/>
                  </a:cubicBezTo>
                  <a:lnTo>
                    <a:pt x="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60"/>
            <p:cNvSpPr/>
            <p:nvPr/>
          </p:nvSpPr>
          <p:spPr>
            <a:xfrm>
              <a:off x="210325" y="1601138"/>
              <a:ext cx="98425" cy="135125"/>
            </a:xfrm>
            <a:custGeom>
              <a:avLst/>
              <a:gdLst/>
              <a:ahLst/>
              <a:cxnLst/>
              <a:rect l="l" t="t" r="r" b="b"/>
              <a:pathLst>
                <a:path w="3937" h="5405" extrusionOk="0">
                  <a:moveTo>
                    <a:pt x="1835" y="234"/>
                  </a:moveTo>
                  <a:cubicBezTo>
                    <a:pt x="2035" y="335"/>
                    <a:pt x="2802" y="601"/>
                    <a:pt x="3136" y="1068"/>
                  </a:cubicBezTo>
                  <a:cubicBezTo>
                    <a:pt x="3303" y="1269"/>
                    <a:pt x="3336" y="1535"/>
                    <a:pt x="3203" y="1769"/>
                  </a:cubicBezTo>
                  <a:lnTo>
                    <a:pt x="2836" y="2536"/>
                  </a:lnTo>
                  <a:cubicBezTo>
                    <a:pt x="2502" y="3103"/>
                    <a:pt x="2202" y="3670"/>
                    <a:pt x="2469" y="4004"/>
                  </a:cubicBezTo>
                  <a:cubicBezTo>
                    <a:pt x="2536" y="4104"/>
                    <a:pt x="2636" y="4204"/>
                    <a:pt x="2802" y="4237"/>
                  </a:cubicBezTo>
                  <a:lnTo>
                    <a:pt x="2836" y="4237"/>
                  </a:lnTo>
                  <a:cubicBezTo>
                    <a:pt x="3369" y="4437"/>
                    <a:pt x="3703" y="4738"/>
                    <a:pt x="3703" y="4938"/>
                  </a:cubicBezTo>
                  <a:cubicBezTo>
                    <a:pt x="3703" y="5038"/>
                    <a:pt x="3703" y="5071"/>
                    <a:pt x="3570" y="5105"/>
                  </a:cubicBezTo>
                  <a:cubicBezTo>
                    <a:pt x="3369" y="5138"/>
                    <a:pt x="3003" y="5238"/>
                    <a:pt x="2702" y="5271"/>
                  </a:cubicBezTo>
                  <a:lnTo>
                    <a:pt x="2702" y="5038"/>
                  </a:lnTo>
                  <a:cubicBezTo>
                    <a:pt x="2669" y="4838"/>
                    <a:pt x="2402" y="4604"/>
                    <a:pt x="1968" y="4404"/>
                  </a:cubicBezTo>
                  <a:cubicBezTo>
                    <a:pt x="1902" y="4404"/>
                    <a:pt x="1868" y="4371"/>
                    <a:pt x="1868" y="4371"/>
                  </a:cubicBezTo>
                  <a:cubicBezTo>
                    <a:pt x="1468" y="4204"/>
                    <a:pt x="1201" y="4037"/>
                    <a:pt x="1135" y="3870"/>
                  </a:cubicBezTo>
                  <a:cubicBezTo>
                    <a:pt x="968" y="3604"/>
                    <a:pt x="1135" y="3337"/>
                    <a:pt x="1335" y="2903"/>
                  </a:cubicBezTo>
                  <a:cubicBezTo>
                    <a:pt x="1401" y="2736"/>
                    <a:pt x="1535" y="2503"/>
                    <a:pt x="1635" y="2269"/>
                  </a:cubicBezTo>
                  <a:cubicBezTo>
                    <a:pt x="1802" y="1869"/>
                    <a:pt x="1735" y="1535"/>
                    <a:pt x="1501" y="1335"/>
                  </a:cubicBezTo>
                  <a:cubicBezTo>
                    <a:pt x="1301" y="1102"/>
                    <a:pt x="968" y="1035"/>
                    <a:pt x="701" y="1035"/>
                  </a:cubicBezTo>
                  <a:lnTo>
                    <a:pt x="1835" y="234"/>
                  </a:lnTo>
                  <a:close/>
                  <a:moveTo>
                    <a:pt x="1702" y="1"/>
                  </a:moveTo>
                  <a:lnTo>
                    <a:pt x="1668" y="34"/>
                  </a:lnTo>
                  <a:lnTo>
                    <a:pt x="234" y="1035"/>
                  </a:lnTo>
                  <a:lnTo>
                    <a:pt x="0" y="1202"/>
                  </a:lnTo>
                  <a:lnTo>
                    <a:pt x="467" y="1202"/>
                  </a:lnTo>
                  <a:cubicBezTo>
                    <a:pt x="567" y="1202"/>
                    <a:pt x="1068" y="1202"/>
                    <a:pt x="1335" y="1402"/>
                  </a:cubicBezTo>
                  <a:cubicBezTo>
                    <a:pt x="1501" y="1569"/>
                    <a:pt x="1535" y="1802"/>
                    <a:pt x="1368" y="2169"/>
                  </a:cubicBezTo>
                  <a:cubicBezTo>
                    <a:pt x="1268" y="2403"/>
                    <a:pt x="1168" y="2603"/>
                    <a:pt x="1068" y="2770"/>
                  </a:cubicBezTo>
                  <a:cubicBezTo>
                    <a:pt x="834" y="3237"/>
                    <a:pt x="668" y="3570"/>
                    <a:pt x="868" y="3870"/>
                  </a:cubicBezTo>
                  <a:cubicBezTo>
                    <a:pt x="1001" y="4071"/>
                    <a:pt x="1235" y="4237"/>
                    <a:pt x="1668" y="4437"/>
                  </a:cubicBezTo>
                  <a:cubicBezTo>
                    <a:pt x="1702" y="4437"/>
                    <a:pt x="1735" y="4504"/>
                    <a:pt x="1768" y="4504"/>
                  </a:cubicBezTo>
                  <a:cubicBezTo>
                    <a:pt x="2202" y="4671"/>
                    <a:pt x="2435" y="4838"/>
                    <a:pt x="2502" y="4971"/>
                  </a:cubicBezTo>
                  <a:cubicBezTo>
                    <a:pt x="2536" y="5138"/>
                    <a:pt x="2269" y="5271"/>
                    <a:pt x="2202" y="5338"/>
                  </a:cubicBezTo>
                  <a:lnTo>
                    <a:pt x="2269" y="5405"/>
                  </a:lnTo>
                  <a:cubicBezTo>
                    <a:pt x="2802" y="5338"/>
                    <a:pt x="3336" y="5238"/>
                    <a:pt x="3903" y="5105"/>
                  </a:cubicBezTo>
                  <a:cubicBezTo>
                    <a:pt x="3903" y="5071"/>
                    <a:pt x="3937" y="5038"/>
                    <a:pt x="3903" y="4938"/>
                  </a:cubicBezTo>
                  <a:cubicBezTo>
                    <a:pt x="3870" y="4704"/>
                    <a:pt x="3536" y="4371"/>
                    <a:pt x="3003" y="4104"/>
                  </a:cubicBezTo>
                  <a:cubicBezTo>
                    <a:pt x="2969" y="4071"/>
                    <a:pt x="2869" y="4071"/>
                    <a:pt x="2836" y="4037"/>
                  </a:cubicBezTo>
                  <a:cubicBezTo>
                    <a:pt x="2702" y="4004"/>
                    <a:pt x="2669" y="3937"/>
                    <a:pt x="2602" y="3870"/>
                  </a:cubicBezTo>
                  <a:cubicBezTo>
                    <a:pt x="2435" y="3604"/>
                    <a:pt x="2736" y="3070"/>
                    <a:pt x="3036" y="2569"/>
                  </a:cubicBezTo>
                  <a:cubicBezTo>
                    <a:pt x="3169" y="2336"/>
                    <a:pt x="3336" y="2069"/>
                    <a:pt x="3403" y="1802"/>
                  </a:cubicBezTo>
                  <a:cubicBezTo>
                    <a:pt x="3536" y="1535"/>
                    <a:pt x="3503" y="1235"/>
                    <a:pt x="3303" y="935"/>
                  </a:cubicBezTo>
                  <a:cubicBezTo>
                    <a:pt x="2969" y="501"/>
                    <a:pt x="2335" y="201"/>
                    <a:pt x="2002" y="68"/>
                  </a:cubicBezTo>
                  <a:cubicBezTo>
                    <a:pt x="1868" y="34"/>
                    <a:pt x="1802" y="1"/>
                    <a:pt x="1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60"/>
            <p:cNvSpPr/>
            <p:nvPr/>
          </p:nvSpPr>
          <p:spPr>
            <a:xfrm>
              <a:off x="227000" y="1606975"/>
              <a:ext cx="75075" cy="122903"/>
            </a:xfrm>
            <a:custGeom>
              <a:avLst/>
              <a:gdLst/>
              <a:ahLst/>
              <a:cxnLst/>
              <a:rect l="l" t="t" r="r" b="b"/>
              <a:pathLst>
                <a:path w="3003" h="5105" extrusionOk="0">
                  <a:moveTo>
                    <a:pt x="1135" y="0"/>
                  </a:moveTo>
                  <a:lnTo>
                    <a:pt x="1" y="801"/>
                  </a:lnTo>
                  <a:cubicBezTo>
                    <a:pt x="234" y="801"/>
                    <a:pt x="568" y="868"/>
                    <a:pt x="801" y="1101"/>
                  </a:cubicBezTo>
                  <a:cubicBezTo>
                    <a:pt x="1035" y="1301"/>
                    <a:pt x="1068" y="1635"/>
                    <a:pt x="901" y="2035"/>
                  </a:cubicBezTo>
                  <a:cubicBezTo>
                    <a:pt x="834" y="2269"/>
                    <a:pt x="701" y="2502"/>
                    <a:pt x="634" y="2669"/>
                  </a:cubicBezTo>
                  <a:cubicBezTo>
                    <a:pt x="401" y="3103"/>
                    <a:pt x="234" y="3370"/>
                    <a:pt x="401" y="3636"/>
                  </a:cubicBezTo>
                  <a:cubicBezTo>
                    <a:pt x="501" y="3803"/>
                    <a:pt x="734" y="3970"/>
                    <a:pt x="1168" y="4137"/>
                  </a:cubicBezTo>
                  <a:cubicBezTo>
                    <a:pt x="1702" y="4337"/>
                    <a:pt x="2002" y="4604"/>
                    <a:pt x="2035" y="4871"/>
                  </a:cubicBezTo>
                  <a:cubicBezTo>
                    <a:pt x="2035" y="4971"/>
                    <a:pt x="2035" y="5037"/>
                    <a:pt x="2002" y="5104"/>
                  </a:cubicBezTo>
                  <a:cubicBezTo>
                    <a:pt x="2269" y="5037"/>
                    <a:pt x="2669" y="4971"/>
                    <a:pt x="2869" y="4904"/>
                  </a:cubicBezTo>
                  <a:cubicBezTo>
                    <a:pt x="3003" y="4871"/>
                    <a:pt x="3003" y="4837"/>
                    <a:pt x="3003" y="4737"/>
                  </a:cubicBezTo>
                  <a:cubicBezTo>
                    <a:pt x="3003" y="4537"/>
                    <a:pt x="2669" y="4270"/>
                    <a:pt x="2135" y="4037"/>
                  </a:cubicBezTo>
                  <a:cubicBezTo>
                    <a:pt x="1935" y="3970"/>
                    <a:pt x="1835" y="3870"/>
                    <a:pt x="1735" y="3770"/>
                  </a:cubicBezTo>
                  <a:cubicBezTo>
                    <a:pt x="1502" y="3436"/>
                    <a:pt x="1802" y="2869"/>
                    <a:pt x="2135" y="2302"/>
                  </a:cubicBezTo>
                  <a:lnTo>
                    <a:pt x="2502" y="1535"/>
                  </a:lnTo>
                  <a:cubicBezTo>
                    <a:pt x="2636" y="1301"/>
                    <a:pt x="2569" y="1035"/>
                    <a:pt x="2402" y="834"/>
                  </a:cubicBezTo>
                  <a:cubicBezTo>
                    <a:pt x="2069" y="367"/>
                    <a:pt x="1335" y="101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0"/>
            <p:cNvSpPr/>
            <p:nvPr/>
          </p:nvSpPr>
          <p:spPr>
            <a:xfrm>
              <a:off x="120250" y="1528263"/>
              <a:ext cx="62575" cy="93800"/>
            </a:xfrm>
            <a:custGeom>
              <a:avLst/>
              <a:gdLst/>
              <a:ahLst/>
              <a:cxnLst/>
              <a:rect l="l" t="t" r="r" b="b"/>
              <a:pathLst>
                <a:path w="2503" h="3752" extrusionOk="0">
                  <a:moveTo>
                    <a:pt x="543" y="0"/>
                  </a:moveTo>
                  <a:cubicBezTo>
                    <a:pt x="421" y="0"/>
                    <a:pt x="313" y="78"/>
                    <a:pt x="234" y="247"/>
                  </a:cubicBezTo>
                  <a:cubicBezTo>
                    <a:pt x="1" y="614"/>
                    <a:pt x="268" y="2482"/>
                    <a:pt x="568" y="2816"/>
                  </a:cubicBezTo>
                  <a:cubicBezTo>
                    <a:pt x="568" y="2816"/>
                    <a:pt x="808" y="3751"/>
                    <a:pt x="1328" y="3751"/>
                  </a:cubicBezTo>
                  <a:cubicBezTo>
                    <a:pt x="1421" y="3751"/>
                    <a:pt x="1524" y="3721"/>
                    <a:pt x="1635" y="3650"/>
                  </a:cubicBezTo>
                  <a:cubicBezTo>
                    <a:pt x="2403" y="3183"/>
                    <a:pt x="2503" y="2015"/>
                    <a:pt x="1902" y="1815"/>
                  </a:cubicBezTo>
                  <a:cubicBezTo>
                    <a:pt x="1268" y="1582"/>
                    <a:pt x="1402" y="1015"/>
                    <a:pt x="1135" y="514"/>
                  </a:cubicBezTo>
                  <a:cubicBezTo>
                    <a:pt x="952" y="189"/>
                    <a:pt x="732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0"/>
            <p:cNvSpPr/>
            <p:nvPr/>
          </p:nvSpPr>
          <p:spPr>
            <a:xfrm>
              <a:off x="136100" y="1435188"/>
              <a:ext cx="248550" cy="125225"/>
            </a:xfrm>
            <a:custGeom>
              <a:avLst/>
              <a:gdLst/>
              <a:ahLst/>
              <a:cxnLst/>
              <a:rect l="l" t="t" r="r" b="b"/>
              <a:pathLst>
                <a:path w="9942" h="5009" extrusionOk="0">
                  <a:moveTo>
                    <a:pt x="1668" y="1"/>
                  </a:moveTo>
                  <a:cubicBezTo>
                    <a:pt x="1669" y="1"/>
                    <a:pt x="2325" y="1969"/>
                    <a:pt x="1717" y="1969"/>
                  </a:cubicBezTo>
                  <a:cubicBezTo>
                    <a:pt x="1712" y="1969"/>
                    <a:pt x="1707" y="1969"/>
                    <a:pt x="1702" y="1969"/>
                  </a:cubicBezTo>
                  <a:cubicBezTo>
                    <a:pt x="1163" y="1884"/>
                    <a:pt x="479" y="1123"/>
                    <a:pt x="225" y="1123"/>
                  </a:cubicBezTo>
                  <a:cubicBezTo>
                    <a:pt x="180" y="1123"/>
                    <a:pt x="149" y="1147"/>
                    <a:pt x="134" y="1202"/>
                  </a:cubicBezTo>
                  <a:cubicBezTo>
                    <a:pt x="1" y="1569"/>
                    <a:pt x="368" y="2503"/>
                    <a:pt x="835" y="2636"/>
                  </a:cubicBezTo>
                  <a:cubicBezTo>
                    <a:pt x="1292" y="2734"/>
                    <a:pt x="2005" y="4974"/>
                    <a:pt x="2629" y="4974"/>
                  </a:cubicBezTo>
                  <a:cubicBezTo>
                    <a:pt x="2643" y="4974"/>
                    <a:pt x="2656" y="4973"/>
                    <a:pt x="2669" y="4971"/>
                  </a:cubicBezTo>
                  <a:cubicBezTo>
                    <a:pt x="3329" y="4806"/>
                    <a:pt x="3434" y="3236"/>
                    <a:pt x="3954" y="3236"/>
                  </a:cubicBezTo>
                  <a:cubicBezTo>
                    <a:pt x="3959" y="3236"/>
                    <a:pt x="3965" y="3236"/>
                    <a:pt x="3970" y="3237"/>
                  </a:cubicBezTo>
                  <a:cubicBezTo>
                    <a:pt x="4463" y="3298"/>
                    <a:pt x="4899" y="5009"/>
                    <a:pt x="5488" y="5009"/>
                  </a:cubicBezTo>
                  <a:cubicBezTo>
                    <a:pt x="5537" y="5009"/>
                    <a:pt x="5587" y="4997"/>
                    <a:pt x="5638" y="4971"/>
                  </a:cubicBezTo>
                  <a:cubicBezTo>
                    <a:pt x="6259" y="4661"/>
                    <a:pt x="7140" y="1922"/>
                    <a:pt x="7447" y="1922"/>
                  </a:cubicBezTo>
                  <a:cubicBezTo>
                    <a:pt x="7470" y="1922"/>
                    <a:pt x="7490" y="1937"/>
                    <a:pt x="7506" y="1969"/>
                  </a:cubicBezTo>
                  <a:cubicBezTo>
                    <a:pt x="7739" y="2403"/>
                    <a:pt x="8373" y="4504"/>
                    <a:pt x="8373" y="4504"/>
                  </a:cubicBezTo>
                  <a:cubicBezTo>
                    <a:pt x="8373" y="4504"/>
                    <a:pt x="9941" y="2369"/>
                    <a:pt x="9541" y="368"/>
                  </a:cubicBezTo>
                  <a:cubicBezTo>
                    <a:pt x="9541" y="368"/>
                    <a:pt x="9532" y="367"/>
                    <a:pt x="9517" y="367"/>
                  </a:cubicBezTo>
                  <a:cubicBezTo>
                    <a:pt x="9417" y="367"/>
                    <a:pt x="9015" y="417"/>
                    <a:pt x="8840" y="1202"/>
                  </a:cubicBezTo>
                  <a:cubicBezTo>
                    <a:pt x="8677" y="1963"/>
                    <a:pt x="8558" y="2569"/>
                    <a:pt x="8340" y="2569"/>
                  </a:cubicBezTo>
                  <a:cubicBezTo>
                    <a:pt x="8290" y="2569"/>
                    <a:pt x="8235" y="2537"/>
                    <a:pt x="8173" y="2469"/>
                  </a:cubicBezTo>
                  <a:cubicBezTo>
                    <a:pt x="7869" y="2105"/>
                    <a:pt x="7981" y="107"/>
                    <a:pt x="7599" y="107"/>
                  </a:cubicBezTo>
                  <a:cubicBezTo>
                    <a:pt x="7562" y="107"/>
                    <a:pt x="7520" y="126"/>
                    <a:pt x="7473" y="168"/>
                  </a:cubicBezTo>
                  <a:cubicBezTo>
                    <a:pt x="6939" y="635"/>
                    <a:pt x="6839" y="3036"/>
                    <a:pt x="6338" y="3170"/>
                  </a:cubicBezTo>
                  <a:cubicBezTo>
                    <a:pt x="6210" y="3204"/>
                    <a:pt x="6047" y="3225"/>
                    <a:pt x="5867" y="3225"/>
                  </a:cubicBezTo>
                  <a:cubicBezTo>
                    <a:pt x="5347" y="3225"/>
                    <a:pt x="4693" y="3048"/>
                    <a:pt x="4370" y="2503"/>
                  </a:cubicBezTo>
                  <a:cubicBezTo>
                    <a:pt x="4009" y="1864"/>
                    <a:pt x="4203" y="832"/>
                    <a:pt x="3970" y="832"/>
                  </a:cubicBezTo>
                  <a:cubicBezTo>
                    <a:pt x="3923" y="832"/>
                    <a:pt x="3859" y="873"/>
                    <a:pt x="3770" y="968"/>
                  </a:cubicBezTo>
                  <a:cubicBezTo>
                    <a:pt x="3215" y="1491"/>
                    <a:pt x="3651" y="2972"/>
                    <a:pt x="3137" y="2972"/>
                  </a:cubicBezTo>
                  <a:cubicBezTo>
                    <a:pt x="3126" y="2972"/>
                    <a:pt x="3115" y="2971"/>
                    <a:pt x="3103" y="2970"/>
                  </a:cubicBezTo>
                  <a:cubicBezTo>
                    <a:pt x="2469" y="2870"/>
                    <a:pt x="2035" y="368"/>
                    <a:pt x="2035" y="3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0"/>
            <p:cNvSpPr/>
            <p:nvPr/>
          </p:nvSpPr>
          <p:spPr>
            <a:xfrm>
              <a:off x="31025" y="1480238"/>
              <a:ext cx="59225" cy="248525"/>
            </a:xfrm>
            <a:custGeom>
              <a:avLst/>
              <a:gdLst/>
              <a:ahLst/>
              <a:cxnLst/>
              <a:rect l="l" t="t" r="r" b="b"/>
              <a:pathLst>
                <a:path w="2369" h="9941" extrusionOk="0">
                  <a:moveTo>
                    <a:pt x="2135" y="0"/>
                  </a:moveTo>
                  <a:cubicBezTo>
                    <a:pt x="2135" y="34"/>
                    <a:pt x="1302" y="1668"/>
                    <a:pt x="267" y="2202"/>
                  </a:cubicBezTo>
                  <a:lnTo>
                    <a:pt x="234" y="2202"/>
                  </a:lnTo>
                  <a:lnTo>
                    <a:pt x="1" y="2769"/>
                  </a:lnTo>
                  <a:lnTo>
                    <a:pt x="401" y="9907"/>
                  </a:lnTo>
                  <a:lnTo>
                    <a:pt x="668" y="9941"/>
                  </a:lnTo>
                  <a:lnTo>
                    <a:pt x="234" y="3069"/>
                  </a:lnTo>
                  <a:cubicBezTo>
                    <a:pt x="234" y="2902"/>
                    <a:pt x="267" y="2769"/>
                    <a:pt x="368" y="2669"/>
                  </a:cubicBezTo>
                  <a:cubicBezTo>
                    <a:pt x="835" y="2068"/>
                    <a:pt x="2336" y="100"/>
                    <a:pt x="2369" y="67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60"/>
            <p:cNvSpPr/>
            <p:nvPr/>
          </p:nvSpPr>
          <p:spPr>
            <a:xfrm>
              <a:off x="-6500" y="1397663"/>
              <a:ext cx="46725" cy="141800"/>
            </a:xfrm>
            <a:custGeom>
              <a:avLst/>
              <a:gdLst/>
              <a:ahLst/>
              <a:cxnLst/>
              <a:rect l="l" t="t" r="r" b="b"/>
              <a:pathLst>
                <a:path w="1869" h="5672" extrusionOk="0">
                  <a:moveTo>
                    <a:pt x="334" y="1"/>
                  </a:moveTo>
                  <a:cubicBezTo>
                    <a:pt x="334" y="1"/>
                    <a:pt x="1" y="2236"/>
                    <a:pt x="67" y="3503"/>
                  </a:cubicBezTo>
                  <a:cubicBezTo>
                    <a:pt x="201" y="4804"/>
                    <a:pt x="1702" y="5638"/>
                    <a:pt x="1802" y="5672"/>
                  </a:cubicBezTo>
                  <a:lnTo>
                    <a:pt x="1869" y="5538"/>
                  </a:lnTo>
                  <a:cubicBezTo>
                    <a:pt x="1869" y="5538"/>
                    <a:pt x="401" y="4738"/>
                    <a:pt x="334" y="3570"/>
                  </a:cubicBezTo>
                  <a:cubicBezTo>
                    <a:pt x="234" y="2336"/>
                    <a:pt x="568" y="134"/>
                    <a:pt x="568" y="68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60"/>
            <p:cNvSpPr/>
            <p:nvPr/>
          </p:nvSpPr>
          <p:spPr>
            <a:xfrm>
              <a:off x="-225825" y="1365988"/>
              <a:ext cx="252700" cy="351925"/>
            </a:xfrm>
            <a:custGeom>
              <a:avLst/>
              <a:gdLst/>
              <a:ahLst/>
              <a:cxnLst/>
              <a:rect l="l" t="t" r="r" b="b"/>
              <a:pathLst>
                <a:path w="10108" h="14077" extrusionOk="0">
                  <a:moveTo>
                    <a:pt x="2169" y="0"/>
                  </a:moveTo>
                  <a:lnTo>
                    <a:pt x="1635" y="501"/>
                  </a:lnTo>
                  <a:lnTo>
                    <a:pt x="1769" y="634"/>
                  </a:lnTo>
                  <a:cubicBezTo>
                    <a:pt x="3303" y="2235"/>
                    <a:pt x="4904" y="3970"/>
                    <a:pt x="4904" y="4237"/>
                  </a:cubicBezTo>
                  <a:cubicBezTo>
                    <a:pt x="4804" y="4904"/>
                    <a:pt x="4737" y="5171"/>
                    <a:pt x="4637" y="5237"/>
                  </a:cubicBezTo>
                  <a:cubicBezTo>
                    <a:pt x="4270" y="4970"/>
                    <a:pt x="1235" y="2902"/>
                    <a:pt x="468" y="2435"/>
                  </a:cubicBezTo>
                  <a:lnTo>
                    <a:pt x="301" y="2335"/>
                  </a:lnTo>
                  <a:lnTo>
                    <a:pt x="1" y="3002"/>
                  </a:lnTo>
                  <a:cubicBezTo>
                    <a:pt x="67" y="3069"/>
                    <a:pt x="3970" y="5104"/>
                    <a:pt x="4470" y="5404"/>
                  </a:cubicBezTo>
                  <a:cubicBezTo>
                    <a:pt x="4470" y="5404"/>
                    <a:pt x="4504" y="5404"/>
                    <a:pt x="4504" y="5437"/>
                  </a:cubicBezTo>
                  <a:cubicBezTo>
                    <a:pt x="4571" y="5471"/>
                    <a:pt x="4637" y="5471"/>
                    <a:pt x="4737" y="5471"/>
                  </a:cubicBezTo>
                  <a:lnTo>
                    <a:pt x="4771" y="5471"/>
                  </a:lnTo>
                  <a:cubicBezTo>
                    <a:pt x="4837" y="5437"/>
                    <a:pt x="5004" y="5304"/>
                    <a:pt x="5138" y="4337"/>
                  </a:cubicBezTo>
                  <a:cubicBezTo>
                    <a:pt x="5138" y="4237"/>
                    <a:pt x="6472" y="4370"/>
                    <a:pt x="6739" y="4137"/>
                  </a:cubicBezTo>
                  <a:cubicBezTo>
                    <a:pt x="6798" y="4058"/>
                    <a:pt x="6845" y="3968"/>
                    <a:pt x="6928" y="3968"/>
                  </a:cubicBezTo>
                  <a:cubicBezTo>
                    <a:pt x="6986" y="3968"/>
                    <a:pt x="7062" y="4013"/>
                    <a:pt x="7172" y="4137"/>
                  </a:cubicBezTo>
                  <a:cubicBezTo>
                    <a:pt x="7773" y="4770"/>
                    <a:pt x="8640" y="4870"/>
                    <a:pt x="8974" y="4937"/>
                  </a:cubicBezTo>
                  <a:lnTo>
                    <a:pt x="9140" y="5504"/>
                  </a:lnTo>
                  <a:lnTo>
                    <a:pt x="9174" y="5604"/>
                  </a:lnTo>
                  <a:cubicBezTo>
                    <a:pt x="9107" y="5671"/>
                    <a:pt x="8840" y="5838"/>
                    <a:pt x="8507" y="6271"/>
                  </a:cubicBezTo>
                  <a:cubicBezTo>
                    <a:pt x="8473" y="6338"/>
                    <a:pt x="8440" y="6505"/>
                    <a:pt x="8440" y="6772"/>
                  </a:cubicBezTo>
                  <a:cubicBezTo>
                    <a:pt x="8473" y="7506"/>
                    <a:pt x="8774" y="9007"/>
                    <a:pt x="9074" y="10441"/>
                  </a:cubicBezTo>
                  <a:cubicBezTo>
                    <a:pt x="9341" y="11809"/>
                    <a:pt x="9674" y="13176"/>
                    <a:pt x="9841" y="13777"/>
                  </a:cubicBezTo>
                  <a:cubicBezTo>
                    <a:pt x="9841" y="13810"/>
                    <a:pt x="9841" y="13810"/>
                    <a:pt x="9908" y="13843"/>
                  </a:cubicBezTo>
                  <a:lnTo>
                    <a:pt x="9908" y="13910"/>
                  </a:lnTo>
                  <a:cubicBezTo>
                    <a:pt x="9908" y="13977"/>
                    <a:pt x="9941" y="14010"/>
                    <a:pt x="9941" y="14077"/>
                  </a:cubicBezTo>
                  <a:lnTo>
                    <a:pt x="10008" y="14010"/>
                  </a:lnTo>
                  <a:lnTo>
                    <a:pt x="10108" y="14010"/>
                  </a:lnTo>
                  <a:lnTo>
                    <a:pt x="10108" y="13944"/>
                  </a:lnTo>
                  <a:cubicBezTo>
                    <a:pt x="9341" y="11008"/>
                    <a:pt x="8407" y="6672"/>
                    <a:pt x="8673" y="6338"/>
                  </a:cubicBezTo>
                  <a:cubicBezTo>
                    <a:pt x="8940" y="6005"/>
                    <a:pt x="9140" y="5838"/>
                    <a:pt x="9274" y="5771"/>
                  </a:cubicBezTo>
                  <a:lnTo>
                    <a:pt x="9341" y="5671"/>
                  </a:lnTo>
                  <a:lnTo>
                    <a:pt x="9407" y="5638"/>
                  </a:lnTo>
                  <a:lnTo>
                    <a:pt x="9307" y="5404"/>
                  </a:lnTo>
                  <a:lnTo>
                    <a:pt x="9140" y="4770"/>
                  </a:lnTo>
                  <a:lnTo>
                    <a:pt x="9107" y="4670"/>
                  </a:lnTo>
                  <a:lnTo>
                    <a:pt x="8907" y="4670"/>
                  </a:lnTo>
                  <a:cubicBezTo>
                    <a:pt x="8607" y="4637"/>
                    <a:pt x="7773" y="4503"/>
                    <a:pt x="7306" y="3970"/>
                  </a:cubicBezTo>
                  <a:cubicBezTo>
                    <a:pt x="6672" y="3269"/>
                    <a:pt x="5805" y="634"/>
                    <a:pt x="5805" y="601"/>
                  </a:cubicBezTo>
                  <a:lnTo>
                    <a:pt x="5805" y="567"/>
                  </a:lnTo>
                  <a:lnTo>
                    <a:pt x="5805" y="501"/>
                  </a:lnTo>
                  <a:lnTo>
                    <a:pt x="5171" y="401"/>
                  </a:lnTo>
                  <a:lnTo>
                    <a:pt x="5171" y="434"/>
                  </a:lnTo>
                  <a:lnTo>
                    <a:pt x="5238" y="501"/>
                  </a:lnTo>
                  <a:cubicBezTo>
                    <a:pt x="5905" y="2068"/>
                    <a:pt x="6505" y="3736"/>
                    <a:pt x="6439" y="3903"/>
                  </a:cubicBezTo>
                  <a:cubicBezTo>
                    <a:pt x="6413" y="3920"/>
                    <a:pt x="6349" y="3929"/>
                    <a:pt x="6259" y="3929"/>
                  </a:cubicBezTo>
                  <a:cubicBezTo>
                    <a:pt x="6000" y="3929"/>
                    <a:pt x="5525" y="3860"/>
                    <a:pt x="5104" y="3736"/>
                  </a:cubicBezTo>
                  <a:lnTo>
                    <a:pt x="2302" y="167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0"/>
            <p:cNvSpPr/>
            <p:nvPr/>
          </p:nvSpPr>
          <p:spPr>
            <a:xfrm>
              <a:off x="-115750" y="1498588"/>
              <a:ext cx="126800" cy="205150"/>
            </a:xfrm>
            <a:custGeom>
              <a:avLst/>
              <a:gdLst/>
              <a:ahLst/>
              <a:cxnLst/>
              <a:rect l="l" t="t" r="r" b="b"/>
              <a:pathLst>
                <a:path w="5072" h="8206" extrusionOk="0">
                  <a:moveTo>
                    <a:pt x="1" y="0"/>
                  </a:moveTo>
                  <a:cubicBezTo>
                    <a:pt x="1" y="0"/>
                    <a:pt x="368" y="967"/>
                    <a:pt x="568" y="1701"/>
                  </a:cubicBezTo>
                  <a:cubicBezTo>
                    <a:pt x="701" y="2202"/>
                    <a:pt x="1168" y="2769"/>
                    <a:pt x="1835" y="3503"/>
                  </a:cubicBezTo>
                  <a:cubicBezTo>
                    <a:pt x="2236" y="3970"/>
                    <a:pt x="2736" y="4503"/>
                    <a:pt x="3236" y="5170"/>
                  </a:cubicBezTo>
                  <a:cubicBezTo>
                    <a:pt x="4537" y="6838"/>
                    <a:pt x="4838" y="8206"/>
                    <a:pt x="4838" y="8206"/>
                  </a:cubicBezTo>
                  <a:lnTo>
                    <a:pt x="5071" y="8206"/>
                  </a:lnTo>
                  <a:cubicBezTo>
                    <a:pt x="5071" y="8173"/>
                    <a:pt x="4771" y="6838"/>
                    <a:pt x="3437" y="5070"/>
                  </a:cubicBezTo>
                  <a:cubicBezTo>
                    <a:pt x="2903" y="4437"/>
                    <a:pt x="2436" y="3869"/>
                    <a:pt x="2036" y="3402"/>
                  </a:cubicBezTo>
                  <a:cubicBezTo>
                    <a:pt x="1402" y="2669"/>
                    <a:pt x="935" y="2168"/>
                    <a:pt x="835" y="1701"/>
                  </a:cubicBezTo>
                  <a:cubicBezTo>
                    <a:pt x="601" y="967"/>
                    <a:pt x="23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0"/>
            <p:cNvSpPr/>
            <p:nvPr/>
          </p:nvSpPr>
          <p:spPr>
            <a:xfrm>
              <a:off x="-68200" y="1479088"/>
              <a:ext cx="73400" cy="156275"/>
            </a:xfrm>
            <a:custGeom>
              <a:avLst/>
              <a:gdLst/>
              <a:ahLst/>
              <a:cxnLst/>
              <a:rect l="l" t="t" r="r" b="b"/>
              <a:pathLst>
                <a:path w="2936" h="6251" extrusionOk="0">
                  <a:moveTo>
                    <a:pt x="287" y="0"/>
                  </a:moveTo>
                  <a:cubicBezTo>
                    <a:pt x="94" y="0"/>
                    <a:pt x="0" y="158"/>
                    <a:pt x="0" y="547"/>
                  </a:cubicBezTo>
                  <a:cubicBezTo>
                    <a:pt x="0" y="1280"/>
                    <a:pt x="2936" y="6251"/>
                    <a:pt x="2936" y="6251"/>
                  </a:cubicBezTo>
                  <a:lnTo>
                    <a:pt x="2302" y="3082"/>
                  </a:lnTo>
                  <a:cubicBezTo>
                    <a:pt x="2302" y="3082"/>
                    <a:pt x="1868" y="813"/>
                    <a:pt x="1134" y="380"/>
                  </a:cubicBezTo>
                  <a:cubicBezTo>
                    <a:pt x="756" y="149"/>
                    <a:pt x="47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0"/>
            <p:cNvSpPr/>
            <p:nvPr/>
          </p:nvSpPr>
          <p:spPr>
            <a:xfrm>
              <a:off x="-273775" y="1465688"/>
              <a:ext cx="195575" cy="111300"/>
            </a:xfrm>
            <a:custGeom>
              <a:avLst/>
              <a:gdLst/>
              <a:ahLst/>
              <a:cxnLst/>
              <a:rect l="l" t="t" r="r" b="b"/>
              <a:pathLst>
                <a:path w="7823" h="4452" extrusionOk="0">
                  <a:moveTo>
                    <a:pt x="430" y="0"/>
                  </a:moveTo>
                  <a:cubicBezTo>
                    <a:pt x="251" y="0"/>
                    <a:pt x="0" y="258"/>
                    <a:pt x="151" y="515"/>
                  </a:cubicBezTo>
                  <a:lnTo>
                    <a:pt x="351" y="816"/>
                  </a:lnTo>
                  <a:cubicBezTo>
                    <a:pt x="351" y="849"/>
                    <a:pt x="317" y="916"/>
                    <a:pt x="351" y="949"/>
                  </a:cubicBezTo>
                  <a:cubicBezTo>
                    <a:pt x="518" y="1116"/>
                    <a:pt x="1518" y="1516"/>
                    <a:pt x="2686" y="1550"/>
                  </a:cubicBezTo>
                  <a:cubicBezTo>
                    <a:pt x="3853" y="1650"/>
                    <a:pt x="7756" y="4452"/>
                    <a:pt x="7823" y="4452"/>
                  </a:cubicBezTo>
                  <a:lnTo>
                    <a:pt x="7322" y="3484"/>
                  </a:lnTo>
                  <a:cubicBezTo>
                    <a:pt x="7156" y="3418"/>
                    <a:pt x="3887" y="1383"/>
                    <a:pt x="2652" y="1349"/>
                  </a:cubicBezTo>
                  <a:cubicBezTo>
                    <a:pt x="1552" y="1316"/>
                    <a:pt x="718" y="349"/>
                    <a:pt x="584" y="282"/>
                  </a:cubicBezTo>
                  <a:cubicBezTo>
                    <a:pt x="608" y="80"/>
                    <a:pt x="530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0"/>
            <p:cNvSpPr/>
            <p:nvPr/>
          </p:nvSpPr>
          <p:spPr>
            <a:xfrm>
              <a:off x="-75725" y="1312638"/>
              <a:ext cx="51875" cy="31775"/>
            </a:xfrm>
            <a:custGeom>
              <a:avLst/>
              <a:gdLst/>
              <a:ahLst/>
              <a:cxnLst/>
              <a:rect l="l" t="t" r="r" b="b"/>
              <a:pathLst>
                <a:path w="2075" h="1271" extrusionOk="0">
                  <a:moveTo>
                    <a:pt x="789" y="0"/>
                  </a:moveTo>
                  <a:cubicBezTo>
                    <a:pt x="736" y="0"/>
                    <a:pt x="685" y="11"/>
                    <a:pt x="635" y="33"/>
                  </a:cubicBezTo>
                  <a:cubicBezTo>
                    <a:pt x="1" y="266"/>
                    <a:pt x="1002" y="1100"/>
                    <a:pt x="1002" y="1100"/>
                  </a:cubicBezTo>
                  <a:cubicBezTo>
                    <a:pt x="1002" y="1100"/>
                    <a:pt x="1371" y="1271"/>
                    <a:pt x="1690" y="1271"/>
                  </a:cubicBezTo>
                  <a:cubicBezTo>
                    <a:pt x="1717" y="1271"/>
                    <a:pt x="1743" y="1270"/>
                    <a:pt x="1769" y="1267"/>
                  </a:cubicBezTo>
                  <a:cubicBezTo>
                    <a:pt x="2075" y="1236"/>
                    <a:pt x="1371" y="0"/>
                    <a:pt x="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0"/>
            <p:cNvSpPr/>
            <p:nvPr/>
          </p:nvSpPr>
          <p:spPr>
            <a:xfrm>
              <a:off x="-127100" y="1304288"/>
              <a:ext cx="45575" cy="34450"/>
            </a:xfrm>
            <a:custGeom>
              <a:avLst/>
              <a:gdLst/>
              <a:ahLst/>
              <a:cxnLst/>
              <a:rect l="l" t="t" r="r" b="b"/>
              <a:pathLst>
                <a:path w="1823" h="1378" extrusionOk="0">
                  <a:moveTo>
                    <a:pt x="726" y="0"/>
                  </a:moveTo>
                  <a:cubicBezTo>
                    <a:pt x="315" y="0"/>
                    <a:pt x="0" y="221"/>
                    <a:pt x="288" y="700"/>
                  </a:cubicBezTo>
                  <a:cubicBezTo>
                    <a:pt x="550" y="1200"/>
                    <a:pt x="1117" y="1377"/>
                    <a:pt x="1433" y="1377"/>
                  </a:cubicBezTo>
                  <a:cubicBezTo>
                    <a:pt x="1560" y="1377"/>
                    <a:pt x="1646" y="1349"/>
                    <a:pt x="1656" y="1301"/>
                  </a:cubicBezTo>
                  <a:cubicBezTo>
                    <a:pt x="1656" y="1301"/>
                    <a:pt x="1822" y="367"/>
                    <a:pt x="1222" y="100"/>
                  </a:cubicBezTo>
                  <a:cubicBezTo>
                    <a:pt x="1062" y="34"/>
                    <a:pt x="887" y="0"/>
                    <a:pt x="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0"/>
            <p:cNvSpPr/>
            <p:nvPr/>
          </p:nvSpPr>
          <p:spPr>
            <a:xfrm>
              <a:off x="-199850" y="1301713"/>
              <a:ext cx="52450" cy="38250"/>
            </a:xfrm>
            <a:custGeom>
              <a:avLst/>
              <a:gdLst/>
              <a:ahLst/>
              <a:cxnLst/>
              <a:rect l="l" t="t" r="r" b="b"/>
              <a:pathLst>
                <a:path w="2098" h="1530" extrusionOk="0">
                  <a:moveTo>
                    <a:pt x="480" y="0"/>
                  </a:moveTo>
                  <a:cubicBezTo>
                    <a:pt x="187" y="0"/>
                    <a:pt x="0" y="93"/>
                    <a:pt x="129" y="370"/>
                  </a:cubicBezTo>
                  <a:cubicBezTo>
                    <a:pt x="344" y="728"/>
                    <a:pt x="1139" y="1529"/>
                    <a:pt x="1660" y="1529"/>
                  </a:cubicBezTo>
                  <a:cubicBezTo>
                    <a:pt x="1867" y="1529"/>
                    <a:pt x="2031" y="1402"/>
                    <a:pt x="2097" y="1070"/>
                  </a:cubicBezTo>
                  <a:cubicBezTo>
                    <a:pt x="2097" y="1070"/>
                    <a:pt x="1930" y="303"/>
                    <a:pt x="1297" y="136"/>
                  </a:cubicBezTo>
                  <a:cubicBezTo>
                    <a:pt x="1028" y="61"/>
                    <a:pt x="719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0"/>
            <p:cNvSpPr/>
            <p:nvPr/>
          </p:nvSpPr>
          <p:spPr>
            <a:xfrm>
              <a:off x="-5675" y="1348463"/>
              <a:ext cx="37900" cy="42325"/>
            </a:xfrm>
            <a:custGeom>
              <a:avLst/>
              <a:gdLst/>
              <a:ahLst/>
              <a:cxnLst/>
              <a:rect l="l" t="t" r="r" b="b"/>
              <a:pathLst>
                <a:path w="1516" h="1693" extrusionOk="0">
                  <a:moveTo>
                    <a:pt x="334" y="1"/>
                  </a:moveTo>
                  <a:cubicBezTo>
                    <a:pt x="334" y="1"/>
                    <a:pt x="1" y="1168"/>
                    <a:pt x="801" y="1602"/>
                  </a:cubicBezTo>
                  <a:cubicBezTo>
                    <a:pt x="927" y="1665"/>
                    <a:pt x="1026" y="1692"/>
                    <a:pt x="1103" y="1692"/>
                  </a:cubicBezTo>
                  <a:cubicBezTo>
                    <a:pt x="1516" y="1692"/>
                    <a:pt x="1278" y="895"/>
                    <a:pt x="968" y="501"/>
                  </a:cubicBezTo>
                  <a:cubicBezTo>
                    <a:pt x="601" y="1"/>
                    <a:pt x="334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0"/>
            <p:cNvSpPr/>
            <p:nvPr/>
          </p:nvSpPr>
          <p:spPr>
            <a:xfrm>
              <a:off x="40200" y="1403288"/>
              <a:ext cx="17475" cy="16750"/>
            </a:xfrm>
            <a:custGeom>
              <a:avLst/>
              <a:gdLst/>
              <a:ahLst/>
              <a:cxnLst/>
              <a:rect l="l" t="t" r="r" b="b"/>
              <a:pathLst>
                <a:path w="699" h="670" extrusionOk="0">
                  <a:moveTo>
                    <a:pt x="405" y="1"/>
                  </a:moveTo>
                  <a:cubicBezTo>
                    <a:pt x="392" y="1"/>
                    <a:pt x="379" y="3"/>
                    <a:pt x="367" y="9"/>
                  </a:cubicBezTo>
                  <a:cubicBezTo>
                    <a:pt x="367" y="9"/>
                    <a:pt x="1" y="176"/>
                    <a:pt x="201" y="510"/>
                  </a:cubicBezTo>
                  <a:cubicBezTo>
                    <a:pt x="282" y="626"/>
                    <a:pt x="364" y="669"/>
                    <a:pt x="435" y="669"/>
                  </a:cubicBezTo>
                  <a:cubicBezTo>
                    <a:pt x="569" y="669"/>
                    <a:pt x="668" y="518"/>
                    <a:pt x="668" y="410"/>
                  </a:cubicBezTo>
                  <a:cubicBezTo>
                    <a:pt x="698" y="288"/>
                    <a:pt x="535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0"/>
            <p:cNvSpPr/>
            <p:nvPr/>
          </p:nvSpPr>
          <p:spPr>
            <a:xfrm>
              <a:off x="-238425" y="1314288"/>
              <a:ext cx="54325" cy="39575"/>
            </a:xfrm>
            <a:custGeom>
              <a:avLst/>
              <a:gdLst/>
              <a:ahLst/>
              <a:cxnLst/>
              <a:rect l="l" t="t" r="r" b="b"/>
              <a:pathLst>
                <a:path w="2173" h="1583" extrusionOk="0">
                  <a:moveTo>
                    <a:pt x="450" y="1"/>
                  </a:moveTo>
                  <a:cubicBezTo>
                    <a:pt x="383" y="1"/>
                    <a:pt x="323" y="21"/>
                    <a:pt x="271" y="67"/>
                  </a:cubicBezTo>
                  <a:cubicBezTo>
                    <a:pt x="1" y="337"/>
                    <a:pt x="1084" y="1583"/>
                    <a:pt x="1618" y="1583"/>
                  </a:cubicBezTo>
                  <a:cubicBezTo>
                    <a:pt x="1677" y="1583"/>
                    <a:pt x="1729" y="1568"/>
                    <a:pt x="1772" y="1535"/>
                  </a:cubicBezTo>
                  <a:cubicBezTo>
                    <a:pt x="1806" y="1501"/>
                    <a:pt x="2172" y="1234"/>
                    <a:pt x="1672" y="834"/>
                  </a:cubicBezTo>
                  <a:cubicBezTo>
                    <a:pt x="1257" y="475"/>
                    <a:pt x="774" y="1"/>
                    <a:pt x="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0"/>
            <p:cNvSpPr/>
            <p:nvPr/>
          </p:nvSpPr>
          <p:spPr>
            <a:xfrm>
              <a:off x="-267425" y="1329888"/>
              <a:ext cx="45800" cy="29425"/>
            </a:xfrm>
            <a:custGeom>
              <a:avLst/>
              <a:gdLst/>
              <a:ahLst/>
              <a:cxnLst/>
              <a:rect l="l" t="t" r="r" b="b"/>
              <a:pathLst>
                <a:path w="1832" h="1177" extrusionOk="0">
                  <a:moveTo>
                    <a:pt x="252" y="1"/>
                  </a:moveTo>
                  <a:cubicBezTo>
                    <a:pt x="79" y="1"/>
                    <a:pt x="0" y="66"/>
                    <a:pt x="63" y="177"/>
                  </a:cubicBezTo>
                  <a:cubicBezTo>
                    <a:pt x="150" y="378"/>
                    <a:pt x="1106" y="1176"/>
                    <a:pt x="1516" y="1176"/>
                  </a:cubicBezTo>
                  <a:cubicBezTo>
                    <a:pt x="1581" y="1176"/>
                    <a:pt x="1633" y="1156"/>
                    <a:pt x="1665" y="1111"/>
                  </a:cubicBezTo>
                  <a:cubicBezTo>
                    <a:pt x="1665" y="1111"/>
                    <a:pt x="1831" y="710"/>
                    <a:pt x="1131" y="277"/>
                  </a:cubicBezTo>
                  <a:cubicBezTo>
                    <a:pt x="761" y="83"/>
                    <a:pt x="447" y="1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0"/>
            <p:cNvSpPr/>
            <p:nvPr/>
          </p:nvSpPr>
          <p:spPr>
            <a:xfrm>
              <a:off x="-285600" y="1363238"/>
              <a:ext cx="43125" cy="29200"/>
            </a:xfrm>
            <a:custGeom>
              <a:avLst/>
              <a:gdLst/>
              <a:ahLst/>
              <a:cxnLst/>
              <a:rect l="l" t="t" r="r" b="b"/>
              <a:pathLst>
                <a:path w="1725" h="1168" extrusionOk="0">
                  <a:moveTo>
                    <a:pt x="211" y="1"/>
                  </a:moveTo>
                  <a:cubicBezTo>
                    <a:pt x="130" y="1"/>
                    <a:pt x="77" y="27"/>
                    <a:pt x="57" y="77"/>
                  </a:cubicBezTo>
                  <a:cubicBezTo>
                    <a:pt x="1" y="189"/>
                    <a:pt x="718" y="1167"/>
                    <a:pt x="1266" y="1167"/>
                  </a:cubicBezTo>
                  <a:cubicBezTo>
                    <a:pt x="1372" y="1167"/>
                    <a:pt x="1471" y="1131"/>
                    <a:pt x="1558" y="1044"/>
                  </a:cubicBezTo>
                  <a:cubicBezTo>
                    <a:pt x="1558" y="1044"/>
                    <a:pt x="1724" y="944"/>
                    <a:pt x="1157" y="444"/>
                  </a:cubicBezTo>
                  <a:cubicBezTo>
                    <a:pt x="738" y="141"/>
                    <a:pt x="400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0"/>
            <p:cNvSpPr/>
            <p:nvPr/>
          </p:nvSpPr>
          <p:spPr>
            <a:xfrm>
              <a:off x="-310325" y="1385788"/>
              <a:ext cx="45325" cy="33725"/>
            </a:xfrm>
            <a:custGeom>
              <a:avLst/>
              <a:gdLst/>
              <a:ahLst/>
              <a:cxnLst/>
              <a:rect l="l" t="t" r="r" b="b"/>
              <a:pathLst>
                <a:path w="1813" h="1349" extrusionOk="0">
                  <a:moveTo>
                    <a:pt x="325" y="1"/>
                  </a:moveTo>
                  <a:cubicBezTo>
                    <a:pt x="0" y="1"/>
                    <a:pt x="83" y="423"/>
                    <a:pt x="445" y="809"/>
                  </a:cubicBezTo>
                  <a:cubicBezTo>
                    <a:pt x="771" y="1156"/>
                    <a:pt x="1025" y="1348"/>
                    <a:pt x="1228" y="1348"/>
                  </a:cubicBezTo>
                  <a:cubicBezTo>
                    <a:pt x="1337" y="1348"/>
                    <a:pt x="1431" y="1293"/>
                    <a:pt x="1513" y="1176"/>
                  </a:cubicBezTo>
                  <a:cubicBezTo>
                    <a:pt x="1513" y="1176"/>
                    <a:pt x="1813" y="776"/>
                    <a:pt x="879" y="209"/>
                  </a:cubicBezTo>
                  <a:cubicBezTo>
                    <a:pt x="631" y="62"/>
                    <a:pt x="448" y="1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0"/>
            <p:cNvSpPr/>
            <p:nvPr/>
          </p:nvSpPr>
          <p:spPr>
            <a:xfrm>
              <a:off x="417575" y="1378988"/>
              <a:ext cx="25450" cy="15700"/>
            </a:xfrm>
            <a:custGeom>
              <a:avLst/>
              <a:gdLst/>
              <a:ahLst/>
              <a:cxnLst/>
              <a:rect l="l" t="t" r="r" b="b"/>
              <a:pathLst>
                <a:path w="1018" h="628" extrusionOk="0">
                  <a:moveTo>
                    <a:pt x="599" y="1"/>
                  </a:moveTo>
                  <a:cubicBezTo>
                    <a:pt x="324" y="1"/>
                    <a:pt x="0" y="627"/>
                    <a:pt x="326" y="627"/>
                  </a:cubicBezTo>
                  <a:cubicBezTo>
                    <a:pt x="352" y="627"/>
                    <a:pt x="382" y="623"/>
                    <a:pt x="417" y="614"/>
                  </a:cubicBezTo>
                  <a:cubicBezTo>
                    <a:pt x="550" y="581"/>
                    <a:pt x="1017" y="247"/>
                    <a:pt x="717" y="47"/>
                  </a:cubicBezTo>
                  <a:cubicBezTo>
                    <a:pt x="680" y="15"/>
                    <a:pt x="640" y="1"/>
                    <a:pt x="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0"/>
            <p:cNvSpPr/>
            <p:nvPr/>
          </p:nvSpPr>
          <p:spPr>
            <a:xfrm>
              <a:off x="460225" y="1403538"/>
              <a:ext cx="30325" cy="14200"/>
            </a:xfrm>
            <a:custGeom>
              <a:avLst/>
              <a:gdLst/>
              <a:ahLst/>
              <a:cxnLst/>
              <a:rect l="l" t="t" r="r" b="b"/>
              <a:pathLst>
                <a:path w="1213" h="568" extrusionOk="0">
                  <a:moveTo>
                    <a:pt x="835" y="1"/>
                  </a:moveTo>
                  <a:cubicBezTo>
                    <a:pt x="523" y="1"/>
                    <a:pt x="0" y="567"/>
                    <a:pt x="476" y="567"/>
                  </a:cubicBezTo>
                  <a:cubicBezTo>
                    <a:pt x="488" y="567"/>
                    <a:pt x="499" y="567"/>
                    <a:pt x="512" y="566"/>
                  </a:cubicBezTo>
                  <a:cubicBezTo>
                    <a:pt x="645" y="566"/>
                    <a:pt x="1212" y="333"/>
                    <a:pt x="979" y="66"/>
                  </a:cubicBezTo>
                  <a:cubicBezTo>
                    <a:pt x="943" y="20"/>
                    <a:pt x="893" y="1"/>
                    <a:pt x="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0"/>
            <p:cNvSpPr/>
            <p:nvPr/>
          </p:nvSpPr>
          <p:spPr>
            <a:xfrm>
              <a:off x="247200" y="1385738"/>
              <a:ext cx="17350" cy="19800"/>
            </a:xfrm>
            <a:custGeom>
              <a:avLst/>
              <a:gdLst/>
              <a:ahLst/>
              <a:cxnLst/>
              <a:rect l="l" t="t" r="r" b="b"/>
              <a:pathLst>
                <a:path w="694" h="792" extrusionOk="0">
                  <a:moveTo>
                    <a:pt x="270" y="1"/>
                  </a:moveTo>
                  <a:cubicBezTo>
                    <a:pt x="1" y="1"/>
                    <a:pt x="147" y="792"/>
                    <a:pt x="392" y="792"/>
                  </a:cubicBezTo>
                  <a:cubicBezTo>
                    <a:pt x="434" y="792"/>
                    <a:pt x="480" y="768"/>
                    <a:pt x="527" y="711"/>
                  </a:cubicBezTo>
                  <a:cubicBezTo>
                    <a:pt x="594" y="645"/>
                    <a:pt x="694" y="144"/>
                    <a:pt x="327" y="11"/>
                  </a:cubicBezTo>
                  <a:cubicBezTo>
                    <a:pt x="306" y="4"/>
                    <a:pt x="287" y="1"/>
                    <a:pt x="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0"/>
            <p:cNvSpPr/>
            <p:nvPr/>
          </p:nvSpPr>
          <p:spPr>
            <a:xfrm>
              <a:off x="189425" y="1380663"/>
              <a:ext cx="33425" cy="37125"/>
            </a:xfrm>
            <a:custGeom>
              <a:avLst/>
              <a:gdLst/>
              <a:ahLst/>
              <a:cxnLst/>
              <a:rect l="l" t="t" r="r" b="b"/>
              <a:pathLst>
                <a:path w="1337" h="1485" extrusionOk="0">
                  <a:moveTo>
                    <a:pt x="515" y="1"/>
                  </a:moveTo>
                  <a:cubicBezTo>
                    <a:pt x="1" y="1"/>
                    <a:pt x="305" y="1484"/>
                    <a:pt x="764" y="1484"/>
                  </a:cubicBezTo>
                  <a:cubicBezTo>
                    <a:pt x="841" y="1484"/>
                    <a:pt x="921" y="1443"/>
                    <a:pt x="1003" y="1348"/>
                  </a:cubicBezTo>
                  <a:cubicBezTo>
                    <a:pt x="1137" y="1181"/>
                    <a:pt x="1337" y="214"/>
                    <a:pt x="603" y="14"/>
                  </a:cubicBezTo>
                  <a:cubicBezTo>
                    <a:pt x="571" y="5"/>
                    <a:pt x="542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0"/>
            <p:cNvSpPr/>
            <p:nvPr/>
          </p:nvSpPr>
          <p:spPr>
            <a:xfrm>
              <a:off x="135900" y="1393813"/>
              <a:ext cx="33575" cy="21700"/>
            </a:xfrm>
            <a:custGeom>
              <a:avLst/>
              <a:gdLst/>
              <a:ahLst/>
              <a:cxnLst/>
              <a:rect l="l" t="t" r="r" b="b"/>
              <a:pathLst>
                <a:path w="1343" h="868" extrusionOk="0">
                  <a:moveTo>
                    <a:pt x="465" y="0"/>
                  </a:moveTo>
                  <a:cubicBezTo>
                    <a:pt x="1" y="0"/>
                    <a:pt x="454" y="867"/>
                    <a:pt x="929" y="867"/>
                  </a:cubicBezTo>
                  <a:cubicBezTo>
                    <a:pt x="990" y="867"/>
                    <a:pt x="1050" y="853"/>
                    <a:pt x="1109" y="822"/>
                  </a:cubicBezTo>
                  <a:cubicBezTo>
                    <a:pt x="1209" y="722"/>
                    <a:pt x="1343" y="222"/>
                    <a:pt x="609" y="21"/>
                  </a:cubicBezTo>
                  <a:cubicBezTo>
                    <a:pt x="554" y="7"/>
                    <a:pt x="506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0"/>
            <p:cNvSpPr/>
            <p:nvPr/>
          </p:nvSpPr>
          <p:spPr>
            <a:xfrm>
              <a:off x="375150" y="1380538"/>
              <a:ext cx="37000" cy="26300"/>
            </a:xfrm>
            <a:custGeom>
              <a:avLst/>
              <a:gdLst/>
              <a:ahLst/>
              <a:cxnLst/>
              <a:rect l="l" t="t" r="r" b="b"/>
              <a:pathLst>
                <a:path w="1480" h="1052" extrusionOk="0">
                  <a:moveTo>
                    <a:pt x="887" y="1"/>
                  </a:moveTo>
                  <a:cubicBezTo>
                    <a:pt x="463" y="1"/>
                    <a:pt x="1" y="1052"/>
                    <a:pt x="533" y="1052"/>
                  </a:cubicBezTo>
                  <a:cubicBezTo>
                    <a:pt x="606" y="1052"/>
                    <a:pt x="699" y="1032"/>
                    <a:pt x="813" y="986"/>
                  </a:cubicBezTo>
                  <a:cubicBezTo>
                    <a:pt x="879" y="919"/>
                    <a:pt x="1480" y="185"/>
                    <a:pt x="979" y="19"/>
                  </a:cubicBezTo>
                  <a:cubicBezTo>
                    <a:pt x="949" y="7"/>
                    <a:pt x="918" y="1"/>
                    <a:pt x="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0"/>
            <p:cNvSpPr/>
            <p:nvPr/>
          </p:nvSpPr>
          <p:spPr>
            <a:xfrm>
              <a:off x="331875" y="1382138"/>
              <a:ext cx="27750" cy="20525"/>
            </a:xfrm>
            <a:custGeom>
              <a:avLst/>
              <a:gdLst/>
              <a:ahLst/>
              <a:cxnLst/>
              <a:rect l="l" t="t" r="r" b="b"/>
              <a:pathLst>
                <a:path w="1110" h="821" extrusionOk="0">
                  <a:moveTo>
                    <a:pt x="550" y="0"/>
                  </a:moveTo>
                  <a:cubicBezTo>
                    <a:pt x="218" y="0"/>
                    <a:pt x="0" y="821"/>
                    <a:pt x="449" y="821"/>
                  </a:cubicBezTo>
                  <a:cubicBezTo>
                    <a:pt x="519" y="821"/>
                    <a:pt x="605" y="801"/>
                    <a:pt x="709" y="755"/>
                  </a:cubicBezTo>
                  <a:cubicBezTo>
                    <a:pt x="709" y="755"/>
                    <a:pt x="1109" y="255"/>
                    <a:pt x="642" y="21"/>
                  </a:cubicBezTo>
                  <a:cubicBezTo>
                    <a:pt x="611" y="7"/>
                    <a:pt x="580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0"/>
            <p:cNvSpPr/>
            <p:nvPr/>
          </p:nvSpPr>
          <p:spPr>
            <a:xfrm>
              <a:off x="88925" y="1523588"/>
              <a:ext cx="68050" cy="171825"/>
            </a:xfrm>
            <a:custGeom>
              <a:avLst/>
              <a:gdLst/>
              <a:ahLst/>
              <a:cxnLst/>
              <a:rect l="l" t="t" r="r" b="b"/>
              <a:pathLst>
                <a:path w="2722" h="6873" extrusionOk="0">
                  <a:moveTo>
                    <a:pt x="487" y="1"/>
                  </a:moveTo>
                  <a:cubicBezTo>
                    <a:pt x="487" y="1"/>
                    <a:pt x="0" y="716"/>
                    <a:pt x="167" y="716"/>
                  </a:cubicBezTo>
                  <a:cubicBezTo>
                    <a:pt x="180" y="716"/>
                    <a:pt x="197" y="711"/>
                    <a:pt x="220" y="701"/>
                  </a:cubicBezTo>
                  <a:cubicBezTo>
                    <a:pt x="228" y="700"/>
                    <a:pt x="237" y="700"/>
                    <a:pt x="247" y="700"/>
                  </a:cubicBezTo>
                  <a:cubicBezTo>
                    <a:pt x="545" y="700"/>
                    <a:pt x="1439" y="1203"/>
                    <a:pt x="2021" y="2269"/>
                  </a:cubicBezTo>
                  <a:cubicBezTo>
                    <a:pt x="2588" y="3336"/>
                    <a:pt x="1487" y="6872"/>
                    <a:pt x="1487" y="6872"/>
                  </a:cubicBezTo>
                  <a:lnTo>
                    <a:pt x="1921" y="6539"/>
                  </a:lnTo>
                  <a:cubicBezTo>
                    <a:pt x="1921" y="6539"/>
                    <a:pt x="2722" y="3603"/>
                    <a:pt x="2255" y="2102"/>
                  </a:cubicBezTo>
                  <a:cubicBezTo>
                    <a:pt x="1821" y="601"/>
                    <a:pt x="487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0"/>
            <p:cNvSpPr/>
            <p:nvPr/>
          </p:nvSpPr>
          <p:spPr>
            <a:xfrm>
              <a:off x="17375" y="1709938"/>
              <a:ext cx="163775" cy="34975"/>
            </a:xfrm>
            <a:custGeom>
              <a:avLst/>
              <a:gdLst/>
              <a:ahLst/>
              <a:cxnLst/>
              <a:rect l="l" t="t" r="r" b="b"/>
              <a:pathLst>
                <a:path w="6551" h="1399" extrusionOk="0">
                  <a:moveTo>
                    <a:pt x="3" y="1"/>
                  </a:moveTo>
                  <a:cubicBezTo>
                    <a:pt x="1" y="1"/>
                    <a:pt x="4" y="6"/>
                    <a:pt x="13" y="19"/>
                  </a:cubicBezTo>
                  <a:cubicBezTo>
                    <a:pt x="22" y="31"/>
                    <a:pt x="50" y="51"/>
                    <a:pt x="95" y="78"/>
                  </a:cubicBezTo>
                  <a:lnTo>
                    <a:pt x="95" y="78"/>
                  </a:lnTo>
                  <a:cubicBezTo>
                    <a:pt x="42" y="29"/>
                    <a:pt x="9" y="1"/>
                    <a:pt x="3" y="1"/>
                  </a:cubicBezTo>
                  <a:close/>
                  <a:moveTo>
                    <a:pt x="95" y="78"/>
                  </a:moveTo>
                  <a:cubicBezTo>
                    <a:pt x="279" y="246"/>
                    <a:pt x="705" y="657"/>
                    <a:pt x="1080" y="986"/>
                  </a:cubicBezTo>
                  <a:cubicBezTo>
                    <a:pt x="1514" y="1362"/>
                    <a:pt x="1948" y="1387"/>
                    <a:pt x="2056" y="1387"/>
                  </a:cubicBezTo>
                  <a:cubicBezTo>
                    <a:pt x="2072" y="1387"/>
                    <a:pt x="2081" y="1386"/>
                    <a:pt x="2081" y="1386"/>
                  </a:cubicBezTo>
                  <a:cubicBezTo>
                    <a:pt x="2081" y="1386"/>
                    <a:pt x="1998" y="1287"/>
                    <a:pt x="2172" y="1287"/>
                  </a:cubicBezTo>
                  <a:cubicBezTo>
                    <a:pt x="2244" y="1287"/>
                    <a:pt x="2362" y="1304"/>
                    <a:pt x="2548" y="1353"/>
                  </a:cubicBezTo>
                  <a:cubicBezTo>
                    <a:pt x="2657" y="1385"/>
                    <a:pt x="2781" y="1399"/>
                    <a:pt x="2916" y="1399"/>
                  </a:cubicBezTo>
                  <a:cubicBezTo>
                    <a:pt x="3480" y="1399"/>
                    <a:pt x="4230" y="1161"/>
                    <a:pt x="4850" y="1053"/>
                  </a:cubicBezTo>
                  <a:cubicBezTo>
                    <a:pt x="5584" y="919"/>
                    <a:pt x="6051" y="853"/>
                    <a:pt x="6051" y="853"/>
                  </a:cubicBezTo>
                  <a:lnTo>
                    <a:pt x="6551" y="686"/>
                  </a:lnTo>
                  <a:cubicBezTo>
                    <a:pt x="6551" y="686"/>
                    <a:pt x="6290" y="556"/>
                    <a:pt x="5663" y="556"/>
                  </a:cubicBezTo>
                  <a:cubicBezTo>
                    <a:pt x="5287" y="556"/>
                    <a:pt x="4779" y="603"/>
                    <a:pt x="4116" y="753"/>
                  </a:cubicBezTo>
                  <a:cubicBezTo>
                    <a:pt x="3818" y="827"/>
                    <a:pt x="3505" y="858"/>
                    <a:pt x="3190" y="858"/>
                  </a:cubicBezTo>
                  <a:cubicBezTo>
                    <a:pt x="1839" y="858"/>
                    <a:pt x="449" y="284"/>
                    <a:pt x="95" y="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0"/>
            <p:cNvSpPr/>
            <p:nvPr/>
          </p:nvSpPr>
          <p:spPr>
            <a:xfrm>
              <a:off x="46875" y="1479288"/>
              <a:ext cx="58925" cy="249475"/>
            </a:xfrm>
            <a:custGeom>
              <a:avLst/>
              <a:gdLst/>
              <a:ahLst/>
              <a:cxnLst/>
              <a:rect l="l" t="t" r="r" b="b"/>
              <a:pathLst>
                <a:path w="2357" h="9979" extrusionOk="0">
                  <a:moveTo>
                    <a:pt x="1748" y="1"/>
                  </a:moveTo>
                  <a:cubicBezTo>
                    <a:pt x="1609" y="1"/>
                    <a:pt x="1501" y="38"/>
                    <a:pt x="1501" y="38"/>
                  </a:cubicBezTo>
                  <a:cubicBezTo>
                    <a:pt x="1501" y="38"/>
                    <a:pt x="2035" y="7510"/>
                    <a:pt x="0" y="9979"/>
                  </a:cubicBezTo>
                  <a:lnTo>
                    <a:pt x="367" y="9979"/>
                  </a:lnTo>
                  <a:cubicBezTo>
                    <a:pt x="367" y="9979"/>
                    <a:pt x="2169" y="6276"/>
                    <a:pt x="2335" y="839"/>
                  </a:cubicBezTo>
                  <a:cubicBezTo>
                    <a:pt x="2357" y="126"/>
                    <a:pt x="2001" y="1"/>
                    <a:pt x="1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0"/>
            <p:cNvSpPr/>
            <p:nvPr/>
          </p:nvSpPr>
          <p:spPr>
            <a:xfrm>
              <a:off x="-95725" y="1522738"/>
              <a:ext cx="44225" cy="46925"/>
            </a:xfrm>
            <a:custGeom>
              <a:avLst/>
              <a:gdLst/>
              <a:ahLst/>
              <a:cxnLst/>
              <a:rect l="l" t="t" r="r" b="b"/>
              <a:pathLst>
                <a:path w="1769" h="1877" extrusionOk="0">
                  <a:moveTo>
                    <a:pt x="582" y="1"/>
                  </a:moveTo>
                  <a:cubicBezTo>
                    <a:pt x="577" y="1"/>
                    <a:pt x="572" y="1"/>
                    <a:pt x="567" y="1"/>
                  </a:cubicBezTo>
                  <a:cubicBezTo>
                    <a:pt x="0" y="35"/>
                    <a:pt x="634" y="1469"/>
                    <a:pt x="1168" y="1736"/>
                  </a:cubicBezTo>
                  <a:cubicBezTo>
                    <a:pt x="1345" y="1840"/>
                    <a:pt x="1470" y="1876"/>
                    <a:pt x="1558" y="1876"/>
                  </a:cubicBezTo>
                  <a:cubicBezTo>
                    <a:pt x="1752" y="1876"/>
                    <a:pt x="1768" y="1703"/>
                    <a:pt x="1768" y="1703"/>
                  </a:cubicBezTo>
                  <a:cubicBezTo>
                    <a:pt x="1768" y="1703"/>
                    <a:pt x="1081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0"/>
            <p:cNvSpPr/>
            <p:nvPr/>
          </p:nvSpPr>
          <p:spPr>
            <a:xfrm>
              <a:off x="10050" y="1534088"/>
              <a:ext cx="30175" cy="55975"/>
            </a:xfrm>
            <a:custGeom>
              <a:avLst/>
              <a:gdLst/>
              <a:ahLst/>
              <a:cxnLst/>
              <a:rect l="l" t="t" r="r" b="b"/>
              <a:pathLst>
                <a:path w="1207" h="2239" extrusionOk="0">
                  <a:moveTo>
                    <a:pt x="988" y="0"/>
                  </a:moveTo>
                  <a:cubicBezTo>
                    <a:pt x="809" y="0"/>
                    <a:pt x="552" y="90"/>
                    <a:pt x="339" y="515"/>
                  </a:cubicBezTo>
                  <a:cubicBezTo>
                    <a:pt x="1" y="1192"/>
                    <a:pt x="571" y="2239"/>
                    <a:pt x="818" y="2239"/>
                  </a:cubicBezTo>
                  <a:cubicBezTo>
                    <a:pt x="839" y="2239"/>
                    <a:pt x="858" y="2231"/>
                    <a:pt x="873" y="2216"/>
                  </a:cubicBezTo>
                  <a:cubicBezTo>
                    <a:pt x="1073" y="1982"/>
                    <a:pt x="639" y="615"/>
                    <a:pt x="1207" y="48"/>
                  </a:cubicBezTo>
                  <a:cubicBezTo>
                    <a:pt x="1207" y="48"/>
                    <a:pt x="1118" y="0"/>
                    <a:pt x="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0"/>
            <p:cNvSpPr/>
            <p:nvPr/>
          </p:nvSpPr>
          <p:spPr>
            <a:xfrm>
              <a:off x="9000" y="1465913"/>
              <a:ext cx="47075" cy="35075"/>
            </a:xfrm>
            <a:custGeom>
              <a:avLst/>
              <a:gdLst/>
              <a:ahLst/>
              <a:cxnLst/>
              <a:rect l="l" t="t" r="r" b="b"/>
              <a:pathLst>
                <a:path w="1883" h="1403" extrusionOk="0">
                  <a:moveTo>
                    <a:pt x="903" y="1"/>
                  </a:moveTo>
                  <a:cubicBezTo>
                    <a:pt x="431" y="1"/>
                    <a:pt x="0" y="673"/>
                    <a:pt x="214" y="807"/>
                  </a:cubicBezTo>
                  <a:cubicBezTo>
                    <a:pt x="454" y="966"/>
                    <a:pt x="1076" y="1402"/>
                    <a:pt x="1368" y="1402"/>
                  </a:cubicBezTo>
                  <a:cubicBezTo>
                    <a:pt x="1442" y="1402"/>
                    <a:pt x="1495" y="1374"/>
                    <a:pt x="1515" y="1307"/>
                  </a:cubicBezTo>
                  <a:cubicBezTo>
                    <a:pt x="1515" y="1240"/>
                    <a:pt x="1882" y="640"/>
                    <a:pt x="1249" y="140"/>
                  </a:cubicBezTo>
                  <a:cubicBezTo>
                    <a:pt x="1137" y="41"/>
                    <a:pt x="1019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0"/>
            <p:cNvSpPr/>
            <p:nvPr/>
          </p:nvSpPr>
          <p:spPr>
            <a:xfrm>
              <a:off x="-61550" y="1401838"/>
              <a:ext cx="34425" cy="37325"/>
            </a:xfrm>
            <a:custGeom>
              <a:avLst/>
              <a:gdLst/>
              <a:ahLst/>
              <a:cxnLst/>
              <a:rect l="l" t="t" r="r" b="b"/>
              <a:pathLst>
                <a:path w="1377" h="1493" extrusionOk="0">
                  <a:moveTo>
                    <a:pt x="902" y="1"/>
                  </a:moveTo>
                  <a:cubicBezTo>
                    <a:pt x="401" y="1"/>
                    <a:pt x="1" y="668"/>
                    <a:pt x="234" y="901"/>
                  </a:cubicBezTo>
                  <a:cubicBezTo>
                    <a:pt x="437" y="1129"/>
                    <a:pt x="1006" y="1492"/>
                    <a:pt x="1253" y="1492"/>
                  </a:cubicBezTo>
                  <a:cubicBezTo>
                    <a:pt x="1331" y="1492"/>
                    <a:pt x="1377" y="1456"/>
                    <a:pt x="1369" y="1368"/>
                  </a:cubicBezTo>
                  <a:cubicBezTo>
                    <a:pt x="1369" y="1368"/>
                    <a:pt x="1369" y="1"/>
                    <a:pt x="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0"/>
            <p:cNvSpPr/>
            <p:nvPr/>
          </p:nvSpPr>
          <p:spPr>
            <a:xfrm>
              <a:off x="-129925" y="1391938"/>
              <a:ext cx="43025" cy="29375"/>
            </a:xfrm>
            <a:custGeom>
              <a:avLst/>
              <a:gdLst/>
              <a:ahLst/>
              <a:cxnLst/>
              <a:rect l="l" t="t" r="r" b="b"/>
              <a:pathLst>
                <a:path w="1721" h="1175" extrusionOk="0">
                  <a:moveTo>
                    <a:pt x="345" y="1"/>
                  </a:moveTo>
                  <a:cubicBezTo>
                    <a:pt x="313" y="1"/>
                    <a:pt x="287" y="10"/>
                    <a:pt x="268" y="30"/>
                  </a:cubicBezTo>
                  <a:cubicBezTo>
                    <a:pt x="1" y="230"/>
                    <a:pt x="234" y="1097"/>
                    <a:pt x="434" y="1130"/>
                  </a:cubicBezTo>
                  <a:cubicBezTo>
                    <a:pt x="549" y="1130"/>
                    <a:pt x="990" y="1174"/>
                    <a:pt x="1310" y="1174"/>
                  </a:cubicBezTo>
                  <a:cubicBezTo>
                    <a:pt x="1549" y="1174"/>
                    <a:pt x="1721" y="1150"/>
                    <a:pt x="1635" y="1064"/>
                  </a:cubicBezTo>
                  <a:cubicBezTo>
                    <a:pt x="1635" y="1064"/>
                    <a:pt x="684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0"/>
            <p:cNvSpPr/>
            <p:nvPr/>
          </p:nvSpPr>
          <p:spPr>
            <a:xfrm>
              <a:off x="-184125" y="1417288"/>
              <a:ext cx="36525" cy="29650"/>
            </a:xfrm>
            <a:custGeom>
              <a:avLst/>
              <a:gdLst/>
              <a:ahLst/>
              <a:cxnLst/>
              <a:rect l="l" t="t" r="r" b="b"/>
              <a:pathLst>
                <a:path w="1461" h="1186" extrusionOk="0">
                  <a:moveTo>
                    <a:pt x="224" y="0"/>
                  </a:moveTo>
                  <a:cubicBezTo>
                    <a:pt x="200" y="0"/>
                    <a:pt x="181" y="5"/>
                    <a:pt x="167" y="16"/>
                  </a:cubicBezTo>
                  <a:cubicBezTo>
                    <a:pt x="0" y="116"/>
                    <a:pt x="301" y="1117"/>
                    <a:pt x="568" y="1184"/>
                  </a:cubicBezTo>
                  <a:cubicBezTo>
                    <a:pt x="576" y="1185"/>
                    <a:pt x="585" y="1186"/>
                    <a:pt x="595" y="1186"/>
                  </a:cubicBezTo>
                  <a:cubicBezTo>
                    <a:pt x="849" y="1186"/>
                    <a:pt x="1461" y="777"/>
                    <a:pt x="1268" y="617"/>
                  </a:cubicBezTo>
                  <a:cubicBezTo>
                    <a:pt x="1268" y="617"/>
                    <a:pt x="483" y="0"/>
                    <a:pt x="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0"/>
            <p:cNvSpPr/>
            <p:nvPr/>
          </p:nvSpPr>
          <p:spPr>
            <a:xfrm>
              <a:off x="-200800" y="1479263"/>
              <a:ext cx="37550" cy="22400"/>
            </a:xfrm>
            <a:custGeom>
              <a:avLst/>
              <a:gdLst/>
              <a:ahLst/>
              <a:cxnLst/>
              <a:rect l="l" t="t" r="r" b="b"/>
              <a:pathLst>
                <a:path w="1502" h="896" extrusionOk="0">
                  <a:moveTo>
                    <a:pt x="86" y="1"/>
                  </a:moveTo>
                  <a:cubicBezTo>
                    <a:pt x="32" y="1"/>
                    <a:pt x="0" y="12"/>
                    <a:pt x="0" y="39"/>
                  </a:cubicBezTo>
                  <a:cubicBezTo>
                    <a:pt x="0" y="191"/>
                    <a:pt x="553" y="895"/>
                    <a:pt x="853" y="895"/>
                  </a:cubicBezTo>
                  <a:cubicBezTo>
                    <a:pt x="883" y="895"/>
                    <a:pt x="910" y="888"/>
                    <a:pt x="934" y="873"/>
                  </a:cubicBezTo>
                  <a:cubicBezTo>
                    <a:pt x="1168" y="706"/>
                    <a:pt x="1501" y="573"/>
                    <a:pt x="1235" y="306"/>
                  </a:cubicBezTo>
                  <a:cubicBezTo>
                    <a:pt x="1235" y="306"/>
                    <a:pt x="366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0"/>
            <p:cNvSpPr/>
            <p:nvPr/>
          </p:nvSpPr>
          <p:spPr>
            <a:xfrm>
              <a:off x="-193025" y="1528213"/>
              <a:ext cx="25600" cy="22825"/>
            </a:xfrm>
            <a:custGeom>
              <a:avLst/>
              <a:gdLst/>
              <a:ahLst/>
              <a:cxnLst/>
              <a:rect l="l" t="t" r="r" b="b"/>
              <a:pathLst>
                <a:path w="1024" h="913" extrusionOk="0">
                  <a:moveTo>
                    <a:pt x="109" y="0"/>
                  </a:moveTo>
                  <a:cubicBezTo>
                    <a:pt x="38" y="0"/>
                    <a:pt x="1" y="23"/>
                    <a:pt x="23" y="83"/>
                  </a:cubicBezTo>
                  <a:cubicBezTo>
                    <a:pt x="130" y="271"/>
                    <a:pt x="583" y="912"/>
                    <a:pt x="826" y="912"/>
                  </a:cubicBezTo>
                  <a:cubicBezTo>
                    <a:pt x="884" y="912"/>
                    <a:pt x="931" y="874"/>
                    <a:pt x="957" y="783"/>
                  </a:cubicBezTo>
                  <a:lnTo>
                    <a:pt x="1024" y="283"/>
                  </a:lnTo>
                  <a:cubicBezTo>
                    <a:pt x="1024" y="283"/>
                    <a:pt x="35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0"/>
            <p:cNvSpPr/>
            <p:nvPr/>
          </p:nvSpPr>
          <p:spPr>
            <a:xfrm>
              <a:off x="103575" y="1668688"/>
              <a:ext cx="140125" cy="66750"/>
            </a:xfrm>
            <a:custGeom>
              <a:avLst/>
              <a:gdLst/>
              <a:ahLst/>
              <a:cxnLst/>
              <a:rect l="l" t="t" r="r" b="b"/>
              <a:pathLst>
                <a:path w="5605" h="2670" extrusionOk="0">
                  <a:moveTo>
                    <a:pt x="5605" y="1"/>
                  </a:moveTo>
                  <a:lnTo>
                    <a:pt x="5605" y="1"/>
                  </a:lnTo>
                  <a:cubicBezTo>
                    <a:pt x="5604" y="1"/>
                    <a:pt x="2669" y="2036"/>
                    <a:pt x="1" y="2503"/>
                  </a:cubicBezTo>
                  <a:lnTo>
                    <a:pt x="801" y="2669"/>
                  </a:lnTo>
                  <a:cubicBezTo>
                    <a:pt x="801" y="2669"/>
                    <a:pt x="3637" y="1669"/>
                    <a:pt x="5571" y="201"/>
                  </a:cubicBezTo>
                  <a:lnTo>
                    <a:pt x="5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0"/>
            <p:cNvSpPr/>
            <p:nvPr/>
          </p:nvSpPr>
          <p:spPr>
            <a:xfrm>
              <a:off x="18800" y="1739913"/>
              <a:ext cx="48950" cy="244250"/>
            </a:xfrm>
            <a:custGeom>
              <a:avLst/>
              <a:gdLst/>
              <a:ahLst/>
              <a:cxnLst/>
              <a:rect l="l" t="t" r="r" b="b"/>
              <a:pathLst>
                <a:path w="1958" h="9770" extrusionOk="0">
                  <a:moveTo>
                    <a:pt x="685" y="0"/>
                  </a:moveTo>
                  <a:cubicBezTo>
                    <a:pt x="660" y="0"/>
                    <a:pt x="744" y="375"/>
                    <a:pt x="1057" y="1522"/>
                  </a:cubicBezTo>
                  <a:lnTo>
                    <a:pt x="1157" y="1322"/>
                  </a:lnTo>
                  <a:cubicBezTo>
                    <a:pt x="1157" y="1322"/>
                    <a:pt x="730" y="0"/>
                    <a:pt x="685" y="0"/>
                  </a:cubicBezTo>
                  <a:close/>
                  <a:moveTo>
                    <a:pt x="1057" y="1522"/>
                  </a:moveTo>
                  <a:cubicBezTo>
                    <a:pt x="1957" y="4824"/>
                    <a:pt x="223" y="8827"/>
                    <a:pt x="223" y="8827"/>
                  </a:cubicBezTo>
                  <a:cubicBezTo>
                    <a:pt x="223" y="8827"/>
                    <a:pt x="1" y="9770"/>
                    <a:pt x="177" y="9770"/>
                  </a:cubicBezTo>
                  <a:cubicBezTo>
                    <a:pt x="237" y="9770"/>
                    <a:pt x="344" y="9659"/>
                    <a:pt x="523" y="9361"/>
                  </a:cubicBezTo>
                  <a:cubicBezTo>
                    <a:pt x="1190" y="8226"/>
                    <a:pt x="1690" y="2055"/>
                    <a:pt x="1690" y="2055"/>
                  </a:cubicBezTo>
                  <a:lnTo>
                    <a:pt x="1057" y="1522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0"/>
            <p:cNvSpPr/>
            <p:nvPr/>
          </p:nvSpPr>
          <p:spPr>
            <a:xfrm>
              <a:off x="-543550" y="1553763"/>
              <a:ext cx="657150" cy="863425"/>
            </a:xfrm>
            <a:custGeom>
              <a:avLst/>
              <a:gdLst/>
              <a:ahLst/>
              <a:cxnLst/>
              <a:rect l="l" t="t" r="r" b="b"/>
              <a:pathLst>
                <a:path w="26286" h="34537" extrusionOk="0">
                  <a:moveTo>
                    <a:pt x="6357" y="0"/>
                  </a:moveTo>
                  <a:cubicBezTo>
                    <a:pt x="4256" y="0"/>
                    <a:pt x="1253" y="2655"/>
                    <a:pt x="668" y="5232"/>
                  </a:cubicBezTo>
                  <a:cubicBezTo>
                    <a:pt x="1" y="8134"/>
                    <a:pt x="468" y="9568"/>
                    <a:pt x="1135" y="11436"/>
                  </a:cubicBezTo>
                  <a:cubicBezTo>
                    <a:pt x="1735" y="13304"/>
                    <a:pt x="3136" y="14572"/>
                    <a:pt x="5671" y="15506"/>
                  </a:cubicBezTo>
                  <a:cubicBezTo>
                    <a:pt x="6385" y="15778"/>
                    <a:pt x="7025" y="15876"/>
                    <a:pt x="7576" y="15876"/>
                  </a:cubicBezTo>
                  <a:cubicBezTo>
                    <a:pt x="8981" y="15876"/>
                    <a:pt x="9807" y="15239"/>
                    <a:pt x="9808" y="15239"/>
                  </a:cubicBezTo>
                  <a:lnTo>
                    <a:pt x="9808" y="15239"/>
                  </a:lnTo>
                  <a:cubicBezTo>
                    <a:pt x="8373" y="17340"/>
                    <a:pt x="8507" y="19175"/>
                    <a:pt x="8807" y="21910"/>
                  </a:cubicBezTo>
                  <a:cubicBezTo>
                    <a:pt x="9107" y="24579"/>
                    <a:pt x="10074" y="24612"/>
                    <a:pt x="10308" y="26814"/>
                  </a:cubicBezTo>
                  <a:cubicBezTo>
                    <a:pt x="10508" y="29015"/>
                    <a:pt x="10241" y="30150"/>
                    <a:pt x="11242" y="30783"/>
                  </a:cubicBezTo>
                  <a:cubicBezTo>
                    <a:pt x="12276" y="31417"/>
                    <a:pt x="12276" y="32851"/>
                    <a:pt x="14377" y="34252"/>
                  </a:cubicBezTo>
                  <a:cubicBezTo>
                    <a:pt x="14675" y="34443"/>
                    <a:pt x="15051" y="34537"/>
                    <a:pt x="15485" y="34537"/>
                  </a:cubicBezTo>
                  <a:cubicBezTo>
                    <a:pt x="18163" y="34537"/>
                    <a:pt x="23046" y="30975"/>
                    <a:pt x="25285" y="24746"/>
                  </a:cubicBezTo>
                  <a:cubicBezTo>
                    <a:pt x="26052" y="22477"/>
                    <a:pt x="26286" y="19976"/>
                    <a:pt x="26186" y="17607"/>
                  </a:cubicBezTo>
                  <a:lnTo>
                    <a:pt x="26052" y="15839"/>
                  </a:lnTo>
                  <a:cubicBezTo>
                    <a:pt x="25619" y="11403"/>
                    <a:pt x="24285" y="7767"/>
                    <a:pt x="24285" y="7767"/>
                  </a:cubicBezTo>
                  <a:lnTo>
                    <a:pt x="11275" y="1629"/>
                  </a:lnTo>
                  <a:cubicBezTo>
                    <a:pt x="11275" y="1629"/>
                    <a:pt x="9207" y="1095"/>
                    <a:pt x="7172" y="161"/>
                  </a:cubicBezTo>
                  <a:cubicBezTo>
                    <a:pt x="6924" y="51"/>
                    <a:pt x="6649" y="0"/>
                    <a:pt x="6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0"/>
            <p:cNvSpPr/>
            <p:nvPr/>
          </p:nvSpPr>
          <p:spPr>
            <a:xfrm>
              <a:off x="-460150" y="1580288"/>
              <a:ext cx="497875" cy="334525"/>
            </a:xfrm>
            <a:custGeom>
              <a:avLst/>
              <a:gdLst/>
              <a:ahLst/>
              <a:cxnLst/>
              <a:rect l="l" t="t" r="r" b="b"/>
              <a:pathLst>
                <a:path w="19915" h="13381" extrusionOk="0">
                  <a:moveTo>
                    <a:pt x="2535" y="902"/>
                  </a:moveTo>
                  <a:lnTo>
                    <a:pt x="2535" y="902"/>
                  </a:lnTo>
                  <a:cubicBezTo>
                    <a:pt x="2558" y="915"/>
                    <a:pt x="2603" y="934"/>
                    <a:pt x="2665" y="954"/>
                  </a:cubicBezTo>
                  <a:lnTo>
                    <a:pt x="2665" y="954"/>
                  </a:lnTo>
                  <a:cubicBezTo>
                    <a:pt x="2604" y="924"/>
                    <a:pt x="2557" y="907"/>
                    <a:pt x="2535" y="902"/>
                  </a:cubicBezTo>
                  <a:close/>
                  <a:moveTo>
                    <a:pt x="5310" y="1"/>
                  </a:moveTo>
                  <a:cubicBezTo>
                    <a:pt x="4998" y="1"/>
                    <a:pt x="5121" y="569"/>
                    <a:pt x="4670" y="902"/>
                  </a:cubicBezTo>
                  <a:cubicBezTo>
                    <a:pt x="4433" y="1064"/>
                    <a:pt x="4099" y="1119"/>
                    <a:pt x="3764" y="1119"/>
                  </a:cubicBezTo>
                  <a:cubicBezTo>
                    <a:pt x="3325" y="1119"/>
                    <a:pt x="2886" y="1025"/>
                    <a:pt x="2665" y="954"/>
                  </a:cubicBezTo>
                  <a:lnTo>
                    <a:pt x="2665" y="954"/>
                  </a:lnTo>
                  <a:cubicBezTo>
                    <a:pt x="2974" y="1104"/>
                    <a:pt x="3648" y="1595"/>
                    <a:pt x="3369" y="2736"/>
                  </a:cubicBezTo>
                  <a:cubicBezTo>
                    <a:pt x="3096" y="3964"/>
                    <a:pt x="1015" y="4076"/>
                    <a:pt x="267" y="4076"/>
                  </a:cubicBezTo>
                  <a:cubicBezTo>
                    <a:pt x="101" y="4076"/>
                    <a:pt x="0" y="4071"/>
                    <a:pt x="0" y="4071"/>
                  </a:cubicBezTo>
                  <a:lnTo>
                    <a:pt x="0" y="4071"/>
                  </a:lnTo>
                  <a:cubicBezTo>
                    <a:pt x="0" y="4071"/>
                    <a:pt x="601" y="4304"/>
                    <a:pt x="1101" y="5138"/>
                  </a:cubicBezTo>
                  <a:cubicBezTo>
                    <a:pt x="1635" y="5972"/>
                    <a:pt x="300" y="7106"/>
                    <a:pt x="300" y="7106"/>
                  </a:cubicBezTo>
                  <a:cubicBezTo>
                    <a:pt x="1535" y="7773"/>
                    <a:pt x="667" y="8641"/>
                    <a:pt x="667" y="8641"/>
                  </a:cubicBezTo>
                  <a:cubicBezTo>
                    <a:pt x="667" y="8641"/>
                    <a:pt x="747" y="8621"/>
                    <a:pt x="886" y="8621"/>
                  </a:cubicBezTo>
                  <a:cubicBezTo>
                    <a:pt x="1151" y="8621"/>
                    <a:pt x="1634" y="8692"/>
                    <a:pt x="2202" y="9108"/>
                  </a:cubicBezTo>
                  <a:cubicBezTo>
                    <a:pt x="3056" y="9708"/>
                    <a:pt x="761" y="10819"/>
                    <a:pt x="1374" y="10819"/>
                  </a:cubicBezTo>
                  <a:cubicBezTo>
                    <a:pt x="1407" y="10819"/>
                    <a:pt x="1449" y="10816"/>
                    <a:pt x="1501" y="10809"/>
                  </a:cubicBezTo>
                  <a:cubicBezTo>
                    <a:pt x="1556" y="10800"/>
                    <a:pt x="1609" y="10795"/>
                    <a:pt x="1660" y="10795"/>
                  </a:cubicBezTo>
                  <a:cubicBezTo>
                    <a:pt x="2539" y="10795"/>
                    <a:pt x="2861" y="12080"/>
                    <a:pt x="3303" y="12143"/>
                  </a:cubicBezTo>
                  <a:cubicBezTo>
                    <a:pt x="3341" y="12151"/>
                    <a:pt x="3385" y="12155"/>
                    <a:pt x="3433" y="12155"/>
                  </a:cubicBezTo>
                  <a:cubicBezTo>
                    <a:pt x="3703" y="12155"/>
                    <a:pt x="4113" y="12044"/>
                    <a:pt x="4533" y="12044"/>
                  </a:cubicBezTo>
                  <a:cubicBezTo>
                    <a:pt x="4946" y="12044"/>
                    <a:pt x="5367" y="12151"/>
                    <a:pt x="5671" y="12577"/>
                  </a:cubicBezTo>
                  <a:cubicBezTo>
                    <a:pt x="6244" y="13314"/>
                    <a:pt x="8894" y="13381"/>
                    <a:pt x="9839" y="13381"/>
                  </a:cubicBezTo>
                  <a:cubicBezTo>
                    <a:pt x="10048" y="13381"/>
                    <a:pt x="10174" y="13377"/>
                    <a:pt x="10174" y="13377"/>
                  </a:cubicBezTo>
                  <a:cubicBezTo>
                    <a:pt x="10174" y="13377"/>
                    <a:pt x="10341" y="13244"/>
                    <a:pt x="10608" y="13077"/>
                  </a:cubicBezTo>
                  <a:cubicBezTo>
                    <a:pt x="12276" y="11876"/>
                    <a:pt x="18447" y="7440"/>
                    <a:pt x="19914" y="6706"/>
                  </a:cubicBezTo>
                  <a:cubicBezTo>
                    <a:pt x="18547" y="5972"/>
                    <a:pt x="14911" y="4638"/>
                    <a:pt x="11575" y="3203"/>
                  </a:cubicBezTo>
                  <a:cubicBezTo>
                    <a:pt x="9340" y="2203"/>
                    <a:pt x="7205" y="1202"/>
                    <a:pt x="5971" y="335"/>
                  </a:cubicBezTo>
                  <a:cubicBezTo>
                    <a:pt x="5634" y="94"/>
                    <a:pt x="5436" y="1"/>
                    <a:pt x="5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0"/>
            <p:cNvSpPr/>
            <p:nvPr/>
          </p:nvSpPr>
          <p:spPr>
            <a:xfrm>
              <a:off x="-285875" y="1749588"/>
              <a:ext cx="407825" cy="550925"/>
            </a:xfrm>
            <a:custGeom>
              <a:avLst/>
              <a:gdLst/>
              <a:ahLst/>
              <a:cxnLst/>
              <a:rect l="l" t="t" r="r" b="b"/>
              <a:pathLst>
                <a:path w="16313" h="22037" extrusionOk="0">
                  <a:moveTo>
                    <a:pt x="13177" y="1"/>
                  </a:moveTo>
                  <a:cubicBezTo>
                    <a:pt x="13144" y="101"/>
                    <a:pt x="13044" y="134"/>
                    <a:pt x="12977" y="267"/>
                  </a:cubicBezTo>
                  <a:cubicBezTo>
                    <a:pt x="10842" y="2336"/>
                    <a:pt x="7073" y="4637"/>
                    <a:pt x="4171" y="6572"/>
                  </a:cubicBezTo>
                  <a:cubicBezTo>
                    <a:pt x="1869" y="8073"/>
                    <a:pt x="101" y="9307"/>
                    <a:pt x="68" y="10008"/>
                  </a:cubicBezTo>
                  <a:cubicBezTo>
                    <a:pt x="1" y="11676"/>
                    <a:pt x="1335" y="10775"/>
                    <a:pt x="1769" y="11576"/>
                  </a:cubicBezTo>
                  <a:cubicBezTo>
                    <a:pt x="2236" y="12409"/>
                    <a:pt x="902" y="13243"/>
                    <a:pt x="1102" y="13977"/>
                  </a:cubicBezTo>
                  <a:cubicBezTo>
                    <a:pt x="1335" y="14744"/>
                    <a:pt x="2736" y="14411"/>
                    <a:pt x="1936" y="16646"/>
                  </a:cubicBezTo>
                  <a:cubicBezTo>
                    <a:pt x="1390" y="18260"/>
                    <a:pt x="2769" y="22037"/>
                    <a:pt x="5955" y="22037"/>
                  </a:cubicBezTo>
                  <a:cubicBezTo>
                    <a:pt x="7246" y="22037"/>
                    <a:pt x="8833" y="21417"/>
                    <a:pt x="10709" y="19781"/>
                  </a:cubicBezTo>
                  <a:cubicBezTo>
                    <a:pt x="11509" y="19114"/>
                    <a:pt x="12110" y="18280"/>
                    <a:pt x="12610" y="17413"/>
                  </a:cubicBezTo>
                  <a:cubicBezTo>
                    <a:pt x="16313" y="11008"/>
                    <a:pt x="13511" y="301"/>
                    <a:pt x="13511" y="301"/>
                  </a:cubicBezTo>
                  <a:cubicBezTo>
                    <a:pt x="13511" y="234"/>
                    <a:pt x="13377" y="134"/>
                    <a:pt x="13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0"/>
            <p:cNvSpPr/>
            <p:nvPr/>
          </p:nvSpPr>
          <p:spPr>
            <a:xfrm>
              <a:off x="36875" y="1744763"/>
              <a:ext cx="9550" cy="6525"/>
            </a:xfrm>
            <a:custGeom>
              <a:avLst/>
              <a:gdLst/>
              <a:ahLst/>
              <a:cxnLst/>
              <a:rect l="l" t="t" r="r" b="b"/>
              <a:pathLst>
                <a:path w="382" h="261" extrusionOk="0">
                  <a:moveTo>
                    <a:pt x="301" y="1"/>
                  </a:moveTo>
                  <a:cubicBezTo>
                    <a:pt x="243" y="1"/>
                    <a:pt x="139" y="44"/>
                    <a:pt x="0" y="127"/>
                  </a:cubicBezTo>
                  <a:cubicBezTo>
                    <a:pt x="100" y="160"/>
                    <a:pt x="134" y="194"/>
                    <a:pt x="234" y="260"/>
                  </a:cubicBezTo>
                  <a:cubicBezTo>
                    <a:pt x="370" y="85"/>
                    <a:pt x="381" y="1"/>
                    <a:pt x="301" y="1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0"/>
            <p:cNvSpPr/>
            <p:nvPr/>
          </p:nvSpPr>
          <p:spPr>
            <a:xfrm>
              <a:off x="-257500" y="1747088"/>
              <a:ext cx="300225" cy="493700"/>
            </a:xfrm>
            <a:custGeom>
              <a:avLst/>
              <a:gdLst/>
              <a:ahLst/>
              <a:cxnLst/>
              <a:rect l="l" t="t" r="r" b="b"/>
              <a:pathLst>
                <a:path w="12009" h="19748" extrusionOk="0">
                  <a:moveTo>
                    <a:pt x="11742" y="0"/>
                  </a:moveTo>
                  <a:cubicBezTo>
                    <a:pt x="11608" y="2903"/>
                    <a:pt x="10407" y="5571"/>
                    <a:pt x="9407" y="7706"/>
                  </a:cubicBezTo>
                  <a:cubicBezTo>
                    <a:pt x="9006" y="8607"/>
                    <a:pt x="8606" y="9441"/>
                    <a:pt x="8373" y="10208"/>
                  </a:cubicBezTo>
                  <a:cubicBezTo>
                    <a:pt x="8072" y="11108"/>
                    <a:pt x="8039" y="11676"/>
                    <a:pt x="8039" y="12176"/>
                  </a:cubicBezTo>
                  <a:cubicBezTo>
                    <a:pt x="8006" y="12943"/>
                    <a:pt x="8006" y="13610"/>
                    <a:pt x="6505" y="15612"/>
                  </a:cubicBezTo>
                  <a:cubicBezTo>
                    <a:pt x="4236" y="18847"/>
                    <a:pt x="667" y="18847"/>
                    <a:pt x="600" y="18847"/>
                  </a:cubicBezTo>
                  <a:lnTo>
                    <a:pt x="0" y="19748"/>
                  </a:lnTo>
                  <a:cubicBezTo>
                    <a:pt x="33" y="19748"/>
                    <a:pt x="4403" y="19047"/>
                    <a:pt x="6738" y="15845"/>
                  </a:cubicBezTo>
                  <a:cubicBezTo>
                    <a:pt x="8239" y="13744"/>
                    <a:pt x="8273" y="13077"/>
                    <a:pt x="8273" y="12243"/>
                  </a:cubicBezTo>
                  <a:cubicBezTo>
                    <a:pt x="8273" y="11776"/>
                    <a:pt x="8339" y="11242"/>
                    <a:pt x="8606" y="10341"/>
                  </a:cubicBezTo>
                  <a:cubicBezTo>
                    <a:pt x="8873" y="9574"/>
                    <a:pt x="9240" y="8740"/>
                    <a:pt x="9674" y="7839"/>
                  </a:cubicBezTo>
                  <a:cubicBezTo>
                    <a:pt x="10674" y="5671"/>
                    <a:pt x="11875" y="3003"/>
                    <a:pt x="12009" y="34"/>
                  </a:cubicBezTo>
                  <a:lnTo>
                    <a:pt x="117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0"/>
            <p:cNvSpPr/>
            <p:nvPr/>
          </p:nvSpPr>
          <p:spPr>
            <a:xfrm>
              <a:off x="-274200" y="2038963"/>
              <a:ext cx="223525" cy="135125"/>
            </a:xfrm>
            <a:custGeom>
              <a:avLst/>
              <a:gdLst/>
              <a:ahLst/>
              <a:cxnLst/>
              <a:rect l="l" t="t" r="r" b="b"/>
              <a:pathLst>
                <a:path w="8941" h="5405" extrusionOk="0">
                  <a:moveTo>
                    <a:pt x="8874" y="1"/>
                  </a:moveTo>
                  <a:cubicBezTo>
                    <a:pt x="8841" y="1"/>
                    <a:pt x="5638" y="668"/>
                    <a:pt x="3770" y="2769"/>
                  </a:cubicBezTo>
                  <a:cubicBezTo>
                    <a:pt x="2974" y="3636"/>
                    <a:pt x="2300" y="3887"/>
                    <a:pt x="1786" y="3887"/>
                  </a:cubicBezTo>
                  <a:cubicBezTo>
                    <a:pt x="1073" y="3887"/>
                    <a:pt x="668" y="3403"/>
                    <a:pt x="668" y="3403"/>
                  </a:cubicBezTo>
                  <a:lnTo>
                    <a:pt x="1" y="5404"/>
                  </a:lnTo>
                  <a:cubicBezTo>
                    <a:pt x="68" y="5404"/>
                    <a:pt x="2036" y="5004"/>
                    <a:pt x="3937" y="2903"/>
                  </a:cubicBezTo>
                  <a:cubicBezTo>
                    <a:pt x="5772" y="868"/>
                    <a:pt x="8907" y="201"/>
                    <a:pt x="8941" y="201"/>
                  </a:cubicBezTo>
                  <a:lnTo>
                    <a:pt x="8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0"/>
            <p:cNvSpPr/>
            <p:nvPr/>
          </p:nvSpPr>
          <p:spPr>
            <a:xfrm>
              <a:off x="-292525" y="1927213"/>
              <a:ext cx="283550" cy="76350"/>
            </a:xfrm>
            <a:custGeom>
              <a:avLst/>
              <a:gdLst/>
              <a:ahLst/>
              <a:cxnLst/>
              <a:rect l="l" t="t" r="r" b="b"/>
              <a:pathLst>
                <a:path w="11342" h="3054" extrusionOk="0">
                  <a:moveTo>
                    <a:pt x="11175" y="1"/>
                  </a:moveTo>
                  <a:cubicBezTo>
                    <a:pt x="11143" y="33"/>
                    <a:pt x="6849" y="2782"/>
                    <a:pt x="3553" y="2782"/>
                  </a:cubicBezTo>
                  <a:cubicBezTo>
                    <a:pt x="3423" y="2782"/>
                    <a:pt x="3295" y="2778"/>
                    <a:pt x="3169" y="2769"/>
                  </a:cubicBezTo>
                  <a:cubicBezTo>
                    <a:pt x="1334" y="2669"/>
                    <a:pt x="1134" y="1869"/>
                    <a:pt x="934" y="1535"/>
                  </a:cubicBezTo>
                  <a:cubicBezTo>
                    <a:pt x="873" y="1438"/>
                    <a:pt x="791" y="1407"/>
                    <a:pt x="710" y="1407"/>
                  </a:cubicBezTo>
                  <a:cubicBezTo>
                    <a:pt x="569" y="1407"/>
                    <a:pt x="434" y="1502"/>
                    <a:pt x="434" y="1502"/>
                  </a:cubicBezTo>
                  <a:lnTo>
                    <a:pt x="133" y="1402"/>
                  </a:lnTo>
                  <a:lnTo>
                    <a:pt x="133" y="1402"/>
                  </a:lnTo>
                  <a:cubicBezTo>
                    <a:pt x="133" y="1468"/>
                    <a:pt x="0" y="1735"/>
                    <a:pt x="267" y="2069"/>
                  </a:cubicBezTo>
                  <a:cubicBezTo>
                    <a:pt x="634" y="2636"/>
                    <a:pt x="1601" y="2903"/>
                    <a:pt x="3169" y="3036"/>
                  </a:cubicBezTo>
                  <a:cubicBezTo>
                    <a:pt x="3317" y="3048"/>
                    <a:pt x="3466" y="3053"/>
                    <a:pt x="3618" y="3053"/>
                  </a:cubicBezTo>
                  <a:cubicBezTo>
                    <a:pt x="6987" y="3053"/>
                    <a:pt x="11150" y="328"/>
                    <a:pt x="11341" y="201"/>
                  </a:cubicBezTo>
                  <a:lnTo>
                    <a:pt x="11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0"/>
            <p:cNvSpPr/>
            <p:nvPr/>
          </p:nvSpPr>
          <p:spPr>
            <a:xfrm>
              <a:off x="-205800" y="2126538"/>
              <a:ext cx="179300" cy="180150"/>
            </a:xfrm>
            <a:custGeom>
              <a:avLst/>
              <a:gdLst/>
              <a:ahLst/>
              <a:cxnLst/>
              <a:rect l="l" t="t" r="r" b="b"/>
              <a:pathLst>
                <a:path w="7172" h="7206" extrusionOk="0">
                  <a:moveTo>
                    <a:pt x="6972" y="0"/>
                  </a:moveTo>
                  <a:cubicBezTo>
                    <a:pt x="5137" y="4670"/>
                    <a:pt x="34" y="6605"/>
                    <a:pt x="0" y="6605"/>
                  </a:cubicBezTo>
                  <a:lnTo>
                    <a:pt x="601" y="7205"/>
                  </a:lnTo>
                  <a:cubicBezTo>
                    <a:pt x="634" y="7205"/>
                    <a:pt x="5337" y="4837"/>
                    <a:pt x="7172" y="67"/>
                  </a:cubicBezTo>
                  <a:lnTo>
                    <a:pt x="69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0"/>
            <p:cNvSpPr/>
            <p:nvPr/>
          </p:nvSpPr>
          <p:spPr>
            <a:xfrm>
              <a:off x="-140750" y="2101513"/>
              <a:ext cx="164300" cy="226850"/>
            </a:xfrm>
            <a:custGeom>
              <a:avLst/>
              <a:gdLst/>
              <a:ahLst/>
              <a:cxnLst/>
              <a:rect l="l" t="t" r="r" b="b"/>
              <a:pathLst>
                <a:path w="6572" h="9074" extrusionOk="0">
                  <a:moveTo>
                    <a:pt x="6338" y="0"/>
                  </a:moveTo>
                  <a:cubicBezTo>
                    <a:pt x="5371" y="5004"/>
                    <a:pt x="67" y="8773"/>
                    <a:pt x="0" y="8840"/>
                  </a:cubicBezTo>
                  <a:lnTo>
                    <a:pt x="901" y="9073"/>
                  </a:lnTo>
                  <a:cubicBezTo>
                    <a:pt x="934" y="9040"/>
                    <a:pt x="5537" y="5104"/>
                    <a:pt x="6571" y="67"/>
                  </a:cubicBez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0"/>
            <p:cNvSpPr/>
            <p:nvPr/>
          </p:nvSpPr>
          <p:spPr>
            <a:xfrm>
              <a:off x="-5675" y="2074813"/>
              <a:ext cx="60900" cy="173500"/>
            </a:xfrm>
            <a:custGeom>
              <a:avLst/>
              <a:gdLst/>
              <a:ahLst/>
              <a:cxnLst/>
              <a:rect l="l" t="t" r="r" b="b"/>
              <a:pathLst>
                <a:path w="2436" h="6940" extrusionOk="0">
                  <a:moveTo>
                    <a:pt x="2036" y="1"/>
                  </a:moveTo>
                  <a:cubicBezTo>
                    <a:pt x="2169" y="2469"/>
                    <a:pt x="1" y="6906"/>
                    <a:pt x="1" y="6939"/>
                  </a:cubicBezTo>
                  <a:lnTo>
                    <a:pt x="968" y="6572"/>
                  </a:lnTo>
                  <a:cubicBezTo>
                    <a:pt x="1002" y="6405"/>
                    <a:pt x="2436" y="2469"/>
                    <a:pt x="2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0"/>
            <p:cNvSpPr/>
            <p:nvPr/>
          </p:nvSpPr>
          <p:spPr>
            <a:xfrm>
              <a:off x="-77375" y="1981413"/>
              <a:ext cx="161800" cy="156675"/>
            </a:xfrm>
            <a:custGeom>
              <a:avLst/>
              <a:gdLst/>
              <a:ahLst/>
              <a:cxnLst/>
              <a:rect l="l" t="t" r="r" b="b"/>
              <a:pathLst>
                <a:path w="6472" h="6267" extrusionOk="0">
                  <a:moveTo>
                    <a:pt x="5337" y="3036"/>
                  </a:moveTo>
                  <a:cubicBezTo>
                    <a:pt x="5237" y="3303"/>
                    <a:pt x="5137" y="3503"/>
                    <a:pt x="5004" y="3737"/>
                  </a:cubicBezTo>
                  <a:cubicBezTo>
                    <a:pt x="4970" y="3770"/>
                    <a:pt x="4970" y="3870"/>
                    <a:pt x="4904" y="3904"/>
                  </a:cubicBezTo>
                  <a:cubicBezTo>
                    <a:pt x="4670" y="4371"/>
                    <a:pt x="4370" y="4738"/>
                    <a:pt x="4036" y="5004"/>
                  </a:cubicBezTo>
                  <a:cubicBezTo>
                    <a:pt x="3970" y="5038"/>
                    <a:pt x="3870" y="5138"/>
                    <a:pt x="3803" y="5138"/>
                  </a:cubicBezTo>
                  <a:lnTo>
                    <a:pt x="3736" y="5138"/>
                  </a:lnTo>
                  <a:cubicBezTo>
                    <a:pt x="3636" y="5171"/>
                    <a:pt x="3536" y="5188"/>
                    <a:pt x="3436" y="5188"/>
                  </a:cubicBezTo>
                  <a:cubicBezTo>
                    <a:pt x="3336" y="5188"/>
                    <a:pt x="3236" y="5171"/>
                    <a:pt x="3136" y="5138"/>
                  </a:cubicBezTo>
                  <a:lnTo>
                    <a:pt x="3036" y="5071"/>
                  </a:lnTo>
                  <a:lnTo>
                    <a:pt x="3002" y="5138"/>
                  </a:lnTo>
                  <a:cubicBezTo>
                    <a:pt x="2802" y="5305"/>
                    <a:pt x="2302" y="5572"/>
                    <a:pt x="1868" y="5738"/>
                  </a:cubicBezTo>
                  <a:cubicBezTo>
                    <a:pt x="1835" y="5738"/>
                    <a:pt x="1835" y="5805"/>
                    <a:pt x="1801" y="5805"/>
                  </a:cubicBezTo>
                  <a:cubicBezTo>
                    <a:pt x="1601" y="5855"/>
                    <a:pt x="1409" y="5897"/>
                    <a:pt x="1247" y="5897"/>
                  </a:cubicBezTo>
                  <a:cubicBezTo>
                    <a:pt x="1084" y="5897"/>
                    <a:pt x="951" y="5855"/>
                    <a:pt x="867" y="5738"/>
                  </a:cubicBezTo>
                  <a:lnTo>
                    <a:pt x="334" y="5171"/>
                  </a:lnTo>
                  <a:lnTo>
                    <a:pt x="901" y="4004"/>
                  </a:lnTo>
                  <a:cubicBezTo>
                    <a:pt x="1034" y="4204"/>
                    <a:pt x="1334" y="4537"/>
                    <a:pt x="1668" y="4604"/>
                  </a:cubicBezTo>
                  <a:cubicBezTo>
                    <a:pt x="1732" y="4632"/>
                    <a:pt x="1797" y="4644"/>
                    <a:pt x="1861" y="4644"/>
                  </a:cubicBezTo>
                  <a:cubicBezTo>
                    <a:pt x="2030" y="4644"/>
                    <a:pt x="2199" y="4558"/>
                    <a:pt x="2369" y="4437"/>
                  </a:cubicBezTo>
                  <a:cubicBezTo>
                    <a:pt x="2927" y="4055"/>
                    <a:pt x="3434" y="3647"/>
                    <a:pt x="3752" y="3647"/>
                  </a:cubicBezTo>
                  <a:cubicBezTo>
                    <a:pt x="3795" y="3647"/>
                    <a:pt x="3834" y="3654"/>
                    <a:pt x="3870" y="3670"/>
                  </a:cubicBezTo>
                  <a:cubicBezTo>
                    <a:pt x="3903" y="3670"/>
                    <a:pt x="3970" y="3704"/>
                    <a:pt x="3970" y="3704"/>
                  </a:cubicBezTo>
                  <a:cubicBezTo>
                    <a:pt x="4056" y="3761"/>
                    <a:pt x="4192" y="3844"/>
                    <a:pt x="4378" y="3844"/>
                  </a:cubicBezTo>
                  <a:cubicBezTo>
                    <a:pt x="4407" y="3844"/>
                    <a:pt x="4438" y="3841"/>
                    <a:pt x="4470" y="3837"/>
                  </a:cubicBezTo>
                  <a:cubicBezTo>
                    <a:pt x="4496" y="3846"/>
                    <a:pt x="4523" y="3850"/>
                    <a:pt x="4551" y="3850"/>
                  </a:cubicBezTo>
                  <a:cubicBezTo>
                    <a:pt x="4735" y="3850"/>
                    <a:pt x="4961" y="3645"/>
                    <a:pt x="5337" y="3036"/>
                  </a:cubicBezTo>
                  <a:close/>
                  <a:moveTo>
                    <a:pt x="6205" y="1"/>
                  </a:moveTo>
                  <a:cubicBezTo>
                    <a:pt x="5504" y="1702"/>
                    <a:pt x="4804" y="3670"/>
                    <a:pt x="4370" y="3737"/>
                  </a:cubicBezTo>
                  <a:cubicBezTo>
                    <a:pt x="4334" y="3746"/>
                    <a:pt x="4306" y="3750"/>
                    <a:pt x="4280" y="3750"/>
                  </a:cubicBezTo>
                  <a:cubicBezTo>
                    <a:pt x="4211" y="3750"/>
                    <a:pt x="4167" y="3719"/>
                    <a:pt x="4070" y="3670"/>
                  </a:cubicBezTo>
                  <a:cubicBezTo>
                    <a:pt x="4036" y="3637"/>
                    <a:pt x="4003" y="3637"/>
                    <a:pt x="3970" y="3570"/>
                  </a:cubicBezTo>
                  <a:cubicBezTo>
                    <a:pt x="3895" y="3541"/>
                    <a:pt x="3818" y="3527"/>
                    <a:pt x="3738" y="3527"/>
                  </a:cubicBezTo>
                  <a:cubicBezTo>
                    <a:pt x="3353" y="3527"/>
                    <a:pt x="2892" y="3846"/>
                    <a:pt x="2202" y="4371"/>
                  </a:cubicBezTo>
                  <a:cubicBezTo>
                    <a:pt x="2074" y="4473"/>
                    <a:pt x="1947" y="4516"/>
                    <a:pt x="1819" y="4516"/>
                  </a:cubicBezTo>
                  <a:cubicBezTo>
                    <a:pt x="1780" y="4516"/>
                    <a:pt x="1741" y="4512"/>
                    <a:pt x="1701" y="4504"/>
                  </a:cubicBezTo>
                  <a:cubicBezTo>
                    <a:pt x="1268" y="4371"/>
                    <a:pt x="1001" y="3837"/>
                    <a:pt x="1001" y="3837"/>
                  </a:cubicBezTo>
                  <a:lnTo>
                    <a:pt x="867" y="3637"/>
                  </a:lnTo>
                  <a:lnTo>
                    <a:pt x="667" y="4004"/>
                  </a:lnTo>
                  <a:lnTo>
                    <a:pt x="34" y="5238"/>
                  </a:lnTo>
                  <a:lnTo>
                    <a:pt x="0" y="5338"/>
                  </a:lnTo>
                  <a:lnTo>
                    <a:pt x="167" y="5505"/>
                  </a:lnTo>
                  <a:lnTo>
                    <a:pt x="634" y="6039"/>
                  </a:lnTo>
                  <a:cubicBezTo>
                    <a:pt x="779" y="6204"/>
                    <a:pt x="962" y="6267"/>
                    <a:pt x="1168" y="6267"/>
                  </a:cubicBezTo>
                  <a:cubicBezTo>
                    <a:pt x="1294" y="6267"/>
                    <a:pt x="1429" y="6243"/>
                    <a:pt x="1568" y="6205"/>
                  </a:cubicBezTo>
                  <a:cubicBezTo>
                    <a:pt x="1701" y="6172"/>
                    <a:pt x="1801" y="6172"/>
                    <a:pt x="1902" y="6139"/>
                  </a:cubicBezTo>
                  <a:cubicBezTo>
                    <a:pt x="2402" y="5905"/>
                    <a:pt x="2902" y="5638"/>
                    <a:pt x="3069" y="5505"/>
                  </a:cubicBezTo>
                  <a:cubicBezTo>
                    <a:pt x="3187" y="5528"/>
                    <a:pt x="3338" y="5552"/>
                    <a:pt x="3464" y="5552"/>
                  </a:cubicBezTo>
                  <a:cubicBezTo>
                    <a:pt x="3516" y="5552"/>
                    <a:pt x="3564" y="5548"/>
                    <a:pt x="3603" y="5538"/>
                  </a:cubicBezTo>
                  <a:cubicBezTo>
                    <a:pt x="3703" y="5538"/>
                    <a:pt x="3770" y="5505"/>
                    <a:pt x="3870" y="5471"/>
                  </a:cubicBezTo>
                  <a:cubicBezTo>
                    <a:pt x="3870" y="5471"/>
                    <a:pt x="3903" y="5471"/>
                    <a:pt x="3903" y="5405"/>
                  </a:cubicBezTo>
                  <a:cubicBezTo>
                    <a:pt x="4237" y="5238"/>
                    <a:pt x="4570" y="4904"/>
                    <a:pt x="4837" y="4504"/>
                  </a:cubicBezTo>
                  <a:cubicBezTo>
                    <a:pt x="4904" y="4371"/>
                    <a:pt x="5004" y="4204"/>
                    <a:pt x="5070" y="4037"/>
                  </a:cubicBezTo>
                  <a:cubicBezTo>
                    <a:pt x="5504" y="3237"/>
                    <a:pt x="5838" y="2336"/>
                    <a:pt x="6004" y="1735"/>
                  </a:cubicBezTo>
                  <a:cubicBezTo>
                    <a:pt x="6171" y="1369"/>
                    <a:pt x="6205" y="1168"/>
                    <a:pt x="6238" y="1135"/>
                  </a:cubicBezTo>
                  <a:lnTo>
                    <a:pt x="6471" y="334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0"/>
            <p:cNvSpPr/>
            <p:nvPr/>
          </p:nvSpPr>
          <p:spPr>
            <a:xfrm>
              <a:off x="-69050" y="2057313"/>
              <a:ext cx="125125" cy="74475"/>
            </a:xfrm>
            <a:custGeom>
              <a:avLst/>
              <a:gdLst/>
              <a:ahLst/>
              <a:cxnLst/>
              <a:rect l="l" t="t" r="r" b="b"/>
              <a:pathLst>
                <a:path w="5005" h="2979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4571" y="701"/>
                    <a:pt x="4337" y="868"/>
                    <a:pt x="4137" y="934"/>
                  </a:cubicBezTo>
                  <a:cubicBezTo>
                    <a:pt x="4105" y="939"/>
                    <a:pt x="4074" y="941"/>
                    <a:pt x="4045" y="941"/>
                  </a:cubicBezTo>
                  <a:cubicBezTo>
                    <a:pt x="3859" y="941"/>
                    <a:pt x="3723" y="859"/>
                    <a:pt x="3637" y="801"/>
                  </a:cubicBezTo>
                  <a:cubicBezTo>
                    <a:pt x="3570" y="734"/>
                    <a:pt x="3537" y="734"/>
                    <a:pt x="3537" y="734"/>
                  </a:cubicBezTo>
                  <a:cubicBezTo>
                    <a:pt x="3509" y="725"/>
                    <a:pt x="3479" y="721"/>
                    <a:pt x="3446" y="721"/>
                  </a:cubicBezTo>
                  <a:cubicBezTo>
                    <a:pt x="3131" y="721"/>
                    <a:pt x="2610" y="1141"/>
                    <a:pt x="2036" y="1535"/>
                  </a:cubicBezTo>
                  <a:cubicBezTo>
                    <a:pt x="1887" y="1658"/>
                    <a:pt x="1702" y="1727"/>
                    <a:pt x="1521" y="1727"/>
                  </a:cubicBezTo>
                  <a:cubicBezTo>
                    <a:pt x="1458" y="1727"/>
                    <a:pt x="1395" y="1719"/>
                    <a:pt x="1335" y="1702"/>
                  </a:cubicBezTo>
                  <a:cubicBezTo>
                    <a:pt x="1001" y="1635"/>
                    <a:pt x="701" y="1301"/>
                    <a:pt x="568" y="1101"/>
                  </a:cubicBezTo>
                  <a:lnTo>
                    <a:pt x="1" y="2269"/>
                  </a:lnTo>
                  <a:lnTo>
                    <a:pt x="534" y="2836"/>
                  </a:lnTo>
                  <a:cubicBezTo>
                    <a:pt x="628" y="2937"/>
                    <a:pt x="761" y="2978"/>
                    <a:pt x="916" y="2978"/>
                  </a:cubicBezTo>
                  <a:cubicBezTo>
                    <a:pt x="1477" y="2978"/>
                    <a:pt x="2329" y="2430"/>
                    <a:pt x="2669" y="2169"/>
                  </a:cubicBezTo>
                  <a:lnTo>
                    <a:pt x="2703" y="2135"/>
                  </a:lnTo>
                  <a:lnTo>
                    <a:pt x="2803" y="2169"/>
                  </a:lnTo>
                  <a:cubicBezTo>
                    <a:pt x="2896" y="2215"/>
                    <a:pt x="2996" y="2240"/>
                    <a:pt x="3096" y="2240"/>
                  </a:cubicBezTo>
                  <a:cubicBezTo>
                    <a:pt x="3212" y="2240"/>
                    <a:pt x="3329" y="2207"/>
                    <a:pt x="3437" y="2135"/>
                  </a:cubicBezTo>
                  <a:cubicBezTo>
                    <a:pt x="4070" y="1835"/>
                    <a:pt x="4637" y="934"/>
                    <a:pt x="5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0"/>
            <p:cNvSpPr/>
            <p:nvPr/>
          </p:nvSpPr>
          <p:spPr>
            <a:xfrm>
              <a:off x="-49025" y="1939713"/>
              <a:ext cx="162625" cy="96925"/>
            </a:xfrm>
            <a:custGeom>
              <a:avLst/>
              <a:gdLst/>
              <a:ahLst/>
              <a:cxnLst/>
              <a:rect l="l" t="t" r="r" b="b"/>
              <a:pathLst>
                <a:path w="6505" h="3877" extrusionOk="0">
                  <a:moveTo>
                    <a:pt x="4170" y="201"/>
                  </a:moveTo>
                  <a:cubicBezTo>
                    <a:pt x="4370" y="201"/>
                    <a:pt x="4604" y="335"/>
                    <a:pt x="4937" y="668"/>
                  </a:cubicBezTo>
                  <a:lnTo>
                    <a:pt x="5037" y="735"/>
                  </a:lnTo>
                  <a:cubicBezTo>
                    <a:pt x="5343" y="1013"/>
                    <a:pt x="5602" y="1152"/>
                    <a:pt x="5816" y="1152"/>
                  </a:cubicBezTo>
                  <a:cubicBezTo>
                    <a:pt x="5858" y="1152"/>
                    <a:pt x="5899" y="1146"/>
                    <a:pt x="5938" y="1135"/>
                  </a:cubicBezTo>
                  <a:cubicBezTo>
                    <a:pt x="6071" y="1068"/>
                    <a:pt x="6171" y="1035"/>
                    <a:pt x="6205" y="1002"/>
                  </a:cubicBezTo>
                  <a:cubicBezTo>
                    <a:pt x="6238" y="1335"/>
                    <a:pt x="6238" y="1702"/>
                    <a:pt x="6271" y="1969"/>
                  </a:cubicBezTo>
                  <a:cubicBezTo>
                    <a:pt x="6271" y="2036"/>
                    <a:pt x="6238" y="2136"/>
                    <a:pt x="6171" y="2136"/>
                  </a:cubicBezTo>
                  <a:cubicBezTo>
                    <a:pt x="6128" y="2147"/>
                    <a:pt x="6079" y="2152"/>
                    <a:pt x="6027" y="2152"/>
                  </a:cubicBezTo>
                  <a:cubicBezTo>
                    <a:pt x="5756" y="2152"/>
                    <a:pt x="5378" y="2004"/>
                    <a:pt x="5071" y="1669"/>
                  </a:cubicBezTo>
                  <a:cubicBezTo>
                    <a:pt x="5071" y="1669"/>
                    <a:pt x="5071" y="1635"/>
                    <a:pt x="5037" y="1635"/>
                  </a:cubicBezTo>
                  <a:cubicBezTo>
                    <a:pt x="4904" y="1502"/>
                    <a:pt x="4770" y="1469"/>
                    <a:pt x="4670" y="1469"/>
                  </a:cubicBezTo>
                  <a:cubicBezTo>
                    <a:pt x="4203" y="1469"/>
                    <a:pt x="3703" y="2002"/>
                    <a:pt x="3103" y="2636"/>
                  </a:cubicBezTo>
                  <a:cubicBezTo>
                    <a:pt x="2869" y="2870"/>
                    <a:pt x="2669" y="3170"/>
                    <a:pt x="2369" y="3403"/>
                  </a:cubicBezTo>
                  <a:cubicBezTo>
                    <a:pt x="2102" y="3670"/>
                    <a:pt x="1835" y="3737"/>
                    <a:pt x="1535" y="3737"/>
                  </a:cubicBezTo>
                  <a:cubicBezTo>
                    <a:pt x="934" y="3704"/>
                    <a:pt x="367" y="3170"/>
                    <a:pt x="200" y="3003"/>
                  </a:cubicBezTo>
                  <a:lnTo>
                    <a:pt x="768" y="1469"/>
                  </a:lnTo>
                  <a:cubicBezTo>
                    <a:pt x="901" y="1669"/>
                    <a:pt x="1068" y="1969"/>
                    <a:pt x="1368" y="2036"/>
                  </a:cubicBezTo>
                  <a:cubicBezTo>
                    <a:pt x="1445" y="2067"/>
                    <a:pt x="1524" y="2081"/>
                    <a:pt x="1605" y="2081"/>
                  </a:cubicBezTo>
                  <a:cubicBezTo>
                    <a:pt x="1875" y="2081"/>
                    <a:pt x="2169" y="1918"/>
                    <a:pt x="2502" y="1635"/>
                  </a:cubicBezTo>
                  <a:cubicBezTo>
                    <a:pt x="2736" y="1369"/>
                    <a:pt x="2936" y="1168"/>
                    <a:pt x="3103" y="968"/>
                  </a:cubicBezTo>
                  <a:cubicBezTo>
                    <a:pt x="3536" y="501"/>
                    <a:pt x="3836" y="201"/>
                    <a:pt x="4170" y="201"/>
                  </a:cubicBezTo>
                  <a:close/>
                  <a:moveTo>
                    <a:pt x="4170" y="1"/>
                  </a:moveTo>
                  <a:cubicBezTo>
                    <a:pt x="3736" y="1"/>
                    <a:pt x="3436" y="335"/>
                    <a:pt x="2936" y="802"/>
                  </a:cubicBezTo>
                  <a:cubicBezTo>
                    <a:pt x="2769" y="1002"/>
                    <a:pt x="2569" y="1202"/>
                    <a:pt x="2335" y="1402"/>
                  </a:cubicBezTo>
                  <a:cubicBezTo>
                    <a:pt x="2057" y="1680"/>
                    <a:pt x="1779" y="1819"/>
                    <a:pt x="1559" y="1819"/>
                  </a:cubicBezTo>
                  <a:cubicBezTo>
                    <a:pt x="1515" y="1819"/>
                    <a:pt x="1474" y="1813"/>
                    <a:pt x="1435" y="1802"/>
                  </a:cubicBezTo>
                  <a:cubicBezTo>
                    <a:pt x="1101" y="1669"/>
                    <a:pt x="934" y="1202"/>
                    <a:pt x="934" y="1068"/>
                  </a:cubicBezTo>
                  <a:lnTo>
                    <a:pt x="934" y="1035"/>
                  </a:lnTo>
                  <a:lnTo>
                    <a:pt x="868" y="668"/>
                  </a:lnTo>
                  <a:lnTo>
                    <a:pt x="868" y="635"/>
                  </a:lnTo>
                  <a:lnTo>
                    <a:pt x="734" y="968"/>
                  </a:lnTo>
                  <a:lnTo>
                    <a:pt x="34" y="2836"/>
                  </a:lnTo>
                  <a:lnTo>
                    <a:pt x="0" y="2903"/>
                  </a:lnTo>
                  <a:lnTo>
                    <a:pt x="34" y="2970"/>
                  </a:lnTo>
                  <a:lnTo>
                    <a:pt x="200" y="3137"/>
                  </a:lnTo>
                  <a:cubicBezTo>
                    <a:pt x="434" y="3370"/>
                    <a:pt x="1001" y="3804"/>
                    <a:pt x="1601" y="3870"/>
                  </a:cubicBezTo>
                  <a:cubicBezTo>
                    <a:pt x="1650" y="3874"/>
                    <a:pt x="1698" y="3877"/>
                    <a:pt x="1744" y="3877"/>
                  </a:cubicBezTo>
                  <a:cubicBezTo>
                    <a:pt x="2082" y="3877"/>
                    <a:pt x="2368" y="3767"/>
                    <a:pt x="2602" y="3504"/>
                  </a:cubicBezTo>
                  <a:cubicBezTo>
                    <a:pt x="2869" y="3237"/>
                    <a:pt x="3103" y="2970"/>
                    <a:pt x="3369" y="2703"/>
                  </a:cubicBezTo>
                  <a:cubicBezTo>
                    <a:pt x="3903" y="2136"/>
                    <a:pt x="4370" y="1569"/>
                    <a:pt x="4737" y="1569"/>
                  </a:cubicBezTo>
                  <a:cubicBezTo>
                    <a:pt x="4837" y="1569"/>
                    <a:pt x="4904" y="1635"/>
                    <a:pt x="5004" y="1702"/>
                  </a:cubicBezTo>
                  <a:lnTo>
                    <a:pt x="5104" y="1836"/>
                  </a:lnTo>
                  <a:cubicBezTo>
                    <a:pt x="5427" y="2109"/>
                    <a:pt x="5788" y="2253"/>
                    <a:pt x="6075" y="2253"/>
                  </a:cubicBezTo>
                  <a:cubicBezTo>
                    <a:pt x="6173" y="2253"/>
                    <a:pt x="6262" y="2236"/>
                    <a:pt x="6338" y="2203"/>
                  </a:cubicBezTo>
                  <a:cubicBezTo>
                    <a:pt x="6405" y="2169"/>
                    <a:pt x="6438" y="2169"/>
                    <a:pt x="6505" y="2136"/>
                  </a:cubicBezTo>
                  <a:cubicBezTo>
                    <a:pt x="6405" y="1602"/>
                    <a:pt x="6372" y="1035"/>
                    <a:pt x="6271" y="468"/>
                  </a:cubicBezTo>
                  <a:lnTo>
                    <a:pt x="6171" y="468"/>
                  </a:lnTo>
                  <a:cubicBezTo>
                    <a:pt x="6171" y="568"/>
                    <a:pt x="6071" y="868"/>
                    <a:pt x="5871" y="902"/>
                  </a:cubicBezTo>
                  <a:cubicBezTo>
                    <a:pt x="5843" y="913"/>
                    <a:pt x="5811" y="918"/>
                    <a:pt x="5776" y="918"/>
                  </a:cubicBezTo>
                  <a:cubicBezTo>
                    <a:pt x="5603" y="918"/>
                    <a:pt x="5353" y="784"/>
                    <a:pt x="5104" y="535"/>
                  </a:cubicBezTo>
                  <a:lnTo>
                    <a:pt x="5037" y="468"/>
                  </a:lnTo>
                  <a:cubicBezTo>
                    <a:pt x="4704" y="168"/>
                    <a:pt x="4403" y="34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0"/>
            <p:cNvSpPr/>
            <p:nvPr/>
          </p:nvSpPr>
          <p:spPr>
            <a:xfrm>
              <a:off x="-44025" y="1944738"/>
              <a:ext cx="151800" cy="88825"/>
            </a:xfrm>
            <a:custGeom>
              <a:avLst/>
              <a:gdLst/>
              <a:ahLst/>
              <a:cxnLst/>
              <a:rect l="l" t="t" r="r" b="b"/>
              <a:pathLst>
                <a:path w="6072" h="3553" extrusionOk="0">
                  <a:moveTo>
                    <a:pt x="3970" y="0"/>
                  </a:moveTo>
                  <a:cubicBezTo>
                    <a:pt x="3636" y="0"/>
                    <a:pt x="3370" y="300"/>
                    <a:pt x="2903" y="767"/>
                  </a:cubicBezTo>
                  <a:cubicBezTo>
                    <a:pt x="2736" y="967"/>
                    <a:pt x="2536" y="1168"/>
                    <a:pt x="2302" y="1434"/>
                  </a:cubicBezTo>
                  <a:cubicBezTo>
                    <a:pt x="1969" y="1717"/>
                    <a:pt x="1675" y="1880"/>
                    <a:pt x="1405" y="1880"/>
                  </a:cubicBezTo>
                  <a:cubicBezTo>
                    <a:pt x="1324" y="1880"/>
                    <a:pt x="1245" y="1866"/>
                    <a:pt x="1168" y="1835"/>
                  </a:cubicBezTo>
                  <a:cubicBezTo>
                    <a:pt x="868" y="1768"/>
                    <a:pt x="701" y="1468"/>
                    <a:pt x="568" y="1268"/>
                  </a:cubicBezTo>
                  <a:lnTo>
                    <a:pt x="0" y="2802"/>
                  </a:lnTo>
                  <a:cubicBezTo>
                    <a:pt x="167" y="2969"/>
                    <a:pt x="701" y="3503"/>
                    <a:pt x="1335" y="3536"/>
                  </a:cubicBezTo>
                  <a:cubicBezTo>
                    <a:pt x="1381" y="3547"/>
                    <a:pt x="1427" y="3553"/>
                    <a:pt x="1475" y="3553"/>
                  </a:cubicBezTo>
                  <a:cubicBezTo>
                    <a:pt x="1704" y="3553"/>
                    <a:pt x="1948" y="3424"/>
                    <a:pt x="2169" y="3202"/>
                  </a:cubicBezTo>
                  <a:cubicBezTo>
                    <a:pt x="2402" y="2969"/>
                    <a:pt x="2669" y="2702"/>
                    <a:pt x="2903" y="2435"/>
                  </a:cubicBezTo>
                  <a:cubicBezTo>
                    <a:pt x="3487" y="1818"/>
                    <a:pt x="3977" y="1233"/>
                    <a:pt x="4402" y="1233"/>
                  </a:cubicBezTo>
                  <a:cubicBezTo>
                    <a:pt x="4414" y="1233"/>
                    <a:pt x="4425" y="1233"/>
                    <a:pt x="4437" y="1234"/>
                  </a:cubicBezTo>
                  <a:cubicBezTo>
                    <a:pt x="4637" y="1234"/>
                    <a:pt x="4737" y="1334"/>
                    <a:pt x="4871" y="1468"/>
                  </a:cubicBezTo>
                  <a:cubicBezTo>
                    <a:pt x="5160" y="1784"/>
                    <a:pt x="5512" y="1933"/>
                    <a:pt x="5762" y="1933"/>
                  </a:cubicBezTo>
                  <a:cubicBezTo>
                    <a:pt x="5829" y="1933"/>
                    <a:pt x="5889" y="1923"/>
                    <a:pt x="5938" y="1901"/>
                  </a:cubicBezTo>
                  <a:cubicBezTo>
                    <a:pt x="6038" y="1868"/>
                    <a:pt x="6071" y="1835"/>
                    <a:pt x="6071" y="1735"/>
                  </a:cubicBezTo>
                  <a:cubicBezTo>
                    <a:pt x="6071" y="1501"/>
                    <a:pt x="6038" y="1134"/>
                    <a:pt x="6005" y="801"/>
                  </a:cubicBezTo>
                  <a:cubicBezTo>
                    <a:pt x="5938" y="867"/>
                    <a:pt x="5871" y="901"/>
                    <a:pt x="5738" y="967"/>
                  </a:cubicBezTo>
                  <a:cubicBezTo>
                    <a:pt x="5718" y="970"/>
                    <a:pt x="5698" y="972"/>
                    <a:pt x="5677" y="972"/>
                  </a:cubicBezTo>
                  <a:cubicBezTo>
                    <a:pt x="5448" y="972"/>
                    <a:pt x="5135" y="803"/>
                    <a:pt x="4737" y="467"/>
                  </a:cubicBezTo>
                  <a:cubicBezTo>
                    <a:pt x="4404" y="167"/>
                    <a:pt x="4170" y="0"/>
                    <a:pt x="3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0"/>
            <p:cNvSpPr/>
            <p:nvPr/>
          </p:nvSpPr>
          <p:spPr>
            <a:xfrm>
              <a:off x="-176900" y="1900913"/>
              <a:ext cx="124050" cy="51525"/>
            </a:xfrm>
            <a:custGeom>
              <a:avLst/>
              <a:gdLst/>
              <a:ahLst/>
              <a:cxnLst/>
              <a:rect l="l" t="t" r="r" b="b"/>
              <a:pathLst>
                <a:path w="4962" h="2061" extrusionOk="0">
                  <a:moveTo>
                    <a:pt x="4190" y="0"/>
                  </a:moveTo>
                  <a:cubicBezTo>
                    <a:pt x="3855" y="0"/>
                    <a:pt x="3514" y="85"/>
                    <a:pt x="3514" y="85"/>
                  </a:cubicBezTo>
                  <a:cubicBezTo>
                    <a:pt x="3498" y="83"/>
                    <a:pt x="3478" y="81"/>
                    <a:pt x="3455" y="81"/>
                  </a:cubicBezTo>
                  <a:cubicBezTo>
                    <a:pt x="2930" y="81"/>
                    <a:pt x="826" y="804"/>
                    <a:pt x="379" y="1219"/>
                  </a:cubicBezTo>
                  <a:cubicBezTo>
                    <a:pt x="1" y="1660"/>
                    <a:pt x="306" y="1923"/>
                    <a:pt x="903" y="1923"/>
                  </a:cubicBezTo>
                  <a:cubicBezTo>
                    <a:pt x="938" y="1923"/>
                    <a:pt x="975" y="1922"/>
                    <a:pt x="1012" y="1920"/>
                  </a:cubicBezTo>
                  <a:cubicBezTo>
                    <a:pt x="1449" y="1898"/>
                    <a:pt x="1857" y="1705"/>
                    <a:pt x="2209" y="1705"/>
                  </a:cubicBezTo>
                  <a:cubicBezTo>
                    <a:pt x="2394" y="1705"/>
                    <a:pt x="2564" y="1759"/>
                    <a:pt x="2714" y="1920"/>
                  </a:cubicBezTo>
                  <a:cubicBezTo>
                    <a:pt x="2810" y="2016"/>
                    <a:pt x="2941" y="2060"/>
                    <a:pt x="3090" y="2060"/>
                  </a:cubicBezTo>
                  <a:cubicBezTo>
                    <a:pt x="3664" y="2060"/>
                    <a:pt x="4517" y="1413"/>
                    <a:pt x="4782" y="619"/>
                  </a:cubicBezTo>
                  <a:cubicBezTo>
                    <a:pt x="4961" y="116"/>
                    <a:pt x="4580" y="0"/>
                    <a:pt x="4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0"/>
            <p:cNvSpPr/>
            <p:nvPr/>
          </p:nvSpPr>
          <p:spPr>
            <a:xfrm>
              <a:off x="-264175" y="1973063"/>
              <a:ext cx="177650" cy="245225"/>
            </a:xfrm>
            <a:custGeom>
              <a:avLst/>
              <a:gdLst/>
              <a:ahLst/>
              <a:cxnLst/>
              <a:rect l="l" t="t" r="r" b="b"/>
              <a:pathLst>
                <a:path w="7106" h="9809" extrusionOk="0">
                  <a:moveTo>
                    <a:pt x="2042" y="1"/>
                  </a:moveTo>
                  <a:cubicBezTo>
                    <a:pt x="1613" y="1"/>
                    <a:pt x="1102" y="139"/>
                    <a:pt x="867" y="335"/>
                  </a:cubicBezTo>
                  <a:cubicBezTo>
                    <a:pt x="501" y="668"/>
                    <a:pt x="1968" y="869"/>
                    <a:pt x="2202" y="1402"/>
                  </a:cubicBezTo>
                  <a:cubicBezTo>
                    <a:pt x="2502" y="1969"/>
                    <a:pt x="0" y="2470"/>
                    <a:pt x="0" y="2470"/>
                  </a:cubicBezTo>
                  <a:lnTo>
                    <a:pt x="601" y="2637"/>
                  </a:lnTo>
                  <a:cubicBezTo>
                    <a:pt x="601" y="2637"/>
                    <a:pt x="2472" y="2013"/>
                    <a:pt x="3374" y="2013"/>
                  </a:cubicBezTo>
                  <a:cubicBezTo>
                    <a:pt x="3615" y="2013"/>
                    <a:pt x="3787" y="2057"/>
                    <a:pt x="3836" y="2170"/>
                  </a:cubicBezTo>
                  <a:cubicBezTo>
                    <a:pt x="4103" y="2703"/>
                    <a:pt x="2202" y="3070"/>
                    <a:pt x="1768" y="3904"/>
                  </a:cubicBezTo>
                  <a:cubicBezTo>
                    <a:pt x="1637" y="4138"/>
                    <a:pt x="1658" y="4223"/>
                    <a:pt x="1778" y="4223"/>
                  </a:cubicBezTo>
                  <a:cubicBezTo>
                    <a:pt x="2084" y="4223"/>
                    <a:pt x="3031" y="3671"/>
                    <a:pt x="3703" y="3671"/>
                  </a:cubicBezTo>
                  <a:cubicBezTo>
                    <a:pt x="4670" y="3671"/>
                    <a:pt x="5037" y="4638"/>
                    <a:pt x="5037" y="5172"/>
                  </a:cubicBezTo>
                  <a:cubicBezTo>
                    <a:pt x="5104" y="5705"/>
                    <a:pt x="2335" y="7173"/>
                    <a:pt x="1968" y="7907"/>
                  </a:cubicBezTo>
                  <a:cubicBezTo>
                    <a:pt x="1892" y="8067"/>
                    <a:pt x="1947" y="8130"/>
                    <a:pt x="2088" y="8130"/>
                  </a:cubicBezTo>
                  <a:cubicBezTo>
                    <a:pt x="2600" y="8130"/>
                    <a:pt x="4236" y="7302"/>
                    <a:pt x="4743" y="7302"/>
                  </a:cubicBezTo>
                  <a:cubicBezTo>
                    <a:pt x="4766" y="7302"/>
                    <a:pt x="4786" y="7303"/>
                    <a:pt x="4804" y="7307"/>
                  </a:cubicBezTo>
                  <a:cubicBezTo>
                    <a:pt x="5337" y="7407"/>
                    <a:pt x="4537" y="7907"/>
                    <a:pt x="3603" y="8641"/>
                  </a:cubicBezTo>
                  <a:cubicBezTo>
                    <a:pt x="2602" y="9375"/>
                    <a:pt x="2836" y="9808"/>
                    <a:pt x="2836" y="9808"/>
                  </a:cubicBezTo>
                  <a:cubicBezTo>
                    <a:pt x="5271" y="9041"/>
                    <a:pt x="7105" y="6406"/>
                    <a:pt x="7105" y="6406"/>
                  </a:cubicBezTo>
                  <a:lnTo>
                    <a:pt x="7105" y="6406"/>
                  </a:lnTo>
                  <a:cubicBezTo>
                    <a:pt x="7105" y="6406"/>
                    <a:pt x="4537" y="7006"/>
                    <a:pt x="3936" y="7006"/>
                  </a:cubicBezTo>
                  <a:cubicBezTo>
                    <a:pt x="3933" y="7007"/>
                    <a:pt x="3929" y="7007"/>
                    <a:pt x="3926" y="7007"/>
                  </a:cubicBezTo>
                  <a:cubicBezTo>
                    <a:pt x="3377" y="7007"/>
                    <a:pt x="6639" y="4366"/>
                    <a:pt x="6805" y="3537"/>
                  </a:cubicBezTo>
                  <a:cubicBezTo>
                    <a:pt x="6882" y="3152"/>
                    <a:pt x="6404" y="3094"/>
                    <a:pt x="5847" y="3094"/>
                  </a:cubicBezTo>
                  <a:cubicBezTo>
                    <a:pt x="5609" y="3094"/>
                    <a:pt x="5356" y="3105"/>
                    <a:pt x="5126" y="3105"/>
                  </a:cubicBezTo>
                  <a:cubicBezTo>
                    <a:pt x="4731" y="3105"/>
                    <a:pt x="4405" y="3073"/>
                    <a:pt x="4337" y="2903"/>
                  </a:cubicBezTo>
                  <a:cubicBezTo>
                    <a:pt x="4170" y="2403"/>
                    <a:pt x="5938" y="1402"/>
                    <a:pt x="5938" y="702"/>
                  </a:cubicBezTo>
                  <a:cubicBezTo>
                    <a:pt x="5910" y="410"/>
                    <a:pt x="5391" y="350"/>
                    <a:pt x="4775" y="350"/>
                  </a:cubicBezTo>
                  <a:cubicBezTo>
                    <a:pt x="4340" y="350"/>
                    <a:pt x="3856" y="380"/>
                    <a:pt x="3464" y="380"/>
                  </a:cubicBezTo>
                  <a:cubicBezTo>
                    <a:pt x="3078" y="380"/>
                    <a:pt x="2779" y="351"/>
                    <a:pt x="2702" y="235"/>
                  </a:cubicBezTo>
                  <a:cubicBezTo>
                    <a:pt x="2606" y="69"/>
                    <a:pt x="2344" y="1"/>
                    <a:pt x="2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0"/>
            <p:cNvSpPr/>
            <p:nvPr/>
          </p:nvSpPr>
          <p:spPr>
            <a:xfrm>
              <a:off x="-239175" y="1742088"/>
              <a:ext cx="271900" cy="184325"/>
            </a:xfrm>
            <a:custGeom>
              <a:avLst/>
              <a:gdLst/>
              <a:ahLst/>
              <a:cxnLst/>
              <a:rect l="l" t="t" r="r" b="b"/>
              <a:pathLst>
                <a:path w="10876" h="7373" extrusionOk="0">
                  <a:moveTo>
                    <a:pt x="10775" y="0"/>
                  </a:moveTo>
                  <a:lnTo>
                    <a:pt x="2503" y="3603"/>
                  </a:lnTo>
                  <a:lnTo>
                    <a:pt x="1902" y="4170"/>
                  </a:lnTo>
                  <a:lnTo>
                    <a:pt x="1902" y="4237"/>
                  </a:lnTo>
                  <a:cubicBezTo>
                    <a:pt x="1669" y="5438"/>
                    <a:pt x="34" y="7139"/>
                    <a:pt x="1" y="7205"/>
                  </a:cubicBezTo>
                  <a:lnTo>
                    <a:pt x="168" y="7372"/>
                  </a:lnTo>
                  <a:cubicBezTo>
                    <a:pt x="201" y="7306"/>
                    <a:pt x="1969" y="4804"/>
                    <a:pt x="2503" y="4037"/>
                  </a:cubicBezTo>
                  <a:cubicBezTo>
                    <a:pt x="2636" y="3870"/>
                    <a:pt x="2736" y="3770"/>
                    <a:pt x="2903" y="3670"/>
                  </a:cubicBezTo>
                  <a:lnTo>
                    <a:pt x="10875" y="234"/>
                  </a:lnTo>
                  <a:lnTo>
                    <a:pt x="10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0"/>
            <p:cNvSpPr/>
            <p:nvPr/>
          </p:nvSpPr>
          <p:spPr>
            <a:xfrm>
              <a:off x="-357575" y="1830238"/>
              <a:ext cx="172650" cy="64475"/>
            </a:xfrm>
            <a:custGeom>
              <a:avLst/>
              <a:gdLst/>
              <a:ahLst/>
              <a:cxnLst/>
              <a:rect l="l" t="t" r="r" b="b"/>
              <a:pathLst>
                <a:path w="6906" h="2579" extrusionOk="0">
                  <a:moveTo>
                    <a:pt x="4985" y="0"/>
                  </a:moveTo>
                  <a:cubicBezTo>
                    <a:pt x="4652" y="0"/>
                    <a:pt x="4296" y="59"/>
                    <a:pt x="3936" y="210"/>
                  </a:cubicBezTo>
                  <a:cubicBezTo>
                    <a:pt x="2502" y="777"/>
                    <a:pt x="34" y="2345"/>
                    <a:pt x="0" y="2379"/>
                  </a:cubicBezTo>
                  <a:lnTo>
                    <a:pt x="167" y="2579"/>
                  </a:lnTo>
                  <a:cubicBezTo>
                    <a:pt x="200" y="2579"/>
                    <a:pt x="2602" y="978"/>
                    <a:pt x="4070" y="410"/>
                  </a:cubicBezTo>
                  <a:cubicBezTo>
                    <a:pt x="4388" y="278"/>
                    <a:pt x="4705" y="228"/>
                    <a:pt x="5003" y="228"/>
                  </a:cubicBezTo>
                  <a:cubicBezTo>
                    <a:pt x="5986" y="228"/>
                    <a:pt x="6772" y="777"/>
                    <a:pt x="6772" y="777"/>
                  </a:cubicBezTo>
                  <a:lnTo>
                    <a:pt x="6905" y="611"/>
                  </a:lnTo>
                  <a:cubicBezTo>
                    <a:pt x="6880" y="585"/>
                    <a:pt x="6044" y="0"/>
                    <a:pt x="4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0"/>
            <p:cNvSpPr/>
            <p:nvPr/>
          </p:nvSpPr>
          <p:spPr>
            <a:xfrm>
              <a:off x="-446825" y="1649513"/>
              <a:ext cx="458700" cy="191000"/>
            </a:xfrm>
            <a:custGeom>
              <a:avLst/>
              <a:gdLst/>
              <a:ahLst/>
              <a:cxnLst/>
              <a:rect l="l" t="t" r="r" b="b"/>
              <a:pathLst>
                <a:path w="18348" h="7640" extrusionOk="0">
                  <a:moveTo>
                    <a:pt x="2770" y="1"/>
                  </a:moveTo>
                  <a:lnTo>
                    <a:pt x="2102" y="634"/>
                  </a:lnTo>
                  <a:cubicBezTo>
                    <a:pt x="2102" y="634"/>
                    <a:pt x="2136" y="668"/>
                    <a:pt x="2269" y="701"/>
                  </a:cubicBezTo>
                  <a:cubicBezTo>
                    <a:pt x="3003" y="1135"/>
                    <a:pt x="6272" y="2869"/>
                    <a:pt x="6672" y="3103"/>
                  </a:cubicBezTo>
                  <a:cubicBezTo>
                    <a:pt x="6639" y="3170"/>
                    <a:pt x="6339" y="3436"/>
                    <a:pt x="5605" y="3870"/>
                  </a:cubicBezTo>
                  <a:cubicBezTo>
                    <a:pt x="5571" y="3891"/>
                    <a:pt x="5501" y="3901"/>
                    <a:pt x="5401" y="3901"/>
                  </a:cubicBezTo>
                  <a:cubicBezTo>
                    <a:pt x="4708" y="3901"/>
                    <a:pt x="2553" y="3431"/>
                    <a:pt x="601" y="2936"/>
                  </a:cubicBezTo>
                  <a:lnTo>
                    <a:pt x="435" y="2869"/>
                  </a:lnTo>
                  <a:lnTo>
                    <a:pt x="1" y="3670"/>
                  </a:lnTo>
                  <a:lnTo>
                    <a:pt x="268" y="3703"/>
                  </a:lnTo>
                  <a:lnTo>
                    <a:pt x="5138" y="4370"/>
                  </a:lnTo>
                  <a:cubicBezTo>
                    <a:pt x="5505" y="4837"/>
                    <a:pt x="5838" y="5438"/>
                    <a:pt x="5772" y="5538"/>
                  </a:cubicBezTo>
                  <a:cubicBezTo>
                    <a:pt x="5605" y="5705"/>
                    <a:pt x="3503" y="6038"/>
                    <a:pt x="1569" y="6272"/>
                  </a:cubicBezTo>
                  <a:lnTo>
                    <a:pt x="1402" y="6272"/>
                  </a:lnTo>
                  <a:lnTo>
                    <a:pt x="1736" y="6772"/>
                  </a:lnTo>
                  <a:lnTo>
                    <a:pt x="1802" y="6772"/>
                  </a:lnTo>
                  <a:cubicBezTo>
                    <a:pt x="1831" y="6772"/>
                    <a:pt x="4307" y="6268"/>
                    <a:pt x="5610" y="6268"/>
                  </a:cubicBezTo>
                  <a:cubicBezTo>
                    <a:pt x="5806" y="6268"/>
                    <a:pt x="5975" y="6279"/>
                    <a:pt x="6105" y="6305"/>
                  </a:cubicBezTo>
                  <a:cubicBezTo>
                    <a:pt x="6839" y="6472"/>
                    <a:pt x="7273" y="7172"/>
                    <a:pt x="7340" y="7439"/>
                  </a:cubicBezTo>
                  <a:cubicBezTo>
                    <a:pt x="7406" y="7473"/>
                    <a:pt x="7406" y="7506"/>
                    <a:pt x="7406" y="7506"/>
                  </a:cubicBezTo>
                  <a:lnTo>
                    <a:pt x="7440" y="7639"/>
                  </a:lnTo>
                  <a:lnTo>
                    <a:pt x="7573" y="7606"/>
                  </a:lnTo>
                  <a:lnTo>
                    <a:pt x="8340" y="7439"/>
                  </a:lnTo>
                  <a:lnTo>
                    <a:pt x="8640" y="7339"/>
                  </a:lnTo>
                  <a:lnTo>
                    <a:pt x="8640" y="7306"/>
                  </a:lnTo>
                  <a:cubicBezTo>
                    <a:pt x="8640" y="7306"/>
                    <a:pt x="8640" y="7273"/>
                    <a:pt x="8674" y="7172"/>
                  </a:cubicBezTo>
                  <a:cubicBezTo>
                    <a:pt x="8774" y="7006"/>
                    <a:pt x="8907" y="6705"/>
                    <a:pt x="9174" y="6305"/>
                  </a:cubicBezTo>
                  <a:cubicBezTo>
                    <a:pt x="9474" y="5838"/>
                    <a:pt x="14778" y="4337"/>
                    <a:pt x="18281" y="3436"/>
                  </a:cubicBezTo>
                  <a:cubicBezTo>
                    <a:pt x="18314" y="3436"/>
                    <a:pt x="18314" y="3436"/>
                    <a:pt x="18347" y="3370"/>
                  </a:cubicBezTo>
                  <a:lnTo>
                    <a:pt x="18314" y="3303"/>
                  </a:lnTo>
                  <a:lnTo>
                    <a:pt x="18347" y="3203"/>
                  </a:lnTo>
                  <a:cubicBezTo>
                    <a:pt x="18314" y="3203"/>
                    <a:pt x="18247" y="3270"/>
                    <a:pt x="18147" y="3270"/>
                  </a:cubicBezTo>
                  <a:lnTo>
                    <a:pt x="18114" y="3270"/>
                  </a:lnTo>
                  <a:cubicBezTo>
                    <a:pt x="18081" y="3270"/>
                    <a:pt x="18014" y="3270"/>
                    <a:pt x="17980" y="3303"/>
                  </a:cubicBezTo>
                  <a:cubicBezTo>
                    <a:pt x="17247" y="3503"/>
                    <a:pt x="15612" y="3937"/>
                    <a:pt x="13944" y="4437"/>
                  </a:cubicBezTo>
                  <a:cubicBezTo>
                    <a:pt x="12243" y="4938"/>
                    <a:pt x="10442" y="5471"/>
                    <a:pt x="9574" y="5872"/>
                  </a:cubicBezTo>
                  <a:cubicBezTo>
                    <a:pt x="9274" y="6005"/>
                    <a:pt x="9074" y="6138"/>
                    <a:pt x="9007" y="6205"/>
                  </a:cubicBezTo>
                  <a:cubicBezTo>
                    <a:pt x="8674" y="6772"/>
                    <a:pt x="8507" y="7106"/>
                    <a:pt x="8474" y="7206"/>
                  </a:cubicBezTo>
                  <a:lnTo>
                    <a:pt x="8340" y="7273"/>
                  </a:lnTo>
                  <a:lnTo>
                    <a:pt x="7606" y="7439"/>
                  </a:lnTo>
                  <a:cubicBezTo>
                    <a:pt x="7473" y="7139"/>
                    <a:pt x="7006" y="6339"/>
                    <a:pt x="6139" y="6138"/>
                  </a:cubicBezTo>
                  <a:cubicBezTo>
                    <a:pt x="5672" y="6072"/>
                    <a:pt x="5905" y="5905"/>
                    <a:pt x="5972" y="5705"/>
                  </a:cubicBezTo>
                  <a:cubicBezTo>
                    <a:pt x="6172" y="5338"/>
                    <a:pt x="5638" y="4170"/>
                    <a:pt x="5772" y="4137"/>
                  </a:cubicBezTo>
                  <a:cubicBezTo>
                    <a:pt x="6839" y="3503"/>
                    <a:pt x="6973" y="3270"/>
                    <a:pt x="6973" y="3170"/>
                  </a:cubicBezTo>
                  <a:lnTo>
                    <a:pt x="6973" y="3136"/>
                  </a:lnTo>
                  <a:cubicBezTo>
                    <a:pt x="6973" y="3036"/>
                    <a:pt x="6939" y="3003"/>
                    <a:pt x="6839" y="2969"/>
                  </a:cubicBezTo>
                  <a:cubicBezTo>
                    <a:pt x="6839" y="2969"/>
                    <a:pt x="6806" y="2969"/>
                    <a:pt x="6806" y="2936"/>
                  </a:cubicBezTo>
                  <a:cubicBezTo>
                    <a:pt x="6339" y="2636"/>
                    <a:pt x="2803" y="34"/>
                    <a:pt x="2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0"/>
            <p:cNvSpPr/>
            <p:nvPr/>
          </p:nvSpPr>
          <p:spPr>
            <a:xfrm>
              <a:off x="-276700" y="1708688"/>
              <a:ext cx="271900" cy="25925"/>
            </a:xfrm>
            <a:custGeom>
              <a:avLst/>
              <a:gdLst/>
              <a:ahLst/>
              <a:cxnLst/>
              <a:rect l="l" t="t" r="r" b="b"/>
              <a:pathLst>
                <a:path w="10876" h="1037" extrusionOk="0">
                  <a:moveTo>
                    <a:pt x="2663" y="0"/>
                  </a:moveTo>
                  <a:cubicBezTo>
                    <a:pt x="2461" y="0"/>
                    <a:pt x="2275" y="21"/>
                    <a:pt x="2102" y="69"/>
                  </a:cubicBezTo>
                  <a:cubicBezTo>
                    <a:pt x="1168" y="302"/>
                    <a:pt x="1" y="536"/>
                    <a:pt x="1" y="536"/>
                  </a:cubicBezTo>
                  <a:lnTo>
                    <a:pt x="34" y="736"/>
                  </a:lnTo>
                  <a:cubicBezTo>
                    <a:pt x="34" y="736"/>
                    <a:pt x="1268" y="569"/>
                    <a:pt x="2169" y="302"/>
                  </a:cubicBezTo>
                  <a:cubicBezTo>
                    <a:pt x="2319" y="255"/>
                    <a:pt x="2488" y="235"/>
                    <a:pt x="2676" y="235"/>
                  </a:cubicBezTo>
                  <a:cubicBezTo>
                    <a:pt x="3154" y="235"/>
                    <a:pt x="3752" y="368"/>
                    <a:pt x="4471" y="536"/>
                  </a:cubicBezTo>
                  <a:cubicBezTo>
                    <a:pt x="5138" y="636"/>
                    <a:pt x="5872" y="803"/>
                    <a:pt x="6806" y="936"/>
                  </a:cubicBezTo>
                  <a:cubicBezTo>
                    <a:pt x="7377" y="1008"/>
                    <a:pt x="7905" y="1036"/>
                    <a:pt x="8379" y="1036"/>
                  </a:cubicBezTo>
                  <a:cubicBezTo>
                    <a:pt x="9871" y="1036"/>
                    <a:pt x="10825" y="761"/>
                    <a:pt x="10875" y="736"/>
                  </a:cubicBezTo>
                  <a:lnTo>
                    <a:pt x="10809" y="536"/>
                  </a:lnTo>
                  <a:cubicBezTo>
                    <a:pt x="10809" y="536"/>
                    <a:pt x="9889" y="817"/>
                    <a:pt x="8444" y="817"/>
                  </a:cubicBezTo>
                  <a:cubicBezTo>
                    <a:pt x="7963" y="817"/>
                    <a:pt x="7423" y="786"/>
                    <a:pt x="6839" y="703"/>
                  </a:cubicBezTo>
                  <a:cubicBezTo>
                    <a:pt x="5905" y="569"/>
                    <a:pt x="5171" y="436"/>
                    <a:pt x="4504" y="269"/>
                  </a:cubicBezTo>
                  <a:cubicBezTo>
                    <a:pt x="3767" y="126"/>
                    <a:pt x="3165" y="0"/>
                    <a:pt x="2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0"/>
            <p:cNvSpPr/>
            <p:nvPr/>
          </p:nvSpPr>
          <p:spPr>
            <a:xfrm>
              <a:off x="-292525" y="1759588"/>
              <a:ext cx="206000" cy="42675"/>
            </a:xfrm>
            <a:custGeom>
              <a:avLst/>
              <a:gdLst/>
              <a:ahLst/>
              <a:cxnLst/>
              <a:rect l="l" t="t" r="r" b="b"/>
              <a:pathLst>
                <a:path w="8240" h="1707" extrusionOk="0">
                  <a:moveTo>
                    <a:pt x="8239" y="1"/>
                  </a:moveTo>
                  <a:cubicBezTo>
                    <a:pt x="8239" y="1"/>
                    <a:pt x="1668" y="1"/>
                    <a:pt x="834" y="401"/>
                  </a:cubicBezTo>
                  <a:cubicBezTo>
                    <a:pt x="0" y="835"/>
                    <a:pt x="267" y="1102"/>
                    <a:pt x="1001" y="1569"/>
                  </a:cubicBezTo>
                  <a:cubicBezTo>
                    <a:pt x="1163" y="1668"/>
                    <a:pt x="1413" y="1707"/>
                    <a:pt x="1706" y="1707"/>
                  </a:cubicBezTo>
                  <a:cubicBezTo>
                    <a:pt x="2793" y="1707"/>
                    <a:pt x="4470" y="1168"/>
                    <a:pt x="4470" y="1168"/>
                  </a:cubicBezTo>
                  <a:lnTo>
                    <a:pt x="8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0"/>
            <p:cNvSpPr/>
            <p:nvPr/>
          </p:nvSpPr>
          <p:spPr>
            <a:xfrm>
              <a:off x="-362475" y="1585313"/>
              <a:ext cx="185050" cy="129275"/>
            </a:xfrm>
            <a:custGeom>
              <a:avLst/>
              <a:gdLst/>
              <a:ahLst/>
              <a:cxnLst/>
              <a:rect l="l" t="t" r="r" b="b"/>
              <a:pathLst>
                <a:path w="7402" h="5171" extrusionOk="0">
                  <a:moveTo>
                    <a:pt x="697" y="0"/>
                  </a:moveTo>
                  <a:cubicBezTo>
                    <a:pt x="218" y="0"/>
                    <a:pt x="1" y="641"/>
                    <a:pt x="325" y="641"/>
                  </a:cubicBezTo>
                  <a:cubicBezTo>
                    <a:pt x="385" y="641"/>
                    <a:pt x="464" y="619"/>
                    <a:pt x="563" y="567"/>
                  </a:cubicBezTo>
                  <a:cubicBezTo>
                    <a:pt x="697" y="634"/>
                    <a:pt x="2031" y="901"/>
                    <a:pt x="2398" y="1902"/>
                  </a:cubicBezTo>
                  <a:cubicBezTo>
                    <a:pt x="2865" y="3069"/>
                    <a:pt x="6067" y="5070"/>
                    <a:pt x="6167" y="5171"/>
                  </a:cubicBezTo>
                  <a:lnTo>
                    <a:pt x="7401" y="5137"/>
                  </a:lnTo>
                  <a:cubicBezTo>
                    <a:pt x="7368" y="5137"/>
                    <a:pt x="3032" y="2969"/>
                    <a:pt x="2598" y="1868"/>
                  </a:cubicBezTo>
                  <a:cubicBezTo>
                    <a:pt x="2198" y="801"/>
                    <a:pt x="1430" y="67"/>
                    <a:pt x="1197" y="34"/>
                  </a:cubicBezTo>
                  <a:cubicBezTo>
                    <a:pt x="1175" y="22"/>
                    <a:pt x="1156" y="19"/>
                    <a:pt x="1140" y="19"/>
                  </a:cubicBezTo>
                  <a:cubicBezTo>
                    <a:pt x="1108" y="19"/>
                    <a:pt x="1086" y="34"/>
                    <a:pt x="1063" y="34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0"/>
            <p:cNvSpPr/>
            <p:nvPr/>
          </p:nvSpPr>
          <p:spPr>
            <a:xfrm>
              <a:off x="-472150" y="1868013"/>
              <a:ext cx="46400" cy="24625"/>
            </a:xfrm>
            <a:custGeom>
              <a:avLst/>
              <a:gdLst/>
              <a:ahLst/>
              <a:cxnLst/>
              <a:rect l="l" t="t" r="r" b="b"/>
              <a:pathLst>
                <a:path w="1856" h="985" extrusionOk="0">
                  <a:moveTo>
                    <a:pt x="637" y="1"/>
                  </a:moveTo>
                  <a:cubicBezTo>
                    <a:pt x="368" y="1"/>
                    <a:pt x="122" y="90"/>
                    <a:pt x="80" y="401"/>
                  </a:cubicBezTo>
                  <a:cubicBezTo>
                    <a:pt x="1" y="815"/>
                    <a:pt x="658" y="984"/>
                    <a:pt x="1187" y="984"/>
                  </a:cubicBezTo>
                  <a:cubicBezTo>
                    <a:pt x="1551" y="984"/>
                    <a:pt x="1855" y="904"/>
                    <a:pt x="1815" y="767"/>
                  </a:cubicBezTo>
                  <a:cubicBezTo>
                    <a:pt x="1748" y="401"/>
                    <a:pt x="1414" y="167"/>
                    <a:pt x="1414" y="167"/>
                  </a:cubicBezTo>
                  <a:cubicBezTo>
                    <a:pt x="1414" y="167"/>
                    <a:pt x="1003" y="1"/>
                    <a:pt x="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0"/>
            <p:cNvSpPr/>
            <p:nvPr/>
          </p:nvSpPr>
          <p:spPr>
            <a:xfrm>
              <a:off x="-501025" y="1814638"/>
              <a:ext cx="53400" cy="34900"/>
            </a:xfrm>
            <a:custGeom>
              <a:avLst/>
              <a:gdLst/>
              <a:ahLst/>
              <a:cxnLst/>
              <a:rect l="l" t="t" r="r" b="b"/>
              <a:pathLst>
                <a:path w="2136" h="1396" extrusionOk="0">
                  <a:moveTo>
                    <a:pt x="901" y="0"/>
                  </a:moveTo>
                  <a:cubicBezTo>
                    <a:pt x="1" y="0"/>
                    <a:pt x="1" y="834"/>
                    <a:pt x="468" y="1235"/>
                  </a:cubicBezTo>
                  <a:cubicBezTo>
                    <a:pt x="584" y="1351"/>
                    <a:pt x="737" y="1395"/>
                    <a:pt x="899" y="1395"/>
                  </a:cubicBezTo>
                  <a:cubicBezTo>
                    <a:pt x="1387" y="1395"/>
                    <a:pt x="1969" y="1001"/>
                    <a:pt x="1969" y="1001"/>
                  </a:cubicBezTo>
                  <a:cubicBezTo>
                    <a:pt x="2136" y="901"/>
                    <a:pt x="1769" y="34"/>
                    <a:pt x="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0"/>
            <p:cNvSpPr/>
            <p:nvPr/>
          </p:nvSpPr>
          <p:spPr>
            <a:xfrm>
              <a:off x="-531050" y="1750388"/>
              <a:ext cx="81700" cy="38975"/>
            </a:xfrm>
            <a:custGeom>
              <a:avLst/>
              <a:gdLst/>
              <a:ahLst/>
              <a:cxnLst/>
              <a:rect l="l" t="t" r="r" b="b"/>
              <a:pathLst>
                <a:path w="3268" h="1559" extrusionOk="0">
                  <a:moveTo>
                    <a:pt x="727" y="1"/>
                  </a:moveTo>
                  <a:cubicBezTo>
                    <a:pt x="706" y="1"/>
                    <a:pt x="687" y="1"/>
                    <a:pt x="668" y="2"/>
                  </a:cubicBezTo>
                  <a:cubicBezTo>
                    <a:pt x="1" y="69"/>
                    <a:pt x="368" y="769"/>
                    <a:pt x="701" y="1269"/>
                  </a:cubicBezTo>
                  <a:cubicBezTo>
                    <a:pt x="883" y="1497"/>
                    <a:pt x="1176" y="1559"/>
                    <a:pt x="1440" y="1559"/>
                  </a:cubicBezTo>
                  <a:cubicBezTo>
                    <a:pt x="1758" y="1559"/>
                    <a:pt x="2036" y="1470"/>
                    <a:pt x="2036" y="1470"/>
                  </a:cubicBezTo>
                  <a:cubicBezTo>
                    <a:pt x="3268" y="562"/>
                    <a:pt x="1443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0"/>
            <p:cNvSpPr/>
            <p:nvPr/>
          </p:nvSpPr>
          <p:spPr>
            <a:xfrm>
              <a:off x="-413450" y="1902688"/>
              <a:ext cx="64525" cy="23925"/>
            </a:xfrm>
            <a:custGeom>
              <a:avLst/>
              <a:gdLst/>
              <a:ahLst/>
              <a:cxnLst/>
              <a:rect l="l" t="t" r="r" b="b"/>
              <a:pathLst>
                <a:path w="2581" h="957" extrusionOk="0">
                  <a:moveTo>
                    <a:pt x="1436" y="0"/>
                  </a:moveTo>
                  <a:cubicBezTo>
                    <a:pt x="768" y="0"/>
                    <a:pt x="0" y="581"/>
                    <a:pt x="0" y="581"/>
                  </a:cubicBezTo>
                  <a:cubicBezTo>
                    <a:pt x="0" y="581"/>
                    <a:pt x="100" y="848"/>
                    <a:pt x="734" y="948"/>
                  </a:cubicBezTo>
                  <a:cubicBezTo>
                    <a:pt x="787" y="954"/>
                    <a:pt x="843" y="956"/>
                    <a:pt x="902" y="956"/>
                  </a:cubicBezTo>
                  <a:cubicBezTo>
                    <a:pt x="1584" y="956"/>
                    <a:pt x="2580" y="608"/>
                    <a:pt x="1935" y="148"/>
                  </a:cubicBezTo>
                  <a:cubicBezTo>
                    <a:pt x="1787" y="42"/>
                    <a:pt x="1615" y="0"/>
                    <a:pt x="1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0"/>
            <p:cNvSpPr/>
            <p:nvPr/>
          </p:nvSpPr>
          <p:spPr>
            <a:xfrm>
              <a:off x="-335950" y="1919713"/>
              <a:ext cx="25925" cy="14950"/>
            </a:xfrm>
            <a:custGeom>
              <a:avLst/>
              <a:gdLst/>
              <a:ahLst/>
              <a:cxnLst/>
              <a:rect l="l" t="t" r="r" b="b"/>
              <a:pathLst>
                <a:path w="1037" h="598" extrusionOk="0">
                  <a:moveTo>
                    <a:pt x="570" y="0"/>
                  </a:moveTo>
                  <a:cubicBezTo>
                    <a:pt x="136" y="0"/>
                    <a:pt x="36" y="467"/>
                    <a:pt x="36" y="467"/>
                  </a:cubicBezTo>
                  <a:cubicBezTo>
                    <a:pt x="1" y="555"/>
                    <a:pt x="105" y="597"/>
                    <a:pt x="236" y="597"/>
                  </a:cubicBezTo>
                  <a:cubicBezTo>
                    <a:pt x="353" y="597"/>
                    <a:pt x="491" y="564"/>
                    <a:pt x="570" y="501"/>
                  </a:cubicBezTo>
                  <a:cubicBezTo>
                    <a:pt x="736" y="434"/>
                    <a:pt x="1037" y="0"/>
                    <a:pt x="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0"/>
            <p:cNvSpPr/>
            <p:nvPr/>
          </p:nvSpPr>
          <p:spPr>
            <a:xfrm>
              <a:off x="-525200" y="1708963"/>
              <a:ext cx="62800" cy="28550"/>
            </a:xfrm>
            <a:custGeom>
              <a:avLst/>
              <a:gdLst/>
              <a:ahLst/>
              <a:cxnLst/>
              <a:rect l="l" t="t" r="r" b="b"/>
              <a:pathLst>
                <a:path w="2512" h="1142" extrusionOk="0">
                  <a:moveTo>
                    <a:pt x="782" y="0"/>
                  </a:moveTo>
                  <a:cubicBezTo>
                    <a:pt x="508" y="0"/>
                    <a:pt x="291" y="57"/>
                    <a:pt x="234" y="191"/>
                  </a:cubicBezTo>
                  <a:cubicBezTo>
                    <a:pt x="0" y="591"/>
                    <a:pt x="901" y="892"/>
                    <a:pt x="1535" y="1092"/>
                  </a:cubicBezTo>
                  <a:cubicBezTo>
                    <a:pt x="1639" y="1127"/>
                    <a:pt x="1731" y="1141"/>
                    <a:pt x="1811" y="1141"/>
                  </a:cubicBezTo>
                  <a:cubicBezTo>
                    <a:pt x="2190" y="1141"/>
                    <a:pt x="2314" y="813"/>
                    <a:pt x="2369" y="758"/>
                  </a:cubicBezTo>
                  <a:cubicBezTo>
                    <a:pt x="2511" y="354"/>
                    <a:pt x="1466" y="0"/>
                    <a:pt x="7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0"/>
            <p:cNvSpPr/>
            <p:nvPr/>
          </p:nvSpPr>
          <p:spPr>
            <a:xfrm>
              <a:off x="-516025" y="1669538"/>
              <a:ext cx="52550" cy="29850"/>
            </a:xfrm>
            <a:custGeom>
              <a:avLst/>
              <a:gdLst/>
              <a:ahLst/>
              <a:cxnLst/>
              <a:rect l="l" t="t" r="r" b="b"/>
              <a:pathLst>
                <a:path w="2102" h="1194" extrusionOk="0">
                  <a:moveTo>
                    <a:pt x="267" y="0"/>
                  </a:moveTo>
                  <a:cubicBezTo>
                    <a:pt x="0" y="0"/>
                    <a:pt x="67" y="501"/>
                    <a:pt x="734" y="968"/>
                  </a:cubicBezTo>
                  <a:cubicBezTo>
                    <a:pt x="968" y="1140"/>
                    <a:pt x="1179" y="1194"/>
                    <a:pt x="1352" y="1194"/>
                  </a:cubicBezTo>
                  <a:cubicBezTo>
                    <a:pt x="1649" y="1194"/>
                    <a:pt x="1835" y="1034"/>
                    <a:pt x="1835" y="1034"/>
                  </a:cubicBezTo>
                  <a:cubicBezTo>
                    <a:pt x="2102" y="634"/>
                    <a:pt x="567" y="0"/>
                    <a:pt x="2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0"/>
            <p:cNvSpPr/>
            <p:nvPr/>
          </p:nvSpPr>
          <p:spPr>
            <a:xfrm>
              <a:off x="-484350" y="1635288"/>
              <a:ext cx="53750" cy="26250"/>
            </a:xfrm>
            <a:custGeom>
              <a:avLst/>
              <a:gdLst/>
              <a:ahLst/>
              <a:cxnLst/>
              <a:rect l="l" t="t" r="r" b="b"/>
              <a:pathLst>
                <a:path w="2150" h="1050" extrusionOk="0">
                  <a:moveTo>
                    <a:pt x="387" y="1"/>
                  </a:moveTo>
                  <a:cubicBezTo>
                    <a:pt x="277" y="1"/>
                    <a:pt x="196" y="13"/>
                    <a:pt x="168" y="36"/>
                  </a:cubicBezTo>
                  <a:cubicBezTo>
                    <a:pt x="1" y="203"/>
                    <a:pt x="234" y="570"/>
                    <a:pt x="935" y="870"/>
                  </a:cubicBezTo>
                  <a:cubicBezTo>
                    <a:pt x="1241" y="1009"/>
                    <a:pt x="1431" y="1049"/>
                    <a:pt x="1548" y="1049"/>
                  </a:cubicBezTo>
                  <a:cubicBezTo>
                    <a:pt x="1713" y="1049"/>
                    <a:pt x="1735" y="970"/>
                    <a:pt x="1735" y="970"/>
                  </a:cubicBezTo>
                  <a:cubicBezTo>
                    <a:pt x="2150" y="280"/>
                    <a:pt x="919" y="1"/>
                    <a:pt x="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0"/>
            <p:cNvSpPr/>
            <p:nvPr/>
          </p:nvSpPr>
          <p:spPr>
            <a:xfrm>
              <a:off x="-469125" y="1597638"/>
              <a:ext cx="58200" cy="27200"/>
            </a:xfrm>
            <a:custGeom>
              <a:avLst/>
              <a:gdLst/>
              <a:ahLst/>
              <a:cxnLst/>
              <a:rect l="l" t="t" r="r" b="b"/>
              <a:pathLst>
                <a:path w="2328" h="1088" extrusionOk="0">
                  <a:moveTo>
                    <a:pt x="900" y="1"/>
                  </a:moveTo>
                  <a:cubicBezTo>
                    <a:pt x="325" y="1"/>
                    <a:pt x="1" y="339"/>
                    <a:pt x="726" y="841"/>
                  </a:cubicBezTo>
                  <a:cubicBezTo>
                    <a:pt x="1039" y="1027"/>
                    <a:pt x="1292" y="1088"/>
                    <a:pt x="1489" y="1088"/>
                  </a:cubicBezTo>
                  <a:cubicBezTo>
                    <a:pt x="1857" y="1088"/>
                    <a:pt x="2027" y="875"/>
                    <a:pt x="2027" y="875"/>
                  </a:cubicBezTo>
                  <a:cubicBezTo>
                    <a:pt x="2327" y="475"/>
                    <a:pt x="2027" y="208"/>
                    <a:pt x="1260" y="41"/>
                  </a:cubicBezTo>
                  <a:cubicBezTo>
                    <a:pt x="1134" y="14"/>
                    <a:pt x="1012" y="1"/>
                    <a:pt x="9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0"/>
            <p:cNvSpPr/>
            <p:nvPr/>
          </p:nvSpPr>
          <p:spPr>
            <a:xfrm>
              <a:off x="-299350" y="2125388"/>
              <a:ext cx="28975" cy="14050"/>
            </a:xfrm>
            <a:custGeom>
              <a:avLst/>
              <a:gdLst/>
              <a:ahLst/>
              <a:cxnLst/>
              <a:rect l="l" t="t" r="r" b="b"/>
              <a:pathLst>
                <a:path w="1159" h="562" extrusionOk="0">
                  <a:moveTo>
                    <a:pt x="875" y="1"/>
                  </a:moveTo>
                  <a:cubicBezTo>
                    <a:pt x="553" y="1"/>
                    <a:pt x="0" y="231"/>
                    <a:pt x="173" y="446"/>
                  </a:cubicBezTo>
                  <a:cubicBezTo>
                    <a:pt x="238" y="529"/>
                    <a:pt x="325" y="561"/>
                    <a:pt x="420" y="561"/>
                  </a:cubicBezTo>
                  <a:cubicBezTo>
                    <a:pt x="669" y="561"/>
                    <a:pt x="968" y="343"/>
                    <a:pt x="1040" y="246"/>
                  </a:cubicBezTo>
                  <a:cubicBezTo>
                    <a:pt x="1158" y="69"/>
                    <a:pt x="1051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0"/>
            <p:cNvSpPr/>
            <p:nvPr/>
          </p:nvSpPr>
          <p:spPr>
            <a:xfrm>
              <a:off x="-322700" y="2070788"/>
              <a:ext cx="53425" cy="26375"/>
            </a:xfrm>
            <a:custGeom>
              <a:avLst/>
              <a:gdLst/>
              <a:ahLst/>
              <a:cxnLst/>
              <a:rect l="l" t="t" r="r" b="b"/>
              <a:pathLst>
                <a:path w="2137" h="1055" extrusionOk="0">
                  <a:moveTo>
                    <a:pt x="1633" y="1"/>
                  </a:moveTo>
                  <a:cubicBezTo>
                    <a:pt x="1039" y="1"/>
                    <a:pt x="1" y="458"/>
                    <a:pt x="306" y="829"/>
                  </a:cubicBezTo>
                  <a:cubicBezTo>
                    <a:pt x="433" y="992"/>
                    <a:pt x="602" y="1054"/>
                    <a:pt x="783" y="1054"/>
                  </a:cubicBezTo>
                  <a:cubicBezTo>
                    <a:pt x="1269" y="1054"/>
                    <a:pt x="1844" y="608"/>
                    <a:pt x="1941" y="462"/>
                  </a:cubicBezTo>
                  <a:cubicBezTo>
                    <a:pt x="2137" y="128"/>
                    <a:pt x="1947" y="1"/>
                    <a:pt x="1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0"/>
            <p:cNvSpPr/>
            <p:nvPr/>
          </p:nvSpPr>
          <p:spPr>
            <a:xfrm>
              <a:off x="-322400" y="2021538"/>
              <a:ext cx="34400" cy="19300"/>
            </a:xfrm>
            <a:custGeom>
              <a:avLst/>
              <a:gdLst/>
              <a:ahLst/>
              <a:cxnLst/>
              <a:rect l="l" t="t" r="r" b="b"/>
              <a:pathLst>
                <a:path w="1376" h="772" extrusionOk="0">
                  <a:moveTo>
                    <a:pt x="695" y="0"/>
                  </a:moveTo>
                  <a:cubicBezTo>
                    <a:pt x="336" y="0"/>
                    <a:pt x="1" y="169"/>
                    <a:pt x="261" y="464"/>
                  </a:cubicBezTo>
                  <a:cubicBezTo>
                    <a:pt x="427" y="693"/>
                    <a:pt x="612" y="772"/>
                    <a:pt x="779" y="772"/>
                  </a:cubicBezTo>
                  <a:cubicBezTo>
                    <a:pt x="1050" y="772"/>
                    <a:pt x="1274" y="567"/>
                    <a:pt x="1295" y="464"/>
                  </a:cubicBezTo>
                  <a:cubicBezTo>
                    <a:pt x="1375" y="144"/>
                    <a:pt x="1025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0"/>
            <p:cNvSpPr/>
            <p:nvPr/>
          </p:nvSpPr>
          <p:spPr>
            <a:xfrm>
              <a:off x="-184125" y="1840488"/>
              <a:ext cx="204325" cy="89250"/>
            </a:xfrm>
            <a:custGeom>
              <a:avLst/>
              <a:gdLst/>
              <a:ahLst/>
              <a:cxnLst/>
              <a:rect l="l" t="t" r="r" b="b"/>
              <a:pathLst>
                <a:path w="8173" h="3570" extrusionOk="0">
                  <a:moveTo>
                    <a:pt x="8173" y="0"/>
                  </a:moveTo>
                  <a:lnTo>
                    <a:pt x="8173" y="0"/>
                  </a:lnTo>
                  <a:cubicBezTo>
                    <a:pt x="8173" y="1"/>
                    <a:pt x="4504" y="3036"/>
                    <a:pt x="3103" y="3103"/>
                  </a:cubicBezTo>
                  <a:cubicBezTo>
                    <a:pt x="3066" y="3104"/>
                    <a:pt x="3030" y="3104"/>
                    <a:pt x="2994" y="3104"/>
                  </a:cubicBezTo>
                  <a:cubicBezTo>
                    <a:pt x="1626" y="3104"/>
                    <a:pt x="834" y="2495"/>
                    <a:pt x="801" y="2202"/>
                  </a:cubicBezTo>
                  <a:cubicBezTo>
                    <a:pt x="801" y="2171"/>
                    <a:pt x="790" y="2157"/>
                    <a:pt x="770" y="2157"/>
                  </a:cubicBezTo>
                  <a:cubicBezTo>
                    <a:pt x="624" y="2157"/>
                    <a:pt x="0" y="2936"/>
                    <a:pt x="0" y="2936"/>
                  </a:cubicBezTo>
                  <a:cubicBezTo>
                    <a:pt x="0" y="2936"/>
                    <a:pt x="724" y="3569"/>
                    <a:pt x="2023" y="3569"/>
                  </a:cubicBezTo>
                  <a:cubicBezTo>
                    <a:pt x="2302" y="3569"/>
                    <a:pt x="2606" y="3540"/>
                    <a:pt x="2936" y="3470"/>
                  </a:cubicBezTo>
                  <a:cubicBezTo>
                    <a:pt x="4804" y="3036"/>
                    <a:pt x="7939" y="634"/>
                    <a:pt x="7939" y="634"/>
                  </a:cubicBezTo>
                  <a:lnTo>
                    <a:pt x="81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0"/>
            <p:cNvSpPr/>
            <p:nvPr/>
          </p:nvSpPr>
          <p:spPr>
            <a:xfrm>
              <a:off x="2925" y="1731163"/>
              <a:ext cx="69000" cy="146050"/>
            </a:xfrm>
            <a:custGeom>
              <a:avLst/>
              <a:gdLst/>
              <a:ahLst/>
              <a:cxnLst/>
              <a:rect l="l" t="t" r="r" b="b"/>
              <a:pathLst>
                <a:path w="2760" h="5842" extrusionOk="0">
                  <a:moveTo>
                    <a:pt x="5" y="1"/>
                  </a:moveTo>
                  <a:cubicBezTo>
                    <a:pt x="0" y="1"/>
                    <a:pt x="19" y="6"/>
                    <a:pt x="57" y="17"/>
                  </a:cubicBezTo>
                  <a:lnTo>
                    <a:pt x="57" y="17"/>
                  </a:lnTo>
                  <a:cubicBezTo>
                    <a:pt x="42" y="10"/>
                    <a:pt x="31" y="5"/>
                    <a:pt x="24" y="4"/>
                  </a:cubicBezTo>
                  <a:cubicBezTo>
                    <a:pt x="13" y="2"/>
                    <a:pt x="7" y="1"/>
                    <a:pt x="5" y="1"/>
                  </a:cubicBezTo>
                  <a:close/>
                  <a:moveTo>
                    <a:pt x="57" y="17"/>
                  </a:moveTo>
                  <a:cubicBezTo>
                    <a:pt x="358" y="176"/>
                    <a:pt x="2092" y="1659"/>
                    <a:pt x="2092" y="3506"/>
                  </a:cubicBezTo>
                  <a:cubicBezTo>
                    <a:pt x="2125" y="5408"/>
                    <a:pt x="2692" y="5841"/>
                    <a:pt x="2692" y="5841"/>
                  </a:cubicBezTo>
                  <a:lnTo>
                    <a:pt x="2759" y="5241"/>
                  </a:lnTo>
                  <a:cubicBezTo>
                    <a:pt x="2759" y="5241"/>
                    <a:pt x="2759" y="4807"/>
                    <a:pt x="2626" y="4007"/>
                  </a:cubicBezTo>
                  <a:cubicBezTo>
                    <a:pt x="2492" y="3239"/>
                    <a:pt x="2659" y="2139"/>
                    <a:pt x="2225" y="1672"/>
                  </a:cubicBezTo>
                  <a:cubicBezTo>
                    <a:pt x="1959" y="1197"/>
                    <a:pt x="2192" y="1171"/>
                    <a:pt x="2248" y="1171"/>
                  </a:cubicBezTo>
                  <a:cubicBezTo>
                    <a:pt x="2255" y="1171"/>
                    <a:pt x="2259" y="1171"/>
                    <a:pt x="2259" y="1171"/>
                  </a:cubicBezTo>
                  <a:cubicBezTo>
                    <a:pt x="2259" y="1171"/>
                    <a:pt x="2159" y="671"/>
                    <a:pt x="1458" y="471"/>
                  </a:cubicBezTo>
                  <a:cubicBezTo>
                    <a:pt x="936" y="262"/>
                    <a:pt x="249" y="73"/>
                    <a:pt x="57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0"/>
            <p:cNvSpPr/>
            <p:nvPr/>
          </p:nvSpPr>
          <p:spPr>
            <a:xfrm>
              <a:off x="-240100" y="1747913"/>
              <a:ext cx="276150" cy="188400"/>
            </a:xfrm>
            <a:custGeom>
              <a:avLst/>
              <a:gdLst/>
              <a:ahLst/>
              <a:cxnLst/>
              <a:rect l="l" t="t" r="r" b="b"/>
              <a:pathLst>
                <a:path w="11046" h="7536" extrusionOk="0">
                  <a:moveTo>
                    <a:pt x="10979" y="1"/>
                  </a:moveTo>
                  <a:cubicBezTo>
                    <a:pt x="8744" y="3270"/>
                    <a:pt x="38" y="6972"/>
                    <a:pt x="38" y="6972"/>
                  </a:cubicBezTo>
                  <a:cubicBezTo>
                    <a:pt x="38" y="6972"/>
                    <a:pt x="0" y="7535"/>
                    <a:pt x="516" y="7535"/>
                  </a:cubicBezTo>
                  <a:cubicBezTo>
                    <a:pt x="688" y="7535"/>
                    <a:pt x="922" y="7473"/>
                    <a:pt x="1239" y="7306"/>
                  </a:cubicBezTo>
                  <a:cubicBezTo>
                    <a:pt x="7343" y="4137"/>
                    <a:pt x="11046" y="334"/>
                    <a:pt x="11046" y="334"/>
                  </a:cubicBezTo>
                  <a:lnTo>
                    <a:pt x="109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0"/>
            <p:cNvSpPr/>
            <p:nvPr/>
          </p:nvSpPr>
          <p:spPr>
            <a:xfrm>
              <a:off x="-240250" y="1726938"/>
              <a:ext cx="68650" cy="21075"/>
            </a:xfrm>
            <a:custGeom>
              <a:avLst/>
              <a:gdLst/>
              <a:ahLst/>
              <a:cxnLst/>
              <a:rect l="l" t="t" r="r" b="b"/>
              <a:pathLst>
                <a:path w="2746" h="843" extrusionOk="0">
                  <a:moveTo>
                    <a:pt x="1388" y="1"/>
                  </a:moveTo>
                  <a:cubicBezTo>
                    <a:pt x="733" y="1"/>
                    <a:pt x="0" y="193"/>
                    <a:pt x="44" y="540"/>
                  </a:cubicBezTo>
                  <a:cubicBezTo>
                    <a:pt x="103" y="777"/>
                    <a:pt x="571" y="843"/>
                    <a:pt x="1072" y="843"/>
                  </a:cubicBezTo>
                  <a:cubicBezTo>
                    <a:pt x="1699" y="843"/>
                    <a:pt x="2379" y="740"/>
                    <a:pt x="2379" y="740"/>
                  </a:cubicBezTo>
                  <a:cubicBezTo>
                    <a:pt x="2379" y="740"/>
                    <a:pt x="2746" y="473"/>
                    <a:pt x="2245" y="173"/>
                  </a:cubicBezTo>
                  <a:cubicBezTo>
                    <a:pt x="2071" y="56"/>
                    <a:pt x="1741" y="1"/>
                    <a:pt x="1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0"/>
            <p:cNvSpPr/>
            <p:nvPr/>
          </p:nvSpPr>
          <p:spPr>
            <a:xfrm>
              <a:off x="-199125" y="1806038"/>
              <a:ext cx="73375" cy="43650"/>
            </a:xfrm>
            <a:custGeom>
              <a:avLst/>
              <a:gdLst/>
              <a:ahLst/>
              <a:cxnLst/>
              <a:rect l="l" t="t" r="r" b="b"/>
              <a:pathLst>
                <a:path w="2935" h="1746" extrusionOk="0">
                  <a:moveTo>
                    <a:pt x="2429" y="1"/>
                  </a:moveTo>
                  <a:cubicBezTo>
                    <a:pt x="1950" y="1"/>
                    <a:pt x="1200" y="191"/>
                    <a:pt x="734" y="678"/>
                  </a:cubicBezTo>
                  <a:cubicBezTo>
                    <a:pt x="0" y="1412"/>
                    <a:pt x="434" y="1745"/>
                    <a:pt x="434" y="1745"/>
                  </a:cubicBezTo>
                  <a:cubicBezTo>
                    <a:pt x="901" y="845"/>
                    <a:pt x="2669" y="545"/>
                    <a:pt x="2869" y="211"/>
                  </a:cubicBezTo>
                  <a:cubicBezTo>
                    <a:pt x="2934" y="80"/>
                    <a:pt x="2738" y="1"/>
                    <a:pt x="2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0"/>
            <p:cNvSpPr/>
            <p:nvPr/>
          </p:nvSpPr>
          <p:spPr>
            <a:xfrm>
              <a:off x="-280725" y="1851913"/>
              <a:ext cx="60775" cy="36400"/>
            </a:xfrm>
            <a:custGeom>
              <a:avLst/>
              <a:gdLst/>
              <a:ahLst/>
              <a:cxnLst/>
              <a:rect l="l" t="t" r="r" b="b"/>
              <a:pathLst>
                <a:path w="2431" h="1456" extrusionOk="0">
                  <a:moveTo>
                    <a:pt x="1111" y="0"/>
                  </a:moveTo>
                  <a:cubicBezTo>
                    <a:pt x="773" y="0"/>
                    <a:pt x="0" y="1094"/>
                    <a:pt x="696" y="1378"/>
                  </a:cubicBezTo>
                  <a:cubicBezTo>
                    <a:pt x="835" y="1433"/>
                    <a:pt x="967" y="1455"/>
                    <a:pt x="1090" y="1455"/>
                  </a:cubicBezTo>
                  <a:cubicBezTo>
                    <a:pt x="1642" y="1455"/>
                    <a:pt x="2009" y="999"/>
                    <a:pt x="2063" y="944"/>
                  </a:cubicBezTo>
                  <a:cubicBezTo>
                    <a:pt x="2430" y="711"/>
                    <a:pt x="1429" y="177"/>
                    <a:pt x="1163" y="10"/>
                  </a:cubicBezTo>
                  <a:cubicBezTo>
                    <a:pt x="1147" y="4"/>
                    <a:pt x="1129" y="0"/>
                    <a:pt x="1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0"/>
            <p:cNvSpPr/>
            <p:nvPr/>
          </p:nvSpPr>
          <p:spPr>
            <a:xfrm>
              <a:off x="-368175" y="1818588"/>
              <a:ext cx="57325" cy="33550"/>
            </a:xfrm>
            <a:custGeom>
              <a:avLst/>
              <a:gdLst/>
              <a:ahLst/>
              <a:cxnLst/>
              <a:rect l="l" t="t" r="r" b="b"/>
              <a:pathLst>
                <a:path w="2293" h="1342" extrusionOk="0">
                  <a:moveTo>
                    <a:pt x="930" y="1"/>
                  </a:moveTo>
                  <a:cubicBezTo>
                    <a:pt x="583" y="1"/>
                    <a:pt x="0" y="737"/>
                    <a:pt x="157" y="1177"/>
                  </a:cubicBezTo>
                  <a:cubicBezTo>
                    <a:pt x="197" y="1296"/>
                    <a:pt x="314" y="1341"/>
                    <a:pt x="470" y="1341"/>
                  </a:cubicBezTo>
                  <a:cubicBezTo>
                    <a:pt x="968" y="1341"/>
                    <a:pt x="1859" y="876"/>
                    <a:pt x="1859" y="876"/>
                  </a:cubicBezTo>
                  <a:cubicBezTo>
                    <a:pt x="2292" y="710"/>
                    <a:pt x="1358" y="143"/>
                    <a:pt x="991" y="9"/>
                  </a:cubicBezTo>
                  <a:cubicBezTo>
                    <a:pt x="972" y="3"/>
                    <a:pt x="952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0"/>
            <p:cNvSpPr/>
            <p:nvPr/>
          </p:nvSpPr>
          <p:spPr>
            <a:xfrm>
              <a:off x="-405950" y="1760588"/>
              <a:ext cx="52275" cy="30900"/>
            </a:xfrm>
            <a:custGeom>
              <a:avLst/>
              <a:gdLst/>
              <a:ahLst/>
              <a:cxnLst/>
              <a:rect l="l" t="t" r="r" b="b"/>
              <a:pathLst>
                <a:path w="2091" h="1236" extrusionOk="0">
                  <a:moveTo>
                    <a:pt x="1342" y="0"/>
                  </a:moveTo>
                  <a:cubicBezTo>
                    <a:pt x="1015" y="0"/>
                    <a:pt x="299" y="264"/>
                    <a:pt x="167" y="528"/>
                  </a:cubicBezTo>
                  <a:cubicBezTo>
                    <a:pt x="0" y="861"/>
                    <a:pt x="1802" y="1228"/>
                    <a:pt x="1802" y="1228"/>
                  </a:cubicBezTo>
                  <a:cubicBezTo>
                    <a:pt x="1817" y="1233"/>
                    <a:pt x="1831" y="1235"/>
                    <a:pt x="1843" y="1235"/>
                  </a:cubicBezTo>
                  <a:cubicBezTo>
                    <a:pt x="2090" y="1235"/>
                    <a:pt x="1629" y="284"/>
                    <a:pt x="1502" y="61"/>
                  </a:cubicBezTo>
                  <a:cubicBezTo>
                    <a:pt x="1488" y="19"/>
                    <a:pt x="1428" y="0"/>
                    <a:pt x="1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60"/>
            <p:cNvSpPr/>
            <p:nvPr/>
          </p:nvSpPr>
          <p:spPr>
            <a:xfrm>
              <a:off x="-390950" y="1696013"/>
              <a:ext cx="41450" cy="27250"/>
            </a:xfrm>
            <a:custGeom>
              <a:avLst/>
              <a:gdLst/>
              <a:ahLst/>
              <a:cxnLst/>
              <a:rect l="l" t="t" r="r" b="b"/>
              <a:pathLst>
                <a:path w="1658" h="1090" extrusionOk="0">
                  <a:moveTo>
                    <a:pt x="1220" y="0"/>
                  </a:moveTo>
                  <a:cubicBezTo>
                    <a:pt x="827" y="0"/>
                    <a:pt x="166" y="179"/>
                    <a:pt x="68" y="376"/>
                  </a:cubicBezTo>
                  <a:cubicBezTo>
                    <a:pt x="1" y="609"/>
                    <a:pt x="1102" y="1076"/>
                    <a:pt x="1102" y="1076"/>
                  </a:cubicBezTo>
                  <a:cubicBezTo>
                    <a:pt x="1120" y="1085"/>
                    <a:pt x="1138" y="1090"/>
                    <a:pt x="1157" y="1090"/>
                  </a:cubicBezTo>
                  <a:cubicBezTo>
                    <a:pt x="1407" y="1090"/>
                    <a:pt x="1657" y="293"/>
                    <a:pt x="1502" y="75"/>
                  </a:cubicBezTo>
                  <a:cubicBezTo>
                    <a:pt x="1467" y="23"/>
                    <a:pt x="1361" y="0"/>
                    <a:pt x="1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60"/>
            <p:cNvSpPr/>
            <p:nvPr/>
          </p:nvSpPr>
          <p:spPr>
            <a:xfrm>
              <a:off x="-327550" y="1651213"/>
              <a:ext cx="36825" cy="25950"/>
            </a:xfrm>
            <a:custGeom>
              <a:avLst/>
              <a:gdLst/>
              <a:ahLst/>
              <a:cxnLst/>
              <a:rect l="l" t="t" r="r" b="b"/>
              <a:pathLst>
                <a:path w="1473" h="1038" extrusionOk="0">
                  <a:moveTo>
                    <a:pt x="389" y="1"/>
                  </a:moveTo>
                  <a:cubicBezTo>
                    <a:pt x="284" y="1"/>
                    <a:pt x="203" y="11"/>
                    <a:pt x="167" y="33"/>
                  </a:cubicBezTo>
                  <a:cubicBezTo>
                    <a:pt x="0" y="99"/>
                    <a:pt x="867" y="1000"/>
                    <a:pt x="867" y="1000"/>
                  </a:cubicBezTo>
                  <a:cubicBezTo>
                    <a:pt x="918" y="1026"/>
                    <a:pt x="964" y="1037"/>
                    <a:pt x="1005" y="1037"/>
                  </a:cubicBezTo>
                  <a:cubicBezTo>
                    <a:pt x="1231" y="1037"/>
                    <a:pt x="1311" y="687"/>
                    <a:pt x="1368" y="433"/>
                  </a:cubicBezTo>
                  <a:cubicBezTo>
                    <a:pt x="1472" y="145"/>
                    <a:pt x="774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0"/>
            <p:cNvSpPr/>
            <p:nvPr/>
          </p:nvSpPr>
          <p:spPr>
            <a:xfrm>
              <a:off x="-272525" y="1631038"/>
              <a:ext cx="45500" cy="21000"/>
            </a:xfrm>
            <a:custGeom>
              <a:avLst/>
              <a:gdLst/>
              <a:ahLst/>
              <a:cxnLst/>
              <a:rect l="l" t="t" r="r" b="b"/>
              <a:pathLst>
                <a:path w="1820" h="840" extrusionOk="0">
                  <a:moveTo>
                    <a:pt x="456" y="1"/>
                  </a:moveTo>
                  <a:cubicBezTo>
                    <a:pt x="409" y="1"/>
                    <a:pt x="367" y="3"/>
                    <a:pt x="334" y="6"/>
                  </a:cubicBezTo>
                  <a:cubicBezTo>
                    <a:pt x="1" y="39"/>
                    <a:pt x="868" y="840"/>
                    <a:pt x="868" y="840"/>
                  </a:cubicBezTo>
                  <a:lnTo>
                    <a:pt x="1368" y="439"/>
                  </a:lnTo>
                  <a:cubicBezTo>
                    <a:pt x="1819" y="139"/>
                    <a:pt x="889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0"/>
            <p:cNvSpPr/>
            <p:nvPr/>
          </p:nvSpPr>
          <p:spPr>
            <a:xfrm>
              <a:off x="23525" y="1799613"/>
              <a:ext cx="40875" cy="168500"/>
            </a:xfrm>
            <a:custGeom>
              <a:avLst/>
              <a:gdLst/>
              <a:ahLst/>
              <a:cxnLst/>
              <a:rect l="l" t="t" r="r" b="b"/>
              <a:pathLst>
                <a:path w="1635" h="6740" extrusionOk="0">
                  <a:moveTo>
                    <a:pt x="1201" y="1"/>
                  </a:moveTo>
                  <a:lnTo>
                    <a:pt x="1201" y="1"/>
                  </a:lnTo>
                  <a:cubicBezTo>
                    <a:pt x="1468" y="2836"/>
                    <a:pt x="0" y="6739"/>
                    <a:pt x="0" y="6739"/>
                  </a:cubicBezTo>
                  <a:lnTo>
                    <a:pt x="267" y="6572"/>
                  </a:lnTo>
                  <a:cubicBezTo>
                    <a:pt x="1335" y="3937"/>
                    <a:pt x="1635" y="668"/>
                    <a:pt x="1635" y="668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5"/>
          </p:nvPr>
        </p:nvSpPr>
        <p:spPr>
          <a:xfrm>
            <a:off x="412299" y="1129129"/>
            <a:ext cx="7517835" cy="3654906"/>
          </a:xfrm>
        </p:spPr>
        <p:txBody>
          <a:bodyPr/>
          <a:lstStyle/>
          <a:p>
            <a:pPr marL="939800" lvl="1" indent="-342900" algn="l">
              <a:buFont typeface="Wingdings" panose="05000000000000000000" pitchFamily="2" charset="2"/>
              <a:buChar char="Ø"/>
            </a:pPr>
            <a:r>
              <a:rPr lang="en-US" sz="2400" dirty="0" smtClean="0"/>
              <a:t>Ito ay </a:t>
            </a:r>
            <a:r>
              <a:rPr lang="en-US" sz="2400" dirty="0" err="1" smtClean="0"/>
              <a:t>mahahalagang</a:t>
            </a:r>
            <a:r>
              <a:rPr lang="en-US" sz="2400" dirty="0" smtClean="0"/>
              <a:t> </a:t>
            </a:r>
            <a:r>
              <a:rPr lang="en-US" sz="2400" dirty="0" err="1" smtClean="0"/>
              <a:t>paalala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ibinibigay</a:t>
            </a:r>
            <a:r>
              <a:rPr lang="en-US" sz="2400" dirty="0" smtClean="0"/>
              <a:t> </a:t>
            </a:r>
            <a:r>
              <a:rPr lang="en-US" sz="2400" dirty="0" err="1" smtClean="0"/>
              <a:t>upang</a:t>
            </a:r>
            <a:r>
              <a:rPr lang="en-US" sz="2400" dirty="0" smtClean="0"/>
              <a:t> </a:t>
            </a:r>
            <a:r>
              <a:rPr lang="en-US" sz="2400" dirty="0" err="1" smtClean="0"/>
              <a:t>ipaalam</a:t>
            </a:r>
            <a:r>
              <a:rPr lang="en-US" sz="2400" dirty="0" smtClean="0"/>
              <a:t> </a:t>
            </a:r>
            <a:r>
              <a:rPr lang="en-US" sz="2400" dirty="0" err="1" smtClean="0"/>
              <a:t>ang</a:t>
            </a:r>
            <a:r>
              <a:rPr lang="en-US" sz="2400" dirty="0" smtClean="0"/>
              <a:t> </a:t>
            </a:r>
            <a:r>
              <a:rPr lang="en-US" sz="2400" dirty="0" err="1" smtClean="0"/>
              <a:t>mga</a:t>
            </a:r>
            <a:r>
              <a:rPr lang="en-US" sz="2400" dirty="0" smtClean="0"/>
              <a:t> </a:t>
            </a:r>
            <a:r>
              <a:rPr lang="en-US" sz="2400" dirty="0" err="1" smtClean="0"/>
              <a:t>bagong</a:t>
            </a:r>
            <a:r>
              <a:rPr lang="en-US" sz="2400" dirty="0" smtClean="0"/>
              <a:t> </a:t>
            </a:r>
            <a:r>
              <a:rPr lang="en-US" sz="2400" dirty="0" err="1" smtClean="0"/>
              <a:t>ipinatutupad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batas</a:t>
            </a:r>
            <a:r>
              <a:rPr lang="en-US" sz="2400" dirty="0" smtClean="0"/>
              <a:t> o </a:t>
            </a:r>
            <a:r>
              <a:rPr lang="en-US" sz="2400" dirty="0" err="1" smtClean="0"/>
              <a:t>ordinansa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pamayanan</a:t>
            </a:r>
            <a:r>
              <a:rPr lang="en-US" sz="2400" dirty="0" smtClean="0"/>
              <a:t> o di kaya ay </a:t>
            </a:r>
            <a:r>
              <a:rPr lang="en-US" sz="2400" dirty="0" err="1" smtClean="0"/>
              <a:t>ilang</a:t>
            </a:r>
            <a:r>
              <a:rPr lang="en-US" sz="2400" dirty="0" smtClean="0"/>
              <a:t> </a:t>
            </a:r>
            <a:r>
              <a:rPr lang="en-US" sz="2400" dirty="0" err="1" smtClean="0"/>
              <a:t>pagbabago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unang</a:t>
            </a:r>
            <a:r>
              <a:rPr lang="en-US" sz="2400" dirty="0" smtClean="0"/>
              <a:t> </a:t>
            </a:r>
            <a:r>
              <a:rPr lang="en-US" sz="2400" dirty="0" err="1" smtClean="0"/>
              <a:t>napagkasunduan</a:t>
            </a:r>
            <a:r>
              <a:rPr lang="en-US" sz="2400" dirty="0" smtClean="0"/>
              <a:t>. </a:t>
            </a:r>
            <a:r>
              <a:rPr lang="en-US" sz="2400" dirty="0" err="1" smtClean="0"/>
              <a:t>Maaring</a:t>
            </a:r>
            <a:r>
              <a:rPr lang="en-US" sz="2400" dirty="0" smtClean="0"/>
              <a:t> </a:t>
            </a:r>
            <a:r>
              <a:rPr lang="en-US" sz="2400" dirty="0" err="1" smtClean="0"/>
              <a:t>nakasulat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karatula,pahayagan</a:t>
            </a:r>
            <a:r>
              <a:rPr lang="en-US" sz="2400" dirty="0" smtClean="0"/>
              <a:t> at </a:t>
            </a:r>
            <a:r>
              <a:rPr lang="en-US" sz="2400" dirty="0" err="1" smtClean="0"/>
              <a:t>magasin</a:t>
            </a:r>
            <a:r>
              <a:rPr lang="en-US" sz="2400" dirty="0" smtClean="0"/>
              <a:t>. </a:t>
            </a:r>
            <a:r>
              <a:rPr lang="en-US" sz="2400" dirty="0" err="1" smtClean="0"/>
              <a:t>Maarin</a:t>
            </a:r>
            <a:r>
              <a:rPr lang="en-US" sz="2400" dirty="0" smtClean="0"/>
              <a:t> </a:t>
            </a:r>
            <a:r>
              <a:rPr lang="en-US" sz="2400" dirty="0" err="1" smtClean="0"/>
              <a:t>rin</a:t>
            </a:r>
            <a:r>
              <a:rPr lang="en-US" sz="2400" dirty="0" smtClean="0"/>
              <a:t> </a:t>
            </a:r>
            <a:r>
              <a:rPr lang="en-US" sz="2400" dirty="0" err="1" smtClean="0"/>
              <a:t>itong</a:t>
            </a:r>
            <a:r>
              <a:rPr lang="en-US" sz="2400" dirty="0" smtClean="0"/>
              <a:t> </a:t>
            </a:r>
            <a:r>
              <a:rPr lang="en-US" sz="2400" dirty="0" err="1" smtClean="0"/>
              <a:t>mapakinggan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radio o </a:t>
            </a:r>
            <a:r>
              <a:rPr lang="en-US" sz="2400" dirty="0" err="1" smtClean="0"/>
              <a:t>mapanood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telebisyon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486" name="Google Shape;1486;p61"/>
          <p:cNvSpPr txBox="1">
            <a:spLocks noGrp="1"/>
          </p:cNvSpPr>
          <p:nvPr>
            <p:ph type="title"/>
          </p:nvPr>
        </p:nvSpPr>
        <p:spPr>
          <a:xfrm flipH="1">
            <a:off x="412299" y="237446"/>
            <a:ext cx="7723500" cy="572700"/>
          </a:xfrm>
        </p:spPr>
        <p:txBody>
          <a:bodyPr/>
          <a:lstStyle/>
          <a:p>
            <a:pPr lvl="0"/>
            <a:r>
              <a:rPr lang="en-US" u="sng" dirty="0" smtClean="0">
                <a:solidFill>
                  <a:schemeClr val="tx1"/>
                </a:solidFill>
              </a:rPr>
              <a:t>1.PAUNAWA</a:t>
            </a:r>
            <a:endParaRPr lang="en-US" u="sng" dirty="0">
              <a:solidFill>
                <a:schemeClr val="tx1"/>
              </a:solidFill>
            </a:endParaRPr>
          </a:p>
        </p:txBody>
      </p:sp>
      <p:grpSp>
        <p:nvGrpSpPr>
          <p:cNvPr id="1492" name="Google Shape;1492;p61"/>
          <p:cNvGrpSpPr/>
          <p:nvPr/>
        </p:nvGrpSpPr>
        <p:grpSpPr>
          <a:xfrm rot="348058" flipH="1">
            <a:off x="6773438" y="521386"/>
            <a:ext cx="915538" cy="806402"/>
            <a:chOff x="4947275" y="561075"/>
            <a:chExt cx="1029325" cy="906625"/>
          </a:xfrm>
        </p:grpSpPr>
        <p:sp>
          <p:nvSpPr>
            <p:cNvPr id="1493" name="Google Shape;1493;p61"/>
            <p:cNvSpPr/>
            <p:nvPr/>
          </p:nvSpPr>
          <p:spPr>
            <a:xfrm>
              <a:off x="5556950" y="1106600"/>
              <a:ext cx="163575" cy="207975"/>
            </a:xfrm>
            <a:custGeom>
              <a:avLst/>
              <a:gdLst/>
              <a:ahLst/>
              <a:cxnLst/>
              <a:rect l="l" t="t" r="r" b="b"/>
              <a:pathLst>
                <a:path w="6543" h="8319" extrusionOk="0">
                  <a:moveTo>
                    <a:pt x="6483" y="0"/>
                  </a:moveTo>
                  <a:cubicBezTo>
                    <a:pt x="6346" y="0"/>
                    <a:pt x="5892" y="820"/>
                    <a:pt x="5892" y="820"/>
                  </a:cubicBezTo>
                  <a:cubicBezTo>
                    <a:pt x="5892" y="820"/>
                    <a:pt x="4391" y="4723"/>
                    <a:pt x="1389" y="7158"/>
                  </a:cubicBezTo>
                  <a:lnTo>
                    <a:pt x="2223" y="6924"/>
                  </a:lnTo>
                  <a:cubicBezTo>
                    <a:pt x="2223" y="6924"/>
                    <a:pt x="6159" y="1620"/>
                    <a:pt x="6459" y="453"/>
                  </a:cubicBezTo>
                  <a:cubicBezTo>
                    <a:pt x="6542" y="120"/>
                    <a:pt x="6536" y="0"/>
                    <a:pt x="6483" y="0"/>
                  </a:cubicBezTo>
                  <a:close/>
                  <a:moveTo>
                    <a:pt x="1389" y="7158"/>
                  </a:moveTo>
                  <a:cubicBezTo>
                    <a:pt x="321" y="8036"/>
                    <a:pt x="0" y="8319"/>
                    <a:pt x="30" y="8319"/>
                  </a:cubicBezTo>
                  <a:cubicBezTo>
                    <a:pt x="85" y="8319"/>
                    <a:pt x="1289" y="7391"/>
                    <a:pt x="1289" y="7391"/>
                  </a:cubicBezTo>
                  <a:lnTo>
                    <a:pt x="1389" y="7158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1"/>
            <p:cNvSpPr/>
            <p:nvPr/>
          </p:nvSpPr>
          <p:spPr>
            <a:xfrm>
              <a:off x="5063625" y="685050"/>
              <a:ext cx="912975" cy="658875"/>
            </a:xfrm>
            <a:custGeom>
              <a:avLst/>
              <a:gdLst/>
              <a:ahLst/>
              <a:cxnLst/>
              <a:rect l="l" t="t" r="r" b="b"/>
              <a:pathLst>
                <a:path w="36519" h="26355" extrusionOk="0">
                  <a:moveTo>
                    <a:pt x="32415" y="1"/>
                  </a:moveTo>
                  <a:cubicBezTo>
                    <a:pt x="32299" y="1"/>
                    <a:pt x="32182" y="12"/>
                    <a:pt x="32063" y="36"/>
                  </a:cubicBezTo>
                  <a:cubicBezTo>
                    <a:pt x="29528" y="536"/>
                    <a:pt x="28527" y="1770"/>
                    <a:pt x="27326" y="1971"/>
                  </a:cubicBezTo>
                  <a:cubicBezTo>
                    <a:pt x="26092" y="2171"/>
                    <a:pt x="25525" y="3171"/>
                    <a:pt x="23824" y="4973"/>
                  </a:cubicBezTo>
                  <a:cubicBezTo>
                    <a:pt x="22089" y="6774"/>
                    <a:pt x="21322" y="6474"/>
                    <a:pt x="19221" y="8642"/>
                  </a:cubicBezTo>
                  <a:cubicBezTo>
                    <a:pt x="17153" y="10810"/>
                    <a:pt x="15718" y="12311"/>
                    <a:pt x="15318" y="14513"/>
                  </a:cubicBezTo>
                  <a:cubicBezTo>
                    <a:pt x="15318" y="14513"/>
                    <a:pt x="15018" y="13012"/>
                    <a:pt x="12449" y="13012"/>
                  </a:cubicBezTo>
                  <a:cubicBezTo>
                    <a:pt x="9847" y="13078"/>
                    <a:pt x="7979" y="13679"/>
                    <a:pt x="6178" y="15080"/>
                  </a:cubicBezTo>
                  <a:cubicBezTo>
                    <a:pt x="4443" y="16381"/>
                    <a:pt x="3042" y="17448"/>
                    <a:pt x="1508" y="20117"/>
                  </a:cubicBezTo>
                  <a:cubicBezTo>
                    <a:pt x="1" y="22706"/>
                    <a:pt x="618" y="26325"/>
                    <a:pt x="2696" y="26325"/>
                  </a:cubicBezTo>
                  <a:cubicBezTo>
                    <a:pt x="2733" y="26325"/>
                    <a:pt x="2771" y="26324"/>
                    <a:pt x="2809" y="26321"/>
                  </a:cubicBezTo>
                  <a:cubicBezTo>
                    <a:pt x="3419" y="26283"/>
                    <a:pt x="4010" y="26270"/>
                    <a:pt x="4543" y="26270"/>
                  </a:cubicBezTo>
                  <a:cubicBezTo>
                    <a:pt x="5875" y="26270"/>
                    <a:pt x="6845" y="26355"/>
                    <a:pt x="6845" y="26355"/>
                  </a:cubicBezTo>
                  <a:lnTo>
                    <a:pt x="20822" y="25154"/>
                  </a:lnTo>
                  <a:cubicBezTo>
                    <a:pt x="20822" y="25154"/>
                    <a:pt x="24358" y="22519"/>
                    <a:pt x="27827" y="18949"/>
                  </a:cubicBezTo>
                  <a:cubicBezTo>
                    <a:pt x="28260" y="18482"/>
                    <a:pt x="28727" y="18015"/>
                    <a:pt x="29161" y="17515"/>
                  </a:cubicBezTo>
                  <a:cubicBezTo>
                    <a:pt x="30896" y="15614"/>
                    <a:pt x="32497" y="13445"/>
                    <a:pt x="33498" y="11311"/>
                  </a:cubicBezTo>
                  <a:cubicBezTo>
                    <a:pt x="36518" y="4792"/>
                    <a:pt x="34780" y="1"/>
                    <a:pt x="32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1"/>
            <p:cNvSpPr/>
            <p:nvPr/>
          </p:nvSpPr>
          <p:spPr>
            <a:xfrm>
              <a:off x="5138850" y="1064475"/>
              <a:ext cx="423650" cy="272600"/>
            </a:xfrm>
            <a:custGeom>
              <a:avLst/>
              <a:gdLst/>
              <a:ahLst/>
              <a:cxnLst/>
              <a:rect l="l" t="t" r="r" b="b"/>
              <a:pathLst>
                <a:path w="16946" h="10904" extrusionOk="0">
                  <a:moveTo>
                    <a:pt x="8439" y="0"/>
                  </a:moveTo>
                  <a:cubicBezTo>
                    <a:pt x="8105" y="0"/>
                    <a:pt x="7224" y="717"/>
                    <a:pt x="6579" y="717"/>
                  </a:cubicBezTo>
                  <a:cubicBezTo>
                    <a:pt x="6441" y="717"/>
                    <a:pt x="6313" y="684"/>
                    <a:pt x="6205" y="603"/>
                  </a:cubicBezTo>
                  <a:cubicBezTo>
                    <a:pt x="6137" y="551"/>
                    <a:pt x="6091" y="528"/>
                    <a:pt x="6059" y="528"/>
                  </a:cubicBezTo>
                  <a:cubicBezTo>
                    <a:pt x="5809" y="528"/>
                    <a:pt x="6515" y="2001"/>
                    <a:pt x="5537" y="2238"/>
                  </a:cubicBezTo>
                  <a:cubicBezTo>
                    <a:pt x="5253" y="2309"/>
                    <a:pt x="5018" y="2335"/>
                    <a:pt x="4827" y="2335"/>
                  </a:cubicBezTo>
                  <a:cubicBezTo>
                    <a:pt x="4300" y="2335"/>
                    <a:pt x="4103" y="2138"/>
                    <a:pt x="4103" y="2138"/>
                  </a:cubicBezTo>
                  <a:lnTo>
                    <a:pt x="4103" y="2138"/>
                  </a:lnTo>
                  <a:cubicBezTo>
                    <a:pt x="4103" y="2138"/>
                    <a:pt x="4136" y="3172"/>
                    <a:pt x="2702" y="3339"/>
                  </a:cubicBezTo>
                  <a:cubicBezTo>
                    <a:pt x="2702" y="3339"/>
                    <a:pt x="2936" y="4673"/>
                    <a:pt x="1968" y="5240"/>
                  </a:cubicBezTo>
                  <a:cubicBezTo>
                    <a:pt x="967" y="5774"/>
                    <a:pt x="367" y="5807"/>
                    <a:pt x="367" y="5807"/>
                  </a:cubicBezTo>
                  <a:cubicBezTo>
                    <a:pt x="367" y="5807"/>
                    <a:pt x="2702" y="6641"/>
                    <a:pt x="1935" y="7975"/>
                  </a:cubicBezTo>
                  <a:cubicBezTo>
                    <a:pt x="1168" y="9243"/>
                    <a:pt x="134" y="9276"/>
                    <a:pt x="0" y="9276"/>
                  </a:cubicBezTo>
                  <a:cubicBezTo>
                    <a:pt x="167" y="9276"/>
                    <a:pt x="1434" y="9410"/>
                    <a:pt x="1601" y="9943"/>
                  </a:cubicBezTo>
                  <a:cubicBezTo>
                    <a:pt x="1763" y="10402"/>
                    <a:pt x="1076" y="10903"/>
                    <a:pt x="1579" y="10903"/>
                  </a:cubicBezTo>
                  <a:cubicBezTo>
                    <a:pt x="1699" y="10903"/>
                    <a:pt x="1886" y="10875"/>
                    <a:pt x="2168" y="10811"/>
                  </a:cubicBezTo>
                  <a:cubicBezTo>
                    <a:pt x="3703" y="10477"/>
                    <a:pt x="6004" y="10277"/>
                    <a:pt x="8273" y="10110"/>
                  </a:cubicBezTo>
                  <a:cubicBezTo>
                    <a:pt x="11809" y="9943"/>
                    <a:pt x="15444" y="9910"/>
                    <a:pt x="16946" y="9743"/>
                  </a:cubicBezTo>
                  <a:cubicBezTo>
                    <a:pt x="16345" y="8609"/>
                    <a:pt x="14844" y="3005"/>
                    <a:pt x="14477" y="1504"/>
                  </a:cubicBezTo>
                  <a:cubicBezTo>
                    <a:pt x="14444" y="1271"/>
                    <a:pt x="14377" y="1137"/>
                    <a:pt x="14377" y="1137"/>
                  </a:cubicBezTo>
                  <a:cubicBezTo>
                    <a:pt x="14377" y="1137"/>
                    <a:pt x="12550" y="303"/>
                    <a:pt x="11252" y="303"/>
                  </a:cubicBezTo>
                  <a:cubicBezTo>
                    <a:pt x="10971" y="303"/>
                    <a:pt x="10715" y="342"/>
                    <a:pt x="10508" y="437"/>
                  </a:cubicBezTo>
                  <a:cubicBezTo>
                    <a:pt x="10237" y="561"/>
                    <a:pt x="10001" y="609"/>
                    <a:pt x="9796" y="609"/>
                  </a:cubicBezTo>
                  <a:cubicBezTo>
                    <a:pt x="9115" y="609"/>
                    <a:pt x="8755" y="80"/>
                    <a:pt x="8473" y="3"/>
                  </a:cubicBezTo>
                  <a:cubicBezTo>
                    <a:pt x="8462" y="1"/>
                    <a:pt x="8451" y="0"/>
                    <a:pt x="8439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1"/>
            <p:cNvSpPr/>
            <p:nvPr/>
          </p:nvSpPr>
          <p:spPr>
            <a:xfrm>
              <a:off x="5489100" y="785000"/>
              <a:ext cx="382800" cy="523075"/>
            </a:xfrm>
            <a:custGeom>
              <a:avLst/>
              <a:gdLst/>
              <a:ahLst/>
              <a:cxnLst/>
              <a:rect l="l" t="t" r="r" b="b"/>
              <a:pathLst>
                <a:path w="15312" h="20923" extrusionOk="0">
                  <a:moveTo>
                    <a:pt x="12164" y="0"/>
                  </a:moveTo>
                  <a:cubicBezTo>
                    <a:pt x="9903" y="0"/>
                    <a:pt x="7146" y="2181"/>
                    <a:pt x="6538" y="3476"/>
                  </a:cubicBezTo>
                  <a:cubicBezTo>
                    <a:pt x="5537" y="5645"/>
                    <a:pt x="4737" y="4877"/>
                    <a:pt x="4036" y="5478"/>
                  </a:cubicBezTo>
                  <a:cubicBezTo>
                    <a:pt x="3336" y="6078"/>
                    <a:pt x="3769" y="7179"/>
                    <a:pt x="2835" y="7746"/>
                  </a:cubicBezTo>
                  <a:cubicBezTo>
                    <a:pt x="2635" y="7861"/>
                    <a:pt x="2464" y="7897"/>
                    <a:pt x="2307" y="7897"/>
                  </a:cubicBezTo>
                  <a:cubicBezTo>
                    <a:pt x="2040" y="7897"/>
                    <a:pt x="1816" y="7791"/>
                    <a:pt x="1566" y="7791"/>
                  </a:cubicBezTo>
                  <a:cubicBezTo>
                    <a:pt x="1281" y="7791"/>
                    <a:pt x="960" y="7928"/>
                    <a:pt x="500" y="8513"/>
                  </a:cubicBezTo>
                  <a:cubicBezTo>
                    <a:pt x="0" y="9147"/>
                    <a:pt x="400" y="10748"/>
                    <a:pt x="1068" y="12683"/>
                  </a:cubicBezTo>
                  <a:cubicBezTo>
                    <a:pt x="1901" y="15185"/>
                    <a:pt x="3069" y="18254"/>
                    <a:pt x="3202" y="20655"/>
                  </a:cubicBezTo>
                  <a:lnTo>
                    <a:pt x="3202" y="20922"/>
                  </a:lnTo>
                  <a:cubicBezTo>
                    <a:pt x="3469" y="20856"/>
                    <a:pt x="3636" y="20822"/>
                    <a:pt x="3669" y="20789"/>
                  </a:cubicBezTo>
                  <a:cubicBezTo>
                    <a:pt x="3669" y="20789"/>
                    <a:pt x="13276" y="12683"/>
                    <a:pt x="15011" y="6145"/>
                  </a:cubicBezTo>
                  <a:cubicBezTo>
                    <a:pt x="15211" y="5244"/>
                    <a:pt x="15311" y="4344"/>
                    <a:pt x="15211" y="3577"/>
                  </a:cubicBezTo>
                  <a:cubicBezTo>
                    <a:pt x="14883" y="915"/>
                    <a:pt x="13628" y="0"/>
                    <a:pt x="12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1"/>
            <p:cNvSpPr/>
            <p:nvPr/>
          </p:nvSpPr>
          <p:spPr>
            <a:xfrm>
              <a:off x="5563300" y="1308050"/>
              <a:ext cx="5050" cy="5125"/>
            </a:xfrm>
            <a:custGeom>
              <a:avLst/>
              <a:gdLst/>
              <a:ahLst/>
              <a:cxnLst/>
              <a:rect l="l" t="t" r="r" b="b"/>
              <a:pathLst>
                <a:path w="202" h="205" extrusionOk="0">
                  <a:moveTo>
                    <a:pt x="201" y="0"/>
                  </a:moveTo>
                  <a:cubicBezTo>
                    <a:pt x="168" y="34"/>
                    <a:pt x="68" y="34"/>
                    <a:pt x="1" y="34"/>
                  </a:cubicBezTo>
                  <a:cubicBezTo>
                    <a:pt x="82" y="147"/>
                    <a:pt x="131" y="205"/>
                    <a:pt x="161" y="205"/>
                  </a:cubicBezTo>
                  <a:cubicBezTo>
                    <a:pt x="192" y="205"/>
                    <a:pt x="201" y="138"/>
                    <a:pt x="201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1"/>
            <p:cNvSpPr/>
            <p:nvPr/>
          </p:nvSpPr>
          <p:spPr>
            <a:xfrm>
              <a:off x="5564975" y="805175"/>
              <a:ext cx="195175" cy="505400"/>
            </a:xfrm>
            <a:custGeom>
              <a:avLst/>
              <a:gdLst/>
              <a:ahLst/>
              <a:cxnLst/>
              <a:rect l="l" t="t" r="r" b="b"/>
              <a:pathLst>
                <a:path w="7807" h="20216" extrusionOk="0">
                  <a:moveTo>
                    <a:pt x="5038" y="1"/>
                  </a:moveTo>
                  <a:lnTo>
                    <a:pt x="4904" y="968"/>
                  </a:lnTo>
                  <a:cubicBezTo>
                    <a:pt x="4904" y="968"/>
                    <a:pt x="7573" y="2102"/>
                    <a:pt x="7072" y="5471"/>
                  </a:cubicBezTo>
                  <a:cubicBezTo>
                    <a:pt x="6705" y="7640"/>
                    <a:pt x="6305" y="8173"/>
                    <a:pt x="5771" y="8841"/>
                  </a:cubicBezTo>
                  <a:cubicBezTo>
                    <a:pt x="5438" y="9274"/>
                    <a:pt x="5038" y="9708"/>
                    <a:pt x="4637" y="10608"/>
                  </a:cubicBezTo>
                  <a:cubicBezTo>
                    <a:pt x="4304" y="11309"/>
                    <a:pt x="4003" y="12143"/>
                    <a:pt x="3670" y="13010"/>
                  </a:cubicBezTo>
                  <a:cubicBezTo>
                    <a:pt x="2936" y="15112"/>
                    <a:pt x="1969" y="17714"/>
                    <a:pt x="1" y="20182"/>
                  </a:cubicBezTo>
                  <a:lnTo>
                    <a:pt x="201" y="20215"/>
                  </a:lnTo>
                  <a:cubicBezTo>
                    <a:pt x="2169" y="17680"/>
                    <a:pt x="3136" y="15045"/>
                    <a:pt x="3937" y="12977"/>
                  </a:cubicBezTo>
                  <a:cubicBezTo>
                    <a:pt x="4270" y="12110"/>
                    <a:pt x="4537" y="11276"/>
                    <a:pt x="4871" y="10542"/>
                  </a:cubicBezTo>
                  <a:cubicBezTo>
                    <a:pt x="5304" y="9708"/>
                    <a:pt x="5638" y="9274"/>
                    <a:pt x="5972" y="8841"/>
                  </a:cubicBezTo>
                  <a:cubicBezTo>
                    <a:pt x="6505" y="8140"/>
                    <a:pt x="6972" y="7540"/>
                    <a:pt x="7306" y="5371"/>
                  </a:cubicBezTo>
                  <a:cubicBezTo>
                    <a:pt x="7806" y="1969"/>
                    <a:pt x="5104" y="1"/>
                    <a:pt x="5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1"/>
            <p:cNvSpPr/>
            <p:nvPr/>
          </p:nvSpPr>
          <p:spPr>
            <a:xfrm>
              <a:off x="5609175" y="855225"/>
              <a:ext cx="96750" cy="181825"/>
            </a:xfrm>
            <a:custGeom>
              <a:avLst/>
              <a:gdLst/>
              <a:ahLst/>
              <a:cxnLst/>
              <a:rect l="l" t="t" r="r" b="b"/>
              <a:pathLst>
                <a:path w="3870" h="7273" extrusionOk="0">
                  <a:moveTo>
                    <a:pt x="901" y="0"/>
                  </a:moveTo>
                  <a:lnTo>
                    <a:pt x="1" y="1868"/>
                  </a:lnTo>
                  <a:cubicBezTo>
                    <a:pt x="1" y="1871"/>
                    <a:pt x="4" y="1872"/>
                    <a:pt x="10" y="1872"/>
                  </a:cubicBezTo>
                  <a:cubicBezTo>
                    <a:pt x="64" y="1872"/>
                    <a:pt x="356" y="1770"/>
                    <a:pt x="691" y="1770"/>
                  </a:cubicBezTo>
                  <a:cubicBezTo>
                    <a:pt x="1219" y="1770"/>
                    <a:pt x="1855" y="2024"/>
                    <a:pt x="1835" y="3336"/>
                  </a:cubicBezTo>
                  <a:cubicBezTo>
                    <a:pt x="1735" y="5704"/>
                    <a:pt x="3670" y="7272"/>
                    <a:pt x="3670" y="7272"/>
                  </a:cubicBezTo>
                  <a:lnTo>
                    <a:pt x="3870" y="7105"/>
                  </a:lnTo>
                  <a:cubicBezTo>
                    <a:pt x="3837" y="7105"/>
                    <a:pt x="2002" y="5604"/>
                    <a:pt x="2069" y="3303"/>
                  </a:cubicBezTo>
                  <a:cubicBezTo>
                    <a:pt x="2169" y="968"/>
                    <a:pt x="968" y="34"/>
                    <a:pt x="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1"/>
            <p:cNvSpPr/>
            <p:nvPr/>
          </p:nvSpPr>
          <p:spPr>
            <a:xfrm>
              <a:off x="5471575" y="1010275"/>
              <a:ext cx="186825" cy="132675"/>
            </a:xfrm>
            <a:custGeom>
              <a:avLst/>
              <a:gdLst/>
              <a:ahLst/>
              <a:cxnLst/>
              <a:rect l="l" t="t" r="r" b="b"/>
              <a:pathLst>
                <a:path w="7473" h="5307" extrusionOk="0">
                  <a:moveTo>
                    <a:pt x="1587" y="0"/>
                  </a:moveTo>
                  <a:cubicBezTo>
                    <a:pt x="1172" y="0"/>
                    <a:pt x="820" y="68"/>
                    <a:pt x="534" y="203"/>
                  </a:cubicBezTo>
                  <a:cubicBezTo>
                    <a:pt x="134" y="436"/>
                    <a:pt x="1" y="670"/>
                    <a:pt x="1" y="737"/>
                  </a:cubicBezTo>
                  <a:lnTo>
                    <a:pt x="234" y="737"/>
                  </a:lnTo>
                  <a:cubicBezTo>
                    <a:pt x="234" y="737"/>
                    <a:pt x="312" y="892"/>
                    <a:pt x="481" y="892"/>
                  </a:cubicBezTo>
                  <a:cubicBezTo>
                    <a:pt x="534" y="892"/>
                    <a:pt x="596" y="876"/>
                    <a:pt x="668" y="837"/>
                  </a:cubicBezTo>
                  <a:cubicBezTo>
                    <a:pt x="938" y="689"/>
                    <a:pt x="1388" y="344"/>
                    <a:pt x="2191" y="344"/>
                  </a:cubicBezTo>
                  <a:cubicBezTo>
                    <a:pt x="2480" y="344"/>
                    <a:pt x="2815" y="388"/>
                    <a:pt x="3203" y="503"/>
                  </a:cubicBezTo>
                  <a:cubicBezTo>
                    <a:pt x="5871" y="1337"/>
                    <a:pt x="7206" y="5273"/>
                    <a:pt x="7206" y="5307"/>
                  </a:cubicBezTo>
                  <a:lnTo>
                    <a:pt x="7473" y="5173"/>
                  </a:lnTo>
                  <a:cubicBezTo>
                    <a:pt x="7373" y="5006"/>
                    <a:pt x="6072" y="1170"/>
                    <a:pt x="3370" y="303"/>
                  </a:cubicBezTo>
                  <a:cubicBezTo>
                    <a:pt x="2691" y="101"/>
                    <a:pt x="2093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1"/>
            <p:cNvSpPr/>
            <p:nvPr/>
          </p:nvSpPr>
          <p:spPr>
            <a:xfrm>
              <a:off x="5765125" y="770150"/>
              <a:ext cx="68400" cy="198500"/>
            </a:xfrm>
            <a:custGeom>
              <a:avLst/>
              <a:gdLst/>
              <a:ahLst/>
              <a:cxnLst/>
              <a:rect l="l" t="t" r="r" b="b"/>
              <a:pathLst>
                <a:path w="2736" h="7940" extrusionOk="0">
                  <a:moveTo>
                    <a:pt x="834" y="1"/>
                  </a:moveTo>
                  <a:lnTo>
                    <a:pt x="0" y="334"/>
                  </a:lnTo>
                  <a:cubicBezTo>
                    <a:pt x="0" y="368"/>
                    <a:pt x="2435" y="3537"/>
                    <a:pt x="467" y="7940"/>
                  </a:cubicBezTo>
                  <a:lnTo>
                    <a:pt x="734" y="7940"/>
                  </a:lnTo>
                  <a:cubicBezTo>
                    <a:pt x="2736" y="3403"/>
                    <a:pt x="901" y="34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1"/>
            <p:cNvSpPr/>
            <p:nvPr/>
          </p:nvSpPr>
          <p:spPr>
            <a:xfrm>
              <a:off x="5797650" y="774325"/>
              <a:ext cx="75075" cy="234375"/>
            </a:xfrm>
            <a:custGeom>
              <a:avLst/>
              <a:gdLst/>
              <a:ahLst/>
              <a:cxnLst/>
              <a:rect l="l" t="t" r="r" b="b"/>
              <a:pathLst>
                <a:path w="3003" h="9375" extrusionOk="0">
                  <a:moveTo>
                    <a:pt x="1468" y="1"/>
                  </a:moveTo>
                  <a:cubicBezTo>
                    <a:pt x="1501" y="34"/>
                    <a:pt x="2769" y="4837"/>
                    <a:pt x="0" y="9374"/>
                  </a:cubicBezTo>
                  <a:lnTo>
                    <a:pt x="200" y="9374"/>
                  </a:lnTo>
                  <a:cubicBezTo>
                    <a:pt x="3002" y="4771"/>
                    <a:pt x="2335" y="101"/>
                    <a:pt x="2335" y="67"/>
                  </a:cubicBezTo>
                  <a:lnTo>
                    <a:pt x="14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1"/>
            <p:cNvSpPr/>
            <p:nvPr/>
          </p:nvSpPr>
          <p:spPr>
            <a:xfrm>
              <a:off x="5798475" y="876075"/>
              <a:ext cx="95100" cy="162625"/>
            </a:xfrm>
            <a:custGeom>
              <a:avLst/>
              <a:gdLst/>
              <a:ahLst/>
              <a:cxnLst/>
              <a:rect l="l" t="t" r="r" b="b"/>
              <a:pathLst>
                <a:path w="3804" h="6505" extrusionOk="0">
                  <a:moveTo>
                    <a:pt x="3336" y="0"/>
                  </a:moveTo>
                  <a:cubicBezTo>
                    <a:pt x="3336" y="34"/>
                    <a:pt x="1802" y="4437"/>
                    <a:pt x="1" y="6405"/>
                  </a:cubicBezTo>
                  <a:lnTo>
                    <a:pt x="167" y="6505"/>
                  </a:lnTo>
                  <a:cubicBezTo>
                    <a:pt x="2002" y="4470"/>
                    <a:pt x="3737" y="801"/>
                    <a:pt x="3803" y="634"/>
                  </a:cubicBezTo>
                  <a:lnTo>
                    <a:pt x="3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1"/>
            <p:cNvSpPr/>
            <p:nvPr/>
          </p:nvSpPr>
          <p:spPr>
            <a:xfrm>
              <a:off x="5730100" y="959450"/>
              <a:ext cx="80075" cy="95100"/>
            </a:xfrm>
            <a:custGeom>
              <a:avLst/>
              <a:gdLst/>
              <a:ahLst/>
              <a:cxnLst/>
              <a:rect l="l" t="t" r="r" b="b"/>
              <a:pathLst>
                <a:path w="3203" h="3804" extrusionOk="0">
                  <a:moveTo>
                    <a:pt x="1342" y="0"/>
                  </a:moveTo>
                  <a:cubicBezTo>
                    <a:pt x="1286" y="0"/>
                    <a:pt x="1228" y="11"/>
                    <a:pt x="1168" y="34"/>
                  </a:cubicBezTo>
                  <a:lnTo>
                    <a:pt x="367" y="368"/>
                  </a:lnTo>
                  <a:lnTo>
                    <a:pt x="0" y="1535"/>
                  </a:lnTo>
                  <a:cubicBezTo>
                    <a:pt x="205" y="1448"/>
                    <a:pt x="565" y="1257"/>
                    <a:pt x="875" y="1257"/>
                  </a:cubicBezTo>
                  <a:cubicBezTo>
                    <a:pt x="918" y="1257"/>
                    <a:pt x="960" y="1260"/>
                    <a:pt x="1001" y="1269"/>
                  </a:cubicBezTo>
                  <a:cubicBezTo>
                    <a:pt x="1235" y="1269"/>
                    <a:pt x="1368" y="1369"/>
                    <a:pt x="1401" y="1602"/>
                  </a:cubicBezTo>
                  <a:cubicBezTo>
                    <a:pt x="1568" y="2169"/>
                    <a:pt x="1702" y="2703"/>
                    <a:pt x="2002" y="2703"/>
                  </a:cubicBezTo>
                  <a:lnTo>
                    <a:pt x="2135" y="2703"/>
                  </a:lnTo>
                  <a:cubicBezTo>
                    <a:pt x="2180" y="2688"/>
                    <a:pt x="2251" y="2673"/>
                    <a:pt x="2326" y="2673"/>
                  </a:cubicBezTo>
                  <a:cubicBezTo>
                    <a:pt x="2417" y="2673"/>
                    <a:pt x="2514" y="2696"/>
                    <a:pt x="2569" y="2770"/>
                  </a:cubicBezTo>
                  <a:cubicBezTo>
                    <a:pt x="2702" y="2870"/>
                    <a:pt x="2736" y="3070"/>
                    <a:pt x="2569" y="3804"/>
                  </a:cubicBezTo>
                  <a:cubicBezTo>
                    <a:pt x="2969" y="2970"/>
                    <a:pt x="3203" y="2002"/>
                    <a:pt x="2869" y="1502"/>
                  </a:cubicBezTo>
                  <a:cubicBezTo>
                    <a:pt x="2736" y="1369"/>
                    <a:pt x="2569" y="1302"/>
                    <a:pt x="2369" y="1302"/>
                  </a:cubicBezTo>
                  <a:lnTo>
                    <a:pt x="2269" y="1302"/>
                  </a:lnTo>
                  <a:lnTo>
                    <a:pt x="2269" y="1269"/>
                  </a:lnTo>
                  <a:cubicBezTo>
                    <a:pt x="2209" y="878"/>
                    <a:pt x="1851" y="0"/>
                    <a:pt x="13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1"/>
            <p:cNvSpPr/>
            <p:nvPr/>
          </p:nvSpPr>
          <p:spPr>
            <a:xfrm>
              <a:off x="5663375" y="1051250"/>
              <a:ext cx="123494" cy="109301"/>
            </a:xfrm>
            <a:custGeom>
              <a:avLst/>
              <a:gdLst/>
              <a:ahLst/>
              <a:cxnLst/>
              <a:rect l="l" t="t" r="r" b="b"/>
              <a:pathLst>
                <a:path w="5172" h="4469" extrusionOk="0">
                  <a:moveTo>
                    <a:pt x="2174" y="78"/>
                  </a:moveTo>
                  <a:cubicBezTo>
                    <a:pt x="2305" y="78"/>
                    <a:pt x="2429" y="94"/>
                    <a:pt x="2536" y="132"/>
                  </a:cubicBezTo>
                  <a:cubicBezTo>
                    <a:pt x="2769" y="198"/>
                    <a:pt x="2903" y="365"/>
                    <a:pt x="2903" y="632"/>
                  </a:cubicBezTo>
                  <a:lnTo>
                    <a:pt x="2903" y="1499"/>
                  </a:lnTo>
                  <a:cubicBezTo>
                    <a:pt x="2869" y="2200"/>
                    <a:pt x="2869" y="2834"/>
                    <a:pt x="3236" y="2967"/>
                  </a:cubicBezTo>
                  <a:cubicBezTo>
                    <a:pt x="3292" y="2981"/>
                    <a:pt x="3347" y="2989"/>
                    <a:pt x="3405" y="2989"/>
                  </a:cubicBezTo>
                  <a:cubicBezTo>
                    <a:pt x="3486" y="2989"/>
                    <a:pt x="3572" y="2973"/>
                    <a:pt x="3670" y="2934"/>
                  </a:cubicBezTo>
                  <a:lnTo>
                    <a:pt x="3703" y="2934"/>
                  </a:lnTo>
                  <a:cubicBezTo>
                    <a:pt x="3970" y="2817"/>
                    <a:pt x="4220" y="2775"/>
                    <a:pt x="4421" y="2775"/>
                  </a:cubicBezTo>
                  <a:cubicBezTo>
                    <a:pt x="4621" y="2775"/>
                    <a:pt x="4771" y="2817"/>
                    <a:pt x="4838" y="2867"/>
                  </a:cubicBezTo>
                  <a:cubicBezTo>
                    <a:pt x="4871" y="2934"/>
                    <a:pt x="4871" y="3000"/>
                    <a:pt x="4771" y="3101"/>
                  </a:cubicBezTo>
                  <a:cubicBezTo>
                    <a:pt x="4614" y="3289"/>
                    <a:pt x="4367" y="3567"/>
                    <a:pt x="4116" y="3794"/>
                  </a:cubicBezTo>
                  <a:lnTo>
                    <a:pt x="4116" y="3794"/>
                  </a:lnTo>
                  <a:cubicBezTo>
                    <a:pt x="4122" y="3770"/>
                    <a:pt x="4099" y="3742"/>
                    <a:pt x="4037" y="3701"/>
                  </a:cubicBezTo>
                  <a:cubicBezTo>
                    <a:pt x="3979" y="3657"/>
                    <a:pt x="3882" y="3633"/>
                    <a:pt x="3751" y="3633"/>
                  </a:cubicBezTo>
                  <a:cubicBezTo>
                    <a:pt x="3581" y="3633"/>
                    <a:pt x="3352" y="3674"/>
                    <a:pt x="3070" y="3768"/>
                  </a:cubicBezTo>
                  <a:cubicBezTo>
                    <a:pt x="3036" y="3768"/>
                    <a:pt x="3003" y="3801"/>
                    <a:pt x="2970" y="3801"/>
                  </a:cubicBezTo>
                  <a:cubicBezTo>
                    <a:pt x="2650" y="3915"/>
                    <a:pt x="2409" y="3967"/>
                    <a:pt x="2246" y="3967"/>
                  </a:cubicBezTo>
                  <a:cubicBezTo>
                    <a:pt x="2170" y="3967"/>
                    <a:pt x="2111" y="3956"/>
                    <a:pt x="2069" y="3934"/>
                  </a:cubicBezTo>
                  <a:cubicBezTo>
                    <a:pt x="1835" y="3834"/>
                    <a:pt x="1835" y="3501"/>
                    <a:pt x="1835" y="2967"/>
                  </a:cubicBezTo>
                  <a:cubicBezTo>
                    <a:pt x="1835" y="2767"/>
                    <a:pt x="1835" y="2500"/>
                    <a:pt x="1769" y="2200"/>
                  </a:cubicBezTo>
                  <a:cubicBezTo>
                    <a:pt x="1735" y="1766"/>
                    <a:pt x="1569" y="1499"/>
                    <a:pt x="1235" y="1499"/>
                  </a:cubicBezTo>
                  <a:cubicBezTo>
                    <a:pt x="935" y="1499"/>
                    <a:pt x="601" y="1666"/>
                    <a:pt x="401" y="1800"/>
                  </a:cubicBezTo>
                  <a:lnTo>
                    <a:pt x="1035" y="332"/>
                  </a:lnTo>
                  <a:cubicBezTo>
                    <a:pt x="1215" y="255"/>
                    <a:pt x="1733" y="78"/>
                    <a:pt x="2174" y="78"/>
                  </a:cubicBezTo>
                  <a:close/>
                  <a:moveTo>
                    <a:pt x="2435" y="1"/>
                  </a:moveTo>
                  <a:cubicBezTo>
                    <a:pt x="2003" y="1"/>
                    <a:pt x="1496" y="120"/>
                    <a:pt x="1235" y="198"/>
                  </a:cubicBezTo>
                  <a:cubicBezTo>
                    <a:pt x="1102" y="265"/>
                    <a:pt x="1035" y="298"/>
                    <a:pt x="1035" y="298"/>
                  </a:cubicBezTo>
                  <a:lnTo>
                    <a:pt x="968" y="332"/>
                  </a:lnTo>
                  <a:lnTo>
                    <a:pt x="901" y="432"/>
                  </a:lnTo>
                  <a:lnTo>
                    <a:pt x="134" y="2200"/>
                  </a:lnTo>
                  <a:lnTo>
                    <a:pt x="1" y="2533"/>
                  </a:lnTo>
                  <a:lnTo>
                    <a:pt x="1" y="2533"/>
                  </a:lnTo>
                  <a:lnTo>
                    <a:pt x="34" y="2500"/>
                  </a:lnTo>
                  <a:lnTo>
                    <a:pt x="368" y="2267"/>
                  </a:lnTo>
                  <a:lnTo>
                    <a:pt x="401" y="2200"/>
                  </a:lnTo>
                  <a:cubicBezTo>
                    <a:pt x="534" y="2133"/>
                    <a:pt x="968" y="1800"/>
                    <a:pt x="1302" y="1800"/>
                  </a:cubicBezTo>
                  <a:cubicBezTo>
                    <a:pt x="1535" y="1800"/>
                    <a:pt x="1669" y="2000"/>
                    <a:pt x="1702" y="2367"/>
                  </a:cubicBezTo>
                  <a:cubicBezTo>
                    <a:pt x="1702" y="2634"/>
                    <a:pt x="1735" y="2867"/>
                    <a:pt x="1735" y="3134"/>
                  </a:cubicBezTo>
                  <a:cubicBezTo>
                    <a:pt x="1735" y="3668"/>
                    <a:pt x="1735" y="4035"/>
                    <a:pt x="2069" y="4168"/>
                  </a:cubicBezTo>
                  <a:cubicBezTo>
                    <a:pt x="2150" y="4203"/>
                    <a:pt x="2236" y="4217"/>
                    <a:pt x="2332" y="4217"/>
                  </a:cubicBezTo>
                  <a:cubicBezTo>
                    <a:pt x="2513" y="4217"/>
                    <a:pt x="2732" y="4166"/>
                    <a:pt x="3036" y="4101"/>
                  </a:cubicBezTo>
                  <a:cubicBezTo>
                    <a:pt x="3070" y="4101"/>
                    <a:pt x="3136" y="4035"/>
                    <a:pt x="3170" y="4035"/>
                  </a:cubicBezTo>
                  <a:cubicBezTo>
                    <a:pt x="3433" y="3941"/>
                    <a:pt x="3632" y="3899"/>
                    <a:pt x="3774" y="3899"/>
                  </a:cubicBezTo>
                  <a:cubicBezTo>
                    <a:pt x="3885" y="3899"/>
                    <a:pt x="3960" y="3924"/>
                    <a:pt x="4004" y="3968"/>
                  </a:cubicBezTo>
                  <a:cubicBezTo>
                    <a:pt x="4137" y="4101"/>
                    <a:pt x="3970" y="4335"/>
                    <a:pt x="3870" y="4435"/>
                  </a:cubicBezTo>
                  <a:lnTo>
                    <a:pt x="3970" y="4468"/>
                  </a:lnTo>
                  <a:cubicBezTo>
                    <a:pt x="4304" y="3868"/>
                    <a:pt x="4704" y="3434"/>
                    <a:pt x="5171" y="2934"/>
                  </a:cubicBezTo>
                  <a:cubicBezTo>
                    <a:pt x="5171" y="2867"/>
                    <a:pt x="5138" y="2834"/>
                    <a:pt x="5138" y="2800"/>
                  </a:cubicBezTo>
                  <a:cubicBezTo>
                    <a:pt x="5041" y="2704"/>
                    <a:pt x="4855" y="2629"/>
                    <a:pt x="4605" y="2629"/>
                  </a:cubicBezTo>
                  <a:cubicBezTo>
                    <a:pt x="4424" y="2629"/>
                    <a:pt x="4209" y="2669"/>
                    <a:pt x="3970" y="2767"/>
                  </a:cubicBezTo>
                  <a:cubicBezTo>
                    <a:pt x="3904" y="2767"/>
                    <a:pt x="3837" y="2800"/>
                    <a:pt x="3803" y="2834"/>
                  </a:cubicBezTo>
                  <a:cubicBezTo>
                    <a:pt x="3670" y="2867"/>
                    <a:pt x="3570" y="2867"/>
                    <a:pt x="3537" y="2867"/>
                  </a:cubicBezTo>
                  <a:cubicBezTo>
                    <a:pt x="3236" y="2800"/>
                    <a:pt x="3270" y="2167"/>
                    <a:pt x="3270" y="1533"/>
                  </a:cubicBezTo>
                  <a:lnTo>
                    <a:pt x="3270" y="665"/>
                  </a:lnTo>
                  <a:cubicBezTo>
                    <a:pt x="3270" y="332"/>
                    <a:pt x="3136" y="132"/>
                    <a:pt x="2769" y="32"/>
                  </a:cubicBezTo>
                  <a:cubicBezTo>
                    <a:pt x="2668" y="10"/>
                    <a:pt x="2554" y="1"/>
                    <a:pt x="2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61"/>
            <p:cNvSpPr/>
            <p:nvPr/>
          </p:nvSpPr>
          <p:spPr>
            <a:xfrm>
              <a:off x="5674225" y="1052350"/>
              <a:ext cx="111775" cy="97025"/>
            </a:xfrm>
            <a:custGeom>
              <a:avLst/>
              <a:gdLst/>
              <a:ahLst/>
              <a:cxnLst/>
              <a:rect l="l" t="t" r="r" b="b"/>
              <a:pathLst>
                <a:path w="4471" h="3881" extrusionOk="0">
                  <a:moveTo>
                    <a:pt x="1778" y="1"/>
                  </a:moveTo>
                  <a:cubicBezTo>
                    <a:pt x="1344" y="1"/>
                    <a:pt x="840" y="177"/>
                    <a:pt x="634" y="254"/>
                  </a:cubicBezTo>
                  <a:lnTo>
                    <a:pt x="0" y="1722"/>
                  </a:lnTo>
                  <a:cubicBezTo>
                    <a:pt x="234" y="1589"/>
                    <a:pt x="567" y="1422"/>
                    <a:pt x="834" y="1422"/>
                  </a:cubicBezTo>
                  <a:cubicBezTo>
                    <a:pt x="1168" y="1422"/>
                    <a:pt x="1335" y="1656"/>
                    <a:pt x="1401" y="2123"/>
                  </a:cubicBezTo>
                  <a:cubicBezTo>
                    <a:pt x="1435" y="2423"/>
                    <a:pt x="1435" y="2656"/>
                    <a:pt x="1435" y="2890"/>
                  </a:cubicBezTo>
                  <a:cubicBezTo>
                    <a:pt x="1435" y="3423"/>
                    <a:pt x="1435" y="3757"/>
                    <a:pt x="1702" y="3824"/>
                  </a:cubicBezTo>
                  <a:cubicBezTo>
                    <a:pt x="1739" y="3861"/>
                    <a:pt x="1805" y="3880"/>
                    <a:pt x="1897" y="3880"/>
                  </a:cubicBezTo>
                  <a:cubicBezTo>
                    <a:pt x="2050" y="3880"/>
                    <a:pt x="2277" y="3828"/>
                    <a:pt x="2569" y="3724"/>
                  </a:cubicBezTo>
                  <a:cubicBezTo>
                    <a:pt x="2965" y="3600"/>
                    <a:pt x="3269" y="3531"/>
                    <a:pt x="3454" y="3531"/>
                  </a:cubicBezTo>
                  <a:cubicBezTo>
                    <a:pt x="3518" y="3531"/>
                    <a:pt x="3569" y="3540"/>
                    <a:pt x="3603" y="3557"/>
                  </a:cubicBezTo>
                  <a:cubicBezTo>
                    <a:pt x="3670" y="3624"/>
                    <a:pt x="3670" y="3657"/>
                    <a:pt x="3670" y="3757"/>
                  </a:cubicBezTo>
                  <a:cubicBezTo>
                    <a:pt x="3937" y="3490"/>
                    <a:pt x="4237" y="3223"/>
                    <a:pt x="4404" y="2990"/>
                  </a:cubicBezTo>
                  <a:cubicBezTo>
                    <a:pt x="4470" y="2923"/>
                    <a:pt x="4470" y="2823"/>
                    <a:pt x="4437" y="2790"/>
                  </a:cubicBezTo>
                  <a:cubicBezTo>
                    <a:pt x="4370" y="2723"/>
                    <a:pt x="4228" y="2681"/>
                    <a:pt x="4032" y="2681"/>
                  </a:cubicBezTo>
                  <a:cubicBezTo>
                    <a:pt x="3836" y="2681"/>
                    <a:pt x="3586" y="2723"/>
                    <a:pt x="3303" y="2823"/>
                  </a:cubicBezTo>
                  <a:cubicBezTo>
                    <a:pt x="3197" y="2886"/>
                    <a:pt x="3091" y="2910"/>
                    <a:pt x="2994" y="2910"/>
                  </a:cubicBezTo>
                  <a:cubicBezTo>
                    <a:pt x="2938" y="2910"/>
                    <a:pt x="2885" y="2902"/>
                    <a:pt x="2836" y="2890"/>
                  </a:cubicBezTo>
                  <a:cubicBezTo>
                    <a:pt x="2469" y="2756"/>
                    <a:pt x="2469" y="2123"/>
                    <a:pt x="2502" y="1422"/>
                  </a:cubicBezTo>
                  <a:lnTo>
                    <a:pt x="2502" y="555"/>
                  </a:lnTo>
                  <a:cubicBezTo>
                    <a:pt x="2502" y="288"/>
                    <a:pt x="2402" y="121"/>
                    <a:pt x="2135" y="54"/>
                  </a:cubicBezTo>
                  <a:cubicBezTo>
                    <a:pt x="2029" y="16"/>
                    <a:pt x="1906" y="1"/>
                    <a:pt x="177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1"/>
            <p:cNvSpPr/>
            <p:nvPr/>
          </p:nvSpPr>
          <p:spPr>
            <a:xfrm>
              <a:off x="5542450" y="1077450"/>
              <a:ext cx="81575" cy="70125"/>
            </a:xfrm>
            <a:custGeom>
              <a:avLst/>
              <a:gdLst/>
              <a:ahLst/>
              <a:cxnLst/>
              <a:rect l="l" t="t" r="r" b="b"/>
              <a:pathLst>
                <a:path w="3263" h="2805" extrusionOk="0">
                  <a:moveTo>
                    <a:pt x="535" y="0"/>
                  </a:moveTo>
                  <a:cubicBezTo>
                    <a:pt x="245" y="0"/>
                    <a:pt x="34" y="171"/>
                    <a:pt x="34" y="551"/>
                  </a:cubicBezTo>
                  <a:cubicBezTo>
                    <a:pt x="1" y="1085"/>
                    <a:pt x="1068" y="2419"/>
                    <a:pt x="1502" y="2453"/>
                  </a:cubicBezTo>
                  <a:cubicBezTo>
                    <a:pt x="1502" y="2453"/>
                    <a:pt x="1868" y="2804"/>
                    <a:pt x="2252" y="2804"/>
                  </a:cubicBezTo>
                  <a:cubicBezTo>
                    <a:pt x="2460" y="2804"/>
                    <a:pt x="2673" y="2702"/>
                    <a:pt x="2836" y="2386"/>
                  </a:cubicBezTo>
                  <a:cubicBezTo>
                    <a:pt x="3263" y="1534"/>
                    <a:pt x="2939" y="626"/>
                    <a:pt x="2397" y="626"/>
                  </a:cubicBezTo>
                  <a:cubicBezTo>
                    <a:pt x="2345" y="626"/>
                    <a:pt x="2291" y="634"/>
                    <a:pt x="2236" y="652"/>
                  </a:cubicBezTo>
                  <a:cubicBezTo>
                    <a:pt x="2109" y="702"/>
                    <a:pt x="2002" y="724"/>
                    <a:pt x="1909" y="724"/>
                  </a:cubicBezTo>
                  <a:cubicBezTo>
                    <a:pt x="1517" y="724"/>
                    <a:pt x="1380" y="334"/>
                    <a:pt x="1002" y="118"/>
                  </a:cubicBezTo>
                  <a:cubicBezTo>
                    <a:pt x="837" y="41"/>
                    <a:pt x="677" y="0"/>
                    <a:pt x="535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61"/>
            <p:cNvSpPr/>
            <p:nvPr/>
          </p:nvSpPr>
          <p:spPr>
            <a:xfrm>
              <a:off x="5518275" y="845225"/>
              <a:ext cx="236025" cy="216975"/>
            </a:xfrm>
            <a:custGeom>
              <a:avLst/>
              <a:gdLst/>
              <a:ahLst/>
              <a:cxnLst/>
              <a:rect l="l" t="t" r="r" b="b"/>
              <a:pathLst>
                <a:path w="9441" h="8679" extrusionOk="0">
                  <a:moveTo>
                    <a:pt x="8173" y="0"/>
                  </a:moveTo>
                  <a:cubicBezTo>
                    <a:pt x="8173" y="0"/>
                    <a:pt x="7706" y="267"/>
                    <a:pt x="7940" y="1168"/>
                  </a:cubicBezTo>
                  <a:cubicBezTo>
                    <a:pt x="8126" y="2005"/>
                    <a:pt x="8341" y="2612"/>
                    <a:pt x="7967" y="2612"/>
                  </a:cubicBezTo>
                  <a:cubicBezTo>
                    <a:pt x="7939" y="2612"/>
                    <a:pt x="7908" y="2609"/>
                    <a:pt x="7873" y="2602"/>
                  </a:cubicBezTo>
                  <a:cubicBezTo>
                    <a:pt x="7477" y="2545"/>
                    <a:pt x="6746" y="1075"/>
                    <a:pt x="6370" y="1075"/>
                  </a:cubicBezTo>
                  <a:cubicBezTo>
                    <a:pt x="6302" y="1075"/>
                    <a:pt x="6246" y="1122"/>
                    <a:pt x="6205" y="1234"/>
                  </a:cubicBezTo>
                  <a:cubicBezTo>
                    <a:pt x="5972" y="2001"/>
                    <a:pt x="7006" y="4036"/>
                    <a:pt x="6572" y="4503"/>
                  </a:cubicBezTo>
                  <a:cubicBezTo>
                    <a:pt x="6235" y="4868"/>
                    <a:pt x="5521" y="5398"/>
                    <a:pt x="4885" y="5398"/>
                  </a:cubicBezTo>
                  <a:cubicBezTo>
                    <a:pt x="4765" y="5398"/>
                    <a:pt x="4648" y="5380"/>
                    <a:pt x="4537" y="5337"/>
                  </a:cubicBezTo>
                  <a:cubicBezTo>
                    <a:pt x="3969" y="5105"/>
                    <a:pt x="3660" y="4251"/>
                    <a:pt x="3426" y="4251"/>
                  </a:cubicBezTo>
                  <a:cubicBezTo>
                    <a:pt x="3358" y="4251"/>
                    <a:pt x="3296" y="4323"/>
                    <a:pt x="3236" y="4503"/>
                  </a:cubicBezTo>
                  <a:cubicBezTo>
                    <a:pt x="3003" y="5337"/>
                    <a:pt x="4137" y="6238"/>
                    <a:pt x="3536" y="6605"/>
                  </a:cubicBezTo>
                  <a:cubicBezTo>
                    <a:pt x="3479" y="6645"/>
                    <a:pt x="3411" y="6664"/>
                    <a:pt x="3335" y="6664"/>
                  </a:cubicBezTo>
                  <a:cubicBezTo>
                    <a:pt x="2667" y="6664"/>
                    <a:pt x="1402" y="5237"/>
                    <a:pt x="1402" y="5237"/>
                  </a:cubicBezTo>
                  <a:lnTo>
                    <a:pt x="868" y="5204"/>
                  </a:lnTo>
                  <a:lnTo>
                    <a:pt x="868" y="5204"/>
                  </a:lnTo>
                  <a:cubicBezTo>
                    <a:pt x="868" y="5204"/>
                    <a:pt x="2369" y="6405"/>
                    <a:pt x="1802" y="6772"/>
                  </a:cubicBezTo>
                  <a:cubicBezTo>
                    <a:pt x="1201" y="7172"/>
                    <a:pt x="1" y="6872"/>
                    <a:pt x="34" y="7272"/>
                  </a:cubicBezTo>
                  <a:cubicBezTo>
                    <a:pt x="61" y="7626"/>
                    <a:pt x="599" y="8001"/>
                    <a:pt x="1049" y="8001"/>
                  </a:cubicBezTo>
                  <a:cubicBezTo>
                    <a:pt x="1151" y="8001"/>
                    <a:pt x="1249" y="7982"/>
                    <a:pt x="1335" y="7939"/>
                  </a:cubicBezTo>
                  <a:cubicBezTo>
                    <a:pt x="1367" y="7925"/>
                    <a:pt x="1405" y="7919"/>
                    <a:pt x="1449" y="7919"/>
                  </a:cubicBezTo>
                  <a:cubicBezTo>
                    <a:pt x="1923" y="7919"/>
                    <a:pt x="3009" y="8678"/>
                    <a:pt x="3665" y="8678"/>
                  </a:cubicBezTo>
                  <a:cubicBezTo>
                    <a:pt x="3816" y="8678"/>
                    <a:pt x="3944" y="8638"/>
                    <a:pt x="4037" y="8539"/>
                  </a:cubicBezTo>
                  <a:cubicBezTo>
                    <a:pt x="4537" y="7939"/>
                    <a:pt x="3903" y="6571"/>
                    <a:pt x="4404" y="6204"/>
                  </a:cubicBezTo>
                  <a:cubicBezTo>
                    <a:pt x="4463" y="6165"/>
                    <a:pt x="4532" y="6149"/>
                    <a:pt x="4611" y="6149"/>
                  </a:cubicBezTo>
                  <a:cubicBezTo>
                    <a:pt x="5048" y="6149"/>
                    <a:pt x="5746" y="6666"/>
                    <a:pt x="6245" y="6666"/>
                  </a:cubicBezTo>
                  <a:cubicBezTo>
                    <a:pt x="6418" y="6666"/>
                    <a:pt x="6566" y="6604"/>
                    <a:pt x="6672" y="6438"/>
                  </a:cubicBezTo>
                  <a:cubicBezTo>
                    <a:pt x="7127" y="5723"/>
                    <a:pt x="6568" y="2662"/>
                    <a:pt x="6941" y="2662"/>
                  </a:cubicBezTo>
                  <a:cubicBezTo>
                    <a:pt x="6951" y="2662"/>
                    <a:pt x="6961" y="2664"/>
                    <a:pt x="6972" y="2669"/>
                  </a:cubicBezTo>
                  <a:cubicBezTo>
                    <a:pt x="7406" y="2869"/>
                    <a:pt x="8907" y="4103"/>
                    <a:pt x="8907" y="4103"/>
                  </a:cubicBezTo>
                  <a:cubicBezTo>
                    <a:pt x="8907" y="4103"/>
                    <a:pt x="9441" y="1368"/>
                    <a:pt x="8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61"/>
            <p:cNvSpPr/>
            <p:nvPr/>
          </p:nvSpPr>
          <p:spPr>
            <a:xfrm>
              <a:off x="5463250" y="1076200"/>
              <a:ext cx="97575" cy="234375"/>
            </a:xfrm>
            <a:custGeom>
              <a:avLst/>
              <a:gdLst/>
              <a:ahLst/>
              <a:cxnLst/>
              <a:rect l="l" t="t" r="r" b="b"/>
              <a:pathLst>
                <a:path w="3903" h="9375" extrusionOk="0">
                  <a:moveTo>
                    <a:pt x="967" y="1"/>
                  </a:moveTo>
                  <a:lnTo>
                    <a:pt x="701" y="68"/>
                  </a:lnTo>
                  <a:cubicBezTo>
                    <a:pt x="701" y="68"/>
                    <a:pt x="701" y="2002"/>
                    <a:pt x="0" y="3137"/>
                  </a:cubicBezTo>
                  <a:lnTo>
                    <a:pt x="0" y="3170"/>
                  </a:lnTo>
                  <a:lnTo>
                    <a:pt x="33" y="3837"/>
                  </a:lnTo>
                  <a:lnTo>
                    <a:pt x="3669" y="9374"/>
                  </a:lnTo>
                  <a:lnTo>
                    <a:pt x="3903" y="9274"/>
                  </a:lnTo>
                  <a:lnTo>
                    <a:pt x="400" y="3937"/>
                  </a:lnTo>
                  <a:cubicBezTo>
                    <a:pt x="334" y="3804"/>
                    <a:pt x="300" y="3670"/>
                    <a:pt x="334" y="3504"/>
                  </a:cubicBezTo>
                  <a:cubicBezTo>
                    <a:pt x="500" y="2703"/>
                    <a:pt x="967" y="68"/>
                    <a:pt x="967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1"/>
            <p:cNvSpPr/>
            <p:nvPr/>
          </p:nvSpPr>
          <p:spPr>
            <a:xfrm>
              <a:off x="5370675" y="1066200"/>
              <a:ext cx="97600" cy="94725"/>
            </a:xfrm>
            <a:custGeom>
              <a:avLst/>
              <a:gdLst/>
              <a:ahLst/>
              <a:cxnLst/>
              <a:rect l="l" t="t" r="r" b="b"/>
              <a:pathLst>
                <a:path w="3904" h="3789" extrusionOk="0">
                  <a:moveTo>
                    <a:pt x="234" y="1"/>
                  </a:moveTo>
                  <a:lnTo>
                    <a:pt x="0" y="101"/>
                  </a:lnTo>
                  <a:cubicBezTo>
                    <a:pt x="0" y="101"/>
                    <a:pt x="701" y="2202"/>
                    <a:pt x="1368" y="3170"/>
                  </a:cubicBezTo>
                  <a:cubicBezTo>
                    <a:pt x="1745" y="3673"/>
                    <a:pt x="2413" y="3789"/>
                    <a:pt x="2964" y="3789"/>
                  </a:cubicBezTo>
                  <a:cubicBezTo>
                    <a:pt x="3436" y="3789"/>
                    <a:pt x="3824" y="3703"/>
                    <a:pt x="3870" y="3703"/>
                  </a:cubicBezTo>
                  <a:lnTo>
                    <a:pt x="3903" y="3503"/>
                  </a:lnTo>
                  <a:lnTo>
                    <a:pt x="3903" y="3503"/>
                  </a:lnTo>
                  <a:cubicBezTo>
                    <a:pt x="3888" y="3503"/>
                    <a:pt x="3536" y="3580"/>
                    <a:pt x="3099" y="3580"/>
                  </a:cubicBezTo>
                  <a:cubicBezTo>
                    <a:pt x="2582" y="3580"/>
                    <a:pt x="1945" y="3473"/>
                    <a:pt x="1602" y="3003"/>
                  </a:cubicBezTo>
                  <a:cubicBezTo>
                    <a:pt x="934" y="2069"/>
                    <a:pt x="234" y="1"/>
                    <a:pt x="234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1"/>
            <p:cNvSpPr/>
            <p:nvPr/>
          </p:nvSpPr>
          <p:spPr>
            <a:xfrm>
              <a:off x="5185550" y="1116250"/>
              <a:ext cx="352775" cy="201825"/>
            </a:xfrm>
            <a:custGeom>
              <a:avLst/>
              <a:gdLst/>
              <a:ahLst/>
              <a:cxnLst/>
              <a:rect l="l" t="t" r="r" b="b"/>
              <a:pathLst>
                <a:path w="14111" h="8073" extrusionOk="0">
                  <a:moveTo>
                    <a:pt x="4070" y="0"/>
                  </a:moveTo>
                  <a:lnTo>
                    <a:pt x="3469" y="334"/>
                  </a:lnTo>
                  <a:lnTo>
                    <a:pt x="3503" y="334"/>
                  </a:lnTo>
                  <a:lnTo>
                    <a:pt x="3603" y="367"/>
                  </a:lnTo>
                  <a:cubicBezTo>
                    <a:pt x="4904" y="1168"/>
                    <a:pt x="6238" y="2068"/>
                    <a:pt x="6171" y="2235"/>
                  </a:cubicBezTo>
                  <a:cubicBezTo>
                    <a:pt x="6138" y="2402"/>
                    <a:pt x="5504" y="2769"/>
                    <a:pt x="4904" y="3036"/>
                  </a:cubicBezTo>
                  <a:lnTo>
                    <a:pt x="801" y="2068"/>
                  </a:lnTo>
                  <a:lnTo>
                    <a:pt x="601" y="2035"/>
                  </a:lnTo>
                  <a:lnTo>
                    <a:pt x="334" y="2836"/>
                  </a:lnTo>
                  <a:lnTo>
                    <a:pt x="500" y="2836"/>
                  </a:lnTo>
                  <a:cubicBezTo>
                    <a:pt x="2602" y="3036"/>
                    <a:pt x="4804" y="3369"/>
                    <a:pt x="4870" y="3536"/>
                  </a:cubicBezTo>
                  <a:cubicBezTo>
                    <a:pt x="5137" y="4103"/>
                    <a:pt x="5170" y="4437"/>
                    <a:pt x="5137" y="4537"/>
                  </a:cubicBezTo>
                  <a:cubicBezTo>
                    <a:pt x="4670" y="4603"/>
                    <a:pt x="1034" y="5070"/>
                    <a:pt x="167" y="5171"/>
                  </a:cubicBezTo>
                  <a:cubicBezTo>
                    <a:pt x="67" y="5171"/>
                    <a:pt x="0" y="5204"/>
                    <a:pt x="0" y="5204"/>
                  </a:cubicBezTo>
                  <a:lnTo>
                    <a:pt x="67" y="5938"/>
                  </a:lnTo>
                  <a:cubicBezTo>
                    <a:pt x="100" y="5938"/>
                    <a:pt x="4503" y="4870"/>
                    <a:pt x="5104" y="4737"/>
                  </a:cubicBezTo>
                  <a:lnTo>
                    <a:pt x="5137" y="4737"/>
                  </a:lnTo>
                  <a:cubicBezTo>
                    <a:pt x="5237" y="4737"/>
                    <a:pt x="5271" y="4704"/>
                    <a:pt x="5337" y="4670"/>
                  </a:cubicBezTo>
                  <a:lnTo>
                    <a:pt x="5404" y="4603"/>
                  </a:lnTo>
                  <a:cubicBezTo>
                    <a:pt x="5471" y="4537"/>
                    <a:pt x="5571" y="4270"/>
                    <a:pt x="5170" y="3436"/>
                  </a:cubicBezTo>
                  <a:cubicBezTo>
                    <a:pt x="5137" y="3369"/>
                    <a:pt x="6405" y="2535"/>
                    <a:pt x="6471" y="2202"/>
                  </a:cubicBezTo>
                  <a:cubicBezTo>
                    <a:pt x="6500" y="2058"/>
                    <a:pt x="6479" y="1888"/>
                    <a:pt x="6753" y="1888"/>
                  </a:cubicBezTo>
                  <a:cubicBezTo>
                    <a:pt x="6796" y="1888"/>
                    <a:pt x="6846" y="1892"/>
                    <a:pt x="6905" y="1902"/>
                  </a:cubicBezTo>
                  <a:cubicBezTo>
                    <a:pt x="6988" y="1916"/>
                    <a:pt x="7073" y="1923"/>
                    <a:pt x="7159" y="1923"/>
                  </a:cubicBezTo>
                  <a:cubicBezTo>
                    <a:pt x="7860" y="1923"/>
                    <a:pt x="8602" y="1476"/>
                    <a:pt x="8840" y="1268"/>
                  </a:cubicBezTo>
                  <a:lnTo>
                    <a:pt x="9273" y="1668"/>
                  </a:lnTo>
                  <a:lnTo>
                    <a:pt x="9340" y="1701"/>
                  </a:lnTo>
                  <a:cubicBezTo>
                    <a:pt x="9307" y="1835"/>
                    <a:pt x="9173" y="2168"/>
                    <a:pt x="9073" y="2702"/>
                  </a:cubicBezTo>
                  <a:cubicBezTo>
                    <a:pt x="9073" y="2769"/>
                    <a:pt x="9107" y="2936"/>
                    <a:pt x="9240" y="3169"/>
                  </a:cubicBezTo>
                  <a:cubicBezTo>
                    <a:pt x="9607" y="3736"/>
                    <a:pt x="10508" y="4737"/>
                    <a:pt x="11442" y="5704"/>
                  </a:cubicBezTo>
                  <a:cubicBezTo>
                    <a:pt x="12342" y="6605"/>
                    <a:pt x="13243" y="7506"/>
                    <a:pt x="13643" y="7872"/>
                  </a:cubicBezTo>
                  <a:lnTo>
                    <a:pt x="13677" y="7906"/>
                  </a:lnTo>
                  <a:lnTo>
                    <a:pt x="13743" y="7939"/>
                  </a:lnTo>
                  <a:lnTo>
                    <a:pt x="13843" y="8073"/>
                  </a:lnTo>
                  <a:lnTo>
                    <a:pt x="14010" y="7872"/>
                  </a:lnTo>
                  <a:lnTo>
                    <a:pt x="14110" y="7839"/>
                  </a:lnTo>
                  <a:lnTo>
                    <a:pt x="14043" y="7772"/>
                  </a:lnTo>
                  <a:cubicBezTo>
                    <a:pt x="12109" y="5938"/>
                    <a:pt x="9207" y="3069"/>
                    <a:pt x="9340" y="2569"/>
                  </a:cubicBezTo>
                  <a:cubicBezTo>
                    <a:pt x="9440" y="2102"/>
                    <a:pt x="9507" y="1835"/>
                    <a:pt x="9607" y="1701"/>
                  </a:cubicBezTo>
                  <a:cubicBezTo>
                    <a:pt x="9640" y="1601"/>
                    <a:pt x="9640" y="1568"/>
                    <a:pt x="9640" y="1568"/>
                  </a:cubicBezTo>
                  <a:lnTo>
                    <a:pt x="9674" y="1535"/>
                  </a:lnTo>
                  <a:lnTo>
                    <a:pt x="9507" y="1401"/>
                  </a:lnTo>
                  <a:lnTo>
                    <a:pt x="9073" y="1034"/>
                  </a:lnTo>
                  <a:lnTo>
                    <a:pt x="8973" y="1001"/>
                  </a:lnTo>
                  <a:lnTo>
                    <a:pt x="8840" y="1068"/>
                  </a:lnTo>
                  <a:lnTo>
                    <a:pt x="8773" y="1168"/>
                  </a:lnTo>
                  <a:cubicBezTo>
                    <a:pt x="8537" y="1315"/>
                    <a:pt x="7909" y="1724"/>
                    <a:pt x="7260" y="1724"/>
                  </a:cubicBezTo>
                  <a:cubicBezTo>
                    <a:pt x="7175" y="1724"/>
                    <a:pt x="7090" y="1717"/>
                    <a:pt x="7005" y="1701"/>
                  </a:cubicBezTo>
                  <a:cubicBezTo>
                    <a:pt x="6138" y="1568"/>
                    <a:pt x="4170" y="34"/>
                    <a:pt x="4136" y="34"/>
                  </a:cubicBezTo>
                  <a:lnTo>
                    <a:pt x="4103" y="0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1"/>
            <p:cNvSpPr/>
            <p:nvPr/>
          </p:nvSpPr>
          <p:spPr>
            <a:xfrm>
              <a:off x="5312300" y="1229650"/>
              <a:ext cx="205175" cy="87600"/>
            </a:xfrm>
            <a:custGeom>
              <a:avLst/>
              <a:gdLst/>
              <a:ahLst/>
              <a:cxnLst/>
              <a:rect l="l" t="t" r="r" b="b"/>
              <a:pathLst>
                <a:path w="8207" h="3504" extrusionOk="0">
                  <a:moveTo>
                    <a:pt x="201" y="1"/>
                  </a:moveTo>
                  <a:lnTo>
                    <a:pt x="0" y="168"/>
                  </a:lnTo>
                  <a:cubicBezTo>
                    <a:pt x="0" y="168"/>
                    <a:pt x="734" y="668"/>
                    <a:pt x="1268" y="1168"/>
                  </a:cubicBezTo>
                  <a:cubicBezTo>
                    <a:pt x="1602" y="1502"/>
                    <a:pt x="2269" y="1569"/>
                    <a:pt x="3203" y="1735"/>
                  </a:cubicBezTo>
                  <a:cubicBezTo>
                    <a:pt x="3770" y="1835"/>
                    <a:pt x="4437" y="1969"/>
                    <a:pt x="5204" y="2136"/>
                  </a:cubicBezTo>
                  <a:cubicBezTo>
                    <a:pt x="7105" y="2569"/>
                    <a:pt x="8006" y="3503"/>
                    <a:pt x="8006" y="3503"/>
                  </a:cubicBezTo>
                  <a:lnTo>
                    <a:pt x="8206" y="3336"/>
                  </a:lnTo>
                  <a:cubicBezTo>
                    <a:pt x="8173" y="3303"/>
                    <a:pt x="7339" y="2369"/>
                    <a:pt x="5338" y="1902"/>
                  </a:cubicBezTo>
                  <a:cubicBezTo>
                    <a:pt x="4570" y="1735"/>
                    <a:pt x="3903" y="1635"/>
                    <a:pt x="3336" y="1535"/>
                  </a:cubicBezTo>
                  <a:cubicBezTo>
                    <a:pt x="2435" y="1368"/>
                    <a:pt x="1768" y="1302"/>
                    <a:pt x="1501" y="1001"/>
                  </a:cubicBezTo>
                  <a:cubicBezTo>
                    <a:pt x="934" y="501"/>
                    <a:pt x="201" y="1"/>
                    <a:pt x="201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1"/>
            <p:cNvSpPr/>
            <p:nvPr/>
          </p:nvSpPr>
          <p:spPr>
            <a:xfrm>
              <a:off x="5342325" y="1171075"/>
              <a:ext cx="137625" cy="87800"/>
            </a:xfrm>
            <a:custGeom>
              <a:avLst/>
              <a:gdLst/>
              <a:ahLst/>
              <a:cxnLst/>
              <a:rect l="l" t="t" r="r" b="b"/>
              <a:pathLst>
                <a:path w="5505" h="3512" extrusionOk="0">
                  <a:moveTo>
                    <a:pt x="1350" y="0"/>
                  </a:moveTo>
                  <a:cubicBezTo>
                    <a:pt x="1310" y="0"/>
                    <a:pt x="1272" y="3"/>
                    <a:pt x="1234" y="9"/>
                  </a:cubicBezTo>
                  <a:cubicBezTo>
                    <a:pt x="367" y="142"/>
                    <a:pt x="0" y="342"/>
                    <a:pt x="334" y="909"/>
                  </a:cubicBezTo>
                  <a:cubicBezTo>
                    <a:pt x="667" y="1510"/>
                    <a:pt x="5504" y="3511"/>
                    <a:pt x="5504" y="3511"/>
                  </a:cubicBezTo>
                  <a:lnTo>
                    <a:pt x="3536" y="1410"/>
                  </a:lnTo>
                  <a:cubicBezTo>
                    <a:pt x="3536" y="1410"/>
                    <a:pt x="2249" y="0"/>
                    <a:pt x="1350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1"/>
            <p:cNvSpPr/>
            <p:nvPr/>
          </p:nvSpPr>
          <p:spPr>
            <a:xfrm>
              <a:off x="5159975" y="1260500"/>
              <a:ext cx="220725" cy="70075"/>
            </a:xfrm>
            <a:custGeom>
              <a:avLst/>
              <a:gdLst/>
              <a:ahLst/>
              <a:cxnLst/>
              <a:rect l="l" t="t" r="r" b="b"/>
              <a:pathLst>
                <a:path w="8829" h="2803" extrusionOk="0">
                  <a:moveTo>
                    <a:pt x="7961" y="1"/>
                  </a:moveTo>
                  <a:cubicBezTo>
                    <a:pt x="7795" y="1"/>
                    <a:pt x="3992" y="735"/>
                    <a:pt x="2858" y="1569"/>
                  </a:cubicBezTo>
                  <a:cubicBezTo>
                    <a:pt x="2225" y="2043"/>
                    <a:pt x="1455" y="2120"/>
                    <a:pt x="992" y="2120"/>
                  </a:cubicBezTo>
                  <a:cubicBezTo>
                    <a:pt x="772" y="2120"/>
                    <a:pt x="622" y="2102"/>
                    <a:pt x="589" y="2102"/>
                  </a:cubicBezTo>
                  <a:cubicBezTo>
                    <a:pt x="539" y="2002"/>
                    <a:pt x="480" y="1962"/>
                    <a:pt x="422" y="1962"/>
                  </a:cubicBezTo>
                  <a:cubicBezTo>
                    <a:pt x="207" y="1962"/>
                    <a:pt x="1" y="2505"/>
                    <a:pt x="289" y="2636"/>
                  </a:cubicBezTo>
                  <a:lnTo>
                    <a:pt x="589" y="2736"/>
                  </a:lnTo>
                  <a:cubicBezTo>
                    <a:pt x="589" y="2770"/>
                    <a:pt x="589" y="2803"/>
                    <a:pt x="656" y="2803"/>
                  </a:cubicBezTo>
                  <a:cubicBezTo>
                    <a:pt x="856" y="2803"/>
                    <a:pt x="1957" y="2436"/>
                    <a:pt x="2991" y="1669"/>
                  </a:cubicBezTo>
                  <a:cubicBezTo>
                    <a:pt x="4092" y="868"/>
                    <a:pt x="8795" y="435"/>
                    <a:pt x="8829" y="435"/>
                  </a:cubicBezTo>
                  <a:lnTo>
                    <a:pt x="7961" y="1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1"/>
            <p:cNvSpPr/>
            <p:nvPr/>
          </p:nvSpPr>
          <p:spPr>
            <a:xfrm>
              <a:off x="5268175" y="1035875"/>
              <a:ext cx="54250" cy="22850"/>
            </a:xfrm>
            <a:custGeom>
              <a:avLst/>
              <a:gdLst/>
              <a:ahLst/>
              <a:cxnLst/>
              <a:rect l="l" t="t" r="r" b="b"/>
              <a:pathLst>
                <a:path w="2170" h="914" extrusionOk="0">
                  <a:moveTo>
                    <a:pt x="1008" y="0"/>
                  </a:moveTo>
                  <a:cubicBezTo>
                    <a:pt x="749" y="0"/>
                    <a:pt x="503" y="76"/>
                    <a:pt x="364" y="280"/>
                  </a:cubicBezTo>
                  <a:cubicBezTo>
                    <a:pt x="1" y="886"/>
                    <a:pt x="987" y="914"/>
                    <a:pt x="1170" y="914"/>
                  </a:cubicBezTo>
                  <a:cubicBezTo>
                    <a:pt x="1188" y="914"/>
                    <a:pt x="1198" y="913"/>
                    <a:pt x="1198" y="913"/>
                  </a:cubicBezTo>
                  <a:cubicBezTo>
                    <a:pt x="1198" y="913"/>
                    <a:pt x="1665" y="813"/>
                    <a:pt x="1966" y="547"/>
                  </a:cubicBezTo>
                  <a:cubicBezTo>
                    <a:pt x="2170" y="343"/>
                    <a:pt x="1558" y="0"/>
                    <a:pt x="1008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1"/>
            <p:cNvSpPr/>
            <p:nvPr/>
          </p:nvSpPr>
          <p:spPr>
            <a:xfrm>
              <a:off x="5213050" y="1063575"/>
              <a:ext cx="54100" cy="31800"/>
            </a:xfrm>
            <a:custGeom>
              <a:avLst/>
              <a:gdLst/>
              <a:ahLst/>
              <a:cxnLst/>
              <a:rect l="l" t="t" r="r" b="b"/>
              <a:pathLst>
                <a:path w="2164" h="1272" extrusionOk="0">
                  <a:moveTo>
                    <a:pt x="1407" y="0"/>
                  </a:moveTo>
                  <a:cubicBezTo>
                    <a:pt x="1343" y="0"/>
                    <a:pt x="1275" y="12"/>
                    <a:pt x="1202" y="39"/>
                  </a:cubicBezTo>
                  <a:cubicBezTo>
                    <a:pt x="568" y="272"/>
                    <a:pt x="1" y="940"/>
                    <a:pt x="635" y="1207"/>
                  </a:cubicBezTo>
                  <a:cubicBezTo>
                    <a:pt x="737" y="1252"/>
                    <a:pt x="850" y="1271"/>
                    <a:pt x="965" y="1271"/>
                  </a:cubicBezTo>
                  <a:cubicBezTo>
                    <a:pt x="1526" y="1271"/>
                    <a:pt x="2163" y="817"/>
                    <a:pt x="2136" y="706"/>
                  </a:cubicBezTo>
                  <a:cubicBezTo>
                    <a:pt x="2136" y="706"/>
                    <a:pt x="1901" y="0"/>
                    <a:pt x="1407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1"/>
            <p:cNvSpPr/>
            <p:nvPr/>
          </p:nvSpPr>
          <p:spPr>
            <a:xfrm>
              <a:off x="5145500" y="1108525"/>
              <a:ext cx="66650" cy="31750"/>
            </a:xfrm>
            <a:custGeom>
              <a:avLst/>
              <a:gdLst/>
              <a:ahLst/>
              <a:cxnLst/>
              <a:rect l="l" t="t" r="r" b="b"/>
              <a:pathLst>
                <a:path w="2666" h="1270" extrusionOk="0">
                  <a:moveTo>
                    <a:pt x="1730" y="1"/>
                  </a:moveTo>
                  <a:cubicBezTo>
                    <a:pt x="1617" y="1"/>
                    <a:pt x="1495" y="22"/>
                    <a:pt x="1369" y="76"/>
                  </a:cubicBezTo>
                  <a:cubicBezTo>
                    <a:pt x="735" y="376"/>
                    <a:pt x="1" y="876"/>
                    <a:pt x="435" y="1076"/>
                  </a:cubicBezTo>
                  <a:cubicBezTo>
                    <a:pt x="617" y="1181"/>
                    <a:pt x="1014" y="1270"/>
                    <a:pt x="1413" y="1270"/>
                  </a:cubicBezTo>
                  <a:cubicBezTo>
                    <a:pt x="2036" y="1270"/>
                    <a:pt x="2665" y="1054"/>
                    <a:pt x="2503" y="343"/>
                  </a:cubicBezTo>
                  <a:cubicBezTo>
                    <a:pt x="2503" y="343"/>
                    <a:pt x="2183" y="1"/>
                    <a:pt x="1730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1"/>
            <p:cNvSpPr/>
            <p:nvPr/>
          </p:nvSpPr>
          <p:spPr>
            <a:xfrm>
              <a:off x="5349825" y="1024875"/>
              <a:ext cx="50050" cy="26925"/>
            </a:xfrm>
            <a:custGeom>
              <a:avLst/>
              <a:gdLst/>
              <a:ahLst/>
              <a:cxnLst/>
              <a:rect l="l" t="t" r="r" b="b"/>
              <a:pathLst>
                <a:path w="2002" h="1077" extrusionOk="0">
                  <a:moveTo>
                    <a:pt x="368" y="1"/>
                  </a:moveTo>
                  <a:cubicBezTo>
                    <a:pt x="103" y="1"/>
                    <a:pt x="0" y="86"/>
                    <a:pt x="0" y="86"/>
                  </a:cubicBezTo>
                  <a:cubicBezTo>
                    <a:pt x="0" y="86"/>
                    <a:pt x="199" y="1076"/>
                    <a:pt x="908" y="1076"/>
                  </a:cubicBezTo>
                  <a:cubicBezTo>
                    <a:pt x="968" y="1076"/>
                    <a:pt x="1033" y="1069"/>
                    <a:pt x="1101" y="1053"/>
                  </a:cubicBezTo>
                  <a:cubicBezTo>
                    <a:pt x="2002" y="853"/>
                    <a:pt x="1335" y="186"/>
                    <a:pt x="768" y="53"/>
                  </a:cubicBezTo>
                  <a:cubicBezTo>
                    <a:pt x="606" y="14"/>
                    <a:pt x="474" y="1"/>
                    <a:pt x="368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1"/>
            <p:cNvSpPr/>
            <p:nvPr/>
          </p:nvSpPr>
          <p:spPr>
            <a:xfrm>
              <a:off x="5409875" y="1037775"/>
              <a:ext cx="19025" cy="16350"/>
            </a:xfrm>
            <a:custGeom>
              <a:avLst/>
              <a:gdLst/>
              <a:ahLst/>
              <a:cxnLst/>
              <a:rect l="l" t="t" r="r" b="b"/>
              <a:pathLst>
                <a:path w="761" h="654" extrusionOk="0">
                  <a:moveTo>
                    <a:pt x="383" y="0"/>
                  </a:moveTo>
                  <a:cubicBezTo>
                    <a:pt x="331" y="0"/>
                    <a:pt x="287" y="20"/>
                    <a:pt x="267" y="70"/>
                  </a:cubicBezTo>
                  <a:cubicBezTo>
                    <a:pt x="267" y="70"/>
                    <a:pt x="0" y="504"/>
                    <a:pt x="334" y="637"/>
                  </a:cubicBezTo>
                  <a:cubicBezTo>
                    <a:pt x="370" y="648"/>
                    <a:pt x="404" y="653"/>
                    <a:pt x="435" y="653"/>
                  </a:cubicBezTo>
                  <a:cubicBezTo>
                    <a:pt x="687" y="653"/>
                    <a:pt x="760" y="323"/>
                    <a:pt x="701" y="204"/>
                  </a:cubicBezTo>
                  <a:cubicBezTo>
                    <a:pt x="677" y="110"/>
                    <a:pt x="507" y="0"/>
                    <a:pt x="383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1"/>
            <p:cNvSpPr/>
            <p:nvPr/>
          </p:nvSpPr>
          <p:spPr>
            <a:xfrm>
              <a:off x="5123800" y="1156250"/>
              <a:ext cx="59275" cy="21650"/>
            </a:xfrm>
            <a:custGeom>
              <a:avLst/>
              <a:gdLst/>
              <a:ahLst/>
              <a:cxnLst/>
              <a:rect l="l" t="t" r="r" b="b"/>
              <a:pathLst>
                <a:path w="2371" h="866" extrusionOk="0">
                  <a:moveTo>
                    <a:pt x="1474" y="1"/>
                  </a:moveTo>
                  <a:cubicBezTo>
                    <a:pt x="892" y="1"/>
                    <a:pt x="246" y="26"/>
                    <a:pt x="102" y="402"/>
                  </a:cubicBezTo>
                  <a:cubicBezTo>
                    <a:pt x="1" y="664"/>
                    <a:pt x="669" y="865"/>
                    <a:pt x="1264" y="865"/>
                  </a:cubicBezTo>
                  <a:cubicBezTo>
                    <a:pt x="1653" y="865"/>
                    <a:pt x="2011" y="779"/>
                    <a:pt x="2103" y="568"/>
                  </a:cubicBezTo>
                  <a:cubicBezTo>
                    <a:pt x="2137" y="468"/>
                    <a:pt x="2370" y="68"/>
                    <a:pt x="1736" y="1"/>
                  </a:cubicBezTo>
                  <a:cubicBezTo>
                    <a:pt x="1652" y="1"/>
                    <a:pt x="1564" y="1"/>
                    <a:pt x="1474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1"/>
            <p:cNvSpPr/>
            <p:nvPr/>
          </p:nvSpPr>
          <p:spPr>
            <a:xfrm>
              <a:off x="5099650" y="1187900"/>
              <a:ext cx="51725" cy="18625"/>
            </a:xfrm>
            <a:custGeom>
              <a:avLst/>
              <a:gdLst/>
              <a:ahLst/>
              <a:cxnLst/>
              <a:rect l="l" t="t" r="r" b="b"/>
              <a:pathLst>
                <a:path w="2069" h="745" extrusionOk="0">
                  <a:moveTo>
                    <a:pt x="1528" y="0"/>
                  </a:moveTo>
                  <a:cubicBezTo>
                    <a:pt x="1436" y="0"/>
                    <a:pt x="1328" y="11"/>
                    <a:pt x="1201" y="36"/>
                  </a:cubicBezTo>
                  <a:cubicBezTo>
                    <a:pt x="401" y="203"/>
                    <a:pt x="0" y="637"/>
                    <a:pt x="200" y="703"/>
                  </a:cubicBezTo>
                  <a:cubicBezTo>
                    <a:pt x="254" y="730"/>
                    <a:pt x="405" y="745"/>
                    <a:pt x="600" y="745"/>
                  </a:cubicBezTo>
                  <a:cubicBezTo>
                    <a:pt x="1141" y="745"/>
                    <a:pt x="2019" y="631"/>
                    <a:pt x="2068" y="336"/>
                  </a:cubicBezTo>
                  <a:cubicBezTo>
                    <a:pt x="2068" y="336"/>
                    <a:pt x="2044" y="0"/>
                    <a:pt x="1528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61"/>
            <p:cNvSpPr/>
            <p:nvPr/>
          </p:nvSpPr>
          <p:spPr>
            <a:xfrm>
              <a:off x="5102150" y="1231225"/>
              <a:ext cx="47900" cy="17150"/>
            </a:xfrm>
            <a:custGeom>
              <a:avLst/>
              <a:gdLst/>
              <a:ahLst/>
              <a:cxnLst/>
              <a:rect l="l" t="t" r="r" b="b"/>
              <a:pathLst>
                <a:path w="1916" h="686" extrusionOk="0">
                  <a:moveTo>
                    <a:pt x="1329" y="1"/>
                  </a:moveTo>
                  <a:cubicBezTo>
                    <a:pt x="1281" y="1"/>
                    <a:pt x="1227" y="2"/>
                    <a:pt x="1168" y="4"/>
                  </a:cubicBezTo>
                  <a:cubicBezTo>
                    <a:pt x="434" y="71"/>
                    <a:pt x="0" y="305"/>
                    <a:pt x="0" y="471"/>
                  </a:cubicBezTo>
                  <a:cubicBezTo>
                    <a:pt x="0" y="541"/>
                    <a:pt x="442" y="685"/>
                    <a:pt x="890" y="685"/>
                  </a:cubicBezTo>
                  <a:cubicBezTo>
                    <a:pt x="1295" y="685"/>
                    <a:pt x="1707" y="567"/>
                    <a:pt x="1802" y="171"/>
                  </a:cubicBezTo>
                  <a:cubicBezTo>
                    <a:pt x="1802" y="171"/>
                    <a:pt x="1915" y="1"/>
                    <a:pt x="1329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1"/>
            <p:cNvSpPr/>
            <p:nvPr/>
          </p:nvSpPr>
          <p:spPr>
            <a:xfrm>
              <a:off x="5083800" y="1266050"/>
              <a:ext cx="53500" cy="22475"/>
            </a:xfrm>
            <a:custGeom>
              <a:avLst/>
              <a:gdLst/>
              <a:ahLst/>
              <a:cxnLst/>
              <a:rect l="l" t="t" r="r" b="b"/>
              <a:pathLst>
                <a:path w="2140" h="899" extrusionOk="0">
                  <a:moveTo>
                    <a:pt x="1505" y="1"/>
                  </a:moveTo>
                  <a:cubicBezTo>
                    <a:pt x="1386" y="1"/>
                    <a:pt x="1242" y="14"/>
                    <a:pt x="1068" y="46"/>
                  </a:cubicBezTo>
                  <a:cubicBezTo>
                    <a:pt x="1" y="246"/>
                    <a:pt x="234" y="746"/>
                    <a:pt x="901" y="880"/>
                  </a:cubicBezTo>
                  <a:cubicBezTo>
                    <a:pt x="1034" y="892"/>
                    <a:pt x="1154" y="898"/>
                    <a:pt x="1263" y="898"/>
                  </a:cubicBezTo>
                  <a:cubicBezTo>
                    <a:pt x="1758" y="898"/>
                    <a:pt x="2014" y="762"/>
                    <a:pt x="2069" y="379"/>
                  </a:cubicBezTo>
                  <a:cubicBezTo>
                    <a:pt x="2069" y="379"/>
                    <a:pt x="2140" y="1"/>
                    <a:pt x="1505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1"/>
            <p:cNvSpPr/>
            <p:nvPr/>
          </p:nvSpPr>
          <p:spPr>
            <a:xfrm>
              <a:off x="5736775" y="749300"/>
              <a:ext cx="20025" cy="20650"/>
            </a:xfrm>
            <a:custGeom>
              <a:avLst/>
              <a:gdLst/>
              <a:ahLst/>
              <a:cxnLst/>
              <a:rect l="l" t="t" r="r" b="b"/>
              <a:pathLst>
                <a:path w="801" h="826" extrusionOk="0">
                  <a:moveTo>
                    <a:pt x="434" y="1"/>
                  </a:moveTo>
                  <a:cubicBezTo>
                    <a:pt x="104" y="28"/>
                    <a:pt x="1" y="826"/>
                    <a:pt x="236" y="826"/>
                  </a:cubicBezTo>
                  <a:cubicBezTo>
                    <a:pt x="286" y="826"/>
                    <a:pt x="352" y="790"/>
                    <a:pt x="434" y="701"/>
                  </a:cubicBezTo>
                  <a:cubicBezTo>
                    <a:pt x="534" y="568"/>
                    <a:pt x="801" y="1"/>
                    <a:pt x="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1"/>
            <p:cNvSpPr/>
            <p:nvPr/>
          </p:nvSpPr>
          <p:spPr>
            <a:xfrm>
              <a:off x="5786875" y="735125"/>
              <a:ext cx="24125" cy="21800"/>
            </a:xfrm>
            <a:custGeom>
              <a:avLst/>
              <a:gdLst/>
              <a:ahLst/>
              <a:cxnLst/>
              <a:rect l="l" t="t" r="r" b="b"/>
              <a:pathLst>
                <a:path w="965" h="872" extrusionOk="0">
                  <a:moveTo>
                    <a:pt x="618" y="0"/>
                  </a:moveTo>
                  <a:cubicBezTo>
                    <a:pt x="339" y="0"/>
                    <a:pt x="1" y="872"/>
                    <a:pt x="235" y="872"/>
                  </a:cubicBezTo>
                  <a:cubicBezTo>
                    <a:pt x="279" y="872"/>
                    <a:pt x="343" y="841"/>
                    <a:pt x="431" y="768"/>
                  </a:cubicBezTo>
                  <a:cubicBezTo>
                    <a:pt x="565" y="668"/>
                    <a:pt x="965" y="68"/>
                    <a:pt x="631" y="1"/>
                  </a:cubicBezTo>
                  <a:cubicBezTo>
                    <a:pt x="627" y="0"/>
                    <a:pt x="623" y="0"/>
                    <a:pt x="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1"/>
            <p:cNvSpPr/>
            <p:nvPr/>
          </p:nvSpPr>
          <p:spPr>
            <a:xfrm>
              <a:off x="5844675" y="738450"/>
              <a:ext cx="23875" cy="21550"/>
            </a:xfrm>
            <a:custGeom>
              <a:avLst/>
              <a:gdLst/>
              <a:ahLst/>
              <a:cxnLst/>
              <a:rect l="l" t="t" r="r" b="b"/>
              <a:pathLst>
                <a:path w="955" h="862" extrusionOk="0">
                  <a:moveTo>
                    <a:pt x="606" y="1"/>
                  </a:moveTo>
                  <a:cubicBezTo>
                    <a:pt x="299" y="1"/>
                    <a:pt x="1" y="861"/>
                    <a:pt x="239" y="861"/>
                  </a:cubicBezTo>
                  <a:cubicBezTo>
                    <a:pt x="281" y="861"/>
                    <a:pt x="341" y="833"/>
                    <a:pt x="421" y="769"/>
                  </a:cubicBezTo>
                  <a:cubicBezTo>
                    <a:pt x="554" y="668"/>
                    <a:pt x="955" y="35"/>
                    <a:pt x="621" y="1"/>
                  </a:cubicBezTo>
                  <a:cubicBezTo>
                    <a:pt x="616" y="1"/>
                    <a:pt x="611" y="1"/>
                    <a:pt x="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1"/>
            <p:cNvSpPr/>
            <p:nvPr/>
          </p:nvSpPr>
          <p:spPr>
            <a:xfrm>
              <a:off x="5582425" y="879900"/>
              <a:ext cx="21500" cy="16575"/>
            </a:xfrm>
            <a:custGeom>
              <a:avLst/>
              <a:gdLst/>
              <a:ahLst/>
              <a:cxnLst/>
              <a:rect l="l" t="t" r="r" b="b"/>
              <a:pathLst>
                <a:path w="860" h="663" extrusionOk="0">
                  <a:moveTo>
                    <a:pt x="481" y="1"/>
                  </a:moveTo>
                  <a:cubicBezTo>
                    <a:pt x="428" y="1"/>
                    <a:pt x="369" y="15"/>
                    <a:pt x="303" y="47"/>
                  </a:cubicBezTo>
                  <a:cubicBezTo>
                    <a:pt x="1" y="174"/>
                    <a:pt x="385" y="662"/>
                    <a:pt x="633" y="662"/>
                  </a:cubicBezTo>
                  <a:cubicBezTo>
                    <a:pt x="713" y="662"/>
                    <a:pt x="779" y="611"/>
                    <a:pt x="804" y="481"/>
                  </a:cubicBezTo>
                  <a:cubicBezTo>
                    <a:pt x="860" y="369"/>
                    <a:pt x="752" y="1"/>
                    <a:pt x="481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1"/>
            <p:cNvSpPr/>
            <p:nvPr/>
          </p:nvSpPr>
          <p:spPr>
            <a:xfrm>
              <a:off x="5529575" y="909625"/>
              <a:ext cx="38650" cy="31400"/>
            </a:xfrm>
            <a:custGeom>
              <a:avLst/>
              <a:gdLst/>
              <a:ahLst/>
              <a:cxnLst/>
              <a:rect l="l" t="t" r="r" b="b"/>
              <a:pathLst>
                <a:path w="1546" h="1256" extrusionOk="0">
                  <a:moveTo>
                    <a:pt x="834" y="0"/>
                  </a:moveTo>
                  <a:cubicBezTo>
                    <a:pt x="749" y="0"/>
                    <a:pt x="654" y="18"/>
                    <a:pt x="549" y="59"/>
                  </a:cubicBezTo>
                  <a:cubicBezTo>
                    <a:pt x="0" y="359"/>
                    <a:pt x="665" y="1255"/>
                    <a:pt x="1146" y="1255"/>
                  </a:cubicBezTo>
                  <a:cubicBezTo>
                    <a:pt x="1308" y="1255"/>
                    <a:pt x="1449" y="1154"/>
                    <a:pt x="1517" y="893"/>
                  </a:cubicBezTo>
                  <a:cubicBezTo>
                    <a:pt x="1546" y="720"/>
                    <a:pt x="1375" y="0"/>
                    <a:pt x="834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1"/>
            <p:cNvSpPr/>
            <p:nvPr/>
          </p:nvSpPr>
          <p:spPr>
            <a:xfrm>
              <a:off x="5488925" y="957700"/>
              <a:ext cx="33175" cy="18075"/>
            </a:xfrm>
            <a:custGeom>
              <a:avLst/>
              <a:gdLst/>
              <a:ahLst/>
              <a:cxnLst/>
              <a:rect l="l" t="t" r="r" b="b"/>
              <a:pathLst>
                <a:path w="1327" h="723" extrusionOk="0">
                  <a:moveTo>
                    <a:pt x="880" y="0"/>
                  </a:moveTo>
                  <a:cubicBezTo>
                    <a:pt x="771" y="0"/>
                    <a:pt x="638" y="30"/>
                    <a:pt x="474" y="104"/>
                  </a:cubicBezTo>
                  <a:cubicBezTo>
                    <a:pt x="0" y="375"/>
                    <a:pt x="381" y="722"/>
                    <a:pt x="781" y="722"/>
                  </a:cubicBezTo>
                  <a:cubicBezTo>
                    <a:pt x="972" y="722"/>
                    <a:pt x="1167" y="643"/>
                    <a:pt x="1275" y="438"/>
                  </a:cubicBezTo>
                  <a:cubicBezTo>
                    <a:pt x="1327" y="360"/>
                    <a:pt x="1258" y="0"/>
                    <a:pt x="880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1"/>
            <p:cNvSpPr/>
            <p:nvPr/>
          </p:nvSpPr>
          <p:spPr>
            <a:xfrm>
              <a:off x="5705325" y="775350"/>
              <a:ext cx="22975" cy="30950"/>
            </a:xfrm>
            <a:custGeom>
              <a:avLst/>
              <a:gdLst/>
              <a:ahLst/>
              <a:cxnLst/>
              <a:rect l="l" t="t" r="r" b="b"/>
              <a:pathLst>
                <a:path w="919" h="1238" extrusionOk="0">
                  <a:moveTo>
                    <a:pt x="573" y="1"/>
                  </a:moveTo>
                  <a:cubicBezTo>
                    <a:pt x="540" y="1"/>
                    <a:pt x="502" y="9"/>
                    <a:pt x="458" y="26"/>
                  </a:cubicBezTo>
                  <a:cubicBezTo>
                    <a:pt x="26" y="179"/>
                    <a:pt x="0" y="1237"/>
                    <a:pt x="320" y="1237"/>
                  </a:cubicBezTo>
                  <a:cubicBezTo>
                    <a:pt x="421" y="1237"/>
                    <a:pt x="557" y="1132"/>
                    <a:pt x="724" y="860"/>
                  </a:cubicBezTo>
                  <a:lnTo>
                    <a:pt x="724" y="894"/>
                  </a:lnTo>
                  <a:cubicBezTo>
                    <a:pt x="724" y="863"/>
                    <a:pt x="919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1"/>
            <p:cNvSpPr/>
            <p:nvPr/>
          </p:nvSpPr>
          <p:spPr>
            <a:xfrm>
              <a:off x="5662475" y="812250"/>
              <a:ext cx="20500" cy="22175"/>
            </a:xfrm>
            <a:custGeom>
              <a:avLst/>
              <a:gdLst/>
              <a:ahLst/>
              <a:cxnLst/>
              <a:rect l="l" t="t" r="r" b="b"/>
              <a:pathLst>
                <a:path w="820" h="887" extrusionOk="0">
                  <a:moveTo>
                    <a:pt x="484" y="0"/>
                  </a:moveTo>
                  <a:cubicBezTo>
                    <a:pt x="451" y="0"/>
                    <a:pt x="413" y="6"/>
                    <a:pt x="370" y="18"/>
                  </a:cubicBezTo>
                  <a:cubicBezTo>
                    <a:pt x="0" y="142"/>
                    <a:pt x="87" y="886"/>
                    <a:pt x="373" y="886"/>
                  </a:cubicBezTo>
                  <a:cubicBezTo>
                    <a:pt x="473" y="886"/>
                    <a:pt x="599" y="795"/>
                    <a:pt x="737" y="552"/>
                  </a:cubicBezTo>
                  <a:cubicBezTo>
                    <a:pt x="737" y="552"/>
                    <a:pt x="820" y="0"/>
                    <a:pt x="484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61"/>
            <p:cNvSpPr/>
            <p:nvPr/>
          </p:nvSpPr>
          <p:spPr>
            <a:xfrm>
              <a:off x="5513850" y="1099450"/>
              <a:ext cx="108700" cy="126900"/>
            </a:xfrm>
            <a:custGeom>
              <a:avLst/>
              <a:gdLst/>
              <a:ahLst/>
              <a:cxnLst/>
              <a:rect l="l" t="t" r="r" b="b"/>
              <a:pathLst>
                <a:path w="4348" h="5076" extrusionOk="0">
                  <a:moveTo>
                    <a:pt x="938" y="1"/>
                  </a:moveTo>
                  <a:cubicBezTo>
                    <a:pt x="456" y="1"/>
                    <a:pt x="111" y="105"/>
                    <a:pt x="111" y="105"/>
                  </a:cubicBezTo>
                  <a:cubicBezTo>
                    <a:pt x="111" y="105"/>
                    <a:pt x="1" y="932"/>
                    <a:pt x="131" y="932"/>
                  </a:cubicBezTo>
                  <a:cubicBezTo>
                    <a:pt x="144" y="932"/>
                    <a:pt x="159" y="924"/>
                    <a:pt x="178" y="906"/>
                  </a:cubicBezTo>
                  <a:cubicBezTo>
                    <a:pt x="296" y="788"/>
                    <a:pt x="716" y="646"/>
                    <a:pt x="1253" y="646"/>
                  </a:cubicBezTo>
                  <a:cubicBezTo>
                    <a:pt x="1626" y="646"/>
                    <a:pt x="2056" y="714"/>
                    <a:pt x="2479" y="906"/>
                  </a:cubicBezTo>
                  <a:cubicBezTo>
                    <a:pt x="3513" y="1406"/>
                    <a:pt x="4114" y="5075"/>
                    <a:pt x="4114" y="5075"/>
                  </a:cubicBezTo>
                  <a:lnTo>
                    <a:pt x="4347" y="4442"/>
                  </a:lnTo>
                  <a:cubicBezTo>
                    <a:pt x="4347" y="4442"/>
                    <a:pt x="3713" y="1506"/>
                    <a:pt x="2646" y="572"/>
                  </a:cubicBezTo>
                  <a:cubicBezTo>
                    <a:pt x="2085" y="113"/>
                    <a:pt x="1438" y="1"/>
                    <a:pt x="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61"/>
            <p:cNvSpPr/>
            <p:nvPr/>
          </p:nvSpPr>
          <p:spPr>
            <a:xfrm>
              <a:off x="5522450" y="1212150"/>
              <a:ext cx="156800" cy="101750"/>
            </a:xfrm>
            <a:custGeom>
              <a:avLst/>
              <a:gdLst/>
              <a:ahLst/>
              <a:cxnLst/>
              <a:rect l="l" t="t" r="r" b="b"/>
              <a:pathLst>
                <a:path w="6272" h="4070" extrusionOk="0">
                  <a:moveTo>
                    <a:pt x="6272" y="0"/>
                  </a:moveTo>
                  <a:cubicBezTo>
                    <a:pt x="6271" y="0"/>
                    <a:pt x="5504" y="167"/>
                    <a:pt x="4137" y="1735"/>
                  </a:cubicBezTo>
                  <a:cubicBezTo>
                    <a:pt x="2802" y="3336"/>
                    <a:pt x="301" y="4036"/>
                    <a:pt x="167" y="4036"/>
                  </a:cubicBezTo>
                  <a:cubicBezTo>
                    <a:pt x="0" y="4036"/>
                    <a:pt x="868" y="4070"/>
                    <a:pt x="1535" y="4070"/>
                  </a:cubicBezTo>
                  <a:cubicBezTo>
                    <a:pt x="2202" y="4070"/>
                    <a:pt x="2636" y="3703"/>
                    <a:pt x="2636" y="3703"/>
                  </a:cubicBezTo>
                  <a:cubicBezTo>
                    <a:pt x="2636" y="3703"/>
                    <a:pt x="2369" y="3603"/>
                    <a:pt x="3003" y="3336"/>
                  </a:cubicBezTo>
                  <a:cubicBezTo>
                    <a:pt x="3636" y="3069"/>
                    <a:pt x="4303" y="2102"/>
                    <a:pt x="4937" y="1501"/>
                  </a:cubicBezTo>
                  <a:cubicBezTo>
                    <a:pt x="5538" y="868"/>
                    <a:pt x="5871" y="501"/>
                    <a:pt x="5871" y="501"/>
                  </a:cubicBezTo>
                  <a:lnTo>
                    <a:pt x="6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61"/>
            <p:cNvSpPr/>
            <p:nvPr/>
          </p:nvSpPr>
          <p:spPr>
            <a:xfrm>
              <a:off x="5480750" y="1068950"/>
              <a:ext cx="98425" cy="239125"/>
            </a:xfrm>
            <a:custGeom>
              <a:avLst/>
              <a:gdLst/>
              <a:ahLst/>
              <a:cxnLst/>
              <a:rect l="l" t="t" r="r" b="b"/>
              <a:pathLst>
                <a:path w="3937" h="9565" extrusionOk="0">
                  <a:moveTo>
                    <a:pt x="590" y="0"/>
                  </a:moveTo>
                  <a:cubicBezTo>
                    <a:pt x="262" y="0"/>
                    <a:pt x="1" y="358"/>
                    <a:pt x="1" y="358"/>
                  </a:cubicBezTo>
                  <a:cubicBezTo>
                    <a:pt x="1" y="358"/>
                    <a:pt x="3937" y="6095"/>
                    <a:pt x="3203" y="9564"/>
                  </a:cubicBezTo>
                  <a:lnTo>
                    <a:pt x="3536" y="9297"/>
                  </a:lnTo>
                  <a:cubicBezTo>
                    <a:pt x="3536" y="9297"/>
                    <a:pt x="3470" y="4994"/>
                    <a:pt x="1168" y="458"/>
                  </a:cubicBezTo>
                  <a:cubicBezTo>
                    <a:pt x="977" y="111"/>
                    <a:pt x="773" y="0"/>
                    <a:pt x="590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61"/>
            <p:cNvSpPr/>
            <p:nvPr/>
          </p:nvSpPr>
          <p:spPr>
            <a:xfrm>
              <a:off x="5343275" y="1226850"/>
              <a:ext cx="59100" cy="28250"/>
            </a:xfrm>
            <a:custGeom>
              <a:avLst/>
              <a:gdLst/>
              <a:ahLst/>
              <a:cxnLst/>
              <a:rect l="l" t="t" r="r" b="b"/>
              <a:pathLst>
                <a:path w="2364" h="1130" extrusionOk="0">
                  <a:moveTo>
                    <a:pt x="753" y="1"/>
                  </a:moveTo>
                  <a:cubicBezTo>
                    <a:pt x="622" y="1"/>
                    <a:pt x="509" y="33"/>
                    <a:pt x="429" y="113"/>
                  </a:cubicBezTo>
                  <a:cubicBezTo>
                    <a:pt x="0" y="480"/>
                    <a:pt x="978" y="1129"/>
                    <a:pt x="1632" y="1129"/>
                  </a:cubicBezTo>
                  <a:cubicBezTo>
                    <a:pt x="1690" y="1129"/>
                    <a:pt x="1745" y="1124"/>
                    <a:pt x="1797" y="1113"/>
                  </a:cubicBezTo>
                  <a:cubicBezTo>
                    <a:pt x="2364" y="980"/>
                    <a:pt x="2297" y="646"/>
                    <a:pt x="2297" y="646"/>
                  </a:cubicBezTo>
                  <a:cubicBezTo>
                    <a:pt x="2297" y="646"/>
                    <a:pt x="1340" y="1"/>
                    <a:pt x="753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61"/>
            <p:cNvSpPr/>
            <p:nvPr/>
          </p:nvSpPr>
          <p:spPr>
            <a:xfrm>
              <a:off x="5454075" y="1153775"/>
              <a:ext cx="34200" cy="52750"/>
            </a:xfrm>
            <a:custGeom>
              <a:avLst/>
              <a:gdLst/>
              <a:ahLst/>
              <a:cxnLst/>
              <a:rect l="l" t="t" r="r" b="b"/>
              <a:pathLst>
                <a:path w="1368" h="2110" extrusionOk="0">
                  <a:moveTo>
                    <a:pt x="534" y="0"/>
                  </a:moveTo>
                  <a:cubicBezTo>
                    <a:pt x="534" y="0"/>
                    <a:pt x="0" y="100"/>
                    <a:pt x="0" y="1001"/>
                  </a:cubicBezTo>
                  <a:cubicBezTo>
                    <a:pt x="0" y="1677"/>
                    <a:pt x="710" y="2110"/>
                    <a:pt x="1054" y="2110"/>
                  </a:cubicBezTo>
                  <a:cubicBezTo>
                    <a:pt x="1151" y="2110"/>
                    <a:pt x="1220" y="2075"/>
                    <a:pt x="1234" y="2002"/>
                  </a:cubicBezTo>
                  <a:cubicBezTo>
                    <a:pt x="1368" y="1701"/>
                    <a:pt x="267" y="901"/>
                    <a:pt x="534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1"/>
            <p:cNvSpPr/>
            <p:nvPr/>
          </p:nvSpPr>
          <p:spPr>
            <a:xfrm>
              <a:off x="5414250" y="1100400"/>
              <a:ext cx="44000" cy="31775"/>
            </a:xfrm>
            <a:custGeom>
              <a:avLst/>
              <a:gdLst/>
              <a:ahLst/>
              <a:cxnLst/>
              <a:rect l="l" t="t" r="r" b="b"/>
              <a:pathLst>
                <a:path w="1760" h="1271" extrusionOk="0">
                  <a:moveTo>
                    <a:pt x="926" y="0"/>
                  </a:moveTo>
                  <a:cubicBezTo>
                    <a:pt x="177" y="0"/>
                    <a:pt x="0" y="1270"/>
                    <a:pt x="271" y="1270"/>
                  </a:cubicBezTo>
                  <a:cubicBezTo>
                    <a:pt x="278" y="1270"/>
                    <a:pt x="285" y="1270"/>
                    <a:pt x="292" y="1268"/>
                  </a:cubicBezTo>
                  <a:cubicBezTo>
                    <a:pt x="659" y="1235"/>
                    <a:pt x="1760" y="1068"/>
                    <a:pt x="1660" y="801"/>
                  </a:cubicBezTo>
                  <a:cubicBezTo>
                    <a:pt x="1626" y="701"/>
                    <a:pt x="1693" y="0"/>
                    <a:pt x="926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1"/>
            <p:cNvSpPr/>
            <p:nvPr/>
          </p:nvSpPr>
          <p:spPr>
            <a:xfrm>
              <a:off x="5324800" y="1098850"/>
              <a:ext cx="41875" cy="32175"/>
            </a:xfrm>
            <a:custGeom>
              <a:avLst/>
              <a:gdLst/>
              <a:ahLst/>
              <a:cxnLst/>
              <a:rect l="l" t="t" r="r" b="b"/>
              <a:pathLst>
                <a:path w="1675" h="1287" extrusionOk="0">
                  <a:moveTo>
                    <a:pt x="675" y="1"/>
                  </a:moveTo>
                  <a:cubicBezTo>
                    <a:pt x="615" y="1"/>
                    <a:pt x="557" y="20"/>
                    <a:pt x="501" y="62"/>
                  </a:cubicBezTo>
                  <a:cubicBezTo>
                    <a:pt x="34" y="396"/>
                    <a:pt x="1" y="1230"/>
                    <a:pt x="334" y="1263"/>
                  </a:cubicBezTo>
                  <a:cubicBezTo>
                    <a:pt x="378" y="1279"/>
                    <a:pt x="443" y="1287"/>
                    <a:pt x="520" y="1287"/>
                  </a:cubicBezTo>
                  <a:cubicBezTo>
                    <a:pt x="924" y="1287"/>
                    <a:pt x="1675" y="1087"/>
                    <a:pt x="1535" y="863"/>
                  </a:cubicBezTo>
                  <a:cubicBezTo>
                    <a:pt x="1535" y="863"/>
                    <a:pt x="1079" y="1"/>
                    <a:pt x="675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1"/>
            <p:cNvSpPr/>
            <p:nvPr/>
          </p:nvSpPr>
          <p:spPr>
            <a:xfrm>
              <a:off x="5253475" y="1147250"/>
              <a:ext cx="53000" cy="25575"/>
            </a:xfrm>
            <a:custGeom>
              <a:avLst/>
              <a:gdLst/>
              <a:ahLst/>
              <a:cxnLst/>
              <a:rect l="l" t="t" r="r" b="b"/>
              <a:pathLst>
                <a:path w="2120" h="1023" extrusionOk="0">
                  <a:moveTo>
                    <a:pt x="805" y="1"/>
                  </a:moveTo>
                  <a:cubicBezTo>
                    <a:pt x="471" y="1"/>
                    <a:pt x="173" y="45"/>
                    <a:pt x="118" y="195"/>
                  </a:cubicBezTo>
                  <a:cubicBezTo>
                    <a:pt x="0" y="490"/>
                    <a:pt x="459" y="1023"/>
                    <a:pt x="704" y="1023"/>
                  </a:cubicBezTo>
                  <a:cubicBezTo>
                    <a:pt x="735" y="1023"/>
                    <a:pt x="763" y="1014"/>
                    <a:pt x="786" y="995"/>
                  </a:cubicBezTo>
                  <a:cubicBezTo>
                    <a:pt x="1019" y="828"/>
                    <a:pt x="2120" y="128"/>
                    <a:pt x="1853" y="94"/>
                  </a:cubicBezTo>
                  <a:cubicBezTo>
                    <a:pt x="1853" y="94"/>
                    <a:pt x="1291" y="1"/>
                    <a:pt x="805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61"/>
            <p:cNvSpPr/>
            <p:nvPr/>
          </p:nvSpPr>
          <p:spPr>
            <a:xfrm>
              <a:off x="5216575" y="1205475"/>
              <a:ext cx="39875" cy="23075"/>
            </a:xfrm>
            <a:custGeom>
              <a:avLst/>
              <a:gdLst/>
              <a:ahLst/>
              <a:cxnLst/>
              <a:rect l="l" t="t" r="r" b="b"/>
              <a:pathLst>
                <a:path w="1595" h="923" extrusionOk="0">
                  <a:moveTo>
                    <a:pt x="1328" y="0"/>
                  </a:moveTo>
                  <a:cubicBezTo>
                    <a:pt x="1328" y="0"/>
                    <a:pt x="160" y="34"/>
                    <a:pt x="60" y="267"/>
                  </a:cubicBezTo>
                  <a:cubicBezTo>
                    <a:pt x="1" y="475"/>
                    <a:pt x="551" y="922"/>
                    <a:pt x="836" y="922"/>
                  </a:cubicBezTo>
                  <a:cubicBezTo>
                    <a:pt x="871" y="922"/>
                    <a:pt x="902" y="915"/>
                    <a:pt x="927" y="901"/>
                  </a:cubicBezTo>
                  <a:cubicBezTo>
                    <a:pt x="1194" y="801"/>
                    <a:pt x="1594" y="0"/>
                    <a:pt x="1328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61"/>
            <p:cNvSpPr/>
            <p:nvPr/>
          </p:nvSpPr>
          <p:spPr>
            <a:xfrm>
              <a:off x="5227225" y="1263025"/>
              <a:ext cx="40900" cy="19875"/>
            </a:xfrm>
            <a:custGeom>
              <a:avLst/>
              <a:gdLst/>
              <a:ahLst/>
              <a:cxnLst/>
              <a:rect l="l" t="t" r="r" b="b"/>
              <a:pathLst>
                <a:path w="1636" h="795" extrusionOk="0">
                  <a:moveTo>
                    <a:pt x="1269" y="0"/>
                  </a:moveTo>
                  <a:cubicBezTo>
                    <a:pt x="1269" y="0"/>
                    <a:pt x="1" y="500"/>
                    <a:pt x="68" y="567"/>
                  </a:cubicBezTo>
                  <a:cubicBezTo>
                    <a:pt x="111" y="653"/>
                    <a:pt x="529" y="795"/>
                    <a:pt x="856" y="795"/>
                  </a:cubicBezTo>
                  <a:cubicBezTo>
                    <a:pt x="1036" y="795"/>
                    <a:pt x="1188" y="752"/>
                    <a:pt x="1235" y="634"/>
                  </a:cubicBezTo>
                  <a:cubicBezTo>
                    <a:pt x="1402" y="334"/>
                    <a:pt x="1635" y="0"/>
                    <a:pt x="1269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61"/>
            <p:cNvSpPr/>
            <p:nvPr/>
          </p:nvSpPr>
          <p:spPr>
            <a:xfrm>
              <a:off x="5252250" y="1299700"/>
              <a:ext cx="34825" cy="16700"/>
            </a:xfrm>
            <a:custGeom>
              <a:avLst/>
              <a:gdLst/>
              <a:ahLst/>
              <a:cxnLst/>
              <a:rect l="l" t="t" r="r" b="b"/>
              <a:pathLst>
                <a:path w="1393" h="668" extrusionOk="0">
                  <a:moveTo>
                    <a:pt x="1235" y="1"/>
                  </a:moveTo>
                  <a:cubicBezTo>
                    <a:pt x="1235" y="1"/>
                    <a:pt x="1" y="368"/>
                    <a:pt x="234" y="501"/>
                  </a:cubicBezTo>
                  <a:cubicBezTo>
                    <a:pt x="348" y="558"/>
                    <a:pt x="729" y="668"/>
                    <a:pt x="1013" y="668"/>
                  </a:cubicBezTo>
                  <a:cubicBezTo>
                    <a:pt x="1231" y="668"/>
                    <a:pt x="1393" y="603"/>
                    <a:pt x="1335" y="401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61"/>
            <p:cNvSpPr/>
            <p:nvPr/>
          </p:nvSpPr>
          <p:spPr>
            <a:xfrm>
              <a:off x="5612500" y="1120400"/>
              <a:ext cx="97600" cy="148475"/>
            </a:xfrm>
            <a:custGeom>
              <a:avLst/>
              <a:gdLst/>
              <a:ahLst/>
              <a:cxnLst/>
              <a:rect l="l" t="t" r="r" b="b"/>
              <a:pathLst>
                <a:path w="3904" h="5939" extrusionOk="0">
                  <a:moveTo>
                    <a:pt x="3837" y="1"/>
                  </a:moveTo>
                  <a:cubicBezTo>
                    <a:pt x="3837" y="1"/>
                    <a:pt x="2169" y="3704"/>
                    <a:pt x="1" y="5939"/>
                  </a:cubicBezTo>
                  <a:lnTo>
                    <a:pt x="768" y="5505"/>
                  </a:lnTo>
                  <a:cubicBezTo>
                    <a:pt x="768" y="5505"/>
                    <a:pt x="2803" y="2703"/>
                    <a:pt x="3904" y="168"/>
                  </a:cubicBezTo>
                  <a:lnTo>
                    <a:pt x="38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61"/>
            <p:cNvSpPr/>
            <p:nvPr/>
          </p:nvSpPr>
          <p:spPr>
            <a:xfrm>
              <a:off x="5301450" y="1283500"/>
              <a:ext cx="346150" cy="116100"/>
            </a:xfrm>
            <a:custGeom>
              <a:avLst/>
              <a:gdLst/>
              <a:ahLst/>
              <a:cxnLst/>
              <a:rect l="l" t="t" r="r" b="b"/>
              <a:pathLst>
                <a:path w="13846" h="4644" extrusionOk="0">
                  <a:moveTo>
                    <a:pt x="11904" y="0"/>
                  </a:moveTo>
                  <a:cubicBezTo>
                    <a:pt x="11670" y="0"/>
                    <a:pt x="11340" y="57"/>
                    <a:pt x="10875" y="215"/>
                  </a:cubicBezTo>
                  <a:cubicBezTo>
                    <a:pt x="9207" y="816"/>
                    <a:pt x="1" y="4018"/>
                    <a:pt x="268" y="4585"/>
                  </a:cubicBezTo>
                  <a:cubicBezTo>
                    <a:pt x="285" y="4625"/>
                    <a:pt x="362" y="4644"/>
                    <a:pt x="489" y="4644"/>
                  </a:cubicBezTo>
                  <a:cubicBezTo>
                    <a:pt x="2260" y="4644"/>
                    <a:pt x="13846" y="973"/>
                    <a:pt x="12476" y="382"/>
                  </a:cubicBezTo>
                  <a:cubicBezTo>
                    <a:pt x="12476" y="382"/>
                    <a:pt x="12511" y="0"/>
                    <a:pt x="11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1"/>
            <p:cNvSpPr/>
            <p:nvPr/>
          </p:nvSpPr>
          <p:spPr>
            <a:xfrm>
              <a:off x="5591675" y="1265875"/>
              <a:ext cx="31700" cy="39125"/>
            </a:xfrm>
            <a:custGeom>
              <a:avLst/>
              <a:gdLst/>
              <a:ahLst/>
              <a:cxnLst/>
              <a:rect l="l" t="t" r="r" b="b"/>
              <a:pathLst>
                <a:path w="1268" h="1565" extrusionOk="0">
                  <a:moveTo>
                    <a:pt x="520" y="0"/>
                  </a:moveTo>
                  <a:cubicBezTo>
                    <a:pt x="480" y="0"/>
                    <a:pt x="440" y="6"/>
                    <a:pt x="400" y="19"/>
                  </a:cubicBezTo>
                  <a:cubicBezTo>
                    <a:pt x="100" y="86"/>
                    <a:pt x="0" y="520"/>
                    <a:pt x="100" y="920"/>
                  </a:cubicBezTo>
                  <a:cubicBezTo>
                    <a:pt x="220" y="1309"/>
                    <a:pt x="501" y="1564"/>
                    <a:pt x="774" y="1564"/>
                  </a:cubicBezTo>
                  <a:cubicBezTo>
                    <a:pt x="805" y="1564"/>
                    <a:pt x="837" y="1561"/>
                    <a:pt x="867" y="1554"/>
                  </a:cubicBezTo>
                  <a:cubicBezTo>
                    <a:pt x="1168" y="1454"/>
                    <a:pt x="1268" y="1054"/>
                    <a:pt x="1168" y="620"/>
                  </a:cubicBezTo>
                  <a:cubicBezTo>
                    <a:pt x="1052" y="272"/>
                    <a:pt x="785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61"/>
            <p:cNvSpPr/>
            <p:nvPr/>
          </p:nvSpPr>
          <p:spPr>
            <a:xfrm>
              <a:off x="5616675" y="1203800"/>
              <a:ext cx="100925" cy="90100"/>
            </a:xfrm>
            <a:custGeom>
              <a:avLst/>
              <a:gdLst/>
              <a:ahLst/>
              <a:cxnLst/>
              <a:rect l="l" t="t" r="r" b="b"/>
              <a:pathLst>
                <a:path w="4037" h="3604" extrusionOk="0">
                  <a:moveTo>
                    <a:pt x="3770" y="1"/>
                  </a:moveTo>
                  <a:cubicBezTo>
                    <a:pt x="3770" y="1"/>
                    <a:pt x="3869" y="702"/>
                    <a:pt x="1" y="3503"/>
                  </a:cubicBezTo>
                  <a:lnTo>
                    <a:pt x="1" y="3603"/>
                  </a:lnTo>
                  <a:cubicBezTo>
                    <a:pt x="1" y="3603"/>
                    <a:pt x="4037" y="668"/>
                    <a:pt x="3770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1"/>
            <p:cNvSpPr/>
            <p:nvPr/>
          </p:nvSpPr>
          <p:spPr>
            <a:xfrm>
              <a:off x="5605850" y="1284875"/>
              <a:ext cx="133450" cy="6525"/>
            </a:xfrm>
            <a:custGeom>
              <a:avLst/>
              <a:gdLst/>
              <a:ahLst/>
              <a:cxnLst/>
              <a:rect l="l" t="t" r="r" b="b"/>
              <a:pathLst>
                <a:path w="5338" h="261" extrusionOk="0">
                  <a:moveTo>
                    <a:pt x="3939" y="1"/>
                  </a:moveTo>
                  <a:cubicBezTo>
                    <a:pt x="2357" y="1"/>
                    <a:pt x="0" y="193"/>
                    <a:pt x="0" y="193"/>
                  </a:cubicBezTo>
                  <a:lnTo>
                    <a:pt x="0" y="260"/>
                  </a:lnTo>
                  <a:cubicBezTo>
                    <a:pt x="1896" y="99"/>
                    <a:pt x="3120" y="48"/>
                    <a:pt x="3909" y="48"/>
                  </a:cubicBezTo>
                  <a:cubicBezTo>
                    <a:pt x="5245" y="48"/>
                    <a:pt x="5337" y="193"/>
                    <a:pt x="5337" y="193"/>
                  </a:cubicBezTo>
                  <a:cubicBezTo>
                    <a:pt x="5326" y="49"/>
                    <a:pt x="4729" y="1"/>
                    <a:pt x="3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1"/>
            <p:cNvSpPr/>
            <p:nvPr/>
          </p:nvSpPr>
          <p:spPr>
            <a:xfrm>
              <a:off x="5530750" y="1041475"/>
              <a:ext cx="65950" cy="263575"/>
            </a:xfrm>
            <a:custGeom>
              <a:avLst/>
              <a:gdLst/>
              <a:ahLst/>
              <a:cxnLst/>
              <a:rect l="l" t="t" r="r" b="b"/>
              <a:pathLst>
                <a:path w="2638" h="10543" extrusionOk="0">
                  <a:moveTo>
                    <a:pt x="1992" y="1"/>
                  </a:moveTo>
                  <a:cubicBezTo>
                    <a:pt x="1837" y="1"/>
                    <a:pt x="1837" y="1056"/>
                    <a:pt x="1837" y="1056"/>
                  </a:cubicBezTo>
                  <a:cubicBezTo>
                    <a:pt x="1837" y="1056"/>
                    <a:pt x="2604" y="5460"/>
                    <a:pt x="803" y="8929"/>
                  </a:cubicBezTo>
                  <a:lnTo>
                    <a:pt x="1536" y="8395"/>
                  </a:lnTo>
                  <a:cubicBezTo>
                    <a:pt x="1536" y="8395"/>
                    <a:pt x="2637" y="1757"/>
                    <a:pt x="2204" y="423"/>
                  </a:cubicBezTo>
                  <a:cubicBezTo>
                    <a:pt x="2112" y="116"/>
                    <a:pt x="2044" y="1"/>
                    <a:pt x="1992" y="1"/>
                  </a:cubicBezTo>
                  <a:close/>
                  <a:moveTo>
                    <a:pt x="803" y="8929"/>
                  </a:moveTo>
                  <a:cubicBezTo>
                    <a:pt x="181" y="10148"/>
                    <a:pt x="1" y="10543"/>
                    <a:pt x="28" y="10543"/>
                  </a:cubicBezTo>
                  <a:cubicBezTo>
                    <a:pt x="78" y="10543"/>
                    <a:pt x="836" y="9196"/>
                    <a:pt x="836" y="9196"/>
                  </a:cubicBezTo>
                  <a:lnTo>
                    <a:pt x="803" y="8929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61"/>
            <p:cNvSpPr/>
            <p:nvPr/>
          </p:nvSpPr>
          <p:spPr>
            <a:xfrm>
              <a:off x="4947275" y="561075"/>
              <a:ext cx="755325" cy="906625"/>
            </a:xfrm>
            <a:custGeom>
              <a:avLst/>
              <a:gdLst/>
              <a:ahLst/>
              <a:cxnLst/>
              <a:rect l="l" t="t" r="r" b="b"/>
              <a:pathLst>
                <a:path w="30213" h="36265" extrusionOk="0">
                  <a:moveTo>
                    <a:pt x="22344" y="0"/>
                  </a:moveTo>
                  <a:cubicBezTo>
                    <a:pt x="21991" y="0"/>
                    <a:pt x="21663" y="74"/>
                    <a:pt x="21373" y="225"/>
                  </a:cubicBezTo>
                  <a:cubicBezTo>
                    <a:pt x="18871" y="1459"/>
                    <a:pt x="18504" y="3060"/>
                    <a:pt x="17337" y="3627"/>
                  </a:cubicBezTo>
                  <a:cubicBezTo>
                    <a:pt x="16169" y="4228"/>
                    <a:pt x="16136" y="5428"/>
                    <a:pt x="15335" y="7797"/>
                  </a:cubicBezTo>
                  <a:cubicBezTo>
                    <a:pt x="14535" y="10165"/>
                    <a:pt x="13534" y="10132"/>
                    <a:pt x="12533" y="12967"/>
                  </a:cubicBezTo>
                  <a:cubicBezTo>
                    <a:pt x="11599" y="15803"/>
                    <a:pt x="10999" y="17804"/>
                    <a:pt x="11866" y="20172"/>
                  </a:cubicBezTo>
                  <a:cubicBezTo>
                    <a:pt x="11866" y="20172"/>
                    <a:pt x="11091" y="19296"/>
                    <a:pt x="9398" y="19296"/>
                  </a:cubicBezTo>
                  <a:cubicBezTo>
                    <a:pt x="8926" y="19296"/>
                    <a:pt x="8382" y="19364"/>
                    <a:pt x="7763" y="19539"/>
                  </a:cubicBezTo>
                  <a:cubicBezTo>
                    <a:pt x="4928" y="20306"/>
                    <a:pt x="3260" y="21573"/>
                    <a:pt x="2126" y="23541"/>
                  </a:cubicBezTo>
                  <a:cubicBezTo>
                    <a:pt x="992" y="25476"/>
                    <a:pt x="158" y="26944"/>
                    <a:pt x="91" y="30146"/>
                  </a:cubicBezTo>
                  <a:cubicBezTo>
                    <a:pt x="1" y="33069"/>
                    <a:pt x="2524" y="36264"/>
                    <a:pt x="4684" y="36264"/>
                  </a:cubicBezTo>
                  <a:cubicBezTo>
                    <a:pt x="4915" y="36264"/>
                    <a:pt x="5142" y="36228"/>
                    <a:pt x="5361" y="36150"/>
                  </a:cubicBezTo>
                  <a:cubicBezTo>
                    <a:pt x="7663" y="35383"/>
                    <a:pt x="9865" y="34950"/>
                    <a:pt x="9865" y="34950"/>
                  </a:cubicBezTo>
                  <a:lnTo>
                    <a:pt x="24642" y="29479"/>
                  </a:lnTo>
                  <a:cubicBezTo>
                    <a:pt x="24642" y="29479"/>
                    <a:pt x="26877" y="25710"/>
                    <a:pt x="28511" y="20940"/>
                  </a:cubicBezTo>
                  <a:cubicBezTo>
                    <a:pt x="28711" y="20306"/>
                    <a:pt x="28945" y="19672"/>
                    <a:pt x="29112" y="19072"/>
                  </a:cubicBezTo>
                  <a:cubicBezTo>
                    <a:pt x="29779" y="16503"/>
                    <a:pt x="30213" y="13834"/>
                    <a:pt x="29979" y="11366"/>
                  </a:cubicBezTo>
                  <a:cubicBezTo>
                    <a:pt x="29271" y="4288"/>
                    <a:pt x="25044" y="0"/>
                    <a:pt x="22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61"/>
            <p:cNvSpPr/>
            <p:nvPr/>
          </p:nvSpPr>
          <p:spPr>
            <a:xfrm>
              <a:off x="5016250" y="1094975"/>
              <a:ext cx="517900" cy="350675"/>
            </a:xfrm>
            <a:custGeom>
              <a:avLst/>
              <a:gdLst/>
              <a:ahLst/>
              <a:cxnLst/>
              <a:rect l="l" t="t" r="r" b="b"/>
              <a:pathLst>
                <a:path w="20716" h="14027" extrusionOk="0">
                  <a:moveTo>
                    <a:pt x="10546" y="1"/>
                  </a:moveTo>
                  <a:cubicBezTo>
                    <a:pt x="9474" y="1"/>
                    <a:pt x="8290" y="117"/>
                    <a:pt x="7840" y="584"/>
                  </a:cubicBezTo>
                  <a:cubicBezTo>
                    <a:pt x="7483" y="941"/>
                    <a:pt x="7098" y="1049"/>
                    <a:pt x="6733" y="1049"/>
                  </a:cubicBezTo>
                  <a:cubicBezTo>
                    <a:pt x="6163" y="1049"/>
                    <a:pt x="5643" y="783"/>
                    <a:pt x="5367" y="783"/>
                  </a:cubicBezTo>
                  <a:cubicBezTo>
                    <a:pt x="5357" y="783"/>
                    <a:pt x="5347" y="784"/>
                    <a:pt x="5338" y="784"/>
                  </a:cubicBezTo>
                  <a:cubicBezTo>
                    <a:pt x="4904" y="815"/>
                    <a:pt x="4213" y="2110"/>
                    <a:pt x="3369" y="2110"/>
                  </a:cubicBezTo>
                  <a:cubicBezTo>
                    <a:pt x="3303" y="2110"/>
                    <a:pt x="3237" y="2102"/>
                    <a:pt x="3170" y="2085"/>
                  </a:cubicBezTo>
                  <a:cubicBezTo>
                    <a:pt x="3102" y="2069"/>
                    <a:pt x="3050" y="2061"/>
                    <a:pt x="3013" y="2061"/>
                  </a:cubicBezTo>
                  <a:cubicBezTo>
                    <a:pt x="2507" y="2061"/>
                    <a:pt x="4429" y="3426"/>
                    <a:pt x="3436" y="3953"/>
                  </a:cubicBezTo>
                  <a:cubicBezTo>
                    <a:pt x="2889" y="4271"/>
                    <a:pt x="2454" y="4346"/>
                    <a:pt x="2165" y="4346"/>
                  </a:cubicBezTo>
                  <a:cubicBezTo>
                    <a:pt x="1909" y="4346"/>
                    <a:pt x="1769" y="4287"/>
                    <a:pt x="1769" y="4287"/>
                  </a:cubicBezTo>
                  <a:lnTo>
                    <a:pt x="1769" y="4287"/>
                  </a:lnTo>
                  <a:cubicBezTo>
                    <a:pt x="1769" y="4287"/>
                    <a:pt x="2436" y="5288"/>
                    <a:pt x="1035" y="5921"/>
                  </a:cubicBezTo>
                  <a:cubicBezTo>
                    <a:pt x="1035" y="5921"/>
                    <a:pt x="2102" y="7222"/>
                    <a:pt x="1368" y="8090"/>
                  </a:cubicBezTo>
                  <a:cubicBezTo>
                    <a:pt x="601" y="8957"/>
                    <a:pt x="1" y="9157"/>
                    <a:pt x="1" y="9157"/>
                  </a:cubicBezTo>
                  <a:cubicBezTo>
                    <a:pt x="1" y="9157"/>
                    <a:pt x="3069" y="9291"/>
                    <a:pt x="3036" y="10925"/>
                  </a:cubicBezTo>
                  <a:cubicBezTo>
                    <a:pt x="3036" y="12426"/>
                    <a:pt x="1902" y="12760"/>
                    <a:pt x="1735" y="12793"/>
                  </a:cubicBezTo>
                  <a:cubicBezTo>
                    <a:pt x="1838" y="12776"/>
                    <a:pt x="2276" y="12697"/>
                    <a:pt x="2746" y="12697"/>
                  </a:cubicBezTo>
                  <a:cubicBezTo>
                    <a:pt x="3189" y="12697"/>
                    <a:pt x="3660" y="12767"/>
                    <a:pt x="3903" y="13027"/>
                  </a:cubicBezTo>
                  <a:cubicBezTo>
                    <a:pt x="4294" y="13393"/>
                    <a:pt x="3988" y="14027"/>
                    <a:pt x="4345" y="14027"/>
                  </a:cubicBezTo>
                  <a:cubicBezTo>
                    <a:pt x="4475" y="14027"/>
                    <a:pt x="4695" y="13942"/>
                    <a:pt x="5071" y="13727"/>
                  </a:cubicBezTo>
                  <a:cubicBezTo>
                    <a:pt x="6572" y="12893"/>
                    <a:pt x="8940" y="11959"/>
                    <a:pt x="11375" y="11159"/>
                  </a:cubicBezTo>
                  <a:cubicBezTo>
                    <a:pt x="15178" y="9891"/>
                    <a:pt x="19181" y="8757"/>
                    <a:pt x="20715" y="8123"/>
                  </a:cubicBezTo>
                  <a:cubicBezTo>
                    <a:pt x="19414" y="7189"/>
                    <a:pt x="14277" y="1885"/>
                    <a:pt x="12910" y="451"/>
                  </a:cubicBezTo>
                  <a:lnTo>
                    <a:pt x="12576" y="117"/>
                  </a:lnTo>
                  <a:cubicBezTo>
                    <a:pt x="12576" y="117"/>
                    <a:pt x="11617" y="1"/>
                    <a:pt x="105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1"/>
            <p:cNvSpPr/>
            <p:nvPr/>
          </p:nvSpPr>
          <p:spPr>
            <a:xfrm>
              <a:off x="5270600" y="687250"/>
              <a:ext cx="421150" cy="606650"/>
            </a:xfrm>
            <a:custGeom>
              <a:avLst/>
              <a:gdLst/>
              <a:ahLst/>
              <a:cxnLst/>
              <a:rect l="l" t="t" r="r" b="b"/>
              <a:pathLst>
                <a:path w="16846" h="24266" extrusionOk="0">
                  <a:moveTo>
                    <a:pt x="8815" y="0"/>
                  </a:moveTo>
                  <a:cubicBezTo>
                    <a:pt x="5761" y="0"/>
                    <a:pt x="3553" y="3700"/>
                    <a:pt x="3737" y="5418"/>
                  </a:cubicBezTo>
                  <a:cubicBezTo>
                    <a:pt x="3937" y="7887"/>
                    <a:pt x="2602" y="7420"/>
                    <a:pt x="2202" y="8220"/>
                  </a:cubicBezTo>
                  <a:cubicBezTo>
                    <a:pt x="1768" y="9021"/>
                    <a:pt x="2903" y="10055"/>
                    <a:pt x="2235" y="10889"/>
                  </a:cubicBezTo>
                  <a:cubicBezTo>
                    <a:pt x="1535" y="11723"/>
                    <a:pt x="434" y="10589"/>
                    <a:pt x="101" y="12390"/>
                  </a:cubicBezTo>
                  <a:cubicBezTo>
                    <a:pt x="1" y="13191"/>
                    <a:pt x="1435" y="14692"/>
                    <a:pt x="3370" y="16493"/>
                  </a:cubicBezTo>
                  <a:cubicBezTo>
                    <a:pt x="5838" y="18828"/>
                    <a:pt x="9040" y="21597"/>
                    <a:pt x="10675" y="24032"/>
                  </a:cubicBezTo>
                  <a:cubicBezTo>
                    <a:pt x="10742" y="24098"/>
                    <a:pt x="10775" y="24199"/>
                    <a:pt x="10842" y="24265"/>
                  </a:cubicBezTo>
                  <a:cubicBezTo>
                    <a:pt x="11075" y="24199"/>
                    <a:pt x="11209" y="24098"/>
                    <a:pt x="11242" y="24032"/>
                  </a:cubicBezTo>
                  <a:cubicBezTo>
                    <a:pt x="11242" y="24032"/>
                    <a:pt x="16846" y="12824"/>
                    <a:pt x="14711" y="5552"/>
                  </a:cubicBezTo>
                  <a:cubicBezTo>
                    <a:pt x="14411" y="4551"/>
                    <a:pt x="14011" y="3650"/>
                    <a:pt x="13377" y="2850"/>
                  </a:cubicBezTo>
                  <a:cubicBezTo>
                    <a:pt x="11778" y="770"/>
                    <a:pt x="10209" y="0"/>
                    <a:pt x="88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61"/>
            <p:cNvSpPr/>
            <p:nvPr/>
          </p:nvSpPr>
          <p:spPr>
            <a:xfrm>
              <a:off x="5535800" y="1295525"/>
              <a:ext cx="8400" cy="5275"/>
            </a:xfrm>
            <a:custGeom>
              <a:avLst/>
              <a:gdLst/>
              <a:ahLst/>
              <a:cxnLst/>
              <a:rect l="l" t="t" r="r" b="b"/>
              <a:pathLst>
                <a:path w="336" h="211" extrusionOk="0">
                  <a:moveTo>
                    <a:pt x="234" y="1"/>
                  </a:moveTo>
                  <a:cubicBezTo>
                    <a:pt x="167" y="1"/>
                    <a:pt x="100" y="34"/>
                    <a:pt x="0" y="68"/>
                  </a:cubicBezTo>
                  <a:cubicBezTo>
                    <a:pt x="139" y="161"/>
                    <a:pt x="236" y="210"/>
                    <a:pt x="282" y="210"/>
                  </a:cubicBezTo>
                  <a:cubicBezTo>
                    <a:pt x="336" y="210"/>
                    <a:pt x="323" y="144"/>
                    <a:pt x="234" y="1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61"/>
            <p:cNvSpPr/>
            <p:nvPr/>
          </p:nvSpPr>
          <p:spPr>
            <a:xfrm>
              <a:off x="5363175" y="741800"/>
              <a:ext cx="193500" cy="554600"/>
            </a:xfrm>
            <a:custGeom>
              <a:avLst/>
              <a:gdLst/>
              <a:ahLst/>
              <a:cxnLst/>
              <a:rect l="l" t="t" r="r" b="b"/>
              <a:pathLst>
                <a:path w="7740" h="22184" extrusionOk="0">
                  <a:moveTo>
                    <a:pt x="0" y="1"/>
                  </a:moveTo>
                  <a:lnTo>
                    <a:pt x="400" y="1035"/>
                  </a:lnTo>
                  <a:cubicBezTo>
                    <a:pt x="467" y="1035"/>
                    <a:pt x="4070" y="1368"/>
                    <a:pt x="5571" y="4904"/>
                  </a:cubicBezTo>
                  <a:cubicBezTo>
                    <a:pt x="6538" y="7206"/>
                    <a:pt x="6405" y="7873"/>
                    <a:pt x="6238" y="8740"/>
                  </a:cubicBezTo>
                  <a:cubicBezTo>
                    <a:pt x="6138" y="9241"/>
                    <a:pt x="6004" y="9874"/>
                    <a:pt x="6071" y="10875"/>
                  </a:cubicBezTo>
                  <a:cubicBezTo>
                    <a:pt x="6138" y="11709"/>
                    <a:pt x="6305" y="12676"/>
                    <a:pt x="6505" y="13677"/>
                  </a:cubicBezTo>
                  <a:cubicBezTo>
                    <a:pt x="6938" y="16079"/>
                    <a:pt x="7506" y="19048"/>
                    <a:pt x="6872" y="22183"/>
                  </a:cubicBezTo>
                  <a:lnTo>
                    <a:pt x="7139" y="22183"/>
                  </a:lnTo>
                  <a:cubicBezTo>
                    <a:pt x="7739" y="18981"/>
                    <a:pt x="7205" y="16012"/>
                    <a:pt x="6738" y="13577"/>
                  </a:cubicBezTo>
                  <a:cubicBezTo>
                    <a:pt x="6572" y="12576"/>
                    <a:pt x="6371" y="11642"/>
                    <a:pt x="6338" y="10842"/>
                  </a:cubicBezTo>
                  <a:cubicBezTo>
                    <a:pt x="6238" y="9841"/>
                    <a:pt x="6371" y="9241"/>
                    <a:pt x="6471" y="8740"/>
                  </a:cubicBezTo>
                  <a:cubicBezTo>
                    <a:pt x="6638" y="7840"/>
                    <a:pt x="6805" y="7106"/>
                    <a:pt x="5804" y="4804"/>
                  </a:cubicBezTo>
                  <a:cubicBezTo>
                    <a:pt x="4237" y="1168"/>
                    <a:pt x="34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61"/>
            <p:cNvSpPr/>
            <p:nvPr/>
          </p:nvSpPr>
          <p:spPr>
            <a:xfrm>
              <a:off x="5329800" y="811850"/>
              <a:ext cx="191850" cy="165975"/>
            </a:xfrm>
            <a:custGeom>
              <a:avLst/>
              <a:gdLst/>
              <a:ahLst/>
              <a:cxnLst/>
              <a:rect l="l" t="t" r="r" b="b"/>
              <a:pathLst>
                <a:path w="7674" h="6639" extrusionOk="0">
                  <a:moveTo>
                    <a:pt x="1" y="1"/>
                  </a:moveTo>
                  <a:lnTo>
                    <a:pt x="168" y="2202"/>
                  </a:lnTo>
                  <a:cubicBezTo>
                    <a:pt x="168" y="2202"/>
                    <a:pt x="618" y="1809"/>
                    <a:pt x="1241" y="1809"/>
                  </a:cubicBezTo>
                  <a:cubicBezTo>
                    <a:pt x="1781" y="1809"/>
                    <a:pt x="2451" y="2104"/>
                    <a:pt x="3070" y="3203"/>
                  </a:cubicBezTo>
                  <a:cubicBezTo>
                    <a:pt x="4504" y="5638"/>
                    <a:pt x="7506" y="6639"/>
                    <a:pt x="7540" y="6639"/>
                  </a:cubicBezTo>
                  <a:lnTo>
                    <a:pt x="7673" y="6405"/>
                  </a:lnTo>
                  <a:cubicBezTo>
                    <a:pt x="7640" y="6372"/>
                    <a:pt x="4671" y="5405"/>
                    <a:pt x="3337" y="3036"/>
                  </a:cubicBezTo>
                  <a:cubicBezTo>
                    <a:pt x="1969" y="601"/>
                    <a:pt x="68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1"/>
            <p:cNvSpPr/>
            <p:nvPr/>
          </p:nvSpPr>
          <p:spPr>
            <a:xfrm>
              <a:off x="5258925" y="1001925"/>
              <a:ext cx="275225" cy="99325"/>
            </a:xfrm>
            <a:custGeom>
              <a:avLst/>
              <a:gdLst/>
              <a:ahLst/>
              <a:cxnLst/>
              <a:rect l="l" t="t" r="r" b="b"/>
              <a:pathLst>
                <a:path w="11009" h="3973" extrusionOk="0">
                  <a:moveTo>
                    <a:pt x="3240" y="0"/>
                  </a:moveTo>
                  <a:cubicBezTo>
                    <a:pt x="1785" y="0"/>
                    <a:pt x="807" y="266"/>
                    <a:pt x="334" y="770"/>
                  </a:cubicBezTo>
                  <a:cubicBezTo>
                    <a:pt x="1" y="1104"/>
                    <a:pt x="34" y="1438"/>
                    <a:pt x="34" y="1471"/>
                  </a:cubicBezTo>
                  <a:lnTo>
                    <a:pt x="301" y="1371"/>
                  </a:lnTo>
                  <a:cubicBezTo>
                    <a:pt x="301" y="1371"/>
                    <a:pt x="419" y="1489"/>
                    <a:pt x="578" y="1489"/>
                  </a:cubicBezTo>
                  <a:cubicBezTo>
                    <a:pt x="657" y="1489"/>
                    <a:pt x="746" y="1460"/>
                    <a:pt x="834" y="1371"/>
                  </a:cubicBezTo>
                  <a:cubicBezTo>
                    <a:pt x="1129" y="1077"/>
                    <a:pt x="1519" y="269"/>
                    <a:pt x="3295" y="269"/>
                  </a:cubicBezTo>
                  <a:cubicBezTo>
                    <a:pt x="3331" y="269"/>
                    <a:pt x="3366" y="269"/>
                    <a:pt x="3403" y="270"/>
                  </a:cubicBezTo>
                  <a:cubicBezTo>
                    <a:pt x="6872" y="337"/>
                    <a:pt x="10742" y="3939"/>
                    <a:pt x="10808" y="3973"/>
                  </a:cubicBezTo>
                  <a:lnTo>
                    <a:pt x="11008" y="3773"/>
                  </a:lnTo>
                  <a:cubicBezTo>
                    <a:pt x="10875" y="3606"/>
                    <a:pt x="7039" y="37"/>
                    <a:pt x="3503" y="3"/>
                  </a:cubicBezTo>
                  <a:cubicBezTo>
                    <a:pt x="3414" y="1"/>
                    <a:pt x="3326" y="0"/>
                    <a:pt x="3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1"/>
            <p:cNvSpPr/>
            <p:nvPr/>
          </p:nvSpPr>
          <p:spPr>
            <a:xfrm>
              <a:off x="5429050" y="676750"/>
              <a:ext cx="139300" cy="207675"/>
            </a:xfrm>
            <a:custGeom>
              <a:avLst/>
              <a:gdLst/>
              <a:ahLst/>
              <a:cxnLst/>
              <a:rect l="l" t="t" r="r" b="b"/>
              <a:pathLst>
                <a:path w="5572" h="8307" extrusionOk="0">
                  <a:moveTo>
                    <a:pt x="734" y="1"/>
                  </a:moveTo>
                  <a:lnTo>
                    <a:pt x="0" y="601"/>
                  </a:lnTo>
                  <a:cubicBezTo>
                    <a:pt x="34" y="635"/>
                    <a:pt x="4704" y="3136"/>
                    <a:pt x="5338" y="8307"/>
                  </a:cubicBezTo>
                  <a:lnTo>
                    <a:pt x="5571" y="8240"/>
                  </a:lnTo>
                  <a:cubicBezTo>
                    <a:pt x="4937" y="2970"/>
                    <a:pt x="768" y="68"/>
                    <a:pt x="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/>
            <p:cNvSpPr/>
            <p:nvPr/>
          </p:nvSpPr>
          <p:spPr>
            <a:xfrm>
              <a:off x="5502425" y="660075"/>
              <a:ext cx="116775" cy="256050"/>
            </a:xfrm>
            <a:custGeom>
              <a:avLst/>
              <a:gdLst/>
              <a:ahLst/>
              <a:cxnLst/>
              <a:rect l="l" t="t" r="r" b="b"/>
              <a:pathLst>
                <a:path w="4671" h="10242" extrusionOk="0">
                  <a:moveTo>
                    <a:pt x="1002" y="1"/>
                  </a:moveTo>
                  <a:lnTo>
                    <a:pt x="1" y="234"/>
                  </a:lnTo>
                  <a:cubicBezTo>
                    <a:pt x="68" y="268"/>
                    <a:pt x="4437" y="4804"/>
                    <a:pt x="4170" y="10241"/>
                  </a:cubicBezTo>
                  <a:lnTo>
                    <a:pt x="4437" y="10175"/>
                  </a:lnTo>
                  <a:cubicBezTo>
                    <a:pt x="4671" y="4637"/>
                    <a:pt x="1068" y="67"/>
                    <a:pt x="1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/>
            <p:cNvSpPr/>
            <p:nvPr/>
          </p:nvSpPr>
          <p:spPr>
            <a:xfrm>
              <a:off x="5619175" y="755150"/>
              <a:ext cx="32550" cy="191000"/>
            </a:xfrm>
            <a:custGeom>
              <a:avLst/>
              <a:gdLst/>
              <a:ahLst/>
              <a:cxnLst/>
              <a:rect l="l" t="t" r="r" b="b"/>
              <a:pathLst>
                <a:path w="1302" h="7640" extrusionOk="0">
                  <a:moveTo>
                    <a:pt x="1" y="0"/>
                  </a:moveTo>
                  <a:cubicBezTo>
                    <a:pt x="1" y="34"/>
                    <a:pt x="1068" y="5004"/>
                    <a:pt x="301" y="7639"/>
                  </a:cubicBezTo>
                  <a:lnTo>
                    <a:pt x="568" y="7639"/>
                  </a:lnTo>
                  <a:cubicBezTo>
                    <a:pt x="1302" y="5004"/>
                    <a:pt x="901" y="668"/>
                    <a:pt x="901" y="5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/>
            <p:cNvSpPr/>
            <p:nvPr/>
          </p:nvSpPr>
          <p:spPr>
            <a:xfrm>
              <a:off x="5513275" y="871800"/>
              <a:ext cx="130925" cy="174425"/>
            </a:xfrm>
            <a:custGeom>
              <a:avLst/>
              <a:gdLst/>
              <a:ahLst/>
              <a:cxnLst/>
              <a:rect l="l" t="t" r="r" b="b"/>
              <a:pathLst>
                <a:path w="5237" h="6977" extrusionOk="0">
                  <a:moveTo>
                    <a:pt x="1284" y="260"/>
                  </a:moveTo>
                  <a:cubicBezTo>
                    <a:pt x="1464" y="260"/>
                    <a:pt x="1666" y="337"/>
                    <a:pt x="1868" y="438"/>
                  </a:cubicBezTo>
                  <a:cubicBezTo>
                    <a:pt x="1902" y="438"/>
                    <a:pt x="1902" y="471"/>
                    <a:pt x="1969" y="471"/>
                  </a:cubicBezTo>
                  <a:cubicBezTo>
                    <a:pt x="2369" y="705"/>
                    <a:pt x="2736" y="1039"/>
                    <a:pt x="2936" y="1272"/>
                  </a:cubicBezTo>
                  <a:lnTo>
                    <a:pt x="3003" y="1305"/>
                  </a:lnTo>
                  <a:lnTo>
                    <a:pt x="3069" y="1305"/>
                  </a:lnTo>
                  <a:cubicBezTo>
                    <a:pt x="3167" y="1269"/>
                    <a:pt x="3252" y="1254"/>
                    <a:pt x="3330" y="1254"/>
                  </a:cubicBezTo>
                  <a:cubicBezTo>
                    <a:pt x="3463" y="1254"/>
                    <a:pt x="3577" y="1297"/>
                    <a:pt x="3703" y="1339"/>
                  </a:cubicBezTo>
                  <a:cubicBezTo>
                    <a:pt x="3703" y="1339"/>
                    <a:pt x="3736" y="1339"/>
                    <a:pt x="3736" y="1372"/>
                  </a:cubicBezTo>
                  <a:cubicBezTo>
                    <a:pt x="3837" y="1405"/>
                    <a:pt x="3870" y="1506"/>
                    <a:pt x="3970" y="1539"/>
                  </a:cubicBezTo>
                  <a:cubicBezTo>
                    <a:pt x="4203" y="1839"/>
                    <a:pt x="4404" y="2306"/>
                    <a:pt x="4537" y="2806"/>
                  </a:cubicBezTo>
                  <a:cubicBezTo>
                    <a:pt x="4537" y="2840"/>
                    <a:pt x="4570" y="2940"/>
                    <a:pt x="4570" y="3007"/>
                  </a:cubicBezTo>
                  <a:cubicBezTo>
                    <a:pt x="4670" y="3240"/>
                    <a:pt x="4704" y="3540"/>
                    <a:pt x="4737" y="3807"/>
                  </a:cubicBezTo>
                  <a:cubicBezTo>
                    <a:pt x="4570" y="3007"/>
                    <a:pt x="4337" y="2806"/>
                    <a:pt x="4170" y="2706"/>
                  </a:cubicBezTo>
                  <a:cubicBezTo>
                    <a:pt x="4124" y="2691"/>
                    <a:pt x="4075" y="2684"/>
                    <a:pt x="4027" y="2684"/>
                  </a:cubicBezTo>
                  <a:cubicBezTo>
                    <a:pt x="3869" y="2684"/>
                    <a:pt x="3713" y="2755"/>
                    <a:pt x="3636" y="2806"/>
                  </a:cubicBezTo>
                  <a:cubicBezTo>
                    <a:pt x="3570" y="2840"/>
                    <a:pt x="3536" y="2840"/>
                    <a:pt x="3503" y="2840"/>
                  </a:cubicBezTo>
                  <a:cubicBezTo>
                    <a:pt x="3476" y="2848"/>
                    <a:pt x="3447" y="2852"/>
                    <a:pt x="3418" y="2852"/>
                  </a:cubicBezTo>
                  <a:cubicBezTo>
                    <a:pt x="3092" y="2852"/>
                    <a:pt x="2658" y="2362"/>
                    <a:pt x="2169" y="1872"/>
                  </a:cubicBezTo>
                  <a:cubicBezTo>
                    <a:pt x="2047" y="1726"/>
                    <a:pt x="1871" y="1633"/>
                    <a:pt x="1694" y="1633"/>
                  </a:cubicBezTo>
                  <a:cubicBezTo>
                    <a:pt x="1629" y="1633"/>
                    <a:pt x="1564" y="1646"/>
                    <a:pt x="1502" y="1672"/>
                  </a:cubicBezTo>
                  <a:cubicBezTo>
                    <a:pt x="1135" y="1772"/>
                    <a:pt x="801" y="2039"/>
                    <a:pt x="568" y="2273"/>
                  </a:cubicBezTo>
                  <a:lnTo>
                    <a:pt x="301" y="972"/>
                  </a:lnTo>
                  <a:lnTo>
                    <a:pt x="968" y="371"/>
                  </a:lnTo>
                  <a:cubicBezTo>
                    <a:pt x="1060" y="293"/>
                    <a:pt x="1167" y="260"/>
                    <a:pt x="1284" y="260"/>
                  </a:cubicBezTo>
                  <a:close/>
                  <a:moveTo>
                    <a:pt x="1376" y="0"/>
                  </a:moveTo>
                  <a:cubicBezTo>
                    <a:pt x="1192" y="0"/>
                    <a:pt x="1009" y="49"/>
                    <a:pt x="834" y="171"/>
                  </a:cubicBezTo>
                  <a:lnTo>
                    <a:pt x="201" y="672"/>
                  </a:lnTo>
                  <a:lnTo>
                    <a:pt x="0" y="838"/>
                  </a:lnTo>
                  <a:lnTo>
                    <a:pt x="0" y="938"/>
                  </a:lnTo>
                  <a:lnTo>
                    <a:pt x="301" y="2306"/>
                  </a:lnTo>
                  <a:lnTo>
                    <a:pt x="367" y="2706"/>
                  </a:lnTo>
                  <a:lnTo>
                    <a:pt x="534" y="2473"/>
                  </a:lnTo>
                  <a:cubicBezTo>
                    <a:pt x="534" y="2473"/>
                    <a:pt x="1001" y="1872"/>
                    <a:pt x="1401" y="1806"/>
                  </a:cubicBezTo>
                  <a:cubicBezTo>
                    <a:pt x="1439" y="1798"/>
                    <a:pt x="1476" y="1794"/>
                    <a:pt x="1514" y="1794"/>
                  </a:cubicBezTo>
                  <a:cubicBezTo>
                    <a:pt x="1642" y="1794"/>
                    <a:pt x="1765" y="1843"/>
                    <a:pt x="1868" y="1973"/>
                  </a:cubicBezTo>
                  <a:cubicBezTo>
                    <a:pt x="2468" y="2601"/>
                    <a:pt x="2848" y="3009"/>
                    <a:pt x="3217" y="3009"/>
                  </a:cubicBezTo>
                  <a:cubicBezTo>
                    <a:pt x="3279" y="3009"/>
                    <a:pt x="3340" y="2997"/>
                    <a:pt x="3403" y="2973"/>
                  </a:cubicBezTo>
                  <a:cubicBezTo>
                    <a:pt x="3470" y="2973"/>
                    <a:pt x="3536" y="2940"/>
                    <a:pt x="3570" y="2873"/>
                  </a:cubicBezTo>
                  <a:cubicBezTo>
                    <a:pt x="3667" y="2824"/>
                    <a:pt x="3747" y="2793"/>
                    <a:pt x="3822" y="2793"/>
                  </a:cubicBezTo>
                  <a:cubicBezTo>
                    <a:pt x="3850" y="2793"/>
                    <a:pt x="3876" y="2798"/>
                    <a:pt x="3903" y="2806"/>
                  </a:cubicBezTo>
                  <a:cubicBezTo>
                    <a:pt x="4304" y="2940"/>
                    <a:pt x="4537" y="5108"/>
                    <a:pt x="4804" y="6976"/>
                  </a:cubicBezTo>
                  <a:lnTo>
                    <a:pt x="5137" y="6643"/>
                  </a:lnTo>
                  <a:lnTo>
                    <a:pt x="5137" y="5775"/>
                  </a:lnTo>
                  <a:cubicBezTo>
                    <a:pt x="5153" y="5791"/>
                    <a:pt x="5167" y="5799"/>
                    <a:pt x="5178" y="5799"/>
                  </a:cubicBezTo>
                  <a:cubicBezTo>
                    <a:pt x="5237" y="5799"/>
                    <a:pt x="5232" y="5584"/>
                    <a:pt x="5204" y="5275"/>
                  </a:cubicBezTo>
                  <a:cubicBezTo>
                    <a:pt x="5171" y="4641"/>
                    <a:pt x="5071" y="3607"/>
                    <a:pt x="4871" y="2706"/>
                  </a:cubicBezTo>
                  <a:cubicBezTo>
                    <a:pt x="4837" y="2540"/>
                    <a:pt x="4804" y="2373"/>
                    <a:pt x="4704" y="2206"/>
                  </a:cubicBezTo>
                  <a:cubicBezTo>
                    <a:pt x="4537" y="1772"/>
                    <a:pt x="4304" y="1372"/>
                    <a:pt x="4003" y="1172"/>
                  </a:cubicBezTo>
                  <a:cubicBezTo>
                    <a:pt x="4003" y="1172"/>
                    <a:pt x="3970" y="1172"/>
                    <a:pt x="3970" y="1139"/>
                  </a:cubicBezTo>
                  <a:cubicBezTo>
                    <a:pt x="3870" y="1105"/>
                    <a:pt x="3837" y="1039"/>
                    <a:pt x="3736" y="1005"/>
                  </a:cubicBezTo>
                  <a:cubicBezTo>
                    <a:pt x="3640" y="986"/>
                    <a:pt x="3533" y="967"/>
                    <a:pt x="3421" y="967"/>
                  </a:cubicBezTo>
                  <a:cubicBezTo>
                    <a:pt x="3339" y="967"/>
                    <a:pt x="3254" y="977"/>
                    <a:pt x="3169" y="1005"/>
                  </a:cubicBezTo>
                  <a:cubicBezTo>
                    <a:pt x="3036" y="872"/>
                    <a:pt x="2636" y="471"/>
                    <a:pt x="2169" y="205"/>
                  </a:cubicBezTo>
                  <a:cubicBezTo>
                    <a:pt x="2069" y="171"/>
                    <a:pt x="1969" y="138"/>
                    <a:pt x="1868" y="105"/>
                  </a:cubicBezTo>
                  <a:cubicBezTo>
                    <a:pt x="1709" y="41"/>
                    <a:pt x="1543" y="0"/>
                    <a:pt x="1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/>
            <p:cNvSpPr/>
            <p:nvPr/>
          </p:nvSpPr>
          <p:spPr>
            <a:xfrm>
              <a:off x="5519100" y="878275"/>
              <a:ext cx="114275" cy="87875"/>
            </a:xfrm>
            <a:custGeom>
              <a:avLst/>
              <a:gdLst/>
              <a:ahLst/>
              <a:cxnLst/>
              <a:rect l="l" t="t" r="r" b="b"/>
              <a:pathLst>
                <a:path w="4571" h="3515" extrusionOk="0">
                  <a:moveTo>
                    <a:pt x="1055" y="0"/>
                  </a:moveTo>
                  <a:cubicBezTo>
                    <a:pt x="925" y="0"/>
                    <a:pt x="804" y="34"/>
                    <a:pt x="701" y="112"/>
                  </a:cubicBezTo>
                  <a:lnTo>
                    <a:pt x="1" y="713"/>
                  </a:lnTo>
                  <a:lnTo>
                    <a:pt x="301" y="2014"/>
                  </a:lnTo>
                  <a:cubicBezTo>
                    <a:pt x="501" y="1780"/>
                    <a:pt x="835" y="1513"/>
                    <a:pt x="1202" y="1413"/>
                  </a:cubicBezTo>
                  <a:cubicBezTo>
                    <a:pt x="1273" y="1387"/>
                    <a:pt x="1345" y="1374"/>
                    <a:pt x="1414" y="1374"/>
                  </a:cubicBezTo>
                  <a:cubicBezTo>
                    <a:pt x="1602" y="1374"/>
                    <a:pt x="1771" y="1467"/>
                    <a:pt x="1869" y="1613"/>
                  </a:cubicBezTo>
                  <a:cubicBezTo>
                    <a:pt x="2389" y="2103"/>
                    <a:pt x="2797" y="2593"/>
                    <a:pt x="3119" y="2593"/>
                  </a:cubicBezTo>
                  <a:cubicBezTo>
                    <a:pt x="3148" y="2593"/>
                    <a:pt x="3176" y="2589"/>
                    <a:pt x="3203" y="2581"/>
                  </a:cubicBezTo>
                  <a:cubicBezTo>
                    <a:pt x="3270" y="2581"/>
                    <a:pt x="3303" y="2581"/>
                    <a:pt x="3337" y="2547"/>
                  </a:cubicBezTo>
                  <a:cubicBezTo>
                    <a:pt x="3439" y="2496"/>
                    <a:pt x="3581" y="2425"/>
                    <a:pt x="3747" y="2425"/>
                  </a:cubicBezTo>
                  <a:cubicBezTo>
                    <a:pt x="3797" y="2425"/>
                    <a:pt x="3850" y="2432"/>
                    <a:pt x="3904" y="2447"/>
                  </a:cubicBezTo>
                  <a:cubicBezTo>
                    <a:pt x="4104" y="2481"/>
                    <a:pt x="4304" y="2714"/>
                    <a:pt x="4571" y="3515"/>
                  </a:cubicBezTo>
                  <a:cubicBezTo>
                    <a:pt x="4437" y="2514"/>
                    <a:pt x="4137" y="1513"/>
                    <a:pt x="3503" y="1113"/>
                  </a:cubicBezTo>
                  <a:cubicBezTo>
                    <a:pt x="3373" y="1048"/>
                    <a:pt x="3243" y="997"/>
                    <a:pt x="3094" y="997"/>
                  </a:cubicBezTo>
                  <a:cubicBezTo>
                    <a:pt x="3014" y="997"/>
                    <a:pt x="2929" y="1012"/>
                    <a:pt x="2836" y="1046"/>
                  </a:cubicBezTo>
                  <a:lnTo>
                    <a:pt x="2770" y="1046"/>
                  </a:lnTo>
                  <a:lnTo>
                    <a:pt x="2703" y="1013"/>
                  </a:lnTo>
                  <a:cubicBezTo>
                    <a:pt x="2430" y="685"/>
                    <a:pt x="1643" y="0"/>
                    <a:pt x="1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/>
            <p:cNvSpPr/>
            <p:nvPr/>
          </p:nvSpPr>
          <p:spPr>
            <a:xfrm>
              <a:off x="5514950" y="980300"/>
              <a:ext cx="158475" cy="111775"/>
            </a:xfrm>
            <a:custGeom>
              <a:avLst/>
              <a:gdLst/>
              <a:ahLst/>
              <a:cxnLst/>
              <a:rect l="l" t="t" r="r" b="b"/>
              <a:pathLst>
                <a:path w="6339" h="4471" extrusionOk="0">
                  <a:moveTo>
                    <a:pt x="1768" y="268"/>
                  </a:moveTo>
                  <a:cubicBezTo>
                    <a:pt x="2102" y="268"/>
                    <a:pt x="2335" y="368"/>
                    <a:pt x="2502" y="668"/>
                  </a:cubicBezTo>
                  <a:cubicBezTo>
                    <a:pt x="2735" y="968"/>
                    <a:pt x="2902" y="1268"/>
                    <a:pt x="3069" y="1602"/>
                  </a:cubicBezTo>
                  <a:cubicBezTo>
                    <a:pt x="3469" y="2336"/>
                    <a:pt x="3836" y="2970"/>
                    <a:pt x="4303" y="3003"/>
                  </a:cubicBezTo>
                  <a:cubicBezTo>
                    <a:pt x="4437" y="3003"/>
                    <a:pt x="4603" y="2970"/>
                    <a:pt x="4770" y="2836"/>
                  </a:cubicBezTo>
                  <a:lnTo>
                    <a:pt x="4804" y="2803"/>
                  </a:lnTo>
                  <a:cubicBezTo>
                    <a:pt x="5177" y="2529"/>
                    <a:pt x="5550" y="2385"/>
                    <a:pt x="5799" y="2385"/>
                  </a:cubicBezTo>
                  <a:cubicBezTo>
                    <a:pt x="5883" y="2385"/>
                    <a:pt x="5954" y="2402"/>
                    <a:pt x="6004" y="2436"/>
                  </a:cubicBezTo>
                  <a:cubicBezTo>
                    <a:pt x="6105" y="2469"/>
                    <a:pt x="6138" y="2536"/>
                    <a:pt x="6105" y="2636"/>
                  </a:cubicBezTo>
                  <a:cubicBezTo>
                    <a:pt x="6004" y="2870"/>
                    <a:pt x="5904" y="3303"/>
                    <a:pt x="5804" y="3637"/>
                  </a:cubicBezTo>
                  <a:cubicBezTo>
                    <a:pt x="5771" y="3537"/>
                    <a:pt x="5738" y="3470"/>
                    <a:pt x="5604" y="3437"/>
                  </a:cubicBezTo>
                  <a:cubicBezTo>
                    <a:pt x="5539" y="3412"/>
                    <a:pt x="5469" y="3400"/>
                    <a:pt x="5396" y="3400"/>
                  </a:cubicBezTo>
                  <a:cubicBezTo>
                    <a:pt x="5168" y="3400"/>
                    <a:pt x="4898" y="3518"/>
                    <a:pt x="4570" y="3770"/>
                  </a:cubicBezTo>
                  <a:cubicBezTo>
                    <a:pt x="4503" y="3770"/>
                    <a:pt x="4470" y="3804"/>
                    <a:pt x="4470" y="3837"/>
                  </a:cubicBezTo>
                  <a:cubicBezTo>
                    <a:pt x="4070" y="4137"/>
                    <a:pt x="3770" y="4271"/>
                    <a:pt x="3569" y="4271"/>
                  </a:cubicBezTo>
                  <a:cubicBezTo>
                    <a:pt x="3236" y="4204"/>
                    <a:pt x="3002" y="3870"/>
                    <a:pt x="2735" y="3370"/>
                  </a:cubicBezTo>
                  <a:cubicBezTo>
                    <a:pt x="2602" y="3170"/>
                    <a:pt x="2435" y="2936"/>
                    <a:pt x="2235" y="2636"/>
                  </a:cubicBezTo>
                  <a:cubicBezTo>
                    <a:pt x="1963" y="2256"/>
                    <a:pt x="1692" y="2074"/>
                    <a:pt x="1384" y="2074"/>
                  </a:cubicBezTo>
                  <a:cubicBezTo>
                    <a:pt x="1314" y="2074"/>
                    <a:pt x="1242" y="2084"/>
                    <a:pt x="1168" y="2102"/>
                  </a:cubicBezTo>
                  <a:cubicBezTo>
                    <a:pt x="834" y="2169"/>
                    <a:pt x="601" y="2436"/>
                    <a:pt x="434" y="2669"/>
                  </a:cubicBezTo>
                  <a:lnTo>
                    <a:pt x="234" y="968"/>
                  </a:lnTo>
                  <a:cubicBezTo>
                    <a:pt x="434" y="801"/>
                    <a:pt x="1134" y="301"/>
                    <a:pt x="1768" y="268"/>
                  </a:cubicBezTo>
                  <a:close/>
                  <a:moveTo>
                    <a:pt x="1835" y="1"/>
                  </a:moveTo>
                  <a:cubicBezTo>
                    <a:pt x="1234" y="1"/>
                    <a:pt x="567" y="401"/>
                    <a:pt x="267" y="668"/>
                  </a:cubicBezTo>
                  <a:cubicBezTo>
                    <a:pt x="134" y="735"/>
                    <a:pt x="67" y="835"/>
                    <a:pt x="67" y="835"/>
                  </a:cubicBezTo>
                  <a:lnTo>
                    <a:pt x="0" y="868"/>
                  </a:lnTo>
                  <a:lnTo>
                    <a:pt x="0" y="968"/>
                  </a:lnTo>
                  <a:lnTo>
                    <a:pt x="267" y="3036"/>
                  </a:lnTo>
                  <a:lnTo>
                    <a:pt x="300" y="3403"/>
                  </a:lnTo>
                  <a:lnTo>
                    <a:pt x="300" y="3370"/>
                  </a:lnTo>
                  <a:lnTo>
                    <a:pt x="467" y="3003"/>
                  </a:lnTo>
                  <a:lnTo>
                    <a:pt x="467" y="2970"/>
                  </a:lnTo>
                  <a:cubicBezTo>
                    <a:pt x="567" y="2836"/>
                    <a:pt x="801" y="2336"/>
                    <a:pt x="1168" y="2236"/>
                  </a:cubicBezTo>
                  <a:cubicBezTo>
                    <a:pt x="1205" y="2226"/>
                    <a:pt x="1244" y="2222"/>
                    <a:pt x="1283" y="2222"/>
                  </a:cubicBezTo>
                  <a:cubicBezTo>
                    <a:pt x="1518" y="2222"/>
                    <a:pt x="1768" y="2397"/>
                    <a:pt x="1968" y="2770"/>
                  </a:cubicBezTo>
                  <a:cubicBezTo>
                    <a:pt x="2168" y="3003"/>
                    <a:pt x="2302" y="3303"/>
                    <a:pt x="2435" y="3503"/>
                  </a:cubicBezTo>
                  <a:cubicBezTo>
                    <a:pt x="2769" y="4104"/>
                    <a:pt x="3002" y="4471"/>
                    <a:pt x="3436" y="4471"/>
                  </a:cubicBezTo>
                  <a:cubicBezTo>
                    <a:pt x="3669" y="4471"/>
                    <a:pt x="4003" y="4337"/>
                    <a:pt x="4437" y="4070"/>
                  </a:cubicBezTo>
                  <a:cubicBezTo>
                    <a:pt x="4470" y="4037"/>
                    <a:pt x="4503" y="4037"/>
                    <a:pt x="4503" y="4004"/>
                  </a:cubicBezTo>
                  <a:cubicBezTo>
                    <a:pt x="4841" y="3770"/>
                    <a:pt x="5098" y="3637"/>
                    <a:pt x="5274" y="3637"/>
                  </a:cubicBezTo>
                  <a:cubicBezTo>
                    <a:pt x="5324" y="3637"/>
                    <a:pt x="5367" y="3648"/>
                    <a:pt x="5404" y="3670"/>
                  </a:cubicBezTo>
                  <a:cubicBezTo>
                    <a:pt x="5571" y="3737"/>
                    <a:pt x="5604" y="4037"/>
                    <a:pt x="5571" y="4171"/>
                  </a:cubicBezTo>
                  <a:lnTo>
                    <a:pt x="5671" y="4171"/>
                  </a:lnTo>
                  <a:cubicBezTo>
                    <a:pt x="5971" y="3537"/>
                    <a:pt x="6171" y="2936"/>
                    <a:pt x="6338" y="2303"/>
                  </a:cubicBezTo>
                  <a:cubicBezTo>
                    <a:pt x="6305" y="2269"/>
                    <a:pt x="6271" y="2202"/>
                    <a:pt x="6171" y="2169"/>
                  </a:cubicBezTo>
                  <a:cubicBezTo>
                    <a:pt x="6106" y="2132"/>
                    <a:pt x="6017" y="2113"/>
                    <a:pt x="5910" y="2113"/>
                  </a:cubicBezTo>
                  <a:cubicBezTo>
                    <a:pt x="5636" y="2113"/>
                    <a:pt x="5245" y="2239"/>
                    <a:pt x="4837" y="2503"/>
                  </a:cubicBezTo>
                  <a:cubicBezTo>
                    <a:pt x="4804" y="2536"/>
                    <a:pt x="4737" y="2603"/>
                    <a:pt x="4670" y="2636"/>
                  </a:cubicBezTo>
                  <a:cubicBezTo>
                    <a:pt x="4603" y="2703"/>
                    <a:pt x="4503" y="2770"/>
                    <a:pt x="4403" y="2770"/>
                  </a:cubicBezTo>
                  <a:cubicBezTo>
                    <a:pt x="4003" y="2770"/>
                    <a:pt x="3669" y="2102"/>
                    <a:pt x="3303" y="1402"/>
                  </a:cubicBezTo>
                  <a:cubicBezTo>
                    <a:pt x="3136" y="1135"/>
                    <a:pt x="2969" y="801"/>
                    <a:pt x="2769" y="501"/>
                  </a:cubicBezTo>
                  <a:cubicBezTo>
                    <a:pt x="2569" y="168"/>
                    <a:pt x="2235" y="1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/>
            <p:cNvSpPr/>
            <p:nvPr/>
          </p:nvSpPr>
          <p:spPr>
            <a:xfrm>
              <a:off x="5520775" y="986975"/>
              <a:ext cx="146800" cy="100100"/>
            </a:xfrm>
            <a:custGeom>
              <a:avLst/>
              <a:gdLst/>
              <a:ahLst/>
              <a:cxnLst/>
              <a:rect l="l" t="t" r="r" b="b"/>
              <a:pathLst>
                <a:path w="5872" h="4004" extrusionOk="0">
                  <a:moveTo>
                    <a:pt x="1535" y="1"/>
                  </a:moveTo>
                  <a:cubicBezTo>
                    <a:pt x="901" y="34"/>
                    <a:pt x="201" y="534"/>
                    <a:pt x="1" y="701"/>
                  </a:cubicBezTo>
                  <a:lnTo>
                    <a:pt x="201" y="2402"/>
                  </a:lnTo>
                  <a:cubicBezTo>
                    <a:pt x="368" y="2169"/>
                    <a:pt x="601" y="1902"/>
                    <a:pt x="935" y="1835"/>
                  </a:cubicBezTo>
                  <a:cubicBezTo>
                    <a:pt x="1009" y="1817"/>
                    <a:pt x="1081" y="1807"/>
                    <a:pt x="1151" y="1807"/>
                  </a:cubicBezTo>
                  <a:cubicBezTo>
                    <a:pt x="1459" y="1807"/>
                    <a:pt x="1730" y="1989"/>
                    <a:pt x="2002" y="2369"/>
                  </a:cubicBezTo>
                  <a:cubicBezTo>
                    <a:pt x="2202" y="2669"/>
                    <a:pt x="2369" y="2903"/>
                    <a:pt x="2502" y="3103"/>
                  </a:cubicBezTo>
                  <a:cubicBezTo>
                    <a:pt x="2769" y="3603"/>
                    <a:pt x="3003" y="3937"/>
                    <a:pt x="3336" y="4004"/>
                  </a:cubicBezTo>
                  <a:cubicBezTo>
                    <a:pt x="3537" y="4004"/>
                    <a:pt x="3837" y="3870"/>
                    <a:pt x="4237" y="3570"/>
                  </a:cubicBezTo>
                  <a:cubicBezTo>
                    <a:pt x="4594" y="3308"/>
                    <a:pt x="4883" y="3165"/>
                    <a:pt x="5104" y="3165"/>
                  </a:cubicBezTo>
                  <a:cubicBezTo>
                    <a:pt x="5193" y="3165"/>
                    <a:pt x="5271" y="3189"/>
                    <a:pt x="5338" y="3236"/>
                  </a:cubicBezTo>
                  <a:cubicBezTo>
                    <a:pt x="5405" y="3270"/>
                    <a:pt x="5505" y="3336"/>
                    <a:pt x="5538" y="3403"/>
                  </a:cubicBezTo>
                  <a:cubicBezTo>
                    <a:pt x="5605" y="3070"/>
                    <a:pt x="5738" y="2669"/>
                    <a:pt x="5838" y="2402"/>
                  </a:cubicBezTo>
                  <a:cubicBezTo>
                    <a:pt x="5872" y="2336"/>
                    <a:pt x="5838" y="2236"/>
                    <a:pt x="5738" y="2202"/>
                  </a:cubicBezTo>
                  <a:cubicBezTo>
                    <a:pt x="5687" y="2168"/>
                    <a:pt x="5617" y="2152"/>
                    <a:pt x="5532" y="2152"/>
                  </a:cubicBezTo>
                  <a:cubicBezTo>
                    <a:pt x="5284" y="2152"/>
                    <a:pt x="4911" y="2296"/>
                    <a:pt x="4537" y="2569"/>
                  </a:cubicBezTo>
                  <a:cubicBezTo>
                    <a:pt x="4404" y="2703"/>
                    <a:pt x="4237" y="2736"/>
                    <a:pt x="4070" y="2736"/>
                  </a:cubicBezTo>
                  <a:cubicBezTo>
                    <a:pt x="3603" y="2703"/>
                    <a:pt x="3236" y="2069"/>
                    <a:pt x="2836" y="1335"/>
                  </a:cubicBezTo>
                  <a:cubicBezTo>
                    <a:pt x="2669" y="1001"/>
                    <a:pt x="2502" y="701"/>
                    <a:pt x="2269" y="401"/>
                  </a:cubicBezTo>
                  <a:cubicBezTo>
                    <a:pt x="2102" y="101"/>
                    <a:pt x="18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1"/>
            <p:cNvSpPr/>
            <p:nvPr/>
          </p:nvSpPr>
          <p:spPr>
            <a:xfrm>
              <a:off x="5370175" y="1063175"/>
              <a:ext cx="113475" cy="59675"/>
            </a:xfrm>
            <a:custGeom>
              <a:avLst/>
              <a:gdLst/>
              <a:ahLst/>
              <a:cxnLst/>
              <a:rect l="l" t="t" r="r" b="b"/>
              <a:pathLst>
                <a:path w="4539" h="2387" extrusionOk="0">
                  <a:moveTo>
                    <a:pt x="823" y="1"/>
                  </a:moveTo>
                  <a:cubicBezTo>
                    <a:pt x="306" y="1"/>
                    <a:pt x="0" y="263"/>
                    <a:pt x="287" y="722"/>
                  </a:cubicBezTo>
                  <a:cubicBezTo>
                    <a:pt x="578" y="1207"/>
                    <a:pt x="2501" y="2226"/>
                    <a:pt x="3043" y="2226"/>
                  </a:cubicBezTo>
                  <a:cubicBezTo>
                    <a:pt x="3060" y="2226"/>
                    <a:pt x="3075" y="2225"/>
                    <a:pt x="3089" y="2223"/>
                  </a:cubicBezTo>
                  <a:cubicBezTo>
                    <a:pt x="3089" y="2223"/>
                    <a:pt x="3498" y="2387"/>
                    <a:pt x="3875" y="2387"/>
                  </a:cubicBezTo>
                  <a:cubicBezTo>
                    <a:pt x="4220" y="2387"/>
                    <a:pt x="4538" y="2249"/>
                    <a:pt x="4490" y="1723"/>
                  </a:cubicBezTo>
                  <a:cubicBezTo>
                    <a:pt x="4436" y="849"/>
                    <a:pt x="3733" y="65"/>
                    <a:pt x="3151" y="65"/>
                  </a:cubicBezTo>
                  <a:cubicBezTo>
                    <a:pt x="3021" y="65"/>
                    <a:pt x="2898" y="104"/>
                    <a:pt x="2789" y="188"/>
                  </a:cubicBezTo>
                  <a:cubicBezTo>
                    <a:pt x="2616" y="331"/>
                    <a:pt x="2451" y="384"/>
                    <a:pt x="2288" y="384"/>
                  </a:cubicBezTo>
                  <a:cubicBezTo>
                    <a:pt x="1918" y="384"/>
                    <a:pt x="1551" y="114"/>
                    <a:pt x="1088" y="22"/>
                  </a:cubicBezTo>
                  <a:cubicBezTo>
                    <a:pt x="995" y="8"/>
                    <a:pt x="906" y="1"/>
                    <a:pt x="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1"/>
            <p:cNvSpPr/>
            <p:nvPr/>
          </p:nvSpPr>
          <p:spPr>
            <a:xfrm>
              <a:off x="5303950" y="771825"/>
              <a:ext cx="205175" cy="261875"/>
            </a:xfrm>
            <a:custGeom>
              <a:avLst/>
              <a:gdLst/>
              <a:ahLst/>
              <a:cxnLst/>
              <a:rect l="l" t="t" r="r" b="b"/>
              <a:pathLst>
                <a:path w="8207" h="1047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771" y="1"/>
                    <a:pt x="4437" y="434"/>
                    <a:pt x="5238" y="1302"/>
                  </a:cubicBezTo>
                  <a:cubicBezTo>
                    <a:pt x="6038" y="2169"/>
                    <a:pt x="6706" y="2769"/>
                    <a:pt x="6105" y="2836"/>
                  </a:cubicBezTo>
                  <a:cubicBezTo>
                    <a:pt x="6100" y="2836"/>
                    <a:pt x="6094" y="2836"/>
                    <a:pt x="6089" y="2836"/>
                  </a:cubicBezTo>
                  <a:cubicBezTo>
                    <a:pt x="5610" y="2836"/>
                    <a:pt x="4047" y="1712"/>
                    <a:pt x="3549" y="1712"/>
                  </a:cubicBezTo>
                  <a:cubicBezTo>
                    <a:pt x="3430" y="1712"/>
                    <a:pt x="3371" y="1776"/>
                    <a:pt x="3403" y="1935"/>
                  </a:cubicBezTo>
                  <a:cubicBezTo>
                    <a:pt x="3603" y="2769"/>
                    <a:pt x="6005" y="4537"/>
                    <a:pt x="5838" y="5138"/>
                  </a:cubicBezTo>
                  <a:cubicBezTo>
                    <a:pt x="5677" y="5687"/>
                    <a:pt x="5109" y="6642"/>
                    <a:pt x="4165" y="6642"/>
                  </a:cubicBezTo>
                  <a:cubicBezTo>
                    <a:pt x="4134" y="6642"/>
                    <a:pt x="4102" y="6641"/>
                    <a:pt x="4070" y="6639"/>
                  </a:cubicBezTo>
                  <a:cubicBezTo>
                    <a:pt x="3329" y="6565"/>
                    <a:pt x="2497" y="5850"/>
                    <a:pt x="2223" y="5850"/>
                  </a:cubicBezTo>
                  <a:cubicBezTo>
                    <a:pt x="2127" y="5850"/>
                    <a:pt x="2100" y="5938"/>
                    <a:pt x="2169" y="6172"/>
                  </a:cubicBezTo>
                  <a:cubicBezTo>
                    <a:pt x="2403" y="7106"/>
                    <a:pt x="4204" y="7673"/>
                    <a:pt x="3770" y="8273"/>
                  </a:cubicBezTo>
                  <a:cubicBezTo>
                    <a:pt x="3702" y="8364"/>
                    <a:pt x="3565" y="8402"/>
                    <a:pt x="3385" y="8402"/>
                  </a:cubicBezTo>
                  <a:cubicBezTo>
                    <a:pt x="2508" y="8402"/>
                    <a:pt x="601" y="7506"/>
                    <a:pt x="601" y="7506"/>
                  </a:cubicBezTo>
                  <a:lnTo>
                    <a:pt x="1" y="7639"/>
                  </a:lnTo>
                  <a:cubicBezTo>
                    <a:pt x="1" y="7639"/>
                    <a:pt x="2369" y="8373"/>
                    <a:pt x="1936" y="8974"/>
                  </a:cubicBezTo>
                  <a:cubicBezTo>
                    <a:pt x="1535" y="9507"/>
                    <a:pt x="34" y="9641"/>
                    <a:pt x="334" y="10008"/>
                  </a:cubicBezTo>
                  <a:cubicBezTo>
                    <a:pt x="515" y="10257"/>
                    <a:pt x="1111" y="10475"/>
                    <a:pt x="1600" y="10475"/>
                  </a:cubicBezTo>
                  <a:cubicBezTo>
                    <a:pt x="1832" y="10475"/>
                    <a:pt x="2040" y="10426"/>
                    <a:pt x="2169" y="10308"/>
                  </a:cubicBezTo>
                  <a:cubicBezTo>
                    <a:pt x="2236" y="10241"/>
                    <a:pt x="2385" y="10216"/>
                    <a:pt x="2584" y="10216"/>
                  </a:cubicBezTo>
                  <a:cubicBezTo>
                    <a:pt x="3137" y="10216"/>
                    <a:pt x="4077" y="10406"/>
                    <a:pt x="4743" y="10406"/>
                  </a:cubicBezTo>
                  <a:cubicBezTo>
                    <a:pt x="5149" y="10406"/>
                    <a:pt x="5453" y="10335"/>
                    <a:pt x="5505" y="10108"/>
                  </a:cubicBezTo>
                  <a:cubicBezTo>
                    <a:pt x="5705" y="9341"/>
                    <a:pt x="4170" y="8106"/>
                    <a:pt x="4504" y="7606"/>
                  </a:cubicBezTo>
                  <a:cubicBezTo>
                    <a:pt x="4584" y="7486"/>
                    <a:pt x="4776" y="7448"/>
                    <a:pt x="5021" y="7448"/>
                  </a:cubicBezTo>
                  <a:cubicBezTo>
                    <a:pt x="5426" y="7448"/>
                    <a:pt x="5978" y="7551"/>
                    <a:pt x="6412" y="7551"/>
                  </a:cubicBezTo>
                  <a:cubicBezTo>
                    <a:pt x="6808" y="7551"/>
                    <a:pt x="7106" y="7466"/>
                    <a:pt x="7106" y="7139"/>
                  </a:cubicBezTo>
                  <a:cubicBezTo>
                    <a:pt x="7172" y="6281"/>
                    <a:pt x="4559" y="3169"/>
                    <a:pt x="5087" y="3169"/>
                  </a:cubicBezTo>
                  <a:cubicBezTo>
                    <a:pt x="5092" y="3169"/>
                    <a:pt x="5098" y="3169"/>
                    <a:pt x="5104" y="3170"/>
                  </a:cubicBezTo>
                  <a:cubicBezTo>
                    <a:pt x="5738" y="3270"/>
                    <a:pt x="8207" y="4104"/>
                    <a:pt x="8207" y="4104"/>
                  </a:cubicBezTo>
                  <a:cubicBezTo>
                    <a:pt x="8207" y="4104"/>
                    <a:pt x="7006" y="1035"/>
                    <a:pt x="4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/>
            <p:cNvSpPr/>
            <p:nvPr/>
          </p:nvSpPr>
          <p:spPr>
            <a:xfrm>
              <a:off x="5301450" y="1082875"/>
              <a:ext cx="231875" cy="219350"/>
            </a:xfrm>
            <a:custGeom>
              <a:avLst/>
              <a:gdLst/>
              <a:ahLst/>
              <a:cxnLst/>
              <a:rect l="l" t="t" r="r" b="b"/>
              <a:pathLst>
                <a:path w="9275" h="8774" extrusionOk="0">
                  <a:moveTo>
                    <a:pt x="268" y="1"/>
                  </a:moveTo>
                  <a:lnTo>
                    <a:pt x="1" y="168"/>
                  </a:lnTo>
                  <a:cubicBezTo>
                    <a:pt x="1" y="168"/>
                    <a:pt x="1202" y="2102"/>
                    <a:pt x="1268" y="3537"/>
                  </a:cubicBezTo>
                  <a:lnTo>
                    <a:pt x="1268" y="3570"/>
                  </a:lnTo>
                  <a:lnTo>
                    <a:pt x="1669" y="4237"/>
                  </a:lnTo>
                  <a:lnTo>
                    <a:pt x="9107" y="8774"/>
                  </a:lnTo>
                  <a:lnTo>
                    <a:pt x="9274" y="8574"/>
                  </a:lnTo>
                  <a:lnTo>
                    <a:pt x="2102" y="4204"/>
                  </a:lnTo>
                  <a:cubicBezTo>
                    <a:pt x="1935" y="4070"/>
                    <a:pt x="1835" y="3937"/>
                    <a:pt x="1769" y="3770"/>
                  </a:cubicBezTo>
                  <a:cubicBezTo>
                    <a:pt x="1435" y="2903"/>
                    <a:pt x="301" y="68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1"/>
            <p:cNvSpPr/>
            <p:nvPr/>
          </p:nvSpPr>
          <p:spPr>
            <a:xfrm>
              <a:off x="5173025" y="1105400"/>
              <a:ext cx="162650" cy="80925"/>
            </a:xfrm>
            <a:custGeom>
              <a:avLst/>
              <a:gdLst/>
              <a:ahLst/>
              <a:cxnLst/>
              <a:rect l="l" t="t" r="r" b="b"/>
              <a:pathLst>
                <a:path w="6506" h="3237" extrusionOk="0">
                  <a:moveTo>
                    <a:pt x="234" y="1"/>
                  </a:moveTo>
                  <a:lnTo>
                    <a:pt x="1" y="201"/>
                  </a:lnTo>
                  <a:cubicBezTo>
                    <a:pt x="1" y="201"/>
                    <a:pt x="2102" y="2135"/>
                    <a:pt x="3437" y="2936"/>
                  </a:cubicBezTo>
                  <a:cubicBezTo>
                    <a:pt x="3821" y="3157"/>
                    <a:pt x="4233" y="3237"/>
                    <a:pt x="4627" y="3237"/>
                  </a:cubicBezTo>
                  <a:cubicBezTo>
                    <a:pt x="5599" y="3237"/>
                    <a:pt x="6458" y="2750"/>
                    <a:pt x="6505" y="2702"/>
                  </a:cubicBezTo>
                  <a:lnTo>
                    <a:pt x="6439" y="2502"/>
                  </a:lnTo>
                  <a:cubicBezTo>
                    <a:pt x="6439" y="2502"/>
                    <a:pt x="5626" y="2942"/>
                    <a:pt x="4713" y="2942"/>
                  </a:cubicBezTo>
                  <a:cubicBezTo>
                    <a:pt x="4344" y="2942"/>
                    <a:pt x="3958" y="2871"/>
                    <a:pt x="3603" y="2669"/>
                  </a:cubicBezTo>
                  <a:cubicBezTo>
                    <a:pt x="2302" y="1935"/>
                    <a:pt x="2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1"/>
            <p:cNvSpPr/>
            <p:nvPr/>
          </p:nvSpPr>
          <p:spPr>
            <a:xfrm>
              <a:off x="5044600" y="1172125"/>
              <a:ext cx="464525" cy="196825"/>
            </a:xfrm>
            <a:custGeom>
              <a:avLst/>
              <a:gdLst/>
              <a:ahLst/>
              <a:cxnLst/>
              <a:rect l="l" t="t" r="r" b="b"/>
              <a:pathLst>
                <a:path w="18581" h="7873" extrusionOk="0">
                  <a:moveTo>
                    <a:pt x="8574" y="0"/>
                  </a:moveTo>
                  <a:lnTo>
                    <a:pt x="8473" y="134"/>
                  </a:lnTo>
                  <a:lnTo>
                    <a:pt x="8407" y="200"/>
                  </a:lnTo>
                  <a:cubicBezTo>
                    <a:pt x="8240" y="467"/>
                    <a:pt x="7640" y="1201"/>
                    <a:pt x="6806" y="1334"/>
                  </a:cubicBezTo>
                  <a:cubicBezTo>
                    <a:pt x="6739" y="1343"/>
                    <a:pt x="6663" y="1347"/>
                    <a:pt x="6580" y="1347"/>
                  </a:cubicBezTo>
                  <a:cubicBezTo>
                    <a:pt x="5376" y="1347"/>
                    <a:pt x="2603" y="500"/>
                    <a:pt x="2603" y="500"/>
                  </a:cubicBezTo>
                  <a:lnTo>
                    <a:pt x="2503" y="500"/>
                  </a:lnTo>
                  <a:lnTo>
                    <a:pt x="2069" y="1001"/>
                  </a:lnTo>
                  <a:lnTo>
                    <a:pt x="2102" y="1001"/>
                  </a:lnTo>
                  <a:lnTo>
                    <a:pt x="2236" y="1034"/>
                  </a:lnTo>
                  <a:cubicBezTo>
                    <a:pt x="4137" y="1468"/>
                    <a:pt x="6138" y="2002"/>
                    <a:pt x="6272" y="2168"/>
                  </a:cubicBezTo>
                  <a:cubicBezTo>
                    <a:pt x="6305" y="2335"/>
                    <a:pt x="5838" y="2936"/>
                    <a:pt x="5338" y="3369"/>
                  </a:cubicBezTo>
                  <a:lnTo>
                    <a:pt x="268" y="3669"/>
                  </a:lnTo>
                  <a:lnTo>
                    <a:pt x="1" y="3669"/>
                  </a:lnTo>
                  <a:lnTo>
                    <a:pt x="234" y="4537"/>
                  </a:lnTo>
                  <a:lnTo>
                    <a:pt x="401" y="4503"/>
                  </a:lnTo>
                  <a:cubicBezTo>
                    <a:pt x="2310" y="4185"/>
                    <a:pt x="4387" y="3867"/>
                    <a:pt x="5260" y="3867"/>
                  </a:cubicBezTo>
                  <a:cubicBezTo>
                    <a:pt x="5485" y="3867"/>
                    <a:pt x="5630" y="3888"/>
                    <a:pt x="5671" y="3936"/>
                  </a:cubicBezTo>
                  <a:cubicBezTo>
                    <a:pt x="6339" y="4470"/>
                    <a:pt x="6572" y="4770"/>
                    <a:pt x="6572" y="4870"/>
                  </a:cubicBezTo>
                  <a:cubicBezTo>
                    <a:pt x="6105" y="5104"/>
                    <a:pt x="2336" y="6672"/>
                    <a:pt x="1468" y="7038"/>
                  </a:cubicBezTo>
                  <a:cubicBezTo>
                    <a:pt x="1335" y="7105"/>
                    <a:pt x="1302" y="7139"/>
                    <a:pt x="1302" y="7139"/>
                  </a:cubicBezTo>
                  <a:lnTo>
                    <a:pt x="1802" y="7872"/>
                  </a:lnTo>
                  <a:cubicBezTo>
                    <a:pt x="1835" y="7872"/>
                    <a:pt x="6072" y="5371"/>
                    <a:pt x="6605" y="5104"/>
                  </a:cubicBezTo>
                  <a:cubicBezTo>
                    <a:pt x="6605" y="5104"/>
                    <a:pt x="6639" y="5104"/>
                    <a:pt x="6639" y="5037"/>
                  </a:cubicBezTo>
                  <a:cubicBezTo>
                    <a:pt x="6739" y="5004"/>
                    <a:pt x="6772" y="4970"/>
                    <a:pt x="6806" y="4870"/>
                  </a:cubicBezTo>
                  <a:lnTo>
                    <a:pt x="6806" y="4837"/>
                  </a:lnTo>
                  <a:cubicBezTo>
                    <a:pt x="6839" y="4703"/>
                    <a:pt x="6772" y="4470"/>
                    <a:pt x="5838" y="3669"/>
                  </a:cubicBezTo>
                  <a:cubicBezTo>
                    <a:pt x="5772" y="3603"/>
                    <a:pt x="6639" y="2368"/>
                    <a:pt x="6472" y="1968"/>
                  </a:cubicBezTo>
                  <a:cubicBezTo>
                    <a:pt x="6405" y="1768"/>
                    <a:pt x="6272" y="1601"/>
                    <a:pt x="6772" y="1501"/>
                  </a:cubicBezTo>
                  <a:cubicBezTo>
                    <a:pt x="7673" y="1368"/>
                    <a:pt x="8340" y="601"/>
                    <a:pt x="8574" y="267"/>
                  </a:cubicBezTo>
                  <a:lnTo>
                    <a:pt x="9274" y="500"/>
                  </a:lnTo>
                  <a:lnTo>
                    <a:pt x="9407" y="534"/>
                  </a:lnTo>
                  <a:cubicBezTo>
                    <a:pt x="9407" y="667"/>
                    <a:pt x="9474" y="1034"/>
                    <a:pt x="9674" y="1635"/>
                  </a:cubicBezTo>
                  <a:cubicBezTo>
                    <a:pt x="9741" y="1701"/>
                    <a:pt x="9908" y="1868"/>
                    <a:pt x="10141" y="2035"/>
                  </a:cubicBezTo>
                  <a:cubicBezTo>
                    <a:pt x="10942" y="2535"/>
                    <a:pt x="12576" y="3302"/>
                    <a:pt x="14178" y="3970"/>
                  </a:cubicBezTo>
                  <a:cubicBezTo>
                    <a:pt x="15779" y="4637"/>
                    <a:pt x="17313" y="5271"/>
                    <a:pt x="18014" y="5504"/>
                  </a:cubicBezTo>
                  <a:cubicBezTo>
                    <a:pt x="18080" y="5504"/>
                    <a:pt x="18114" y="5537"/>
                    <a:pt x="18114" y="5537"/>
                  </a:cubicBezTo>
                  <a:lnTo>
                    <a:pt x="18147" y="5537"/>
                  </a:lnTo>
                  <a:cubicBezTo>
                    <a:pt x="18247" y="5604"/>
                    <a:pt x="18280" y="5604"/>
                    <a:pt x="18314" y="5637"/>
                  </a:cubicBezTo>
                  <a:lnTo>
                    <a:pt x="18547" y="5537"/>
                  </a:lnTo>
                  <a:lnTo>
                    <a:pt x="18581" y="5471"/>
                  </a:lnTo>
                  <a:cubicBezTo>
                    <a:pt x="18547" y="5471"/>
                    <a:pt x="18547" y="5471"/>
                    <a:pt x="18481" y="5437"/>
                  </a:cubicBezTo>
                  <a:cubicBezTo>
                    <a:pt x="15145" y="4136"/>
                    <a:pt x="10241" y="2035"/>
                    <a:pt x="10041" y="1535"/>
                  </a:cubicBezTo>
                  <a:cubicBezTo>
                    <a:pt x="9874" y="1034"/>
                    <a:pt x="9774" y="701"/>
                    <a:pt x="9741" y="534"/>
                  </a:cubicBezTo>
                  <a:cubicBezTo>
                    <a:pt x="9741" y="467"/>
                    <a:pt x="9708" y="434"/>
                    <a:pt x="9708" y="434"/>
                  </a:cubicBezTo>
                  <a:lnTo>
                    <a:pt x="9708" y="367"/>
                  </a:lnTo>
                  <a:lnTo>
                    <a:pt x="9441" y="300"/>
                  </a:lnTo>
                  <a:lnTo>
                    <a:pt x="8707" y="33"/>
                  </a:lnTo>
                  <a:lnTo>
                    <a:pt x="85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/>
            <p:cNvSpPr/>
            <p:nvPr/>
          </p:nvSpPr>
          <p:spPr>
            <a:xfrm>
              <a:off x="5210550" y="1291375"/>
              <a:ext cx="276075" cy="30050"/>
            </a:xfrm>
            <a:custGeom>
              <a:avLst/>
              <a:gdLst/>
              <a:ahLst/>
              <a:cxnLst/>
              <a:rect l="l" t="t" r="r" b="b"/>
              <a:pathLst>
                <a:path w="11043" h="1202" extrusionOk="0">
                  <a:moveTo>
                    <a:pt x="134" y="0"/>
                  </a:moveTo>
                  <a:lnTo>
                    <a:pt x="1" y="234"/>
                  </a:lnTo>
                  <a:cubicBezTo>
                    <a:pt x="68" y="267"/>
                    <a:pt x="1168" y="534"/>
                    <a:pt x="2002" y="867"/>
                  </a:cubicBezTo>
                  <a:cubicBezTo>
                    <a:pt x="2243" y="958"/>
                    <a:pt x="2539" y="994"/>
                    <a:pt x="2894" y="994"/>
                  </a:cubicBezTo>
                  <a:cubicBezTo>
                    <a:pt x="3327" y="994"/>
                    <a:pt x="3849" y="941"/>
                    <a:pt x="4471" y="867"/>
                  </a:cubicBezTo>
                  <a:cubicBezTo>
                    <a:pt x="5171" y="767"/>
                    <a:pt x="5972" y="701"/>
                    <a:pt x="6939" y="667"/>
                  </a:cubicBezTo>
                  <a:cubicBezTo>
                    <a:pt x="7157" y="655"/>
                    <a:pt x="7369" y="650"/>
                    <a:pt x="7572" y="650"/>
                  </a:cubicBezTo>
                  <a:cubicBezTo>
                    <a:pt x="9607" y="650"/>
                    <a:pt x="10875" y="1201"/>
                    <a:pt x="10875" y="1201"/>
                  </a:cubicBezTo>
                  <a:lnTo>
                    <a:pt x="11042" y="1001"/>
                  </a:lnTo>
                  <a:cubicBezTo>
                    <a:pt x="11012" y="940"/>
                    <a:pt x="9767" y="383"/>
                    <a:pt x="7660" y="383"/>
                  </a:cubicBezTo>
                  <a:cubicBezTo>
                    <a:pt x="7450" y="383"/>
                    <a:pt x="7232" y="388"/>
                    <a:pt x="7006" y="400"/>
                  </a:cubicBezTo>
                  <a:cubicBezTo>
                    <a:pt x="6072" y="434"/>
                    <a:pt x="5271" y="534"/>
                    <a:pt x="4571" y="601"/>
                  </a:cubicBezTo>
                  <a:cubicBezTo>
                    <a:pt x="3949" y="676"/>
                    <a:pt x="3423" y="741"/>
                    <a:pt x="2993" y="741"/>
                  </a:cubicBezTo>
                  <a:cubicBezTo>
                    <a:pt x="2661" y="741"/>
                    <a:pt x="2387" y="702"/>
                    <a:pt x="2169" y="601"/>
                  </a:cubicBezTo>
                  <a:cubicBezTo>
                    <a:pt x="1302" y="267"/>
                    <a:pt x="134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/>
            <p:cNvSpPr/>
            <p:nvPr/>
          </p:nvSpPr>
          <p:spPr>
            <a:xfrm>
              <a:off x="5210550" y="1212550"/>
              <a:ext cx="202675" cy="60500"/>
            </a:xfrm>
            <a:custGeom>
              <a:avLst/>
              <a:gdLst/>
              <a:ahLst/>
              <a:cxnLst/>
              <a:rect l="l" t="t" r="r" b="b"/>
              <a:pathLst>
                <a:path w="8107" h="2420" extrusionOk="0">
                  <a:moveTo>
                    <a:pt x="1708" y="1"/>
                  </a:moveTo>
                  <a:cubicBezTo>
                    <a:pt x="1524" y="1"/>
                    <a:pt x="1362" y="26"/>
                    <a:pt x="1235" y="84"/>
                  </a:cubicBezTo>
                  <a:cubicBezTo>
                    <a:pt x="334" y="518"/>
                    <a:pt x="1" y="818"/>
                    <a:pt x="768" y="1352"/>
                  </a:cubicBezTo>
                  <a:cubicBezTo>
                    <a:pt x="1502" y="1852"/>
                    <a:pt x="8107" y="2419"/>
                    <a:pt x="8107" y="2419"/>
                  </a:cubicBezTo>
                  <a:lnTo>
                    <a:pt x="4604" y="852"/>
                  </a:lnTo>
                  <a:cubicBezTo>
                    <a:pt x="4604" y="852"/>
                    <a:pt x="2781" y="1"/>
                    <a:pt x="1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/>
            <p:cNvSpPr/>
            <p:nvPr/>
          </p:nvSpPr>
          <p:spPr>
            <a:xfrm>
              <a:off x="5095925" y="1310550"/>
              <a:ext cx="214725" cy="128450"/>
            </a:xfrm>
            <a:custGeom>
              <a:avLst/>
              <a:gdLst/>
              <a:ahLst/>
              <a:cxnLst/>
              <a:rect l="l" t="t" r="r" b="b"/>
              <a:pathLst>
                <a:path w="8589" h="5138" extrusionOk="0">
                  <a:moveTo>
                    <a:pt x="7388" y="0"/>
                  </a:moveTo>
                  <a:cubicBezTo>
                    <a:pt x="7221" y="100"/>
                    <a:pt x="3485" y="1968"/>
                    <a:pt x="2718" y="3169"/>
                  </a:cubicBezTo>
                  <a:cubicBezTo>
                    <a:pt x="2051" y="4237"/>
                    <a:pt x="683" y="4404"/>
                    <a:pt x="516" y="4437"/>
                  </a:cubicBezTo>
                  <a:cubicBezTo>
                    <a:pt x="419" y="4351"/>
                    <a:pt x="339" y="4316"/>
                    <a:pt x="277" y="4316"/>
                  </a:cubicBezTo>
                  <a:cubicBezTo>
                    <a:pt x="0" y="4316"/>
                    <a:pt x="80" y="5016"/>
                    <a:pt x="516" y="5071"/>
                  </a:cubicBezTo>
                  <a:lnTo>
                    <a:pt x="883" y="5071"/>
                  </a:lnTo>
                  <a:cubicBezTo>
                    <a:pt x="883" y="5104"/>
                    <a:pt x="917" y="5137"/>
                    <a:pt x="1017" y="5137"/>
                  </a:cubicBezTo>
                  <a:cubicBezTo>
                    <a:pt x="1250" y="5071"/>
                    <a:pt x="2251" y="4404"/>
                    <a:pt x="2918" y="3269"/>
                  </a:cubicBezTo>
                  <a:cubicBezTo>
                    <a:pt x="3652" y="2135"/>
                    <a:pt x="8555" y="167"/>
                    <a:pt x="8589" y="167"/>
                  </a:cubicBezTo>
                  <a:lnTo>
                    <a:pt x="73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/>
            <p:cNvSpPr/>
            <p:nvPr/>
          </p:nvSpPr>
          <p:spPr>
            <a:xfrm>
              <a:off x="5054650" y="1098600"/>
              <a:ext cx="49525" cy="26425"/>
            </a:xfrm>
            <a:custGeom>
              <a:avLst/>
              <a:gdLst/>
              <a:ahLst/>
              <a:cxnLst/>
              <a:rect l="l" t="t" r="r" b="b"/>
              <a:pathLst>
                <a:path w="1981" h="1057" extrusionOk="0">
                  <a:moveTo>
                    <a:pt x="1116" y="1"/>
                  </a:moveTo>
                  <a:cubicBezTo>
                    <a:pt x="620" y="1"/>
                    <a:pt x="67" y="155"/>
                    <a:pt x="32" y="573"/>
                  </a:cubicBezTo>
                  <a:cubicBezTo>
                    <a:pt x="0" y="957"/>
                    <a:pt x="299" y="1057"/>
                    <a:pt x="618" y="1057"/>
                  </a:cubicBezTo>
                  <a:cubicBezTo>
                    <a:pt x="964" y="1057"/>
                    <a:pt x="1333" y="940"/>
                    <a:pt x="1333" y="940"/>
                  </a:cubicBezTo>
                  <a:cubicBezTo>
                    <a:pt x="1333" y="940"/>
                    <a:pt x="1734" y="706"/>
                    <a:pt x="1900" y="306"/>
                  </a:cubicBezTo>
                  <a:cubicBezTo>
                    <a:pt x="1980" y="130"/>
                    <a:pt x="1572" y="1"/>
                    <a:pt x="1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/>
            <p:cNvSpPr/>
            <p:nvPr/>
          </p:nvSpPr>
          <p:spPr>
            <a:xfrm>
              <a:off x="5008750" y="1142300"/>
              <a:ext cx="59925" cy="37425"/>
            </a:xfrm>
            <a:custGeom>
              <a:avLst/>
              <a:gdLst/>
              <a:ahLst/>
              <a:cxnLst/>
              <a:rect l="l" t="t" r="r" b="b"/>
              <a:pathLst>
                <a:path w="2397" h="1497" extrusionOk="0">
                  <a:moveTo>
                    <a:pt x="1180" y="1"/>
                  </a:moveTo>
                  <a:cubicBezTo>
                    <a:pt x="1048" y="1"/>
                    <a:pt x="918" y="36"/>
                    <a:pt x="801" y="126"/>
                  </a:cubicBezTo>
                  <a:cubicBezTo>
                    <a:pt x="234" y="526"/>
                    <a:pt x="0" y="1393"/>
                    <a:pt x="868" y="1493"/>
                  </a:cubicBezTo>
                  <a:cubicBezTo>
                    <a:pt x="901" y="1496"/>
                    <a:pt x="934" y="1497"/>
                    <a:pt x="966" y="1497"/>
                  </a:cubicBezTo>
                  <a:cubicBezTo>
                    <a:pt x="1844" y="1497"/>
                    <a:pt x="2396" y="655"/>
                    <a:pt x="2235" y="526"/>
                  </a:cubicBezTo>
                  <a:cubicBezTo>
                    <a:pt x="2235" y="526"/>
                    <a:pt x="1689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/>
            <p:cNvSpPr/>
            <p:nvPr/>
          </p:nvSpPr>
          <p:spPr>
            <a:xfrm>
              <a:off x="5124675" y="1068675"/>
              <a:ext cx="65225" cy="26225"/>
            </a:xfrm>
            <a:custGeom>
              <a:avLst/>
              <a:gdLst/>
              <a:ahLst/>
              <a:cxnLst/>
              <a:rect l="l" t="t" r="r" b="b"/>
              <a:pathLst>
                <a:path w="2609" h="1049" extrusionOk="0">
                  <a:moveTo>
                    <a:pt x="896" y="0"/>
                  </a:moveTo>
                  <a:cubicBezTo>
                    <a:pt x="875" y="0"/>
                    <a:pt x="854" y="1"/>
                    <a:pt x="834" y="2"/>
                  </a:cubicBezTo>
                  <a:cubicBezTo>
                    <a:pt x="100" y="2"/>
                    <a:pt x="0" y="269"/>
                    <a:pt x="0" y="269"/>
                  </a:cubicBezTo>
                  <a:cubicBezTo>
                    <a:pt x="0" y="269"/>
                    <a:pt x="665" y="1049"/>
                    <a:pt x="1368" y="1049"/>
                  </a:cubicBezTo>
                  <a:cubicBezTo>
                    <a:pt x="1513" y="1049"/>
                    <a:pt x="1659" y="1016"/>
                    <a:pt x="1801" y="936"/>
                  </a:cubicBezTo>
                  <a:cubicBezTo>
                    <a:pt x="2609" y="484"/>
                    <a:pt x="1540" y="0"/>
                    <a:pt x="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/>
            <p:cNvSpPr/>
            <p:nvPr/>
          </p:nvSpPr>
          <p:spPr>
            <a:xfrm>
              <a:off x="5205550" y="1064125"/>
              <a:ext cx="21450" cy="15500"/>
            </a:xfrm>
            <a:custGeom>
              <a:avLst/>
              <a:gdLst/>
              <a:ahLst/>
              <a:cxnLst/>
              <a:rect l="l" t="t" r="r" b="b"/>
              <a:pathLst>
                <a:path w="858" h="620" extrusionOk="0">
                  <a:moveTo>
                    <a:pt x="230" y="0"/>
                  </a:moveTo>
                  <a:cubicBezTo>
                    <a:pt x="109" y="0"/>
                    <a:pt x="1" y="34"/>
                    <a:pt x="1" y="117"/>
                  </a:cubicBezTo>
                  <a:cubicBezTo>
                    <a:pt x="1" y="117"/>
                    <a:pt x="1" y="617"/>
                    <a:pt x="434" y="617"/>
                  </a:cubicBezTo>
                  <a:cubicBezTo>
                    <a:pt x="448" y="619"/>
                    <a:pt x="462" y="619"/>
                    <a:pt x="474" y="619"/>
                  </a:cubicBezTo>
                  <a:cubicBezTo>
                    <a:pt x="857" y="619"/>
                    <a:pt x="696" y="148"/>
                    <a:pt x="534" y="84"/>
                  </a:cubicBezTo>
                  <a:cubicBezTo>
                    <a:pt x="484" y="34"/>
                    <a:pt x="351" y="0"/>
                    <a:pt x="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/>
            <p:cNvSpPr/>
            <p:nvPr/>
          </p:nvSpPr>
          <p:spPr>
            <a:xfrm>
              <a:off x="5382000" y="666325"/>
              <a:ext cx="20300" cy="22975"/>
            </a:xfrm>
            <a:custGeom>
              <a:avLst/>
              <a:gdLst/>
              <a:ahLst/>
              <a:cxnLst/>
              <a:rect l="l" t="t" r="r" b="b"/>
              <a:pathLst>
                <a:path w="812" h="919" extrusionOk="0">
                  <a:moveTo>
                    <a:pt x="423" y="0"/>
                  </a:moveTo>
                  <a:cubicBezTo>
                    <a:pt x="390" y="0"/>
                    <a:pt x="354" y="6"/>
                    <a:pt x="315" y="18"/>
                  </a:cubicBezTo>
                  <a:cubicBezTo>
                    <a:pt x="0" y="149"/>
                    <a:pt x="365" y="918"/>
                    <a:pt x="617" y="918"/>
                  </a:cubicBezTo>
                  <a:cubicBezTo>
                    <a:pt x="686" y="918"/>
                    <a:pt x="746" y="861"/>
                    <a:pt x="782" y="718"/>
                  </a:cubicBezTo>
                  <a:cubicBezTo>
                    <a:pt x="812" y="566"/>
                    <a:pt x="759" y="0"/>
                    <a:pt x="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1"/>
            <p:cNvSpPr/>
            <p:nvPr/>
          </p:nvSpPr>
          <p:spPr>
            <a:xfrm>
              <a:off x="5435125" y="635025"/>
              <a:ext cx="18850" cy="25400"/>
            </a:xfrm>
            <a:custGeom>
              <a:avLst/>
              <a:gdLst/>
              <a:ahLst/>
              <a:cxnLst/>
              <a:rect l="l" t="t" r="r" b="b"/>
              <a:pathLst>
                <a:path w="754" h="1016" extrusionOk="0">
                  <a:moveTo>
                    <a:pt x="351" y="1"/>
                  </a:moveTo>
                  <a:cubicBezTo>
                    <a:pt x="343" y="1"/>
                    <a:pt x="334" y="1"/>
                    <a:pt x="324" y="2"/>
                  </a:cubicBezTo>
                  <a:cubicBezTo>
                    <a:pt x="1" y="83"/>
                    <a:pt x="157" y="1015"/>
                    <a:pt x="405" y="1015"/>
                  </a:cubicBezTo>
                  <a:cubicBezTo>
                    <a:pt x="464" y="1015"/>
                    <a:pt x="528" y="963"/>
                    <a:pt x="591" y="836"/>
                  </a:cubicBezTo>
                  <a:cubicBezTo>
                    <a:pt x="657" y="738"/>
                    <a:pt x="754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1"/>
            <p:cNvSpPr/>
            <p:nvPr/>
          </p:nvSpPr>
          <p:spPr>
            <a:xfrm>
              <a:off x="5500150" y="620850"/>
              <a:ext cx="18075" cy="25325"/>
            </a:xfrm>
            <a:custGeom>
              <a:avLst/>
              <a:gdLst/>
              <a:ahLst/>
              <a:cxnLst/>
              <a:rect l="l" t="t" r="r" b="b"/>
              <a:pathLst>
                <a:path w="723" h="1013" extrusionOk="0">
                  <a:moveTo>
                    <a:pt x="351" y="1"/>
                  </a:moveTo>
                  <a:cubicBezTo>
                    <a:pt x="343" y="1"/>
                    <a:pt x="334" y="1"/>
                    <a:pt x="325" y="2"/>
                  </a:cubicBezTo>
                  <a:cubicBezTo>
                    <a:pt x="0" y="56"/>
                    <a:pt x="159" y="1012"/>
                    <a:pt x="391" y="1012"/>
                  </a:cubicBezTo>
                  <a:cubicBezTo>
                    <a:pt x="445" y="1012"/>
                    <a:pt x="502" y="961"/>
                    <a:pt x="559" y="836"/>
                  </a:cubicBezTo>
                  <a:cubicBezTo>
                    <a:pt x="657" y="705"/>
                    <a:pt x="723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/>
            <p:cNvSpPr/>
            <p:nvPr/>
          </p:nvSpPr>
          <p:spPr>
            <a:xfrm>
              <a:off x="5294025" y="848575"/>
              <a:ext cx="27925" cy="15700"/>
            </a:xfrm>
            <a:custGeom>
              <a:avLst/>
              <a:gdLst/>
              <a:ahLst/>
              <a:cxnLst/>
              <a:rect l="l" t="t" r="r" b="b"/>
              <a:pathLst>
                <a:path w="1117" h="628" extrusionOk="0">
                  <a:moveTo>
                    <a:pt x="477" y="1"/>
                  </a:moveTo>
                  <a:cubicBezTo>
                    <a:pt x="394" y="1"/>
                    <a:pt x="310" y="29"/>
                    <a:pt x="231" y="100"/>
                  </a:cubicBezTo>
                  <a:cubicBezTo>
                    <a:pt x="0" y="307"/>
                    <a:pt x="569" y="627"/>
                    <a:pt x="885" y="627"/>
                  </a:cubicBezTo>
                  <a:cubicBezTo>
                    <a:pt x="1026" y="627"/>
                    <a:pt x="1116" y="564"/>
                    <a:pt x="1065" y="400"/>
                  </a:cubicBezTo>
                  <a:cubicBezTo>
                    <a:pt x="1014" y="298"/>
                    <a:pt x="748" y="1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1"/>
            <p:cNvSpPr/>
            <p:nvPr/>
          </p:nvSpPr>
          <p:spPr>
            <a:xfrm>
              <a:off x="5256400" y="892200"/>
              <a:ext cx="52150" cy="30050"/>
            </a:xfrm>
            <a:custGeom>
              <a:avLst/>
              <a:gdLst/>
              <a:ahLst/>
              <a:cxnLst/>
              <a:rect l="l" t="t" r="r" b="b"/>
              <a:pathLst>
                <a:path w="2086" h="1202" extrusionOk="0">
                  <a:moveTo>
                    <a:pt x="883" y="0"/>
                  </a:moveTo>
                  <a:cubicBezTo>
                    <a:pt x="725" y="0"/>
                    <a:pt x="571" y="54"/>
                    <a:pt x="435" y="189"/>
                  </a:cubicBezTo>
                  <a:cubicBezTo>
                    <a:pt x="1" y="578"/>
                    <a:pt x="1054" y="1201"/>
                    <a:pt x="1643" y="1201"/>
                  </a:cubicBezTo>
                  <a:cubicBezTo>
                    <a:pt x="1913" y="1201"/>
                    <a:pt x="2085" y="1069"/>
                    <a:pt x="1970" y="723"/>
                  </a:cubicBezTo>
                  <a:cubicBezTo>
                    <a:pt x="1919" y="545"/>
                    <a:pt x="1385" y="0"/>
                    <a:pt x="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1"/>
            <p:cNvSpPr/>
            <p:nvPr/>
          </p:nvSpPr>
          <p:spPr>
            <a:xfrm>
              <a:off x="5242050" y="952875"/>
              <a:ext cx="35250" cy="20300"/>
            </a:xfrm>
            <a:custGeom>
              <a:avLst/>
              <a:gdLst/>
              <a:ahLst/>
              <a:cxnLst/>
              <a:rect l="l" t="t" r="r" b="b"/>
              <a:pathLst>
                <a:path w="1410" h="812" extrusionOk="0">
                  <a:moveTo>
                    <a:pt x="914" y="1"/>
                  </a:moveTo>
                  <a:cubicBezTo>
                    <a:pt x="753" y="1"/>
                    <a:pt x="559" y="70"/>
                    <a:pt x="342" y="264"/>
                  </a:cubicBezTo>
                  <a:cubicBezTo>
                    <a:pt x="1" y="586"/>
                    <a:pt x="392" y="811"/>
                    <a:pt x="793" y="811"/>
                  </a:cubicBezTo>
                  <a:cubicBezTo>
                    <a:pt x="1098" y="811"/>
                    <a:pt x="1409" y="681"/>
                    <a:pt x="1409" y="364"/>
                  </a:cubicBezTo>
                  <a:cubicBezTo>
                    <a:pt x="1409" y="254"/>
                    <a:pt x="1222" y="1"/>
                    <a:pt x="9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/>
            <p:cNvSpPr/>
            <p:nvPr/>
          </p:nvSpPr>
          <p:spPr>
            <a:xfrm>
              <a:off x="5363825" y="701875"/>
              <a:ext cx="30225" cy="33200"/>
            </a:xfrm>
            <a:custGeom>
              <a:avLst/>
              <a:gdLst/>
              <a:ahLst/>
              <a:cxnLst/>
              <a:rect l="l" t="t" r="r" b="b"/>
              <a:pathLst>
                <a:path w="1209" h="1328" extrusionOk="0">
                  <a:moveTo>
                    <a:pt x="519" y="1"/>
                  </a:moveTo>
                  <a:cubicBezTo>
                    <a:pt x="462" y="1"/>
                    <a:pt x="402" y="20"/>
                    <a:pt x="341" y="63"/>
                  </a:cubicBezTo>
                  <a:cubicBezTo>
                    <a:pt x="0" y="331"/>
                    <a:pt x="566" y="1327"/>
                    <a:pt x="935" y="1327"/>
                  </a:cubicBezTo>
                  <a:cubicBezTo>
                    <a:pt x="1064" y="1327"/>
                    <a:pt x="1170" y="1205"/>
                    <a:pt x="1203" y="886"/>
                  </a:cubicBezTo>
                  <a:lnTo>
                    <a:pt x="1203" y="886"/>
                  </a:lnTo>
                  <a:cubicBezTo>
                    <a:pt x="1206" y="891"/>
                    <a:pt x="1207" y="895"/>
                    <a:pt x="1208" y="897"/>
                  </a:cubicBezTo>
                  <a:lnTo>
                    <a:pt x="1208" y="831"/>
                  </a:lnTo>
                  <a:cubicBezTo>
                    <a:pt x="1207" y="850"/>
                    <a:pt x="1205" y="868"/>
                    <a:pt x="1203" y="886"/>
                  </a:cubicBezTo>
                  <a:lnTo>
                    <a:pt x="1203" y="886"/>
                  </a:lnTo>
                  <a:cubicBezTo>
                    <a:pt x="1156" y="770"/>
                    <a:pt x="883" y="1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/>
            <p:cNvSpPr/>
            <p:nvPr/>
          </p:nvSpPr>
          <p:spPr>
            <a:xfrm>
              <a:off x="5338275" y="754475"/>
              <a:ext cx="26575" cy="23225"/>
            </a:xfrm>
            <a:custGeom>
              <a:avLst/>
              <a:gdLst/>
              <a:ahLst/>
              <a:cxnLst/>
              <a:rect l="l" t="t" r="r" b="b"/>
              <a:pathLst>
                <a:path w="1063" h="929" extrusionOk="0">
                  <a:moveTo>
                    <a:pt x="538" y="0"/>
                  </a:moveTo>
                  <a:cubicBezTo>
                    <a:pt x="473" y="0"/>
                    <a:pt x="404" y="18"/>
                    <a:pt x="329" y="61"/>
                  </a:cubicBezTo>
                  <a:cubicBezTo>
                    <a:pt x="1" y="272"/>
                    <a:pt x="480" y="928"/>
                    <a:pt x="806" y="928"/>
                  </a:cubicBezTo>
                  <a:cubicBezTo>
                    <a:pt x="943" y="928"/>
                    <a:pt x="1053" y="811"/>
                    <a:pt x="1063" y="494"/>
                  </a:cubicBezTo>
                  <a:cubicBezTo>
                    <a:pt x="1063" y="494"/>
                    <a:pt x="875" y="0"/>
                    <a:pt x="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/>
            <p:cNvSpPr/>
            <p:nvPr/>
          </p:nvSpPr>
          <p:spPr>
            <a:xfrm>
              <a:off x="5354825" y="1087025"/>
              <a:ext cx="187650" cy="109300"/>
            </a:xfrm>
            <a:custGeom>
              <a:avLst/>
              <a:gdLst/>
              <a:ahLst/>
              <a:cxnLst/>
              <a:rect l="l" t="t" r="r" b="b"/>
              <a:pathLst>
                <a:path w="7506" h="4372" extrusionOk="0">
                  <a:moveTo>
                    <a:pt x="1888" y="0"/>
                  </a:moveTo>
                  <a:cubicBezTo>
                    <a:pt x="765" y="0"/>
                    <a:pt x="1" y="535"/>
                    <a:pt x="1" y="535"/>
                  </a:cubicBezTo>
                  <a:cubicBezTo>
                    <a:pt x="1" y="535"/>
                    <a:pt x="422" y="1379"/>
                    <a:pt x="539" y="1379"/>
                  </a:cubicBezTo>
                  <a:cubicBezTo>
                    <a:pt x="554" y="1379"/>
                    <a:pt x="564" y="1366"/>
                    <a:pt x="568" y="1336"/>
                  </a:cubicBezTo>
                  <a:cubicBezTo>
                    <a:pt x="685" y="1071"/>
                    <a:pt x="1477" y="573"/>
                    <a:pt x="2623" y="573"/>
                  </a:cubicBezTo>
                  <a:cubicBezTo>
                    <a:pt x="2777" y="573"/>
                    <a:pt x="2937" y="582"/>
                    <a:pt x="3103" y="602"/>
                  </a:cubicBezTo>
                  <a:cubicBezTo>
                    <a:pt x="4537" y="769"/>
                    <a:pt x="7506" y="4371"/>
                    <a:pt x="7506" y="4371"/>
                  </a:cubicBezTo>
                  <a:lnTo>
                    <a:pt x="7406" y="3671"/>
                  </a:lnTo>
                  <a:cubicBezTo>
                    <a:pt x="7406" y="3671"/>
                    <a:pt x="4871" y="769"/>
                    <a:pt x="3069" y="202"/>
                  </a:cubicBezTo>
                  <a:cubicBezTo>
                    <a:pt x="2648" y="56"/>
                    <a:pt x="2249" y="0"/>
                    <a:pt x="1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/>
            <p:cNvSpPr/>
            <p:nvPr/>
          </p:nvSpPr>
          <p:spPr>
            <a:xfrm>
              <a:off x="5496950" y="1162100"/>
              <a:ext cx="105575" cy="151075"/>
            </a:xfrm>
            <a:custGeom>
              <a:avLst/>
              <a:gdLst/>
              <a:ahLst/>
              <a:cxnLst/>
              <a:rect l="l" t="t" r="r" b="b"/>
              <a:pathLst>
                <a:path w="4223" h="6043" extrusionOk="0">
                  <a:moveTo>
                    <a:pt x="4223" y="1"/>
                  </a:moveTo>
                  <a:lnTo>
                    <a:pt x="4223" y="1"/>
                  </a:lnTo>
                  <a:cubicBezTo>
                    <a:pt x="4223" y="1"/>
                    <a:pt x="3489" y="401"/>
                    <a:pt x="2988" y="2436"/>
                  </a:cubicBezTo>
                  <a:cubicBezTo>
                    <a:pt x="2496" y="4470"/>
                    <a:pt x="261" y="5956"/>
                    <a:pt x="30" y="6036"/>
                  </a:cubicBezTo>
                  <a:lnTo>
                    <a:pt x="30" y="6036"/>
                  </a:lnTo>
                  <a:cubicBezTo>
                    <a:pt x="186" y="6001"/>
                    <a:pt x="949" y="5836"/>
                    <a:pt x="1554" y="5672"/>
                  </a:cubicBezTo>
                  <a:cubicBezTo>
                    <a:pt x="2321" y="5438"/>
                    <a:pt x="2521" y="4938"/>
                    <a:pt x="2521" y="4938"/>
                  </a:cubicBezTo>
                  <a:cubicBezTo>
                    <a:pt x="2521" y="4938"/>
                    <a:pt x="2221" y="4938"/>
                    <a:pt x="2722" y="4404"/>
                  </a:cubicBezTo>
                  <a:cubicBezTo>
                    <a:pt x="3222" y="3937"/>
                    <a:pt x="3355" y="2769"/>
                    <a:pt x="3689" y="1936"/>
                  </a:cubicBezTo>
                  <a:cubicBezTo>
                    <a:pt x="4023" y="1102"/>
                    <a:pt x="4156" y="601"/>
                    <a:pt x="4156" y="601"/>
                  </a:cubicBezTo>
                  <a:lnTo>
                    <a:pt x="4223" y="1"/>
                  </a:lnTo>
                  <a:close/>
                  <a:moveTo>
                    <a:pt x="30" y="6036"/>
                  </a:moveTo>
                  <a:cubicBezTo>
                    <a:pt x="10" y="6040"/>
                    <a:pt x="0" y="6042"/>
                    <a:pt x="1" y="6042"/>
                  </a:cubicBezTo>
                  <a:cubicBezTo>
                    <a:pt x="1" y="6042"/>
                    <a:pt x="7" y="6041"/>
                    <a:pt x="20" y="6038"/>
                  </a:cubicBezTo>
                  <a:cubicBezTo>
                    <a:pt x="22" y="6038"/>
                    <a:pt x="26" y="6037"/>
                    <a:pt x="30" y="6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/>
            <p:cNvSpPr/>
            <p:nvPr/>
          </p:nvSpPr>
          <p:spPr>
            <a:xfrm>
              <a:off x="5301450" y="1072250"/>
              <a:ext cx="236875" cy="224975"/>
            </a:xfrm>
            <a:custGeom>
              <a:avLst/>
              <a:gdLst/>
              <a:ahLst/>
              <a:cxnLst/>
              <a:rect l="l" t="t" r="r" b="b"/>
              <a:pathLst>
                <a:path w="9475" h="8999" extrusionOk="0">
                  <a:moveTo>
                    <a:pt x="599" y="1"/>
                  </a:moveTo>
                  <a:cubicBezTo>
                    <a:pt x="90" y="1"/>
                    <a:pt x="1" y="593"/>
                    <a:pt x="1" y="593"/>
                  </a:cubicBezTo>
                  <a:cubicBezTo>
                    <a:pt x="1" y="593"/>
                    <a:pt x="7873" y="5263"/>
                    <a:pt x="9274" y="8999"/>
                  </a:cubicBezTo>
                  <a:lnTo>
                    <a:pt x="9474" y="8632"/>
                  </a:lnTo>
                  <a:cubicBezTo>
                    <a:pt x="9474" y="8632"/>
                    <a:pt x="6672" y="4262"/>
                    <a:pt x="1335" y="292"/>
                  </a:cubicBezTo>
                  <a:cubicBezTo>
                    <a:pt x="1024" y="79"/>
                    <a:pt x="784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/>
            <p:cNvSpPr/>
            <p:nvPr/>
          </p:nvSpPr>
          <p:spPr>
            <a:xfrm>
              <a:off x="5250975" y="1274825"/>
              <a:ext cx="71350" cy="25100"/>
            </a:xfrm>
            <a:custGeom>
              <a:avLst/>
              <a:gdLst/>
              <a:ahLst/>
              <a:cxnLst/>
              <a:rect l="l" t="t" r="r" b="b"/>
              <a:pathLst>
                <a:path w="2854" h="1004" extrusionOk="0">
                  <a:moveTo>
                    <a:pt x="898" y="1"/>
                  </a:moveTo>
                  <a:cubicBezTo>
                    <a:pt x="528" y="1"/>
                    <a:pt x="221" y="65"/>
                    <a:pt x="152" y="262"/>
                  </a:cubicBezTo>
                  <a:cubicBezTo>
                    <a:pt x="1" y="689"/>
                    <a:pt x="949" y="1003"/>
                    <a:pt x="1683" y="1003"/>
                  </a:cubicBezTo>
                  <a:cubicBezTo>
                    <a:pt x="1922" y="1003"/>
                    <a:pt x="2139" y="970"/>
                    <a:pt x="2287" y="896"/>
                  </a:cubicBezTo>
                  <a:cubicBezTo>
                    <a:pt x="2854" y="529"/>
                    <a:pt x="2520" y="229"/>
                    <a:pt x="2520" y="229"/>
                  </a:cubicBezTo>
                  <a:cubicBezTo>
                    <a:pt x="2520" y="229"/>
                    <a:pt x="1595" y="1"/>
                    <a:pt x="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/>
            <p:cNvSpPr/>
            <p:nvPr/>
          </p:nvSpPr>
          <p:spPr>
            <a:xfrm>
              <a:off x="5320625" y="1167950"/>
              <a:ext cx="65100" cy="51850"/>
            </a:xfrm>
            <a:custGeom>
              <a:avLst/>
              <a:gdLst/>
              <a:ahLst/>
              <a:cxnLst/>
              <a:rect l="l" t="t" r="r" b="b"/>
              <a:pathLst>
                <a:path w="2604" h="2074" extrusionOk="0">
                  <a:moveTo>
                    <a:pt x="535" y="0"/>
                  </a:moveTo>
                  <a:cubicBezTo>
                    <a:pt x="535" y="0"/>
                    <a:pt x="1" y="301"/>
                    <a:pt x="535" y="1201"/>
                  </a:cubicBezTo>
                  <a:cubicBezTo>
                    <a:pt x="889" y="1799"/>
                    <a:pt x="1713" y="2073"/>
                    <a:pt x="2199" y="2073"/>
                  </a:cubicBezTo>
                  <a:cubicBezTo>
                    <a:pt x="2444" y="2073"/>
                    <a:pt x="2603" y="2003"/>
                    <a:pt x="2569" y="1868"/>
                  </a:cubicBezTo>
                  <a:cubicBezTo>
                    <a:pt x="2436" y="1468"/>
                    <a:pt x="768" y="1001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/>
            <p:cNvSpPr/>
            <p:nvPr/>
          </p:nvSpPr>
          <p:spPr>
            <a:xfrm>
              <a:off x="5247375" y="1121175"/>
              <a:ext cx="59100" cy="38675"/>
            </a:xfrm>
            <a:custGeom>
              <a:avLst/>
              <a:gdLst/>
              <a:ahLst/>
              <a:cxnLst/>
              <a:rect l="l" t="t" r="r" b="b"/>
              <a:pathLst>
                <a:path w="2364" h="1547" extrusionOk="0">
                  <a:moveTo>
                    <a:pt x="1085" y="1"/>
                  </a:moveTo>
                  <a:cubicBezTo>
                    <a:pt x="996" y="1"/>
                    <a:pt x="899" y="12"/>
                    <a:pt x="796" y="37"/>
                  </a:cubicBezTo>
                  <a:cubicBezTo>
                    <a:pt x="1" y="291"/>
                    <a:pt x="540" y="1547"/>
                    <a:pt x="881" y="1547"/>
                  </a:cubicBezTo>
                  <a:cubicBezTo>
                    <a:pt x="898" y="1547"/>
                    <a:pt x="914" y="1544"/>
                    <a:pt x="930" y="1538"/>
                  </a:cubicBezTo>
                  <a:cubicBezTo>
                    <a:pt x="1263" y="1404"/>
                    <a:pt x="2364" y="904"/>
                    <a:pt x="2097" y="637"/>
                  </a:cubicBezTo>
                  <a:cubicBezTo>
                    <a:pt x="2009" y="549"/>
                    <a:pt x="1717" y="1"/>
                    <a:pt x="1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/>
            <p:cNvSpPr/>
            <p:nvPr/>
          </p:nvSpPr>
          <p:spPr>
            <a:xfrm>
              <a:off x="5149800" y="1150575"/>
              <a:ext cx="55775" cy="36600"/>
            </a:xfrm>
            <a:custGeom>
              <a:avLst/>
              <a:gdLst/>
              <a:ahLst/>
              <a:cxnLst/>
              <a:rect l="l" t="t" r="r" b="b"/>
              <a:pathLst>
                <a:path w="2231" h="1464" extrusionOk="0">
                  <a:moveTo>
                    <a:pt x="525" y="1"/>
                  </a:moveTo>
                  <a:cubicBezTo>
                    <a:pt x="408" y="1"/>
                    <a:pt x="315" y="37"/>
                    <a:pt x="263" y="128"/>
                  </a:cubicBezTo>
                  <a:cubicBezTo>
                    <a:pt x="1" y="619"/>
                    <a:pt x="413" y="1463"/>
                    <a:pt x="807" y="1463"/>
                  </a:cubicBezTo>
                  <a:cubicBezTo>
                    <a:pt x="815" y="1463"/>
                    <a:pt x="822" y="1463"/>
                    <a:pt x="830" y="1463"/>
                  </a:cubicBezTo>
                  <a:cubicBezTo>
                    <a:pt x="1197" y="1362"/>
                    <a:pt x="2231" y="829"/>
                    <a:pt x="1897" y="629"/>
                  </a:cubicBezTo>
                  <a:cubicBezTo>
                    <a:pt x="1897" y="629"/>
                    <a:pt x="1010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/>
            <p:cNvSpPr/>
            <p:nvPr/>
          </p:nvSpPr>
          <p:spPr>
            <a:xfrm>
              <a:off x="5096300" y="1214625"/>
              <a:ext cx="55375" cy="32925"/>
            </a:xfrm>
            <a:custGeom>
              <a:avLst/>
              <a:gdLst/>
              <a:ahLst/>
              <a:cxnLst/>
              <a:rect l="l" t="t" r="r" b="b"/>
              <a:pathLst>
                <a:path w="2215" h="1317" extrusionOk="0">
                  <a:moveTo>
                    <a:pt x="1916" y="1"/>
                  </a:moveTo>
                  <a:cubicBezTo>
                    <a:pt x="1912" y="1"/>
                    <a:pt x="1907" y="1"/>
                    <a:pt x="1902" y="1"/>
                  </a:cubicBezTo>
                  <a:cubicBezTo>
                    <a:pt x="1902" y="1"/>
                    <a:pt x="1" y="268"/>
                    <a:pt x="68" y="635"/>
                  </a:cubicBezTo>
                  <a:cubicBezTo>
                    <a:pt x="151" y="941"/>
                    <a:pt x="861" y="1317"/>
                    <a:pt x="1172" y="1317"/>
                  </a:cubicBezTo>
                  <a:cubicBezTo>
                    <a:pt x="1234" y="1317"/>
                    <a:pt x="1280" y="1302"/>
                    <a:pt x="1302" y="1269"/>
                  </a:cubicBezTo>
                  <a:cubicBezTo>
                    <a:pt x="1499" y="1072"/>
                    <a:pt x="2214" y="1"/>
                    <a:pt x="19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/>
            <p:cNvSpPr/>
            <p:nvPr/>
          </p:nvSpPr>
          <p:spPr>
            <a:xfrm>
              <a:off x="5092975" y="1287850"/>
              <a:ext cx="40650" cy="28850"/>
            </a:xfrm>
            <a:custGeom>
              <a:avLst/>
              <a:gdLst/>
              <a:ahLst/>
              <a:cxnLst/>
              <a:rect l="l" t="t" r="r" b="b"/>
              <a:pathLst>
                <a:path w="1626" h="1154" extrusionOk="0">
                  <a:moveTo>
                    <a:pt x="1306" y="0"/>
                  </a:moveTo>
                  <a:cubicBezTo>
                    <a:pt x="1294" y="0"/>
                    <a:pt x="1281" y="3"/>
                    <a:pt x="1268" y="8"/>
                  </a:cubicBezTo>
                  <a:cubicBezTo>
                    <a:pt x="1268" y="8"/>
                    <a:pt x="0" y="375"/>
                    <a:pt x="34" y="675"/>
                  </a:cubicBezTo>
                  <a:cubicBezTo>
                    <a:pt x="85" y="904"/>
                    <a:pt x="741" y="1154"/>
                    <a:pt x="1151" y="1154"/>
                  </a:cubicBezTo>
                  <a:cubicBezTo>
                    <a:pt x="1277" y="1154"/>
                    <a:pt x="1380" y="1130"/>
                    <a:pt x="1435" y="1075"/>
                  </a:cubicBezTo>
                  <a:cubicBezTo>
                    <a:pt x="1625" y="885"/>
                    <a:pt x="1544" y="0"/>
                    <a:pt x="1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/>
            <p:cNvSpPr/>
            <p:nvPr/>
          </p:nvSpPr>
          <p:spPr>
            <a:xfrm>
              <a:off x="5143000" y="1343525"/>
              <a:ext cx="37400" cy="26975"/>
            </a:xfrm>
            <a:custGeom>
              <a:avLst/>
              <a:gdLst/>
              <a:ahLst/>
              <a:cxnLst/>
              <a:rect l="l" t="t" r="r" b="b"/>
              <a:pathLst>
                <a:path w="1496" h="1079" extrusionOk="0">
                  <a:moveTo>
                    <a:pt x="1215" y="0"/>
                  </a:moveTo>
                  <a:cubicBezTo>
                    <a:pt x="1182" y="0"/>
                    <a:pt x="1144" y="5"/>
                    <a:pt x="1102" y="16"/>
                  </a:cubicBezTo>
                  <a:cubicBezTo>
                    <a:pt x="1102" y="16"/>
                    <a:pt x="1" y="883"/>
                    <a:pt x="134" y="1016"/>
                  </a:cubicBezTo>
                  <a:cubicBezTo>
                    <a:pt x="175" y="1057"/>
                    <a:pt x="316" y="1079"/>
                    <a:pt x="493" y="1079"/>
                  </a:cubicBezTo>
                  <a:cubicBezTo>
                    <a:pt x="899" y="1079"/>
                    <a:pt x="1492" y="962"/>
                    <a:pt x="1469" y="683"/>
                  </a:cubicBezTo>
                  <a:cubicBezTo>
                    <a:pt x="1469" y="355"/>
                    <a:pt x="1495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/>
            <p:cNvSpPr/>
            <p:nvPr/>
          </p:nvSpPr>
          <p:spPr>
            <a:xfrm>
              <a:off x="5193050" y="1374750"/>
              <a:ext cx="44600" cy="21450"/>
            </a:xfrm>
            <a:custGeom>
              <a:avLst/>
              <a:gdLst/>
              <a:ahLst/>
              <a:cxnLst/>
              <a:rect l="l" t="t" r="r" b="b"/>
              <a:pathLst>
                <a:path w="1784" h="858" extrusionOk="0">
                  <a:moveTo>
                    <a:pt x="1101" y="1"/>
                  </a:moveTo>
                  <a:cubicBezTo>
                    <a:pt x="1101" y="1"/>
                    <a:pt x="0" y="735"/>
                    <a:pt x="301" y="835"/>
                  </a:cubicBezTo>
                  <a:cubicBezTo>
                    <a:pt x="364" y="849"/>
                    <a:pt x="470" y="857"/>
                    <a:pt x="595" y="857"/>
                  </a:cubicBezTo>
                  <a:cubicBezTo>
                    <a:pt x="1061" y="857"/>
                    <a:pt x="1784" y="743"/>
                    <a:pt x="1468" y="401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/>
            <p:cNvSpPr/>
            <p:nvPr/>
          </p:nvSpPr>
          <p:spPr>
            <a:xfrm>
              <a:off x="5564975" y="1059525"/>
              <a:ext cx="27550" cy="182675"/>
            </a:xfrm>
            <a:custGeom>
              <a:avLst/>
              <a:gdLst/>
              <a:ahLst/>
              <a:cxnLst/>
              <a:rect l="l" t="t" r="r" b="b"/>
              <a:pathLst>
                <a:path w="1102" h="7307" extrusionOk="0">
                  <a:moveTo>
                    <a:pt x="501" y="1"/>
                  </a:moveTo>
                  <a:cubicBezTo>
                    <a:pt x="501" y="1"/>
                    <a:pt x="968" y="4304"/>
                    <a:pt x="1" y="7306"/>
                  </a:cubicBezTo>
                  <a:lnTo>
                    <a:pt x="601" y="6606"/>
                  </a:lnTo>
                  <a:cubicBezTo>
                    <a:pt x="601" y="6606"/>
                    <a:pt x="1101" y="3070"/>
                    <a:pt x="734" y="168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/>
            <p:cNvSpPr/>
            <p:nvPr/>
          </p:nvSpPr>
          <p:spPr>
            <a:xfrm>
              <a:off x="5722600" y="957100"/>
              <a:ext cx="90925" cy="165825"/>
            </a:xfrm>
            <a:custGeom>
              <a:avLst/>
              <a:gdLst/>
              <a:ahLst/>
              <a:cxnLst/>
              <a:rect l="l" t="t" r="r" b="b"/>
              <a:pathLst>
                <a:path w="3637" h="6633" extrusionOk="0">
                  <a:moveTo>
                    <a:pt x="1662" y="147"/>
                  </a:moveTo>
                  <a:cubicBezTo>
                    <a:pt x="1849" y="147"/>
                    <a:pt x="2018" y="278"/>
                    <a:pt x="2168" y="429"/>
                  </a:cubicBezTo>
                  <a:lnTo>
                    <a:pt x="2202" y="462"/>
                  </a:lnTo>
                  <a:cubicBezTo>
                    <a:pt x="2435" y="762"/>
                    <a:pt x="2535" y="1129"/>
                    <a:pt x="2635" y="1363"/>
                  </a:cubicBezTo>
                  <a:lnTo>
                    <a:pt x="2635" y="1396"/>
                  </a:lnTo>
                  <a:lnTo>
                    <a:pt x="2702" y="1396"/>
                  </a:lnTo>
                  <a:cubicBezTo>
                    <a:pt x="2902" y="1396"/>
                    <a:pt x="3069" y="1429"/>
                    <a:pt x="3169" y="1596"/>
                  </a:cubicBezTo>
                  <a:cubicBezTo>
                    <a:pt x="3169" y="1596"/>
                    <a:pt x="3169" y="1629"/>
                    <a:pt x="3202" y="1629"/>
                  </a:cubicBezTo>
                  <a:cubicBezTo>
                    <a:pt x="3269" y="1663"/>
                    <a:pt x="3269" y="1763"/>
                    <a:pt x="3302" y="1830"/>
                  </a:cubicBezTo>
                  <a:cubicBezTo>
                    <a:pt x="3369" y="2130"/>
                    <a:pt x="3302" y="2563"/>
                    <a:pt x="3169" y="2997"/>
                  </a:cubicBezTo>
                  <a:cubicBezTo>
                    <a:pt x="3169" y="3064"/>
                    <a:pt x="3136" y="3130"/>
                    <a:pt x="3136" y="3164"/>
                  </a:cubicBezTo>
                  <a:cubicBezTo>
                    <a:pt x="3036" y="3397"/>
                    <a:pt x="2969" y="3631"/>
                    <a:pt x="2869" y="3898"/>
                  </a:cubicBezTo>
                  <a:cubicBezTo>
                    <a:pt x="3102" y="3231"/>
                    <a:pt x="3002" y="2964"/>
                    <a:pt x="2869" y="2897"/>
                  </a:cubicBezTo>
                  <a:cubicBezTo>
                    <a:pt x="2819" y="2830"/>
                    <a:pt x="2735" y="2805"/>
                    <a:pt x="2652" y="2805"/>
                  </a:cubicBezTo>
                  <a:cubicBezTo>
                    <a:pt x="2569" y="2805"/>
                    <a:pt x="2485" y="2830"/>
                    <a:pt x="2435" y="2864"/>
                  </a:cubicBezTo>
                  <a:lnTo>
                    <a:pt x="2302" y="2864"/>
                  </a:lnTo>
                  <a:cubicBezTo>
                    <a:pt x="2002" y="2864"/>
                    <a:pt x="1868" y="2297"/>
                    <a:pt x="1701" y="1729"/>
                  </a:cubicBezTo>
                  <a:cubicBezTo>
                    <a:pt x="1668" y="1529"/>
                    <a:pt x="1535" y="1396"/>
                    <a:pt x="1301" y="1396"/>
                  </a:cubicBezTo>
                  <a:cubicBezTo>
                    <a:pt x="1276" y="1393"/>
                    <a:pt x="1251" y="1392"/>
                    <a:pt x="1225" y="1392"/>
                  </a:cubicBezTo>
                  <a:cubicBezTo>
                    <a:pt x="913" y="1392"/>
                    <a:pt x="578" y="1573"/>
                    <a:pt x="300" y="1696"/>
                  </a:cubicBezTo>
                  <a:lnTo>
                    <a:pt x="667" y="529"/>
                  </a:lnTo>
                  <a:lnTo>
                    <a:pt x="1468" y="195"/>
                  </a:lnTo>
                  <a:cubicBezTo>
                    <a:pt x="1535" y="162"/>
                    <a:pt x="1599" y="147"/>
                    <a:pt x="1662" y="147"/>
                  </a:cubicBezTo>
                  <a:close/>
                  <a:moveTo>
                    <a:pt x="1837" y="1"/>
                  </a:moveTo>
                  <a:cubicBezTo>
                    <a:pt x="1741" y="1"/>
                    <a:pt x="1639" y="20"/>
                    <a:pt x="1535" y="62"/>
                  </a:cubicBezTo>
                  <a:lnTo>
                    <a:pt x="834" y="362"/>
                  </a:lnTo>
                  <a:lnTo>
                    <a:pt x="601" y="429"/>
                  </a:lnTo>
                  <a:lnTo>
                    <a:pt x="534" y="529"/>
                  </a:lnTo>
                  <a:lnTo>
                    <a:pt x="134" y="1729"/>
                  </a:lnTo>
                  <a:lnTo>
                    <a:pt x="0" y="2096"/>
                  </a:lnTo>
                  <a:lnTo>
                    <a:pt x="267" y="1930"/>
                  </a:lnTo>
                  <a:cubicBezTo>
                    <a:pt x="267" y="1930"/>
                    <a:pt x="867" y="1563"/>
                    <a:pt x="1234" y="1563"/>
                  </a:cubicBezTo>
                  <a:cubicBezTo>
                    <a:pt x="1401" y="1563"/>
                    <a:pt x="1501" y="1629"/>
                    <a:pt x="1535" y="1796"/>
                  </a:cubicBezTo>
                  <a:cubicBezTo>
                    <a:pt x="1701" y="2597"/>
                    <a:pt x="1835" y="3030"/>
                    <a:pt x="2235" y="3030"/>
                  </a:cubicBezTo>
                  <a:cubicBezTo>
                    <a:pt x="2302" y="3030"/>
                    <a:pt x="2368" y="3030"/>
                    <a:pt x="2402" y="2964"/>
                  </a:cubicBezTo>
                  <a:cubicBezTo>
                    <a:pt x="2469" y="2947"/>
                    <a:pt x="2527" y="2939"/>
                    <a:pt x="2577" y="2939"/>
                  </a:cubicBezTo>
                  <a:cubicBezTo>
                    <a:pt x="2627" y="2939"/>
                    <a:pt x="2669" y="2947"/>
                    <a:pt x="2702" y="2964"/>
                  </a:cubicBezTo>
                  <a:cubicBezTo>
                    <a:pt x="2902" y="3197"/>
                    <a:pt x="2068" y="5032"/>
                    <a:pt x="1401" y="6633"/>
                  </a:cubicBezTo>
                  <a:lnTo>
                    <a:pt x="1835" y="6433"/>
                  </a:lnTo>
                  <a:lnTo>
                    <a:pt x="2235" y="5699"/>
                  </a:lnTo>
                  <a:cubicBezTo>
                    <a:pt x="2239" y="5708"/>
                    <a:pt x="2244" y="5712"/>
                    <a:pt x="2250" y="5712"/>
                  </a:cubicBezTo>
                  <a:cubicBezTo>
                    <a:pt x="2288" y="5712"/>
                    <a:pt x="2357" y="5526"/>
                    <a:pt x="2502" y="5265"/>
                  </a:cubicBezTo>
                  <a:cubicBezTo>
                    <a:pt x="2802" y="4732"/>
                    <a:pt x="3169" y="3831"/>
                    <a:pt x="3436" y="3097"/>
                  </a:cubicBezTo>
                  <a:cubicBezTo>
                    <a:pt x="3469" y="2930"/>
                    <a:pt x="3503" y="2797"/>
                    <a:pt x="3536" y="2630"/>
                  </a:cubicBezTo>
                  <a:cubicBezTo>
                    <a:pt x="3636" y="2230"/>
                    <a:pt x="3636" y="1830"/>
                    <a:pt x="3503" y="1596"/>
                  </a:cubicBezTo>
                  <a:lnTo>
                    <a:pt x="3503" y="1563"/>
                  </a:lnTo>
                  <a:lnTo>
                    <a:pt x="3369" y="1429"/>
                  </a:lnTo>
                  <a:cubicBezTo>
                    <a:pt x="3269" y="1363"/>
                    <a:pt x="3136" y="1296"/>
                    <a:pt x="2969" y="1262"/>
                  </a:cubicBezTo>
                  <a:cubicBezTo>
                    <a:pt x="2902" y="1096"/>
                    <a:pt x="2802" y="662"/>
                    <a:pt x="2535" y="395"/>
                  </a:cubicBezTo>
                  <a:cubicBezTo>
                    <a:pt x="2502" y="295"/>
                    <a:pt x="2469" y="262"/>
                    <a:pt x="2368" y="228"/>
                  </a:cubicBezTo>
                  <a:cubicBezTo>
                    <a:pt x="2231" y="91"/>
                    <a:pt x="2047" y="1"/>
                    <a:pt x="1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6" name="Google Shape;1596;p61"/>
          <p:cNvGrpSpPr/>
          <p:nvPr/>
        </p:nvGrpSpPr>
        <p:grpSpPr>
          <a:xfrm rot="8701267" flipH="1">
            <a:off x="7722158" y="3686935"/>
            <a:ext cx="1151726" cy="1128325"/>
            <a:chOff x="-543550" y="1288913"/>
            <a:chExt cx="1151675" cy="1128275"/>
          </a:xfrm>
        </p:grpSpPr>
        <p:sp>
          <p:nvSpPr>
            <p:cNvPr id="1597" name="Google Shape;1597;p61"/>
            <p:cNvSpPr/>
            <p:nvPr/>
          </p:nvSpPr>
          <p:spPr>
            <a:xfrm>
              <a:off x="-181000" y="1597838"/>
              <a:ext cx="266250" cy="163225"/>
            </a:xfrm>
            <a:custGeom>
              <a:avLst/>
              <a:gdLst/>
              <a:ahLst/>
              <a:cxnLst/>
              <a:rect l="l" t="t" r="r" b="b"/>
              <a:pathLst>
                <a:path w="10650" h="6529" extrusionOk="0">
                  <a:moveTo>
                    <a:pt x="350" y="1"/>
                  </a:moveTo>
                  <a:cubicBezTo>
                    <a:pt x="310" y="1"/>
                    <a:pt x="285" y="11"/>
                    <a:pt x="276" y="33"/>
                  </a:cubicBezTo>
                  <a:cubicBezTo>
                    <a:pt x="0" y="461"/>
                    <a:pt x="8815" y="6528"/>
                    <a:pt x="9995" y="6528"/>
                  </a:cubicBezTo>
                  <a:cubicBezTo>
                    <a:pt x="10102" y="6528"/>
                    <a:pt x="10147" y="6479"/>
                    <a:pt x="10116" y="6371"/>
                  </a:cubicBezTo>
                  <a:cubicBezTo>
                    <a:pt x="10116" y="6371"/>
                    <a:pt x="10650" y="6071"/>
                    <a:pt x="9316" y="5203"/>
                  </a:cubicBezTo>
                  <a:cubicBezTo>
                    <a:pt x="8043" y="4376"/>
                    <a:pt x="1160" y="1"/>
                    <a:pt x="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/>
            <p:cNvSpPr/>
            <p:nvPr/>
          </p:nvSpPr>
          <p:spPr>
            <a:xfrm>
              <a:off x="57725" y="1742288"/>
              <a:ext cx="30875" cy="29175"/>
            </a:xfrm>
            <a:custGeom>
              <a:avLst/>
              <a:gdLst/>
              <a:ahLst/>
              <a:cxnLst/>
              <a:rect l="l" t="t" r="r" b="b"/>
              <a:pathLst>
                <a:path w="1235" h="1167" extrusionOk="0">
                  <a:moveTo>
                    <a:pt x="786" y="0"/>
                  </a:moveTo>
                  <a:cubicBezTo>
                    <a:pt x="596" y="0"/>
                    <a:pt x="374" y="105"/>
                    <a:pt x="234" y="293"/>
                  </a:cubicBezTo>
                  <a:cubicBezTo>
                    <a:pt x="0" y="593"/>
                    <a:pt x="0" y="926"/>
                    <a:pt x="234" y="1093"/>
                  </a:cubicBezTo>
                  <a:cubicBezTo>
                    <a:pt x="304" y="1144"/>
                    <a:pt x="384" y="1167"/>
                    <a:pt x="467" y="1167"/>
                  </a:cubicBezTo>
                  <a:cubicBezTo>
                    <a:pt x="657" y="1167"/>
                    <a:pt x="861" y="1046"/>
                    <a:pt x="1001" y="860"/>
                  </a:cubicBezTo>
                  <a:cubicBezTo>
                    <a:pt x="1234" y="559"/>
                    <a:pt x="1234" y="192"/>
                    <a:pt x="1001" y="59"/>
                  </a:cubicBezTo>
                  <a:cubicBezTo>
                    <a:pt x="941" y="19"/>
                    <a:pt x="866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/>
            <p:cNvSpPr/>
            <p:nvPr/>
          </p:nvSpPr>
          <p:spPr>
            <a:xfrm>
              <a:off x="78550" y="1753763"/>
              <a:ext cx="115950" cy="26950"/>
            </a:xfrm>
            <a:custGeom>
              <a:avLst/>
              <a:gdLst/>
              <a:ahLst/>
              <a:cxnLst/>
              <a:rect l="l" t="t" r="r" b="b"/>
              <a:pathLst>
                <a:path w="4638" h="1078" extrusionOk="0">
                  <a:moveTo>
                    <a:pt x="101" y="0"/>
                  </a:moveTo>
                  <a:lnTo>
                    <a:pt x="1" y="100"/>
                  </a:lnTo>
                  <a:cubicBezTo>
                    <a:pt x="1" y="100"/>
                    <a:pt x="3100" y="1078"/>
                    <a:pt x="4240" y="1078"/>
                  </a:cubicBezTo>
                  <a:cubicBezTo>
                    <a:pt x="4448" y="1078"/>
                    <a:pt x="4591" y="1045"/>
                    <a:pt x="4638" y="968"/>
                  </a:cubicBezTo>
                  <a:lnTo>
                    <a:pt x="4638" y="968"/>
                  </a:lnTo>
                  <a:cubicBezTo>
                    <a:pt x="4638" y="968"/>
                    <a:pt x="4583" y="1014"/>
                    <a:pt x="4329" y="1014"/>
                  </a:cubicBezTo>
                  <a:cubicBezTo>
                    <a:pt x="3868" y="1014"/>
                    <a:pt x="2748" y="861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/>
            <p:cNvSpPr/>
            <p:nvPr/>
          </p:nvSpPr>
          <p:spPr>
            <a:xfrm>
              <a:off x="68550" y="1757938"/>
              <a:ext cx="84250" cy="90925"/>
            </a:xfrm>
            <a:custGeom>
              <a:avLst/>
              <a:gdLst/>
              <a:ahLst/>
              <a:cxnLst/>
              <a:rect l="l" t="t" r="r" b="b"/>
              <a:pathLst>
                <a:path w="3370" h="3637" extrusionOk="0">
                  <a:moveTo>
                    <a:pt x="34" y="0"/>
                  </a:moveTo>
                  <a:lnTo>
                    <a:pt x="1" y="67"/>
                  </a:lnTo>
                  <a:cubicBezTo>
                    <a:pt x="3203" y="3269"/>
                    <a:pt x="3070" y="3636"/>
                    <a:pt x="3070" y="3636"/>
                  </a:cubicBezTo>
                  <a:cubicBezTo>
                    <a:pt x="3370" y="3403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/>
            <p:cNvSpPr/>
            <p:nvPr/>
          </p:nvSpPr>
          <p:spPr>
            <a:xfrm>
              <a:off x="-5675" y="1663763"/>
              <a:ext cx="265325" cy="75000"/>
            </a:xfrm>
            <a:custGeom>
              <a:avLst/>
              <a:gdLst/>
              <a:ahLst/>
              <a:cxnLst/>
              <a:rect l="l" t="t" r="r" b="b"/>
              <a:pathLst>
                <a:path w="10613" h="3000" extrusionOk="0">
                  <a:moveTo>
                    <a:pt x="3437" y="2633"/>
                  </a:moveTo>
                  <a:lnTo>
                    <a:pt x="3437" y="2633"/>
                  </a:lnTo>
                  <a:cubicBezTo>
                    <a:pt x="1" y="2733"/>
                    <a:pt x="3270" y="2766"/>
                    <a:pt x="3270" y="2766"/>
                  </a:cubicBezTo>
                  <a:lnTo>
                    <a:pt x="3437" y="2633"/>
                  </a:lnTo>
                  <a:close/>
                  <a:moveTo>
                    <a:pt x="10510" y="0"/>
                  </a:moveTo>
                  <a:cubicBezTo>
                    <a:pt x="10313" y="0"/>
                    <a:pt x="9708" y="331"/>
                    <a:pt x="9708" y="331"/>
                  </a:cubicBezTo>
                  <a:cubicBezTo>
                    <a:pt x="9708" y="331"/>
                    <a:pt x="6839" y="2566"/>
                    <a:pt x="3437" y="2633"/>
                  </a:cubicBezTo>
                  <a:lnTo>
                    <a:pt x="4171" y="3000"/>
                  </a:lnTo>
                  <a:cubicBezTo>
                    <a:pt x="4171" y="3000"/>
                    <a:pt x="9608" y="1165"/>
                    <a:pt x="10342" y="365"/>
                  </a:cubicBezTo>
                  <a:cubicBezTo>
                    <a:pt x="10605" y="90"/>
                    <a:pt x="10613" y="0"/>
                    <a:pt x="10510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/>
            <p:cNvSpPr/>
            <p:nvPr/>
          </p:nvSpPr>
          <p:spPr>
            <a:xfrm>
              <a:off x="-348400" y="1288913"/>
              <a:ext cx="956525" cy="460300"/>
            </a:xfrm>
            <a:custGeom>
              <a:avLst/>
              <a:gdLst/>
              <a:ahLst/>
              <a:cxnLst/>
              <a:rect l="l" t="t" r="r" b="b"/>
              <a:pathLst>
                <a:path w="38261" h="18412" extrusionOk="0">
                  <a:moveTo>
                    <a:pt x="8272" y="1"/>
                  </a:moveTo>
                  <a:cubicBezTo>
                    <a:pt x="6753" y="1"/>
                    <a:pt x="5399" y="143"/>
                    <a:pt x="3469" y="1149"/>
                  </a:cubicBezTo>
                  <a:cubicBezTo>
                    <a:pt x="1068" y="2349"/>
                    <a:pt x="0" y="5985"/>
                    <a:pt x="1735" y="7320"/>
                  </a:cubicBezTo>
                  <a:cubicBezTo>
                    <a:pt x="3503" y="8654"/>
                    <a:pt x="4904" y="10055"/>
                    <a:pt x="4904" y="10055"/>
                  </a:cubicBezTo>
                  <a:lnTo>
                    <a:pt x="16312" y="18394"/>
                  </a:lnTo>
                  <a:cubicBezTo>
                    <a:pt x="16312" y="18394"/>
                    <a:pt x="16718" y="18412"/>
                    <a:pt x="17413" y="18412"/>
                  </a:cubicBezTo>
                  <a:cubicBezTo>
                    <a:pt x="18871" y="18412"/>
                    <a:pt x="21603" y="18335"/>
                    <a:pt x="24518" y="17860"/>
                  </a:cubicBezTo>
                  <a:cubicBezTo>
                    <a:pt x="25051" y="17760"/>
                    <a:pt x="25652" y="17660"/>
                    <a:pt x="26185" y="17527"/>
                  </a:cubicBezTo>
                  <a:cubicBezTo>
                    <a:pt x="28387" y="17060"/>
                    <a:pt x="30555" y="16326"/>
                    <a:pt x="32256" y="15159"/>
                  </a:cubicBezTo>
                  <a:cubicBezTo>
                    <a:pt x="37727" y="11423"/>
                    <a:pt x="38261" y="5885"/>
                    <a:pt x="36059" y="4584"/>
                  </a:cubicBezTo>
                  <a:cubicBezTo>
                    <a:pt x="33891" y="3317"/>
                    <a:pt x="32557" y="3684"/>
                    <a:pt x="31523" y="3050"/>
                  </a:cubicBezTo>
                  <a:cubicBezTo>
                    <a:pt x="31165" y="2823"/>
                    <a:pt x="30815" y="2737"/>
                    <a:pt x="30418" y="2737"/>
                  </a:cubicBezTo>
                  <a:cubicBezTo>
                    <a:pt x="29704" y="2737"/>
                    <a:pt x="28836" y="3014"/>
                    <a:pt x="27486" y="3250"/>
                  </a:cubicBezTo>
                  <a:cubicBezTo>
                    <a:pt x="27015" y="3338"/>
                    <a:pt x="26624" y="3370"/>
                    <a:pt x="26275" y="3370"/>
                  </a:cubicBezTo>
                  <a:cubicBezTo>
                    <a:pt x="25414" y="3370"/>
                    <a:pt x="24801" y="3179"/>
                    <a:pt x="23828" y="3179"/>
                  </a:cubicBezTo>
                  <a:cubicBezTo>
                    <a:pt x="23407" y="3179"/>
                    <a:pt x="22920" y="3215"/>
                    <a:pt x="22316" y="3317"/>
                  </a:cubicBezTo>
                  <a:cubicBezTo>
                    <a:pt x="19714" y="3717"/>
                    <a:pt x="17946" y="4084"/>
                    <a:pt x="16679" y="5685"/>
                  </a:cubicBezTo>
                  <a:cubicBezTo>
                    <a:pt x="16679" y="5685"/>
                    <a:pt x="17079" y="4184"/>
                    <a:pt x="15078" y="2483"/>
                  </a:cubicBezTo>
                  <a:cubicBezTo>
                    <a:pt x="13076" y="748"/>
                    <a:pt x="11342" y="48"/>
                    <a:pt x="9340" y="14"/>
                  </a:cubicBezTo>
                  <a:cubicBezTo>
                    <a:pt x="8970" y="8"/>
                    <a:pt x="8616" y="1"/>
                    <a:pt x="8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/>
            <p:cNvSpPr/>
            <p:nvPr/>
          </p:nvSpPr>
          <p:spPr>
            <a:xfrm>
              <a:off x="-285875" y="1353813"/>
              <a:ext cx="378650" cy="379950"/>
            </a:xfrm>
            <a:custGeom>
              <a:avLst/>
              <a:gdLst/>
              <a:ahLst/>
              <a:cxnLst/>
              <a:rect l="l" t="t" r="r" b="b"/>
              <a:pathLst>
                <a:path w="15146" h="15198" extrusionOk="0">
                  <a:moveTo>
                    <a:pt x="8773" y="1"/>
                  </a:moveTo>
                  <a:cubicBezTo>
                    <a:pt x="8594" y="1"/>
                    <a:pt x="8509" y="1194"/>
                    <a:pt x="7936" y="1194"/>
                  </a:cubicBezTo>
                  <a:cubicBezTo>
                    <a:pt x="7858" y="1194"/>
                    <a:pt x="7771" y="1172"/>
                    <a:pt x="7673" y="1121"/>
                  </a:cubicBezTo>
                  <a:cubicBezTo>
                    <a:pt x="6672" y="587"/>
                    <a:pt x="6539" y="20"/>
                    <a:pt x="6539" y="20"/>
                  </a:cubicBezTo>
                  <a:cubicBezTo>
                    <a:pt x="6539" y="20"/>
                    <a:pt x="6347" y="452"/>
                    <a:pt x="5842" y="452"/>
                  </a:cubicBezTo>
                  <a:cubicBezTo>
                    <a:pt x="5617" y="452"/>
                    <a:pt x="5330" y="367"/>
                    <a:pt x="4971" y="120"/>
                  </a:cubicBezTo>
                  <a:cubicBezTo>
                    <a:pt x="4971" y="120"/>
                    <a:pt x="4606" y="1216"/>
                    <a:pt x="3773" y="1216"/>
                  </a:cubicBezTo>
                  <a:cubicBezTo>
                    <a:pt x="3698" y="1216"/>
                    <a:pt x="3619" y="1207"/>
                    <a:pt x="3537" y="1188"/>
                  </a:cubicBezTo>
                  <a:cubicBezTo>
                    <a:pt x="2536" y="988"/>
                    <a:pt x="2036" y="621"/>
                    <a:pt x="2036" y="621"/>
                  </a:cubicBezTo>
                  <a:lnTo>
                    <a:pt x="2036" y="621"/>
                  </a:lnTo>
                  <a:cubicBezTo>
                    <a:pt x="2036" y="621"/>
                    <a:pt x="3537" y="2856"/>
                    <a:pt x="2336" y="3489"/>
                  </a:cubicBezTo>
                  <a:cubicBezTo>
                    <a:pt x="2016" y="3640"/>
                    <a:pt x="1723" y="3695"/>
                    <a:pt x="1465" y="3695"/>
                  </a:cubicBezTo>
                  <a:cubicBezTo>
                    <a:pt x="806" y="3695"/>
                    <a:pt x="373" y="3337"/>
                    <a:pt x="301" y="3289"/>
                  </a:cubicBezTo>
                  <a:lnTo>
                    <a:pt x="301" y="3289"/>
                  </a:lnTo>
                  <a:cubicBezTo>
                    <a:pt x="368" y="3423"/>
                    <a:pt x="1302" y="4390"/>
                    <a:pt x="1202" y="4924"/>
                  </a:cubicBezTo>
                  <a:cubicBezTo>
                    <a:pt x="1135" y="5491"/>
                    <a:pt x="1" y="5324"/>
                    <a:pt x="1302" y="6058"/>
                  </a:cubicBezTo>
                  <a:cubicBezTo>
                    <a:pt x="2669" y="6792"/>
                    <a:pt x="4537" y="8126"/>
                    <a:pt x="6405" y="9694"/>
                  </a:cubicBezTo>
                  <a:cubicBezTo>
                    <a:pt x="9308" y="11929"/>
                    <a:pt x="12143" y="14330"/>
                    <a:pt x="13377" y="15198"/>
                  </a:cubicBezTo>
                  <a:cubicBezTo>
                    <a:pt x="13410" y="13863"/>
                    <a:pt x="14711" y="8126"/>
                    <a:pt x="15045" y="6592"/>
                  </a:cubicBezTo>
                  <a:cubicBezTo>
                    <a:pt x="15078" y="6325"/>
                    <a:pt x="15145" y="6191"/>
                    <a:pt x="15145" y="6191"/>
                  </a:cubicBezTo>
                  <a:cubicBezTo>
                    <a:pt x="15145" y="6191"/>
                    <a:pt x="13544" y="3256"/>
                    <a:pt x="12376" y="2956"/>
                  </a:cubicBezTo>
                  <a:cubicBezTo>
                    <a:pt x="11242" y="2655"/>
                    <a:pt x="11209" y="1588"/>
                    <a:pt x="10975" y="1254"/>
                  </a:cubicBezTo>
                  <a:cubicBezTo>
                    <a:pt x="10675" y="921"/>
                    <a:pt x="9207" y="988"/>
                    <a:pt x="8907" y="187"/>
                  </a:cubicBezTo>
                  <a:cubicBezTo>
                    <a:pt x="8855" y="55"/>
                    <a:pt x="8812" y="1"/>
                    <a:pt x="8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/>
            <p:cNvSpPr/>
            <p:nvPr/>
          </p:nvSpPr>
          <p:spPr>
            <a:xfrm>
              <a:off x="52700" y="1409588"/>
              <a:ext cx="466525" cy="330025"/>
            </a:xfrm>
            <a:custGeom>
              <a:avLst/>
              <a:gdLst/>
              <a:ahLst/>
              <a:cxnLst/>
              <a:rect l="l" t="t" r="r" b="b"/>
              <a:pathLst>
                <a:path w="18661" h="13201" extrusionOk="0">
                  <a:moveTo>
                    <a:pt x="12172" y="1"/>
                  </a:moveTo>
                  <a:cubicBezTo>
                    <a:pt x="11322" y="1"/>
                    <a:pt x="10585" y="159"/>
                    <a:pt x="10175" y="424"/>
                  </a:cubicBezTo>
                  <a:cubicBezTo>
                    <a:pt x="9608" y="802"/>
                    <a:pt x="9193" y="929"/>
                    <a:pt x="8862" y="929"/>
                  </a:cubicBezTo>
                  <a:cubicBezTo>
                    <a:pt x="8199" y="929"/>
                    <a:pt x="7873" y="424"/>
                    <a:pt x="7339" y="424"/>
                  </a:cubicBezTo>
                  <a:cubicBezTo>
                    <a:pt x="6588" y="424"/>
                    <a:pt x="6395" y="1540"/>
                    <a:pt x="5603" y="1540"/>
                  </a:cubicBezTo>
                  <a:cubicBezTo>
                    <a:pt x="5550" y="1540"/>
                    <a:pt x="5496" y="1536"/>
                    <a:pt x="5438" y="1525"/>
                  </a:cubicBezTo>
                  <a:cubicBezTo>
                    <a:pt x="4617" y="1384"/>
                    <a:pt x="4685" y="497"/>
                    <a:pt x="3827" y="497"/>
                  </a:cubicBezTo>
                  <a:cubicBezTo>
                    <a:pt x="3674" y="497"/>
                    <a:pt x="3492" y="526"/>
                    <a:pt x="3270" y="591"/>
                  </a:cubicBezTo>
                  <a:cubicBezTo>
                    <a:pt x="2636" y="825"/>
                    <a:pt x="2236" y="2493"/>
                    <a:pt x="1902" y="4561"/>
                  </a:cubicBezTo>
                  <a:cubicBezTo>
                    <a:pt x="1502" y="7229"/>
                    <a:pt x="1068" y="10665"/>
                    <a:pt x="134" y="12767"/>
                  </a:cubicBezTo>
                  <a:cubicBezTo>
                    <a:pt x="101" y="12867"/>
                    <a:pt x="34" y="12933"/>
                    <a:pt x="1" y="13000"/>
                  </a:cubicBezTo>
                  <a:cubicBezTo>
                    <a:pt x="201" y="13100"/>
                    <a:pt x="334" y="13200"/>
                    <a:pt x="435" y="13200"/>
                  </a:cubicBezTo>
                  <a:cubicBezTo>
                    <a:pt x="435" y="13200"/>
                    <a:pt x="11476" y="12800"/>
                    <a:pt x="15645" y="8397"/>
                  </a:cubicBezTo>
                  <a:cubicBezTo>
                    <a:pt x="16212" y="7763"/>
                    <a:pt x="16646" y="7096"/>
                    <a:pt x="16913" y="6362"/>
                  </a:cubicBezTo>
                  <a:cubicBezTo>
                    <a:pt x="18660" y="1576"/>
                    <a:pt x="14852" y="1"/>
                    <a:pt x="121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/>
            <p:cNvSpPr/>
            <p:nvPr/>
          </p:nvSpPr>
          <p:spPr>
            <a:xfrm>
              <a:off x="48050" y="1732088"/>
              <a:ext cx="5525" cy="6500"/>
            </a:xfrm>
            <a:custGeom>
              <a:avLst/>
              <a:gdLst/>
              <a:ahLst/>
              <a:cxnLst/>
              <a:rect l="l" t="t" r="r" b="b"/>
              <a:pathLst>
                <a:path w="221" h="260" extrusionOk="0">
                  <a:moveTo>
                    <a:pt x="20" y="0"/>
                  </a:moveTo>
                  <a:cubicBezTo>
                    <a:pt x="1" y="175"/>
                    <a:pt x="15" y="260"/>
                    <a:pt x="64" y="260"/>
                  </a:cubicBezTo>
                  <a:cubicBezTo>
                    <a:pt x="99" y="260"/>
                    <a:pt x="151" y="217"/>
                    <a:pt x="220" y="133"/>
                  </a:cubicBezTo>
                  <a:cubicBezTo>
                    <a:pt x="154" y="100"/>
                    <a:pt x="120" y="33"/>
                    <a:pt x="20" y="0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/>
            <p:cNvSpPr/>
            <p:nvPr/>
          </p:nvSpPr>
          <p:spPr>
            <a:xfrm>
              <a:off x="48550" y="1389338"/>
              <a:ext cx="351100" cy="346100"/>
            </a:xfrm>
            <a:custGeom>
              <a:avLst/>
              <a:gdLst/>
              <a:ahLst/>
              <a:cxnLst/>
              <a:rect l="l" t="t" r="r" b="b"/>
              <a:pathLst>
                <a:path w="14044" h="13844" extrusionOk="0">
                  <a:moveTo>
                    <a:pt x="12776" y="0"/>
                  </a:moveTo>
                  <a:lnTo>
                    <a:pt x="12209" y="701"/>
                  </a:lnTo>
                  <a:cubicBezTo>
                    <a:pt x="12209" y="734"/>
                    <a:pt x="13810" y="3469"/>
                    <a:pt x="11975" y="5871"/>
                  </a:cubicBezTo>
                  <a:cubicBezTo>
                    <a:pt x="10774" y="7506"/>
                    <a:pt x="10174" y="7672"/>
                    <a:pt x="9474" y="7873"/>
                  </a:cubicBezTo>
                  <a:cubicBezTo>
                    <a:pt x="9040" y="8039"/>
                    <a:pt x="8540" y="8173"/>
                    <a:pt x="7839" y="8606"/>
                  </a:cubicBezTo>
                  <a:cubicBezTo>
                    <a:pt x="7272" y="9007"/>
                    <a:pt x="6638" y="9507"/>
                    <a:pt x="6004" y="10041"/>
                  </a:cubicBezTo>
                  <a:cubicBezTo>
                    <a:pt x="4503" y="11342"/>
                    <a:pt x="2635" y="12876"/>
                    <a:pt x="0" y="13677"/>
                  </a:cubicBezTo>
                  <a:lnTo>
                    <a:pt x="134" y="13843"/>
                  </a:lnTo>
                  <a:cubicBezTo>
                    <a:pt x="2802" y="13043"/>
                    <a:pt x="4670" y="11475"/>
                    <a:pt x="6205" y="10208"/>
                  </a:cubicBezTo>
                  <a:cubicBezTo>
                    <a:pt x="6838" y="9707"/>
                    <a:pt x="7472" y="9207"/>
                    <a:pt x="8006" y="8840"/>
                  </a:cubicBezTo>
                  <a:cubicBezTo>
                    <a:pt x="8673" y="8406"/>
                    <a:pt x="9173" y="8239"/>
                    <a:pt x="9574" y="8139"/>
                  </a:cubicBezTo>
                  <a:cubicBezTo>
                    <a:pt x="10374" y="7873"/>
                    <a:pt x="10975" y="7706"/>
                    <a:pt x="12175" y="6071"/>
                  </a:cubicBezTo>
                  <a:cubicBezTo>
                    <a:pt x="14043" y="3536"/>
                    <a:pt x="12776" y="34"/>
                    <a:pt x="12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/>
            <p:cNvSpPr/>
            <p:nvPr/>
          </p:nvSpPr>
          <p:spPr>
            <a:xfrm>
              <a:off x="252850" y="1392663"/>
              <a:ext cx="59225" cy="201000"/>
            </a:xfrm>
            <a:custGeom>
              <a:avLst/>
              <a:gdLst/>
              <a:ahLst/>
              <a:cxnLst/>
              <a:rect l="l" t="t" r="r" b="b"/>
              <a:pathLst>
                <a:path w="2369" h="8040" extrusionOk="0">
                  <a:moveTo>
                    <a:pt x="1835" y="1"/>
                  </a:moveTo>
                  <a:lnTo>
                    <a:pt x="301" y="1001"/>
                  </a:lnTo>
                  <a:cubicBezTo>
                    <a:pt x="334" y="1001"/>
                    <a:pt x="2135" y="1568"/>
                    <a:pt x="1035" y="3470"/>
                  </a:cubicBezTo>
                  <a:cubicBezTo>
                    <a:pt x="1" y="5438"/>
                    <a:pt x="801" y="8006"/>
                    <a:pt x="801" y="8040"/>
                  </a:cubicBezTo>
                  <a:lnTo>
                    <a:pt x="1035" y="8040"/>
                  </a:lnTo>
                  <a:cubicBezTo>
                    <a:pt x="1001" y="7973"/>
                    <a:pt x="267" y="5471"/>
                    <a:pt x="1302" y="3570"/>
                  </a:cubicBezTo>
                  <a:cubicBezTo>
                    <a:pt x="2369" y="1669"/>
                    <a:pt x="1869" y="67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/>
            <p:cNvSpPr/>
            <p:nvPr/>
          </p:nvSpPr>
          <p:spPr>
            <a:xfrm>
              <a:off x="98575" y="1429288"/>
              <a:ext cx="115100" cy="221925"/>
            </a:xfrm>
            <a:custGeom>
              <a:avLst/>
              <a:gdLst/>
              <a:ahLst/>
              <a:cxnLst/>
              <a:rect l="l" t="t" r="r" b="b"/>
              <a:pathLst>
                <a:path w="4604" h="8877" extrusionOk="0">
                  <a:moveTo>
                    <a:pt x="386" y="0"/>
                  </a:moveTo>
                  <a:cubicBezTo>
                    <a:pt x="158" y="0"/>
                    <a:pt x="25" y="79"/>
                    <a:pt x="1" y="103"/>
                  </a:cubicBezTo>
                  <a:lnTo>
                    <a:pt x="201" y="237"/>
                  </a:lnTo>
                  <a:cubicBezTo>
                    <a:pt x="201" y="237"/>
                    <a:pt x="201" y="537"/>
                    <a:pt x="501" y="604"/>
                  </a:cubicBezTo>
                  <a:cubicBezTo>
                    <a:pt x="868" y="704"/>
                    <a:pt x="1702" y="637"/>
                    <a:pt x="2636" y="2038"/>
                  </a:cubicBezTo>
                  <a:cubicBezTo>
                    <a:pt x="4337" y="4540"/>
                    <a:pt x="3670" y="8743"/>
                    <a:pt x="3670" y="8776"/>
                  </a:cubicBezTo>
                  <a:lnTo>
                    <a:pt x="3937" y="8876"/>
                  </a:lnTo>
                  <a:cubicBezTo>
                    <a:pt x="3937" y="8676"/>
                    <a:pt x="4604" y="4507"/>
                    <a:pt x="2836" y="1971"/>
                  </a:cubicBezTo>
                  <a:cubicBezTo>
                    <a:pt x="2035" y="871"/>
                    <a:pt x="1301" y="204"/>
                    <a:pt x="668" y="37"/>
                  </a:cubicBezTo>
                  <a:cubicBezTo>
                    <a:pt x="562" y="10"/>
                    <a:pt x="46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/>
            <p:cNvSpPr/>
            <p:nvPr/>
          </p:nvSpPr>
          <p:spPr>
            <a:xfrm>
              <a:off x="363775" y="1416013"/>
              <a:ext cx="93425" cy="175150"/>
            </a:xfrm>
            <a:custGeom>
              <a:avLst/>
              <a:gdLst/>
              <a:ahLst/>
              <a:cxnLst/>
              <a:rect l="l" t="t" r="r" b="b"/>
              <a:pathLst>
                <a:path w="3737" h="7006" extrusionOk="0">
                  <a:moveTo>
                    <a:pt x="2936" y="1"/>
                  </a:moveTo>
                  <a:cubicBezTo>
                    <a:pt x="2936" y="67"/>
                    <a:pt x="3436" y="4404"/>
                    <a:pt x="0" y="6839"/>
                  </a:cubicBezTo>
                  <a:lnTo>
                    <a:pt x="200" y="7006"/>
                  </a:lnTo>
                  <a:cubicBezTo>
                    <a:pt x="3703" y="4471"/>
                    <a:pt x="3736" y="334"/>
                    <a:pt x="3736" y="301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/>
            <p:cNvSpPr/>
            <p:nvPr/>
          </p:nvSpPr>
          <p:spPr>
            <a:xfrm>
              <a:off x="362100" y="1459388"/>
              <a:ext cx="147625" cy="177650"/>
            </a:xfrm>
            <a:custGeom>
              <a:avLst/>
              <a:gdLst/>
              <a:ahLst/>
              <a:cxnLst/>
              <a:rect l="l" t="t" r="r" b="b"/>
              <a:pathLst>
                <a:path w="5905" h="7106" extrusionOk="0">
                  <a:moveTo>
                    <a:pt x="5271" y="0"/>
                  </a:moveTo>
                  <a:cubicBezTo>
                    <a:pt x="5237" y="34"/>
                    <a:pt x="4137" y="5004"/>
                    <a:pt x="0" y="6939"/>
                  </a:cubicBezTo>
                  <a:lnTo>
                    <a:pt x="167" y="7105"/>
                  </a:lnTo>
                  <a:cubicBezTo>
                    <a:pt x="4337" y="5104"/>
                    <a:pt x="5905" y="701"/>
                    <a:pt x="5905" y="667"/>
                  </a:cubicBezTo>
                  <a:lnTo>
                    <a:pt x="5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/>
            <p:cNvSpPr/>
            <p:nvPr/>
          </p:nvSpPr>
          <p:spPr>
            <a:xfrm>
              <a:off x="351250" y="1578638"/>
              <a:ext cx="136800" cy="85075"/>
            </a:xfrm>
            <a:custGeom>
              <a:avLst/>
              <a:gdLst/>
              <a:ahLst/>
              <a:cxnLst/>
              <a:rect l="l" t="t" r="r" b="b"/>
              <a:pathLst>
                <a:path w="5472" h="3403" extrusionOk="0">
                  <a:moveTo>
                    <a:pt x="5405" y="0"/>
                  </a:moveTo>
                  <a:cubicBezTo>
                    <a:pt x="5371" y="0"/>
                    <a:pt x="2269" y="2736"/>
                    <a:pt x="1" y="3236"/>
                  </a:cubicBezTo>
                  <a:lnTo>
                    <a:pt x="101" y="3403"/>
                  </a:lnTo>
                  <a:cubicBezTo>
                    <a:pt x="2402" y="2936"/>
                    <a:pt x="5371" y="934"/>
                    <a:pt x="5471" y="834"/>
                  </a:cubicBezTo>
                  <a:lnTo>
                    <a:pt x="5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/>
            <p:cNvSpPr/>
            <p:nvPr/>
          </p:nvSpPr>
          <p:spPr>
            <a:xfrm>
              <a:off x="278700" y="1556963"/>
              <a:ext cx="98425" cy="151800"/>
            </a:xfrm>
            <a:custGeom>
              <a:avLst/>
              <a:gdLst/>
              <a:ahLst/>
              <a:cxnLst/>
              <a:rect l="l" t="t" r="r" b="b"/>
              <a:pathLst>
                <a:path w="3937" h="6072" extrusionOk="0">
                  <a:moveTo>
                    <a:pt x="2269" y="234"/>
                  </a:moveTo>
                  <a:lnTo>
                    <a:pt x="3003" y="500"/>
                  </a:lnTo>
                  <a:cubicBezTo>
                    <a:pt x="3270" y="567"/>
                    <a:pt x="3403" y="867"/>
                    <a:pt x="3436" y="1201"/>
                  </a:cubicBezTo>
                  <a:lnTo>
                    <a:pt x="3436" y="1301"/>
                  </a:lnTo>
                  <a:cubicBezTo>
                    <a:pt x="3470" y="1668"/>
                    <a:pt x="3403" y="2135"/>
                    <a:pt x="3336" y="2335"/>
                  </a:cubicBezTo>
                  <a:lnTo>
                    <a:pt x="3336" y="2368"/>
                  </a:lnTo>
                  <a:lnTo>
                    <a:pt x="3403" y="2402"/>
                  </a:lnTo>
                  <a:cubicBezTo>
                    <a:pt x="3570" y="2535"/>
                    <a:pt x="3637" y="2702"/>
                    <a:pt x="3670" y="2869"/>
                  </a:cubicBezTo>
                  <a:lnTo>
                    <a:pt x="3670" y="2902"/>
                  </a:lnTo>
                  <a:cubicBezTo>
                    <a:pt x="3670" y="3002"/>
                    <a:pt x="3670" y="3036"/>
                    <a:pt x="3637" y="3136"/>
                  </a:cubicBezTo>
                  <a:cubicBezTo>
                    <a:pt x="3570" y="3402"/>
                    <a:pt x="3336" y="3736"/>
                    <a:pt x="3003" y="4036"/>
                  </a:cubicBezTo>
                  <a:lnTo>
                    <a:pt x="2903" y="4170"/>
                  </a:lnTo>
                  <a:cubicBezTo>
                    <a:pt x="2736" y="4336"/>
                    <a:pt x="2569" y="4470"/>
                    <a:pt x="2402" y="4570"/>
                  </a:cubicBezTo>
                  <a:cubicBezTo>
                    <a:pt x="2903" y="4136"/>
                    <a:pt x="2936" y="3869"/>
                    <a:pt x="2903" y="3703"/>
                  </a:cubicBezTo>
                  <a:cubicBezTo>
                    <a:pt x="2836" y="3536"/>
                    <a:pt x="2669" y="3436"/>
                    <a:pt x="2569" y="3369"/>
                  </a:cubicBezTo>
                  <a:cubicBezTo>
                    <a:pt x="2502" y="3369"/>
                    <a:pt x="2469" y="3336"/>
                    <a:pt x="2469" y="3302"/>
                  </a:cubicBezTo>
                  <a:cubicBezTo>
                    <a:pt x="2236" y="3102"/>
                    <a:pt x="2336" y="2535"/>
                    <a:pt x="2502" y="1968"/>
                  </a:cubicBezTo>
                  <a:cubicBezTo>
                    <a:pt x="2569" y="1768"/>
                    <a:pt x="2502" y="1534"/>
                    <a:pt x="2336" y="1368"/>
                  </a:cubicBezTo>
                  <a:cubicBezTo>
                    <a:pt x="2102" y="1134"/>
                    <a:pt x="1735" y="1001"/>
                    <a:pt x="1468" y="967"/>
                  </a:cubicBezTo>
                  <a:lnTo>
                    <a:pt x="2269" y="234"/>
                  </a:lnTo>
                  <a:close/>
                  <a:moveTo>
                    <a:pt x="2102" y="0"/>
                  </a:moveTo>
                  <a:lnTo>
                    <a:pt x="2069" y="33"/>
                  </a:lnTo>
                  <a:lnTo>
                    <a:pt x="1168" y="801"/>
                  </a:lnTo>
                  <a:lnTo>
                    <a:pt x="935" y="1034"/>
                  </a:lnTo>
                  <a:lnTo>
                    <a:pt x="1168" y="1067"/>
                  </a:lnTo>
                  <a:cubicBezTo>
                    <a:pt x="1168" y="1067"/>
                    <a:pt x="1835" y="1168"/>
                    <a:pt x="2136" y="1468"/>
                  </a:cubicBezTo>
                  <a:cubicBezTo>
                    <a:pt x="2269" y="1601"/>
                    <a:pt x="2302" y="1701"/>
                    <a:pt x="2269" y="1868"/>
                  </a:cubicBezTo>
                  <a:cubicBezTo>
                    <a:pt x="2069" y="2669"/>
                    <a:pt x="1969" y="3136"/>
                    <a:pt x="2302" y="3369"/>
                  </a:cubicBezTo>
                  <a:cubicBezTo>
                    <a:pt x="2336" y="3402"/>
                    <a:pt x="2402" y="3469"/>
                    <a:pt x="2436" y="3469"/>
                  </a:cubicBezTo>
                  <a:cubicBezTo>
                    <a:pt x="2569" y="3536"/>
                    <a:pt x="2636" y="3569"/>
                    <a:pt x="2636" y="3669"/>
                  </a:cubicBezTo>
                  <a:cubicBezTo>
                    <a:pt x="2736" y="3970"/>
                    <a:pt x="1268" y="5004"/>
                    <a:pt x="1" y="5971"/>
                  </a:cubicBezTo>
                  <a:lnTo>
                    <a:pt x="434" y="6071"/>
                  </a:lnTo>
                  <a:lnTo>
                    <a:pt x="1068" y="5704"/>
                  </a:lnTo>
                  <a:cubicBezTo>
                    <a:pt x="1135" y="5704"/>
                    <a:pt x="1302" y="5637"/>
                    <a:pt x="1568" y="5471"/>
                  </a:cubicBezTo>
                  <a:cubicBezTo>
                    <a:pt x="2002" y="5170"/>
                    <a:pt x="2736" y="4703"/>
                    <a:pt x="3236" y="4203"/>
                  </a:cubicBezTo>
                  <a:lnTo>
                    <a:pt x="3503" y="3936"/>
                  </a:lnTo>
                  <a:cubicBezTo>
                    <a:pt x="3770" y="3636"/>
                    <a:pt x="3937" y="3302"/>
                    <a:pt x="3937" y="3002"/>
                  </a:cubicBezTo>
                  <a:lnTo>
                    <a:pt x="3937" y="2969"/>
                  </a:lnTo>
                  <a:cubicBezTo>
                    <a:pt x="3937" y="2869"/>
                    <a:pt x="3937" y="2835"/>
                    <a:pt x="3903" y="2769"/>
                  </a:cubicBezTo>
                  <a:cubicBezTo>
                    <a:pt x="3837" y="2602"/>
                    <a:pt x="3770" y="2468"/>
                    <a:pt x="3603" y="2335"/>
                  </a:cubicBezTo>
                  <a:cubicBezTo>
                    <a:pt x="3637" y="2168"/>
                    <a:pt x="3737" y="1768"/>
                    <a:pt x="3670" y="1301"/>
                  </a:cubicBezTo>
                  <a:cubicBezTo>
                    <a:pt x="3670" y="1201"/>
                    <a:pt x="3637" y="1134"/>
                    <a:pt x="3637" y="1034"/>
                  </a:cubicBezTo>
                  <a:cubicBezTo>
                    <a:pt x="3570" y="767"/>
                    <a:pt x="3403" y="467"/>
                    <a:pt x="3070" y="334"/>
                  </a:cubicBezTo>
                  <a:lnTo>
                    <a:pt x="2336" y="100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/>
            <p:cNvSpPr/>
            <p:nvPr/>
          </p:nvSpPr>
          <p:spPr>
            <a:xfrm>
              <a:off x="314575" y="1562788"/>
              <a:ext cx="57550" cy="109275"/>
            </a:xfrm>
            <a:custGeom>
              <a:avLst/>
              <a:gdLst/>
              <a:ahLst/>
              <a:cxnLst/>
              <a:rect l="l" t="t" r="r" b="b"/>
              <a:pathLst>
                <a:path w="2302" h="4371" extrusionOk="0">
                  <a:moveTo>
                    <a:pt x="767" y="1"/>
                  </a:moveTo>
                  <a:lnTo>
                    <a:pt x="0" y="734"/>
                  </a:lnTo>
                  <a:cubicBezTo>
                    <a:pt x="267" y="768"/>
                    <a:pt x="667" y="901"/>
                    <a:pt x="901" y="1135"/>
                  </a:cubicBezTo>
                  <a:cubicBezTo>
                    <a:pt x="1067" y="1301"/>
                    <a:pt x="1101" y="1535"/>
                    <a:pt x="1067" y="1735"/>
                  </a:cubicBezTo>
                  <a:cubicBezTo>
                    <a:pt x="901" y="2302"/>
                    <a:pt x="801" y="2869"/>
                    <a:pt x="1034" y="3069"/>
                  </a:cubicBezTo>
                  <a:cubicBezTo>
                    <a:pt x="1034" y="3103"/>
                    <a:pt x="1067" y="3136"/>
                    <a:pt x="1134" y="3136"/>
                  </a:cubicBezTo>
                  <a:cubicBezTo>
                    <a:pt x="1234" y="3203"/>
                    <a:pt x="1401" y="3303"/>
                    <a:pt x="1434" y="3470"/>
                  </a:cubicBezTo>
                  <a:cubicBezTo>
                    <a:pt x="1501" y="3636"/>
                    <a:pt x="1434" y="3903"/>
                    <a:pt x="1001" y="4370"/>
                  </a:cubicBezTo>
                  <a:cubicBezTo>
                    <a:pt x="1668" y="3870"/>
                    <a:pt x="2302" y="3236"/>
                    <a:pt x="2268" y="2636"/>
                  </a:cubicBezTo>
                  <a:cubicBezTo>
                    <a:pt x="2235" y="2469"/>
                    <a:pt x="2168" y="2302"/>
                    <a:pt x="2001" y="2135"/>
                  </a:cubicBezTo>
                  <a:lnTo>
                    <a:pt x="1968" y="2102"/>
                  </a:lnTo>
                  <a:lnTo>
                    <a:pt x="1968" y="2069"/>
                  </a:lnTo>
                  <a:cubicBezTo>
                    <a:pt x="2035" y="1635"/>
                    <a:pt x="2168" y="468"/>
                    <a:pt x="1568" y="267"/>
                  </a:cubicBezTo>
                  <a:lnTo>
                    <a:pt x="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/>
            <p:cNvSpPr/>
            <p:nvPr/>
          </p:nvSpPr>
          <p:spPr>
            <a:xfrm>
              <a:off x="210325" y="1601138"/>
              <a:ext cx="98425" cy="135125"/>
            </a:xfrm>
            <a:custGeom>
              <a:avLst/>
              <a:gdLst/>
              <a:ahLst/>
              <a:cxnLst/>
              <a:rect l="l" t="t" r="r" b="b"/>
              <a:pathLst>
                <a:path w="3937" h="5405" extrusionOk="0">
                  <a:moveTo>
                    <a:pt x="1835" y="234"/>
                  </a:moveTo>
                  <a:cubicBezTo>
                    <a:pt x="2035" y="335"/>
                    <a:pt x="2802" y="601"/>
                    <a:pt x="3136" y="1068"/>
                  </a:cubicBezTo>
                  <a:cubicBezTo>
                    <a:pt x="3303" y="1269"/>
                    <a:pt x="3336" y="1535"/>
                    <a:pt x="3203" y="1769"/>
                  </a:cubicBezTo>
                  <a:lnTo>
                    <a:pt x="2836" y="2536"/>
                  </a:lnTo>
                  <a:cubicBezTo>
                    <a:pt x="2502" y="3103"/>
                    <a:pt x="2202" y="3670"/>
                    <a:pt x="2469" y="4004"/>
                  </a:cubicBezTo>
                  <a:cubicBezTo>
                    <a:pt x="2536" y="4104"/>
                    <a:pt x="2636" y="4204"/>
                    <a:pt x="2802" y="4237"/>
                  </a:cubicBezTo>
                  <a:lnTo>
                    <a:pt x="2836" y="4237"/>
                  </a:lnTo>
                  <a:cubicBezTo>
                    <a:pt x="3369" y="4437"/>
                    <a:pt x="3703" y="4738"/>
                    <a:pt x="3703" y="4938"/>
                  </a:cubicBezTo>
                  <a:cubicBezTo>
                    <a:pt x="3703" y="5038"/>
                    <a:pt x="3703" y="5071"/>
                    <a:pt x="3570" y="5105"/>
                  </a:cubicBezTo>
                  <a:cubicBezTo>
                    <a:pt x="3369" y="5138"/>
                    <a:pt x="3003" y="5238"/>
                    <a:pt x="2702" y="5271"/>
                  </a:cubicBezTo>
                  <a:lnTo>
                    <a:pt x="2702" y="5038"/>
                  </a:lnTo>
                  <a:cubicBezTo>
                    <a:pt x="2669" y="4838"/>
                    <a:pt x="2402" y="4604"/>
                    <a:pt x="1968" y="4404"/>
                  </a:cubicBezTo>
                  <a:cubicBezTo>
                    <a:pt x="1902" y="4404"/>
                    <a:pt x="1868" y="4371"/>
                    <a:pt x="1868" y="4371"/>
                  </a:cubicBezTo>
                  <a:cubicBezTo>
                    <a:pt x="1468" y="4204"/>
                    <a:pt x="1201" y="4037"/>
                    <a:pt x="1135" y="3870"/>
                  </a:cubicBezTo>
                  <a:cubicBezTo>
                    <a:pt x="968" y="3604"/>
                    <a:pt x="1135" y="3337"/>
                    <a:pt x="1335" y="2903"/>
                  </a:cubicBezTo>
                  <a:cubicBezTo>
                    <a:pt x="1401" y="2736"/>
                    <a:pt x="1535" y="2503"/>
                    <a:pt x="1635" y="2269"/>
                  </a:cubicBezTo>
                  <a:cubicBezTo>
                    <a:pt x="1802" y="1869"/>
                    <a:pt x="1735" y="1535"/>
                    <a:pt x="1501" y="1335"/>
                  </a:cubicBezTo>
                  <a:cubicBezTo>
                    <a:pt x="1301" y="1102"/>
                    <a:pt x="968" y="1035"/>
                    <a:pt x="701" y="1035"/>
                  </a:cubicBezTo>
                  <a:lnTo>
                    <a:pt x="1835" y="234"/>
                  </a:lnTo>
                  <a:close/>
                  <a:moveTo>
                    <a:pt x="1702" y="1"/>
                  </a:moveTo>
                  <a:lnTo>
                    <a:pt x="1668" y="34"/>
                  </a:lnTo>
                  <a:lnTo>
                    <a:pt x="234" y="1035"/>
                  </a:lnTo>
                  <a:lnTo>
                    <a:pt x="0" y="1202"/>
                  </a:lnTo>
                  <a:lnTo>
                    <a:pt x="467" y="1202"/>
                  </a:lnTo>
                  <a:cubicBezTo>
                    <a:pt x="567" y="1202"/>
                    <a:pt x="1068" y="1202"/>
                    <a:pt x="1335" y="1402"/>
                  </a:cubicBezTo>
                  <a:cubicBezTo>
                    <a:pt x="1501" y="1569"/>
                    <a:pt x="1535" y="1802"/>
                    <a:pt x="1368" y="2169"/>
                  </a:cubicBezTo>
                  <a:cubicBezTo>
                    <a:pt x="1268" y="2403"/>
                    <a:pt x="1168" y="2603"/>
                    <a:pt x="1068" y="2770"/>
                  </a:cubicBezTo>
                  <a:cubicBezTo>
                    <a:pt x="834" y="3237"/>
                    <a:pt x="668" y="3570"/>
                    <a:pt x="868" y="3870"/>
                  </a:cubicBezTo>
                  <a:cubicBezTo>
                    <a:pt x="1001" y="4071"/>
                    <a:pt x="1235" y="4237"/>
                    <a:pt x="1668" y="4437"/>
                  </a:cubicBezTo>
                  <a:cubicBezTo>
                    <a:pt x="1702" y="4437"/>
                    <a:pt x="1735" y="4504"/>
                    <a:pt x="1768" y="4504"/>
                  </a:cubicBezTo>
                  <a:cubicBezTo>
                    <a:pt x="2202" y="4671"/>
                    <a:pt x="2435" y="4838"/>
                    <a:pt x="2502" y="4971"/>
                  </a:cubicBezTo>
                  <a:cubicBezTo>
                    <a:pt x="2536" y="5138"/>
                    <a:pt x="2269" y="5271"/>
                    <a:pt x="2202" y="5338"/>
                  </a:cubicBezTo>
                  <a:lnTo>
                    <a:pt x="2269" y="5405"/>
                  </a:lnTo>
                  <a:cubicBezTo>
                    <a:pt x="2802" y="5338"/>
                    <a:pt x="3336" y="5238"/>
                    <a:pt x="3903" y="5105"/>
                  </a:cubicBezTo>
                  <a:cubicBezTo>
                    <a:pt x="3903" y="5071"/>
                    <a:pt x="3937" y="5038"/>
                    <a:pt x="3903" y="4938"/>
                  </a:cubicBezTo>
                  <a:cubicBezTo>
                    <a:pt x="3870" y="4704"/>
                    <a:pt x="3536" y="4371"/>
                    <a:pt x="3003" y="4104"/>
                  </a:cubicBezTo>
                  <a:cubicBezTo>
                    <a:pt x="2969" y="4071"/>
                    <a:pt x="2869" y="4071"/>
                    <a:pt x="2836" y="4037"/>
                  </a:cubicBezTo>
                  <a:cubicBezTo>
                    <a:pt x="2702" y="4004"/>
                    <a:pt x="2669" y="3937"/>
                    <a:pt x="2602" y="3870"/>
                  </a:cubicBezTo>
                  <a:cubicBezTo>
                    <a:pt x="2435" y="3604"/>
                    <a:pt x="2736" y="3070"/>
                    <a:pt x="3036" y="2569"/>
                  </a:cubicBezTo>
                  <a:cubicBezTo>
                    <a:pt x="3169" y="2336"/>
                    <a:pt x="3336" y="2069"/>
                    <a:pt x="3403" y="1802"/>
                  </a:cubicBezTo>
                  <a:cubicBezTo>
                    <a:pt x="3536" y="1535"/>
                    <a:pt x="3503" y="1235"/>
                    <a:pt x="3303" y="935"/>
                  </a:cubicBezTo>
                  <a:cubicBezTo>
                    <a:pt x="2969" y="501"/>
                    <a:pt x="2335" y="201"/>
                    <a:pt x="2002" y="68"/>
                  </a:cubicBezTo>
                  <a:cubicBezTo>
                    <a:pt x="1868" y="34"/>
                    <a:pt x="1802" y="1"/>
                    <a:pt x="1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1"/>
            <p:cNvSpPr/>
            <p:nvPr/>
          </p:nvSpPr>
          <p:spPr>
            <a:xfrm>
              <a:off x="227000" y="1606975"/>
              <a:ext cx="75075" cy="122903"/>
            </a:xfrm>
            <a:custGeom>
              <a:avLst/>
              <a:gdLst/>
              <a:ahLst/>
              <a:cxnLst/>
              <a:rect l="l" t="t" r="r" b="b"/>
              <a:pathLst>
                <a:path w="3003" h="5105" extrusionOk="0">
                  <a:moveTo>
                    <a:pt x="1135" y="0"/>
                  </a:moveTo>
                  <a:lnTo>
                    <a:pt x="1" y="801"/>
                  </a:lnTo>
                  <a:cubicBezTo>
                    <a:pt x="234" y="801"/>
                    <a:pt x="568" y="868"/>
                    <a:pt x="801" y="1101"/>
                  </a:cubicBezTo>
                  <a:cubicBezTo>
                    <a:pt x="1035" y="1301"/>
                    <a:pt x="1068" y="1635"/>
                    <a:pt x="901" y="2035"/>
                  </a:cubicBezTo>
                  <a:cubicBezTo>
                    <a:pt x="834" y="2269"/>
                    <a:pt x="701" y="2502"/>
                    <a:pt x="634" y="2669"/>
                  </a:cubicBezTo>
                  <a:cubicBezTo>
                    <a:pt x="401" y="3103"/>
                    <a:pt x="234" y="3370"/>
                    <a:pt x="401" y="3636"/>
                  </a:cubicBezTo>
                  <a:cubicBezTo>
                    <a:pt x="501" y="3803"/>
                    <a:pt x="734" y="3970"/>
                    <a:pt x="1168" y="4137"/>
                  </a:cubicBezTo>
                  <a:cubicBezTo>
                    <a:pt x="1702" y="4337"/>
                    <a:pt x="2002" y="4604"/>
                    <a:pt x="2035" y="4871"/>
                  </a:cubicBezTo>
                  <a:cubicBezTo>
                    <a:pt x="2035" y="4971"/>
                    <a:pt x="2035" y="5037"/>
                    <a:pt x="2002" y="5104"/>
                  </a:cubicBezTo>
                  <a:cubicBezTo>
                    <a:pt x="2269" y="5037"/>
                    <a:pt x="2669" y="4971"/>
                    <a:pt x="2869" y="4904"/>
                  </a:cubicBezTo>
                  <a:cubicBezTo>
                    <a:pt x="3003" y="4871"/>
                    <a:pt x="3003" y="4837"/>
                    <a:pt x="3003" y="4737"/>
                  </a:cubicBezTo>
                  <a:cubicBezTo>
                    <a:pt x="3003" y="4537"/>
                    <a:pt x="2669" y="4270"/>
                    <a:pt x="2135" y="4037"/>
                  </a:cubicBezTo>
                  <a:cubicBezTo>
                    <a:pt x="1935" y="3970"/>
                    <a:pt x="1835" y="3870"/>
                    <a:pt x="1735" y="3770"/>
                  </a:cubicBezTo>
                  <a:cubicBezTo>
                    <a:pt x="1502" y="3436"/>
                    <a:pt x="1802" y="2869"/>
                    <a:pt x="2135" y="2302"/>
                  </a:cubicBezTo>
                  <a:lnTo>
                    <a:pt x="2502" y="1535"/>
                  </a:lnTo>
                  <a:cubicBezTo>
                    <a:pt x="2636" y="1301"/>
                    <a:pt x="2569" y="1035"/>
                    <a:pt x="2402" y="834"/>
                  </a:cubicBezTo>
                  <a:cubicBezTo>
                    <a:pt x="2069" y="367"/>
                    <a:pt x="1335" y="101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1"/>
            <p:cNvSpPr/>
            <p:nvPr/>
          </p:nvSpPr>
          <p:spPr>
            <a:xfrm>
              <a:off x="120250" y="1528263"/>
              <a:ext cx="62575" cy="93800"/>
            </a:xfrm>
            <a:custGeom>
              <a:avLst/>
              <a:gdLst/>
              <a:ahLst/>
              <a:cxnLst/>
              <a:rect l="l" t="t" r="r" b="b"/>
              <a:pathLst>
                <a:path w="2503" h="3752" extrusionOk="0">
                  <a:moveTo>
                    <a:pt x="543" y="0"/>
                  </a:moveTo>
                  <a:cubicBezTo>
                    <a:pt x="421" y="0"/>
                    <a:pt x="313" y="78"/>
                    <a:pt x="234" y="247"/>
                  </a:cubicBezTo>
                  <a:cubicBezTo>
                    <a:pt x="1" y="614"/>
                    <a:pt x="268" y="2482"/>
                    <a:pt x="568" y="2816"/>
                  </a:cubicBezTo>
                  <a:cubicBezTo>
                    <a:pt x="568" y="2816"/>
                    <a:pt x="808" y="3751"/>
                    <a:pt x="1328" y="3751"/>
                  </a:cubicBezTo>
                  <a:cubicBezTo>
                    <a:pt x="1421" y="3751"/>
                    <a:pt x="1524" y="3721"/>
                    <a:pt x="1635" y="3650"/>
                  </a:cubicBezTo>
                  <a:cubicBezTo>
                    <a:pt x="2403" y="3183"/>
                    <a:pt x="2503" y="2015"/>
                    <a:pt x="1902" y="1815"/>
                  </a:cubicBezTo>
                  <a:cubicBezTo>
                    <a:pt x="1268" y="1582"/>
                    <a:pt x="1402" y="1015"/>
                    <a:pt x="1135" y="514"/>
                  </a:cubicBezTo>
                  <a:cubicBezTo>
                    <a:pt x="952" y="189"/>
                    <a:pt x="732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1"/>
            <p:cNvSpPr/>
            <p:nvPr/>
          </p:nvSpPr>
          <p:spPr>
            <a:xfrm>
              <a:off x="136100" y="1435188"/>
              <a:ext cx="248550" cy="125225"/>
            </a:xfrm>
            <a:custGeom>
              <a:avLst/>
              <a:gdLst/>
              <a:ahLst/>
              <a:cxnLst/>
              <a:rect l="l" t="t" r="r" b="b"/>
              <a:pathLst>
                <a:path w="9942" h="5009" extrusionOk="0">
                  <a:moveTo>
                    <a:pt x="1668" y="1"/>
                  </a:moveTo>
                  <a:cubicBezTo>
                    <a:pt x="1669" y="1"/>
                    <a:pt x="2325" y="1969"/>
                    <a:pt x="1717" y="1969"/>
                  </a:cubicBezTo>
                  <a:cubicBezTo>
                    <a:pt x="1712" y="1969"/>
                    <a:pt x="1707" y="1969"/>
                    <a:pt x="1702" y="1969"/>
                  </a:cubicBezTo>
                  <a:cubicBezTo>
                    <a:pt x="1163" y="1884"/>
                    <a:pt x="479" y="1123"/>
                    <a:pt x="225" y="1123"/>
                  </a:cubicBezTo>
                  <a:cubicBezTo>
                    <a:pt x="180" y="1123"/>
                    <a:pt x="149" y="1147"/>
                    <a:pt x="134" y="1202"/>
                  </a:cubicBezTo>
                  <a:cubicBezTo>
                    <a:pt x="1" y="1569"/>
                    <a:pt x="368" y="2503"/>
                    <a:pt x="835" y="2636"/>
                  </a:cubicBezTo>
                  <a:cubicBezTo>
                    <a:pt x="1292" y="2734"/>
                    <a:pt x="2005" y="4974"/>
                    <a:pt x="2629" y="4974"/>
                  </a:cubicBezTo>
                  <a:cubicBezTo>
                    <a:pt x="2643" y="4974"/>
                    <a:pt x="2656" y="4973"/>
                    <a:pt x="2669" y="4971"/>
                  </a:cubicBezTo>
                  <a:cubicBezTo>
                    <a:pt x="3329" y="4806"/>
                    <a:pt x="3434" y="3236"/>
                    <a:pt x="3954" y="3236"/>
                  </a:cubicBezTo>
                  <a:cubicBezTo>
                    <a:pt x="3959" y="3236"/>
                    <a:pt x="3965" y="3236"/>
                    <a:pt x="3970" y="3237"/>
                  </a:cubicBezTo>
                  <a:cubicBezTo>
                    <a:pt x="4463" y="3298"/>
                    <a:pt x="4899" y="5009"/>
                    <a:pt x="5488" y="5009"/>
                  </a:cubicBezTo>
                  <a:cubicBezTo>
                    <a:pt x="5537" y="5009"/>
                    <a:pt x="5587" y="4997"/>
                    <a:pt x="5638" y="4971"/>
                  </a:cubicBezTo>
                  <a:cubicBezTo>
                    <a:pt x="6259" y="4661"/>
                    <a:pt x="7140" y="1922"/>
                    <a:pt x="7447" y="1922"/>
                  </a:cubicBezTo>
                  <a:cubicBezTo>
                    <a:pt x="7470" y="1922"/>
                    <a:pt x="7490" y="1937"/>
                    <a:pt x="7506" y="1969"/>
                  </a:cubicBezTo>
                  <a:cubicBezTo>
                    <a:pt x="7739" y="2403"/>
                    <a:pt x="8373" y="4504"/>
                    <a:pt x="8373" y="4504"/>
                  </a:cubicBezTo>
                  <a:cubicBezTo>
                    <a:pt x="8373" y="4504"/>
                    <a:pt x="9941" y="2369"/>
                    <a:pt x="9541" y="368"/>
                  </a:cubicBezTo>
                  <a:cubicBezTo>
                    <a:pt x="9541" y="368"/>
                    <a:pt x="9532" y="367"/>
                    <a:pt x="9517" y="367"/>
                  </a:cubicBezTo>
                  <a:cubicBezTo>
                    <a:pt x="9417" y="367"/>
                    <a:pt x="9015" y="417"/>
                    <a:pt x="8840" y="1202"/>
                  </a:cubicBezTo>
                  <a:cubicBezTo>
                    <a:pt x="8677" y="1963"/>
                    <a:pt x="8558" y="2569"/>
                    <a:pt x="8340" y="2569"/>
                  </a:cubicBezTo>
                  <a:cubicBezTo>
                    <a:pt x="8290" y="2569"/>
                    <a:pt x="8235" y="2537"/>
                    <a:pt x="8173" y="2469"/>
                  </a:cubicBezTo>
                  <a:cubicBezTo>
                    <a:pt x="7869" y="2105"/>
                    <a:pt x="7981" y="107"/>
                    <a:pt x="7599" y="107"/>
                  </a:cubicBezTo>
                  <a:cubicBezTo>
                    <a:pt x="7562" y="107"/>
                    <a:pt x="7520" y="126"/>
                    <a:pt x="7473" y="168"/>
                  </a:cubicBezTo>
                  <a:cubicBezTo>
                    <a:pt x="6939" y="635"/>
                    <a:pt x="6839" y="3036"/>
                    <a:pt x="6338" y="3170"/>
                  </a:cubicBezTo>
                  <a:cubicBezTo>
                    <a:pt x="6210" y="3204"/>
                    <a:pt x="6047" y="3225"/>
                    <a:pt x="5867" y="3225"/>
                  </a:cubicBezTo>
                  <a:cubicBezTo>
                    <a:pt x="5347" y="3225"/>
                    <a:pt x="4693" y="3048"/>
                    <a:pt x="4370" y="2503"/>
                  </a:cubicBezTo>
                  <a:cubicBezTo>
                    <a:pt x="4009" y="1864"/>
                    <a:pt x="4203" y="832"/>
                    <a:pt x="3970" y="832"/>
                  </a:cubicBezTo>
                  <a:cubicBezTo>
                    <a:pt x="3923" y="832"/>
                    <a:pt x="3859" y="873"/>
                    <a:pt x="3770" y="968"/>
                  </a:cubicBezTo>
                  <a:cubicBezTo>
                    <a:pt x="3215" y="1491"/>
                    <a:pt x="3651" y="2972"/>
                    <a:pt x="3137" y="2972"/>
                  </a:cubicBezTo>
                  <a:cubicBezTo>
                    <a:pt x="3126" y="2972"/>
                    <a:pt x="3115" y="2971"/>
                    <a:pt x="3103" y="2970"/>
                  </a:cubicBezTo>
                  <a:cubicBezTo>
                    <a:pt x="2469" y="2870"/>
                    <a:pt x="2035" y="368"/>
                    <a:pt x="2035" y="3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1"/>
            <p:cNvSpPr/>
            <p:nvPr/>
          </p:nvSpPr>
          <p:spPr>
            <a:xfrm>
              <a:off x="31025" y="1480238"/>
              <a:ext cx="59225" cy="248525"/>
            </a:xfrm>
            <a:custGeom>
              <a:avLst/>
              <a:gdLst/>
              <a:ahLst/>
              <a:cxnLst/>
              <a:rect l="l" t="t" r="r" b="b"/>
              <a:pathLst>
                <a:path w="2369" h="9941" extrusionOk="0">
                  <a:moveTo>
                    <a:pt x="2135" y="0"/>
                  </a:moveTo>
                  <a:cubicBezTo>
                    <a:pt x="2135" y="34"/>
                    <a:pt x="1302" y="1668"/>
                    <a:pt x="267" y="2202"/>
                  </a:cubicBezTo>
                  <a:lnTo>
                    <a:pt x="234" y="2202"/>
                  </a:lnTo>
                  <a:lnTo>
                    <a:pt x="1" y="2769"/>
                  </a:lnTo>
                  <a:lnTo>
                    <a:pt x="401" y="9907"/>
                  </a:lnTo>
                  <a:lnTo>
                    <a:pt x="668" y="9941"/>
                  </a:lnTo>
                  <a:lnTo>
                    <a:pt x="234" y="3069"/>
                  </a:lnTo>
                  <a:cubicBezTo>
                    <a:pt x="234" y="2902"/>
                    <a:pt x="267" y="2769"/>
                    <a:pt x="368" y="2669"/>
                  </a:cubicBezTo>
                  <a:cubicBezTo>
                    <a:pt x="835" y="2068"/>
                    <a:pt x="2336" y="100"/>
                    <a:pt x="2369" y="67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1"/>
            <p:cNvSpPr/>
            <p:nvPr/>
          </p:nvSpPr>
          <p:spPr>
            <a:xfrm>
              <a:off x="-6500" y="1397663"/>
              <a:ext cx="46725" cy="141800"/>
            </a:xfrm>
            <a:custGeom>
              <a:avLst/>
              <a:gdLst/>
              <a:ahLst/>
              <a:cxnLst/>
              <a:rect l="l" t="t" r="r" b="b"/>
              <a:pathLst>
                <a:path w="1869" h="5672" extrusionOk="0">
                  <a:moveTo>
                    <a:pt x="334" y="1"/>
                  </a:moveTo>
                  <a:cubicBezTo>
                    <a:pt x="334" y="1"/>
                    <a:pt x="1" y="2236"/>
                    <a:pt x="67" y="3503"/>
                  </a:cubicBezTo>
                  <a:cubicBezTo>
                    <a:pt x="201" y="4804"/>
                    <a:pt x="1702" y="5638"/>
                    <a:pt x="1802" y="5672"/>
                  </a:cubicBezTo>
                  <a:lnTo>
                    <a:pt x="1869" y="5538"/>
                  </a:lnTo>
                  <a:cubicBezTo>
                    <a:pt x="1869" y="5538"/>
                    <a:pt x="401" y="4738"/>
                    <a:pt x="334" y="3570"/>
                  </a:cubicBezTo>
                  <a:cubicBezTo>
                    <a:pt x="234" y="2336"/>
                    <a:pt x="568" y="134"/>
                    <a:pt x="568" y="68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1"/>
            <p:cNvSpPr/>
            <p:nvPr/>
          </p:nvSpPr>
          <p:spPr>
            <a:xfrm>
              <a:off x="-225825" y="1365988"/>
              <a:ext cx="252700" cy="351925"/>
            </a:xfrm>
            <a:custGeom>
              <a:avLst/>
              <a:gdLst/>
              <a:ahLst/>
              <a:cxnLst/>
              <a:rect l="l" t="t" r="r" b="b"/>
              <a:pathLst>
                <a:path w="10108" h="14077" extrusionOk="0">
                  <a:moveTo>
                    <a:pt x="2169" y="0"/>
                  </a:moveTo>
                  <a:lnTo>
                    <a:pt x="1635" y="501"/>
                  </a:lnTo>
                  <a:lnTo>
                    <a:pt x="1769" y="634"/>
                  </a:lnTo>
                  <a:cubicBezTo>
                    <a:pt x="3303" y="2235"/>
                    <a:pt x="4904" y="3970"/>
                    <a:pt x="4904" y="4237"/>
                  </a:cubicBezTo>
                  <a:cubicBezTo>
                    <a:pt x="4804" y="4904"/>
                    <a:pt x="4737" y="5171"/>
                    <a:pt x="4637" y="5237"/>
                  </a:cubicBezTo>
                  <a:cubicBezTo>
                    <a:pt x="4270" y="4970"/>
                    <a:pt x="1235" y="2902"/>
                    <a:pt x="468" y="2435"/>
                  </a:cubicBezTo>
                  <a:lnTo>
                    <a:pt x="301" y="2335"/>
                  </a:lnTo>
                  <a:lnTo>
                    <a:pt x="1" y="3002"/>
                  </a:lnTo>
                  <a:cubicBezTo>
                    <a:pt x="67" y="3069"/>
                    <a:pt x="3970" y="5104"/>
                    <a:pt x="4470" y="5404"/>
                  </a:cubicBezTo>
                  <a:cubicBezTo>
                    <a:pt x="4470" y="5404"/>
                    <a:pt x="4504" y="5404"/>
                    <a:pt x="4504" y="5437"/>
                  </a:cubicBezTo>
                  <a:cubicBezTo>
                    <a:pt x="4571" y="5471"/>
                    <a:pt x="4637" y="5471"/>
                    <a:pt x="4737" y="5471"/>
                  </a:cubicBezTo>
                  <a:lnTo>
                    <a:pt x="4771" y="5471"/>
                  </a:lnTo>
                  <a:cubicBezTo>
                    <a:pt x="4837" y="5437"/>
                    <a:pt x="5004" y="5304"/>
                    <a:pt x="5138" y="4337"/>
                  </a:cubicBezTo>
                  <a:cubicBezTo>
                    <a:pt x="5138" y="4237"/>
                    <a:pt x="6472" y="4370"/>
                    <a:pt x="6739" y="4137"/>
                  </a:cubicBezTo>
                  <a:cubicBezTo>
                    <a:pt x="6798" y="4058"/>
                    <a:pt x="6845" y="3968"/>
                    <a:pt x="6928" y="3968"/>
                  </a:cubicBezTo>
                  <a:cubicBezTo>
                    <a:pt x="6986" y="3968"/>
                    <a:pt x="7062" y="4013"/>
                    <a:pt x="7172" y="4137"/>
                  </a:cubicBezTo>
                  <a:cubicBezTo>
                    <a:pt x="7773" y="4770"/>
                    <a:pt x="8640" y="4870"/>
                    <a:pt x="8974" y="4937"/>
                  </a:cubicBezTo>
                  <a:lnTo>
                    <a:pt x="9140" y="5504"/>
                  </a:lnTo>
                  <a:lnTo>
                    <a:pt x="9174" y="5604"/>
                  </a:lnTo>
                  <a:cubicBezTo>
                    <a:pt x="9107" y="5671"/>
                    <a:pt x="8840" y="5838"/>
                    <a:pt x="8507" y="6271"/>
                  </a:cubicBezTo>
                  <a:cubicBezTo>
                    <a:pt x="8473" y="6338"/>
                    <a:pt x="8440" y="6505"/>
                    <a:pt x="8440" y="6772"/>
                  </a:cubicBezTo>
                  <a:cubicBezTo>
                    <a:pt x="8473" y="7506"/>
                    <a:pt x="8774" y="9007"/>
                    <a:pt x="9074" y="10441"/>
                  </a:cubicBezTo>
                  <a:cubicBezTo>
                    <a:pt x="9341" y="11809"/>
                    <a:pt x="9674" y="13176"/>
                    <a:pt x="9841" y="13777"/>
                  </a:cubicBezTo>
                  <a:cubicBezTo>
                    <a:pt x="9841" y="13810"/>
                    <a:pt x="9841" y="13810"/>
                    <a:pt x="9908" y="13843"/>
                  </a:cubicBezTo>
                  <a:lnTo>
                    <a:pt x="9908" y="13910"/>
                  </a:lnTo>
                  <a:cubicBezTo>
                    <a:pt x="9908" y="13977"/>
                    <a:pt x="9941" y="14010"/>
                    <a:pt x="9941" y="14077"/>
                  </a:cubicBezTo>
                  <a:lnTo>
                    <a:pt x="10008" y="14010"/>
                  </a:lnTo>
                  <a:lnTo>
                    <a:pt x="10108" y="14010"/>
                  </a:lnTo>
                  <a:lnTo>
                    <a:pt x="10108" y="13944"/>
                  </a:lnTo>
                  <a:cubicBezTo>
                    <a:pt x="9341" y="11008"/>
                    <a:pt x="8407" y="6672"/>
                    <a:pt x="8673" y="6338"/>
                  </a:cubicBezTo>
                  <a:cubicBezTo>
                    <a:pt x="8940" y="6005"/>
                    <a:pt x="9140" y="5838"/>
                    <a:pt x="9274" y="5771"/>
                  </a:cubicBezTo>
                  <a:lnTo>
                    <a:pt x="9341" y="5671"/>
                  </a:lnTo>
                  <a:lnTo>
                    <a:pt x="9407" y="5638"/>
                  </a:lnTo>
                  <a:lnTo>
                    <a:pt x="9307" y="5404"/>
                  </a:lnTo>
                  <a:lnTo>
                    <a:pt x="9140" y="4770"/>
                  </a:lnTo>
                  <a:lnTo>
                    <a:pt x="9107" y="4670"/>
                  </a:lnTo>
                  <a:lnTo>
                    <a:pt x="8907" y="4670"/>
                  </a:lnTo>
                  <a:cubicBezTo>
                    <a:pt x="8607" y="4637"/>
                    <a:pt x="7773" y="4503"/>
                    <a:pt x="7306" y="3970"/>
                  </a:cubicBezTo>
                  <a:cubicBezTo>
                    <a:pt x="6672" y="3269"/>
                    <a:pt x="5805" y="634"/>
                    <a:pt x="5805" y="601"/>
                  </a:cubicBezTo>
                  <a:lnTo>
                    <a:pt x="5805" y="567"/>
                  </a:lnTo>
                  <a:lnTo>
                    <a:pt x="5805" y="501"/>
                  </a:lnTo>
                  <a:lnTo>
                    <a:pt x="5171" y="401"/>
                  </a:lnTo>
                  <a:lnTo>
                    <a:pt x="5171" y="434"/>
                  </a:lnTo>
                  <a:lnTo>
                    <a:pt x="5238" y="501"/>
                  </a:lnTo>
                  <a:cubicBezTo>
                    <a:pt x="5905" y="2068"/>
                    <a:pt x="6505" y="3736"/>
                    <a:pt x="6439" y="3903"/>
                  </a:cubicBezTo>
                  <a:cubicBezTo>
                    <a:pt x="6413" y="3920"/>
                    <a:pt x="6349" y="3929"/>
                    <a:pt x="6259" y="3929"/>
                  </a:cubicBezTo>
                  <a:cubicBezTo>
                    <a:pt x="6000" y="3929"/>
                    <a:pt x="5525" y="3860"/>
                    <a:pt x="5104" y="3736"/>
                  </a:cubicBezTo>
                  <a:lnTo>
                    <a:pt x="2302" y="167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1"/>
            <p:cNvSpPr/>
            <p:nvPr/>
          </p:nvSpPr>
          <p:spPr>
            <a:xfrm>
              <a:off x="-115750" y="1498588"/>
              <a:ext cx="126800" cy="205150"/>
            </a:xfrm>
            <a:custGeom>
              <a:avLst/>
              <a:gdLst/>
              <a:ahLst/>
              <a:cxnLst/>
              <a:rect l="l" t="t" r="r" b="b"/>
              <a:pathLst>
                <a:path w="5072" h="8206" extrusionOk="0">
                  <a:moveTo>
                    <a:pt x="1" y="0"/>
                  </a:moveTo>
                  <a:cubicBezTo>
                    <a:pt x="1" y="0"/>
                    <a:pt x="368" y="967"/>
                    <a:pt x="568" y="1701"/>
                  </a:cubicBezTo>
                  <a:cubicBezTo>
                    <a:pt x="701" y="2202"/>
                    <a:pt x="1168" y="2769"/>
                    <a:pt x="1835" y="3503"/>
                  </a:cubicBezTo>
                  <a:cubicBezTo>
                    <a:pt x="2236" y="3970"/>
                    <a:pt x="2736" y="4503"/>
                    <a:pt x="3236" y="5170"/>
                  </a:cubicBezTo>
                  <a:cubicBezTo>
                    <a:pt x="4537" y="6838"/>
                    <a:pt x="4838" y="8206"/>
                    <a:pt x="4838" y="8206"/>
                  </a:cubicBezTo>
                  <a:lnTo>
                    <a:pt x="5071" y="8206"/>
                  </a:lnTo>
                  <a:cubicBezTo>
                    <a:pt x="5071" y="8173"/>
                    <a:pt x="4771" y="6838"/>
                    <a:pt x="3437" y="5070"/>
                  </a:cubicBezTo>
                  <a:cubicBezTo>
                    <a:pt x="2903" y="4437"/>
                    <a:pt x="2436" y="3869"/>
                    <a:pt x="2036" y="3402"/>
                  </a:cubicBezTo>
                  <a:cubicBezTo>
                    <a:pt x="1402" y="2669"/>
                    <a:pt x="935" y="2168"/>
                    <a:pt x="835" y="1701"/>
                  </a:cubicBezTo>
                  <a:cubicBezTo>
                    <a:pt x="601" y="967"/>
                    <a:pt x="23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1"/>
            <p:cNvSpPr/>
            <p:nvPr/>
          </p:nvSpPr>
          <p:spPr>
            <a:xfrm>
              <a:off x="-68200" y="1479088"/>
              <a:ext cx="73400" cy="156275"/>
            </a:xfrm>
            <a:custGeom>
              <a:avLst/>
              <a:gdLst/>
              <a:ahLst/>
              <a:cxnLst/>
              <a:rect l="l" t="t" r="r" b="b"/>
              <a:pathLst>
                <a:path w="2936" h="6251" extrusionOk="0">
                  <a:moveTo>
                    <a:pt x="287" y="0"/>
                  </a:moveTo>
                  <a:cubicBezTo>
                    <a:pt x="94" y="0"/>
                    <a:pt x="0" y="158"/>
                    <a:pt x="0" y="547"/>
                  </a:cubicBezTo>
                  <a:cubicBezTo>
                    <a:pt x="0" y="1280"/>
                    <a:pt x="2936" y="6251"/>
                    <a:pt x="2936" y="6251"/>
                  </a:cubicBezTo>
                  <a:lnTo>
                    <a:pt x="2302" y="3082"/>
                  </a:lnTo>
                  <a:cubicBezTo>
                    <a:pt x="2302" y="3082"/>
                    <a:pt x="1868" y="813"/>
                    <a:pt x="1134" y="380"/>
                  </a:cubicBezTo>
                  <a:cubicBezTo>
                    <a:pt x="756" y="149"/>
                    <a:pt x="47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1"/>
            <p:cNvSpPr/>
            <p:nvPr/>
          </p:nvSpPr>
          <p:spPr>
            <a:xfrm>
              <a:off x="-273775" y="1465688"/>
              <a:ext cx="195575" cy="111300"/>
            </a:xfrm>
            <a:custGeom>
              <a:avLst/>
              <a:gdLst/>
              <a:ahLst/>
              <a:cxnLst/>
              <a:rect l="l" t="t" r="r" b="b"/>
              <a:pathLst>
                <a:path w="7823" h="4452" extrusionOk="0">
                  <a:moveTo>
                    <a:pt x="430" y="0"/>
                  </a:moveTo>
                  <a:cubicBezTo>
                    <a:pt x="251" y="0"/>
                    <a:pt x="0" y="258"/>
                    <a:pt x="151" y="515"/>
                  </a:cubicBezTo>
                  <a:lnTo>
                    <a:pt x="351" y="816"/>
                  </a:lnTo>
                  <a:cubicBezTo>
                    <a:pt x="351" y="849"/>
                    <a:pt x="317" y="916"/>
                    <a:pt x="351" y="949"/>
                  </a:cubicBezTo>
                  <a:cubicBezTo>
                    <a:pt x="518" y="1116"/>
                    <a:pt x="1518" y="1516"/>
                    <a:pt x="2686" y="1550"/>
                  </a:cubicBezTo>
                  <a:cubicBezTo>
                    <a:pt x="3853" y="1650"/>
                    <a:pt x="7756" y="4452"/>
                    <a:pt x="7823" y="4452"/>
                  </a:cubicBezTo>
                  <a:lnTo>
                    <a:pt x="7322" y="3484"/>
                  </a:lnTo>
                  <a:cubicBezTo>
                    <a:pt x="7156" y="3418"/>
                    <a:pt x="3887" y="1383"/>
                    <a:pt x="2652" y="1349"/>
                  </a:cubicBezTo>
                  <a:cubicBezTo>
                    <a:pt x="1552" y="1316"/>
                    <a:pt x="718" y="349"/>
                    <a:pt x="584" y="282"/>
                  </a:cubicBezTo>
                  <a:cubicBezTo>
                    <a:pt x="608" y="80"/>
                    <a:pt x="530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1"/>
            <p:cNvSpPr/>
            <p:nvPr/>
          </p:nvSpPr>
          <p:spPr>
            <a:xfrm>
              <a:off x="-75725" y="1312638"/>
              <a:ext cx="51875" cy="31775"/>
            </a:xfrm>
            <a:custGeom>
              <a:avLst/>
              <a:gdLst/>
              <a:ahLst/>
              <a:cxnLst/>
              <a:rect l="l" t="t" r="r" b="b"/>
              <a:pathLst>
                <a:path w="2075" h="1271" extrusionOk="0">
                  <a:moveTo>
                    <a:pt x="789" y="0"/>
                  </a:moveTo>
                  <a:cubicBezTo>
                    <a:pt x="736" y="0"/>
                    <a:pt x="685" y="11"/>
                    <a:pt x="635" y="33"/>
                  </a:cubicBezTo>
                  <a:cubicBezTo>
                    <a:pt x="1" y="266"/>
                    <a:pt x="1002" y="1100"/>
                    <a:pt x="1002" y="1100"/>
                  </a:cubicBezTo>
                  <a:cubicBezTo>
                    <a:pt x="1002" y="1100"/>
                    <a:pt x="1371" y="1271"/>
                    <a:pt x="1690" y="1271"/>
                  </a:cubicBezTo>
                  <a:cubicBezTo>
                    <a:pt x="1717" y="1271"/>
                    <a:pt x="1743" y="1270"/>
                    <a:pt x="1769" y="1267"/>
                  </a:cubicBezTo>
                  <a:cubicBezTo>
                    <a:pt x="2075" y="1236"/>
                    <a:pt x="1371" y="0"/>
                    <a:pt x="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1"/>
            <p:cNvSpPr/>
            <p:nvPr/>
          </p:nvSpPr>
          <p:spPr>
            <a:xfrm>
              <a:off x="-127100" y="1304288"/>
              <a:ext cx="45575" cy="34450"/>
            </a:xfrm>
            <a:custGeom>
              <a:avLst/>
              <a:gdLst/>
              <a:ahLst/>
              <a:cxnLst/>
              <a:rect l="l" t="t" r="r" b="b"/>
              <a:pathLst>
                <a:path w="1823" h="1378" extrusionOk="0">
                  <a:moveTo>
                    <a:pt x="726" y="0"/>
                  </a:moveTo>
                  <a:cubicBezTo>
                    <a:pt x="315" y="0"/>
                    <a:pt x="0" y="221"/>
                    <a:pt x="288" y="700"/>
                  </a:cubicBezTo>
                  <a:cubicBezTo>
                    <a:pt x="550" y="1200"/>
                    <a:pt x="1117" y="1377"/>
                    <a:pt x="1433" y="1377"/>
                  </a:cubicBezTo>
                  <a:cubicBezTo>
                    <a:pt x="1560" y="1377"/>
                    <a:pt x="1646" y="1349"/>
                    <a:pt x="1656" y="1301"/>
                  </a:cubicBezTo>
                  <a:cubicBezTo>
                    <a:pt x="1656" y="1301"/>
                    <a:pt x="1822" y="367"/>
                    <a:pt x="1222" y="100"/>
                  </a:cubicBezTo>
                  <a:cubicBezTo>
                    <a:pt x="1062" y="34"/>
                    <a:pt x="887" y="0"/>
                    <a:pt x="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1"/>
            <p:cNvSpPr/>
            <p:nvPr/>
          </p:nvSpPr>
          <p:spPr>
            <a:xfrm>
              <a:off x="-199850" y="1301713"/>
              <a:ext cx="52450" cy="38250"/>
            </a:xfrm>
            <a:custGeom>
              <a:avLst/>
              <a:gdLst/>
              <a:ahLst/>
              <a:cxnLst/>
              <a:rect l="l" t="t" r="r" b="b"/>
              <a:pathLst>
                <a:path w="2098" h="1530" extrusionOk="0">
                  <a:moveTo>
                    <a:pt x="480" y="0"/>
                  </a:moveTo>
                  <a:cubicBezTo>
                    <a:pt x="187" y="0"/>
                    <a:pt x="0" y="93"/>
                    <a:pt x="129" y="370"/>
                  </a:cubicBezTo>
                  <a:cubicBezTo>
                    <a:pt x="344" y="728"/>
                    <a:pt x="1139" y="1529"/>
                    <a:pt x="1660" y="1529"/>
                  </a:cubicBezTo>
                  <a:cubicBezTo>
                    <a:pt x="1867" y="1529"/>
                    <a:pt x="2031" y="1402"/>
                    <a:pt x="2097" y="1070"/>
                  </a:cubicBezTo>
                  <a:cubicBezTo>
                    <a:pt x="2097" y="1070"/>
                    <a:pt x="1930" y="303"/>
                    <a:pt x="1297" y="136"/>
                  </a:cubicBezTo>
                  <a:cubicBezTo>
                    <a:pt x="1028" y="61"/>
                    <a:pt x="719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1"/>
            <p:cNvSpPr/>
            <p:nvPr/>
          </p:nvSpPr>
          <p:spPr>
            <a:xfrm>
              <a:off x="-5675" y="1348463"/>
              <a:ext cx="37900" cy="42325"/>
            </a:xfrm>
            <a:custGeom>
              <a:avLst/>
              <a:gdLst/>
              <a:ahLst/>
              <a:cxnLst/>
              <a:rect l="l" t="t" r="r" b="b"/>
              <a:pathLst>
                <a:path w="1516" h="1693" extrusionOk="0">
                  <a:moveTo>
                    <a:pt x="334" y="1"/>
                  </a:moveTo>
                  <a:cubicBezTo>
                    <a:pt x="334" y="1"/>
                    <a:pt x="1" y="1168"/>
                    <a:pt x="801" y="1602"/>
                  </a:cubicBezTo>
                  <a:cubicBezTo>
                    <a:pt x="927" y="1665"/>
                    <a:pt x="1026" y="1692"/>
                    <a:pt x="1103" y="1692"/>
                  </a:cubicBezTo>
                  <a:cubicBezTo>
                    <a:pt x="1516" y="1692"/>
                    <a:pt x="1278" y="895"/>
                    <a:pt x="968" y="501"/>
                  </a:cubicBezTo>
                  <a:cubicBezTo>
                    <a:pt x="601" y="1"/>
                    <a:pt x="334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1"/>
            <p:cNvSpPr/>
            <p:nvPr/>
          </p:nvSpPr>
          <p:spPr>
            <a:xfrm>
              <a:off x="40200" y="1403288"/>
              <a:ext cx="17475" cy="16750"/>
            </a:xfrm>
            <a:custGeom>
              <a:avLst/>
              <a:gdLst/>
              <a:ahLst/>
              <a:cxnLst/>
              <a:rect l="l" t="t" r="r" b="b"/>
              <a:pathLst>
                <a:path w="699" h="670" extrusionOk="0">
                  <a:moveTo>
                    <a:pt x="405" y="1"/>
                  </a:moveTo>
                  <a:cubicBezTo>
                    <a:pt x="392" y="1"/>
                    <a:pt x="379" y="3"/>
                    <a:pt x="367" y="9"/>
                  </a:cubicBezTo>
                  <a:cubicBezTo>
                    <a:pt x="367" y="9"/>
                    <a:pt x="1" y="176"/>
                    <a:pt x="201" y="510"/>
                  </a:cubicBezTo>
                  <a:cubicBezTo>
                    <a:pt x="282" y="626"/>
                    <a:pt x="364" y="669"/>
                    <a:pt x="435" y="669"/>
                  </a:cubicBezTo>
                  <a:cubicBezTo>
                    <a:pt x="569" y="669"/>
                    <a:pt x="668" y="518"/>
                    <a:pt x="668" y="410"/>
                  </a:cubicBezTo>
                  <a:cubicBezTo>
                    <a:pt x="698" y="288"/>
                    <a:pt x="535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1"/>
            <p:cNvSpPr/>
            <p:nvPr/>
          </p:nvSpPr>
          <p:spPr>
            <a:xfrm>
              <a:off x="-238425" y="1314288"/>
              <a:ext cx="54325" cy="39575"/>
            </a:xfrm>
            <a:custGeom>
              <a:avLst/>
              <a:gdLst/>
              <a:ahLst/>
              <a:cxnLst/>
              <a:rect l="l" t="t" r="r" b="b"/>
              <a:pathLst>
                <a:path w="2173" h="1583" extrusionOk="0">
                  <a:moveTo>
                    <a:pt x="450" y="1"/>
                  </a:moveTo>
                  <a:cubicBezTo>
                    <a:pt x="383" y="1"/>
                    <a:pt x="323" y="21"/>
                    <a:pt x="271" y="67"/>
                  </a:cubicBezTo>
                  <a:cubicBezTo>
                    <a:pt x="1" y="337"/>
                    <a:pt x="1084" y="1583"/>
                    <a:pt x="1618" y="1583"/>
                  </a:cubicBezTo>
                  <a:cubicBezTo>
                    <a:pt x="1677" y="1583"/>
                    <a:pt x="1729" y="1568"/>
                    <a:pt x="1772" y="1535"/>
                  </a:cubicBezTo>
                  <a:cubicBezTo>
                    <a:pt x="1806" y="1501"/>
                    <a:pt x="2172" y="1234"/>
                    <a:pt x="1672" y="834"/>
                  </a:cubicBezTo>
                  <a:cubicBezTo>
                    <a:pt x="1257" y="475"/>
                    <a:pt x="774" y="1"/>
                    <a:pt x="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1"/>
            <p:cNvSpPr/>
            <p:nvPr/>
          </p:nvSpPr>
          <p:spPr>
            <a:xfrm>
              <a:off x="-267425" y="1329888"/>
              <a:ext cx="45800" cy="29425"/>
            </a:xfrm>
            <a:custGeom>
              <a:avLst/>
              <a:gdLst/>
              <a:ahLst/>
              <a:cxnLst/>
              <a:rect l="l" t="t" r="r" b="b"/>
              <a:pathLst>
                <a:path w="1832" h="1177" extrusionOk="0">
                  <a:moveTo>
                    <a:pt x="252" y="1"/>
                  </a:moveTo>
                  <a:cubicBezTo>
                    <a:pt x="79" y="1"/>
                    <a:pt x="0" y="66"/>
                    <a:pt x="63" y="177"/>
                  </a:cubicBezTo>
                  <a:cubicBezTo>
                    <a:pt x="150" y="378"/>
                    <a:pt x="1106" y="1176"/>
                    <a:pt x="1516" y="1176"/>
                  </a:cubicBezTo>
                  <a:cubicBezTo>
                    <a:pt x="1581" y="1176"/>
                    <a:pt x="1633" y="1156"/>
                    <a:pt x="1665" y="1111"/>
                  </a:cubicBezTo>
                  <a:cubicBezTo>
                    <a:pt x="1665" y="1111"/>
                    <a:pt x="1831" y="710"/>
                    <a:pt x="1131" y="277"/>
                  </a:cubicBezTo>
                  <a:cubicBezTo>
                    <a:pt x="761" y="83"/>
                    <a:pt x="447" y="1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1"/>
            <p:cNvSpPr/>
            <p:nvPr/>
          </p:nvSpPr>
          <p:spPr>
            <a:xfrm>
              <a:off x="-285600" y="1363238"/>
              <a:ext cx="43125" cy="29200"/>
            </a:xfrm>
            <a:custGeom>
              <a:avLst/>
              <a:gdLst/>
              <a:ahLst/>
              <a:cxnLst/>
              <a:rect l="l" t="t" r="r" b="b"/>
              <a:pathLst>
                <a:path w="1725" h="1168" extrusionOk="0">
                  <a:moveTo>
                    <a:pt x="211" y="1"/>
                  </a:moveTo>
                  <a:cubicBezTo>
                    <a:pt x="130" y="1"/>
                    <a:pt x="77" y="27"/>
                    <a:pt x="57" y="77"/>
                  </a:cubicBezTo>
                  <a:cubicBezTo>
                    <a:pt x="1" y="189"/>
                    <a:pt x="718" y="1167"/>
                    <a:pt x="1266" y="1167"/>
                  </a:cubicBezTo>
                  <a:cubicBezTo>
                    <a:pt x="1372" y="1167"/>
                    <a:pt x="1471" y="1131"/>
                    <a:pt x="1558" y="1044"/>
                  </a:cubicBezTo>
                  <a:cubicBezTo>
                    <a:pt x="1558" y="1044"/>
                    <a:pt x="1724" y="944"/>
                    <a:pt x="1157" y="444"/>
                  </a:cubicBezTo>
                  <a:cubicBezTo>
                    <a:pt x="738" y="141"/>
                    <a:pt x="400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1"/>
            <p:cNvSpPr/>
            <p:nvPr/>
          </p:nvSpPr>
          <p:spPr>
            <a:xfrm>
              <a:off x="-310325" y="1385788"/>
              <a:ext cx="45325" cy="33725"/>
            </a:xfrm>
            <a:custGeom>
              <a:avLst/>
              <a:gdLst/>
              <a:ahLst/>
              <a:cxnLst/>
              <a:rect l="l" t="t" r="r" b="b"/>
              <a:pathLst>
                <a:path w="1813" h="1349" extrusionOk="0">
                  <a:moveTo>
                    <a:pt x="325" y="1"/>
                  </a:moveTo>
                  <a:cubicBezTo>
                    <a:pt x="0" y="1"/>
                    <a:pt x="83" y="423"/>
                    <a:pt x="445" y="809"/>
                  </a:cubicBezTo>
                  <a:cubicBezTo>
                    <a:pt x="771" y="1156"/>
                    <a:pt x="1025" y="1348"/>
                    <a:pt x="1228" y="1348"/>
                  </a:cubicBezTo>
                  <a:cubicBezTo>
                    <a:pt x="1337" y="1348"/>
                    <a:pt x="1431" y="1293"/>
                    <a:pt x="1513" y="1176"/>
                  </a:cubicBezTo>
                  <a:cubicBezTo>
                    <a:pt x="1513" y="1176"/>
                    <a:pt x="1813" y="776"/>
                    <a:pt x="879" y="209"/>
                  </a:cubicBezTo>
                  <a:cubicBezTo>
                    <a:pt x="631" y="62"/>
                    <a:pt x="448" y="1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1"/>
            <p:cNvSpPr/>
            <p:nvPr/>
          </p:nvSpPr>
          <p:spPr>
            <a:xfrm>
              <a:off x="417575" y="1378988"/>
              <a:ext cx="25450" cy="15700"/>
            </a:xfrm>
            <a:custGeom>
              <a:avLst/>
              <a:gdLst/>
              <a:ahLst/>
              <a:cxnLst/>
              <a:rect l="l" t="t" r="r" b="b"/>
              <a:pathLst>
                <a:path w="1018" h="628" extrusionOk="0">
                  <a:moveTo>
                    <a:pt x="599" y="1"/>
                  </a:moveTo>
                  <a:cubicBezTo>
                    <a:pt x="324" y="1"/>
                    <a:pt x="0" y="627"/>
                    <a:pt x="326" y="627"/>
                  </a:cubicBezTo>
                  <a:cubicBezTo>
                    <a:pt x="352" y="627"/>
                    <a:pt x="382" y="623"/>
                    <a:pt x="417" y="614"/>
                  </a:cubicBezTo>
                  <a:cubicBezTo>
                    <a:pt x="550" y="581"/>
                    <a:pt x="1017" y="247"/>
                    <a:pt x="717" y="47"/>
                  </a:cubicBezTo>
                  <a:cubicBezTo>
                    <a:pt x="680" y="15"/>
                    <a:pt x="640" y="1"/>
                    <a:pt x="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1"/>
            <p:cNvSpPr/>
            <p:nvPr/>
          </p:nvSpPr>
          <p:spPr>
            <a:xfrm>
              <a:off x="460225" y="1403538"/>
              <a:ext cx="30325" cy="14200"/>
            </a:xfrm>
            <a:custGeom>
              <a:avLst/>
              <a:gdLst/>
              <a:ahLst/>
              <a:cxnLst/>
              <a:rect l="l" t="t" r="r" b="b"/>
              <a:pathLst>
                <a:path w="1213" h="568" extrusionOk="0">
                  <a:moveTo>
                    <a:pt x="835" y="1"/>
                  </a:moveTo>
                  <a:cubicBezTo>
                    <a:pt x="523" y="1"/>
                    <a:pt x="0" y="567"/>
                    <a:pt x="476" y="567"/>
                  </a:cubicBezTo>
                  <a:cubicBezTo>
                    <a:pt x="488" y="567"/>
                    <a:pt x="499" y="567"/>
                    <a:pt x="512" y="566"/>
                  </a:cubicBezTo>
                  <a:cubicBezTo>
                    <a:pt x="645" y="566"/>
                    <a:pt x="1212" y="333"/>
                    <a:pt x="979" y="66"/>
                  </a:cubicBezTo>
                  <a:cubicBezTo>
                    <a:pt x="943" y="20"/>
                    <a:pt x="893" y="1"/>
                    <a:pt x="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1"/>
            <p:cNvSpPr/>
            <p:nvPr/>
          </p:nvSpPr>
          <p:spPr>
            <a:xfrm>
              <a:off x="247200" y="1385738"/>
              <a:ext cx="17350" cy="19800"/>
            </a:xfrm>
            <a:custGeom>
              <a:avLst/>
              <a:gdLst/>
              <a:ahLst/>
              <a:cxnLst/>
              <a:rect l="l" t="t" r="r" b="b"/>
              <a:pathLst>
                <a:path w="694" h="792" extrusionOk="0">
                  <a:moveTo>
                    <a:pt x="270" y="1"/>
                  </a:moveTo>
                  <a:cubicBezTo>
                    <a:pt x="1" y="1"/>
                    <a:pt x="147" y="792"/>
                    <a:pt x="392" y="792"/>
                  </a:cubicBezTo>
                  <a:cubicBezTo>
                    <a:pt x="434" y="792"/>
                    <a:pt x="480" y="768"/>
                    <a:pt x="527" y="711"/>
                  </a:cubicBezTo>
                  <a:cubicBezTo>
                    <a:pt x="594" y="645"/>
                    <a:pt x="694" y="144"/>
                    <a:pt x="327" y="11"/>
                  </a:cubicBezTo>
                  <a:cubicBezTo>
                    <a:pt x="306" y="4"/>
                    <a:pt x="287" y="1"/>
                    <a:pt x="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1"/>
            <p:cNvSpPr/>
            <p:nvPr/>
          </p:nvSpPr>
          <p:spPr>
            <a:xfrm>
              <a:off x="189425" y="1380663"/>
              <a:ext cx="33425" cy="37125"/>
            </a:xfrm>
            <a:custGeom>
              <a:avLst/>
              <a:gdLst/>
              <a:ahLst/>
              <a:cxnLst/>
              <a:rect l="l" t="t" r="r" b="b"/>
              <a:pathLst>
                <a:path w="1337" h="1485" extrusionOk="0">
                  <a:moveTo>
                    <a:pt x="515" y="1"/>
                  </a:moveTo>
                  <a:cubicBezTo>
                    <a:pt x="1" y="1"/>
                    <a:pt x="305" y="1484"/>
                    <a:pt x="764" y="1484"/>
                  </a:cubicBezTo>
                  <a:cubicBezTo>
                    <a:pt x="841" y="1484"/>
                    <a:pt x="921" y="1443"/>
                    <a:pt x="1003" y="1348"/>
                  </a:cubicBezTo>
                  <a:cubicBezTo>
                    <a:pt x="1137" y="1181"/>
                    <a:pt x="1337" y="214"/>
                    <a:pt x="603" y="14"/>
                  </a:cubicBezTo>
                  <a:cubicBezTo>
                    <a:pt x="571" y="5"/>
                    <a:pt x="542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1"/>
            <p:cNvSpPr/>
            <p:nvPr/>
          </p:nvSpPr>
          <p:spPr>
            <a:xfrm>
              <a:off x="135900" y="1393813"/>
              <a:ext cx="33575" cy="21700"/>
            </a:xfrm>
            <a:custGeom>
              <a:avLst/>
              <a:gdLst/>
              <a:ahLst/>
              <a:cxnLst/>
              <a:rect l="l" t="t" r="r" b="b"/>
              <a:pathLst>
                <a:path w="1343" h="868" extrusionOk="0">
                  <a:moveTo>
                    <a:pt x="465" y="0"/>
                  </a:moveTo>
                  <a:cubicBezTo>
                    <a:pt x="1" y="0"/>
                    <a:pt x="454" y="867"/>
                    <a:pt x="929" y="867"/>
                  </a:cubicBezTo>
                  <a:cubicBezTo>
                    <a:pt x="990" y="867"/>
                    <a:pt x="1050" y="853"/>
                    <a:pt x="1109" y="822"/>
                  </a:cubicBezTo>
                  <a:cubicBezTo>
                    <a:pt x="1209" y="722"/>
                    <a:pt x="1343" y="222"/>
                    <a:pt x="609" y="21"/>
                  </a:cubicBezTo>
                  <a:cubicBezTo>
                    <a:pt x="554" y="7"/>
                    <a:pt x="506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1"/>
            <p:cNvSpPr/>
            <p:nvPr/>
          </p:nvSpPr>
          <p:spPr>
            <a:xfrm>
              <a:off x="375150" y="1380538"/>
              <a:ext cx="37000" cy="26300"/>
            </a:xfrm>
            <a:custGeom>
              <a:avLst/>
              <a:gdLst/>
              <a:ahLst/>
              <a:cxnLst/>
              <a:rect l="l" t="t" r="r" b="b"/>
              <a:pathLst>
                <a:path w="1480" h="1052" extrusionOk="0">
                  <a:moveTo>
                    <a:pt x="887" y="1"/>
                  </a:moveTo>
                  <a:cubicBezTo>
                    <a:pt x="463" y="1"/>
                    <a:pt x="1" y="1052"/>
                    <a:pt x="533" y="1052"/>
                  </a:cubicBezTo>
                  <a:cubicBezTo>
                    <a:pt x="606" y="1052"/>
                    <a:pt x="699" y="1032"/>
                    <a:pt x="813" y="986"/>
                  </a:cubicBezTo>
                  <a:cubicBezTo>
                    <a:pt x="879" y="919"/>
                    <a:pt x="1480" y="185"/>
                    <a:pt x="979" y="19"/>
                  </a:cubicBezTo>
                  <a:cubicBezTo>
                    <a:pt x="949" y="7"/>
                    <a:pt x="918" y="1"/>
                    <a:pt x="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1"/>
            <p:cNvSpPr/>
            <p:nvPr/>
          </p:nvSpPr>
          <p:spPr>
            <a:xfrm>
              <a:off x="331875" y="1382138"/>
              <a:ext cx="27750" cy="20525"/>
            </a:xfrm>
            <a:custGeom>
              <a:avLst/>
              <a:gdLst/>
              <a:ahLst/>
              <a:cxnLst/>
              <a:rect l="l" t="t" r="r" b="b"/>
              <a:pathLst>
                <a:path w="1110" h="821" extrusionOk="0">
                  <a:moveTo>
                    <a:pt x="550" y="0"/>
                  </a:moveTo>
                  <a:cubicBezTo>
                    <a:pt x="218" y="0"/>
                    <a:pt x="0" y="821"/>
                    <a:pt x="449" y="821"/>
                  </a:cubicBezTo>
                  <a:cubicBezTo>
                    <a:pt x="519" y="821"/>
                    <a:pt x="605" y="801"/>
                    <a:pt x="709" y="755"/>
                  </a:cubicBezTo>
                  <a:cubicBezTo>
                    <a:pt x="709" y="755"/>
                    <a:pt x="1109" y="255"/>
                    <a:pt x="642" y="21"/>
                  </a:cubicBezTo>
                  <a:cubicBezTo>
                    <a:pt x="611" y="7"/>
                    <a:pt x="580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1"/>
            <p:cNvSpPr/>
            <p:nvPr/>
          </p:nvSpPr>
          <p:spPr>
            <a:xfrm>
              <a:off x="88925" y="1523588"/>
              <a:ext cx="68050" cy="171825"/>
            </a:xfrm>
            <a:custGeom>
              <a:avLst/>
              <a:gdLst/>
              <a:ahLst/>
              <a:cxnLst/>
              <a:rect l="l" t="t" r="r" b="b"/>
              <a:pathLst>
                <a:path w="2722" h="6873" extrusionOk="0">
                  <a:moveTo>
                    <a:pt x="487" y="1"/>
                  </a:moveTo>
                  <a:cubicBezTo>
                    <a:pt x="487" y="1"/>
                    <a:pt x="0" y="716"/>
                    <a:pt x="167" y="716"/>
                  </a:cubicBezTo>
                  <a:cubicBezTo>
                    <a:pt x="180" y="716"/>
                    <a:pt x="197" y="711"/>
                    <a:pt x="220" y="701"/>
                  </a:cubicBezTo>
                  <a:cubicBezTo>
                    <a:pt x="228" y="700"/>
                    <a:pt x="237" y="700"/>
                    <a:pt x="247" y="700"/>
                  </a:cubicBezTo>
                  <a:cubicBezTo>
                    <a:pt x="545" y="700"/>
                    <a:pt x="1439" y="1203"/>
                    <a:pt x="2021" y="2269"/>
                  </a:cubicBezTo>
                  <a:cubicBezTo>
                    <a:pt x="2588" y="3336"/>
                    <a:pt x="1487" y="6872"/>
                    <a:pt x="1487" y="6872"/>
                  </a:cubicBezTo>
                  <a:lnTo>
                    <a:pt x="1921" y="6539"/>
                  </a:lnTo>
                  <a:cubicBezTo>
                    <a:pt x="1921" y="6539"/>
                    <a:pt x="2722" y="3603"/>
                    <a:pt x="2255" y="2102"/>
                  </a:cubicBezTo>
                  <a:cubicBezTo>
                    <a:pt x="1821" y="601"/>
                    <a:pt x="487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1"/>
            <p:cNvSpPr/>
            <p:nvPr/>
          </p:nvSpPr>
          <p:spPr>
            <a:xfrm>
              <a:off x="17375" y="1709938"/>
              <a:ext cx="163775" cy="34975"/>
            </a:xfrm>
            <a:custGeom>
              <a:avLst/>
              <a:gdLst/>
              <a:ahLst/>
              <a:cxnLst/>
              <a:rect l="l" t="t" r="r" b="b"/>
              <a:pathLst>
                <a:path w="6551" h="1399" extrusionOk="0">
                  <a:moveTo>
                    <a:pt x="3" y="1"/>
                  </a:moveTo>
                  <a:cubicBezTo>
                    <a:pt x="1" y="1"/>
                    <a:pt x="4" y="6"/>
                    <a:pt x="13" y="19"/>
                  </a:cubicBezTo>
                  <a:cubicBezTo>
                    <a:pt x="22" y="31"/>
                    <a:pt x="50" y="51"/>
                    <a:pt x="95" y="78"/>
                  </a:cubicBezTo>
                  <a:lnTo>
                    <a:pt x="95" y="78"/>
                  </a:lnTo>
                  <a:cubicBezTo>
                    <a:pt x="42" y="29"/>
                    <a:pt x="9" y="1"/>
                    <a:pt x="3" y="1"/>
                  </a:cubicBezTo>
                  <a:close/>
                  <a:moveTo>
                    <a:pt x="95" y="78"/>
                  </a:moveTo>
                  <a:cubicBezTo>
                    <a:pt x="279" y="246"/>
                    <a:pt x="705" y="657"/>
                    <a:pt x="1080" y="986"/>
                  </a:cubicBezTo>
                  <a:cubicBezTo>
                    <a:pt x="1514" y="1362"/>
                    <a:pt x="1948" y="1387"/>
                    <a:pt x="2056" y="1387"/>
                  </a:cubicBezTo>
                  <a:cubicBezTo>
                    <a:pt x="2072" y="1387"/>
                    <a:pt x="2081" y="1386"/>
                    <a:pt x="2081" y="1386"/>
                  </a:cubicBezTo>
                  <a:cubicBezTo>
                    <a:pt x="2081" y="1386"/>
                    <a:pt x="1998" y="1287"/>
                    <a:pt x="2172" y="1287"/>
                  </a:cubicBezTo>
                  <a:cubicBezTo>
                    <a:pt x="2244" y="1287"/>
                    <a:pt x="2362" y="1304"/>
                    <a:pt x="2548" y="1353"/>
                  </a:cubicBezTo>
                  <a:cubicBezTo>
                    <a:pt x="2657" y="1385"/>
                    <a:pt x="2781" y="1399"/>
                    <a:pt x="2916" y="1399"/>
                  </a:cubicBezTo>
                  <a:cubicBezTo>
                    <a:pt x="3480" y="1399"/>
                    <a:pt x="4230" y="1161"/>
                    <a:pt x="4850" y="1053"/>
                  </a:cubicBezTo>
                  <a:cubicBezTo>
                    <a:pt x="5584" y="919"/>
                    <a:pt x="6051" y="853"/>
                    <a:pt x="6051" y="853"/>
                  </a:cubicBezTo>
                  <a:lnTo>
                    <a:pt x="6551" y="686"/>
                  </a:lnTo>
                  <a:cubicBezTo>
                    <a:pt x="6551" y="686"/>
                    <a:pt x="6290" y="556"/>
                    <a:pt x="5663" y="556"/>
                  </a:cubicBezTo>
                  <a:cubicBezTo>
                    <a:pt x="5287" y="556"/>
                    <a:pt x="4779" y="603"/>
                    <a:pt x="4116" y="753"/>
                  </a:cubicBezTo>
                  <a:cubicBezTo>
                    <a:pt x="3818" y="827"/>
                    <a:pt x="3505" y="858"/>
                    <a:pt x="3190" y="858"/>
                  </a:cubicBezTo>
                  <a:cubicBezTo>
                    <a:pt x="1839" y="858"/>
                    <a:pt x="449" y="284"/>
                    <a:pt x="95" y="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1"/>
            <p:cNvSpPr/>
            <p:nvPr/>
          </p:nvSpPr>
          <p:spPr>
            <a:xfrm>
              <a:off x="46875" y="1479288"/>
              <a:ext cx="58925" cy="249475"/>
            </a:xfrm>
            <a:custGeom>
              <a:avLst/>
              <a:gdLst/>
              <a:ahLst/>
              <a:cxnLst/>
              <a:rect l="l" t="t" r="r" b="b"/>
              <a:pathLst>
                <a:path w="2357" h="9979" extrusionOk="0">
                  <a:moveTo>
                    <a:pt x="1748" y="1"/>
                  </a:moveTo>
                  <a:cubicBezTo>
                    <a:pt x="1609" y="1"/>
                    <a:pt x="1501" y="38"/>
                    <a:pt x="1501" y="38"/>
                  </a:cubicBezTo>
                  <a:cubicBezTo>
                    <a:pt x="1501" y="38"/>
                    <a:pt x="2035" y="7510"/>
                    <a:pt x="0" y="9979"/>
                  </a:cubicBezTo>
                  <a:lnTo>
                    <a:pt x="367" y="9979"/>
                  </a:lnTo>
                  <a:cubicBezTo>
                    <a:pt x="367" y="9979"/>
                    <a:pt x="2169" y="6276"/>
                    <a:pt x="2335" y="839"/>
                  </a:cubicBezTo>
                  <a:cubicBezTo>
                    <a:pt x="2357" y="126"/>
                    <a:pt x="2001" y="1"/>
                    <a:pt x="1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1"/>
            <p:cNvSpPr/>
            <p:nvPr/>
          </p:nvSpPr>
          <p:spPr>
            <a:xfrm>
              <a:off x="-95725" y="1522738"/>
              <a:ext cx="44225" cy="46925"/>
            </a:xfrm>
            <a:custGeom>
              <a:avLst/>
              <a:gdLst/>
              <a:ahLst/>
              <a:cxnLst/>
              <a:rect l="l" t="t" r="r" b="b"/>
              <a:pathLst>
                <a:path w="1769" h="1877" extrusionOk="0">
                  <a:moveTo>
                    <a:pt x="582" y="1"/>
                  </a:moveTo>
                  <a:cubicBezTo>
                    <a:pt x="577" y="1"/>
                    <a:pt x="572" y="1"/>
                    <a:pt x="567" y="1"/>
                  </a:cubicBezTo>
                  <a:cubicBezTo>
                    <a:pt x="0" y="35"/>
                    <a:pt x="634" y="1469"/>
                    <a:pt x="1168" y="1736"/>
                  </a:cubicBezTo>
                  <a:cubicBezTo>
                    <a:pt x="1345" y="1840"/>
                    <a:pt x="1470" y="1876"/>
                    <a:pt x="1558" y="1876"/>
                  </a:cubicBezTo>
                  <a:cubicBezTo>
                    <a:pt x="1752" y="1876"/>
                    <a:pt x="1768" y="1703"/>
                    <a:pt x="1768" y="1703"/>
                  </a:cubicBezTo>
                  <a:cubicBezTo>
                    <a:pt x="1768" y="1703"/>
                    <a:pt x="1081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1"/>
            <p:cNvSpPr/>
            <p:nvPr/>
          </p:nvSpPr>
          <p:spPr>
            <a:xfrm>
              <a:off x="10050" y="1534088"/>
              <a:ext cx="30175" cy="55975"/>
            </a:xfrm>
            <a:custGeom>
              <a:avLst/>
              <a:gdLst/>
              <a:ahLst/>
              <a:cxnLst/>
              <a:rect l="l" t="t" r="r" b="b"/>
              <a:pathLst>
                <a:path w="1207" h="2239" extrusionOk="0">
                  <a:moveTo>
                    <a:pt x="988" y="0"/>
                  </a:moveTo>
                  <a:cubicBezTo>
                    <a:pt x="809" y="0"/>
                    <a:pt x="552" y="90"/>
                    <a:pt x="339" y="515"/>
                  </a:cubicBezTo>
                  <a:cubicBezTo>
                    <a:pt x="1" y="1192"/>
                    <a:pt x="571" y="2239"/>
                    <a:pt x="818" y="2239"/>
                  </a:cubicBezTo>
                  <a:cubicBezTo>
                    <a:pt x="839" y="2239"/>
                    <a:pt x="858" y="2231"/>
                    <a:pt x="873" y="2216"/>
                  </a:cubicBezTo>
                  <a:cubicBezTo>
                    <a:pt x="1073" y="1982"/>
                    <a:pt x="639" y="615"/>
                    <a:pt x="1207" y="48"/>
                  </a:cubicBezTo>
                  <a:cubicBezTo>
                    <a:pt x="1207" y="48"/>
                    <a:pt x="1118" y="0"/>
                    <a:pt x="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1"/>
            <p:cNvSpPr/>
            <p:nvPr/>
          </p:nvSpPr>
          <p:spPr>
            <a:xfrm>
              <a:off x="9000" y="1465913"/>
              <a:ext cx="47075" cy="35075"/>
            </a:xfrm>
            <a:custGeom>
              <a:avLst/>
              <a:gdLst/>
              <a:ahLst/>
              <a:cxnLst/>
              <a:rect l="l" t="t" r="r" b="b"/>
              <a:pathLst>
                <a:path w="1883" h="1403" extrusionOk="0">
                  <a:moveTo>
                    <a:pt x="903" y="1"/>
                  </a:moveTo>
                  <a:cubicBezTo>
                    <a:pt x="431" y="1"/>
                    <a:pt x="0" y="673"/>
                    <a:pt x="214" y="807"/>
                  </a:cubicBezTo>
                  <a:cubicBezTo>
                    <a:pt x="454" y="966"/>
                    <a:pt x="1076" y="1402"/>
                    <a:pt x="1368" y="1402"/>
                  </a:cubicBezTo>
                  <a:cubicBezTo>
                    <a:pt x="1442" y="1402"/>
                    <a:pt x="1495" y="1374"/>
                    <a:pt x="1515" y="1307"/>
                  </a:cubicBezTo>
                  <a:cubicBezTo>
                    <a:pt x="1515" y="1240"/>
                    <a:pt x="1882" y="640"/>
                    <a:pt x="1249" y="140"/>
                  </a:cubicBezTo>
                  <a:cubicBezTo>
                    <a:pt x="1137" y="41"/>
                    <a:pt x="1019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1"/>
            <p:cNvSpPr/>
            <p:nvPr/>
          </p:nvSpPr>
          <p:spPr>
            <a:xfrm>
              <a:off x="-61550" y="1401838"/>
              <a:ext cx="34425" cy="37325"/>
            </a:xfrm>
            <a:custGeom>
              <a:avLst/>
              <a:gdLst/>
              <a:ahLst/>
              <a:cxnLst/>
              <a:rect l="l" t="t" r="r" b="b"/>
              <a:pathLst>
                <a:path w="1377" h="1493" extrusionOk="0">
                  <a:moveTo>
                    <a:pt x="902" y="1"/>
                  </a:moveTo>
                  <a:cubicBezTo>
                    <a:pt x="401" y="1"/>
                    <a:pt x="1" y="668"/>
                    <a:pt x="234" y="901"/>
                  </a:cubicBezTo>
                  <a:cubicBezTo>
                    <a:pt x="437" y="1129"/>
                    <a:pt x="1006" y="1492"/>
                    <a:pt x="1253" y="1492"/>
                  </a:cubicBezTo>
                  <a:cubicBezTo>
                    <a:pt x="1331" y="1492"/>
                    <a:pt x="1377" y="1456"/>
                    <a:pt x="1369" y="1368"/>
                  </a:cubicBezTo>
                  <a:cubicBezTo>
                    <a:pt x="1369" y="1368"/>
                    <a:pt x="1369" y="1"/>
                    <a:pt x="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1"/>
            <p:cNvSpPr/>
            <p:nvPr/>
          </p:nvSpPr>
          <p:spPr>
            <a:xfrm>
              <a:off x="-129925" y="1391938"/>
              <a:ext cx="43025" cy="29375"/>
            </a:xfrm>
            <a:custGeom>
              <a:avLst/>
              <a:gdLst/>
              <a:ahLst/>
              <a:cxnLst/>
              <a:rect l="l" t="t" r="r" b="b"/>
              <a:pathLst>
                <a:path w="1721" h="1175" extrusionOk="0">
                  <a:moveTo>
                    <a:pt x="345" y="1"/>
                  </a:moveTo>
                  <a:cubicBezTo>
                    <a:pt x="313" y="1"/>
                    <a:pt x="287" y="10"/>
                    <a:pt x="268" y="30"/>
                  </a:cubicBezTo>
                  <a:cubicBezTo>
                    <a:pt x="1" y="230"/>
                    <a:pt x="234" y="1097"/>
                    <a:pt x="434" y="1130"/>
                  </a:cubicBezTo>
                  <a:cubicBezTo>
                    <a:pt x="549" y="1130"/>
                    <a:pt x="990" y="1174"/>
                    <a:pt x="1310" y="1174"/>
                  </a:cubicBezTo>
                  <a:cubicBezTo>
                    <a:pt x="1549" y="1174"/>
                    <a:pt x="1721" y="1150"/>
                    <a:pt x="1635" y="1064"/>
                  </a:cubicBezTo>
                  <a:cubicBezTo>
                    <a:pt x="1635" y="1064"/>
                    <a:pt x="684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1"/>
            <p:cNvSpPr/>
            <p:nvPr/>
          </p:nvSpPr>
          <p:spPr>
            <a:xfrm>
              <a:off x="-184125" y="1417288"/>
              <a:ext cx="36525" cy="29650"/>
            </a:xfrm>
            <a:custGeom>
              <a:avLst/>
              <a:gdLst/>
              <a:ahLst/>
              <a:cxnLst/>
              <a:rect l="l" t="t" r="r" b="b"/>
              <a:pathLst>
                <a:path w="1461" h="1186" extrusionOk="0">
                  <a:moveTo>
                    <a:pt x="224" y="0"/>
                  </a:moveTo>
                  <a:cubicBezTo>
                    <a:pt x="200" y="0"/>
                    <a:pt x="181" y="5"/>
                    <a:pt x="167" y="16"/>
                  </a:cubicBezTo>
                  <a:cubicBezTo>
                    <a:pt x="0" y="116"/>
                    <a:pt x="301" y="1117"/>
                    <a:pt x="568" y="1184"/>
                  </a:cubicBezTo>
                  <a:cubicBezTo>
                    <a:pt x="576" y="1185"/>
                    <a:pt x="585" y="1186"/>
                    <a:pt x="595" y="1186"/>
                  </a:cubicBezTo>
                  <a:cubicBezTo>
                    <a:pt x="849" y="1186"/>
                    <a:pt x="1461" y="777"/>
                    <a:pt x="1268" y="617"/>
                  </a:cubicBezTo>
                  <a:cubicBezTo>
                    <a:pt x="1268" y="617"/>
                    <a:pt x="483" y="0"/>
                    <a:pt x="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1"/>
            <p:cNvSpPr/>
            <p:nvPr/>
          </p:nvSpPr>
          <p:spPr>
            <a:xfrm>
              <a:off x="-200800" y="1479263"/>
              <a:ext cx="37550" cy="22400"/>
            </a:xfrm>
            <a:custGeom>
              <a:avLst/>
              <a:gdLst/>
              <a:ahLst/>
              <a:cxnLst/>
              <a:rect l="l" t="t" r="r" b="b"/>
              <a:pathLst>
                <a:path w="1502" h="896" extrusionOk="0">
                  <a:moveTo>
                    <a:pt x="86" y="1"/>
                  </a:moveTo>
                  <a:cubicBezTo>
                    <a:pt x="32" y="1"/>
                    <a:pt x="0" y="12"/>
                    <a:pt x="0" y="39"/>
                  </a:cubicBezTo>
                  <a:cubicBezTo>
                    <a:pt x="0" y="191"/>
                    <a:pt x="553" y="895"/>
                    <a:pt x="853" y="895"/>
                  </a:cubicBezTo>
                  <a:cubicBezTo>
                    <a:pt x="883" y="895"/>
                    <a:pt x="910" y="888"/>
                    <a:pt x="934" y="873"/>
                  </a:cubicBezTo>
                  <a:cubicBezTo>
                    <a:pt x="1168" y="706"/>
                    <a:pt x="1501" y="573"/>
                    <a:pt x="1235" y="306"/>
                  </a:cubicBezTo>
                  <a:cubicBezTo>
                    <a:pt x="1235" y="306"/>
                    <a:pt x="366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1"/>
            <p:cNvSpPr/>
            <p:nvPr/>
          </p:nvSpPr>
          <p:spPr>
            <a:xfrm>
              <a:off x="-193025" y="1528213"/>
              <a:ext cx="25600" cy="22825"/>
            </a:xfrm>
            <a:custGeom>
              <a:avLst/>
              <a:gdLst/>
              <a:ahLst/>
              <a:cxnLst/>
              <a:rect l="l" t="t" r="r" b="b"/>
              <a:pathLst>
                <a:path w="1024" h="913" extrusionOk="0">
                  <a:moveTo>
                    <a:pt x="109" y="0"/>
                  </a:moveTo>
                  <a:cubicBezTo>
                    <a:pt x="38" y="0"/>
                    <a:pt x="1" y="23"/>
                    <a:pt x="23" y="83"/>
                  </a:cubicBezTo>
                  <a:cubicBezTo>
                    <a:pt x="130" y="271"/>
                    <a:pt x="583" y="912"/>
                    <a:pt x="826" y="912"/>
                  </a:cubicBezTo>
                  <a:cubicBezTo>
                    <a:pt x="884" y="912"/>
                    <a:pt x="931" y="874"/>
                    <a:pt x="957" y="783"/>
                  </a:cubicBezTo>
                  <a:lnTo>
                    <a:pt x="1024" y="283"/>
                  </a:lnTo>
                  <a:cubicBezTo>
                    <a:pt x="1024" y="283"/>
                    <a:pt x="35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1"/>
            <p:cNvSpPr/>
            <p:nvPr/>
          </p:nvSpPr>
          <p:spPr>
            <a:xfrm>
              <a:off x="103575" y="1668688"/>
              <a:ext cx="140125" cy="66750"/>
            </a:xfrm>
            <a:custGeom>
              <a:avLst/>
              <a:gdLst/>
              <a:ahLst/>
              <a:cxnLst/>
              <a:rect l="l" t="t" r="r" b="b"/>
              <a:pathLst>
                <a:path w="5605" h="2670" extrusionOk="0">
                  <a:moveTo>
                    <a:pt x="5605" y="1"/>
                  </a:moveTo>
                  <a:lnTo>
                    <a:pt x="5605" y="1"/>
                  </a:lnTo>
                  <a:cubicBezTo>
                    <a:pt x="5604" y="1"/>
                    <a:pt x="2669" y="2036"/>
                    <a:pt x="1" y="2503"/>
                  </a:cubicBezTo>
                  <a:lnTo>
                    <a:pt x="801" y="2669"/>
                  </a:lnTo>
                  <a:cubicBezTo>
                    <a:pt x="801" y="2669"/>
                    <a:pt x="3637" y="1669"/>
                    <a:pt x="5571" y="201"/>
                  </a:cubicBezTo>
                  <a:lnTo>
                    <a:pt x="5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1"/>
            <p:cNvSpPr/>
            <p:nvPr/>
          </p:nvSpPr>
          <p:spPr>
            <a:xfrm>
              <a:off x="18800" y="1739913"/>
              <a:ext cx="48950" cy="244250"/>
            </a:xfrm>
            <a:custGeom>
              <a:avLst/>
              <a:gdLst/>
              <a:ahLst/>
              <a:cxnLst/>
              <a:rect l="l" t="t" r="r" b="b"/>
              <a:pathLst>
                <a:path w="1958" h="9770" extrusionOk="0">
                  <a:moveTo>
                    <a:pt x="685" y="0"/>
                  </a:moveTo>
                  <a:cubicBezTo>
                    <a:pt x="660" y="0"/>
                    <a:pt x="744" y="375"/>
                    <a:pt x="1057" y="1522"/>
                  </a:cubicBezTo>
                  <a:lnTo>
                    <a:pt x="1157" y="1322"/>
                  </a:lnTo>
                  <a:cubicBezTo>
                    <a:pt x="1157" y="1322"/>
                    <a:pt x="730" y="0"/>
                    <a:pt x="685" y="0"/>
                  </a:cubicBezTo>
                  <a:close/>
                  <a:moveTo>
                    <a:pt x="1057" y="1522"/>
                  </a:moveTo>
                  <a:cubicBezTo>
                    <a:pt x="1957" y="4824"/>
                    <a:pt x="223" y="8827"/>
                    <a:pt x="223" y="8827"/>
                  </a:cubicBezTo>
                  <a:cubicBezTo>
                    <a:pt x="223" y="8827"/>
                    <a:pt x="1" y="9770"/>
                    <a:pt x="177" y="9770"/>
                  </a:cubicBezTo>
                  <a:cubicBezTo>
                    <a:pt x="237" y="9770"/>
                    <a:pt x="344" y="9659"/>
                    <a:pt x="523" y="9361"/>
                  </a:cubicBezTo>
                  <a:cubicBezTo>
                    <a:pt x="1190" y="8226"/>
                    <a:pt x="1690" y="2055"/>
                    <a:pt x="1690" y="2055"/>
                  </a:cubicBezTo>
                  <a:lnTo>
                    <a:pt x="1057" y="1522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1"/>
            <p:cNvSpPr/>
            <p:nvPr/>
          </p:nvSpPr>
          <p:spPr>
            <a:xfrm>
              <a:off x="-543550" y="1553763"/>
              <a:ext cx="657150" cy="863425"/>
            </a:xfrm>
            <a:custGeom>
              <a:avLst/>
              <a:gdLst/>
              <a:ahLst/>
              <a:cxnLst/>
              <a:rect l="l" t="t" r="r" b="b"/>
              <a:pathLst>
                <a:path w="26286" h="34537" extrusionOk="0">
                  <a:moveTo>
                    <a:pt x="6357" y="0"/>
                  </a:moveTo>
                  <a:cubicBezTo>
                    <a:pt x="4256" y="0"/>
                    <a:pt x="1253" y="2655"/>
                    <a:pt x="668" y="5232"/>
                  </a:cubicBezTo>
                  <a:cubicBezTo>
                    <a:pt x="1" y="8134"/>
                    <a:pt x="468" y="9568"/>
                    <a:pt x="1135" y="11436"/>
                  </a:cubicBezTo>
                  <a:cubicBezTo>
                    <a:pt x="1735" y="13304"/>
                    <a:pt x="3136" y="14572"/>
                    <a:pt x="5671" y="15506"/>
                  </a:cubicBezTo>
                  <a:cubicBezTo>
                    <a:pt x="6385" y="15778"/>
                    <a:pt x="7025" y="15876"/>
                    <a:pt x="7576" y="15876"/>
                  </a:cubicBezTo>
                  <a:cubicBezTo>
                    <a:pt x="8981" y="15876"/>
                    <a:pt x="9807" y="15239"/>
                    <a:pt x="9808" y="15239"/>
                  </a:cubicBezTo>
                  <a:lnTo>
                    <a:pt x="9808" y="15239"/>
                  </a:lnTo>
                  <a:cubicBezTo>
                    <a:pt x="8373" y="17340"/>
                    <a:pt x="8507" y="19175"/>
                    <a:pt x="8807" y="21910"/>
                  </a:cubicBezTo>
                  <a:cubicBezTo>
                    <a:pt x="9107" y="24579"/>
                    <a:pt x="10074" y="24612"/>
                    <a:pt x="10308" y="26814"/>
                  </a:cubicBezTo>
                  <a:cubicBezTo>
                    <a:pt x="10508" y="29015"/>
                    <a:pt x="10241" y="30150"/>
                    <a:pt x="11242" y="30783"/>
                  </a:cubicBezTo>
                  <a:cubicBezTo>
                    <a:pt x="12276" y="31417"/>
                    <a:pt x="12276" y="32851"/>
                    <a:pt x="14377" y="34252"/>
                  </a:cubicBezTo>
                  <a:cubicBezTo>
                    <a:pt x="14675" y="34443"/>
                    <a:pt x="15051" y="34537"/>
                    <a:pt x="15485" y="34537"/>
                  </a:cubicBezTo>
                  <a:cubicBezTo>
                    <a:pt x="18163" y="34537"/>
                    <a:pt x="23046" y="30975"/>
                    <a:pt x="25285" y="24746"/>
                  </a:cubicBezTo>
                  <a:cubicBezTo>
                    <a:pt x="26052" y="22477"/>
                    <a:pt x="26286" y="19976"/>
                    <a:pt x="26186" y="17607"/>
                  </a:cubicBezTo>
                  <a:lnTo>
                    <a:pt x="26052" y="15839"/>
                  </a:lnTo>
                  <a:cubicBezTo>
                    <a:pt x="25619" y="11403"/>
                    <a:pt x="24285" y="7767"/>
                    <a:pt x="24285" y="7767"/>
                  </a:cubicBezTo>
                  <a:lnTo>
                    <a:pt x="11275" y="1629"/>
                  </a:lnTo>
                  <a:cubicBezTo>
                    <a:pt x="11275" y="1629"/>
                    <a:pt x="9207" y="1095"/>
                    <a:pt x="7172" y="161"/>
                  </a:cubicBezTo>
                  <a:cubicBezTo>
                    <a:pt x="6924" y="51"/>
                    <a:pt x="6649" y="0"/>
                    <a:pt x="6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1"/>
            <p:cNvSpPr/>
            <p:nvPr/>
          </p:nvSpPr>
          <p:spPr>
            <a:xfrm>
              <a:off x="-460150" y="1580288"/>
              <a:ext cx="497875" cy="334525"/>
            </a:xfrm>
            <a:custGeom>
              <a:avLst/>
              <a:gdLst/>
              <a:ahLst/>
              <a:cxnLst/>
              <a:rect l="l" t="t" r="r" b="b"/>
              <a:pathLst>
                <a:path w="19915" h="13381" extrusionOk="0">
                  <a:moveTo>
                    <a:pt x="2535" y="902"/>
                  </a:moveTo>
                  <a:lnTo>
                    <a:pt x="2535" y="902"/>
                  </a:lnTo>
                  <a:cubicBezTo>
                    <a:pt x="2558" y="915"/>
                    <a:pt x="2603" y="934"/>
                    <a:pt x="2665" y="954"/>
                  </a:cubicBezTo>
                  <a:lnTo>
                    <a:pt x="2665" y="954"/>
                  </a:lnTo>
                  <a:cubicBezTo>
                    <a:pt x="2604" y="924"/>
                    <a:pt x="2557" y="907"/>
                    <a:pt x="2535" y="902"/>
                  </a:cubicBezTo>
                  <a:close/>
                  <a:moveTo>
                    <a:pt x="5310" y="1"/>
                  </a:moveTo>
                  <a:cubicBezTo>
                    <a:pt x="4998" y="1"/>
                    <a:pt x="5121" y="569"/>
                    <a:pt x="4670" y="902"/>
                  </a:cubicBezTo>
                  <a:cubicBezTo>
                    <a:pt x="4433" y="1064"/>
                    <a:pt x="4099" y="1119"/>
                    <a:pt x="3764" y="1119"/>
                  </a:cubicBezTo>
                  <a:cubicBezTo>
                    <a:pt x="3325" y="1119"/>
                    <a:pt x="2886" y="1025"/>
                    <a:pt x="2665" y="954"/>
                  </a:cubicBezTo>
                  <a:lnTo>
                    <a:pt x="2665" y="954"/>
                  </a:lnTo>
                  <a:cubicBezTo>
                    <a:pt x="2974" y="1104"/>
                    <a:pt x="3648" y="1595"/>
                    <a:pt x="3369" y="2736"/>
                  </a:cubicBezTo>
                  <a:cubicBezTo>
                    <a:pt x="3096" y="3964"/>
                    <a:pt x="1015" y="4076"/>
                    <a:pt x="267" y="4076"/>
                  </a:cubicBezTo>
                  <a:cubicBezTo>
                    <a:pt x="101" y="4076"/>
                    <a:pt x="0" y="4071"/>
                    <a:pt x="0" y="4071"/>
                  </a:cubicBezTo>
                  <a:lnTo>
                    <a:pt x="0" y="4071"/>
                  </a:lnTo>
                  <a:cubicBezTo>
                    <a:pt x="0" y="4071"/>
                    <a:pt x="601" y="4304"/>
                    <a:pt x="1101" y="5138"/>
                  </a:cubicBezTo>
                  <a:cubicBezTo>
                    <a:pt x="1635" y="5972"/>
                    <a:pt x="300" y="7106"/>
                    <a:pt x="300" y="7106"/>
                  </a:cubicBezTo>
                  <a:cubicBezTo>
                    <a:pt x="1535" y="7773"/>
                    <a:pt x="667" y="8641"/>
                    <a:pt x="667" y="8641"/>
                  </a:cubicBezTo>
                  <a:cubicBezTo>
                    <a:pt x="667" y="8641"/>
                    <a:pt x="747" y="8621"/>
                    <a:pt x="886" y="8621"/>
                  </a:cubicBezTo>
                  <a:cubicBezTo>
                    <a:pt x="1151" y="8621"/>
                    <a:pt x="1634" y="8692"/>
                    <a:pt x="2202" y="9108"/>
                  </a:cubicBezTo>
                  <a:cubicBezTo>
                    <a:pt x="3056" y="9708"/>
                    <a:pt x="761" y="10819"/>
                    <a:pt x="1374" y="10819"/>
                  </a:cubicBezTo>
                  <a:cubicBezTo>
                    <a:pt x="1407" y="10819"/>
                    <a:pt x="1449" y="10816"/>
                    <a:pt x="1501" y="10809"/>
                  </a:cubicBezTo>
                  <a:cubicBezTo>
                    <a:pt x="1556" y="10800"/>
                    <a:pt x="1609" y="10795"/>
                    <a:pt x="1660" y="10795"/>
                  </a:cubicBezTo>
                  <a:cubicBezTo>
                    <a:pt x="2539" y="10795"/>
                    <a:pt x="2861" y="12080"/>
                    <a:pt x="3303" y="12143"/>
                  </a:cubicBezTo>
                  <a:cubicBezTo>
                    <a:pt x="3341" y="12151"/>
                    <a:pt x="3385" y="12155"/>
                    <a:pt x="3433" y="12155"/>
                  </a:cubicBezTo>
                  <a:cubicBezTo>
                    <a:pt x="3703" y="12155"/>
                    <a:pt x="4113" y="12044"/>
                    <a:pt x="4533" y="12044"/>
                  </a:cubicBezTo>
                  <a:cubicBezTo>
                    <a:pt x="4946" y="12044"/>
                    <a:pt x="5367" y="12151"/>
                    <a:pt x="5671" y="12577"/>
                  </a:cubicBezTo>
                  <a:cubicBezTo>
                    <a:pt x="6244" y="13314"/>
                    <a:pt x="8894" y="13381"/>
                    <a:pt x="9839" y="13381"/>
                  </a:cubicBezTo>
                  <a:cubicBezTo>
                    <a:pt x="10048" y="13381"/>
                    <a:pt x="10174" y="13377"/>
                    <a:pt x="10174" y="13377"/>
                  </a:cubicBezTo>
                  <a:cubicBezTo>
                    <a:pt x="10174" y="13377"/>
                    <a:pt x="10341" y="13244"/>
                    <a:pt x="10608" y="13077"/>
                  </a:cubicBezTo>
                  <a:cubicBezTo>
                    <a:pt x="12276" y="11876"/>
                    <a:pt x="18447" y="7440"/>
                    <a:pt x="19914" y="6706"/>
                  </a:cubicBezTo>
                  <a:cubicBezTo>
                    <a:pt x="18547" y="5972"/>
                    <a:pt x="14911" y="4638"/>
                    <a:pt x="11575" y="3203"/>
                  </a:cubicBezTo>
                  <a:cubicBezTo>
                    <a:pt x="9340" y="2203"/>
                    <a:pt x="7205" y="1202"/>
                    <a:pt x="5971" y="335"/>
                  </a:cubicBezTo>
                  <a:cubicBezTo>
                    <a:pt x="5634" y="94"/>
                    <a:pt x="5436" y="1"/>
                    <a:pt x="5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1"/>
            <p:cNvSpPr/>
            <p:nvPr/>
          </p:nvSpPr>
          <p:spPr>
            <a:xfrm>
              <a:off x="-285875" y="1749588"/>
              <a:ext cx="407825" cy="550925"/>
            </a:xfrm>
            <a:custGeom>
              <a:avLst/>
              <a:gdLst/>
              <a:ahLst/>
              <a:cxnLst/>
              <a:rect l="l" t="t" r="r" b="b"/>
              <a:pathLst>
                <a:path w="16313" h="22037" extrusionOk="0">
                  <a:moveTo>
                    <a:pt x="13177" y="1"/>
                  </a:moveTo>
                  <a:cubicBezTo>
                    <a:pt x="13144" y="101"/>
                    <a:pt x="13044" y="134"/>
                    <a:pt x="12977" y="267"/>
                  </a:cubicBezTo>
                  <a:cubicBezTo>
                    <a:pt x="10842" y="2336"/>
                    <a:pt x="7073" y="4637"/>
                    <a:pt x="4171" y="6572"/>
                  </a:cubicBezTo>
                  <a:cubicBezTo>
                    <a:pt x="1869" y="8073"/>
                    <a:pt x="101" y="9307"/>
                    <a:pt x="68" y="10008"/>
                  </a:cubicBezTo>
                  <a:cubicBezTo>
                    <a:pt x="1" y="11676"/>
                    <a:pt x="1335" y="10775"/>
                    <a:pt x="1769" y="11576"/>
                  </a:cubicBezTo>
                  <a:cubicBezTo>
                    <a:pt x="2236" y="12409"/>
                    <a:pt x="902" y="13243"/>
                    <a:pt x="1102" y="13977"/>
                  </a:cubicBezTo>
                  <a:cubicBezTo>
                    <a:pt x="1335" y="14744"/>
                    <a:pt x="2736" y="14411"/>
                    <a:pt x="1936" y="16646"/>
                  </a:cubicBezTo>
                  <a:cubicBezTo>
                    <a:pt x="1390" y="18260"/>
                    <a:pt x="2769" y="22037"/>
                    <a:pt x="5955" y="22037"/>
                  </a:cubicBezTo>
                  <a:cubicBezTo>
                    <a:pt x="7246" y="22037"/>
                    <a:pt x="8833" y="21417"/>
                    <a:pt x="10709" y="19781"/>
                  </a:cubicBezTo>
                  <a:cubicBezTo>
                    <a:pt x="11509" y="19114"/>
                    <a:pt x="12110" y="18280"/>
                    <a:pt x="12610" y="17413"/>
                  </a:cubicBezTo>
                  <a:cubicBezTo>
                    <a:pt x="16313" y="11008"/>
                    <a:pt x="13511" y="301"/>
                    <a:pt x="13511" y="301"/>
                  </a:cubicBezTo>
                  <a:cubicBezTo>
                    <a:pt x="13511" y="234"/>
                    <a:pt x="13377" y="134"/>
                    <a:pt x="13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1"/>
            <p:cNvSpPr/>
            <p:nvPr/>
          </p:nvSpPr>
          <p:spPr>
            <a:xfrm>
              <a:off x="36875" y="1744763"/>
              <a:ext cx="9550" cy="6525"/>
            </a:xfrm>
            <a:custGeom>
              <a:avLst/>
              <a:gdLst/>
              <a:ahLst/>
              <a:cxnLst/>
              <a:rect l="l" t="t" r="r" b="b"/>
              <a:pathLst>
                <a:path w="382" h="261" extrusionOk="0">
                  <a:moveTo>
                    <a:pt x="301" y="1"/>
                  </a:moveTo>
                  <a:cubicBezTo>
                    <a:pt x="243" y="1"/>
                    <a:pt x="139" y="44"/>
                    <a:pt x="0" y="127"/>
                  </a:cubicBezTo>
                  <a:cubicBezTo>
                    <a:pt x="100" y="160"/>
                    <a:pt x="134" y="194"/>
                    <a:pt x="234" y="260"/>
                  </a:cubicBezTo>
                  <a:cubicBezTo>
                    <a:pt x="370" y="85"/>
                    <a:pt x="381" y="1"/>
                    <a:pt x="301" y="1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1"/>
            <p:cNvSpPr/>
            <p:nvPr/>
          </p:nvSpPr>
          <p:spPr>
            <a:xfrm>
              <a:off x="-257500" y="1747088"/>
              <a:ext cx="300225" cy="493700"/>
            </a:xfrm>
            <a:custGeom>
              <a:avLst/>
              <a:gdLst/>
              <a:ahLst/>
              <a:cxnLst/>
              <a:rect l="l" t="t" r="r" b="b"/>
              <a:pathLst>
                <a:path w="12009" h="19748" extrusionOk="0">
                  <a:moveTo>
                    <a:pt x="11742" y="0"/>
                  </a:moveTo>
                  <a:cubicBezTo>
                    <a:pt x="11608" y="2903"/>
                    <a:pt x="10407" y="5571"/>
                    <a:pt x="9407" y="7706"/>
                  </a:cubicBezTo>
                  <a:cubicBezTo>
                    <a:pt x="9006" y="8607"/>
                    <a:pt x="8606" y="9441"/>
                    <a:pt x="8373" y="10208"/>
                  </a:cubicBezTo>
                  <a:cubicBezTo>
                    <a:pt x="8072" y="11108"/>
                    <a:pt x="8039" y="11676"/>
                    <a:pt x="8039" y="12176"/>
                  </a:cubicBezTo>
                  <a:cubicBezTo>
                    <a:pt x="8006" y="12943"/>
                    <a:pt x="8006" y="13610"/>
                    <a:pt x="6505" y="15612"/>
                  </a:cubicBezTo>
                  <a:cubicBezTo>
                    <a:pt x="4236" y="18847"/>
                    <a:pt x="667" y="18847"/>
                    <a:pt x="600" y="18847"/>
                  </a:cubicBezTo>
                  <a:lnTo>
                    <a:pt x="0" y="19748"/>
                  </a:lnTo>
                  <a:cubicBezTo>
                    <a:pt x="33" y="19748"/>
                    <a:pt x="4403" y="19047"/>
                    <a:pt x="6738" y="15845"/>
                  </a:cubicBezTo>
                  <a:cubicBezTo>
                    <a:pt x="8239" y="13744"/>
                    <a:pt x="8273" y="13077"/>
                    <a:pt x="8273" y="12243"/>
                  </a:cubicBezTo>
                  <a:cubicBezTo>
                    <a:pt x="8273" y="11776"/>
                    <a:pt x="8339" y="11242"/>
                    <a:pt x="8606" y="10341"/>
                  </a:cubicBezTo>
                  <a:cubicBezTo>
                    <a:pt x="8873" y="9574"/>
                    <a:pt x="9240" y="8740"/>
                    <a:pt x="9674" y="7839"/>
                  </a:cubicBezTo>
                  <a:cubicBezTo>
                    <a:pt x="10674" y="5671"/>
                    <a:pt x="11875" y="3003"/>
                    <a:pt x="12009" y="34"/>
                  </a:cubicBezTo>
                  <a:lnTo>
                    <a:pt x="117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1"/>
            <p:cNvSpPr/>
            <p:nvPr/>
          </p:nvSpPr>
          <p:spPr>
            <a:xfrm>
              <a:off x="-274200" y="2038963"/>
              <a:ext cx="223525" cy="135125"/>
            </a:xfrm>
            <a:custGeom>
              <a:avLst/>
              <a:gdLst/>
              <a:ahLst/>
              <a:cxnLst/>
              <a:rect l="l" t="t" r="r" b="b"/>
              <a:pathLst>
                <a:path w="8941" h="5405" extrusionOk="0">
                  <a:moveTo>
                    <a:pt x="8874" y="1"/>
                  </a:moveTo>
                  <a:cubicBezTo>
                    <a:pt x="8841" y="1"/>
                    <a:pt x="5638" y="668"/>
                    <a:pt x="3770" y="2769"/>
                  </a:cubicBezTo>
                  <a:cubicBezTo>
                    <a:pt x="2974" y="3636"/>
                    <a:pt x="2300" y="3887"/>
                    <a:pt x="1786" y="3887"/>
                  </a:cubicBezTo>
                  <a:cubicBezTo>
                    <a:pt x="1073" y="3887"/>
                    <a:pt x="668" y="3403"/>
                    <a:pt x="668" y="3403"/>
                  </a:cubicBezTo>
                  <a:lnTo>
                    <a:pt x="1" y="5404"/>
                  </a:lnTo>
                  <a:cubicBezTo>
                    <a:pt x="68" y="5404"/>
                    <a:pt x="2036" y="5004"/>
                    <a:pt x="3937" y="2903"/>
                  </a:cubicBezTo>
                  <a:cubicBezTo>
                    <a:pt x="5772" y="868"/>
                    <a:pt x="8907" y="201"/>
                    <a:pt x="8941" y="201"/>
                  </a:cubicBezTo>
                  <a:lnTo>
                    <a:pt x="8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1"/>
            <p:cNvSpPr/>
            <p:nvPr/>
          </p:nvSpPr>
          <p:spPr>
            <a:xfrm>
              <a:off x="-292525" y="1927213"/>
              <a:ext cx="283550" cy="76350"/>
            </a:xfrm>
            <a:custGeom>
              <a:avLst/>
              <a:gdLst/>
              <a:ahLst/>
              <a:cxnLst/>
              <a:rect l="l" t="t" r="r" b="b"/>
              <a:pathLst>
                <a:path w="11342" h="3054" extrusionOk="0">
                  <a:moveTo>
                    <a:pt x="11175" y="1"/>
                  </a:moveTo>
                  <a:cubicBezTo>
                    <a:pt x="11143" y="33"/>
                    <a:pt x="6849" y="2782"/>
                    <a:pt x="3553" y="2782"/>
                  </a:cubicBezTo>
                  <a:cubicBezTo>
                    <a:pt x="3423" y="2782"/>
                    <a:pt x="3295" y="2778"/>
                    <a:pt x="3169" y="2769"/>
                  </a:cubicBezTo>
                  <a:cubicBezTo>
                    <a:pt x="1334" y="2669"/>
                    <a:pt x="1134" y="1869"/>
                    <a:pt x="934" y="1535"/>
                  </a:cubicBezTo>
                  <a:cubicBezTo>
                    <a:pt x="873" y="1438"/>
                    <a:pt x="791" y="1407"/>
                    <a:pt x="710" y="1407"/>
                  </a:cubicBezTo>
                  <a:cubicBezTo>
                    <a:pt x="569" y="1407"/>
                    <a:pt x="434" y="1502"/>
                    <a:pt x="434" y="1502"/>
                  </a:cubicBezTo>
                  <a:lnTo>
                    <a:pt x="133" y="1402"/>
                  </a:lnTo>
                  <a:lnTo>
                    <a:pt x="133" y="1402"/>
                  </a:lnTo>
                  <a:cubicBezTo>
                    <a:pt x="133" y="1468"/>
                    <a:pt x="0" y="1735"/>
                    <a:pt x="267" y="2069"/>
                  </a:cubicBezTo>
                  <a:cubicBezTo>
                    <a:pt x="634" y="2636"/>
                    <a:pt x="1601" y="2903"/>
                    <a:pt x="3169" y="3036"/>
                  </a:cubicBezTo>
                  <a:cubicBezTo>
                    <a:pt x="3317" y="3048"/>
                    <a:pt x="3466" y="3053"/>
                    <a:pt x="3618" y="3053"/>
                  </a:cubicBezTo>
                  <a:cubicBezTo>
                    <a:pt x="6987" y="3053"/>
                    <a:pt x="11150" y="328"/>
                    <a:pt x="11341" y="201"/>
                  </a:cubicBezTo>
                  <a:lnTo>
                    <a:pt x="11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1"/>
            <p:cNvSpPr/>
            <p:nvPr/>
          </p:nvSpPr>
          <p:spPr>
            <a:xfrm>
              <a:off x="-205800" y="2126538"/>
              <a:ext cx="179300" cy="180150"/>
            </a:xfrm>
            <a:custGeom>
              <a:avLst/>
              <a:gdLst/>
              <a:ahLst/>
              <a:cxnLst/>
              <a:rect l="l" t="t" r="r" b="b"/>
              <a:pathLst>
                <a:path w="7172" h="7206" extrusionOk="0">
                  <a:moveTo>
                    <a:pt x="6972" y="0"/>
                  </a:moveTo>
                  <a:cubicBezTo>
                    <a:pt x="5137" y="4670"/>
                    <a:pt x="34" y="6605"/>
                    <a:pt x="0" y="6605"/>
                  </a:cubicBezTo>
                  <a:lnTo>
                    <a:pt x="601" y="7205"/>
                  </a:lnTo>
                  <a:cubicBezTo>
                    <a:pt x="634" y="7205"/>
                    <a:pt x="5337" y="4837"/>
                    <a:pt x="7172" y="67"/>
                  </a:cubicBezTo>
                  <a:lnTo>
                    <a:pt x="69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61"/>
            <p:cNvSpPr/>
            <p:nvPr/>
          </p:nvSpPr>
          <p:spPr>
            <a:xfrm>
              <a:off x="-140750" y="2101513"/>
              <a:ext cx="164300" cy="226850"/>
            </a:xfrm>
            <a:custGeom>
              <a:avLst/>
              <a:gdLst/>
              <a:ahLst/>
              <a:cxnLst/>
              <a:rect l="l" t="t" r="r" b="b"/>
              <a:pathLst>
                <a:path w="6572" h="9074" extrusionOk="0">
                  <a:moveTo>
                    <a:pt x="6338" y="0"/>
                  </a:moveTo>
                  <a:cubicBezTo>
                    <a:pt x="5371" y="5004"/>
                    <a:pt x="67" y="8773"/>
                    <a:pt x="0" y="8840"/>
                  </a:cubicBezTo>
                  <a:lnTo>
                    <a:pt x="901" y="9073"/>
                  </a:lnTo>
                  <a:cubicBezTo>
                    <a:pt x="934" y="9040"/>
                    <a:pt x="5537" y="5104"/>
                    <a:pt x="6571" y="67"/>
                  </a:cubicBez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1"/>
            <p:cNvSpPr/>
            <p:nvPr/>
          </p:nvSpPr>
          <p:spPr>
            <a:xfrm>
              <a:off x="-5675" y="2074813"/>
              <a:ext cx="60900" cy="173500"/>
            </a:xfrm>
            <a:custGeom>
              <a:avLst/>
              <a:gdLst/>
              <a:ahLst/>
              <a:cxnLst/>
              <a:rect l="l" t="t" r="r" b="b"/>
              <a:pathLst>
                <a:path w="2436" h="6940" extrusionOk="0">
                  <a:moveTo>
                    <a:pt x="2036" y="1"/>
                  </a:moveTo>
                  <a:cubicBezTo>
                    <a:pt x="2169" y="2469"/>
                    <a:pt x="1" y="6906"/>
                    <a:pt x="1" y="6939"/>
                  </a:cubicBezTo>
                  <a:lnTo>
                    <a:pt x="968" y="6572"/>
                  </a:lnTo>
                  <a:cubicBezTo>
                    <a:pt x="1002" y="6405"/>
                    <a:pt x="2436" y="2469"/>
                    <a:pt x="2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61"/>
            <p:cNvSpPr/>
            <p:nvPr/>
          </p:nvSpPr>
          <p:spPr>
            <a:xfrm>
              <a:off x="-77375" y="1981413"/>
              <a:ext cx="161800" cy="156675"/>
            </a:xfrm>
            <a:custGeom>
              <a:avLst/>
              <a:gdLst/>
              <a:ahLst/>
              <a:cxnLst/>
              <a:rect l="l" t="t" r="r" b="b"/>
              <a:pathLst>
                <a:path w="6472" h="6267" extrusionOk="0">
                  <a:moveTo>
                    <a:pt x="5337" y="3036"/>
                  </a:moveTo>
                  <a:cubicBezTo>
                    <a:pt x="5237" y="3303"/>
                    <a:pt x="5137" y="3503"/>
                    <a:pt x="5004" y="3737"/>
                  </a:cubicBezTo>
                  <a:cubicBezTo>
                    <a:pt x="4970" y="3770"/>
                    <a:pt x="4970" y="3870"/>
                    <a:pt x="4904" y="3904"/>
                  </a:cubicBezTo>
                  <a:cubicBezTo>
                    <a:pt x="4670" y="4371"/>
                    <a:pt x="4370" y="4738"/>
                    <a:pt x="4036" y="5004"/>
                  </a:cubicBezTo>
                  <a:cubicBezTo>
                    <a:pt x="3970" y="5038"/>
                    <a:pt x="3870" y="5138"/>
                    <a:pt x="3803" y="5138"/>
                  </a:cubicBezTo>
                  <a:lnTo>
                    <a:pt x="3736" y="5138"/>
                  </a:lnTo>
                  <a:cubicBezTo>
                    <a:pt x="3636" y="5171"/>
                    <a:pt x="3536" y="5188"/>
                    <a:pt x="3436" y="5188"/>
                  </a:cubicBezTo>
                  <a:cubicBezTo>
                    <a:pt x="3336" y="5188"/>
                    <a:pt x="3236" y="5171"/>
                    <a:pt x="3136" y="5138"/>
                  </a:cubicBezTo>
                  <a:lnTo>
                    <a:pt x="3036" y="5071"/>
                  </a:lnTo>
                  <a:lnTo>
                    <a:pt x="3002" y="5138"/>
                  </a:lnTo>
                  <a:cubicBezTo>
                    <a:pt x="2802" y="5305"/>
                    <a:pt x="2302" y="5572"/>
                    <a:pt x="1868" y="5738"/>
                  </a:cubicBezTo>
                  <a:cubicBezTo>
                    <a:pt x="1835" y="5738"/>
                    <a:pt x="1835" y="5805"/>
                    <a:pt x="1801" y="5805"/>
                  </a:cubicBezTo>
                  <a:cubicBezTo>
                    <a:pt x="1601" y="5855"/>
                    <a:pt x="1409" y="5897"/>
                    <a:pt x="1247" y="5897"/>
                  </a:cubicBezTo>
                  <a:cubicBezTo>
                    <a:pt x="1084" y="5897"/>
                    <a:pt x="951" y="5855"/>
                    <a:pt x="867" y="5738"/>
                  </a:cubicBezTo>
                  <a:lnTo>
                    <a:pt x="334" y="5171"/>
                  </a:lnTo>
                  <a:lnTo>
                    <a:pt x="901" y="4004"/>
                  </a:lnTo>
                  <a:cubicBezTo>
                    <a:pt x="1034" y="4204"/>
                    <a:pt x="1334" y="4537"/>
                    <a:pt x="1668" y="4604"/>
                  </a:cubicBezTo>
                  <a:cubicBezTo>
                    <a:pt x="1732" y="4632"/>
                    <a:pt x="1797" y="4644"/>
                    <a:pt x="1861" y="4644"/>
                  </a:cubicBezTo>
                  <a:cubicBezTo>
                    <a:pt x="2030" y="4644"/>
                    <a:pt x="2199" y="4558"/>
                    <a:pt x="2369" y="4437"/>
                  </a:cubicBezTo>
                  <a:cubicBezTo>
                    <a:pt x="2927" y="4055"/>
                    <a:pt x="3434" y="3647"/>
                    <a:pt x="3752" y="3647"/>
                  </a:cubicBezTo>
                  <a:cubicBezTo>
                    <a:pt x="3795" y="3647"/>
                    <a:pt x="3834" y="3654"/>
                    <a:pt x="3870" y="3670"/>
                  </a:cubicBezTo>
                  <a:cubicBezTo>
                    <a:pt x="3903" y="3670"/>
                    <a:pt x="3970" y="3704"/>
                    <a:pt x="3970" y="3704"/>
                  </a:cubicBezTo>
                  <a:cubicBezTo>
                    <a:pt x="4056" y="3761"/>
                    <a:pt x="4192" y="3844"/>
                    <a:pt x="4378" y="3844"/>
                  </a:cubicBezTo>
                  <a:cubicBezTo>
                    <a:pt x="4407" y="3844"/>
                    <a:pt x="4438" y="3841"/>
                    <a:pt x="4470" y="3837"/>
                  </a:cubicBezTo>
                  <a:cubicBezTo>
                    <a:pt x="4496" y="3846"/>
                    <a:pt x="4523" y="3850"/>
                    <a:pt x="4551" y="3850"/>
                  </a:cubicBezTo>
                  <a:cubicBezTo>
                    <a:pt x="4735" y="3850"/>
                    <a:pt x="4961" y="3645"/>
                    <a:pt x="5337" y="3036"/>
                  </a:cubicBezTo>
                  <a:close/>
                  <a:moveTo>
                    <a:pt x="6205" y="1"/>
                  </a:moveTo>
                  <a:cubicBezTo>
                    <a:pt x="5504" y="1702"/>
                    <a:pt x="4804" y="3670"/>
                    <a:pt x="4370" y="3737"/>
                  </a:cubicBezTo>
                  <a:cubicBezTo>
                    <a:pt x="4334" y="3746"/>
                    <a:pt x="4306" y="3750"/>
                    <a:pt x="4280" y="3750"/>
                  </a:cubicBezTo>
                  <a:cubicBezTo>
                    <a:pt x="4211" y="3750"/>
                    <a:pt x="4167" y="3719"/>
                    <a:pt x="4070" y="3670"/>
                  </a:cubicBezTo>
                  <a:cubicBezTo>
                    <a:pt x="4036" y="3637"/>
                    <a:pt x="4003" y="3637"/>
                    <a:pt x="3970" y="3570"/>
                  </a:cubicBezTo>
                  <a:cubicBezTo>
                    <a:pt x="3895" y="3541"/>
                    <a:pt x="3818" y="3527"/>
                    <a:pt x="3738" y="3527"/>
                  </a:cubicBezTo>
                  <a:cubicBezTo>
                    <a:pt x="3353" y="3527"/>
                    <a:pt x="2892" y="3846"/>
                    <a:pt x="2202" y="4371"/>
                  </a:cubicBezTo>
                  <a:cubicBezTo>
                    <a:pt x="2074" y="4473"/>
                    <a:pt x="1947" y="4516"/>
                    <a:pt x="1819" y="4516"/>
                  </a:cubicBezTo>
                  <a:cubicBezTo>
                    <a:pt x="1780" y="4516"/>
                    <a:pt x="1741" y="4512"/>
                    <a:pt x="1701" y="4504"/>
                  </a:cubicBezTo>
                  <a:cubicBezTo>
                    <a:pt x="1268" y="4371"/>
                    <a:pt x="1001" y="3837"/>
                    <a:pt x="1001" y="3837"/>
                  </a:cubicBezTo>
                  <a:lnTo>
                    <a:pt x="867" y="3637"/>
                  </a:lnTo>
                  <a:lnTo>
                    <a:pt x="667" y="4004"/>
                  </a:lnTo>
                  <a:lnTo>
                    <a:pt x="34" y="5238"/>
                  </a:lnTo>
                  <a:lnTo>
                    <a:pt x="0" y="5338"/>
                  </a:lnTo>
                  <a:lnTo>
                    <a:pt x="167" y="5505"/>
                  </a:lnTo>
                  <a:lnTo>
                    <a:pt x="634" y="6039"/>
                  </a:lnTo>
                  <a:cubicBezTo>
                    <a:pt x="779" y="6204"/>
                    <a:pt x="962" y="6267"/>
                    <a:pt x="1168" y="6267"/>
                  </a:cubicBezTo>
                  <a:cubicBezTo>
                    <a:pt x="1294" y="6267"/>
                    <a:pt x="1429" y="6243"/>
                    <a:pt x="1568" y="6205"/>
                  </a:cubicBezTo>
                  <a:cubicBezTo>
                    <a:pt x="1701" y="6172"/>
                    <a:pt x="1801" y="6172"/>
                    <a:pt x="1902" y="6139"/>
                  </a:cubicBezTo>
                  <a:cubicBezTo>
                    <a:pt x="2402" y="5905"/>
                    <a:pt x="2902" y="5638"/>
                    <a:pt x="3069" y="5505"/>
                  </a:cubicBezTo>
                  <a:cubicBezTo>
                    <a:pt x="3187" y="5528"/>
                    <a:pt x="3338" y="5552"/>
                    <a:pt x="3464" y="5552"/>
                  </a:cubicBezTo>
                  <a:cubicBezTo>
                    <a:pt x="3516" y="5552"/>
                    <a:pt x="3564" y="5548"/>
                    <a:pt x="3603" y="5538"/>
                  </a:cubicBezTo>
                  <a:cubicBezTo>
                    <a:pt x="3703" y="5538"/>
                    <a:pt x="3770" y="5505"/>
                    <a:pt x="3870" y="5471"/>
                  </a:cubicBezTo>
                  <a:cubicBezTo>
                    <a:pt x="3870" y="5471"/>
                    <a:pt x="3903" y="5471"/>
                    <a:pt x="3903" y="5405"/>
                  </a:cubicBezTo>
                  <a:cubicBezTo>
                    <a:pt x="4237" y="5238"/>
                    <a:pt x="4570" y="4904"/>
                    <a:pt x="4837" y="4504"/>
                  </a:cubicBezTo>
                  <a:cubicBezTo>
                    <a:pt x="4904" y="4371"/>
                    <a:pt x="5004" y="4204"/>
                    <a:pt x="5070" y="4037"/>
                  </a:cubicBezTo>
                  <a:cubicBezTo>
                    <a:pt x="5504" y="3237"/>
                    <a:pt x="5838" y="2336"/>
                    <a:pt x="6004" y="1735"/>
                  </a:cubicBezTo>
                  <a:cubicBezTo>
                    <a:pt x="6171" y="1369"/>
                    <a:pt x="6205" y="1168"/>
                    <a:pt x="6238" y="1135"/>
                  </a:cubicBezTo>
                  <a:lnTo>
                    <a:pt x="6471" y="334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61"/>
            <p:cNvSpPr/>
            <p:nvPr/>
          </p:nvSpPr>
          <p:spPr>
            <a:xfrm>
              <a:off x="-69050" y="2057313"/>
              <a:ext cx="125125" cy="74475"/>
            </a:xfrm>
            <a:custGeom>
              <a:avLst/>
              <a:gdLst/>
              <a:ahLst/>
              <a:cxnLst/>
              <a:rect l="l" t="t" r="r" b="b"/>
              <a:pathLst>
                <a:path w="5005" h="2979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4571" y="701"/>
                    <a:pt x="4337" y="868"/>
                    <a:pt x="4137" y="934"/>
                  </a:cubicBezTo>
                  <a:cubicBezTo>
                    <a:pt x="4105" y="939"/>
                    <a:pt x="4074" y="941"/>
                    <a:pt x="4045" y="941"/>
                  </a:cubicBezTo>
                  <a:cubicBezTo>
                    <a:pt x="3859" y="941"/>
                    <a:pt x="3723" y="859"/>
                    <a:pt x="3637" y="801"/>
                  </a:cubicBezTo>
                  <a:cubicBezTo>
                    <a:pt x="3570" y="734"/>
                    <a:pt x="3537" y="734"/>
                    <a:pt x="3537" y="734"/>
                  </a:cubicBezTo>
                  <a:cubicBezTo>
                    <a:pt x="3509" y="725"/>
                    <a:pt x="3479" y="721"/>
                    <a:pt x="3446" y="721"/>
                  </a:cubicBezTo>
                  <a:cubicBezTo>
                    <a:pt x="3131" y="721"/>
                    <a:pt x="2610" y="1141"/>
                    <a:pt x="2036" y="1535"/>
                  </a:cubicBezTo>
                  <a:cubicBezTo>
                    <a:pt x="1887" y="1658"/>
                    <a:pt x="1702" y="1727"/>
                    <a:pt x="1521" y="1727"/>
                  </a:cubicBezTo>
                  <a:cubicBezTo>
                    <a:pt x="1458" y="1727"/>
                    <a:pt x="1395" y="1719"/>
                    <a:pt x="1335" y="1702"/>
                  </a:cubicBezTo>
                  <a:cubicBezTo>
                    <a:pt x="1001" y="1635"/>
                    <a:pt x="701" y="1301"/>
                    <a:pt x="568" y="1101"/>
                  </a:cubicBezTo>
                  <a:lnTo>
                    <a:pt x="1" y="2269"/>
                  </a:lnTo>
                  <a:lnTo>
                    <a:pt x="534" y="2836"/>
                  </a:lnTo>
                  <a:cubicBezTo>
                    <a:pt x="628" y="2937"/>
                    <a:pt x="761" y="2978"/>
                    <a:pt x="916" y="2978"/>
                  </a:cubicBezTo>
                  <a:cubicBezTo>
                    <a:pt x="1477" y="2978"/>
                    <a:pt x="2329" y="2430"/>
                    <a:pt x="2669" y="2169"/>
                  </a:cubicBezTo>
                  <a:lnTo>
                    <a:pt x="2703" y="2135"/>
                  </a:lnTo>
                  <a:lnTo>
                    <a:pt x="2803" y="2169"/>
                  </a:lnTo>
                  <a:cubicBezTo>
                    <a:pt x="2896" y="2215"/>
                    <a:pt x="2996" y="2240"/>
                    <a:pt x="3096" y="2240"/>
                  </a:cubicBezTo>
                  <a:cubicBezTo>
                    <a:pt x="3212" y="2240"/>
                    <a:pt x="3329" y="2207"/>
                    <a:pt x="3437" y="2135"/>
                  </a:cubicBezTo>
                  <a:cubicBezTo>
                    <a:pt x="4070" y="1835"/>
                    <a:pt x="4637" y="934"/>
                    <a:pt x="5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61"/>
            <p:cNvSpPr/>
            <p:nvPr/>
          </p:nvSpPr>
          <p:spPr>
            <a:xfrm>
              <a:off x="-49025" y="1939713"/>
              <a:ext cx="162625" cy="96925"/>
            </a:xfrm>
            <a:custGeom>
              <a:avLst/>
              <a:gdLst/>
              <a:ahLst/>
              <a:cxnLst/>
              <a:rect l="l" t="t" r="r" b="b"/>
              <a:pathLst>
                <a:path w="6505" h="3877" extrusionOk="0">
                  <a:moveTo>
                    <a:pt x="4170" y="201"/>
                  </a:moveTo>
                  <a:cubicBezTo>
                    <a:pt x="4370" y="201"/>
                    <a:pt x="4604" y="335"/>
                    <a:pt x="4937" y="668"/>
                  </a:cubicBezTo>
                  <a:lnTo>
                    <a:pt x="5037" y="735"/>
                  </a:lnTo>
                  <a:cubicBezTo>
                    <a:pt x="5343" y="1013"/>
                    <a:pt x="5602" y="1152"/>
                    <a:pt x="5816" y="1152"/>
                  </a:cubicBezTo>
                  <a:cubicBezTo>
                    <a:pt x="5858" y="1152"/>
                    <a:pt x="5899" y="1146"/>
                    <a:pt x="5938" y="1135"/>
                  </a:cubicBezTo>
                  <a:cubicBezTo>
                    <a:pt x="6071" y="1068"/>
                    <a:pt x="6171" y="1035"/>
                    <a:pt x="6205" y="1002"/>
                  </a:cubicBezTo>
                  <a:cubicBezTo>
                    <a:pt x="6238" y="1335"/>
                    <a:pt x="6238" y="1702"/>
                    <a:pt x="6271" y="1969"/>
                  </a:cubicBezTo>
                  <a:cubicBezTo>
                    <a:pt x="6271" y="2036"/>
                    <a:pt x="6238" y="2136"/>
                    <a:pt x="6171" y="2136"/>
                  </a:cubicBezTo>
                  <a:cubicBezTo>
                    <a:pt x="6128" y="2147"/>
                    <a:pt x="6079" y="2152"/>
                    <a:pt x="6027" y="2152"/>
                  </a:cubicBezTo>
                  <a:cubicBezTo>
                    <a:pt x="5756" y="2152"/>
                    <a:pt x="5378" y="2004"/>
                    <a:pt x="5071" y="1669"/>
                  </a:cubicBezTo>
                  <a:cubicBezTo>
                    <a:pt x="5071" y="1669"/>
                    <a:pt x="5071" y="1635"/>
                    <a:pt x="5037" y="1635"/>
                  </a:cubicBezTo>
                  <a:cubicBezTo>
                    <a:pt x="4904" y="1502"/>
                    <a:pt x="4770" y="1469"/>
                    <a:pt x="4670" y="1469"/>
                  </a:cubicBezTo>
                  <a:cubicBezTo>
                    <a:pt x="4203" y="1469"/>
                    <a:pt x="3703" y="2002"/>
                    <a:pt x="3103" y="2636"/>
                  </a:cubicBezTo>
                  <a:cubicBezTo>
                    <a:pt x="2869" y="2870"/>
                    <a:pt x="2669" y="3170"/>
                    <a:pt x="2369" y="3403"/>
                  </a:cubicBezTo>
                  <a:cubicBezTo>
                    <a:pt x="2102" y="3670"/>
                    <a:pt x="1835" y="3737"/>
                    <a:pt x="1535" y="3737"/>
                  </a:cubicBezTo>
                  <a:cubicBezTo>
                    <a:pt x="934" y="3704"/>
                    <a:pt x="367" y="3170"/>
                    <a:pt x="200" y="3003"/>
                  </a:cubicBezTo>
                  <a:lnTo>
                    <a:pt x="768" y="1469"/>
                  </a:lnTo>
                  <a:cubicBezTo>
                    <a:pt x="901" y="1669"/>
                    <a:pt x="1068" y="1969"/>
                    <a:pt x="1368" y="2036"/>
                  </a:cubicBezTo>
                  <a:cubicBezTo>
                    <a:pt x="1445" y="2067"/>
                    <a:pt x="1524" y="2081"/>
                    <a:pt x="1605" y="2081"/>
                  </a:cubicBezTo>
                  <a:cubicBezTo>
                    <a:pt x="1875" y="2081"/>
                    <a:pt x="2169" y="1918"/>
                    <a:pt x="2502" y="1635"/>
                  </a:cubicBezTo>
                  <a:cubicBezTo>
                    <a:pt x="2736" y="1369"/>
                    <a:pt x="2936" y="1168"/>
                    <a:pt x="3103" y="968"/>
                  </a:cubicBezTo>
                  <a:cubicBezTo>
                    <a:pt x="3536" y="501"/>
                    <a:pt x="3836" y="201"/>
                    <a:pt x="4170" y="201"/>
                  </a:cubicBezTo>
                  <a:close/>
                  <a:moveTo>
                    <a:pt x="4170" y="1"/>
                  </a:moveTo>
                  <a:cubicBezTo>
                    <a:pt x="3736" y="1"/>
                    <a:pt x="3436" y="335"/>
                    <a:pt x="2936" y="802"/>
                  </a:cubicBezTo>
                  <a:cubicBezTo>
                    <a:pt x="2769" y="1002"/>
                    <a:pt x="2569" y="1202"/>
                    <a:pt x="2335" y="1402"/>
                  </a:cubicBezTo>
                  <a:cubicBezTo>
                    <a:pt x="2057" y="1680"/>
                    <a:pt x="1779" y="1819"/>
                    <a:pt x="1559" y="1819"/>
                  </a:cubicBezTo>
                  <a:cubicBezTo>
                    <a:pt x="1515" y="1819"/>
                    <a:pt x="1474" y="1813"/>
                    <a:pt x="1435" y="1802"/>
                  </a:cubicBezTo>
                  <a:cubicBezTo>
                    <a:pt x="1101" y="1669"/>
                    <a:pt x="934" y="1202"/>
                    <a:pt x="934" y="1068"/>
                  </a:cubicBezTo>
                  <a:lnTo>
                    <a:pt x="934" y="1035"/>
                  </a:lnTo>
                  <a:lnTo>
                    <a:pt x="868" y="668"/>
                  </a:lnTo>
                  <a:lnTo>
                    <a:pt x="868" y="635"/>
                  </a:lnTo>
                  <a:lnTo>
                    <a:pt x="734" y="968"/>
                  </a:lnTo>
                  <a:lnTo>
                    <a:pt x="34" y="2836"/>
                  </a:lnTo>
                  <a:lnTo>
                    <a:pt x="0" y="2903"/>
                  </a:lnTo>
                  <a:lnTo>
                    <a:pt x="34" y="2970"/>
                  </a:lnTo>
                  <a:lnTo>
                    <a:pt x="200" y="3137"/>
                  </a:lnTo>
                  <a:cubicBezTo>
                    <a:pt x="434" y="3370"/>
                    <a:pt x="1001" y="3804"/>
                    <a:pt x="1601" y="3870"/>
                  </a:cubicBezTo>
                  <a:cubicBezTo>
                    <a:pt x="1650" y="3874"/>
                    <a:pt x="1698" y="3877"/>
                    <a:pt x="1744" y="3877"/>
                  </a:cubicBezTo>
                  <a:cubicBezTo>
                    <a:pt x="2082" y="3877"/>
                    <a:pt x="2368" y="3767"/>
                    <a:pt x="2602" y="3504"/>
                  </a:cubicBezTo>
                  <a:cubicBezTo>
                    <a:pt x="2869" y="3237"/>
                    <a:pt x="3103" y="2970"/>
                    <a:pt x="3369" y="2703"/>
                  </a:cubicBezTo>
                  <a:cubicBezTo>
                    <a:pt x="3903" y="2136"/>
                    <a:pt x="4370" y="1569"/>
                    <a:pt x="4737" y="1569"/>
                  </a:cubicBezTo>
                  <a:cubicBezTo>
                    <a:pt x="4837" y="1569"/>
                    <a:pt x="4904" y="1635"/>
                    <a:pt x="5004" y="1702"/>
                  </a:cubicBezTo>
                  <a:lnTo>
                    <a:pt x="5104" y="1836"/>
                  </a:lnTo>
                  <a:cubicBezTo>
                    <a:pt x="5427" y="2109"/>
                    <a:pt x="5788" y="2253"/>
                    <a:pt x="6075" y="2253"/>
                  </a:cubicBezTo>
                  <a:cubicBezTo>
                    <a:pt x="6173" y="2253"/>
                    <a:pt x="6262" y="2236"/>
                    <a:pt x="6338" y="2203"/>
                  </a:cubicBezTo>
                  <a:cubicBezTo>
                    <a:pt x="6405" y="2169"/>
                    <a:pt x="6438" y="2169"/>
                    <a:pt x="6505" y="2136"/>
                  </a:cubicBezTo>
                  <a:cubicBezTo>
                    <a:pt x="6405" y="1602"/>
                    <a:pt x="6372" y="1035"/>
                    <a:pt x="6271" y="468"/>
                  </a:cubicBezTo>
                  <a:lnTo>
                    <a:pt x="6171" y="468"/>
                  </a:lnTo>
                  <a:cubicBezTo>
                    <a:pt x="6171" y="568"/>
                    <a:pt x="6071" y="868"/>
                    <a:pt x="5871" y="902"/>
                  </a:cubicBezTo>
                  <a:cubicBezTo>
                    <a:pt x="5843" y="913"/>
                    <a:pt x="5811" y="918"/>
                    <a:pt x="5776" y="918"/>
                  </a:cubicBezTo>
                  <a:cubicBezTo>
                    <a:pt x="5603" y="918"/>
                    <a:pt x="5353" y="784"/>
                    <a:pt x="5104" y="535"/>
                  </a:cubicBezTo>
                  <a:lnTo>
                    <a:pt x="5037" y="468"/>
                  </a:lnTo>
                  <a:cubicBezTo>
                    <a:pt x="4704" y="168"/>
                    <a:pt x="4403" y="34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61"/>
            <p:cNvSpPr/>
            <p:nvPr/>
          </p:nvSpPr>
          <p:spPr>
            <a:xfrm>
              <a:off x="-44025" y="1944738"/>
              <a:ext cx="151800" cy="88825"/>
            </a:xfrm>
            <a:custGeom>
              <a:avLst/>
              <a:gdLst/>
              <a:ahLst/>
              <a:cxnLst/>
              <a:rect l="l" t="t" r="r" b="b"/>
              <a:pathLst>
                <a:path w="6072" h="3553" extrusionOk="0">
                  <a:moveTo>
                    <a:pt x="3970" y="0"/>
                  </a:moveTo>
                  <a:cubicBezTo>
                    <a:pt x="3636" y="0"/>
                    <a:pt x="3370" y="300"/>
                    <a:pt x="2903" y="767"/>
                  </a:cubicBezTo>
                  <a:cubicBezTo>
                    <a:pt x="2736" y="967"/>
                    <a:pt x="2536" y="1168"/>
                    <a:pt x="2302" y="1434"/>
                  </a:cubicBezTo>
                  <a:cubicBezTo>
                    <a:pt x="1969" y="1717"/>
                    <a:pt x="1675" y="1880"/>
                    <a:pt x="1405" y="1880"/>
                  </a:cubicBezTo>
                  <a:cubicBezTo>
                    <a:pt x="1324" y="1880"/>
                    <a:pt x="1245" y="1866"/>
                    <a:pt x="1168" y="1835"/>
                  </a:cubicBezTo>
                  <a:cubicBezTo>
                    <a:pt x="868" y="1768"/>
                    <a:pt x="701" y="1468"/>
                    <a:pt x="568" y="1268"/>
                  </a:cubicBezTo>
                  <a:lnTo>
                    <a:pt x="0" y="2802"/>
                  </a:lnTo>
                  <a:cubicBezTo>
                    <a:pt x="167" y="2969"/>
                    <a:pt x="701" y="3503"/>
                    <a:pt x="1335" y="3536"/>
                  </a:cubicBezTo>
                  <a:cubicBezTo>
                    <a:pt x="1381" y="3547"/>
                    <a:pt x="1427" y="3553"/>
                    <a:pt x="1475" y="3553"/>
                  </a:cubicBezTo>
                  <a:cubicBezTo>
                    <a:pt x="1704" y="3553"/>
                    <a:pt x="1948" y="3424"/>
                    <a:pt x="2169" y="3202"/>
                  </a:cubicBezTo>
                  <a:cubicBezTo>
                    <a:pt x="2402" y="2969"/>
                    <a:pt x="2669" y="2702"/>
                    <a:pt x="2903" y="2435"/>
                  </a:cubicBezTo>
                  <a:cubicBezTo>
                    <a:pt x="3487" y="1818"/>
                    <a:pt x="3977" y="1233"/>
                    <a:pt x="4402" y="1233"/>
                  </a:cubicBezTo>
                  <a:cubicBezTo>
                    <a:pt x="4414" y="1233"/>
                    <a:pt x="4425" y="1233"/>
                    <a:pt x="4437" y="1234"/>
                  </a:cubicBezTo>
                  <a:cubicBezTo>
                    <a:pt x="4637" y="1234"/>
                    <a:pt x="4737" y="1334"/>
                    <a:pt x="4871" y="1468"/>
                  </a:cubicBezTo>
                  <a:cubicBezTo>
                    <a:pt x="5160" y="1784"/>
                    <a:pt x="5512" y="1933"/>
                    <a:pt x="5762" y="1933"/>
                  </a:cubicBezTo>
                  <a:cubicBezTo>
                    <a:pt x="5829" y="1933"/>
                    <a:pt x="5889" y="1923"/>
                    <a:pt x="5938" y="1901"/>
                  </a:cubicBezTo>
                  <a:cubicBezTo>
                    <a:pt x="6038" y="1868"/>
                    <a:pt x="6071" y="1835"/>
                    <a:pt x="6071" y="1735"/>
                  </a:cubicBezTo>
                  <a:cubicBezTo>
                    <a:pt x="6071" y="1501"/>
                    <a:pt x="6038" y="1134"/>
                    <a:pt x="6005" y="801"/>
                  </a:cubicBezTo>
                  <a:cubicBezTo>
                    <a:pt x="5938" y="867"/>
                    <a:pt x="5871" y="901"/>
                    <a:pt x="5738" y="967"/>
                  </a:cubicBezTo>
                  <a:cubicBezTo>
                    <a:pt x="5718" y="970"/>
                    <a:pt x="5698" y="972"/>
                    <a:pt x="5677" y="972"/>
                  </a:cubicBezTo>
                  <a:cubicBezTo>
                    <a:pt x="5448" y="972"/>
                    <a:pt x="5135" y="803"/>
                    <a:pt x="4737" y="467"/>
                  </a:cubicBezTo>
                  <a:cubicBezTo>
                    <a:pt x="4404" y="167"/>
                    <a:pt x="4170" y="0"/>
                    <a:pt x="3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61"/>
            <p:cNvSpPr/>
            <p:nvPr/>
          </p:nvSpPr>
          <p:spPr>
            <a:xfrm>
              <a:off x="-176900" y="1900913"/>
              <a:ext cx="124050" cy="51525"/>
            </a:xfrm>
            <a:custGeom>
              <a:avLst/>
              <a:gdLst/>
              <a:ahLst/>
              <a:cxnLst/>
              <a:rect l="l" t="t" r="r" b="b"/>
              <a:pathLst>
                <a:path w="4962" h="2061" extrusionOk="0">
                  <a:moveTo>
                    <a:pt x="4190" y="0"/>
                  </a:moveTo>
                  <a:cubicBezTo>
                    <a:pt x="3855" y="0"/>
                    <a:pt x="3514" y="85"/>
                    <a:pt x="3514" y="85"/>
                  </a:cubicBezTo>
                  <a:cubicBezTo>
                    <a:pt x="3498" y="83"/>
                    <a:pt x="3478" y="81"/>
                    <a:pt x="3455" y="81"/>
                  </a:cubicBezTo>
                  <a:cubicBezTo>
                    <a:pt x="2930" y="81"/>
                    <a:pt x="826" y="804"/>
                    <a:pt x="379" y="1219"/>
                  </a:cubicBezTo>
                  <a:cubicBezTo>
                    <a:pt x="1" y="1660"/>
                    <a:pt x="306" y="1923"/>
                    <a:pt x="903" y="1923"/>
                  </a:cubicBezTo>
                  <a:cubicBezTo>
                    <a:pt x="938" y="1923"/>
                    <a:pt x="975" y="1922"/>
                    <a:pt x="1012" y="1920"/>
                  </a:cubicBezTo>
                  <a:cubicBezTo>
                    <a:pt x="1449" y="1898"/>
                    <a:pt x="1857" y="1705"/>
                    <a:pt x="2209" y="1705"/>
                  </a:cubicBezTo>
                  <a:cubicBezTo>
                    <a:pt x="2394" y="1705"/>
                    <a:pt x="2564" y="1759"/>
                    <a:pt x="2714" y="1920"/>
                  </a:cubicBezTo>
                  <a:cubicBezTo>
                    <a:pt x="2810" y="2016"/>
                    <a:pt x="2941" y="2060"/>
                    <a:pt x="3090" y="2060"/>
                  </a:cubicBezTo>
                  <a:cubicBezTo>
                    <a:pt x="3664" y="2060"/>
                    <a:pt x="4517" y="1413"/>
                    <a:pt x="4782" y="619"/>
                  </a:cubicBezTo>
                  <a:cubicBezTo>
                    <a:pt x="4961" y="116"/>
                    <a:pt x="4580" y="0"/>
                    <a:pt x="4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1"/>
            <p:cNvSpPr/>
            <p:nvPr/>
          </p:nvSpPr>
          <p:spPr>
            <a:xfrm>
              <a:off x="-264175" y="1973063"/>
              <a:ext cx="177650" cy="245225"/>
            </a:xfrm>
            <a:custGeom>
              <a:avLst/>
              <a:gdLst/>
              <a:ahLst/>
              <a:cxnLst/>
              <a:rect l="l" t="t" r="r" b="b"/>
              <a:pathLst>
                <a:path w="7106" h="9809" extrusionOk="0">
                  <a:moveTo>
                    <a:pt x="2042" y="1"/>
                  </a:moveTo>
                  <a:cubicBezTo>
                    <a:pt x="1613" y="1"/>
                    <a:pt x="1102" y="139"/>
                    <a:pt x="867" y="335"/>
                  </a:cubicBezTo>
                  <a:cubicBezTo>
                    <a:pt x="501" y="668"/>
                    <a:pt x="1968" y="869"/>
                    <a:pt x="2202" y="1402"/>
                  </a:cubicBezTo>
                  <a:cubicBezTo>
                    <a:pt x="2502" y="1969"/>
                    <a:pt x="0" y="2470"/>
                    <a:pt x="0" y="2470"/>
                  </a:cubicBezTo>
                  <a:lnTo>
                    <a:pt x="601" y="2637"/>
                  </a:lnTo>
                  <a:cubicBezTo>
                    <a:pt x="601" y="2637"/>
                    <a:pt x="2472" y="2013"/>
                    <a:pt x="3374" y="2013"/>
                  </a:cubicBezTo>
                  <a:cubicBezTo>
                    <a:pt x="3615" y="2013"/>
                    <a:pt x="3787" y="2057"/>
                    <a:pt x="3836" y="2170"/>
                  </a:cubicBezTo>
                  <a:cubicBezTo>
                    <a:pt x="4103" y="2703"/>
                    <a:pt x="2202" y="3070"/>
                    <a:pt x="1768" y="3904"/>
                  </a:cubicBezTo>
                  <a:cubicBezTo>
                    <a:pt x="1637" y="4138"/>
                    <a:pt x="1658" y="4223"/>
                    <a:pt x="1778" y="4223"/>
                  </a:cubicBezTo>
                  <a:cubicBezTo>
                    <a:pt x="2084" y="4223"/>
                    <a:pt x="3031" y="3671"/>
                    <a:pt x="3703" y="3671"/>
                  </a:cubicBezTo>
                  <a:cubicBezTo>
                    <a:pt x="4670" y="3671"/>
                    <a:pt x="5037" y="4638"/>
                    <a:pt x="5037" y="5172"/>
                  </a:cubicBezTo>
                  <a:cubicBezTo>
                    <a:pt x="5104" y="5705"/>
                    <a:pt x="2335" y="7173"/>
                    <a:pt x="1968" y="7907"/>
                  </a:cubicBezTo>
                  <a:cubicBezTo>
                    <a:pt x="1892" y="8067"/>
                    <a:pt x="1947" y="8130"/>
                    <a:pt x="2088" y="8130"/>
                  </a:cubicBezTo>
                  <a:cubicBezTo>
                    <a:pt x="2600" y="8130"/>
                    <a:pt x="4236" y="7302"/>
                    <a:pt x="4743" y="7302"/>
                  </a:cubicBezTo>
                  <a:cubicBezTo>
                    <a:pt x="4766" y="7302"/>
                    <a:pt x="4786" y="7303"/>
                    <a:pt x="4804" y="7307"/>
                  </a:cubicBezTo>
                  <a:cubicBezTo>
                    <a:pt x="5337" y="7407"/>
                    <a:pt x="4537" y="7907"/>
                    <a:pt x="3603" y="8641"/>
                  </a:cubicBezTo>
                  <a:cubicBezTo>
                    <a:pt x="2602" y="9375"/>
                    <a:pt x="2836" y="9808"/>
                    <a:pt x="2836" y="9808"/>
                  </a:cubicBezTo>
                  <a:cubicBezTo>
                    <a:pt x="5271" y="9041"/>
                    <a:pt x="7105" y="6406"/>
                    <a:pt x="7105" y="6406"/>
                  </a:cubicBezTo>
                  <a:lnTo>
                    <a:pt x="7105" y="6406"/>
                  </a:lnTo>
                  <a:cubicBezTo>
                    <a:pt x="7105" y="6406"/>
                    <a:pt x="4537" y="7006"/>
                    <a:pt x="3936" y="7006"/>
                  </a:cubicBezTo>
                  <a:cubicBezTo>
                    <a:pt x="3933" y="7007"/>
                    <a:pt x="3929" y="7007"/>
                    <a:pt x="3926" y="7007"/>
                  </a:cubicBezTo>
                  <a:cubicBezTo>
                    <a:pt x="3377" y="7007"/>
                    <a:pt x="6639" y="4366"/>
                    <a:pt x="6805" y="3537"/>
                  </a:cubicBezTo>
                  <a:cubicBezTo>
                    <a:pt x="6882" y="3152"/>
                    <a:pt x="6404" y="3094"/>
                    <a:pt x="5847" y="3094"/>
                  </a:cubicBezTo>
                  <a:cubicBezTo>
                    <a:pt x="5609" y="3094"/>
                    <a:pt x="5356" y="3105"/>
                    <a:pt x="5126" y="3105"/>
                  </a:cubicBezTo>
                  <a:cubicBezTo>
                    <a:pt x="4731" y="3105"/>
                    <a:pt x="4405" y="3073"/>
                    <a:pt x="4337" y="2903"/>
                  </a:cubicBezTo>
                  <a:cubicBezTo>
                    <a:pt x="4170" y="2403"/>
                    <a:pt x="5938" y="1402"/>
                    <a:pt x="5938" y="702"/>
                  </a:cubicBezTo>
                  <a:cubicBezTo>
                    <a:pt x="5910" y="410"/>
                    <a:pt x="5391" y="350"/>
                    <a:pt x="4775" y="350"/>
                  </a:cubicBezTo>
                  <a:cubicBezTo>
                    <a:pt x="4340" y="350"/>
                    <a:pt x="3856" y="380"/>
                    <a:pt x="3464" y="380"/>
                  </a:cubicBezTo>
                  <a:cubicBezTo>
                    <a:pt x="3078" y="380"/>
                    <a:pt x="2779" y="351"/>
                    <a:pt x="2702" y="235"/>
                  </a:cubicBezTo>
                  <a:cubicBezTo>
                    <a:pt x="2606" y="69"/>
                    <a:pt x="2344" y="1"/>
                    <a:pt x="2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61"/>
            <p:cNvSpPr/>
            <p:nvPr/>
          </p:nvSpPr>
          <p:spPr>
            <a:xfrm>
              <a:off x="-239175" y="1742088"/>
              <a:ext cx="271900" cy="184325"/>
            </a:xfrm>
            <a:custGeom>
              <a:avLst/>
              <a:gdLst/>
              <a:ahLst/>
              <a:cxnLst/>
              <a:rect l="l" t="t" r="r" b="b"/>
              <a:pathLst>
                <a:path w="10876" h="7373" extrusionOk="0">
                  <a:moveTo>
                    <a:pt x="10775" y="0"/>
                  </a:moveTo>
                  <a:lnTo>
                    <a:pt x="2503" y="3603"/>
                  </a:lnTo>
                  <a:lnTo>
                    <a:pt x="1902" y="4170"/>
                  </a:lnTo>
                  <a:lnTo>
                    <a:pt x="1902" y="4237"/>
                  </a:lnTo>
                  <a:cubicBezTo>
                    <a:pt x="1669" y="5438"/>
                    <a:pt x="34" y="7139"/>
                    <a:pt x="1" y="7205"/>
                  </a:cubicBezTo>
                  <a:lnTo>
                    <a:pt x="168" y="7372"/>
                  </a:lnTo>
                  <a:cubicBezTo>
                    <a:pt x="201" y="7306"/>
                    <a:pt x="1969" y="4804"/>
                    <a:pt x="2503" y="4037"/>
                  </a:cubicBezTo>
                  <a:cubicBezTo>
                    <a:pt x="2636" y="3870"/>
                    <a:pt x="2736" y="3770"/>
                    <a:pt x="2903" y="3670"/>
                  </a:cubicBezTo>
                  <a:lnTo>
                    <a:pt x="10875" y="234"/>
                  </a:lnTo>
                  <a:lnTo>
                    <a:pt x="10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61"/>
            <p:cNvSpPr/>
            <p:nvPr/>
          </p:nvSpPr>
          <p:spPr>
            <a:xfrm>
              <a:off x="-357575" y="1830238"/>
              <a:ext cx="172650" cy="64475"/>
            </a:xfrm>
            <a:custGeom>
              <a:avLst/>
              <a:gdLst/>
              <a:ahLst/>
              <a:cxnLst/>
              <a:rect l="l" t="t" r="r" b="b"/>
              <a:pathLst>
                <a:path w="6906" h="2579" extrusionOk="0">
                  <a:moveTo>
                    <a:pt x="4985" y="0"/>
                  </a:moveTo>
                  <a:cubicBezTo>
                    <a:pt x="4652" y="0"/>
                    <a:pt x="4296" y="59"/>
                    <a:pt x="3936" y="210"/>
                  </a:cubicBezTo>
                  <a:cubicBezTo>
                    <a:pt x="2502" y="777"/>
                    <a:pt x="34" y="2345"/>
                    <a:pt x="0" y="2379"/>
                  </a:cubicBezTo>
                  <a:lnTo>
                    <a:pt x="167" y="2579"/>
                  </a:lnTo>
                  <a:cubicBezTo>
                    <a:pt x="200" y="2579"/>
                    <a:pt x="2602" y="978"/>
                    <a:pt x="4070" y="410"/>
                  </a:cubicBezTo>
                  <a:cubicBezTo>
                    <a:pt x="4388" y="278"/>
                    <a:pt x="4705" y="228"/>
                    <a:pt x="5003" y="228"/>
                  </a:cubicBezTo>
                  <a:cubicBezTo>
                    <a:pt x="5986" y="228"/>
                    <a:pt x="6772" y="777"/>
                    <a:pt x="6772" y="777"/>
                  </a:cubicBezTo>
                  <a:lnTo>
                    <a:pt x="6905" y="611"/>
                  </a:lnTo>
                  <a:cubicBezTo>
                    <a:pt x="6880" y="585"/>
                    <a:pt x="6044" y="0"/>
                    <a:pt x="4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61"/>
            <p:cNvSpPr/>
            <p:nvPr/>
          </p:nvSpPr>
          <p:spPr>
            <a:xfrm>
              <a:off x="-446825" y="1649513"/>
              <a:ext cx="458700" cy="191000"/>
            </a:xfrm>
            <a:custGeom>
              <a:avLst/>
              <a:gdLst/>
              <a:ahLst/>
              <a:cxnLst/>
              <a:rect l="l" t="t" r="r" b="b"/>
              <a:pathLst>
                <a:path w="18348" h="7640" extrusionOk="0">
                  <a:moveTo>
                    <a:pt x="2770" y="1"/>
                  </a:moveTo>
                  <a:lnTo>
                    <a:pt x="2102" y="634"/>
                  </a:lnTo>
                  <a:cubicBezTo>
                    <a:pt x="2102" y="634"/>
                    <a:pt x="2136" y="668"/>
                    <a:pt x="2269" y="701"/>
                  </a:cubicBezTo>
                  <a:cubicBezTo>
                    <a:pt x="3003" y="1135"/>
                    <a:pt x="6272" y="2869"/>
                    <a:pt x="6672" y="3103"/>
                  </a:cubicBezTo>
                  <a:cubicBezTo>
                    <a:pt x="6639" y="3170"/>
                    <a:pt x="6339" y="3436"/>
                    <a:pt x="5605" y="3870"/>
                  </a:cubicBezTo>
                  <a:cubicBezTo>
                    <a:pt x="5571" y="3891"/>
                    <a:pt x="5501" y="3901"/>
                    <a:pt x="5401" y="3901"/>
                  </a:cubicBezTo>
                  <a:cubicBezTo>
                    <a:pt x="4708" y="3901"/>
                    <a:pt x="2553" y="3431"/>
                    <a:pt x="601" y="2936"/>
                  </a:cubicBezTo>
                  <a:lnTo>
                    <a:pt x="435" y="2869"/>
                  </a:lnTo>
                  <a:lnTo>
                    <a:pt x="1" y="3670"/>
                  </a:lnTo>
                  <a:lnTo>
                    <a:pt x="268" y="3703"/>
                  </a:lnTo>
                  <a:lnTo>
                    <a:pt x="5138" y="4370"/>
                  </a:lnTo>
                  <a:cubicBezTo>
                    <a:pt x="5505" y="4837"/>
                    <a:pt x="5838" y="5438"/>
                    <a:pt x="5772" y="5538"/>
                  </a:cubicBezTo>
                  <a:cubicBezTo>
                    <a:pt x="5605" y="5705"/>
                    <a:pt x="3503" y="6038"/>
                    <a:pt x="1569" y="6272"/>
                  </a:cubicBezTo>
                  <a:lnTo>
                    <a:pt x="1402" y="6272"/>
                  </a:lnTo>
                  <a:lnTo>
                    <a:pt x="1736" y="6772"/>
                  </a:lnTo>
                  <a:lnTo>
                    <a:pt x="1802" y="6772"/>
                  </a:lnTo>
                  <a:cubicBezTo>
                    <a:pt x="1831" y="6772"/>
                    <a:pt x="4307" y="6268"/>
                    <a:pt x="5610" y="6268"/>
                  </a:cubicBezTo>
                  <a:cubicBezTo>
                    <a:pt x="5806" y="6268"/>
                    <a:pt x="5975" y="6279"/>
                    <a:pt x="6105" y="6305"/>
                  </a:cubicBezTo>
                  <a:cubicBezTo>
                    <a:pt x="6839" y="6472"/>
                    <a:pt x="7273" y="7172"/>
                    <a:pt x="7340" y="7439"/>
                  </a:cubicBezTo>
                  <a:cubicBezTo>
                    <a:pt x="7406" y="7473"/>
                    <a:pt x="7406" y="7506"/>
                    <a:pt x="7406" y="7506"/>
                  </a:cubicBezTo>
                  <a:lnTo>
                    <a:pt x="7440" y="7639"/>
                  </a:lnTo>
                  <a:lnTo>
                    <a:pt x="7573" y="7606"/>
                  </a:lnTo>
                  <a:lnTo>
                    <a:pt x="8340" y="7439"/>
                  </a:lnTo>
                  <a:lnTo>
                    <a:pt x="8640" y="7339"/>
                  </a:lnTo>
                  <a:lnTo>
                    <a:pt x="8640" y="7306"/>
                  </a:lnTo>
                  <a:cubicBezTo>
                    <a:pt x="8640" y="7306"/>
                    <a:pt x="8640" y="7273"/>
                    <a:pt x="8674" y="7172"/>
                  </a:cubicBezTo>
                  <a:cubicBezTo>
                    <a:pt x="8774" y="7006"/>
                    <a:pt x="8907" y="6705"/>
                    <a:pt x="9174" y="6305"/>
                  </a:cubicBezTo>
                  <a:cubicBezTo>
                    <a:pt x="9474" y="5838"/>
                    <a:pt x="14778" y="4337"/>
                    <a:pt x="18281" y="3436"/>
                  </a:cubicBezTo>
                  <a:cubicBezTo>
                    <a:pt x="18314" y="3436"/>
                    <a:pt x="18314" y="3436"/>
                    <a:pt x="18347" y="3370"/>
                  </a:cubicBezTo>
                  <a:lnTo>
                    <a:pt x="18314" y="3303"/>
                  </a:lnTo>
                  <a:lnTo>
                    <a:pt x="18347" y="3203"/>
                  </a:lnTo>
                  <a:cubicBezTo>
                    <a:pt x="18314" y="3203"/>
                    <a:pt x="18247" y="3270"/>
                    <a:pt x="18147" y="3270"/>
                  </a:cubicBezTo>
                  <a:lnTo>
                    <a:pt x="18114" y="3270"/>
                  </a:lnTo>
                  <a:cubicBezTo>
                    <a:pt x="18081" y="3270"/>
                    <a:pt x="18014" y="3270"/>
                    <a:pt x="17980" y="3303"/>
                  </a:cubicBezTo>
                  <a:cubicBezTo>
                    <a:pt x="17247" y="3503"/>
                    <a:pt x="15612" y="3937"/>
                    <a:pt x="13944" y="4437"/>
                  </a:cubicBezTo>
                  <a:cubicBezTo>
                    <a:pt x="12243" y="4938"/>
                    <a:pt x="10442" y="5471"/>
                    <a:pt x="9574" y="5872"/>
                  </a:cubicBezTo>
                  <a:cubicBezTo>
                    <a:pt x="9274" y="6005"/>
                    <a:pt x="9074" y="6138"/>
                    <a:pt x="9007" y="6205"/>
                  </a:cubicBezTo>
                  <a:cubicBezTo>
                    <a:pt x="8674" y="6772"/>
                    <a:pt x="8507" y="7106"/>
                    <a:pt x="8474" y="7206"/>
                  </a:cubicBezTo>
                  <a:lnTo>
                    <a:pt x="8340" y="7273"/>
                  </a:lnTo>
                  <a:lnTo>
                    <a:pt x="7606" y="7439"/>
                  </a:lnTo>
                  <a:cubicBezTo>
                    <a:pt x="7473" y="7139"/>
                    <a:pt x="7006" y="6339"/>
                    <a:pt x="6139" y="6138"/>
                  </a:cubicBezTo>
                  <a:cubicBezTo>
                    <a:pt x="5672" y="6072"/>
                    <a:pt x="5905" y="5905"/>
                    <a:pt x="5972" y="5705"/>
                  </a:cubicBezTo>
                  <a:cubicBezTo>
                    <a:pt x="6172" y="5338"/>
                    <a:pt x="5638" y="4170"/>
                    <a:pt x="5772" y="4137"/>
                  </a:cubicBezTo>
                  <a:cubicBezTo>
                    <a:pt x="6839" y="3503"/>
                    <a:pt x="6973" y="3270"/>
                    <a:pt x="6973" y="3170"/>
                  </a:cubicBezTo>
                  <a:lnTo>
                    <a:pt x="6973" y="3136"/>
                  </a:lnTo>
                  <a:cubicBezTo>
                    <a:pt x="6973" y="3036"/>
                    <a:pt x="6939" y="3003"/>
                    <a:pt x="6839" y="2969"/>
                  </a:cubicBezTo>
                  <a:cubicBezTo>
                    <a:pt x="6839" y="2969"/>
                    <a:pt x="6806" y="2969"/>
                    <a:pt x="6806" y="2936"/>
                  </a:cubicBezTo>
                  <a:cubicBezTo>
                    <a:pt x="6339" y="2636"/>
                    <a:pt x="2803" y="34"/>
                    <a:pt x="2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61"/>
            <p:cNvSpPr/>
            <p:nvPr/>
          </p:nvSpPr>
          <p:spPr>
            <a:xfrm>
              <a:off x="-276700" y="1708688"/>
              <a:ext cx="271900" cy="25925"/>
            </a:xfrm>
            <a:custGeom>
              <a:avLst/>
              <a:gdLst/>
              <a:ahLst/>
              <a:cxnLst/>
              <a:rect l="l" t="t" r="r" b="b"/>
              <a:pathLst>
                <a:path w="10876" h="1037" extrusionOk="0">
                  <a:moveTo>
                    <a:pt x="2663" y="0"/>
                  </a:moveTo>
                  <a:cubicBezTo>
                    <a:pt x="2461" y="0"/>
                    <a:pt x="2275" y="21"/>
                    <a:pt x="2102" y="69"/>
                  </a:cubicBezTo>
                  <a:cubicBezTo>
                    <a:pt x="1168" y="302"/>
                    <a:pt x="1" y="536"/>
                    <a:pt x="1" y="536"/>
                  </a:cubicBezTo>
                  <a:lnTo>
                    <a:pt x="34" y="736"/>
                  </a:lnTo>
                  <a:cubicBezTo>
                    <a:pt x="34" y="736"/>
                    <a:pt x="1268" y="569"/>
                    <a:pt x="2169" y="302"/>
                  </a:cubicBezTo>
                  <a:cubicBezTo>
                    <a:pt x="2319" y="255"/>
                    <a:pt x="2488" y="235"/>
                    <a:pt x="2676" y="235"/>
                  </a:cubicBezTo>
                  <a:cubicBezTo>
                    <a:pt x="3154" y="235"/>
                    <a:pt x="3752" y="368"/>
                    <a:pt x="4471" y="536"/>
                  </a:cubicBezTo>
                  <a:cubicBezTo>
                    <a:pt x="5138" y="636"/>
                    <a:pt x="5872" y="803"/>
                    <a:pt x="6806" y="936"/>
                  </a:cubicBezTo>
                  <a:cubicBezTo>
                    <a:pt x="7377" y="1008"/>
                    <a:pt x="7905" y="1036"/>
                    <a:pt x="8379" y="1036"/>
                  </a:cubicBezTo>
                  <a:cubicBezTo>
                    <a:pt x="9871" y="1036"/>
                    <a:pt x="10825" y="761"/>
                    <a:pt x="10875" y="736"/>
                  </a:cubicBezTo>
                  <a:lnTo>
                    <a:pt x="10809" y="536"/>
                  </a:lnTo>
                  <a:cubicBezTo>
                    <a:pt x="10809" y="536"/>
                    <a:pt x="9889" y="817"/>
                    <a:pt x="8444" y="817"/>
                  </a:cubicBezTo>
                  <a:cubicBezTo>
                    <a:pt x="7963" y="817"/>
                    <a:pt x="7423" y="786"/>
                    <a:pt x="6839" y="703"/>
                  </a:cubicBezTo>
                  <a:cubicBezTo>
                    <a:pt x="5905" y="569"/>
                    <a:pt x="5171" y="436"/>
                    <a:pt x="4504" y="269"/>
                  </a:cubicBezTo>
                  <a:cubicBezTo>
                    <a:pt x="3767" y="126"/>
                    <a:pt x="3165" y="0"/>
                    <a:pt x="2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1"/>
            <p:cNvSpPr/>
            <p:nvPr/>
          </p:nvSpPr>
          <p:spPr>
            <a:xfrm>
              <a:off x="-292525" y="1759588"/>
              <a:ext cx="206000" cy="42675"/>
            </a:xfrm>
            <a:custGeom>
              <a:avLst/>
              <a:gdLst/>
              <a:ahLst/>
              <a:cxnLst/>
              <a:rect l="l" t="t" r="r" b="b"/>
              <a:pathLst>
                <a:path w="8240" h="1707" extrusionOk="0">
                  <a:moveTo>
                    <a:pt x="8239" y="1"/>
                  </a:moveTo>
                  <a:cubicBezTo>
                    <a:pt x="8239" y="1"/>
                    <a:pt x="1668" y="1"/>
                    <a:pt x="834" y="401"/>
                  </a:cubicBezTo>
                  <a:cubicBezTo>
                    <a:pt x="0" y="835"/>
                    <a:pt x="267" y="1102"/>
                    <a:pt x="1001" y="1569"/>
                  </a:cubicBezTo>
                  <a:cubicBezTo>
                    <a:pt x="1163" y="1668"/>
                    <a:pt x="1413" y="1707"/>
                    <a:pt x="1706" y="1707"/>
                  </a:cubicBezTo>
                  <a:cubicBezTo>
                    <a:pt x="2793" y="1707"/>
                    <a:pt x="4470" y="1168"/>
                    <a:pt x="4470" y="1168"/>
                  </a:cubicBezTo>
                  <a:lnTo>
                    <a:pt x="8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1"/>
            <p:cNvSpPr/>
            <p:nvPr/>
          </p:nvSpPr>
          <p:spPr>
            <a:xfrm>
              <a:off x="-362475" y="1585313"/>
              <a:ext cx="185050" cy="129275"/>
            </a:xfrm>
            <a:custGeom>
              <a:avLst/>
              <a:gdLst/>
              <a:ahLst/>
              <a:cxnLst/>
              <a:rect l="l" t="t" r="r" b="b"/>
              <a:pathLst>
                <a:path w="7402" h="5171" extrusionOk="0">
                  <a:moveTo>
                    <a:pt x="697" y="0"/>
                  </a:moveTo>
                  <a:cubicBezTo>
                    <a:pt x="218" y="0"/>
                    <a:pt x="1" y="641"/>
                    <a:pt x="325" y="641"/>
                  </a:cubicBezTo>
                  <a:cubicBezTo>
                    <a:pt x="385" y="641"/>
                    <a:pt x="464" y="619"/>
                    <a:pt x="563" y="567"/>
                  </a:cubicBezTo>
                  <a:cubicBezTo>
                    <a:pt x="697" y="634"/>
                    <a:pt x="2031" y="901"/>
                    <a:pt x="2398" y="1902"/>
                  </a:cubicBezTo>
                  <a:cubicBezTo>
                    <a:pt x="2865" y="3069"/>
                    <a:pt x="6067" y="5070"/>
                    <a:pt x="6167" y="5171"/>
                  </a:cubicBezTo>
                  <a:lnTo>
                    <a:pt x="7401" y="5137"/>
                  </a:lnTo>
                  <a:cubicBezTo>
                    <a:pt x="7368" y="5137"/>
                    <a:pt x="3032" y="2969"/>
                    <a:pt x="2598" y="1868"/>
                  </a:cubicBezTo>
                  <a:cubicBezTo>
                    <a:pt x="2198" y="801"/>
                    <a:pt x="1430" y="67"/>
                    <a:pt x="1197" y="34"/>
                  </a:cubicBezTo>
                  <a:cubicBezTo>
                    <a:pt x="1175" y="22"/>
                    <a:pt x="1156" y="19"/>
                    <a:pt x="1140" y="19"/>
                  </a:cubicBezTo>
                  <a:cubicBezTo>
                    <a:pt x="1108" y="19"/>
                    <a:pt x="1086" y="34"/>
                    <a:pt x="1063" y="34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61"/>
            <p:cNvSpPr/>
            <p:nvPr/>
          </p:nvSpPr>
          <p:spPr>
            <a:xfrm>
              <a:off x="-472150" y="1868013"/>
              <a:ext cx="46400" cy="24625"/>
            </a:xfrm>
            <a:custGeom>
              <a:avLst/>
              <a:gdLst/>
              <a:ahLst/>
              <a:cxnLst/>
              <a:rect l="l" t="t" r="r" b="b"/>
              <a:pathLst>
                <a:path w="1856" h="985" extrusionOk="0">
                  <a:moveTo>
                    <a:pt x="637" y="1"/>
                  </a:moveTo>
                  <a:cubicBezTo>
                    <a:pt x="368" y="1"/>
                    <a:pt x="122" y="90"/>
                    <a:pt x="80" y="401"/>
                  </a:cubicBezTo>
                  <a:cubicBezTo>
                    <a:pt x="1" y="815"/>
                    <a:pt x="658" y="984"/>
                    <a:pt x="1187" y="984"/>
                  </a:cubicBezTo>
                  <a:cubicBezTo>
                    <a:pt x="1551" y="984"/>
                    <a:pt x="1855" y="904"/>
                    <a:pt x="1815" y="767"/>
                  </a:cubicBezTo>
                  <a:cubicBezTo>
                    <a:pt x="1748" y="401"/>
                    <a:pt x="1414" y="167"/>
                    <a:pt x="1414" y="167"/>
                  </a:cubicBezTo>
                  <a:cubicBezTo>
                    <a:pt x="1414" y="167"/>
                    <a:pt x="1003" y="1"/>
                    <a:pt x="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61"/>
            <p:cNvSpPr/>
            <p:nvPr/>
          </p:nvSpPr>
          <p:spPr>
            <a:xfrm>
              <a:off x="-501025" y="1814638"/>
              <a:ext cx="53400" cy="34900"/>
            </a:xfrm>
            <a:custGeom>
              <a:avLst/>
              <a:gdLst/>
              <a:ahLst/>
              <a:cxnLst/>
              <a:rect l="l" t="t" r="r" b="b"/>
              <a:pathLst>
                <a:path w="2136" h="1396" extrusionOk="0">
                  <a:moveTo>
                    <a:pt x="901" y="0"/>
                  </a:moveTo>
                  <a:cubicBezTo>
                    <a:pt x="1" y="0"/>
                    <a:pt x="1" y="834"/>
                    <a:pt x="468" y="1235"/>
                  </a:cubicBezTo>
                  <a:cubicBezTo>
                    <a:pt x="584" y="1351"/>
                    <a:pt x="737" y="1395"/>
                    <a:pt x="899" y="1395"/>
                  </a:cubicBezTo>
                  <a:cubicBezTo>
                    <a:pt x="1387" y="1395"/>
                    <a:pt x="1969" y="1001"/>
                    <a:pt x="1969" y="1001"/>
                  </a:cubicBezTo>
                  <a:cubicBezTo>
                    <a:pt x="2136" y="901"/>
                    <a:pt x="1769" y="34"/>
                    <a:pt x="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61"/>
            <p:cNvSpPr/>
            <p:nvPr/>
          </p:nvSpPr>
          <p:spPr>
            <a:xfrm>
              <a:off x="-531050" y="1750388"/>
              <a:ext cx="81700" cy="38975"/>
            </a:xfrm>
            <a:custGeom>
              <a:avLst/>
              <a:gdLst/>
              <a:ahLst/>
              <a:cxnLst/>
              <a:rect l="l" t="t" r="r" b="b"/>
              <a:pathLst>
                <a:path w="3268" h="1559" extrusionOk="0">
                  <a:moveTo>
                    <a:pt x="727" y="1"/>
                  </a:moveTo>
                  <a:cubicBezTo>
                    <a:pt x="706" y="1"/>
                    <a:pt x="687" y="1"/>
                    <a:pt x="668" y="2"/>
                  </a:cubicBezTo>
                  <a:cubicBezTo>
                    <a:pt x="1" y="69"/>
                    <a:pt x="368" y="769"/>
                    <a:pt x="701" y="1269"/>
                  </a:cubicBezTo>
                  <a:cubicBezTo>
                    <a:pt x="883" y="1497"/>
                    <a:pt x="1176" y="1559"/>
                    <a:pt x="1440" y="1559"/>
                  </a:cubicBezTo>
                  <a:cubicBezTo>
                    <a:pt x="1758" y="1559"/>
                    <a:pt x="2036" y="1470"/>
                    <a:pt x="2036" y="1470"/>
                  </a:cubicBezTo>
                  <a:cubicBezTo>
                    <a:pt x="3268" y="562"/>
                    <a:pt x="1443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61"/>
            <p:cNvSpPr/>
            <p:nvPr/>
          </p:nvSpPr>
          <p:spPr>
            <a:xfrm>
              <a:off x="-413450" y="1902688"/>
              <a:ext cx="64525" cy="23925"/>
            </a:xfrm>
            <a:custGeom>
              <a:avLst/>
              <a:gdLst/>
              <a:ahLst/>
              <a:cxnLst/>
              <a:rect l="l" t="t" r="r" b="b"/>
              <a:pathLst>
                <a:path w="2581" h="957" extrusionOk="0">
                  <a:moveTo>
                    <a:pt x="1436" y="0"/>
                  </a:moveTo>
                  <a:cubicBezTo>
                    <a:pt x="768" y="0"/>
                    <a:pt x="0" y="581"/>
                    <a:pt x="0" y="581"/>
                  </a:cubicBezTo>
                  <a:cubicBezTo>
                    <a:pt x="0" y="581"/>
                    <a:pt x="100" y="848"/>
                    <a:pt x="734" y="948"/>
                  </a:cubicBezTo>
                  <a:cubicBezTo>
                    <a:pt x="787" y="954"/>
                    <a:pt x="843" y="956"/>
                    <a:pt x="902" y="956"/>
                  </a:cubicBezTo>
                  <a:cubicBezTo>
                    <a:pt x="1584" y="956"/>
                    <a:pt x="2580" y="608"/>
                    <a:pt x="1935" y="148"/>
                  </a:cubicBezTo>
                  <a:cubicBezTo>
                    <a:pt x="1787" y="42"/>
                    <a:pt x="1615" y="0"/>
                    <a:pt x="1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61"/>
            <p:cNvSpPr/>
            <p:nvPr/>
          </p:nvSpPr>
          <p:spPr>
            <a:xfrm>
              <a:off x="-335950" y="1919713"/>
              <a:ext cx="25925" cy="14950"/>
            </a:xfrm>
            <a:custGeom>
              <a:avLst/>
              <a:gdLst/>
              <a:ahLst/>
              <a:cxnLst/>
              <a:rect l="l" t="t" r="r" b="b"/>
              <a:pathLst>
                <a:path w="1037" h="598" extrusionOk="0">
                  <a:moveTo>
                    <a:pt x="570" y="0"/>
                  </a:moveTo>
                  <a:cubicBezTo>
                    <a:pt x="136" y="0"/>
                    <a:pt x="36" y="467"/>
                    <a:pt x="36" y="467"/>
                  </a:cubicBezTo>
                  <a:cubicBezTo>
                    <a:pt x="1" y="555"/>
                    <a:pt x="105" y="597"/>
                    <a:pt x="236" y="597"/>
                  </a:cubicBezTo>
                  <a:cubicBezTo>
                    <a:pt x="353" y="597"/>
                    <a:pt x="491" y="564"/>
                    <a:pt x="570" y="501"/>
                  </a:cubicBezTo>
                  <a:cubicBezTo>
                    <a:pt x="736" y="434"/>
                    <a:pt x="1037" y="0"/>
                    <a:pt x="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61"/>
            <p:cNvSpPr/>
            <p:nvPr/>
          </p:nvSpPr>
          <p:spPr>
            <a:xfrm>
              <a:off x="-525200" y="1708963"/>
              <a:ext cx="62800" cy="28550"/>
            </a:xfrm>
            <a:custGeom>
              <a:avLst/>
              <a:gdLst/>
              <a:ahLst/>
              <a:cxnLst/>
              <a:rect l="l" t="t" r="r" b="b"/>
              <a:pathLst>
                <a:path w="2512" h="1142" extrusionOk="0">
                  <a:moveTo>
                    <a:pt x="782" y="0"/>
                  </a:moveTo>
                  <a:cubicBezTo>
                    <a:pt x="508" y="0"/>
                    <a:pt x="291" y="57"/>
                    <a:pt x="234" y="191"/>
                  </a:cubicBezTo>
                  <a:cubicBezTo>
                    <a:pt x="0" y="591"/>
                    <a:pt x="901" y="892"/>
                    <a:pt x="1535" y="1092"/>
                  </a:cubicBezTo>
                  <a:cubicBezTo>
                    <a:pt x="1639" y="1127"/>
                    <a:pt x="1731" y="1141"/>
                    <a:pt x="1811" y="1141"/>
                  </a:cubicBezTo>
                  <a:cubicBezTo>
                    <a:pt x="2190" y="1141"/>
                    <a:pt x="2314" y="813"/>
                    <a:pt x="2369" y="758"/>
                  </a:cubicBezTo>
                  <a:cubicBezTo>
                    <a:pt x="2511" y="354"/>
                    <a:pt x="1466" y="0"/>
                    <a:pt x="7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61"/>
            <p:cNvSpPr/>
            <p:nvPr/>
          </p:nvSpPr>
          <p:spPr>
            <a:xfrm>
              <a:off x="-516025" y="1669538"/>
              <a:ext cx="52550" cy="29850"/>
            </a:xfrm>
            <a:custGeom>
              <a:avLst/>
              <a:gdLst/>
              <a:ahLst/>
              <a:cxnLst/>
              <a:rect l="l" t="t" r="r" b="b"/>
              <a:pathLst>
                <a:path w="2102" h="1194" extrusionOk="0">
                  <a:moveTo>
                    <a:pt x="267" y="0"/>
                  </a:moveTo>
                  <a:cubicBezTo>
                    <a:pt x="0" y="0"/>
                    <a:pt x="67" y="501"/>
                    <a:pt x="734" y="968"/>
                  </a:cubicBezTo>
                  <a:cubicBezTo>
                    <a:pt x="968" y="1140"/>
                    <a:pt x="1179" y="1194"/>
                    <a:pt x="1352" y="1194"/>
                  </a:cubicBezTo>
                  <a:cubicBezTo>
                    <a:pt x="1649" y="1194"/>
                    <a:pt x="1835" y="1034"/>
                    <a:pt x="1835" y="1034"/>
                  </a:cubicBezTo>
                  <a:cubicBezTo>
                    <a:pt x="2102" y="634"/>
                    <a:pt x="567" y="0"/>
                    <a:pt x="2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1"/>
            <p:cNvSpPr/>
            <p:nvPr/>
          </p:nvSpPr>
          <p:spPr>
            <a:xfrm>
              <a:off x="-484350" y="1635288"/>
              <a:ext cx="53750" cy="26250"/>
            </a:xfrm>
            <a:custGeom>
              <a:avLst/>
              <a:gdLst/>
              <a:ahLst/>
              <a:cxnLst/>
              <a:rect l="l" t="t" r="r" b="b"/>
              <a:pathLst>
                <a:path w="2150" h="1050" extrusionOk="0">
                  <a:moveTo>
                    <a:pt x="387" y="1"/>
                  </a:moveTo>
                  <a:cubicBezTo>
                    <a:pt x="277" y="1"/>
                    <a:pt x="196" y="13"/>
                    <a:pt x="168" y="36"/>
                  </a:cubicBezTo>
                  <a:cubicBezTo>
                    <a:pt x="1" y="203"/>
                    <a:pt x="234" y="570"/>
                    <a:pt x="935" y="870"/>
                  </a:cubicBezTo>
                  <a:cubicBezTo>
                    <a:pt x="1241" y="1009"/>
                    <a:pt x="1431" y="1049"/>
                    <a:pt x="1548" y="1049"/>
                  </a:cubicBezTo>
                  <a:cubicBezTo>
                    <a:pt x="1713" y="1049"/>
                    <a:pt x="1735" y="970"/>
                    <a:pt x="1735" y="970"/>
                  </a:cubicBezTo>
                  <a:cubicBezTo>
                    <a:pt x="2150" y="280"/>
                    <a:pt x="919" y="1"/>
                    <a:pt x="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1"/>
            <p:cNvSpPr/>
            <p:nvPr/>
          </p:nvSpPr>
          <p:spPr>
            <a:xfrm>
              <a:off x="-469125" y="1597638"/>
              <a:ext cx="58200" cy="27200"/>
            </a:xfrm>
            <a:custGeom>
              <a:avLst/>
              <a:gdLst/>
              <a:ahLst/>
              <a:cxnLst/>
              <a:rect l="l" t="t" r="r" b="b"/>
              <a:pathLst>
                <a:path w="2328" h="1088" extrusionOk="0">
                  <a:moveTo>
                    <a:pt x="900" y="1"/>
                  </a:moveTo>
                  <a:cubicBezTo>
                    <a:pt x="325" y="1"/>
                    <a:pt x="1" y="339"/>
                    <a:pt x="726" y="841"/>
                  </a:cubicBezTo>
                  <a:cubicBezTo>
                    <a:pt x="1039" y="1027"/>
                    <a:pt x="1292" y="1088"/>
                    <a:pt x="1489" y="1088"/>
                  </a:cubicBezTo>
                  <a:cubicBezTo>
                    <a:pt x="1857" y="1088"/>
                    <a:pt x="2027" y="875"/>
                    <a:pt x="2027" y="875"/>
                  </a:cubicBezTo>
                  <a:cubicBezTo>
                    <a:pt x="2327" y="475"/>
                    <a:pt x="2027" y="208"/>
                    <a:pt x="1260" y="41"/>
                  </a:cubicBezTo>
                  <a:cubicBezTo>
                    <a:pt x="1134" y="14"/>
                    <a:pt x="1012" y="1"/>
                    <a:pt x="9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1"/>
            <p:cNvSpPr/>
            <p:nvPr/>
          </p:nvSpPr>
          <p:spPr>
            <a:xfrm>
              <a:off x="-299350" y="2125388"/>
              <a:ext cx="28975" cy="14050"/>
            </a:xfrm>
            <a:custGeom>
              <a:avLst/>
              <a:gdLst/>
              <a:ahLst/>
              <a:cxnLst/>
              <a:rect l="l" t="t" r="r" b="b"/>
              <a:pathLst>
                <a:path w="1159" h="562" extrusionOk="0">
                  <a:moveTo>
                    <a:pt x="875" y="1"/>
                  </a:moveTo>
                  <a:cubicBezTo>
                    <a:pt x="553" y="1"/>
                    <a:pt x="0" y="231"/>
                    <a:pt x="173" y="446"/>
                  </a:cubicBezTo>
                  <a:cubicBezTo>
                    <a:pt x="238" y="529"/>
                    <a:pt x="325" y="561"/>
                    <a:pt x="420" y="561"/>
                  </a:cubicBezTo>
                  <a:cubicBezTo>
                    <a:pt x="669" y="561"/>
                    <a:pt x="968" y="343"/>
                    <a:pt x="1040" y="246"/>
                  </a:cubicBezTo>
                  <a:cubicBezTo>
                    <a:pt x="1158" y="69"/>
                    <a:pt x="1051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1"/>
            <p:cNvSpPr/>
            <p:nvPr/>
          </p:nvSpPr>
          <p:spPr>
            <a:xfrm>
              <a:off x="-322700" y="2070788"/>
              <a:ext cx="53425" cy="26375"/>
            </a:xfrm>
            <a:custGeom>
              <a:avLst/>
              <a:gdLst/>
              <a:ahLst/>
              <a:cxnLst/>
              <a:rect l="l" t="t" r="r" b="b"/>
              <a:pathLst>
                <a:path w="2137" h="1055" extrusionOk="0">
                  <a:moveTo>
                    <a:pt x="1633" y="1"/>
                  </a:moveTo>
                  <a:cubicBezTo>
                    <a:pt x="1039" y="1"/>
                    <a:pt x="1" y="458"/>
                    <a:pt x="306" y="829"/>
                  </a:cubicBezTo>
                  <a:cubicBezTo>
                    <a:pt x="433" y="992"/>
                    <a:pt x="602" y="1054"/>
                    <a:pt x="783" y="1054"/>
                  </a:cubicBezTo>
                  <a:cubicBezTo>
                    <a:pt x="1269" y="1054"/>
                    <a:pt x="1844" y="608"/>
                    <a:pt x="1941" y="462"/>
                  </a:cubicBezTo>
                  <a:cubicBezTo>
                    <a:pt x="2137" y="128"/>
                    <a:pt x="1947" y="1"/>
                    <a:pt x="1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1"/>
            <p:cNvSpPr/>
            <p:nvPr/>
          </p:nvSpPr>
          <p:spPr>
            <a:xfrm>
              <a:off x="-322400" y="2021538"/>
              <a:ext cx="34400" cy="19300"/>
            </a:xfrm>
            <a:custGeom>
              <a:avLst/>
              <a:gdLst/>
              <a:ahLst/>
              <a:cxnLst/>
              <a:rect l="l" t="t" r="r" b="b"/>
              <a:pathLst>
                <a:path w="1376" h="772" extrusionOk="0">
                  <a:moveTo>
                    <a:pt x="695" y="0"/>
                  </a:moveTo>
                  <a:cubicBezTo>
                    <a:pt x="336" y="0"/>
                    <a:pt x="1" y="169"/>
                    <a:pt x="261" y="464"/>
                  </a:cubicBezTo>
                  <a:cubicBezTo>
                    <a:pt x="427" y="693"/>
                    <a:pt x="612" y="772"/>
                    <a:pt x="779" y="772"/>
                  </a:cubicBezTo>
                  <a:cubicBezTo>
                    <a:pt x="1050" y="772"/>
                    <a:pt x="1274" y="567"/>
                    <a:pt x="1295" y="464"/>
                  </a:cubicBezTo>
                  <a:cubicBezTo>
                    <a:pt x="1375" y="144"/>
                    <a:pt x="1025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1"/>
            <p:cNvSpPr/>
            <p:nvPr/>
          </p:nvSpPr>
          <p:spPr>
            <a:xfrm>
              <a:off x="-184125" y="1840488"/>
              <a:ext cx="204325" cy="89250"/>
            </a:xfrm>
            <a:custGeom>
              <a:avLst/>
              <a:gdLst/>
              <a:ahLst/>
              <a:cxnLst/>
              <a:rect l="l" t="t" r="r" b="b"/>
              <a:pathLst>
                <a:path w="8173" h="3570" extrusionOk="0">
                  <a:moveTo>
                    <a:pt x="8173" y="0"/>
                  </a:moveTo>
                  <a:lnTo>
                    <a:pt x="8173" y="0"/>
                  </a:lnTo>
                  <a:cubicBezTo>
                    <a:pt x="8173" y="1"/>
                    <a:pt x="4504" y="3036"/>
                    <a:pt x="3103" y="3103"/>
                  </a:cubicBezTo>
                  <a:cubicBezTo>
                    <a:pt x="3066" y="3104"/>
                    <a:pt x="3030" y="3104"/>
                    <a:pt x="2994" y="3104"/>
                  </a:cubicBezTo>
                  <a:cubicBezTo>
                    <a:pt x="1626" y="3104"/>
                    <a:pt x="834" y="2495"/>
                    <a:pt x="801" y="2202"/>
                  </a:cubicBezTo>
                  <a:cubicBezTo>
                    <a:pt x="801" y="2171"/>
                    <a:pt x="790" y="2157"/>
                    <a:pt x="770" y="2157"/>
                  </a:cubicBezTo>
                  <a:cubicBezTo>
                    <a:pt x="624" y="2157"/>
                    <a:pt x="0" y="2936"/>
                    <a:pt x="0" y="2936"/>
                  </a:cubicBezTo>
                  <a:cubicBezTo>
                    <a:pt x="0" y="2936"/>
                    <a:pt x="724" y="3569"/>
                    <a:pt x="2023" y="3569"/>
                  </a:cubicBezTo>
                  <a:cubicBezTo>
                    <a:pt x="2302" y="3569"/>
                    <a:pt x="2606" y="3540"/>
                    <a:pt x="2936" y="3470"/>
                  </a:cubicBezTo>
                  <a:cubicBezTo>
                    <a:pt x="4804" y="3036"/>
                    <a:pt x="7939" y="634"/>
                    <a:pt x="7939" y="634"/>
                  </a:cubicBezTo>
                  <a:lnTo>
                    <a:pt x="81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1"/>
            <p:cNvSpPr/>
            <p:nvPr/>
          </p:nvSpPr>
          <p:spPr>
            <a:xfrm>
              <a:off x="2925" y="1731163"/>
              <a:ext cx="69000" cy="146050"/>
            </a:xfrm>
            <a:custGeom>
              <a:avLst/>
              <a:gdLst/>
              <a:ahLst/>
              <a:cxnLst/>
              <a:rect l="l" t="t" r="r" b="b"/>
              <a:pathLst>
                <a:path w="2760" h="5842" extrusionOk="0">
                  <a:moveTo>
                    <a:pt x="5" y="1"/>
                  </a:moveTo>
                  <a:cubicBezTo>
                    <a:pt x="0" y="1"/>
                    <a:pt x="19" y="6"/>
                    <a:pt x="57" y="17"/>
                  </a:cubicBezTo>
                  <a:lnTo>
                    <a:pt x="57" y="17"/>
                  </a:lnTo>
                  <a:cubicBezTo>
                    <a:pt x="42" y="10"/>
                    <a:pt x="31" y="5"/>
                    <a:pt x="24" y="4"/>
                  </a:cubicBezTo>
                  <a:cubicBezTo>
                    <a:pt x="13" y="2"/>
                    <a:pt x="7" y="1"/>
                    <a:pt x="5" y="1"/>
                  </a:cubicBezTo>
                  <a:close/>
                  <a:moveTo>
                    <a:pt x="57" y="17"/>
                  </a:moveTo>
                  <a:cubicBezTo>
                    <a:pt x="358" y="176"/>
                    <a:pt x="2092" y="1659"/>
                    <a:pt x="2092" y="3506"/>
                  </a:cubicBezTo>
                  <a:cubicBezTo>
                    <a:pt x="2125" y="5408"/>
                    <a:pt x="2692" y="5841"/>
                    <a:pt x="2692" y="5841"/>
                  </a:cubicBezTo>
                  <a:lnTo>
                    <a:pt x="2759" y="5241"/>
                  </a:lnTo>
                  <a:cubicBezTo>
                    <a:pt x="2759" y="5241"/>
                    <a:pt x="2759" y="4807"/>
                    <a:pt x="2626" y="4007"/>
                  </a:cubicBezTo>
                  <a:cubicBezTo>
                    <a:pt x="2492" y="3239"/>
                    <a:pt x="2659" y="2139"/>
                    <a:pt x="2225" y="1672"/>
                  </a:cubicBezTo>
                  <a:cubicBezTo>
                    <a:pt x="1959" y="1197"/>
                    <a:pt x="2192" y="1171"/>
                    <a:pt x="2248" y="1171"/>
                  </a:cubicBezTo>
                  <a:cubicBezTo>
                    <a:pt x="2255" y="1171"/>
                    <a:pt x="2259" y="1171"/>
                    <a:pt x="2259" y="1171"/>
                  </a:cubicBezTo>
                  <a:cubicBezTo>
                    <a:pt x="2259" y="1171"/>
                    <a:pt x="2159" y="671"/>
                    <a:pt x="1458" y="471"/>
                  </a:cubicBezTo>
                  <a:cubicBezTo>
                    <a:pt x="936" y="262"/>
                    <a:pt x="249" y="73"/>
                    <a:pt x="57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1"/>
            <p:cNvSpPr/>
            <p:nvPr/>
          </p:nvSpPr>
          <p:spPr>
            <a:xfrm>
              <a:off x="-240100" y="1747913"/>
              <a:ext cx="276150" cy="188400"/>
            </a:xfrm>
            <a:custGeom>
              <a:avLst/>
              <a:gdLst/>
              <a:ahLst/>
              <a:cxnLst/>
              <a:rect l="l" t="t" r="r" b="b"/>
              <a:pathLst>
                <a:path w="11046" h="7536" extrusionOk="0">
                  <a:moveTo>
                    <a:pt x="10979" y="1"/>
                  </a:moveTo>
                  <a:cubicBezTo>
                    <a:pt x="8744" y="3270"/>
                    <a:pt x="38" y="6972"/>
                    <a:pt x="38" y="6972"/>
                  </a:cubicBezTo>
                  <a:cubicBezTo>
                    <a:pt x="38" y="6972"/>
                    <a:pt x="0" y="7535"/>
                    <a:pt x="516" y="7535"/>
                  </a:cubicBezTo>
                  <a:cubicBezTo>
                    <a:pt x="688" y="7535"/>
                    <a:pt x="922" y="7473"/>
                    <a:pt x="1239" y="7306"/>
                  </a:cubicBezTo>
                  <a:cubicBezTo>
                    <a:pt x="7343" y="4137"/>
                    <a:pt x="11046" y="334"/>
                    <a:pt x="11046" y="334"/>
                  </a:cubicBezTo>
                  <a:lnTo>
                    <a:pt x="109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1"/>
            <p:cNvSpPr/>
            <p:nvPr/>
          </p:nvSpPr>
          <p:spPr>
            <a:xfrm>
              <a:off x="-240250" y="1726938"/>
              <a:ext cx="68650" cy="21075"/>
            </a:xfrm>
            <a:custGeom>
              <a:avLst/>
              <a:gdLst/>
              <a:ahLst/>
              <a:cxnLst/>
              <a:rect l="l" t="t" r="r" b="b"/>
              <a:pathLst>
                <a:path w="2746" h="843" extrusionOk="0">
                  <a:moveTo>
                    <a:pt x="1388" y="1"/>
                  </a:moveTo>
                  <a:cubicBezTo>
                    <a:pt x="733" y="1"/>
                    <a:pt x="0" y="193"/>
                    <a:pt x="44" y="540"/>
                  </a:cubicBezTo>
                  <a:cubicBezTo>
                    <a:pt x="103" y="777"/>
                    <a:pt x="571" y="843"/>
                    <a:pt x="1072" y="843"/>
                  </a:cubicBezTo>
                  <a:cubicBezTo>
                    <a:pt x="1699" y="843"/>
                    <a:pt x="2379" y="740"/>
                    <a:pt x="2379" y="740"/>
                  </a:cubicBezTo>
                  <a:cubicBezTo>
                    <a:pt x="2379" y="740"/>
                    <a:pt x="2746" y="473"/>
                    <a:pt x="2245" y="173"/>
                  </a:cubicBezTo>
                  <a:cubicBezTo>
                    <a:pt x="2071" y="56"/>
                    <a:pt x="1741" y="1"/>
                    <a:pt x="1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1"/>
            <p:cNvSpPr/>
            <p:nvPr/>
          </p:nvSpPr>
          <p:spPr>
            <a:xfrm>
              <a:off x="-199125" y="1806038"/>
              <a:ext cx="73375" cy="43650"/>
            </a:xfrm>
            <a:custGeom>
              <a:avLst/>
              <a:gdLst/>
              <a:ahLst/>
              <a:cxnLst/>
              <a:rect l="l" t="t" r="r" b="b"/>
              <a:pathLst>
                <a:path w="2935" h="1746" extrusionOk="0">
                  <a:moveTo>
                    <a:pt x="2429" y="1"/>
                  </a:moveTo>
                  <a:cubicBezTo>
                    <a:pt x="1950" y="1"/>
                    <a:pt x="1200" y="191"/>
                    <a:pt x="734" y="678"/>
                  </a:cubicBezTo>
                  <a:cubicBezTo>
                    <a:pt x="0" y="1412"/>
                    <a:pt x="434" y="1745"/>
                    <a:pt x="434" y="1745"/>
                  </a:cubicBezTo>
                  <a:cubicBezTo>
                    <a:pt x="901" y="845"/>
                    <a:pt x="2669" y="545"/>
                    <a:pt x="2869" y="211"/>
                  </a:cubicBezTo>
                  <a:cubicBezTo>
                    <a:pt x="2934" y="80"/>
                    <a:pt x="2738" y="1"/>
                    <a:pt x="2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1"/>
            <p:cNvSpPr/>
            <p:nvPr/>
          </p:nvSpPr>
          <p:spPr>
            <a:xfrm>
              <a:off x="-280725" y="1851913"/>
              <a:ext cx="60775" cy="36400"/>
            </a:xfrm>
            <a:custGeom>
              <a:avLst/>
              <a:gdLst/>
              <a:ahLst/>
              <a:cxnLst/>
              <a:rect l="l" t="t" r="r" b="b"/>
              <a:pathLst>
                <a:path w="2431" h="1456" extrusionOk="0">
                  <a:moveTo>
                    <a:pt x="1111" y="0"/>
                  </a:moveTo>
                  <a:cubicBezTo>
                    <a:pt x="773" y="0"/>
                    <a:pt x="0" y="1094"/>
                    <a:pt x="696" y="1378"/>
                  </a:cubicBezTo>
                  <a:cubicBezTo>
                    <a:pt x="835" y="1433"/>
                    <a:pt x="967" y="1455"/>
                    <a:pt x="1090" y="1455"/>
                  </a:cubicBezTo>
                  <a:cubicBezTo>
                    <a:pt x="1642" y="1455"/>
                    <a:pt x="2009" y="999"/>
                    <a:pt x="2063" y="944"/>
                  </a:cubicBezTo>
                  <a:cubicBezTo>
                    <a:pt x="2430" y="711"/>
                    <a:pt x="1429" y="177"/>
                    <a:pt x="1163" y="10"/>
                  </a:cubicBezTo>
                  <a:cubicBezTo>
                    <a:pt x="1147" y="4"/>
                    <a:pt x="1129" y="0"/>
                    <a:pt x="1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1"/>
            <p:cNvSpPr/>
            <p:nvPr/>
          </p:nvSpPr>
          <p:spPr>
            <a:xfrm>
              <a:off x="-368175" y="1818588"/>
              <a:ext cx="57325" cy="33550"/>
            </a:xfrm>
            <a:custGeom>
              <a:avLst/>
              <a:gdLst/>
              <a:ahLst/>
              <a:cxnLst/>
              <a:rect l="l" t="t" r="r" b="b"/>
              <a:pathLst>
                <a:path w="2293" h="1342" extrusionOk="0">
                  <a:moveTo>
                    <a:pt x="930" y="1"/>
                  </a:moveTo>
                  <a:cubicBezTo>
                    <a:pt x="583" y="1"/>
                    <a:pt x="0" y="737"/>
                    <a:pt x="157" y="1177"/>
                  </a:cubicBezTo>
                  <a:cubicBezTo>
                    <a:pt x="197" y="1296"/>
                    <a:pt x="314" y="1341"/>
                    <a:pt x="470" y="1341"/>
                  </a:cubicBezTo>
                  <a:cubicBezTo>
                    <a:pt x="968" y="1341"/>
                    <a:pt x="1859" y="876"/>
                    <a:pt x="1859" y="876"/>
                  </a:cubicBezTo>
                  <a:cubicBezTo>
                    <a:pt x="2292" y="710"/>
                    <a:pt x="1358" y="143"/>
                    <a:pt x="991" y="9"/>
                  </a:cubicBezTo>
                  <a:cubicBezTo>
                    <a:pt x="972" y="3"/>
                    <a:pt x="952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1"/>
            <p:cNvSpPr/>
            <p:nvPr/>
          </p:nvSpPr>
          <p:spPr>
            <a:xfrm>
              <a:off x="-405950" y="1760588"/>
              <a:ext cx="52275" cy="30900"/>
            </a:xfrm>
            <a:custGeom>
              <a:avLst/>
              <a:gdLst/>
              <a:ahLst/>
              <a:cxnLst/>
              <a:rect l="l" t="t" r="r" b="b"/>
              <a:pathLst>
                <a:path w="2091" h="1236" extrusionOk="0">
                  <a:moveTo>
                    <a:pt x="1342" y="0"/>
                  </a:moveTo>
                  <a:cubicBezTo>
                    <a:pt x="1015" y="0"/>
                    <a:pt x="299" y="264"/>
                    <a:pt x="167" y="528"/>
                  </a:cubicBezTo>
                  <a:cubicBezTo>
                    <a:pt x="0" y="861"/>
                    <a:pt x="1802" y="1228"/>
                    <a:pt x="1802" y="1228"/>
                  </a:cubicBezTo>
                  <a:cubicBezTo>
                    <a:pt x="1817" y="1233"/>
                    <a:pt x="1831" y="1235"/>
                    <a:pt x="1843" y="1235"/>
                  </a:cubicBezTo>
                  <a:cubicBezTo>
                    <a:pt x="2090" y="1235"/>
                    <a:pt x="1629" y="284"/>
                    <a:pt x="1502" y="61"/>
                  </a:cubicBezTo>
                  <a:cubicBezTo>
                    <a:pt x="1488" y="19"/>
                    <a:pt x="1428" y="0"/>
                    <a:pt x="1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1"/>
            <p:cNvSpPr/>
            <p:nvPr/>
          </p:nvSpPr>
          <p:spPr>
            <a:xfrm>
              <a:off x="-390950" y="1696013"/>
              <a:ext cx="41450" cy="27250"/>
            </a:xfrm>
            <a:custGeom>
              <a:avLst/>
              <a:gdLst/>
              <a:ahLst/>
              <a:cxnLst/>
              <a:rect l="l" t="t" r="r" b="b"/>
              <a:pathLst>
                <a:path w="1658" h="1090" extrusionOk="0">
                  <a:moveTo>
                    <a:pt x="1220" y="0"/>
                  </a:moveTo>
                  <a:cubicBezTo>
                    <a:pt x="827" y="0"/>
                    <a:pt x="166" y="179"/>
                    <a:pt x="68" y="376"/>
                  </a:cubicBezTo>
                  <a:cubicBezTo>
                    <a:pt x="1" y="609"/>
                    <a:pt x="1102" y="1076"/>
                    <a:pt x="1102" y="1076"/>
                  </a:cubicBezTo>
                  <a:cubicBezTo>
                    <a:pt x="1120" y="1085"/>
                    <a:pt x="1138" y="1090"/>
                    <a:pt x="1157" y="1090"/>
                  </a:cubicBezTo>
                  <a:cubicBezTo>
                    <a:pt x="1407" y="1090"/>
                    <a:pt x="1657" y="293"/>
                    <a:pt x="1502" y="75"/>
                  </a:cubicBezTo>
                  <a:cubicBezTo>
                    <a:pt x="1467" y="23"/>
                    <a:pt x="1361" y="0"/>
                    <a:pt x="1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1"/>
            <p:cNvSpPr/>
            <p:nvPr/>
          </p:nvSpPr>
          <p:spPr>
            <a:xfrm>
              <a:off x="-327550" y="1651213"/>
              <a:ext cx="36825" cy="25950"/>
            </a:xfrm>
            <a:custGeom>
              <a:avLst/>
              <a:gdLst/>
              <a:ahLst/>
              <a:cxnLst/>
              <a:rect l="l" t="t" r="r" b="b"/>
              <a:pathLst>
                <a:path w="1473" h="1038" extrusionOk="0">
                  <a:moveTo>
                    <a:pt x="389" y="1"/>
                  </a:moveTo>
                  <a:cubicBezTo>
                    <a:pt x="284" y="1"/>
                    <a:pt x="203" y="11"/>
                    <a:pt x="167" y="33"/>
                  </a:cubicBezTo>
                  <a:cubicBezTo>
                    <a:pt x="0" y="99"/>
                    <a:pt x="867" y="1000"/>
                    <a:pt x="867" y="1000"/>
                  </a:cubicBezTo>
                  <a:cubicBezTo>
                    <a:pt x="918" y="1026"/>
                    <a:pt x="964" y="1037"/>
                    <a:pt x="1005" y="1037"/>
                  </a:cubicBezTo>
                  <a:cubicBezTo>
                    <a:pt x="1231" y="1037"/>
                    <a:pt x="1311" y="687"/>
                    <a:pt x="1368" y="433"/>
                  </a:cubicBezTo>
                  <a:cubicBezTo>
                    <a:pt x="1472" y="145"/>
                    <a:pt x="774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1"/>
            <p:cNvSpPr/>
            <p:nvPr/>
          </p:nvSpPr>
          <p:spPr>
            <a:xfrm>
              <a:off x="-272525" y="1631038"/>
              <a:ext cx="45500" cy="21000"/>
            </a:xfrm>
            <a:custGeom>
              <a:avLst/>
              <a:gdLst/>
              <a:ahLst/>
              <a:cxnLst/>
              <a:rect l="l" t="t" r="r" b="b"/>
              <a:pathLst>
                <a:path w="1820" h="840" extrusionOk="0">
                  <a:moveTo>
                    <a:pt x="456" y="1"/>
                  </a:moveTo>
                  <a:cubicBezTo>
                    <a:pt x="409" y="1"/>
                    <a:pt x="367" y="3"/>
                    <a:pt x="334" y="6"/>
                  </a:cubicBezTo>
                  <a:cubicBezTo>
                    <a:pt x="1" y="39"/>
                    <a:pt x="868" y="840"/>
                    <a:pt x="868" y="840"/>
                  </a:cubicBezTo>
                  <a:lnTo>
                    <a:pt x="1368" y="439"/>
                  </a:lnTo>
                  <a:cubicBezTo>
                    <a:pt x="1819" y="139"/>
                    <a:pt x="889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1"/>
            <p:cNvSpPr/>
            <p:nvPr/>
          </p:nvSpPr>
          <p:spPr>
            <a:xfrm>
              <a:off x="23525" y="1799613"/>
              <a:ext cx="40875" cy="168500"/>
            </a:xfrm>
            <a:custGeom>
              <a:avLst/>
              <a:gdLst/>
              <a:ahLst/>
              <a:cxnLst/>
              <a:rect l="l" t="t" r="r" b="b"/>
              <a:pathLst>
                <a:path w="1635" h="6740" extrusionOk="0">
                  <a:moveTo>
                    <a:pt x="1201" y="1"/>
                  </a:moveTo>
                  <a:lnTo>
                    <a:pt x="1201" y="1"/>
                  </a:lnTo>
                  <a:cubicBezTo>
                    <a:pt x="1468" y="2836"/>
                    <a:pt x="0" y="6739"/>
                    <a:pt x="0" y="6739"/>
                  </a:cubicBezTo>
                  <a:lnTo>
                    <a:pt x="267" y="6572"/>
                  </a:lnTo>
                  <a:cubicBezTo>
                    <a:pt x="1335" y="3937"/>
                    <a:pt x="1635" y="668"/>
                    <a:pt x="1635" y="668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9" name="Google Shape;1699;p61"/>
          <p:cNvSpPr/>
          <p:nvPr/>
        </p:nvSpPr>
        <p:spPr>
          <a:xfrm>
            <a:off x="1204968" y="1511727"/>
            <a:ext cx="218613" cy="218613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61"/>
          <p:cNvSpPr/>
          <p:nvPr/>
        </p:nvSpPr>
        <p:spPr>
          <a:xfrm>
            <a:off x="2443871" y="651071"/>
            <a:ext cx="218613" cy="218613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/>
                                        <p:tgtEl>
                                          <p:spTgt spid="1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/>
                                        <p:tgtEl>
                                          <p:spTgt spid="1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62"/>
          <p:cNvSpPr txBox="1">
            <a:spLocks noGrp="1"/>
          </p:cNvSpPr>
          <p:nvPr>
            <p:ph type="title" idx="2"/>
          </p:nvPr>
        </p:nvSpPr>
        <p:spPr>
          <a:xfrm flipH="1">
            <a:off x="-1159566" y="-1196784"/>
            <a:ext cx="4644888" cy="32419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85800" lvl="0" indent="-6858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HALIMBAWA</a:t>
            </a:r>
            <a:endParaRPr sz="2000" dirty="0">
              <a:solidFill>
                <a:schemeClr val="tx1"/>
              </a:solidFill>
            </a:endParaRPr>
          </a:p>
        </p:txBody>
      </p:sp>
      <p:grpSp>
        <p:nvGrpSpPr>
          <p:cNvPr id="1708" name="Google Shape;1708;p62"/>
          <p:cNvGrpSpPr/>
          <p:nvPr/>
        </p:nvGrpSpPr>
        <p:grpSpPr>
          <a:xfrm>
            <a:off x="7015698" y="524224"/>
            <a:ext cx="981662" cy="884470"/>
            <a:chOff x="2602650" y="2020875"/>
            <a:chExt cx="1170875" cy="1054950"/>
          </a:xfrm>
        </p:grpSpPr>
        <p:sp>
          <p:nvSpPr>
            <p:cNvPr id="1709" name="Google Shape;1709;p62"/>
            <p:cNvSpPr/>
            <p:nvPr/>
          </p:nvSpPr>
          <p:spPr>
            <a:xfrm>
              <a:off x="3061325" y="2815800"/>
              <a:ext cx="280425" cy="202475"/>
            </a:xfrm>
            <a:custGeom>
              <a:avLst/>
              <a:gdLst/>
              <a:ahLst/>
              <a:cxnLst/>
              <a:rect l="l" t="t" r="r" b="b"/>
              <a:pathLst>
                <a:path w="11217" h="8099" extrusionOk="0">
                  <a:moveTo>
                    <a:pt x="820" y="0"/>
                  </a:moveTo>
                  <a:cubicBezTo>
                    <a:pt x="703" y="0"/>
                    <a:pt x="648" y="61"/>
                    <a:pt x="667" y="192"/>
                  </a:cubicBezTo>
                  <a:cubicBezTo>
                    <a:pt x="667" y="192"/>
                    <a:pt x="0" y="525"/>
                    <a:pt x="1434" y="1593"/>
                  </a:cubicBezTo>
                  <a:cubicBezTo>
                    <a:pt x="2743" y="2646"/>
                    <a:pt x="9947" y="8098"/>
                    <a:pt x="10858" y="8098"/>
                  </a:cubicBezTo>
                  <a:cubicBezTo>
                    <a:pt x="10899" y="8098"/>
                    <a:pt x="10927" y="8087"/>
                    <a:pt x="10941" y="8064"/>
                  </a:cubicBezTo>
                  <a:cubicBezTo>
                    <a:pt x="11217" y="7574"/>
                    <a:pt x="2131" y="0"/>
                    <a:pt x="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2"/>
            <p:cNvSpPr/>
            <p:nvPr/>
          </p:nvSpPr>
          <p:spPr>
            <a:xfrm>
              <a:off x="3057150" y="2802950"/>
              <a:ext cx="36725" cy="35300"/>
            </a:xfrm>
            <a:custGeom>
              <a:avLst/>
              <a:gdLst/>
              <a:ahLst/>
              <a:cxnLst/>
              <a:rect l="l" t="t" r="r" b="b"/>
              <a:pathLst>
                <a:path w="1469" h="1412" extrusionOk="0">
                  <a:moveTo>
                    <a:pt x="1013" y="0"/>
                  </a:moveTo>
                  <a:cubicBezTo>
                    <a:pt x="792" y="0"/>
                    <a:pt x="546" y="136"/>
                    <a:pt x="334" y="372"/>
                  </a:cubicBezTo>
                  <a:cubicBezTo>
                    <a:pt x="67" y="706"/>
                    <a:pt x="0" y="1106"/>
                    <a:pt x="234" y="1340"/>
                  </a:cubicBezTo>
                  <a:cubicBezTo>
                    <a:pt x="292" y="1388"/>
                    <a:pt x="368" y="1412"/>
                    <a:pt x="453" y="1412"/>
                  </a:cubicBezTo>
                  <a:cubicBezTo>
                    <a:pt x="659" y="1412"/>
                    <a:pt x="922" y="1276"/>
                    <a:pt x="1134" y="1039"/>
                  </a:cubicBezTo>
                  <a:cubicBezTo>
                    <a:pt x="1435" y="706"/>
                    <a:pt x="1468" y="272"/>
                    <a:pt x="1268" y="72"/>
                  </a:cubicBezTo>
                  <a:cubicBezTo>
                    <a:pt x="1190" y="23"/>
                    <a:pt x="1104" y="0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2"/>
            <p:cNvSpPr/>
            <p:nvPr/>
          </p:nvSpPr>
          <p:spPr>
            <a:xfrm>
              <a:off x="2942900" y="2790225"/>
              <a:ext cx="126775" cy="34550"/>
            </a:xfrm>
            <a:custGeom>
              <a:avLst/>
              <a:gdLst/>
              <a:ahLst/>
              <a:cxnLst/>
              <a:rect l="l" t="t" r="r" b="b"/>
              <a:pathLst>
                <a:path w="5071" h="1382" extrusionOk="0">
                  <a:moveTo>
                    <a:pt x="387" y="0"/>
                  </a:moveTo>
                  <a:cubicBezTo>
                    <a:pt x="189" y="0"/>
                    <a:pt x="52" y="34"/>
                    <a:pt x="0" y="114"/>
                  </a:cubicBezTo>
                  <a:cubicBezTo>
                    <a:pt x="0" y="114"/>
                    <a:pt x="61" y="65"/>
                    <a:pt x="314" y="65"/>
                  </a:cubicBezTo>
                  <a:cubicBezTo>
                    <a:pt x="810" y="65"/>
                    <a:pt x="2043" y="255"/>
                    <a:pt x="5004" y="1382"/>
                  </a:cubicBezTo>
                  <a:lnTo>
                    <a:pt x="5071" y="1282"/>
                  </a:lnTo>
                  <a:cubicBezTo>
                    <a:pt x="5071" y="1282"/>
                    <a:pt x="1596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2"/>
            <p:cNvSpPr/>
            <p:nvPr/>
          </p:nvSpPr>
          <p:spPr>
            <a:xfrm>
              <a:off x="2997100" y="2708000"/>
              <a:ext cx="83425" cy="111775"/>
            </a:xfrm>
            <a:custGeom>
              <a:avLst/>
              <a:gdLst/>
              <a:ahLst/>
              <a:cxnLst/>
              <a:rect l="l" t="t" r="r" b="b"/>
              <a:pathLst>
                <a:path w="3337" h="4471" extrusionOk="0">
                  <a:moveTo>
                    <a:pt x="368" y="1"/>
                  </a:moveTo>
                  <a:lnTo>
                    <a:pt x="368" y="1"/>
                  </a:lnTo>
                  <a:cubicBezTo>
                    <a:pt x="1" y="234"/>
                    <a:pt x="3303" y="4471"/>
                    <a:pt x="3303" y="4471"/>
                  </a:cubicBezTo>
                  <a:lnTo>
                    <a:pt x="3336" y="4404"/>
                  </a:lnTo>
                  <a:cubicBezTo>
                    <a:pt x="201" y="401"/>
                    <a:pt x="367" y="1"/>
                    <a:pt x="368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2"/>
            <p:cNvSpPr/>
            <p:nvPr/>
          </p:nvSpPr>
          <p:spPr>
            <a:xfrm>
              <a:off x="2915800" y="2631900"/>
              <a:ext cx="201425" cy="180650"/>
            </a:xfrm>
            <a:custGeom>
              <a:avLst/>
              <a:gdLst/>
              <a:ahLst/>
              <a:cxnLst/>
              <a:rect l="l" t="t" r="r" b="b"/>
              <a:pathLst>
                <a:path w="8057" h="7226" extrusionOk="0">
                  <a:moveTo>
                    <a:pt x="72" y="1"/>
                  </a:moveTo>
                  <a:cubicBezTo>
                    <a:pt x="0" y="1"/>
                    <a:pt x="2" y="133"/>
                    <a:pt x="150" y="510"/>
                  </a:cubicBezTo>
                  <a:cubicBezTo>
                    <a:pt x="651" y="1777"/>
                    <a:pt x="5488" y="6447"/>
                    <a:pt x="5488" y="6447"/>
                  </a:cubicBezTo>
                  <a:lnTo>
                    <a:pt x="6422" y="6414"/>
                  </a:lnTo>
                  <a:cubicBezTo>
                    <a:pt x="2919" y="4713"/>
                    <a:pt x="818" y="743"/>
                    <a:pt x="818" y="743"/>
                  </a:cubicBezTo>
                  <a:cubicBezTo>
                    <a:pt x="818" y="743"/>
                    <a:pt x="240" y="1"/>
                    <a:pt x="72" y="1"/>
                  </a:cubicBezTo>
                  <a:close/>
                  <a:moveTo>
                    <a:pt x="6422" y="6414"/>
                  </a:moveTo>
                  <a:lnTo>
                    <a:pt x="6555" y="6614"/>
                  </a:lnTo>
                  <a:cubicBezTo>
                    <a:pt x="6555" y="6614"/>
                    <a:pt x="7928" y="7225"/>
                    <a:pt x="8010" y="7225"/>
                  </a:cubicBezTo>
                  <a:cubicBezTo>
                    <a:pt x="8056" y="7225"/>
                    <a:pt x="7688" y="7029"/>
                    <a:pt x="6422" y="6414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2"/>
            <p:cNvSpPr/>
            <p:nvPr/>
          </p:nvSpPr>
          <p:spPr>
            <a:xfrm>
              <a:off x="2602650" y="2187900"/>
              <a:ext cx="1033275" cy="635200"/>
            </a:xfrm>
            <a:custGeom>
              <a:avLst/>
              <a:gdLst/>
              <a:ahLst/>
              <a:cxnLst/>
              <a:rect l="l" t="t" r="r" b="b"/>
              <a:pathLst>
                <a:path w="41331" h="25408" extrusionOk="0">
                  <a:moveTo>
                    <a:pt x="5748" y="1"/>
                  </a:moveTo>
                  <a:cubicBezTo>
                    <a:pt x="5325" y="1"/>
                    <a:pt x="4858" y="35"/>
                    <a:pt x="4337" y="123"/>
                  </a:cubicBezTo>
                  <a:cubicBezTo>
                    <a:pt x="1602" y="590"/>
                    <a:pt x="1" y="7328"/>
                    <a:pt x="4170" y="14167"/>
                  </a:cubicBezTo>
                  <a:cubicBezTo>
                    <a:pt x="5471" y="16301"/>
                    <a:pt x="7439" y="18203"/>
                    <a:pt x="9574" y="19804"/>
                  </a:cubicBezTo>
                  <a:cubicBezTo>
                    <a:pt x="10108" y="20204"/>
                    <a:pt x="10608" y="20605"/>
                    <a:pt x="11142" y="20971"/>
                  </a:cubicBezTo>
                  <a:cubicBezTo>
                    <a:pt x="15278" y="23807"/>
                    <a:pt x="19415" y="25408"/>
                    <a:pt x="19415" y="25408"/>
                  </a:cubicBezTo>
                  <a:lnTo>
                    <a:pt x="34425" y="21005"/>
                  </a:lnTo>
                  <a:cubicBezTo>
                    <a:pt x="34425" y="21005"/>
                    <a:pt x="36427" y="20004"/>
                    <a:pt x="38762" y="19270"/>
                  </a:cubicBezTo>
                  <a:cubicBezTo>
                    <a:pt x="41030" y="18503"/>
                    <a:pt x="41330" y="13800"/>
                    <a:pt x="39362" y="11298"/>
                  </a:cubicBezTo>
                  <a:cubicBezTo>
                    <a:pt x="37427" y="8796"/>
                    <a:pt x="35826" y="8096"/>
                    <a:pt x="33758" y="7195"/>
                  </a:cubicBezTo>
                  <a:cubicBezTo>
                    <a:pt x="32786" y="6787"/>
                    <a:pt x="31806" y="6571"/>
                    <a:pt x="30753" y="6571"/>
                  </a:cubicBezTo>
                  <a:cubicBezTo>
                    <a:pt x="29566" y="6571"/>
                    <a:pt x="28287" y="6845"/>
                    <a:pt x="26820" y="7428"/>
                  </a:cubicBezTo>
                  <a:cubicBezTo>
                    <a:pt x="24085" y="8463"/>
                    <a:pt x="23951" y="10431"/>
                    <a:pt x="23951" y="10431"/>
                  </a:cubicBezTo>
                  <a:cubicBezTo>
                    <a:pt x="23251" y="7996"/>
                    <a:pt x="21583" y="6761"/>
                    <a:pt x="19081" y="5027"/>
                  </a:cubicBezTo>
                  <a:cubicBezTo>
                    <a:pt x="16579" y="3359"/>
                    <a:pt x="15779" y="3993"/>
                    <a:pt x="13744" y="2592"/>
                  </a:cubicBezTo>
                  <a:cubicBezTo>
                    <a:pt x="11907" y="1318"/>
                    <a:pt x="11123" y="412"/>
                    <a:pt x="10059" y="412"/>
                  </a:cubicBezTo>
                  <a:cubicBezTo>
                    <a:pt x="9925" y="412"/>
                    <a:pt x="9787" y="427"/>
                    <a:pt x="9641" y="457"/>
                  </a:cubicBezTo>
                  <a:cubicBezTo>
                    <a:pt x="9506" y="481"/>
                    <a:pt x="9371" y="492"/>
                    <a:pt x="9236" y="492"/>
                  </a:cubicBezTo>
                  <a:cubicBezTo>
                    <a:pt x="8312" y="492"/>
                    <a:pt x="7339" y="1"/>
                    <a:pt x="5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2"/>
            <p:cNvSpPr/>
            <p:nvPr/>
          </p:nvSpPr>
          <p:spPr>
            <a:xfrm>
              <a:off x="3108850" y="2420675"/>
              <a:ext cx="448675" cy="388250"/>
            </a:xfrm>
            <a:custGeom>
              <a:avLst/>
              <a:gdLst/>
              <a:ahLst/>
              <a:cxnLst/>
              <a:rect l="l" t="t" r="r" b="b"/>
              <a:pathLst>
                <a:path w="17947" h="15530" extrusionOk="0">
                  <a:moveTo>
                    <a:pt x="10552" y="0"/>
                  </a:moveTo>
                  <a:cubicBezTo>
                    <a:pt x="10515" y="0"/>
                    <a:pt x="10458" y="46"/>
                    <a:pt x="10375" y="152"/>
                  </a:cubicBezTo>
                  <a:cubicBezTo>
                    <a:pt x="10146" y="441"/>
                    <a:pt x="9810" y="526"/>
                    <a:pt x="9454" y="526"/>
                  </a:cubicBezTo>
                  <a:cubicBezTo>
                    <a:pt x="8944" y="526"/>
                    <a:pt x="8394" y="351"/>
                    <a:pt x="8066" y="351"/>
                  </a:cubicBezTo>
                  <a:cubicBezTo>
                    <a:pt x="7988" y="351"/>
                    <a:pt x="7922" y="361"/>
                    <a:pt x="7873" y="386"/>
                  </a:cubicBezTo>
                  <a:cubicBezTo>
                    <a:pt x="7529" y="636"/>
                    <a:pt x="7097" y="1735"/>
                    <a:pt x="5974" y="1735"/>
                  </a:cubicBezTo>
                  <a:cubicBezTo>
                    <a:pt x="5898" y="1735"/>
                    <a:pt x="5820" y="1731"/>
                    <a:pt x="5738" y="1720"/>
                  </a:cubicBezTo>
                  <a:cubicBezTo>
                    <a:pt x="5698" y="1715"/>
                    <a:pt x="5658" y="1713"/>
                    <a:pt x="5616" y="1713"/>
                  </a:cubicBezTo>
                  <a:cubicBezTo>
                    <a:pt x="4272" y="1713"/>
                    <a:pt x="1668" y="4222"/>
                    <a:pt x="1668" y="4222"/>
                  </a:cubicBezTo>
                  <a:cubicBezTo>
                    <a:pt x="1668" y="4222"/>
                    <a:pt x="1602" y="4389"/>
                    <a:pt x="1602" y="4722"/>
                  </a:cubicBezTo>
                  <a:cubicBezTo>
                    <a:pt x="1368" y="6690"/>
                    <a:pt x="434" y="13995"/>
                    <a:pt x="0" y="15530"/>
                  </a:cubicBezTo>
                  <a:cubicBezTo>
                    <a:pt x="1602" y="15130"/>
                    <a:pt x="5504" y="13629"/>
                    <a:pt x="9274" y="12361"/>
                  </a:cubicBezTo>
                  <a:cubicBezTo>
                    <a:pt x="11709" y="11527"/>
                    <a:pt x="14177" y="10793"/>
                    <a:pt x="15878" y="10560"/>
                  </a:cubicBezTo>
                  <a:cubicBezTo>
                    <a:pt x="17446" y="10360"/>
                    <a:pt x="16245" y="10026"/>
                    <a:pt x="16379" y="9292"/>
                  </a:cubicBezTo>
                  <a:cubicBezTo>
                    <a:pt x="16512" y="8558"/>
                    <a:pt x="17780" y="7891"/>
                    <a:pt x="17947" y="7824"/>
                  </a:cubicBezTo>
                  <a:lnTo>
                    <a:pt x="17947" y="7824"/>
                  </a:lnTo>
                  <a:cubicBezTo>
                    <a:pt x="17874" y="7853"/>
                    <a:pt x="17634" y="7944"/>
                    <a:pt x="17309" y="7944"/>
                  </a:cubicBezTo>
                  <a:cubicBezTo>
                    <a:pt x="16882" y="7944"/>
                    <a:pt x="16309" y="7787"/>
                    <a:pt x="15778" y="7124"/>
                  </a:cubicBezTo>
                  <a:cubicBezTo>
                    <a:pt x="14778" y="5823"/>
                    <a:pt x="17213" y="3855"/>
                    <a:pt x="17213" y="3855"/>
                  </a:cubicBezTo>
                  <a:lnTo>
                    <a:pt x="17213" y="3855"/>
                  </a:lnTo>
                  <a:cubicBezTo>
                    <a:pt x="17213" y="3855"/>
                    <a:pt x="16960" y="3935"/>
                    <a:pt x="16488" y="3935"/>
                  </a:cubicBezTo>
                  <a:cubicBezTo>
                    <a:pt x="16213" y="3935"/>
                    <a:pt x="15863" y="3908"/>
                    <a:pt x="15445" y="3822"/>
                  </a:cubicBezTo>
                  <a:cubicBezTo>
                    <a:pt x="14344" y="3555"/>
                    <a:pt x="14411" y="1887"/>
                    <a:pt x="14411" y="1887"/>
                  </a:cubicBezTo>
                  <a:lnTo>
                    <a:pt x="14411" y="1887"/>
                  </a:lnTo>
                  <a:cubicBezTo>
                    <a:pt x="14201" y="1943"/>
                    <a:pt x="14020" y="1967"/>
                    <a:pt x="13862" y="1967"/>
                  </a:cubicBezTo>
                  <a:cubicBezTo>
                    <a:pt x="12892" y="1967"/>
                    <a:pt x="12843" y="1053"/>
                    <a:pt x="12843" y="1053"/>
                  </a:cubicBezTo>
                  <a:cubicBezTo>
                    <a:pt x="12843" y="1053"/>
                    <a:pt x="12443" y="1653"/>
                    <a:pt x="11275" y="1820"/>
                  </a:cubicBezTo>
                  <a:cubicBezTo>
                    <a:pt x="11238" y="1825"/>
                    <a:pt x="11203" y="1828"/>
                    <a:pt x="11170" y="1828"/>
                  </a:cubicBezTo>
                  <a:cubicBezTo>
                    <a:pt x="10272" y="1828"/>
                    <a:pt x="10790" y="0"/>
                    <a:pt x="10552" y="0"/>
                  </a:cubicBezTo>
                  <a:close/>
                </a:path>
              </a:pathLst>
            </a:custGeom>
            <a:solidFill>
              <a:srgbClr val="DE88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62"/>
            <p:cNvSpPr/>
            <p:nvPr/>
          </p:nvSpPr>
          <p:spPr>
            <a:xfrm>
              <a:off x="2727750" y="2272875"/>
              <a:ext cx="421975" cy="538900"/>
            </a:xfrm>
            <a:custGeom>
              <a:avLst/>
              <a:gdLst/>
              <a:ahLst/>
              <a:cxnLst/>
              <a:rect l="l" t="t" r="r" b="b"/>
              <a:pathLst>
                <a:path w="16879" h="21556" extrusionOk="0">
                  <a:moveTo>
                    <a:pt x="4562" y="0"/>
                  </a:moveTo>
                  <a:cubicBezTo>
                    <a:pt x="2281" y="0"/>
                    <a:pt x="53" y="1390"/>
                    <a:pt x="0" y="5864"/>
                  </a:cubicBezTo>
                  <a:cubicBezTo>
                    <a:pt x="0" y="6865"/>
                    <a:pt x="234" y="7866"/>
                    <a:pt x="567" y="8800"/>
                  </a:cubicBezTo>
                  <a:cubicBezTo>
                    <a:pt x="3169" y="15905"/>
                    <a:pt x="14444" y="21542"/>
                    <a:pt x="14444" y="21542"/>
                  </a:cubicBezTo>
                  <a:cubicBezTo>
                    <a:pt x="14462" y="21551"/>
                    <a:pt x="14487" y="21555"/>
                    <a:pt x="14519" y="21555"/>
                  </a:cubicBezTo>
                  <a:cubicBezTo>
                    <a:pt x="14607" y="21555"/>
                    <a:pt x="14749" y="21524"/>
                    <a:pt x="14944" y="21475"/>
                  </a:cubicBezTo>
                  <a:cubicBezTo>
                    <a:pt x="14944" y="21409"/>
                    <a:pt x="14944" y="21308"/>
                    <a:pt x="14911" y="21142"/>
                  </a:cubicBezTo>
                  <a:cubicBezTo>
                    <a:pt x="14744" y="18240"/>
                    <a:pt x="15611" y="14070"/>
                    <a:pt x="16178" y="10734"/>
                  </a:cubicBezTo>
                  <a:cubicBezTo>
                    <a:pt x="16645" y="8132"/>
                    <a:pt x="16879" y="6064"/>
                    <a:pt x="16312" y="5531"/>
                  </a:cubicBezTo>
                  <a:cubicBezTo>
                    <a:pt x="15925" y="5173"/>
                    <a:pt x="15634" y="5051"/>
                    <a:pt x="15390" y="5051"/>
                  </a:cubicBezTo>
                  <a:cubicBezTo>
                    <a:pt x="14860" y="5051"/>
                    <a:pt x="14553" y="5628"/>
                    <a:pt x="13979" y="5628"/>
                  </a:cubicBezTo>
                  <a:cubicBezTo>
                    <a:pt x="13905" y="5628"/>
                    <a:pt x="13827" y="5619"/>
                    <a:pt x="13743" y="5597"/>
                  </a:cubicBezTo>
                  <a:cubicBezTo>
                    <a:pt x="12676" y="5330"/>
                    <a:pt x="12976" y="3796"/>
                    <a:pt x="12176" y="3429"/>
                  </a:cubicBezTo>
                  <a:cubicBezTo>
                    <a:pt x="12042" y="3370"/>
                    <a:pt x="11912" y="3351"/>
                    <a:pt x="11781" y="3351"/>
                  </a:cubicBezTo>
                  <a:cubicBezTo>
                    <a:pt x="11522" y="3351"/>
                    <a:pt x="11263" y="3426"/>
                    <a:pt x="10981" y="3426"/>
                  </a:cubicBezTo>
                  <a:cubicBezTo>
                    <a:pt x="10510" y="3426"/>
                    <a:pt x="9974" y="3216"/>
                    <a:pt x="9274" y="2095"/>
                  </a:cubicBezTo>
                  <a:cubicBezTo>
                    <a:pt x="8647" y="1092"/>
                    <a:pt x="6584" y="0"/>
                    <a:pt x="4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2"/>
            <p:cNvSpPr/>
            <p:nvPr/>
          </p:nvSpPr>
          <p:spPr>
            <a:xfrm>
              <a:off x="3101350" y="2808900"/>
              <a:ext cx="5850" cy="7400"/>
            </a:xfrm>
            <a:custGeom>
              <a:avLst/>
              <a:gdLst/>
              <a:ahLst/>
              <a:cxnLst/>
              <a:rect l="l" t="t" r="r" b="b"/>
              <a:pathLst>
                <a:path w="234" h="296" extrusionOk="0">
                  <a:moveTo>
                    <a:pt x="234" y="1"/>
                  </a:moveTo>
                  <a:lnTo>
                    <a:pt x="234" y="1"/>
                  </a:lnTo>
                  <a:cubicBezTo>
                    <a:pt x="167" y="34"/>
                    <a:pt x="67" y="34"/>
                    <a:pt x="0" y="34"/>
                  </a:cubicBezTo>
                  <a:cubicBezTo>
                    <a:pt x="15" y="217"/>
                    <a:pt x="44" y="295"/>
                    <a:pt x="81" y="295"/>
                  </a:cubicBezTo>
                  <a:cubicBezTo>
                    <a:pt x="125" y="295"/>
                    <a:pt x="179" y="183"/>
                    <a:pt x="234" y="1"/>
                  </a:cubicBezTo>
                  <a:close/>
                </a:path>
              </a:pathLst>
            </a:custGeom>
            <a:solidFill>
              <a:srgbClr val="DE88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2"/>
            <p:cNvSpPr/>
            <p:nvPr/>
          </p:nvSpPr>
          <p:spPr>
            <a:xfrm>
              <a:off x="2842825" y="2261850"/>
              <a:ext cx="264375" cy="551250"/>
            </a:xfrm>
            <a:custGeom>
              <a:avLst/>
              <a:gdLst/>
              <a:ahLst/>
              <a:cxnLst/>
              <a:rect l="l" t="t" r="r" b="b"/>
              <a:pathLst>
                <a:path w="10575" h="22050" extrusionOk="0">
                  <a:moveTo>
                    <a:pt x="2702" y="1"/>
                  </a:moveTo>
                  <a:cubicBezTo>
                    <a:pt x="2669" y="34"/>
                    <a:pt x="1" y="3503"/>
                    <a:pt x="968" y="7339"/>
                  </a:cubicBezTo>
                  <a:cubicBezTo>
                    <a:pt x="1568" y="9808"/>
                    <a:pt x="2135" y="10308"/>
                    <a:pt x="2836" y="10908"/>
                  </a:cubicBezTo>
                  <a:cubicBezTo>
                    <a:pt x="3203" y="11242"/>
                    <a:pt x="3670" y="11676"/>
                    <a:pt x="4204" y="12510"/>
                  </a:cubicBezTo>
                  <a:cubicBezTo>
                    <a:pt x="4671" y="13177"/>
                    <a:pt x="5071" y="14044"/>
                    <a:pt x="5538" y="14978"/>
                  </a:cubicBezTo>
                  <a:cubicBezTo>
                    <a:pt x="6639" y="17146"/>
                    <a:pt x="7973" y="19881"/>
                    <a:pt x="10375" y="22050"/>
                  </a:cubicBezTo>
                  <a:lnTo>
                    <a:pt x="10575" y="21916"/>
                  </a:lnTo>
                  <a:cubicBezTo>
                    <a:pt x="8206" y="19815"/>
                    <a:pt x="6872" y="17079"/>
                    <a:pt x="5805" y="14911"/>
                  </a:cubicBezTo>
                  <a:cubicBezTo>
                    <a:pt x="5338" y="14011"/>
                    <a:pt x="4904" y="13110"/>
                    <a:pt x="4470" y="12409"/>
                  </a:cubicBezTo>
                  <a:cubicBezTo>
                    <a:pt x="3903" y="11542"/>
                    <a:pt x="3470" y="11175"/>
                    <a:pt x="3036" y="10775"/>
                  </a:cubicBezTo>
                  <a:cubicBezTo>
                    <a:pt x="2369" y="10208"/>
                    <a:pt x="1869" y="9741"/>
                    <a:pt x="1235" y="7339"/>
                  </a:cubicBezTo>
                  <a:cubicBezTo>
                    <a:pt x="301" y="3536"/>
                    <a:pt x="2969" y="1068"/>
                    <a:pt x="3003" y="1035"/>
                  </a:cubicBezTo>
                  <a:lnTo>
                    <a:pt x="27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2"/>
            <p:cNvSpPr/>
            <p:nvPr/>
          </p:nvSpPr>
          <p:spPr>
            <a:xfrm>
              <a:off x="2922050" y="2296050"/>
              <a:ext cx="87575" cy="246850"/>
            </a:xfrm>
            <a:custGeom>
              <a:avLst/>
              <a:gdLst/>
              <a:ahLst/>
              <a:cxnLst/>
              <a:rect l="l" t="t" r="r" b="b"/>
              <a:pathLst>
                <a:path w="3503" h="9874" extrusionOk="0">
                  <a:moveTo>
                    <a:pt x="2302" y="0"/>
                  </a:moveTo>
                  <a:cubicBezTo>
                    <a:pt x="2235" y="100"/>
                    <a:pt x="1068" y="1668"/>
                    <a:pt x="1468" y="4470"/>
                  </a:cubicBezTo>
                  <a:cubicBezTo>
                    <a:pt x="1802" y="7172"/>
                    <a:pt x="34" y="9707"/>
                    <a:pt x="0" y="9774"/>
                  </a:cubicBezTo>
                  <a:lnTo>
                    <a:pt x="234" y="9874"/>
                  </a:lnTo>
                  <a:cubicBezTo>
                    <a:pt x="234" y="9841"/>
                    <a:pt x="2069" y="7205"/>
                    <a:pt x="1702" y="4470"/>
                  </a:cubicBezTo>
                  <a:cubicBezTo>
                    <a:pt x="1368" y="1768"/>
                    <a:pt x="3503" y="1935"/>
                    <a:pt x="3503" y="1868"/>
                  </a:cubicBezTo>
                  <a:lnTo>
                    <a:pt x="2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2"/>
            <p:cNvSpPr/>
            <p:nvPr/>
          </p:nvSpPr>
          <p:spPr>
            <a:xfrm>
              <a:off x="2986250" y="2425550"/>
              <a:ext cx="185175" cy="221600"/>
            </a:xfrm>
            <a:custGeom>
              <a:avLst/>
              <a:gdLst/>
              <a:ahLst/>
              <a:cxnLst/>
              <a:rect l="l" t="t" r="r" b="b"/>
              <a:pathLst>
                <a:path w="7407" h="8864" extrusionOk="0">
                  <a:moveTo>
                    <a:pt x="6513" y="0"/>
                  </a:moveTo>
                  <a:cubicBezTo>
                    <a:pt x="5832" y="0"/>
                    <a:pt x="4918" y="442"/>
                    <a:pt x="3770" y="1325"/>
                  </a:cubicBezTo>
                  <a:cubicBezTo>
                    <a:pt x="968" y="3493"/>
                    <a:pt x="68" y="8630"/>
                    <a:pt x="1" y="8830"/>
                  </a:cubicBezTo>
                  <a:lnTo>
                    <a:pt x="301" y="8864"/>
                  </a:lnTo>
                  <a:cubicBezTo>
                    <a:pt x="301" y="8830"/>
                    <a:pt x="1269" y="3593"/>
                    <a:pt x="3970" y="1492"/>
                  </a:cubicBezTo>
                  <a:cubicBezTo>
                    <a:pt x="4807" y="841"/>
                    <a:pt x="5437" y="677"/>
                    <a:pt x="5905" y="677"/>
                  </a:cubicBezTo>
                  <a:cubicBezTo>
                    <a:pt x="6277" y="677"/>
                    <a:pt x="6547" y="780"/>
                    <a:pt x="6739" y="825"/>
                  </a:cubicBezTo>
                  <a:cubicBezTo>
                    <a:pt x="6754" y="826"/>
                    <a:pt x="6768" y="827"/>
                    <a:pt x="6781" y="827"/>
                  </a:cubicBezTo>
                  <a:cubicBezTo>
                    <a:pt x="7078" y="827"/>
                    <a:pt x="7139" y="491"/>
                    <a:pt x="7139" y="491"/>
                  </a:cubicBezTo>
                  <a:lnTo>
                    <a:pt x="7406" y="424"/>
                  </a:lnTo>
                  <a:cubicBezTo>
                    <a:pt x="7340" y="358"/>
                    <a:pt x="7239" y="57"/>
                    <a:pt x="6772" y="24"/>
                  </a:cubicBezTo>
                  <a:cubicBezTo>
                    <a:pt x="6690" y="8"/>
                    <a:pt x="6603" y="0"/>
                    <a:pt x="6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2"/>
            <p:cNvSpPr/>
            <p:nvPr/>
          </p:nvSpPr>
          <p:spPr>
            <a:xfrm>
              <a:off x="2764425" y="2261025"/>
              <a:ext cx="72600" cy="236025"/>
            </a:xfrm>
            <a:custGeom>
              <a:avLst/>
              <a:gdLst/>
              <a:ahLst/>
              <a:cxnLst/>
              <a:rect l="l" t="t" r="r" b="b"/>
              <a:pathLst>
                <a:path w="2904" h="9441" extrusionOk="0">
                  <a:moveTo>
                    <a:pt x="1569" y="0"/>
                  </a:moveTo>
                  <a:cubicBezTo>
                    <a:pt x="1535" y="34"/>
                    <a:pt x="1" y="4870"/>
                    <a:pt x="2670" y="9440"/>
                  </a:cubicBezTo>
                  <a:lnTo>
                    <a:pt x="2903" y="9374"/>
                  </a:lnTo>
                  <a:cubicBezTo>
                    <a:pt x="335" y="4837"/>
                    <a:pt x="2503" y="34"/>
                    <a:pt x="2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2"/>
            <p:cNvSpPr/>
            <p:nvPr/>
          </p:nvSpPr>
          <p:spPr>
            <a:xfrm>
              <a:off x="2726075" y="2283525"/>
              <a:ext cx="95100" cy="266050"/>
            </a:xfrm>
            <a:custGeom>
              <a:avLst/>
              <a:gdLst/>
              <a:ahLst/>
              <a:cxnLst/>
              <a:rect l="l" t="t" r="r" b="b"/>
              <a:pathLst>
                <a:path w="3804" h="10642" extrusionOk="0">
                  <a:moveTo>
                    <a:pt x="1068" y="1"/>
                  </a:moveTo>
                  <a:lnTo>
                    <a:pt x="167" y="468"/>
                  </a:lnTo>
                  <a:cubicBezTo>
                    <a:pt x="167" y="535"/>
                    <a:pt x="1" y="6372"/>
                    <a:pt x="3536" y="10642"/>
                  </a:cubicBezTo>
                  <a:lnTo>
                    <a:pt x="3803" y="10508"/>
                  </a:lnTo>
                  <a:cubicBezTo>
                    <a:pt x="334" y="6339"/>
                    <a:pt x="1068" y="101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2"/>
            <p:cNvSpPr/>
            <p:nvPr/>
          </p:nvSpPr>
          <p:spPr>
            <a:xfrm>
              <a:off x="2704400" y="2427800"/>
              <a:ext cx="118425" cy="160150"/>
            </a:xfrm>
            <a:custGeom>
              <a:avLst/>
              <a:gdLst/>
              <a:ahLst/>
              <a:cxnLst/>
              <a:rect l="l" t="t" r="r" b="b"/>
              <a:pathLst>
                <a:path w="4737" h="6406" extrusionOk="0">
                  <a:moveTo>
                    <a:pt x="401" y="1"/>
                  </a:moveTo>
                  <a:lnTo>
                    <a:pt x="0" y="901"/>
                  </a:lnTo>
                  <a:cubicBezTo>
                    <a:pt x="67" y="1068"/>
                    <a:pt x="2369" y="4737"/>
                    <a:pt x="4570" y="6405"/>
                  </a:cubicBezTo>
                  <a:lnTo>
                    <a:pt x="4737" y="6238"/>
                  </a:lnTo>
                  <a:cubicBezTo>
                    <a:pt x="2569" y="4604"/>
                    <a:pt x="401" y="34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2"/>
            <p:cNvSpPr/>
            <p:nvPr/>
          </p:nvSpPr>
          <p:spPr>
            <a:xfrm>
              <a:off x="2803625" y="2471100"/>
              <a:ext cx="99275" cy="199400"/>
            </a:xfrm>
            <a:custGeom>
              <a:avLst/>
              <a:gdLst/>
              <a:ahLst/>
              <a:cxnLst/>
              <a:rect l="l" t="t" r="r" b="b"/>
              <a:pathLst>
                <a:path w="3971" h="7976" extrusionOk="0">
                  <a:moveTo>
                    <a:pt x="2023" y="368"/>
                  </a:moveTo>
                  <a:cubicBezTo>
                    <a:pt x="2038" y="368"/>
                    <a:pt x="2054" y="368"/>
                    <a:pt x="2069" y="370"/>
                  </a:cubicBezTo>
                  <a:lnTo>
                    <a:pt x="2936" y="437"/>
                  </a:lnTo>
                  <a:lnTo>
                    <a:pt x="3470" y="1638"/>
                  </a:lnTo>
                  <a:cubicBezTo>
                    <a:pt x="3320" y="1621"/>
                    <a:pt x="3136" y="1596"/>
                    <a:pt x="2949" y="1596"/>
                  </a:cubicBezTo>
                  <a:cubicBezTo>
                    <a:pt x="2761" y="1596"/>
                    <a:pt x="2569" y="1621"/>
                    <a:pt x="2402" y="1704"/>
                  </a:cubicBezTo>
                  <a:cubicBezTo>
                    <a:pt x="2136" y="1838"/>
                    <a:pt x="2002" y="2005"/>
                    <a:pt x="1969" y="2305"/>
                  </a:cubicBezTo>
                  <a:cubicBezTo>
                    <a:pt x="1902" y="3039"/>
                    <a:pt x="1802" y="3773"/>
                    <a:pt x="1502" y="3873"/>
                  </a:cubicBezTo>
                  <a:cubicBezTo>
                    <a:pt x="1468" y="3873"/>
                    <a:pt x="1435" y="3873"/>
                    <a:pt x="1402" y="3939"/>
                  </a:cubicBezTo>
                  <a:cubicBezTo>
                    <a:pt x="1235" y="3973"/>
                    <a:pt x="1001" y="4006"/>
                    <a:pt x="901" y="4173"/>
                  </a:cubicBezTo>
                  <a:cubicBezTo>
                    <a:pt x="801" y="4206"/>
                    <a:pt x="768" y="4506"/>
                    <a:pt x="1068" y="5274"/>
                  </a:cubicBezTo>
                  <a:cubicBezTo>
                    <a:pt x="935" y="5007"/>
                    <a:pt x="801" y="4807"/>
                    <a:pt x="735" y="4540"/>
                  </a:cubicBezTo>
                  <a:cubicBezTo>
                    <a:pt x="668" y="4506"/>
                    <a:pt x="668" y="4440"/>
                    <a:pt x="635" y="4373"/>
                  </a:cubicBezTo>
                  <a:cubicBezTo>
                    <a:pt x="434" y="3873"/>
                    <a:pt x="301" y="3439"/>
                    <a:pt x="368" y="3039"/>
                  </a:cubicBezTo>
                  <a:cubicBezTo>
                    <a:pt x="368" y="2972"/>
                    <a:pt x="401" y="2872"/>
                    <a:pt x="401" y="2805"/>
                  </a:cubicBezTo>
                  <a:cubicBezTo>
                    <a:pt x="401" y="2805"/>
                    <a:pt x="401" y="2772"/>
                    <a:pt x="434" y="2772"/>
                  </a:cubicBezTo>
                  <a:cubicBezTo>
                    <a:pt x="501" y="2538"/>
                    <a:pt x="668" y="2438"/>
                    <a:pt x="901" y="2338"/>
                  </a:cubicBezTo>
                  <a:lnTo>
                    <a:pt x="968" y="2305"/>
                  </a:lnTo>
                  <a:lnTo>
                    <a:pt x="968" y="2272"/>
                  </a:lnTo>
                  <a:cubicBezTo>
                    <a:pt x="1001" y="2005"/>
                    <a:pt x="1102" y="1471"/>
                    <a:pt x="1302" y="1037"/>
                  </a:cubicBezTo>
                  <a:cubicBezTo>
                    <a:pt x="1302" y="1004"/>
                    <a:pt x="1335" y="1004"/>
                    <a:pt x="1335" y="971"/>
                  </a:cubicBezTo>
                  <a:cubicBezTo>
                    <a:pt x="1493" y="654"/>
                    <a:pt x="1742" y="368"/>
                    <a:pt x="2023" y="368"/>
                  </a:cubicBezTo>
                  <a:close/>
                  <a:moveTo>
                    <a:pt x="2033" y="0"/>
                  </a:moveTo>
                  <a:cubicBezTo>
                    <a:pt x="1697" y="0"/>
                    <a:pt x="1422" y="225"/>
                    <a:pt x="1235" y="537"/>
                  </a:cubicBezTo>
                  <a:cubicBezTo>
                    <a:pt x="1168" y="637"/>
                    <a:pt x="1102" y="704"/>
                    <a:pt x="1068" y="837"/>
                  </a:cubicBezTo>
                  <a:cubicBezTo>
                    <a:pt x="835" y="1304"/>
                    <a:pt x="768" y="1871"/>
                    <a:pt x="735" y="2105"/>
                  </a:cubicBezTo>
                  <a:cubicBezTo>
                    <a:pt x="501" y="2171"/>
                    <a:pt x="401" y="2305"/>
                    <a:pt x="268" y="2472"/>
                  </a:cubicBezTo>
                  <a:cubicBezTo>
                    <a:pt x="234" y="2538"/>
                    <a:pt x="168" y="2605"/>
                    <a:pt x="134" y="2672"/>
                  </a:cubicBezTo>
                  <a:lnTo>
                    <a:pt x="134" y="2705"/>
                  </a:lnTo>
                  <a:cubicBezTo>
                    <a:pt x="1" y="3039"/>
                    <a:pt x="67" y="3506"/>
                    <a:pt x="234" y="3973"/>
                  </a:cubicBezTo>
                  <a:cubicBezTo>
                    <a:pt x="268" y="4140"/>
                    <a:pt x="334" y="4306"/>
                    <a:pt x="401" y="4473"/>
                  </a:cubicBezTo>
                  <a:cubicBezTo>
                    <a:pt x="735" y="5307"/>
                    <a:pt x="1268" y="6174"/>
                    <a:pt x="1635" y="6675"/>
                  </a:cubicBezTo>
                  <a:cubicBezTo>
                    <a:pt x="1802" y="7008"/>
                    <a:pt x="1969" y="7208"/>
                    <a:pt x="1969" y="7208"/>
                  </a:cubicBezTo>
                  <a:lnTo>
                    <a:pt x="2536" y="7942"/>
                  </a:lnTo>
                  <a:lnTo>
                    <a:pt x="2970" y="7976"/>
                  </a:lnTo>
                  <a:cubicBezTo>
                    <a:pt x="2069" y="6308"/>
                    <a:pt x="968" y="4440"/>
                    <a:pt x="1202" y="4073"/>
                  </a:cubicBezTo>
                  <a:cubicBezTo>
                    <a:pt x="1235" y="4006"/>
                    <a:pt x="1368" y="3973"/>
                    <a:pt x="1468" y="3973"/>
                  </a:cubicBezTo>
                  <a:cubicBezTo>
                    <a:pt x="1502" y="3973"/>
                    <a:pt x="1602" y="3906"/>
                    <a:pt x="1635" y="3906"/>
                  </a:cubicBezTo>
                  <a:cubicBezTo>
                    <a:pt x="2102" y="3739"/>
                    <a:pt x="2202" y="3172"/>
                    <a:pt x="2269" y="2171"/>
                  </a:cubicBezTo>
                  <a:cubicBezTo>
                    <a:pt x="2302" y="1971"/>
                    <a:pt x="2402" y="1838"/>
                    <a:pt x="2569" y="1771"/>
                  </a:cubicBezTo>
                  <a:cubicBezTo>
                    <a:pt x="2703" y="1693"/>
                    <a:pt x="2869" y="1667"/>
                    <a:pt x="3033" y="1667"/>
                  </a:cubicBezTo>
                  <a:cubicBezTo>
                    <a:pt x="3359" y="1667"/>
                    <a:pt x="3670" y="1771"/>
                    <a:pt x="3670" y="1771"/>
                  </a:cubicBezTo>
                  <a:lnTo>
                    <a:pt x="3970" y="1838"/>
                  </a:lnTo>
                  <a:lnTo>
                    <a:pt x="3970" y="1838"/>
                  </a:lnTo>
                  <a:lnTo>
                    <a:pt x="3803" y="1404"/>
                  </a:lnTo>
                  <a:lnTo>
                    <a:pt x="3236" y="137"/>
                  </a:lnTo>
                  <a:lnTo>
                    <a:pt x="3170" y="37"/>
                  </a:lnTo>
                  <a:lnTo>
                    <a:pt x="2903" y="37"/>
                  </a:lnTo>
                  <a:lnTo>
                    <a:pt x="2102" y="3"/>
                  </a:lnTo>
                  <a:cubicBezTo>
                    <a:pt x="2079" y="1"/>
                    <a:pt x="2056" y="0"/>
                    <a:pt x="2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2"/>
            <p:cNvSpPr/>
            <p:nvPr/>
          </p:nvSpPr>
          <p:spPr>
            <a:xfrm>
              <a:off x="2808625" y="2476150"/>
              <a:ext cx="82600" cy="126800"/>
            </a:xfrm>
            <a:custGeom>
              <a:avLst/>
              <a:gdLst/>
              <a:ahLst/>
              <a:cxnLst/>
              <a:rect l="l" t="t" r="r" b="b"/>
              <a:pathLst>
                <a:path w="3304" h="5072" extrusionOk="0">
                  <a:moveTo>
                    <a:pt x="1844" y="1"/>
                  </a:moveTo>
                  <a:cubicBezTo>
                    <a:pt x="1129" y="1"/>
                    <a:pt x="867" y="1441"/>
                    <a:pt x="768" y="1936"/>
                  </a:cubicBezTo>
                  <a:lnTo>
                    <a:pt x="768" y="1969"/>
                  </a:lnTo>
                  <a:lnTo>
                    <a:pt x="701" y="2003"/>
                  </a:lnTo>
                  <a:cubicBezTo>
                    <a:pt x="435" y="2103"/>
                    <a:pt x="268" y="2270"/>
                    <a:pt x="201" y="2470"/>
                  </a:cubicBezTo>
                  <a:cubicBezTo>
                    <a:pt x="1" y="3170"/>
                    <a:pt x="368" y="4171"/>
                    <a:pt x="868" y="5072"/>
                  </a:cubicBezTo>
                  <a:cubicBezTo>
                    <a:pt x="568" y="4304"/>
                    <a:pt x="635" y="3971"/>
                    <a:pt x="735" y="3804"/>
                  </a:cubicBezTo>
                  <a:cubicBezTo>
                    <a:pt x="868" y="3637"/>
                    <a:pt x="1068" y="3604"/>
                    <a:pt x="1235" y="3571"/>
                  </a:cubicBezTo>
                  <a:cubicBezTo>
                    <a:pt x="1268" y="3571"/>
                    <a:pt x="1302" y="3571"/>
                    <a:pt x="1369" y="3504"/>
                  </a:cubicBezTo>
                  <a:cubicBezTo>
                    <a:pt x="1702" y="3404"/>
                    <a:pt x="1769" y="2670"/>
                    <a:pt x="1802" y="1936"/>
                  </a:cubicBezTo>
                  <a:cubicBezTo>
                    <a:pt x="1869" y="1669"/>
                    <a:pt x="1969" y="1469"/>
                    <a:pt x="2236" y="1336"/>
                  </a:cubicBezTo>
                  <a:cubicBezTo>
                    <a:pt x="2415" y="1246"/>
                    <a:pt x="2632" y="1214"/>
                    <a:pt x="2837" y="1214"/>
                  </a:cubicBezTo>
                  <a:cubicBezTo>
                    <a:pt x="3013" y="1214"/>
                    <a:pt x="3180" y="1238"/>
                    <a:pt x="3303" y="1269"/>
                  </a:cubicBezTo>
                  <a:lnTo>
                    <a:pt x="2770" y="68"/>
                  </a:lnTo>
                  <a:lnTo>
                    <a:pt x="1869" y="1"/>
                  </a:lnTo>
                  <a:cubicBezTo>
                    <a:pt x="1861" y="1"/>
                    <a:pt x="1852" y="1"/>
                    <a:pt x="18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2"/>
            <p:cNvSpPr/>
            <p:nvPr/>
          </p:nvSpPr>
          <p:spPr>
            <a:xfrm>
              <a:off x="2842000" y="2559575"/>
              <a:ext cx="137625" cy="153450"/>
            </a:xfrm>
            <a:custGeom>
              <a:avLst/>
              <a:gdLst/>
              <a:ahLst/>
              <a:cxnLst/>
              <a:rect l="l" t="t" r="r" b="b"/>
              <a:pathLst>
                <a:path w="5505" h="6138" extrusionOk="0">
                  <a:moveTo>
                    <a:pt x="4003" y="267"/>
                  </a:moveTo>
                  <a:lnTo>
                    <a:pt x="4870" y="1735"/>
                  </a:lnTo>
                  <a:cubicBezTo>
                    <a:pt x="4721" y="1679"/>
                    <a:pt x="4540" y="1633"/>
                    <a:pt x="4357" y="1633"/>
                  </a:cubicBezTo>
                  <a:cubicBezTo>
                    <a:pt x="4214" y="1633"/>
                    <a:pt x="4068" y="1661"/>
                    <a:pt x="3936" y="1735"/>
                  </a:cubicBezTo>
                  <a:cubicBezTo>
                    <a:pt x="3603" y="1901"/>
                    <a:pt x="3436" y="2202"/>
                    <a:pt x="3436" y="2802"/>
                  </a:cubicBezTo>
                  <a:cubicBezTo>
                    <a:pt x="3436" y="3136"/>
                    <a:pt x="3503" y="3436"/>
                    <a:pt x="3536" y="3669"/>
                  </a:cubicBezTo>
                  <a:cubicBezTo>
                    <a:pt x="3569" y="4303"/>
                    <a:pt x="3603" y="4670"/>
                    <a:pt x="3403" y="4904"/>
                  </a:cubicBezTo>
                  <a:cubicBezTo>
                    <a:pt x="3236" y="5004"/>
                    <a:pt x="2936" y="5104"/>
                    <a:pt x="2435" y="5104"/>
                  </a:cubicBezTo>
                  <a:lnTo>
                    <a:pt x="2302" y="5104"/>
                  </a:lnTo>
                  <a:cubicBezTo>
                    <a:pt x="1768" y="5137"/>
                    <a:pt x="1401" y="5237"/>
                    <a:pt x="1268" y="5471"/>
                  </a:cubicBezTo>
                  <a:cubicBezTo>
                    <a:pt x="1168" y="5571"/>
                    <a:pt x="1168" y="5637"/>
                    <a:pt x="1168" y="5738"/>
                  </a:cubicBezTo>
                  <a:cubicBezTo>
                    <a:pt x="867" y="5504"/>
                    <a:pt x="501" y="5271"/>
                    <a:pt x="267" y="5104"/>
                  </a:cubicBezTo>
                  <a:cubicBezTo>
                    <a:pt x="200" y="5070"/>
                    <a:pt x="200" y="4970"/>
                    <a:pt x="234" y="4904"/>
                  </a:cubicBezTo>
                  <a:cubicBezTo>
                    <a:pt x="358" y="4685"/>
                    <a:pt x="775" y="4467"/>
                    <a:pt x="1320" y="4467"/>
                  </a:cubicBezTo>
                  <a:cubicBezTo>
                    <a:pt x="1358" y="4467"/>
                    <a:pt x="1396" y="4468"/>
                    <a:pt x="1435" y="4470"/>
                  </a:cubicBezTo>
                  <a:lnTo>
                    <a:pt x="1501" y="4470"/>
                  </a:lnTo>
                  <a:cubicBezTo>
                    <a:pt x="1668" y="4470"/>
                    <a:pt x="1835" y="4437"/>
                    <a:pt x="1935" y="4337"/>
                  </a:cubicBezTo>
                  <a:cubicBezTo>
                    <a:pt x="2335" y="4070"/>
                    <a:pt x="2235" y="3302"/>
                    <a:pt x="2102" y="2469"/>
                  </a:cubicBezTo>
                  <a:cubicBezTo>
                    <a:pt x="2068" y="2135"/>
                    <a:pt x="2035" y="1768"/>
                    <a:pt x="2002" y="1434"/>
                  </a:cubicBezTo>
                  <a:cubicBezTo>
                    <a:pt x="2002" y="1101"/>
                    <a:pt x="2068" y="834"/>
                    <a:pt x="2369" y="634"/>
                  </a:cubicBezTo>
                  <a:cubicBezTo>
                    <a:pt x="2869" y="267"/>
                    <a:pt x="3736" y="267"/>
                    <a:pt x="4003" y="267"/>
                  </a:cubicBezTo>
                  <a:close/>
                  <a:moveTo>
                    <a:pt x="3870" y="0"/>
                  </a:moveTo>
                  <a:cubicBezTo>
                    <a:pt x="3436" y="0"/>
                    <a:pt x="2702" y="67"/>
                    <a:pt x="2202" y="434"/>
                  </a:cubicBezTo>
                  <a:cubicBezTo>
                    <a:pt x="1868" y="667"/>
                    <a:pt x="1735" y="967"/>
                    <a:pt x="1735" y="1401"/>
                  </a:cubicBezTo>
                  <a:cubicBezTo>
                    <a:pt x="1735" y="1735"/>
                    <a:pt x="1835" y="2102"/>
                    <a:pt x="1868" y="2435"/>
                  </a:cubicBezTo>
                  <a:cubicBezTo>
                    <a:pt x="1935" y="3169"/>
                    <a:pt x="2068" y="3936"/>
                    <a:pt x="1768" y="4136"/>
                  </a:cubicBezTo>
                  <a:cubicBezTo>
                    <a:pt x="1701" y="4170"/>
                    <a:pt x="1601" y="4236"/>
                    <a:pt x="1501" y="4236"/>
                  </a:cubicBezTo>
                  <a:lnTo>
                    <a:pt x="1268" y="4236"/>
                  </a:lnTo>
                  <a:cubicBezTo>
                    <a:pt x="601" y="4270"/>
                    <a:pt x="167" y="4503"/>
                    <a:pt x="34" y="4770"/>
                  </a:cubicBezTo>
                  <a:cubicBezTo>
                    <a:pt x="0" y="4837"/>
                    <a:pt x="0" y="4904"/>
                    <a:pt x="0" y="4970"/>
                  </a:cubicBezTo>
                  <a:cubicBezTo>
                    <a:pt x="501" y="5404"/>
                    <a:pt x="968" y="5771"/>
                    <a:pt x="1535" y="6138"/>
                  </a:cubicBezTo>
                  <a:lnTo>
                    <a:pt x="1601" y="6071"/>
                  </a:lnTo>
                  <a:cubicBezTo>
                    <a:pt x="1535" y="5971"/>
                    <a:pt x="1334" y="5738"/>
                    <a:pt x="1435" y="5571"/>
                  </a:cubicBezTo>
                  <a:cubicBezTo>
                    <a:pt x="1535" y="5404"/>
                    <a:pt x="1868" y="5304"/>
                    <a:pt x="2369" y="5304"/>
                  </a:cubicBezTo>
                  <a:lnTo>
                    <a:pt x="2469" y="5304"/>
                  </a:lnTo>
                  <a:cubicBezTo>
                    <a:pt x="2969" y="5271"/>
                    <a:pt x="3303" y="5170"/>
                    <a:pt x="3536" y="5004"/>
                  </a:cubicBezTo>
                  <a:cubicBezTo>
                    <a:pt x="3870" y="4737"/>
                    <a:pt x="3803" y="4303"/>
                    <a:pt x="3736" y="3636"/>
                  </a:cubicBezTo>
                  <a:cubicBezTo>
                    <a:pt x="3703" y="3403"/>
                    <a:pt x="3703" y="3102"/>
                    <a:pt x="3669" y="2769"/>
                  </a:cubicBezTo>
                  <a:cubicBezTo>
                    <a:pt x="3669" y="2302"/>
                    <a:pt x="3770" y="2002"/>
                    <a:pt x="4036" y="1901"/>
                  </a:cubicBezTo>
                  <a:cubicBezTo>
                    <a:pt x="4118" y="1869"/>
                    <a:pt x="4210" y="1856"/>
                    <a:pt x="4304" y="1856"/>
                  </a:cubicBezTo>
                  <a:cubicBezTo>
                    <a:pt x="4595" y="1856"/>
                    <a:pt x="4911" y="1976"/>
                    <a:pt x="5037" y="2002"/>
                  </a:cubicBezTo>
                  <a:lnTo>
                    <a:pt x="5070" y="2002"/>
                  </a:lnTo>
                  <a:lnTo>
                    <a:pt x="5437" y="2235"/>
                  </a:lnTo>
                  <a:lnTo>
                    <a:pt x="5504" y="2235"/>
                  </a:lnTo>
                  <a:lnTo>
                    <a:pt x="5271" y="1901"/>
                  </a:lnTo>
                  <a:lnTo>
                    <a:pt x="4237" y="100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2"/>
            <p:cNvSpPr/>
            <p:nvPr/>
          </p:nvSpPr>
          <p:spPr>
            <a:xfrm>
              <a:off x="2844500" y="2566225"/>
              <a:ext cx="116775" cy="136800"/>
            </a:xfrm>
            <a:custGeom>
              <a:avLst/>
              <a:gdLst/>
              <a:ahLst/>
              <a:cxnLst/>
              <a:rect l="l" t="t" r="r" b="b"/>
              <a:pathLst>
                <a:path w="4671" h="5472" extrusionOk="0">
                  <a:moveTo>
                    <a:pt x="3803" y="1"/>
                  </a:moveTo>
                  <a:cubicBezTo>
                    <a:pt x="3569" y="1"/>
                    <a:pt x="2669" y="1"/>
                    <a:pt x="2168" y="368"/>
                  </a:cubicBezTo>
                  <a:cubicBezTo>
                    <a:pt x="1935" y="568"/>
                    <a:pt x="1802" y="835"/>
                    <a:pt x="1802" y="1168"/>
                  </a:cubicBezTo>
                  <a:cubicBezTo>
                    <a:pt x="1802" y="1502"/>
                    <a:pt x="1902" y="1869"/>
                    <a:pt x="1935" y="2203"/>
                  </a:cubicBezTo>
                  <a:cubicBezTo>
                    <a:pt x="2068" y="3036"/>
                    <a:pt x="2135" y="3804"/>
                    <a:pt x="1768" y="4071"/>
                  </a:cubicBezTo>
                  <a:cubicBezTo>
                    <a:pt x="1658" y="4153"/>
                    <a:pt x="1526" y="4213"/>
                    <a:pt x="1371" y="4213"/>
                  </a:cubicBezTo>
                  <a:cubicBezTo>
                    <a:pt x="1338" y="4213"/>
                    <a:pt x="1303" y="4210"/>
                    <a:pt x="1268" y="4204"/>
                  </a:cubicBezTo>
                  <a:cubicBezTo>
                    <a:pt x="634" y="4204"/>
                    <a:pt x="167" y="4404"/>
                    <a:pt x="67" y="4638"/>
                  </a:cubicBezTo>
                  <a:cubicBezTo>
                    <a:pt x="0" y="4704"/>
                    <a:pt x="0" y="4804"/>
                    <a:pt x="100" y="4838"/>
                  </a:cubicBezTo>
                  <a:cubicBezTo>
                    <a:pt x="300" y="5005"/>
                    <a:pt x="667" y="5238"/>
                    <a:pt x="968" y="5472"/>
                  </a:cubicBezTo>
                  <a:cubicBezTo>
                    <a:pt x="968" y="5371"/>
                    <a:pt x="968" y="5305"/>
                    <a:pt x="1001" y="5205"/>
                  </a:cubicBezTo>
                  <a:cubicBezTo>
                    <a:pt x="1268" y="4971"/>
                    <a:pt x="1635" y="4838"/>
                    <a:pt x="2269" y="4838"/>
                  </a:cubicBezTo>
                  <a:cubicBezTo>
                    <a:pt x="2769" y="4838"/>
                    <a:pt x="3069" y="4738"/>
                    <a:pt x="3236" y="4638"/>
                  </a:cubicBezTo>
                  <a:cubicBezTo>
                    <a:pt x="3469" y="4404"/>
                    <a:pt x="3436" y="4004"/>
                    <a:pt x="3336" y="3403"/>
                  </a:cubicBezTo>
                  <a:cubicBezTo>
                    <a:pt x="3303" y="3170"/>
                    <a:pt x="3303" y="2870"/>
                    <a:pt x="3269" y="2536"/>
                  </a:cubicBezTo>
                  <a:cubicBezTo>
                    <a:pt x="3269" y="2002"/>
                    <a:pt x="3436" y="1635"/>
                    <a:pt x="3770" y="1469"/>
                  </a:cubicBezTo>
                  <a:cubicBezTo>
                    <a:pt x="3909" y="1407"/>
                    <a:pt x="4063" y="1381"/>
                    <a:pt x="4211" y="1381"/>
                  </a:cubicBezTo>
                  <a:cubicBezTo>
                    <a:pt x="4382" y="1381"/>
                    <a:pt x="4545" y="1415"/>
                    <a:pt x="4670" y="1469"/>
                  </a:cubicBezTo>
                  <a:lnTo>
                    <a:pt x="38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2"/>
            <p:cNvSpPr/>
            <p:nvPr/>
          </p:nvSpPr>
          <p:spPr>
            <a:xfrm>
              <a:off x="3019625" y="2528400"/>
              <a:ext cx="85925" cy="103900"/>
            </a:xfrm>
            <a:custGeom>
              <a:avLst/>
              <a:gdLst/>
              <a:ahLst/>
              <a:cxnLst/>
              <a:rect l="l" t="t" r="r" b="b"/>
              <a:pathLst>
                <a:path w="3437" h="4156" extrusionOk="0">
                  <a:moveTo>
                    <a:pt x="2985" y="0"/>
                  </a:moveTo>
                  <a:cubicBezTo>
                    <a:pt x="2795" y="0"/>
                    <a:pt x="2548" y="133"/>
                    <a:pt x="2302" y="380"/>
                  </a:cubicBezTo>
                  <a:cubicBezTo>
                    <a:pt x="1802" y="880"/>
                    <a:pt x="1701" y="1547"/>
                    <a:pt x="1001" y="1547"/>
                  </a:cubicBezTo>
                  <a:cubicBezTo>
                    <a:pt x="300" y="1547"/>
                    <a:pt x="0" y="2915"/>
                    <a:pt x="601" y="3849"/>
                  </a:cubicBezTo>
                  <a:cubicBezTo>
                    <a:pt x="741" y="4072"/>
                    <a:pt x="898" y="4156"/>
                    <a:pt x="1054" y="4156"/>
                  </a:cubicBezTo>
                  <a:cubicBezTo>
                    <a:pt x="1530" y="4156"/>
                    <a:pt x="2002" y="3382"/>
                    <a:pt x="2002" y="3382"/>
                  </a:cubicBezTo>
                  <a:cubicBezTo>
                    <a:pt x="2435" y="3182"/>
                    <a:pt x="3436" y="1080"/>
                    <a:pt x="3336" y="447"/>
                  </a:cubicBezTo>
                  <a:cubicBezTo>
                    <a:pt x="3319" y="142"/>
                    <a:pt x="3182" y="0"/>
                    <a:pt x="2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2"/>
            <p:cNvSpPr/>
            <p:nvPr/>
          </p:nvSpPr>
          <p:spPr>
            <a:xfrm>
              <a:off x="2852000" y="2321050"/>
              <a:ext cx="266250" cy="215250"/>
            </a:xfrm>
            <a:custGeom>
              <a:avLst/>
              <a:gdLst/>
              <a:ahLst/>
              <a:cxnLst/>
              <a:rect l="l" t="t" r="r" b="b"/>
              <a:pathLst>
                <a:path w="10650" h="8610" extrusionOk="0">
                  <a:moveTo>
                    <a:pt x="1168" y="1"/>
                  </a:moveTo>
                  <a:cubicBezTo>
                    <a:pt x="0" y="2169"/>
                    <a:pt x="801" y="5371"/>
                    <a:pt x="801" y="5371"/>
                  </a:cubicBezTo>
                  <a:cubicBezTo>
                    <a:pt x="801" y="5371"/>
                    <a:pt x="2269" y="3203"/>
                    <a:pt x="2702" y="2803"/>
                  </a:cubicBezTo>
                  <a:cubicBezTo>
                    <a:pt x="2726" y="2781"/>
                    <a:pt x="2747" y="2771"/>
                    <a:pt x="2768" y="2771"/>
                  </a:cubicBezTo>
                  <a:cubicBezTo>
                    <a:pt x="3151" y="2771"/>
                    <a:pt x="2996" y="6507"/>
                    <a:pt x="3503" y="7173"/>
                  </a:cubicBezTo>
                  <a:cubicBezTo>
                    <a:pt x="3589" y="7274"/>
                    <a:pt x="3688" y="7316"/>
                    <a:pt x="3796" y="7316"/>
                  </a:cubicBezTo>
                  <a:cubicBezTo>
                    <a:pt x="4401" y="7316"/>
                    <a:pt x="5285" y="5958"/>
                    <a:pt x="5790" y="5958"/>
                  </a:cubicBezTo>
                  <a:cubicBezTo>
                    <a:pt x="5818" y="5958"/>
                    <a:pt x="5845" y="5963"/>
                    <a:pt x="5871" y="5972"/>
                  </a:cubicBezTo>
                  <a:cubicBezTo>
                    <a:pt x="6438" y="6172"/>
                    <a:pt x="5938" y="8040"/>
                    <a:pt x="6538" y="8540"/>
                  </a:cubicBezTo>
                  <a:cubicBezTo>
                    <a:pt x="6598" y="8588"/>
                    <a:pt x="6667" y="8609"/>
                    <a:pt x="6743" y="8609"/>
                  </a:cubicBezTo>
                  <a:cubicBezTo>
                    <a:pt x="7460" y="8609"/>
                    <a:pt x="8815" y="6704"/>
                    <a:pt x="9318" y="6704"/>
                  </a:cubicBezTo>
                  <a:cubicBezTo>
                    <a:pt x="9326" y="6704"/>
                    <a:pt x="9333" y="6705"/>
                    <a:pt x="9340" y="6706"/>
                  </a:cubicBezTo>
                  <a:cubicBezTo>
                    <a:pt x="9367" y="6711"/>
                    <a:pt x="9395" y="6713"/>
                    <a:pt x="9422" y="6713"/>
                  </a:cubicBezTo>
                  <a:cubicBezTo>
                    <a:pt x="9949" y="6713"/>
                    <a:pt x="10641" y="5847"/>
                    <a:pt x="10641" y="5371"/>
                  </a:cubicBezTo>
                  <a:cubicBezTo>
                    <a:pt x="10649" y="5253"/>
                    <a:pt x="10582" y="5209"/>
                    <a:pt x="10466" y="5209"/>
                  </a:cubicBezTo>
                  <a:cubicBezTo>
                    <a:pt x="10147" y="5209"/>
                    <a:pt x="9460" y="5537"/>
                    <a:pt x="8949" y="5537"/>
                  </a:cubicBezTo>
                  <a:cubicBezTo>
                    <a:pt x="8862" y="5537"/>
                    <a:pt x="8781" y="5527"/>
                    <a:pt x="8707" y="5505"/>
                  </a:cubicBezTo>
                  <a:cubicBezTo>
                    <a:pt x="8040" y="5305"/>
                    <a:pt x="9507" y="3270"/>
                    <a:pt x="9507" y="3270"/>
                  </a:cubicBezTo>
                  <a:lnTo>
                    <a:pt x="9507" y="3270"/>
                  </a:lnTo>
                  <a:lnTo>
                    <a:pt x="8974" y="3537"/>
                  </a:lnTo>
                  <a:cubicBezTo>
                    <a:pt x="8974" y="3537"/>
                    <a:pt x="7654" y="6053"/>
                    <a:pt x="6958" y="6053"/>
                  </a:cubicBezTo>
                  <a:cubicBezTo>
                    <a:pt x="6928" y="6053"/>
                    <a:pt x="6899" y="6048"/>
                    <a:pt x="6872" y="6039"/>
                  </a:cubicBezTo>
                  <a:cubicBezTo>
                    <a:pt x="6272" y="5872"/>
                    <a:pt x="7306" y="4304"/>
                    <a:pt x="6972" y="3403"/>
                  </a:cubicBezTo>
                  <a:cubicBezTo>
                    <a:pt x="6907" y="3234"/>
                    <a:pt x="6848" y="3162"/>
                    <a:pt x="6790" y="3162"/>
                  </a:cubicBezTo>
                  <a:cubicBezTo>
                    <a:pt x="6550" y="3162"/>
                    <a:pt x="6322" y="4368"/>
                    <a:pt x="5705" y="4904"/>
                  </a:cubicBezTo>
                  <a:cubicBezTo>
                    <a:pt x="5427" y="5144"/>
                    <a:pt x="5102" y="5236"/>
                    <a:pt x="4780" y="5236"/>
                  </a:cubicBezTo>
                  <a:cubicBezTo>
                    <a:pt x="4250" y="5236"/>
                    <a:pt x="3727" y="4987"/>
                    <a:pt x="3436" y="4738"/>
                  </a:cubicBezTo>
                  <a:cubicBezTo>
                    <a:pt x="2936" y="4371"/>
                    <a:pt x="3803" y="1502"/>
                    <a:pt x="3436" y="701"/>
                  </a:cubicBezTo>
                  <a:cubicBezTo>
                    <a:pt x="3388" y="604"/>
                    <a:pt x="3334" y="561"/>
                    <a:pt x="3276" y="561"/>
                  </a:cubicBezTo>
                  <a:cubicBezTo>
                    <a:pt x="2861" y="561"/>
                    <a:pt x="2241" y="2802"/>
                    <a:pt x="1802" y="3036"/>
                  </a:cubicBezTo>
                  <a:cubicBezTo>
                    <a:pt x="1734" y="3077"/>
                    <a:pt x="1678" y="3096"/>
                    <a:pt x="1633" y="3096"/>
                  </a:cubicBezTo>
                  <a:cubicBezTo>
                    <a:pt x="1346" y="3096"/>
                    <a:pt x="1486" y="2311"/>
                    <a:pt x="1602" y="1302"/>
                  </a:cubicBezTo>
                  <a:cubicBezTo>
                    <a:pt x="1702" y="134"/>
                    <a:pt x="1168" y="1"/>
                    <a:pt x="1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2"/>
            <p:cNvSpPr/>
            <p:nvPr/>
          </p:nvSpPr>
          <p:spPr>
            <a:xfrm>
              <a:off x="3109675" y="2499525"/>
              <a:ext cx="86750" cy="309400"/>
            </a:xfrm>
            <a:custGeom>
              <a:avLst/>
              <a:gdLst/>
              <a:ahLst/>
              <a:cxnLst/>
              <a:rect l="l" t="t" r="r" b="b"/>
              <a:pathLst>
                <a:path w="3470" h="12376" extrusionOk="0">
                  <a:moveTo>
                    <a:pt x="2036" y="0"/>
                  </a:moveTo>
                  <a:cubicBezTo>
                    <a:pt x="2036" y="67"/>
                    <a:pt x="2870" y="3036"/>
                    <a:pt x="3136" y="3903"/>
                  </a:cubicBezTo>
                  <a:cubicBezTo>
                    <a:pt x="3170" y="4070"/>
                    <a:pt x="3170" y="4303"/>
                    <a:pt x="3070" y="4470"/>
                  </a:cubicBezTo>
                  <a:lnTo>
                    <a:pt x="1" y="12309"/>
                  </a:lnTo>
                  <a:lnTo>
                    <a:pt x="234" y="12376"/>
                  </a:lnTo>
                  <a:lnTo>
                    <a:pt x="3470" y="4237"/>
                  </a:lnTo>
                  <a:lnTo>
                    <a:pt x="3403" y="3470"/>
                  </a:lnTo>
                  <a:lnTo>
                    <a:pt x="3403" y="3403"/>
                  </a:lnTo>
                  <a:cubicBezTo>
                    <a:pt x="2536" y="2302"/>
                    <a:pt x="2336" y="0"/>
                    <a:pt x="2336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2"/>
            <p:cNvSpPr/>
            <p:nvPr/>
          </p:nvSpPr>
          <p:spPr>
            <a:xfrm>
              <a:off x="3190575" y="2440325"/>
              <a:ext cx="94250" cy="148450"/>
            </a:xfrm>
            <a:custGeom>
              <a:avLst/>
              <a:gdLst/>
              <a:ahLst/>
              <a:cxnLst/>
              <a:rect l="l" t="t" r="r" b="b"/>
              <a:pathLst>
                <a:path w="3770" h="5938" extrusionOk="0">
                  <a:moveTo>
                    <a:pt x="3470" y="0"/>
                  </a:moveTo>
                  <a:cubicBezTo>
                    <a:pt x="3470" y="33"/>
                    <a:pt x="2936" y="2769"/>
                    <a:pt x="2402" y="4170"/>
                  </a:cubicBezTo>
                  <a:cubicBezTo>
                    <a:pt x="1835" y="5504"/>
                    <a:pt x="67" y="5737"/>
                    <a:pt x="0" y="5737"/>
                  </a:cubicBezTo>
                  <a:lnTo>
                    <a:pt x="67" y="5938"/>
                  </a:lnTo>
                  <a:cubicBezTo>
                    <a:pt x="134" y="5938"/>
                    <a:pt x="2002" y="5704"/>
                    <a:pt x="2636" y="4236"/>
                  </a:cubicBezTo>
                  <a:cubicBezTo>
                    <a:pt x="3236" y="2869"/>
                    <a:pt x="3770" y="67"/>
                    <a:pt x="3770" y="33"/>
                  </a:cubicBezTo>
                  <a:lnTo>
                    <a:pt x="3470" y="0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2"/>
            <p:cNvSpPr/>
            <p:nvPr/>
          </p:nvSpPr>
          <p:spPr>
            <a:xfrm>
              <a:off x="3134700" y="2461150"/>
              <a:ext cx="369450" cy="342775"/>
            </a:xfrm>
            <a:custGeom>
              <a:avLst/>
              <a:gdLst/>
              <a:ahLst/>
              <a:cxnLst/>
              <a:rect l="l" t="t" r="r" b="b"/>
              <a:pathLst>
                <a:path w="14778" h="13711" extrusionOk="0">
                  <a:moveTo>
                    <a:pt x="9774" y="1"/>
                  </a:moveTo>
                  <a:lnTo>
                    <a:pt x="9741" y="34"/>
                  </a:lnTo>
                  <a:lnTo>
                    <a:pt x="9707" y="68"/>
                  </a:lnTo>
                  <a:cubicBezTo>
                    <a:pt x="9707" y="101"/>
                    <a:pt x="7739" y="2770"/>
                    <a:pt x="6839" y="3270"/>
                  </a:cubicBezTo>
                  <a:cubicBezTo>
                    <a:pt x="6532" y="3451"/>
                    <a:pt x="6197" y="3510"/>
                    <a:pt x="5889" y="3510"/>
                  </a:cubicBezTo>
                  <a:cubicBezTo>
                    <a:pt x="5458" y="3510"/>
                    <a:pt x="5079" y="3395"/>
                    <a:pt x="4904" y="3337"/>
                  </a:cubicBezTo>
                  <a:cubicBezTo>
                    <a:pt x="4837" y="3270"/>
                    <a:pt x="4771" y="3270"/>
                    <a:pt x="4771" y="3270"/>
                  </a:cubicBezTo>
                  <a:lnTo>
                    <a:pt x="4671" y="3237"/>
                  </a:lnTo>
                  <a:lnTo>
                    <a:pt x="4570" y="3337"/>
                  </a:lnTo>
                  <a:lnTo>
                    <a:pt x="4170" y="4004"/>
                  </a:lnTo>
                  <a:lnTo>
                    <a:pt x="4003" y="4237"/>
                  </a:lnTo>
                  <a:lnTo>
                    <a:pt x="4037" y="4271"/>
                  </a:lnTo>
                  <a:cubicBezTo>
                    <a:pt x="4037" y="4271"/>
                    <a:pt x="4070" y="4337"/>
                    <a:pt x="4070" y="4404"/>
                  </a:cubicBezTo>
                  <a:cubicBezTo>
                    <a:pt x="4170" y="4571"/>
                    <a:pt x="4270" y="4871"/>
                    <a:pt x="4437" y="5371"/>
                  </a:cubicBezTo>
                  <a:cubicBezTo>
                    <a:pt x="4604" y="5905"/>
                    <a:pt x="1902" y="10542"/>
                    <a:pt x="34" y="13544"/>
                  </a:cubicBezTo>
                  <a:cubicBezTo>
                    <a:pt x="34" y="13577"/>
                    <a:pt x="1" y="13577"/>
                    <a:pt x="1" y="13611"/>
                  </a:cubicBezTo>
                  <a:lnTo>
                    <a:pt x="67" y="13677"/>
                  </a:lnTo>
                  <a:lnTo>
                    <a:pt x="234" y="13711"/>
                  </a:lnTo>
                  <a:cubicBezTo>
                    <a:pt x="301" y="13677"/>
                    <a:pt x="301" y="13611"/>
                    <a:pt x="367" y="13544"/>
                  </a:cubicBezTo>
                  <a:cubicBezTo>
                    <a:pt x="367" y="13544"/>
                    <a:pt x="367" y="13511"/>
                    <a:pt x="401" y="13511"/>
                  </a:cubicBezTo>
                  <a:cubicBezTo>
                    <a:pt x="401" y="13444"/>
                    <a:pt x="468" y="13444"/>
                    <a:pt x="468" y="13411"/>
                  </a:cubicBezTo>
                  <a:cubicBezTo>
                    <a:pt x="868" y="12743"/>
                    <a:pt x="1702" y="11376"/>
                    <a:pt x="2569" y="9875"/>
                  </a:cubicBezTo>
                  <a:cubicBezTo>
                    <a:pt x="3470" y="8374"/>
                    <a:pt x="4337" y="6772"/>
                    <a:pt x="4671" y="5905"/>
                  </a:cubicBezTo>
                  <a:cubicBezTo>
                    <a:pt x="4804" y="5605"/>
                    <a:pt x="4837" y="5405"/>
                    <a:pt x="4804" y="5271"/>
                  </a:cubicBezTo>
                  <a:cubicBezTo>
                    <a:pt x="4637" y="4671"/>
                    <a:pt x="4470" y="4337"/>
                    <a:pt x="4370" y="4204"/>
                  </a:cubicBezTo>
                  <a:lnTo>
                    <a:pt x="4470" y="4104"/>
                  </a:lnTo>
                  <a:lnTo>
                    <a:pt x="4871" y="3503"/>
                  </a:lnTo>
                  <a:cubicBezTo>
                    <a:pt x="5079" y="3560"/>
                    <a:pt x="5479" y="3670"/>
                    <a:pt x="5939" y="3670"/>
                  </a:cubicBezTo>
                  <a:cubicBezTo>
                    <a:pt x="6291" y="3670"/>
                    <a:pt x="6677" y="3606"/>
                    <a:pt x="7039" y="3403"/>
                  </a:cubicBezTo>
                  <a:cubicBezTo>
                    <a:pt x="7168" y="3334"/>
                    <a:pt x="7258" y="3306"/>
                    <a:pt x="7324" y="3306"/>
                  </a:cubicBezTo>
                  <a:cubicBezTo>
                    <a:pt x="7478" y="3306"/>
                    <a:pt x="7492" y="3463"/>
                    <a:pt x="7539" y="3604"/>
                  </a:cubicBezTo>
                  <a:cubicBezTo>
                    <a:pt x="7673" y="4037"/>
                    <a:pt x="9140" y="4437"/>
                    <a:pt x="9074" y="4571"/>
                  </a:cubicBezTo>
                  <a:cubicBezTo>
                    <a:pt x="8773" y="5738"/>
                    <a:pt x="8907" y="6005"/>
                    <a:pt x="9007" y="6072"/>
                  </a:cubicBezTo>
                  <a:lnTo>
                    <a:pt x="9040" y="6105"/>
                  </a:lnTo>
                  <a:cubicBezTo>
                    <a:pt x="9074" y="6172"/>
                    <a:pt x="9174" y="6172"/>
                    <a:pt x="9240" y="6172"/>
                  </a:cubicBezTo>
                  <a:lnTo>
                    <a:pt x="9274" y="6172"/>
                  </a:lnTo>
                  <a:cubicBezTo>
                    <a:pt x="9908" y="6072"/>
                    <a:pt x="14744" y="5505"/>
                    <a:pt x="14778" y="5505"/>
                  </a:cubicBezTo>
                  <a:lnTo>
                    <a:pt x="14744" y="4571"/>
                  </a:lnTo>
                  <a:cubicBezTo>
                    <a:pt x="14744" y="4571"/>
                    <a:pt x="14678" y="4571"/>
                    <a:pt x="14544" y="4604"/>
                  </a:cubicBezTo>
                  <a:cubicBezTo>
                    <a:pt x="13610" y="4871"/>
                    <a:pt x="9707" y="5838"/>
                    <a:pt x="9174" y="5939"/>
                  </a:cubicBezTo>
                  <a:cubicBezTo>
                    <a:pt x="9107" y="5872"/>
                    <a:pt x="9107" y="5505"/>
                    <a:pt x="9341" y="4671"/>
                  </a:cubicBezTo>
                  <a:cubicBezTo>
                    <a:pt x="9407" y="4371"/>
                    <a:pt x="11709" y="3070"/>
                    <a:pt x="13910" y="1936"/>
                  </a:cubicBezTo>
                  <a:lnTo>
                    <a:pt x="14077" y="1869"/>
                  </a:lnTo>
                  <a:lnTo>
                    <a:pt x="13710" y="1035"/>
                  </a:lnTo>
                  <a:lnTo>
                    <a:pt x="13510" y="1168"/>
                  </a:lnTo>
                  <a:lnTo>
                    <a:pt x="9240" y="4004"/>
                  </a:lnTo>
                  <a:cubicBezTo>
                    <a:pt x="8573" y="3904"/>
                    <a:pt x="7839" y="3737"/>
                    <a:pt x="7773" y="3570"/>
                  </a:cubicBezTo>
                  <a:cubicBezTo>
                    <a:pt x="7739" y="3370"/>
                    <a:pt x="9074" y="1702"/>
                    <a:pt x="10341" y="234"/>
                  </a:cubicBezTo>
                  <a:lnTo>
                    <a:pt x="10408" y="168"/>
                  </a:lnTo>
                  <a:lnTo>
                    <a:pt x="10441" y="101"/>
                  </a:lnTo>
                  <a:lnTo>
                    <a:pt x="9774" y="1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2"/>
            <p:cNvSpPr/>
            <p:nvPr/>
          </p:nvSpPr>
          <p:spPr>
            <a:xfrm>
              <a:off x="3155550" y="2611275"/>
              <a:ext cx="210175" cy="185150"/>
            </a:xfrm>
            <a:custGeom>
              <a:avLst/>
              <a:gdLst/>
              <a:ahLst/>
              <a:cxnLst/>
              <a:rect l="l" t="t" r="r" b="b"/>
              <a:pathLst>
                <a:path w="8407" h="7406" extrusionOk="0">
                  <a:moveTo>
                    <a:pt x="8173" y="0"/>
                  </a:moveTo>
                  <a:cubicBezTo>
                    <a:pt x="8173" y="0"/>
                    <a:pt x="7406" y="901"/>
                    <a:pt x="6905" y="1735"/>
                  </a:cubicBezTo>
                  <a:cubicBezTo>
                    <a:pt x="6639" y="2202"/>
                    <a:pt x="5971" y="2602"/>
                    <a:pt x="5004" y="3169"/>
                  </a:cubicBezTo>
                  <a:cubicBezTo>
                    <a:pt x="4370" y="3536"/>
                    <a:pt x="3703" y="3903"/>
                    <a:pt x="2903" y="4437"/>
                  </a:cubicBezTo>
                  <a:cubicBezTo>
                    <a:pt x="868" y="5871"/>
                    <a:pt x="34" y="7272"/>
                    <a:pt x="0" y="7339"/>
                  </a:cubicBezTo>
                  <a:lnTo>
                    <a:pt x="234" y="7406"/>
                  </a:lnTo>
                  <a:cubicBezTo>
                    <a:pt x="234" y="7406"/>
                    <a:pt x="1068" y="5938"/>
                    <a:pt x="3069" y="4570"/>
                  </a:cubicBezTo>
                  <a:cubicBezTo>
                    <a:pt x="3870" y="4036"/>
                    <a:pt x="4537" y="3603"/>
                    <a:pt x="5171" y="3269"/>
                  </a:cubicBezTo>
                  <a:cubicBezTo>
                    <a:pt x="6138" y="2736"/>
                    <a:pt x="6839" y="2302"/>
                    <a:pt x="7172" y="1768"/>
                  </a:cubicBezTo>
                  <a:cubicBezTo>
                    <a:pt x="7706" y="1034"/>
                    <a:pt x="8406" y="100"/>
                    <a:pt x="8406" y="100"/>
                  </a:cubicBezTo>
                  <a:lnTo>
                    <a:pt x="8173" y="0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2"/>
            <p:cNvSpPr/>
            <p:nvPr/>
          </p:nvSpPr>
          <p:spPr>
            <a:xfrm>
              <a:off x="3190575" y="2564075"/>
              <a:ext cx="135000" cy="150625"/>
            </a:xfrm>
            <a:custGeom>
              <a:avLst/>
              <a:gdLst/>
              <a:ahLst/>
              <a:cxnLst/>
              <a:rect l="l" t="t" r="r" b="b"/>
              <a:pathLst>
                <a:path w="5400" h="6025" extrusionOk="0">
                  <a:moveTo>
                    <a:pt x="4828" y="1"/>
                  </a:moveTo>
                  <a:cubicBezTo>
                    <a:pt x="4640" y="1"/>
                    <a:pt x="4398" y="36"/>
                    <a:pt x="4103" y="87"/>
                  </a:cubicBezTo>
                  <a:cubicBezTo>
                    <a:pt x="3136" y="287"/>
                    <a:pt x="1835" y="2722"/>
                    <a:pt x="1835" y="2722"/>
                  </a:cubicBezTo>
                  <a:lnTo>
                    <a:pt x="0" y="6025"/>
                  </a:lnTo>
                  <a:cubicBezTo>
                    <a:pt x="0" y="6025"/>
                    <a:pt x="4937" y="1655"/>
                    <a:pt x="5238" y="787"/>
                  </a:cubicBezTo>
                  <a:cubicBezTo>
                    <a:pt x="5400" y="185"/>
                    <a:pt x="5256" y="1"/>
                    <a:pt x="4828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2"/>
            <p:cNvSpPr/>
            <p:nvPr/>
          </p:nvSpPr>
          <p:spPr>
            <a:xfrm>
              <a:off x="3298975" y="2644050"/>
              <a:ext cx="241825" cy="43975"/>
            </a:xfrm>
            <a:custGeom>
              <a:avLst/>
              <a:gdLst/>
              <a:ahLst/>
              <a:cxnLst/>
              <a:rect l="l" t="t" r="r" b="b"/>
              <a:pathLst>
                <a:path w="9673" h="1759" extrusionOk="0">
                  <a:moveTo>
                    <a:pt x="9216" y="0"/>
                  </a:moveTo>
                  <a:cubicBezTo>
                    <a:pt x="9133" y="0"/>
                    <a:pt x="9054" y="72"/>
                    <a:pt x="9007" y="257"/>
                  </a:cubicBezTo>
                  <a:cubicBezTo>
                    <a:pt x="8930" y="283"/>
                    <a:pt x="8155" y="727"/>
                    <a:pt x="7283" y="727"/>
                  </a:cubicBezTo>
                  <a:cubicBezTo>
                    <a:pt x="7027" y="727"/>
                    <a:pt x="6763" y="689"/>
                    <a:pt x="6506" y="591"/>
                  </a:cubicBezTo>
                  <a:cubicBezTo>
                    <a:pt x="6179" y="468"/>
                    <a:pt x="5687" y="422"/>
                    <a:pt x="5128" y="422"/>
                  </a:cubicBezTo>
                  <a:cubicBezTo>
                    <a:pt x="3400" y="422"/>
                    <a:pt x="1028" y="866"/>
                    <a:pt x="902" y="891"/>
                  </a:cubicBezTo>
                  <a:lnTo>
                    <a:pt x="1" y="1758"/>
                  </a:lnTo>
                  <a:cubicBezTo>
                    <a:pt x="59" y="1758"/>
                    <a:pt x="3869" y="707"/>
                    <a:pt x="5712" y="707"/>
                  </a:cubicBezTo>
                  <a:cubicBezTo>
                    <a:pt x="5997" y="707"/>
                    <a:pt x="6236" y="733"/>
                    <a:pt x="6405" y="791"/>
                  </a:cubicBezTo>
                  <a:cubicBezTo>
                    <a:pt x="7188" y="1095"/>
                    <a:pt x="7971" y="1201"/>
                    <a:pt x="8476" y="1201"/>
                  </a:cubicBezTo>
                  <a:cubicBezTo>
                    <a:pt x="8746" y="1201"/>
                    <a:pt x="8938" y="1171"/>
                    <a:pt x="9007" y="1124"/>
                  </a:cubicBezTo>
                  <a:cubicBezTo>
                    <a:pt x="9074" y="1091"/>
                    <a:pt x="9074" y="1058"/>
                    <a:pt x="9074" y="1024"/>
                  </a:cubicBezTo>
                  <a:lnTo>
                    <a:pt x="9408" y="757"/>
                  </a:lnTo>
                  <a:cubicBezTo>
                    <a:pt x="9673" y="492"/>
                    <a:pt x="9432" y="0"/>
                    <a:pt x="9216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2"/>
            <p:cNvSpPr/>
            <p:nvPr/>
          </p:nvSpPr>
          <p:spPr>
            <a:xfrm>
              <a:off x="3332125" y="2368450"/>
              <a:ext cx="61125" cy="31025"/>
            </a:xfrm>
            <a:custGeom>
              <a:avLst/>
              <a:gdLst/>
              <a:ahLst/>
              <a:cxnLst/>
              <a:rect l="l" t="t" r="r" b="b"/>
              <a:pathLst>
                <a:path w="2445" h="1241" extrusionOk="0">
                  <a:moveTo>
                    <a:pt x="1608" y="0"/>
                  </a:moveTo>
                  <a:cubicBezTo>
                    <a:pt x="978" y="0"/>
                    <a:pt x="0" y="936"/>
                    <a:pt x="276" y="1074"/>
                  </a:cubicBezTo>
                  <a:cubicBezTo>
                    <a:pt x="610" y="1241"/>
                    <a:pt x="1110" y="1241"/>
                    <a:pt x="1110" y="1241"/>
                  </a:cubicBezTo>
                  <a:cubicBezTo>
                    <a:pt x="1110" y="1241"/>
                    <a:pt x="2444" y="740"/>
                    <a:pt x="1944" y="140"/>
                  </a:cubicBezTo>
                  <a:cubicBezTo>
                    <a:pt x="1857" y="41"/>
                    <a:pt x="1740" y="0"/>
                    <a:pt x="1608" y="0"/>
                  </a:cubicBezTo>
                  <a:close/>
                </a:path>
              </a:pathLst>
            </a:custGeom>
            <a:solidFill>
              <a:srgbClr val="DE88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2"/>
            <p:cNvSpPr/>
            <p:nvPr/>
          </p:nvSpPr>
          <p:spPr>
            <a:xfrm>
              <a:off x="3396900" y="2382775"/>
              <a:ext cx="58900" cy="36300"/>
            </a:xfrm>
            <a:custGeom>
              <a:avLst/>
              <a:gdLst/>
              <a:ahLst/>
              <a:cxnLst/>
              <a:rect l="l" t="t" r="r" b="b"/>
              <a:pathLst>
                <a:path w="2356" h="1452" extrusionOk="0">
                  <a:moveTo>
                    <a:pt x="921" y="0"/>
                  </a:moveTo>
                  <a:cubicBezTo>
                    <a:pt x="220" y="0"/>
                    <a:pt x="20" y="1201"/>
                    <a:pt x="20" y="1201"/>
                  </a:cubicBezTo>
                  <a:cubicBezTo>
                    <a:pt x="1" y="1298"/>
                    <a:pt x="342" y="1452"/>
                    <a:pt x="762" y="1452"/>
                  </a:cubicBezTo>
                  <a:cubicBezTo>
                    <a:pt x="1065" y="1452"/>
                    <a:pt x="1409" y="1372"/>
                    <a:pt x="1688" y="1135"/>
                  </a:cubicBezTo>
                  <a:cubicBezTo>
                    <a:pt x="2355" y="534"/>
                    <a:pt x="1621" y="0"/>
                    <a:pt x="921" y="0"/>
                  </a:cubicBezTo>
                  <a:close/>
                </a:path>
              </a:pathLst>
            </a:custGeom>
            <a:solidFill>
              <a:srgbClr val="DE88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2"/>
            <p:cNvSpPr/>
            <p:nvPr/>
          </p:nvSpPr>
          <p:spPr>
            <a:xfrm>
              <a:off x="3462400" y="2411600"/>
              <a:ext cx="69275" cy="39200"/>
            </a:xfrm>
            <a:custGeom>
              <a:avLst/>
              <a:gdLst/>
              <a:ahLst/>
              <a:cxnLst/>
              <a:rect l="l" t="t" r="r" b="b"/>
              <a:pathLst>
                <a:path w="2771" h="1568" extrusionOk="0">
                  <a:moveTo>
                    <a:pt x="1090" y="1"/>
                  </a:moveTo>
                  <a:cubicBezTo>
                    <a:pt x="471" y="1"/>
                    <a:pt x="69" y="749"/>
                    <a:pt x="69" y="749"/>
                  </a:cubicBezTo>
                  <a:cubicBezTo>
                    <a:pt x="1" y="1359"/>
                    <a:pt x="286" y="1567"/>
                    <a:pt x="678" y="1567"/>
                  </a:cubicBezTo>
                  <a:cubicBezTo>
                    <a:pt x="1249" y="1567"/>
                    <a:pt x="2046" y="1126"/>
                    <a:pt x="2304" y="849"/>
                  </a:cubicBezTo>
                  <a:cubicBezTo>
                    <a:pt x="2771" y="348"/>
                    <a:pt x="1937" y="148"/>
                    <a:pt x="1236" y="15"/>
                  </a:cubicBezTo>
                  <a:cubicBezTo>
                    <a:pt x="1186" y="5"/>
                    <a:pt x="1137" y="1"/>
                    <a:pt x="1090" y="1"/>
                  </a:cubicBezTo>
                  <a:close/>
                </a:path>
              </a:pathLst>
            </a:custGeom>
            <a:solidFill>
              <a:srgbClr val="DE88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2"/>
            <p:cNvSpPr/>
            <p:nvPr/>
          </p:nvSpPr>
          <p:spPr>
            <a:xfrm>
              <a:off x="3253250" y="2383125"/>
              <a:ext cx="49100" cy="41650"/>
            </a:xfrm>
            <a:custGeom>
              <a:avLst/>
              <a:gdLst/>
              <a:ahLst/>
              <a:cxnLst/>
              <a:rect l="l" t="t" r="r" b="b"/>
              <a:pathLst>
                <a:path w="1964" h="1666" extrusionOk="0">
                  <a:moveTo>
                    <a:pt x="1836" y="0"/>
                  </a:moveTo>
                  <a:cubicBezTo>
                    <a:pt x="1701" y="0"/>
                    <a:pt x="1460" y="52"/>
                    <a:pt x="1129" y="320"/>
                  </a:cubicBezTo>
                  <a:cubicBezTo>
                    <a:pt x="594" y="666"/>
                    <a:pt x="0" y="1665"/>
                    <a:pt x="747" y="1665"/>
                  </a:cubicBezTo>
                  <a:cubicBezTo>
                    <a:pt x="791" y="1665"/>
                    <a:pt x="841" y="1662"/>
                    <a:pt x="896" y="1654"/>
                  </a:cubicBezTo>
                  <a:cubicBezTo>
                    <a:pt x="1830" y="1521"/>
                    <a:pt x="1963" y="20"/>
                    <a:pt x="1963" y="20"/>
                  </a:cubicBezTo>
                  <a:cubicBezTo>
                    <a:pt x="1963" y="20"/>
                    <a:pt x="1920" y="0"/>
                    <a:pt x="1836" y="0"/>
                  </a:cubicBezTo>
                  <a:close/>
                </a:path>
              </a:pathLst>
            </a:custGeom>
            <a:solidFill>
              <a:srgbClr val="DE88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2"/>
            <p:cNvSpPr/>
            <p:nvPr/>
          </p:nvSpPr>
          <p:spPr>
            <a:xfrm>
              <a:off x="3218275" y="2424925"/>
              <a:ext cx="20700" cy="20375"/>
            </a:xfrm>
            <a:custGeom>
              <a:avLst/>
              <a:gdLst/>
              <a:ahLst/>
              <a:cxnLst/>
              <a:rect l="l" t="t" r="r" b="b"/>
              <a:pathLst>
                <a:path w="828" h="815" extrusionOk="0">
                  <a:moveTo>
                    <a:pt x="456" y="0"/>
                  </a:moveTo>
                  <a:cubicBezTo>
                    <a:pt x="333" y="0"/>
                    <a:pt x="106" y="217"/>
                    <a:pt x="27" y="349"/>
                  </a:cubicBezTo>
                  <a:cubicBezTo>
                    <a:pt x="1" y="503"/>
                    <a:pt x="93" y="814"/>
                    <a:pt x="289" y="814"/>
                  </a:cubicBezTo>
                  <a:cubicBezTo>
                    <a:pt x="348" y="814"/>
                    <a:pt x="416" y="786"/>
                    <a:pt x="494" y="716"/>
                  </a:cubicBezTo>
                  <a:cubicBezTo>
                    <a:pt x="827" y="449"/>
                    <a:pt x="527" y="49"/>
                    <a:pt x="527" y="49"/>
                  </a:cubicBezTo>
                  <a:cubicBezTo>
                    <a:pt x="513" y="15"/>
                    <a:pt x="488" y="0"/>
                    <a:pt x="456" y="0"/>
                  </a:cubicBezTo>
                  <a:close/>
                </a:path>
              </a:pathLst>
            </a:custGeom>
            <a:solidFill>
              <a:srgbClr val="DE88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2"/>
            <p:cNvSpPr/>
            <p:nvPr/>
          </p:nvSpPr>
          <p:spPr>
            <a:xfrm>
              <a:off x="3494950" y="2449600"/>
              <a:ext cx="65750" cy="35050"/>
            </a:xfrm>
            <a:custGeom>
              <a:avLst/>
              <a:gdLst/>
              <a:ahLst/>
              <a:cxnLst/>
              <a:rect l="l" t="t" r="r" b="b"/>
              <a:pathLst>
                <a:path w="2630" h="1402" extrusionOk="0">
                  <a:moveTo>
                    <a:pt x="2052" y="1"/>
                  </a:moveTo>
                  <a:cubicBezTo>
                    <a:pt x="1667" y="1"/>
                    <a:pt x="1115" y="262"/>
                    <a:pt x="668" y="463"/>
                  </a:cubicBezTo>
                  <a:cubicBezTo>
                    <a:pt x="1" y="730"/>
                    <a:pt x="301" y="1163"/>
                    <a:pt x="334" y="1230"/>
                  </a:cubicBezTo>
                  <a:cubicBezTo>
                    <a:pt x="401" y="1351"/>
                    <a:pt x="536" y="1402"/>
                    <a:pt x="706" y="1402"/>
                  </a:cubicBezTo>
                  <a:cubicBezTo>
                    <a:pt x="1384" y="1402"/>
                    <a:pt x="2629" y="603"/>
                    <a:pt x="2469" y="229"/>
                  </a:cubicBezTo>
                  <a:cubicBezTo>
                    <a:pt x="2392" y="64"/>
                    <a:pt x="2242" y="1"/>
                    <a:pt x="2052" y="1"/>
                  </a:cubicBezTo>
                  <a:close/>
                </a:path>
              </a:pathLst>
            </a:custGeom>
            <a:solidFill>
              <a:srgbClr val="DE88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2"/>
            <p:cNvSpPr/>
            <p:nvPr/>
          </p:nvSpPr>
          <p:spPr>
            <a:xfrm>
              <a:off x="3534150" y="2482850"/>
              <a:ext cx="55050" cy="22850"/>
            </a:xfrm>
            <a:custGeom>
              <a:avLst/>
              <a:gdLst/>
              <a:ahLst/>
              <a:cxnLst/>
              <a:rect l="l" t="t" r="r" b="b"/>
              <a:pathLst>
                <a:path w="2202" h="914" extrusionOk="0">
                  <a:moveTo>
                    <a:pt x="1281" y="1"/>
                  </a:moveTo>
                  <a:cubicBezTo>
                    <a:pt x="1155" y="1"/>
                    <a:pt x="1017" y="11"/>
                    <a:pt x="868" y="34"/>
                  </a:cubicBezTo>
                  <a:cubicBezTo>
                    <a:pt x="1" y="167"/>
                    <a:pt x="1" y="734"/>
                    <a:pt x="1" y="734"/>
                  </a:cubicBezTo>
                  <a:cubicBezTo>
                    <a:pt x="28" y="863"/>
                    <a:pt x="181" y="913"/>
                    <a:pt x="391" y="913"/>
                  </a:cubicBezTo>
                  <a:cubicBezTo>
                    <a:pt x="942" y="913"/>
                    <a:pt x="1891" y="570"/>
                    <a:pt x="2035" y="401"/>
                  </a:cubicBezTo>
                  <a:cubicBezTo>
                    <a:pt x="2201" y="235"/>
                    <a:pt x="1887" y="1"/>
                    <a:pt x="1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2"/>
            <p:cNvSpPr/>
            <p:nvPr/>
          </p:nvSpPr>
          <p:spPr>
            <a:xfrm>
              <a:off x="3539150" y="2532475"/>
              <a:ext cx="51725" cy="23375"/>
            </a:xfrm>
            <a:custGeom>
              <a:avLst/>
              <a:gdLst/>
              <a:ahLst/>
              <a:cxnLst/>
              <a:rect l="l" t="t" r="r" b="b"/>
              <a:pathLst>
                <a:path w="2069" h="935" extrusionOk="0">
                  <a:moveTo>
                    <a:pt x="1569" y="1"/>
                  </a:moveTo>
                  <a:cubicBezTo>
                    <a:pt x="1367" y="1"/>
                    <a:pt x="1108" y="43"/>
                    <a:pt x="801" y="150"/>
                  </a:cubicBezTo>
                  <a:cubicBezTo>
                    <a:pt x="1" y="384"/>
                    <a:pt x="168" y="584"/>
                    <a:pt x="168" y="584"/>
                  </a:cubicBezTo>
                  <a:cubicBezTo>
                    <a:pt x="262" y="840"/>
                    <a:pt x="457" y="934"/>
                    <a:pt x="687" y="934"/>
                  </a:cubicBezTo>
                  <a:cubicBezTo>
                    <a:pt x="1266" y="934"/>
                    <a:pt x="2069" y="336"/>
                    <a:pt x="2069" y="217"/>
                  </a:cubicBezTo>
                  <a:cubicBezTo>
                    <a:pt x="2049" y="97"/>
                    <a:pt x="1873" y="1"/>
                    <a:pt x="1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2"/>
            <p:cNvSpPr/>
            <p:nvPr/>
          </p:nvSpPr>
          <p:spPr>
            <a:xfrm>
              <a:off x="3556675" y="2568450"/>
              <a:ext cx="56850" cy="30950"/>
            </a:xfrm>
            <a:custGeom>
              <a:avLst/>
              <a:gdLst/>
              <a:ahLst/>
              <a:cxnLst/>
              <a:rect l="l" t="t" r="r" b="b"/>
              <a:pathLst>
                <a:path w="2274" h="1238" extrusionOk="0">
                  <a:moveTo>
                    <a:pt x="1562" y="1"/>
                  </a:moveTo>
                  <a:cubicBezTo>
                    <a:pt x="1453" y="1"/>
                    <a:pt x="1322" y="14"/>
                    <a:pt x="1168" y="45"/>
                  </a:cubicBezTo>
                  <a:cubicBezTo>
                    <a:pt x="0" y="246"/>
                    <a:pt x="134" y="879"/>
                    <a:pt x="134" y="879"/>
                  </a:cubicBezTo>
                  <a:cubicBezTo>
                    <a:pt x="200" y="1130"/>
                    <a:pt x="334" y="1238"/>
                    <a:pt x="546" y="1238"/>
                  </a:cubicBezTo>
                  <a:cubicBezTo>
                    <a:pt x="759" y="1238"/>
                    <a:pt x="1051" y="1130"/>
                    <a:pt x="1435" y="946"/>
                  </a:cubicBezTo>
                  <a:cubicBezTo>
                    <a:pt x="2042" y="599"/>
                    <a:pt x="2273" y="1"/>
                    <a:pt x="15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2"/>
            <p:cNvSpPr/>
            <p:nvPr/>
          </p:nvSpPr>
          <p:spPr>
            <a:xfrm>
              <a:off x="2834475" y="2217525"/>
              <a:ext cx="22650" cy="23125"/>
            </a:xfrm>
            <a:custGeom>
              <a:avLst/>
              <a:gdLst/>
              <a:ahLst/>
              <a:cxnLst/>
              <a:rect l="l" t="t" r="r" b="b"/>
              <a:pathLst>
                <a:path w="906" h="925" extrusionOk="0">
                  <a:moveTo>
                    <a:pt x="443" y="0"/>
                  </a:moveTo>
                  <a:cubicBezTo>
                    <a:pt x="429" y="0"/>
                    <a:pt x="415" y="2"/>
                    <a:pt x="401" y="6"/>
                  </a:cubicBezTo>
                  <a:cubicBezTo>
                    <a:pt x="1" y="139"/>
                    <a:pt x="335" y="773"/>
                    <a:pt x="435" y="840"/>
                  </a:cubicBezTo>
                  <a:cubicBezTo>
                    <a:pt x="508" y="899"/>
                    <a:pt x="568" y="925"/>
                    <a:pt x="616" y="925"/>
                  </a:cubicBezTo>
                  <a:cubicBezTo>
                    <a:pt x="906" y="925"/>
                    <a:pt x="760" y="0"/>
                    <a:pt x="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2"/>
            <p:cNvSpPr/>
            <p:nvPr/>
          </p:nvSpPr>
          <p:spPr>
            <a:xfrm>
              <a:off x="2773600" y="2224625"/>
              <a:ext cx="29725" cy="21700"/>
            </a:xfrm>
            <a:custGeom>
              <a:avLst/>
              <a:gdLst/>
              <a:ahLst/>
              <a:cxnLst/>
              <a:rect l="l" t="t" r="r" b="b"/>
              <a:pathLst>
                <a:path w="1189" h="868" extrusionOk="0">
                  <a:moveTo>
                    <a:pt x="483" y="1"/>
                  </a:moveTo>
                  <a:cubicBezTo>
                    <a:pt x="455" y="1"/>
                    <a:pt x="428" y="7"/>
                    <a:pt x="401" y="22"/>
                  </a:cubicBezTo>
                  <a:cubicBezTo>
                    <a:pt x="1" y="222"/>
                    <a:pt x="568" y="722"/>
                    <a:pt x="668" y="822"/>
                  </a:cubicBezTo>
                  <a:cubicBezTo>
                    <a:pt x="738" y="854"/>
                    <a:pt x="794" y="868"/>
                    <a:pt x="838" y="868"/>
                  </a:cubicBezTo>
                  <a:cubicBezTo>
                    <a:pt x="1188" y="868"/>
                    <a:pt x="803" y="1"/>
                    <a:pt x="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2"/>
            <p:cNvSpPr/>
            <p:nvPr/>
          </p:nvSpPr>
          <p:spPr>
            <a:xfrm>
              <a:off x="2713575" y="2252000"/>
              <a:ext cx="28500" cy="21225"/>
            </a:xfrm>
            <a:custGeom>
              <a:avLst/>
              <a:gdLst/>
              <a:ahLst/>
              <a:cxnLst/>
              <a:rect l="l" t="t" r="r" b="b"/>
              <a:pathLst>
                <a:path w="1140" h="849" extrusionOk="0">
                  <a:moveTo>
                    <a:pt x="453" y="0"/>
                  </a:moveTo>
                  <a:cubicBezTo>
                    <a:pt x="423" y="0"/>
                    <a:pt x="394" y="9"/>
                    <a:pt x="367" y="28"/>
                  </a:cubicBezTo>
                  <a:cubicBezTo>
                    <a:pt x="0" y="228"/>
                    <a:pt x="534" y="728"/>
                    <a:pt x="667" y="795"/>
                  </a:cubicBezTo>
                  <a:cubicBezTo>
                    <a:pt x="738" y="832"/>
                    <a:pt x="794" y="849"/>
                    <a:pt x="836" y="849"/>
                  </a:cubicBezTo>
                  <a:cubicBezTo>
                    <a:pt x="1139" y="849"/>
                    <a:pt x="749" y="0"/>
                    <a:pt x="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2"/>
            <p:cNvSpPr/>
            <p:nvPr/>
          </p:nvSpPr>
          <p:spPr>
            <a:xfrm>
              <a:off x="3014625" y="2309350"/>
              <a:ext cx="22275" cy="22575"/>
            </a:xfrm>
            <a:custGeom>
              <a:avLst/>
              <a:gdLst/>
              <a:ahLst/>
              <a:cxnLst/>
              <a:rect l="l" t="t" r="r" b="b"/>
              <a:pathLst>
                <a:path w="891" h="903" extrusionOk="0">
                  <a:moveTo>
                    <a:pt x="503" y="1"/>
                  </a:moveTo>
                  <a:cubicBezTo>
                    <a:pt x="95" y="1"/>
                    <a:pt x="1" y="639"/>
                    <a:pt x="33" y="769"/>
                  </a:cubicBezTo>
                  <a:cubicBezTo>
                    <a:pt x="63" y="864"/>
                    <a:pt x="111" y="903"/>
                    <a:pt x="168" y="903"/>
                  </a:cubicBezTo>
                  <a:cubicBezTo>
                    <a:pt x="434" y="903"/>
                    <a:pt x="891" y="57"/>
                    <a:pt x="534" y="2"/>
                  </a:cubicBezTo>
                  <a:cubicBezTo>
                    <a:pt x="523" y="1"/>
                    <a:pt x="513" y="1"/>
                    <a:pt x="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2"/>
            <p:cNvSpPr/>
            <p:nvPr/>
          </p:nvSpPr>
          <p:spPr>
            <a:xfrm>
              <a:off x="3056400" y="2327575"/>
              <a:ext cx="41950" cy="41350"/>
            </a:xfrm>
            <a:custGeom>
              <a:avLst/>
              <a:gdLst/>
              <a:ahLst/>
              <a:cxnLst/>
              <a:rect l="l" t="t" r="r" b="b"/>
              <a:pathLst>
                <a:path w="1678" h="1654" extrusionOk="0">
                  <a:moveTo>
                    <a:pt x="901" y="1"/>
                  </a:moveTo>
                  <a:cubicBezTo>
                    <a:pt x="151" y="1"/>
                    <a:pt x="1" y="1118"/>
                    <a:pt x="97" y="1374"/>
                  </a:cubicBezTo>
                  <a:cubicBezTo>
                    <a:pt x="159" y="1572"/>
                    <a:pt x="257" y="1653"/>
                    <a:pt x="371" y="1653"/>
                  </a:cubicBezTo>
                  <a:cubicBezTo>
                    <a:pt x="873" y="1653"/>
                    <a:pt x="1677" y="88"/>
                    <a:pt x="998" y="7"/>
                  </a:cubicBezTo>
                  <a:cubicBezTo>
                    <a:pt x="964" y="3"/>
                    <a:pt x="932" y="1"/>
                    <a:pt x="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2"/>
            <p:cNvSpPr/>
            <p:nvPr/>
          </p:nvSpPr>
          <p:spPr>
            <a:xfrm>
              <a:off x="3109750" y="2367650"/>
              <a:ext cx="38525" cy="22275"/>
            </a:xfrm>
            <a:custGeom>
              <a:avLst/>
              <a:gdLst/>
              <a:ahLst/>
              <a:cxnLst/>
              <a:rect l="l" t="t" r="r" b="b"/>
              <a:pathLst>
                <a:path w="1541" h="891" extrusionOk="0">
                  <a:moveTo>
                    <a:pt x="752" y="0"/>
                  </a:moveTo>
                  <a:cubicBezTo>
                    <a:pt x="28" y="0"/>
                    <a:pt x="1" y="612"/>
                    <a:pt x="65" y="739"/>
                  </a:cubicBezTo>
                  <a:cubicBezTo>
                    <a:pt x="147" y="846"/>
                    <a:pt x="256" y="890"/>
                    <a:pt x="375" y="890"/>
                  </a:cubicBezTo>
                  <a:cubicBezTo>
                    <a:pt x="880" y="890"/>
                    <a:pt x="1541" y="86"/>
                    <a:pt x="865" y="5"/>
                  </a:cubicBezTo>
                  <a:cubicBezTo>
                    <a:pt x="826" y="2"/>
                    <a:pt x="788" y="0"/>
                    <a:pt x="752" y="0"/>
                  </a:cubicBezTo>
                  <a:close/>
                </a:path>
              </a:pathLst>
            </a:custGeom>
            <a:solidFill>
              <a:srgbClr val="DE88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2"/>
            <p:cNvSpPr/>
            <p:nvPr/>
          </p:nvSpPr>
          <p:spPr>
            <a:xfrm>
              <a:off x="2865350" y="2236000"/>
              <a:ext cx="30250" cy="34925"/>
            </a:xfrm>
            <a:custGeom>
              <a:avLst/>
              <a:gdLst/>
              <a:ahLst/>
              <a:cxnLst/>
              <a:rect l="l" t="t" r="r" b="b"/>
              <a:pathLst>
                <a:path w="1210" h="1397" extrusionOk="0">
                  <a:moveTo>
                    <a:pt x="601" y="1"/>
                  </a:moveTo>
                  <a:cubicBezTo>
                    <a:pt x="0" y="1"/>
                    <a:pt x="400" y="1168"/>
                    <a:pt x="400" y="1201"/>
                  </a:cubicBezTo>
                  <a:lnTo>
                    <a:pt x="400" y="1101"/>
                  </a:lnTo>
                  <a:cubicBezTo>
                    <a:pt x="572" y="1312"/>
                    <a:pt x="705" y="1397"/>
                    <a:pt x="805" y="1397"/>
                  </a:cubicBezTo>
                  <a:cubicBezTo>
                    <a:pt x="1210" y="1397"/>
                    <a:pt x="1056" y="1"/>
                    <a:pt x="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2"/>
            <p:cNvSpPr/>
            <p:nvPr/>
          </p:nvSpPr>
          <p:spPr>
            <a:xfrm>
              <a:off x="2919550" y="2262675"/>
              <a:ext cx="23850" cy="25900"/>
            </a:xfrm>
            <a:custGeom>
              <a:avLst/>
              <a:gdLst/>
              <a:ahLst/>
              <a:cxnLst/>
              <a:rect l="l" t="t" r="r" b="b"/>
              <a:pathLst>
                <a:path w="954" h="1036" extrusionOk="0">
                  <a:moveTo>
                    <a:pt x="517" y="0"/>
                  </a:moveTo>
                  <a:cubicBezTo>
                    <a:pt x="512" y="0"/>
                    <a:pt x="506" y="1"/>
                    <a:pt x="501" y="1"/>
                  </a:cubicBezTo>
                  <a:cubicBezTo>
                    <a:pt x="0" y="34"/>
                    <a:pt x="167" y="802"/>
                    <a:pt x="167" y="802"/>
                  </a:cubicBezTo>
                  <a:cubicBezTo>
                    <a:pt x="314" y="969"/>
                    <a:pt x="439" y="1035"/>
                    <a:pt x="539" y="1035"/>
                  </a:cubicBezTo>
                  <a:cubicBezTo>
                    <a:pt x="933" y="1035"/>
                    <a:pt x="954" y="0"/>
                    <a:pt x="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2"/>
            <p:cNvSpPr/>
            <p:nvPr/>
          </p:nvSpPr>
          <p:spPr>
            <a:xfrm>
              <a:off x="3031300" y="2542050"/>
              <a:ext cx="106600" cy="190175"/>
            </a:xfrm>
            <a:custGeom>
              <a:avLst/>
              <a:gdLst/>
              <a:ahLst/>
              <a:cxnLst/>
              <a:rect l="l" t="t" r="r" b="b"/>
              <a:pathLst>
                <a:path w="4264" h="7607" extrusionOk="0">
                  <a:moveTo>
                    <a:pt x="4036" y="1"/>
                  </a:moveTo>
                  <a:cubicBezTo>
                    <a:pt x="4036" y="1"/>
                    <a:pt x="2435" y="34"/>
                    <a:pt x="1368" y="1602"/>
                  </a:cubicBezTo>
                  <a:cubicBezTo>
                    <a:pt x="300" y="3136"/>
                    <a:pt x="0" y="6972"/>
                    <a:pt x="0" y="6972"/>
                  </a:cubicBezTo>
                  <a:lnTo>
                    <a:pt x="334" y="7606"/>
                  </a:lnTo>
                  <a:cubicBezTo>
                    <a:pt x="334" y="7606"/>
                    <a:pt x="534" y="2969"/>
                    <a:pt x="1535" y="1969"/>
                  </a:cubicBezTo>
                  <a:cubicBezTo>
                    <a:pt x="2358" y="1197"/>
                    <a:pt x="3241" y="941"/>
                    <a:pt x="3709" y="941"/>
                  </a:cubicBezTo>
                  <a:cubicBezTo>
                    <a:pt x="3848" y="941"/>
                    <a:pt x="3950" y="963"/>
                    <a:pt x="4003" y="1001"/>
                  </a:cubicBezTo>
                  <a:cubicBezTo>
                    <a:pt x="4026" y="1017"/>
                    <a:pt x="4046" y="1024"/>
                    <a:pt x="4063" y="1024"/>
                  </a:cubicBezTo>
                  <a:cubicBezTo>
                    <a:pt x="4264" y="1024"/>
                    <a:pt x="4036" y="1"/>
                    <a:pt x="4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2"/>
            <p:cNvSpPr/>
            <p:nvPr/>
          </p:nvSpPr>
          <p:spPr>
            <a:xfrm>
              <a:off x="2972075" y="2742100"/>
              <a:ext cx="175725" cy="75175"/>
            </a:xfrm>
            <a:custGeom>
              <a:avLst/>
              <a:gdLst/>
              <a:ahLst/>
              <a:cxnLst/>
              <a:rect l="l" t="t" r="r" b="b"/>
              <a:pathLst>
                <a:path w="7029" h="3007" extrusionOk="0">
                  <a:moveTo>
                    <a:pt x="7024" y="2258"/>
                  </a:moveTo>
                  <a:cubicBezTo>
                    <a:pt x="7018" y="2258"/>
                    <a:pt x="6992" y="2268"/>
                    <a:pt x="6948" y="2286"/>
                  </a:cubicBezTo>
                  <a:lnTo>
                    <a:pt x="6948" y="2286"/>
                  </a:lnTo>
                  <a:cubicBezTo>
                    <a:pt x="6976" y="2281"/>
                    <a:pt x="6996" y="2277"/>
                    <a:pt x="7006" y="2273"/>
                  </a:cubicBezTo>
                  <a:cubicBezTo>
                    <a:pt x="7023" y="2263"/>
                    <a:pt x="7028" y="2258"/>
                    <a:pt x="7024" y="2258"/>
                  </a:cubicBezTo>
                  <a:close/>
                  <a:moveTo>
                    <a:pt x="70" y="1"/>
                  </a:moveTo>
                  <a:cubicBezTo>
                    <a:pt x="24" y="1"/>
                    <a:pt x="1" y="4"/>
                    <a:pt x="1" y="4"/>
                  </a:cubicBezTo>
                  <a:lnTo>
                    <a:pt x="435" y="471"/>
                  </a:lnTo>
                  <a:cubicBezTo>
                    <a:pt x="435" y="471"/>
                    <a:pt x="868" y="805"/>
                    <a:pt x="1602" y="1272"/>
                  </a:cubicBezTo>
                  <a:cubicBezTo>
                    <a:pt x="2369" y="1706"/>
                    <a:pt x="3203" y="2606"/>
                    <a:pt x="3870" y="2673"/>
                  </a:cubicBezTo>
                  <a:cubicBezTo>
                    <a:pt x="4571" y="2706"/>
                    <a:pt x="4337" y="2873"/>
                    <a:pt x="4337" y="2873"/>
                  </a:cubicBezTo>
                  <a:cubicBezTo>
                    <a:pt x="4337" y="2873"/>
                    <a:pt x="4560" y="3006"/>
                    <a:pt x="4916" y="3006"/>
                  </a:cubicBezTo>
                  <a:cubicBezTo>
                    <a:pt x="5093" y="3006"/>
                    <a:pt x="5305" y="2973"/>
                    <a:pt x="5538" y="2873"/>
                  </a:cubicBezTo>
                  <a:cubicBezTo>
                    <a:pt x="6066" y="2672"/>
                    <a:pt x="6726" y="2376"/>
                    <a:pt x="6948" y="2286"/>
                  </a:cubicBezTo>
                  <a:lnTo>
                    <a:pt x="6948" y="2286"/>
                  </a:lnTo>
                  <a:cubicBezTo>
                    <a:pt x="6847" y="2302"/>
                    <a:pt x="6635" y="2318"/>
                    <a:pt x="6348" y="2318"/>
                  </a:cubicBezTo>
                  <a:cubicBezTo>
                    <a:pt x="5406" y="2318"/>
                    <a:pt x="3661" y="2142"/>
                    <a:pt x="2436" y="1205"/>
                  </a:cubicBezTo>
                  <a:cubicBezTo>
                    <a:pt x="1102" y="93"/>
                    <a:pt x="300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62"/>
            <p:cNvSpPr/>
            <p:nvPr/>
          </p:nvSpPr>
          <p:spPr>
            <a:xfrm>
              <a:off x="3081325" y="2493700"/>
              <a:ext cx="86750" cy="313575"/>
            </a:xfrm>
            <a:custGeom>
              <a:avLst/>
              <a:gdLst/>
              <a:ahLst/>
              <a:cxnLst/>
              <a:rect l="l" t="t" r="r" b="b"/>
              <a:pathLst>
                <a:path w="3470" h="12543" extrusionOk="0">
                  <a:moveTo>
                    <a:pt x="2960" y="1"/>
                  </a:moveTo>
                  <a:cubicBezTo>
                    <a:pt x="2723" y="1"/>
                    <a:pt x="2453" y="170"/>
                    <a:pt x="2269" y="800"/>
                  </a:cubicBezTo>
                  <a:cubicBezTo>
                    <a:pt x="334" y="7205"/>
                    <a:pt x="768" y="12375"/>
                    <a:pt x="768" y="12375"/>
                  </a:cubicBezTo>
                  <a:lnTo>
                    <a:pt x="1135" y="12542"/>
                  </a:lnTo>
                  <a:cubicBezTo>
                    <a:pt x="1" y="8706"/>
                    <a:pt x="3470" y="233"/>
                    <a:pt x="3470" y="233"/>
                  </a:cubicBezTo>
                  <a:cubicBezTo>
                    <a:pt x="3470" y="233"/>
                    <a:pt x="3237" y="1"/>
                    <a:pt x="2960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2"/>
            <p:cNvSpPr/>
            <p:nvPr/>
          </p:nvSpPr>
          <p:spPr>
            <a:xfrm>
              <a:off x="3272500" y="2625575"/>
              <a:ext cx="60700" cy="45525"/>
            </a:xfrm>
            <a:custGeom>
              <a:avLst/>
              <a:gdLst/>
              <a:ahLst/>
              <a:cxnLst/>
              <a:rect l="l" t="t" r="r" b="b"/>
              <a:pathLst>
                <a:path w="2428" h="1821" extrusionOk="0">
                  <a:moveTo>
                    <a:pt x="1837" y="0"/>
                  </a:moveTo>
                  <a:cubicBezTo>
                    <a:pt x="1259" y="0"/>
                    <a:pt x="26" y="1463"/>
                    <a:pt x="26" y="1463"/>
                  </a:cubicBezTo>
                  <a:cubicBezTo>
                    <a:pt x="26" y="1463"/>
                    <a:pt x="0" y="1821"/>
                    <a:pt x="418" y="1821"/>
                  </a:cubicBezTo>
                  <a:cubicBezTo>
                    <a:pt x="478" y="1821"/>
                    <a:pt x="547" y="1813"/>
                    <a:pt x="626" y="1797"/>
                  </a:cubicBezTo>
                  <a:cubicBezTo>
                    <a:pt x="1293" y="1697"/>
                    <a:pt x="2428" y="329"/>
                    <a:pt x="1961" y="29"/>
                  </a:cubicBezTo>
                  <a:cubicBezTo>
                    <a:pt x="1924" y="9"/>
                    <a:pt x="1883" y="0"/>
                    <a:pt x="1837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2"/>
            <p:cNvSpPr/>
            <p:nvPr/>
          </p:nvSpPr>
          <p:spPr>
            <a:xfrm>
              <a:off x="3173900" y="2583725"/>
              <a:ext cx="36500" cy="69200"/>
            </a:xfrm>
            <a:custGeom>
              <a:avLst/>
              <a:gdLst/>
              <a:ahLst/>
              <a:cxnLst/>
              <a:rect l="l" t="t" r="r" b="b"/>
              <a:pathLst>
                <a:path w="1460" h="2768" extrusionOk="0">
                  <a:moveTo>
                    <a:pt x="691" y="1"/>
                  </a:moveTo>
                  <a:cubicBezTo>
                    <a:pt x="676" y="1"/>
                    <a:pt x="667" y="1"/>
                    <a:pt x="667" y="1"/>
                  </a:cubicBezTo>
                  <a:cubicBezTo>
                    <a:pt x="1068" y="969"/>
                    <a:pt x="0" y="2336"/>
                    <a:pt x="167" y="2703"/>
                  </a:cubicBezTo>
                  <a:cubicBezTo>
                    <a:pt x="185" y="2747"/>
                    <a:pt x="220" y="2767"/>
                    <a:pt x="267" y="2767"/>
                  </a:cubicBezTo>
                  <a:cubicBezTo>
                    <a:pt x="584" y="2767"/>
                    <a:pt x="1459" y="1868"/>
                    <a:pt x="1401" y="969"/>
                  </a:cubicBezTo>
                  <a:cubicBezTo>
                    <a:pt x="1313" y="53"/>
                    <a:pt x="805" y="1"/>
                    <a:pt x="691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2"/>
            <p:cNvSpPr/>
            <p:nvPr/>
          </p:nvSpPr>
          <p:spPr>
            <a:xfrm>
              <a:off x="3196400" y="2506025"/>
              <a:ext cx="49150" cy="37525"/>
            </a:xfrm>
            <a:custGeom>
              <a:avLst/>
              <a:gdLst/>
              <a:ahLst/>
              <a:cxnLst/>
              <a:rect l="l" t="t" r="r" b="b"/>
              <a:pathLst>
                <a:path w="1966" h="1501" extrusionOk="0">
                  <a:moveTo>
                    <a:pt x="1053" y="0"/>
                  </a:moveTo>
                  <a:cubicBezTo>
                    <a:pt x="985" y="0"/>
                    <a:pt x="912" y="13"/>
                    <a:pt x="835" y="41"/>
                  </a:cubicBezTo>
                  <a:cubicBezTo>
                    <a:pt x="1" y="374"/>
                    <a:pt x="101" y="1208"/>
                    <a:pt x="101" y="1275"/>
                  </a:cubicBezTo>
                  <a:cubicBezTo>
                    <a:pt x="75" y="1443"/>
                    <a:pt x="240" y="1501"/>
                    <a:pt x="473" y="1501"/>
                  </a:cubicBezTo>
                  <a:cubicBezTo>
                    <a:pt x="840" y="1501"/>
                    <a:pt x="1377" y="1357"/>
                    <a:pt x="1602" y="1275"/>
                  </a:cubicBezTo>
                  <a:cubicBezTo>
                    <a:pt x="1965" y="1214"/>
                    <a:pt x="1724" y="0"/>
                    <a:pt x="1053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2"/>
            <p:cNvSpPr/>
            <p:nvPr/>
          </p:nvSpPr>
          <p:spPr>
            <a:xfrm>
              <a:off x="3296775" y="2465725"/>
              <a:ext cx="45600" cy="39825"/>
            </a:xfrm>
            <a:custGeom>
              <a:avLst/>
              <a:gdLst/>
              <a:ahLst/>
              <a:cxnLst/>
              <a:rect l="l" t="t" r="r" b="b"/>
              <a:pathLst>
                <a:path w="1824" h="1593" extrusionOk="0">
                  <a:moveTo>
                    <a:pt x="994" y="0"/>
                  </a:moveTo>
                  <a:cubicBezTo>
                    <a:pt x="498" y="0"/>
                    <a:pt x="56" y="1386"/>
                    <a:pt x="56" y="1386"/>
                  </a:cubicBezTo>
                  <a:cubicBezTo>
                    <a:pt x="0" y="1538"/>
                    <a:pt x="168" y="1592"/>
                    <a:pt x="408" y="1592"/>
                  </a:cubicBezTo>
                  <a:cubicBezTo>
                    <a:pt x="747" y="1592"/>
                    <a:pt x="1228" y="1483"/>
                    <a:pt x="1423" y="1386"/>
                  </a:cubicBezTo>
                  <a:cubicBezTo>
                    <a:pt x="1823" y="1219"/>
                    <a:pt x="1590" y="218"/>
                    <a:pt x="1090" y="18"/>
                  </a:cubicBezTo>
                  <a:cubicBezTo>
                    <a:pt x="1058" y="6"/>
                    <a:pt x="1026" y="0"/>
                    <a:pt x="994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2"/>
            <p:cNvSpPr/>
            <p:nvPr/>
          </p:nvSpPr>
          <p:spPr>
            <a:xfrm>
              <a:off x="3363200" y="2490775"/>
              <a:ext cx="56575" cy="33050"/>
            </a:xfrm>
            <a:custGeom>
              <a:avLst/>
              <a:gdLst/>
              <a:ahLst/>
              <a:cxnLst/>
              <a:rect l="l" t="t" r="r" b="b"/>
              <a:pathLst>
                <a:path w="2263" h="1322" extrusionOk="0">
                  <a:moveTo>
                    <a:pt x="1921" y="0"/>
                  </a:moveTo>
                  <a:cubicBezTo>
                    <a:pt x="1446" y="0"/>
                    <a:pt x="267" y="684"/>
                    <a:pt x="267" y="684"/>
                  </a:cubicBezTo>
                  <a:cubicBezTo>
                    <a:pt x="0" y="851"/>
                    <a:pt x="1235" y="1218"/>
                    <a:pt x="1501" y="1318"/>
                  </a:cubicBezTo>
                  <a:cubicBezTo>
                    <a:pt x="1510" y="1320"/>
                    <a:pt x="1518" y="1321"/>
                    <a:pt x="1527" y="1321"/>
                  </a:cubicBezTo>
                  <a:cubicBezTo>
                    <a:pt x="1772" y="1321"/>
                    <a:pt x="2263" y="470"/>
                    <a:pt x="2102" y="84"/>
                  </a:cubicBezTo>
                  <a:cubicBezTo>
                    <a:pt x="2075" y="25"/>
                    <a:pt x="2011" y="0"/>
                    <a:pt x="1921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2"/>
            <p:cNvSpPr/>
            <p:nvPr/>
          </p:nvSpPr>
          <p:spPr>
            <a:xfrm>
              <a:off x="3422400" y="2547500"/>
              <a:ext cx="45000" cy="31300"/>
            </a:xfrm>
            <a:custGeom>
              <a:avLst/>
              <a:gdLst/>
              <a:ahLst/>
              <a:cxnLst/>
              <a:rect l="l" t="t" r="r" b="b"/>
              <a:pathLst>
                <a:path w="1800" h="1252" extrusionOk="0">
                  <a:moveTo>
                    <a:pt x="1442" y="0"/>
                  </a:moveTo>
                  <a:cubicBezTo>
                    <a:pt x="1048" y="0"/>
                    <a:pt x="301" y="283"/>
                    <a:pt x="301" y="283"/>
                  </a:cubicBezTo>
                  <a:cubicBezTo>
                    <a:pt x="1" y="383"/>
                    <a:pt x="534" y="1150"/>
                    <a:pt x="835" y="1250"/>
                  </a:cubicBezTo>
                  <a:cubicBezTo>
                    <a:pt x="840" y="1251"/>
                    <a:pt x="845" y="1251"/>
                    <a:pt x="850" y="1251"/>
                  </a:cubicBezTo>
                  <a:cubicBezTo>
                    <a:pt x="1157" y="1251"/>
                    <a:pt x="1800" y="312"/>
                    <a:pt x="1669" y="83"/>
                  </a:cubicBezTo>
                  <a:cubicBezTo>
                    <a:pt x="1639" y="24"/>
                    <a:pt x="1555" y="0"/>
                    <a:pt x="1442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2"/>
            <p:cNvSpPr/>
            <p:nvPr/>
          </p:nvSpPr>
          <p:spPr>
            <a:xfrm>
              <a:off x="3417400" y="2626275"/>
              <a:ext cx="44225" cy="21425"/>
            </a:xfrm>
            <a:custGeom>
              <a:avLst/>
              <a:gdLst/>
              <a:ahLst/>
              <a:cxnLst/>
              <a:rect l="l" t="t" r="r" b="b"/>
              <a:pathLst>
                <a:path w="1769" h="857" extrusionOk="0">
                  <a:moveTo>
                    <a:pt x="368" y="1"/>
                  </a:moveTo>
                  <a:cubicBezTo>
                    <a:pt x="1" y="134"/>
                    <a:pt x="267" y="468"/>
                    <a:pt x="434" y="768"/>
                  </a:cubicBezTo>
                  <a:cubicBezTo>
                    <a:pt x="478" y="831"/>
                    <a:pt x="549" y="857"/>
                    <a:pt x="636" y="857"/>
                  </a:cubicBezTo>
                  <a:cubicBezTo>
                    <a:pt x="1010" y="857"/>
                    <a:pt x="1675" y="370"/>
                    <a:pt x="1702" y="234"/>
                  </a:cubicBezTo>
                  <a:cubicBezTo>
                    <a:pt x="1769" y="67"/>
                    <a:pt x="368" y="1"/>
                    <a:pt x="368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2"/>
            <p:cNvSpPr/>
            <p:nvPr/>
          </p:nvSpPr>
          <p:spPr>
            <a:xfrm>
              <a:off x="3403000" y="2680450"/>
              <a:ext cx="35100" cy="20475"/>
            </a:xfrm>
            <a:custGeom>
              <a:avLst/>
              <a:gdLst/>
              <a:ahLst/>
              <a:cxnLst/>
              <a:rect l="l" t="t" r="r" b="b"/>
              <a:pathLst>
                <a:path w="1404" h="819" extrusionOk="0">
                  <a:moveTo>
                    <a:pt x="247" y="1"/>
                  </a:moveTo>
                  <a:cubicBezTo>
                    <a:pt x="163" y="1"/>
                    <a:pt x="110" y="2"/>
                    <a:pt x="110" y="2"/>
                  </a:cubicBezTo>
                  <a:lnTo>
                    <a:pt x="10" y="602"/>
                  </a:lnTo>
                  <a:cubicBezTo>
                    <a:pt x="0" y="759"/>
                    <a:pt x="72" y="819"/>
                    <a:pt x="186" y="819"/>
                  </a:cubicBezTo>
                  <a:cubicBezTo>
                    <a:pt x="485" y="819"/>
                    <a:pt x="1075" y="405"/>
                    <a:pt x="1244" y="235"/>
                  </a:cubicBezTo>
                  <a:cubicBezTo>
                    <a:pt x="1404" y="22"/>
                    <a:pt x="582" y="1"/>
                    <a:pt x="247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2"/>
            <p:cNvSpPr/>
            <p:nvPr/>
          </p:nvSpPr>
          <p:spPr>
            <a:xfrm>
              <a:off x="2929550" y="2644625"/>
              <a:ext cx="120950" cy="138450"/>
            </a:xfrm>
            <a:custGeom>
              <a:avLst/>
              <a:gdLst/>
              <a:ahLst/>
              <a:cxnLst/>
              <a:rect l="l" t="t" r="r" b="b"/>
              <a:pathLst>
                <a:path w="4838" h="5538" extrusionOk="0">
                  <a:moveTo>
                    <a:pt x="34" y="1"/>
                  </a:moveTo>
                  <a:lnTo>
                    <a:pt x="1" y="267"/>
                  </a:lnTo>
                  <a:cubicBezTo>
                    <a:pt x="1435" y="2836"/>
                    <a:pt x="3937" y="5338"/>
                    <a:pt x="3937" y="5338"/>
                  </a:cubicBezTo>
                  <a:lnTo>
                    <a:pt x="4837" y="5538"/>
                  </a:lnTo>
                  <a:cubicBezTo>
                    <a:pt x="2236" y="3703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2"/>
            <p:cNvSpPr/>
            <p:nvPr/>
          </p:nvSpPr>
          <p:spPr>
            <a:xfrm>
              <a:off x="3094675" y="2545025"/>
              <a:ext cx="75750" cy="296975"/>
            </a:xfrm>
            <a:custGeom>
              <a:avLst/>
              <a:gdLst/>
              <a:ahLst/>
              <a:cxnLst/>
              <a:rect l="l" t="t" r="r" b="b"/>
              <a:pathLst>
                <a:path w="3030" h="11879" extrusionOk="0">
                  <a:moveTo>
                    <a:pt x="2847" y="0"/>
                  </a:moveTo>
                  <a:cubicBezTo>
                    <a:pt x="2786" y="0"/>
                    <a:pt x="2661" y="132"/>
                    <a:pt x="2435" y="482"/>
                  </a:cubicBezTo>
                  <a:cubicBezTo>
                    <a:pt x="1468" y="1850"/>
                    <a:pt x="0" y="9355"/>
                    <a:pt x="0" y="9355"/>
                  </a:cubicBezTo>
                  <a:lnTo>
                    <a:pt x="634" y="10022"/>
                  </a:lnTo>
                  <a:cubicBezTo>
                    <a:pt x="100" y="6019"/>
                    <a:pt x="2636" y="1183"/>
                    <a:pt x="2636" y="1183"/>
                  </a:cubicBezTo>
                  <a:cubicBezTo>
                    <a:pt x="2636" y="1183"/>
                    <a:pt x="3030" y="0"/>
                    <a:pt x="2847" y="0"/>
                  </a:cubicBezTo>
                  <a:close/>
                  <a:moveTo>
                    <a:pt x="634" y="10022"/>
                  </a:moveTo>
                  <a:lnTo>
                    <a:pt x="501" y="10256"/>
                  </a:lnTo>
                  <a:cubicBezTo>
                    <a:pt x="501" y="10256"/>
                    <a:pt x="785" y="11879"/>
                    <a:pt x="834" y="11879"/>
                  </a:cubicBezTo>
                  <a:cubicBezTo>
                    <a:pt x="860" y="11879"/>
                    <a:pt x="819" y="11422"/>
                    <a:pt x="634" y="10022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2"/>
            <p:cNvSpPr/>
            <p:nvPr/>
          </p:nvSpPr>
          <p:spPr>
            <a:xfrm>
              <a:off x="3060475" y="2020875"/>
              <a:ext cx="713050" cy="1054950"/>
            </a:xfrm>
            <a:custGeom>
              <a:avLst/>
              <a:gdLst/>
              <a:ahLst/>
              <a:cxnLst/>
              <a:rect l="l" t="t" r="r" b="b"/>
              <a:pathLst>
                <a:path w="28522" h="42198" extrusionOk="0">
                  <a:moveTo>
                    <a:pt x="14788" y="0"/>
                  </a:moveTo>
                  <a:cubicBezTo>
                    <a:pt x="11751" y="0"/>
                    <a:pt x="5761" y="4239"/>
                    <a:pt x="2336" y="11774"/>
                  </a:cubicBezTo>
                  <a:cubicBezTo>
                    <a:pt x="1068" y="14476"/>
                    <a:pt x="501" y="17512"/>
                    <a:pt x="234" y="20447"/>
                  </a:cubicBezTo>
                  <a:cubicBezTo>
                    <a:pt x="201" y="21148"/>
                    <a:pt x="168" y="21882"/>
                    <a:pt x="134" y="22549"/>
                  </a:cubicBezTo>
                  <a:cubicBezTo>
                    <a:pt x="1" y="28019"/>
                    <a:pt x="968" y="32489"/>
                    <a:pt x="968" y="32489"/>
                  </a:cubicBezTo>
                  <a:lnTo>
                    <a:pt x="14811" y="40161"/>
                  </a:lnTo>
                  <a:cubicBezTo>
                    <a:pt x="14811" y="40161"/>
                    <a:pt x="17046" y="40862"/>
                    <a:pt x="19214" y="41996"/>
                  </a:cubicBezTo>
                  <a:cubicBezTo>
                    <a:pt x="19485" y="42134"/>
                    <a:pt x="19797" y="42198"/>
                    <a:pt x="20136" y="42198"/>
                  </a:cubicBezTo>
                  <a:cubicBezTo>
                    <a:pt x="22518" y="42198"/>
                    <a:pt x="26303" y="39049"/>
                    <a:pt x="27354" y="35925"/>
                  </a:cubicBezTo>
                  <a:cubicBezTo>
                    <a:pt x="28521" y="32389"/>
                    <a:pt x="28188" y="30655"/>
                    <a:pt x="27787" y="28353"/>
                  </a:cubicBezTo>
                  <a:cubicBezTo>
                    <a:pt x="27320" y="26051"/>
                    <a:pt x="25986" y="24517"/>
                    <a:pt x="23217" y="23316"/>
                  </a:cubicBezTo>
                  <a:cubicBezTo>
                    <a:pt x="22420" y="22956"/>
                    <a:pt x="21689" y="22829"/>
                    <a:pt x="21052" y="22829"/>
                  </a:cubicBezTo>
                  <a:cubicBezTo>
                    <a:pt x="19502" y="22829"/>
                    <a:pt x="18514" y="23583"/>
                    <a:pt x="18514" y="23583"/>
                  </a:cubicBezTo>
                  <a:cubicBezTo>
                    <a:pt x="20449" y="21048"/>
                    <a:pt x="20549" y="18746"/>
                    <a:pt x="20649" y="15510"/>
                  </a:cubicBezTo>
                  <a:cubicBezTo>
                    <a:pt x="20682" y="12208"/>
                    <a:pt x="19548" y="12175"/>
                    <a:pt x="19648" y="9473"/>
                  </a:cubicBezTo>
                  <a:cubicBezTo>
                    <a:pt x="19715" y="6738"/>
                    <a:pt x="20182" y="5403"/>
                    <a:pt x="19081" y="4636"/>
                  </a:cubicBezTo>
                  <a:cubicBezTo>
                    <a:pt x="18047" y="3835"/>
                    <a:pt x="18247" y="2034"/>
                    <a:pt x="16046" y="366"/>
                  </a:cubicBezTo>
                  <a:cubicBezTo>
                    <a:pt x="15728" y="121"/>
                    <a:pt x="15300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2"/>
            <p:cNvSpPr/>
            <p:nvPr/>
          </p:nvSpPr>
          <p:spPr>
            <a:xfrm>
              <a:off x="3115525" y="2632900"/>
              <a:ext cx="557225" cy="410550"/>
            </a:xfrm>
            <a:custGeom>
              <a:avLst/>
              <a:gdLst/>
              <a:ahLst/>
              <a:cxnLst/>
              <a:rect l="l" t="t" r="r" b="b"/>
              <a:pathLst>
                <a:path w="22289" h="16422" extrusionOk="0">
                  <a:moveTo>
                    <a:pt x="12273" y="0"/>
                  </a:moveTo>
                  <a:cubicBezTo>
                    <a:pt x="12106" y="0"/>
                    <a:pt x="12009" y="3"/>
                    <a:pt x="12009" y="3"/>
                  </a:cubicBezTo>
                  <a:cubicBezTo>
                    <a:pt x="12009" y="3"/>
                    <a:pt x="11842" y="136"/>
                    <a:pt x="11509" y="336"/>
                  </a:cubicBezTo>
                  <a:cubicBezTo>
                    <a:pt x="9474" y="1737"/>
                    <a:pt x="1802" y="7041"/>
                    <a:pt x="0" y="7908"/>
                  </a:cubicBezTo>
                  <a:cubicBezTo>
                    <a:pt x="1435" y="8809"/>
                    <a:pt x="5337" y="10510"/>
                    <a:pt x="8940" y="12345"/>
                  </a:cubicBezTo>
                  <a:cubicBezTo>
                    <a:pt x="11275" y="13679"/>
                    <a:pt x="13510" y="14913"/>
                    <a:pt x="14811" y="16014"/>
                  </a:cubicBezTo>
                  <a:cubicBezTo>
                    <a:pt x="15153" y="16308"/>
                    <a:pt x="15362" y="16421"/>
                    <a:pt x="15506" y="16421"/>
                  </a:cubicBezTo>
                  <a:cubicBezTo>
                    <a:pt x="15868" y="16421"/>
                    <a:pt x="15815" y="15705"/>
                    <a:pt x="16412" y="15347"/>
                  </a:cubicBezTo>
                  <a:cubicBezTo>
                    <a:pt x="16665" y="15174"/>
                    <a:pt x="17009" y="15117"/>
                    <a:pt x="17358" y="15117"/>
                  </a:cubicBezTo>
                  <a:cubicBezTo>
                    <a:pt x="18022" y="15117"/>
                    <a:pt x="18704" y="15325"/>
                    <a:pt x="18814" y="15347"/>
                  </a:cubicBezTo>
                  <a:cubicBezTo>
                    <a:pt x="18647" y="15247"/>
                    <a:pt x="17580" y="14746"/>
                    <a:pt x="18147" y="13079"/>
                  </a:cubicBezTo>
                  <a:cubicBezTo>
                    <a:pt x="18663" y="11637"/>
                    <a:pt x="20999" y="11504"/>
                    <a:pt x="21843" y="11504"/>
                  </a:cubicBezTo>
                  <a:cubicBezTo>
                    <a:pt x="22035" y="11504"/>
                    <a:pt x="22149" y="11511"/>
                    <a:pt x="22149" y="11511"/>
                  </a:cubicBezTo>
                  <a:cubicBezTo>
                    <a:pt x="22149" y="11511"/>
                    <a:pt x="21582" y="11177"/>
                    <a:pt x="21082" y="10176"/>
                  </a:cubicBezTo>
                  <a:cubicBezTo>
                    <a:pt x="20615" y="9142"/>
                    <a:pt x="22283" y="7808"/>
                    <a:pt x="22283" y="7808"/>
                  </a:cubicBezTo>
                  <a:cubicBezTo>
                    <a:pt x="20982" y="6974"/>
                    <a:pt x="22116" y="5873"/>
                    <a:pt x="22116" y="5873"/>
                  </a:cubicBezTo>
                  <a:lnTo>
                    <a:pt x="22116" y="5873"/>
                  </a:lnTo>
                  <a:cubicBezTo>
                    <a:pt x="22116" y="5873"/>
                    <a:pt x="22022" y="5897"/>
                    <a:pt x="21862" y="5897"/>
                  </a:cubicBezTo>
                  <a:cubicBezTo>
                    <a:pt x="21555" y="5897"/>
                    <a:pt x="21007" y="5811"/>
                    <a:pt x="20415" y="5306"/>
                  </a:cubicBezTo>
                  <a:cubicBezTo>
                    <a:pt x="19531" y="4549"/>
                    <a:pt x="22289" y="3225"/>
                    <a:pt x="21602" y="3225"/>
                  </a:cubicBezTo>
                  <a:cubicBezTo>
                    <a:pt x="21563" y="3225"/>
                    <a:pt x="21512" y="3229"/>
                    <a:pt x="21449" y="3238"/>
                  </a:cubicBezTo>
                  <a:cubicBezTo>
                    <a:pt x="21395" y="3246"/>
                    <a:pt x="21344" y="3249"/>
                    <a:pt x="21295" y="3249"/>
                  </a:cubicBezTo>
                  <a:cubicBezTo>
                    <a:pt x="20265" y="3249"/>
                    <a:pt x="20092" y="1666"/>
                    <a:pt x="19614" y="1570"/>
                  </a:cubicBezTo>
                  <a:cubicBezTo>
                    <a:pt x="19589" y="1567"/>
                    <a:pt x="19562" y="1566"/>
                    <a:pt x="19532" y="1566"/>
                  </a:cubicBezTo>
                  <a:cubicBezTo>
                    <a:pt x="19247" y="1566"/>
                    <a:pt x="18753" y="1705"/>
                    <a:pt x="18256" y="1705"/>
                  </a:cubicBezTo>
                  <a:cubicBezTo>
                    <a:pt x="17768" y="1705"/>
                    <a:pt x="17277" y="1571"/>
                    <a:pt x="16979" y="1037"/>
                  </a:cubicBezTo>
                  <a:cubicBezTo>
                    <a:pt x="16412" y="73"/>
                    <a:pt x="13218" y="0"/>
                    <a:pt x="12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2"/>
            <p:cNvSpPr/>
            <p:nvPr/>
          </p:nvSpPr>
          <p:spPr>
            <a:xfrm>
              <a:off x="3059650" y="2160800"/>
              <a:ext cx="466200" cy="668975"/>
            </a:xfrm>
            <a:custGeom>
              <a:avLst/>
              <a:gdLst/>
              <a:ahLst/>
              <a:cxnLst/>
              <a:rect l="l" t="t" r="r" b="b"/>
              <a:pathLst>
                <a:path w="18648" h="26759" extrusionOk="0">
                  <a:moveTo>
                    <a:pt x="13372" y="1"/>
                  </a:moveTo>
                  <a:cubicBezTo>
                    <a:pt x="11916" y="1"/>
                    <a:pt x="10042" y="738"/>
                    <a:pt x="7706" y="2675"/>
                  </a:cubicBezTo>
                  <a:cubicBezTo>
                    <a:pt x="6705" y="3509"/>
                    <a:pt x="5871" y="4443"/>
                    <a:pt x="5171" y="5510"/>
                  </a:cubicBezTo>
                  <a:cubicBezTo>
                    <a:pt x="0" y="13283"/>
                    <a:pt x="1635" y="26425"/>
                    <a:pt x="1635" y="26425"/>
                  </a:cubicBezTo>
                  <a:cubicBezTo>
                    <a:pt x="1635" y="26492"/>
                    <a:pt x="1735" y="26625"/>
                    <a:pt x="2002" y="26759"/>
                  </a:cubicBezTo>
                  <a:lnTo>
                    <a:pt x="2302" y="26459"/>
                  </a:lnTo>
                  <a:cubicBezTo>
                    <a:pt x="5004" y="23957"/>
                    <a:pt x="9574" y="21222"/>
                    <a:pt x="13176" y="18953"/>
                  </a:cubicBezTo>
                  <a:cubicBezTo>
                    <a:pt x="15945" y="17185"/>
                    <a:pt x="18180" y="15684"/>
                    <a:pt x="18313" y="14784"/>
                  </a:cubicBezTo>
                  <a:cubicBezTo>
                    <a:pt x="18647" y="12749"/>
                    <a:pt x="17013" y="13883"/>
                    <a:pt x="16579" y="12882"/>
                  </a:cubicBezTo>
                  <a:cubicBezTo>
                    <a:pt x="16179" y="11882"/>
                    <a:pt x="17846" y="10881"/>
                    <a:pt x="17713" y="9913"/>
                  </a:cubicBezTo>
                  <a:cubicBezTo>
                    <a:pt x="17580" y="9013"/>
                    <a:pt x="15912" y="9380"/>
                    <a:pt x="17179" y="6611"/>
                  </a:cubicBezTo>
                  <a:cubicBezTo>
                    <a:pt x="18062" y="4654"/>
                    <a:pt x="17033" y="1"/>
                    <a:pt x="1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2"/>
            <p:cNvSpPr/>
            <p:nvPr/>
          </p:nvSpPr>
          <p:spPr>
            <a:xfrm>
              <a:off x="3104400" y="2829750"/>
              <a:ext cx="10300" cy="6775"/>
            </a:xfrm>
            <a:custGeom>
              <a:avLst/>
              <a:gdLst/>
              <a:ahLst/>
              <a:cxnLst/>
              <a:rect l="l" t="t" r="r" b="b"/>
              <a:pathLst>
                <a:path w="412" h="271" extrusionOk="0">
                  <a:moveTo>
                    <a:pt x="212" y="1"/>
                  </a:moveTo>
                  <a:cubicBezTo>
                    <a:pt x="43" y="189"/>
                    <a:pt x="1" y="271"/>
                    <a:pt x="68" y="271"/>
                  </a:cubicBezTo>
                  <a:cubicBezTo>
                    <a:pt x="120" y="271"/>
                    <a:pt x="237" y="222"/>
                    <a:pt x="412" y="134"/>
                  </a:cubicBezTo>
                  <a:cubicBezTo>
                    <a:pt x="345" y="101"/>
                    <a:pt x="245" y="34"/>
                    <a:pt x="212" y="1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2"/>
            <p:cNvSpPr/>
            <p:nvPr/>
          </p:nvSpPr>
          <p:spPr>
            <a:xfrm>
              <a:off x="3107175" y="2236825"/>
              <a:ext cx="412825" cy="594625"/>
            </a:xfrm>
            <a:custGeom>
              <a:avLst/>
              <a:gdLst/>
              <a:ahLst/>
              <a:cxnLst/>
              <a:rect l="l" t="t" r="r" b="b"/>
              <a:pathLst>
                <a:path w="16513" h="23785" extrusionOk="0">
                  <a:moveTo>
                    <a:pt x="16513" y="1"/>
                  </a:moveTo>
                  <a:lnTo>
                    <a:pt x="16513" y="1"/>
                  </a:lnTo>
                  <a:cubicBezTo>
                    <a:pt x="16479" y="1"/>
                    <a:pt x="11442" y="801"/>
                    <a:pt x="8307" y="4671"/>
                  </a:cubicBezTo>
                  <a:cubicBezTo>
                    <a:pt x="6305" y="7173"/>
                    <a:pt x="6172" y="7973"/>
                    <a:pt x="6005" y="9007"/>
                  </a:cubicBezTo>
                  <a:cubicBezTo>
                    <a:pt x="5938" y="9574"/>
                    <a:pt x="5805" y="10208"/>
                    <a:pt x="5338" y="11309"/>
                  </a:cubicBezTo>
                  <a:cubicBezTo>
                    <a:pt x="4971" y="12176"/>
                    <a:pt x="4404" y="13210"/>
                    <a:pt x="3803" y="14278"/>
                  </a:cubicBezTo>
                  <a:cubicBezTo>
                    <a:pt x="2402" y="16913"/>
                    <a:pt x="601" y="20115"/>
                    <a:pt x="1" y="23751"/>
                  </a:cubicBezTo>
                  <a:lnTo>
                    <a:pt x="268" y="23785"/>
                  </a:lnTo>
                  <a:cubicBezTo>
                    <a:pt x="835" y="20249"/>
                    <a:pt x="2603" y="17013"/>
                    <a:pt x="4004" y="14411"/>
                  </a:cubicBezTo>
                  <a:cubicBezTo>
                    <a:pt x="4637" y="13344"/>
                    <a:pt x="5171" y="12276"/>
                    <a:pt x="5605" y="11376"/>
                  </a:cubicBezTo>
                  <a:cubicBezTo>
                    <a:pt x="6105" y="10242"/>
                    <a:pt x="6172" y="9574"/>
                    <a:pt x="6272" y="9007"/>
                  </a:cubicBezTo>
                  <a:cubicBezTo>
                    <a:pt x="6439" y="8007"/>
                    <a:pt x="6572" y="7239"/>
                    <a:pt x="8507" y="4771"/>
                  </a:cubicBezTo>
                  <a:cubicBezTo>
                    <a:pt x="11609" y="1068"/>
                    <a:pt x="15645" y="1135"/>
                    <a:pt x="15679" y="1068"/>
                  </a:cubicBezTo>
                  <a:lnTo>
                    <a:pt x="16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2"/>
            <p:cNvSpPr/>
            <p:nvPr/>
          </p:nvSpPr>
          <p:spPr>
            <a:xfrm>
              <a:off x="3258950" y="2317725"/>
              <a:ext cx="271900" cy="163475"/>
            </a:xfrm>
            <a:custGeom>
              <a:avLst/>
              <a:gdLst/>
              <a:ahLst/>
              <a:cxnLst/>
              <a:rect l="l" t="t" r="r" b="b"/>
              <a:pathLst>
                <a:path w="10876" h="6539" extrusionOk="0">
                  <a:moveTo>
                    <a:pt x="10875" y="1"/>
                  </a:moveTo>
                  <a:cubicBezTo>
                    <a:pt x="10775" y="1"/>
                    <a:pt x="8507" y="468"/>
                    <a:pt x="6038" y="3003"/>
                  </a:cubicBezTo>
                  <a:cubicBezTo>
                    <a:pt x="3603" y="5471"/>
                    <a:pt x="34" y="6205"/>
                    <a:pt x="1" y="6272"/>
                  </a:cubicBezTo>
                  <a:lnTo>
                    <a:pt x="34" y="6539"/>
                  </a:lnTo>
                  <a:cubicBezTo>
                    <a:pt x="67" y="6539"/>
                    <a:pt x="3737" y="5771"/>
                    <a:pt x="6205" y="3203"/>
                  </a:cubicBezTo>
                  <a:cubicBezTo>
                    <a:pt x="7215" y="2165"/>
                    <a:pt x="8007" y="1864"/>
                    <a:pt x="8590" y="1864"/>
                  </a:cubicBezTo>
                  <a:cubicBezTo>
                    <a:pt x="9394" y="1864"/>
                    <a:pt x="9802" y="2436"/>
                    <a:pt x="9841" y="2436"/>
                  </a:cubicBezTo>
                  <a:lnTo>
                    <a:pt x="108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2"/>
            <p:cNvSpPr/>
            <p:nvPr/>
          </p:nvSpPr>
          <p:spPr>
            <a:xfrm>
              <a:off x="3196400" y="2527300"/>
              <a:ext cx="323600" cy="89000"/>
            </a:xfrm>
            <a:custGeom>
              <a:avLst/>
              <a:gdLst/>
              <a:ahLst/>
              <a:cxnLst/>
              <a:rect l="l" t="t" r="r" b="b"/>
              <a:pathLst>
                <a:path w="12944" h="3560" extrusionOk="0">
                  <a:moveTo>
                    <a:pt x="9065" y="1"/>
                  </a:moveTo>
                  <a:cubicBezTo>
                    <a:pt x="5268" y="1"/>
                    <a:pt x="192" y="3133"/>
                    <a:pt x="1" y="3293"/>
                  </a:cubicBezTo>
                  <a:lnTo>
                    <a:pt x="101" y="3559"/>
                  </a:lnTo>
                  <a:cubicBezTo>
                    <a:pt x="165" y="3528"/>
                    <a:pt x="5343" y="268"/>
                    <a:pt x="9063" y="268"/>
                  </a:cubicBezTo>
                  <a:cubicBezTo>
                    <a:pt x="9237" y="268"/>
                    <a:pt x="9408" y="276"/>
                    <a:pt x="9574" y="290"/>
                  </a:cubicBezTo>
                  <a:cubicBezTo>
                    <a:pt x="11609" y="457"/>
                    <a:pt x="11743" y="1458"/>
                    <a:pt x="11943" y="1825"/>
                  </a:cubicBezTo>
                  <a:cubicBezTo>
                    <a:pt x="12014" y="1953"/>
                    <a:pt x="12135" y="1990"/>
                    <a:pt x="12249" y="1990"/>
                  </a:cubicBezTo>
                  <a:cubicBezTo>
                    <a:pt x="12402" y="1990"/>
                    <a:pt x="12543" y="1925"/>
                    <a:pt x="12543" y="1925"/>
                  </a:cubicBezTo>
                  <a:lnTo>
                    <a:pt x="12777" y="2025"/>
                  </a:lnTo>
                  <a:cubicBezTo>
                    <a:pt x="12843" y="1958"/>
                    <a:pt x="12944" y="1591"/>
                    <a:pt x="12743" y="1224"/>
                  </a:cubicBezTo>
                  <a:cubicBezTo>
                    <a:pt x="12410" y="557"/>
                    <a:pt x="11376" y="190"/>
                    <a:pt x="9608" y="24"/>
                  </a:cubicBezTo>
                  <a:cubicBezTo>
                    <a:pt x="9430" y="8"/>
                    <a:pt x="9249" y="1"/>
                    <a:pt x="9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2"/>
            <p:cNvSpPr/>
            <p:nvPr/>
          </p:nvSpPr>
          <p:spPr>
            <a:xfrm>
              <a:off x="3243100" y="2155100"/>
              <a:ext cx="226875" cy="216850"/>
            </a:xfrm>
            <a:custGeom>
              <a:avLst/>
              <a:gdLst/>
              <a:ahLst/>
              <a:cxnLst/>
              <a:rect l="l" t="t" r="r" b="b"/>
              <a:pathLst>
                <a:path w="9075" h="8674" extrusionOk="0">
                  <a:moveTo>
                    <a:pt x="8507" y="1"/>
                  </a:moveTo>
                  <a:cubicBezTo>
                    <a:pt x="8474" y="34"/>
                    <a:pt x="2803" y="2803"/>
                    <a:pt x="1" y="8574"/>
                  </a:cubicBezTo>
                  <a:lnTo>
                    <a:pt x="234" y="8674"/>
                  </a:lnTo>
                  <a:cubicBezTo>
                    <a:pt x="2970" y="3070"/>
                    <a:pt x="9007" y="768"/>
                    <a:pt x="9074" y="768"/>
                  </a:cubicBezTo>
                  <a:lnTo>
                    <a:pt x="85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2"/>
            <p:cNvSpPr/>
            <p:nvPr/>
          </p:nvSpPr>
          <p:spPr>
            <a:xfrm>
              <a:off x="3181400" y="2128425"/>
              <a:ext cx="219350" cy="273550"/>
            </a:xfrm>
            <a:custGeom>
              <a:avLst/>
              <a:gdLst/>
              <a:ahLst/>
              <a:cxnLst/>
              <a:rect l="l" t="t" r="r" b="b"/>
              <a:pathLst>
                <a:path w="8774" h="10942" extrusionOk="0">
                  <a:moveTo>
                    <a:pt x="7773" y="0"/>
                  </a:moveTo>
                  <a:cubicBezTo>
                    <a:pt x="7673" y="34"/>
                    <a:pt x="1935" y="4704"/>
                    <a:pt x="1" y="10875"/>
                  </a:cubicBezTo>
                  <a:lnTo>
                    <a:pt x="267" y="10942"/>
                  </a:lnTo>
                  <a:cubicBezTo>
                    <a:pt x="2135" y="4904"/>
                    <a:pt x="8673" y="367"/>
                    <a:pt x="8773" y="334"/>
                  </a:cubicBezTo>
                  <a:lnTo>
                    <a:pt x="7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2"/>
            <p:cNvSpPr/>
            <p:nvPr/>
          </p:nvSpPr>
          <p:spPr>
            <a:xfrm>
              <a:off x="3147200" y="2223500"/>
              <a:ext cx="90925" cy="210175"/>
            </a:xfrm>
            <a:custGeom>
              <a:avLst/>
              <a:gdLst/>
              <a:ahLst/>
              <a:cxnLst/>
              <a:rect l="l" t="t" r="r" b="b"/>
              <a:pathLst>
                <a:path w="3637" h="8407" extrusionOk="0">
                  <a:moveTo>
                    <a:pt x="3637" y="0"/>
                  </a:moveTo>
                  <a:lnTo>
                    <a:pt x="2469" y="434"/>
                  </a:lnTo>
                  <a:cubicBezTo>
                    <a:pt x="2369" y="667"/>
                    <a:pt x="234" y="5371"/>
                    <a:pt x="1" y="8406"/>
                  </a:cubicBezTo>
                  <a:lnTo>
                    <a:pt x="301" y="8406"/>
                  </a:lnTo>
                  <a:cubicBezTo>
                    <a:pt x="501" y="5437"/>
                    <a:pt x="3570" y="34"/>
                    <a:pt x="3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2"/>
            <p:cNvSpPr/>
            <p:nvPr/>
          </p:nvSpPr>
          <p:spPr>
            <a:xfrm>
              <a:off x="3097175" y="2361550"/>
              <a:ext cx="201000" cy="187200"/>
            </a:xfrm>
            <a:custGeom>
              <a:avLst/>
              <a:gdLst/>
              <a:ahLst/>
              <a:cxnLst/>
              <a:rect l="l" t="t" r="r" b="b"/>
              <a:pathLst>
                <a:path w="8040" h="7488" extrusionOk="0">
                  <a:moveTo>
                    <a:pt x="6689" y="249"/>
                  </a:moveTo>
                  <a:cubicBezTo>
                    <a:pt x="6864" y="249"/>
                    <a:pt x="7005" y="299"/>
                    <a:pt x="7106" y="416"/>
                  </a:cubicBezTo>
                  <a:lnTo>
                    <a:pt x="7606" y="1150"/>
                  </a:lnTo>
                  <a:lnTo>
                    <a:pt x="6772" y="2551"/>
                  </a:lnTo>
                  <a:cubicBezTo>
                    <a:pt x="6672" y="2317"/>
                    <a:pt x="6405" y="1917"/>
                    <a:pt x="6038" y="1783"/>
                  </a:cubicBezTo>
                  <a:cubicBezTo>
                    <a:pt x="5960" y="1764"/>
                    <a:pt x="5883" y="1753"/>
                    <a:pt x="5805" y="1753"/>
                  </a:cubicBezTo>
                  <a:cubicBezTo>
                    <a:pt x="5616" y="1753"/>
                    <a:pt x="5427" y="1818"/>
                    <a:pt x="5238" y="1984"/>
                  </a:cubicBezTo>
                  <a:cubicBezTo>
                    <a:pt x="4539" y="2449"/>
                    <a:pt x="3916" y="2915"/>
                    <a:pt x="3547" y="2915"/>
                  </a:cubicBezTo>
                  <a:cubicBezTo>
                    <a:pt x="3494" y="2915"/>
                    <a:pt x="3445" y="2905"/>
                    <a:pt x="3403" y="2884"/>
                  </a:cubicBezTo>
                  <a:cubicBezTo>
                    <a:pt x="3370" y="2884"/>
                    <a:pt x="3336" y="2851"/>
                    <a:pt x="3269" y="2817"/>
                  </a:cubicBezTo>
                  <a:cubicBezTo>
                    <a:pt x="3180" y="2728"/>
                    <a:pt x="3037" y="2612"/>
                    <a:pt x="2818" y="2612"/>
                  </a:cubicBezTo>
                  <a:cubicBezTo>
                    <a:pt x="2792" y="2612"/>
                    <a:pt x="2764" y="2614"/>
                    <a:pt x="2736" y="2617"/>
                  </a:cubicBezTo>
                  <a:cubicBezTo>
                    <a:pt x="2569" y="2684"/>
                    <a:pt x="2235" y="2884"/>
                    <a:pt x="1702" y="3718"/>
                  </a:cubicBezTo>
                  <a:cubicBezTo>
                    <a:pt x="1868" y="3418"/>
                    <a:pt x="2002" y="3151"/>
                    <a:pt x="2169" y="2884"/>
                  </a:cubicBezTo>
                  <a:cubicBezTo>
                    <a:pt x="2202" y="2817"/>
                    <a:pt x="2235" y="2751"/>
                    <a:pt x="2302" y="2684"/>
                  </a:cubicBezTo>
                  <a:cubicBezTo>
                    <a:pt x="2636" y="2150"/>
                    <a:pt x="3036" y="1650"/>
                    <a:pt x="3403" y="1383"/>
                  </a:cubicBezTo>
                  <a:cubicBezTo>
                    <a:pt x="3503" y="1316"/>
                    <a:pt x="3636" y="1250"/>
                    <a:pt x="3703" y="1216"/>
                  </a:cubicBezTo>
                  <a:cubicBezTo>
                    <a:pt x="3703" y="1216"/>
                    <a:pt x="3736" y="1216"/>
                    <a:pt x="3736" y="1183"/>
                  </a:cubicBezTo>
                  <a:cubicBezTo>
                    <a:pt x="3870" y="1133"/>
                    <a:pt x="3987" y="1108"/>
                    <a:pt x="4099" y="1108"/>
                  </a:cubicBezTo>
                  <a:cubicBezTo>
                    <a:pt x="4212" y="1108"/>
                    <a:pt x="4320" y="1133"/>
                    <a:pt x="4437" y="1183"/>
                  </a:cubicBezTo>
                  <a:lnTo>
                    <a:pt x="4537" y="1216"/>
                  </a:lnTo>
                  <a:lnTo>
                    <a:pt x="4570" y="1183"/>
                  </a:lnTo>
                  <a:cubicBezTo>
                    <a:pt x="4871" y="983"/>
                    <a:pt x="5404" y="649"/>
                    <a:pt x="5938" y="416"/>
                  </a:cubicBezTo>
                  <a:cubicBezTo>
                    <a:pt x="6005" y="416"/>
                    <a:pt x="6038" y="382"/>
                    <a:pt x="6071" y="382"/>
                  </a:cubicBezTo>
                  <a:cubicBezTo>
                    <a:pt x="6305" y="299"/>
                    <a:pt x="6513" y="249"/>
                    <a:pt x="6689" y="249"/>
                  </a:cubicBezTo>
                  <a:close/>
                  <a:moveTo>
                    <a:pt x="6815" y="1"/>
                  </a:moveTo>
                  <a:cubicBezTo>
                    <a:pt x="6665" y="1"/>
                    <a:pt x="6501" y="32"/>
                    <a:pt x="6338" y="82"/>
                  </a:cubicBezTo>
                  <a:lnTo>
                    <a:pt x="5938" y="216"/>
                  </a:lnTo>
                  <a:cubicBezTo>
                    <a:pt x="5371" y="482"/>
                    <a:pt x="4771" y="849"/>
                    <a:pt x="4537" y="983"/>
                  </a:cubicBezTo>
                  <a:cubicBezTo>
                    <a:pt x="4410" y="919"/>
                    <a:pt x="4270" y="896"/>
                    <a:pt x="4133" y="896"/>
                  </a:cubicBezTo>
                  <a:cubicBezTo>
                    <a:pt x="4054" y="896"/>
                    <a:pt x="3977" y="904"/>
                    <a:pt x="3903" y="916"/>
                  </a:cubicBezTo>
                  <a:cubicBezTo>
                    <a:pt x="3837" y="916"/>
                    <a:pt x="3703" y="983"/>
                    <a:pt x="3603" y="1016"/>
                  </a:cubicBezTo>
                  <a:cubicBezTo>
                    <a:pt x="3603" y="1016"/>
                    <a:pt x="3570" y="1016"/>
                    <a:pt x="3570" y="1050"/>
                  </a:cubicBezTo>
                  <a:cubicBezTo>
                    <a:pt x="3169" y="1250"/>
                    <a:pt x="2769" y="1650"/>
                    <a:pt x="2402" y="2150"/>
                  </a:cubicBezTo>
                  <a:cubicBezTo>
                    <a:pt x="2269" y="2317"/>
                    <a:pt x="2169" y="2484"/>
                    <a:pt x="2035" y="2684"/>
                  </a:cubicBezTo>
                  <a:cubicBezTo>
                    <a:pt x="1435" y="3651"/>
                    <a:pt x="934" y="4719"/>
                    <a:pt x="668" y="5419"/>
                  </a:cubicBezTo>
                  <a:cubicBezTo>
                    <a:pt x="501" y="5720"/>
                    <a:pt x="401" y="6020"/>
                    <a:pt x="367" y="6053"/>
                  </a:cubicBezTo>
                  <a:lnTo>
                    <a:pt x="0" y="7054"/>
                  </a:lnTo>
                  <a:lnTo>
                    <a:pt x="234" y="7487"/>
                  </a:lnTo>
                  <a:cubicBezTo>
                    <a:pt x="1268" y="5419"/>
                    <a:pt x="2402" y="3051"/>
                    <a:pt x="2869" y="2918"/>
                  </a:cubicBezTo>
                  <a:cubicBezTo>
                    <a:pt x="2887" y="2913"/>
                    <a:pt x="2904" y="2911"/>
                    <a:pt x="2920" y="2911"/>
                  </a:cubicBezTo>
                  <a:cubicBezTo>
                    <a:pt x="3022" y="2911"/>
                    <a:pt x="3088" y="2993"/>
                    <a:pt x="3203" y="3051"/>
                  </a:cubicBezTo>
                  <a:cubicBezTo>
                    <a:pt x="3236" y="3084"/>
                    <a:pt x="3303" y="3151"/>
                    <a:pt x="3370" y="3151"/>
                  </a:cubicBezTo>
                  <a:cubicBezTo>
                    <a:pt x="3441" y="3184"/>
                    <a:pt x="3517" y="3200"/>
                    <a:pt x="3599" y="3200"/>
                  </a:cubicBezTo>
                  <a:cubicBezTo>
                    <a:pt x="4014" y="3200"/>
                    <a:pt x="4580" y="2796"/>
                    <a:pt x="5471" y="2184"/>
                  </a:cubicBezTo>
                  <a:cubicBezTo>
                    <a:pt x="5608" y="2070"/>
                    <a:pt x="5729" y="2018"/>
                    <a:pt x="5856" y="2018"/>
                  </a:cubicBezTo>
                  <a:cubicBezTo>
                    <a:pt x="5915" y="2018"/>
                    <a:pt x="5975" y="2029"/>
                    <a:pt x="6038" y="2050"/>
                  </a:cubicBezTo>
                  <a:cubicBezTo>
                    <a:pt x="6505" y="2184"/>
                    <a:pt x="6739" y="2884"/>
                    <a:pt x="6739" y="2884"/>
                  </a:cubicBezTo>
                  <a:lnTo>
                    <a:pt x="6839" y="3184"/>
                  </a:lnTo>
                  <a:lnTo>
                    <a:pt x="7106" y="2717"/>
                  </a:lnTo>
                  <a:lnTo>
                    <a:pt x="8006" y="1216"/>
                  </a:lnTo>
                  <a:lnTo>
                    <a:pt x="8040" y="1150"/>
                  </a:lnTo>
                  <a:lnTo>
                    <a:pt x="7873" y="916"/>
                  </a:lnTo>
                  <a:lnTo>
                    <a:pt x="7406" y="316"/>
                  </a:lnTo>
                  <a:cubicBezTo>
                    <a:pt x="7281" y="87"/>
                    <a:pt x="7065" y="1"/>
                    <a:pt x="6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2"/>
            <p:cNvSpPr/>
            <p:nvPr/>
          </p:nvSpPr>
          <p:spPr>
            <a:xfrm>
              <a:off x="3139700" y="2367900"/>
              <a:ext cx="150125" cy="86625"/>
            </a:xfrm>
            <a:custGeom>
              <a:avLst/>
              <a:gdLst/>
              <a:ahLst/>
              <a:cxnLst/>
              <a:rect l="l" t="t" r="r" b="b"/>
              <a:pathLst>
                <a:path w="6005" h="3465" extrusionOk="0">
                  <a:moveTo>
                    <a:pt x="5060" y="1"/>
                  </a:moveTo>
                  <a:cubicBezTo>
                    <a:pt x="4416" y="1"/>
                    <a:pt x="3356" y="640"/>
                    <a:pt x="2936" y="929"/>
                  </a:cubicBezTo>
                  <a:lnTo>
                    <a:pt x="2869" y="962"/>
                  </a:lnTo>
                  <a:lnTo>
                    <a:pt x="2803" y="929"/>
                  </a:lnTo>
                  <a:cubicBezTo>
                    <a:pt x="2679" y="867"/>
                    <a:pt x="2562" y="841"/>
                    <a:pt x="2445" y="841"/>
                  </a:cubicBezTo>
                  <a:cubicBezTo>
                    <a:pt x="2312" y="841"/>
                    <a:pt x="2178" y="875"/>
                    <a:pt x="2035" y="929"/>
                  </a:cubicBezTo>
                  <a:cubicBezTo>
                    <a:pt x="1302" y="1263"/>
                    <a:pt x="534" y="2397"/>
                    <a:pt x="1" y="3464"/>
                  </a:cubicBezTo>
                  <a:cubicBezTo>
                    <a:pt x="601" y="2630"/>
                    <a:pt x="868" y="2430"/>
                    <a:pt x="1135" y="2397"/>
                  </a:cubicBezTo>
                  <a:cubicBezTo>
                    <a:pt x="1178" y="2384"/>
                    <a:pt x="1220" y="2379"/>
                    <a:pt x="1259" y="2379"/>
                  </a:cubicBezTo>
                  <a:cubicBezTo>
                    <a:pt x="1430" y="2379"/>
                    <a:pt x="1560" y="2482"/>
                    <a:pt x="1669" y="2563"/>
                  </a:cubicBezTo>
                  <a:cubicBezTo>
                    <a:pt x="1702" y="2597"/>
                    <a:pt x="1769" y="2597"/>
                    <a:pt x="1802" y="2630"/>
                  </a:cubicBezTo>
                  <a:cubicBezTo>
                    <a:pt x="1844" y="2651"/>
                    <a:pt x="1893" y="2661"/>
                    <a:pt x="1946" y="2661"/>
                  </a:cubicBezTo>
                  <a:cubicBezTo>
                    <a:pt x="2315" y="2661"/>
                    <a:pt x="2938" y="2195"/>
                    <a:pt x="3637" y="1730"/>
                  </a:cubicBezTo>
                  <a:cubicBezTo>
                    <a:pt x="3833" y="1577"/>
                    <a:pt x="4001" y="1510"/>
                    <a:pt x="4169" y="1510"/>
                  </a:cubicBezTo>
                  <a:cubicBezTo>
                    <a:pt x="4257" y="1510"/>
                    <a:pt x="4345" y="1528"/>
                    <a:pt x="4437" y="1563"/>
                  </a:cubicBezTo>
                  <a:cubicBezTo>
                    <a:pt x="4804" y="1663"/>
                    <a:pt x="5038" y="2063"/>
                    <a:pt x="5171" y="2297"/>
                  </a:cubicBezTo>
                  <a:lnTo>
                    <a:pt x="6005" y="896"/>
                  </a:lnTo>
                  <a:lnTo>
                    <a:pt x="5471" y="162"/>
                  </a:lnTo>
                  <a:cubicBezTo>
                    <a:pt x="5379" y="48"/>
                    <a:pt x="5235" y="1"/>
                    <a:pt x="5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2"/>
            <p:cNvSpPr/>
            <p:nvPr/>
          </p:nvSpPr>
          <p:spPr>
            <a:xfrm>
              <a:off x="3064650" y="2478525"/>
              <a:ext cx="188500" cy="120250"/>
            </a:xfrm>
            <a:custGeom>
              <a:avLst/>
              <a:gdLst/>
              <a:ahLst/>
              <a:cxnLst/>
              <a:rect l="l" t="t" r="r" b="b"/>
              <a:pathLst>
                <a:path w="7540" h="4810" extrusionOk="0">
                  <a:moveTo>
                    <a:pt x="5739" y="334"/>
                  </a:moveTo>
                  <a:cubicBezTo>
                    <a:pt x="5783" y="334"/>
                    <a:pt x="5827" y="336"/>
                    <a:pt x="5871" y="340"/>
                  </a:cubicBezTo>
                  <a:cubicBezTo>
                    <a:pt x="6539" y="407"/>
                    <a:pt x="7106" y="1041"/>
                    <a:pt x="7272" y="1241"/>
                  </a:cubicBezTo>
                  <a:lnTo>
                    <a:pt x="6372" y="3075"/>
                  </a:lnTo>
                  <a:cubicBezTo>
                    <a:pt x="6305" y="2842"/>
                    <a:pt x="6138" y="2508"/>
                    <a:pt x="5805" y="2375"/>
                  </a:cubicBezTo>
                  <a:cubicBezTo>
                    <a:pt x="5717" y="2343"/>
                    <a:pt x="5623" y="2326"/>
                    <a:pt x="5525" y="2326"/>
                  </a:cubicBezTo>
                  <a:cubicBezTo>
                    <a:pt x="5212" y="2326"/>
                    <a:pt x="4851" y="2495"/>
                    <a:pt x="4470" y="2875"/>
                  </a:cubicBezTo>
                  <a:cubicBezTo>
                    <a:pt x="4137" y="3175"/>
                    <a:pt x="3870" y="3409"/>
                    <a:pt x="3636" y="3676"/>
                  </a:cubicBezTo>
                  <a:cubicBezTo>
                    <a:pt x="3125" y="4187"/>
                    <a:pt x="2736" y="4545"/>
                    <a:pt x="2382" y="4545"/>
                  </a:cubicBezTo>
                  <a:cubicBezTo>
                    <a:pt x="2367" y="4545"/>
                    <a:pt x="2351" y="4544"/>
                    <a:pt x="2336" y="4543"/>
                  </a:cubicBezTo>
                  <a:cubicBezTo>
                    <a:pt x="2102" y="4543"/>
                    <a:pt x="1835" y="4376"/>
                    <a:pt x="1502" y="4009"/>
                  </a:cubicBezTo>
                  <a:cubicBezTo>
                    <a:pt x="1468" y="3976"/>
                    <a:pt x="1468" y="3909"/>
                    <a:pt x="1435" y="3909"/>
                  </a:cubicBezTo>
                  <a:cubicBezTo>
                    <a:pt x="1092" y="3566"/>
                    <a:pt x="798" y="3395"/>
                    <a:pt x="553" y="3395"/>
                  </a:cubicBezTo>
                  <a:cubicBezTo>
                    <a:pt x="512" y="3395"/>
                    <a:pt x="472" y="3399"/>
                    <a:pt x="434" y="3409"/>
                  </a:cubicBezTo>
                  <a:cubicBezTo>
                    <a:pt x="334" y="3409"/>
                    <a:pt x="267" y="3509"/>
                    <a:pt x="167" y="3576"/>
                  </a:cubicBezTo>
                  <a:cubicBezTo>
                    <a:pt x="167" y="3209"/>
                    <a:pt x="201" y="2708"/>
                    <a:pt x="201" y="2408"/>
                  </a:cubicBezTo>
                  <a:cubicBezTo>
                    <a:pt x="201" y="2308"/>
                    <a:pt x="301" y="2241"/>
                    <a:pt x="367" y="2208"/>
                  </a:cubicBezTo>
                  <a:cubicBezTo>
                    <a:pt x="409" y="2199"/>
                    <a:pt x="455" y="2194"/>
                    <a:pt x="503" y="2194"/>
                  </a:cubicBezTo>
                  <a:cubicBezTo>
                    <a:pt x="804" y="2194"/>
                    <a:pt x="1219" y="2378"/>
                    <a:pt x="1535" y="2808"/>
                  </a:cubicBezTo>
                  <a:cubicBezTo>
                    <a:pt x="1535" y="2808"/>
                    <a:pt x="1535" y="2842"/>
                    <a:pt x="1602" y="2842"/>
                  </a:cubicBezTo>
                  <a:cubicBezTo>
                    <a:pt x="1702" y="2975"/>
                    <a:pt x="1835" y="3042"/>
                    <a:pt x="2002" y="3042"/>
                  </a:cubicBezTo>
                  <a:cubicBezTo>
                    <a:pt x="2015" y="3043"/>
                    <a:pt x="2028" y="3043"/>
                    <a:pt x="2041" y="3043"/>
                  </a:cubicBezTo>
                  <a:cubicBezTo>
                    <a:pt x="2566" y="3043"/>
                    <a:pt x="3188" y="2390"/>
                    <a:pt x="3937" y="1641"/>
                  </a:cubicBezTo>
                  <a:cubicBezTo>
                    <a:pt x="4204" y="1341"/>
                    <a:pt x="4537" y="1007"/>
                    <a:pt x="4871" y="707"/>
                  </a:cubicBezTo>
                  <a:cubicBezTo>
                    <a:pt x="5134" y="443"/>
                    <a:pt x="5424" y="334"/>
                    <a:pt x="5739" y="334"/>
                  </a:cubicBezTo>
                  <a:close/>
                  <a:moveTo>
                    <a:pt x="5728" y="0"/>
                  </a:moveTo>
                  <a:cubicBezTo>
                    <a:pt x="5370" y="0"/>
                    <a:pt x="4994" y="116"/>
                    <a:pt x="4671" y="440"/>
                  </a:cubicBezTo>
                  <a:cubicBezTo>
                    <a:pt x="4337" y="740"/>
                    <a:pt x="4037" y="1074"/>
                    <a:pt x="3703" y="1407"/>
                  </a:cubicBezTo>
                  <a:cubicBezTo>
                    <a:pt x="3036" y="2108"/>
                    <a:pt x="2369" y="2742"/>
                    <a:pt x="2002" y="2742"/>
                  </a:cubicBezTo>
                  <a:cubicBezTo>
                    <a:pt x="1902" y="2742"/>
                    <a:pt x="1835" y="2708"/>
                    <a:pt x="1735" y="2575"/>
                  </a:cubicBezTo>
                  <a:cubicBezTo>
                    <a:pt x="1702" y="2542"/>
                    <a:pt x="1668" y="2442"/>
                    <a:pt x="1635" y="2408"/>
                  </a:cubicBezTo>
                  <a:cubicBezTo>
                    <a:pt x="1298" y="2045"/>
                    <a:pt x="900" y="1863"/>
                    <a:pt x="567" y="1863"/>
                  </a:cubicBezTo>
                  <a:cubicBezTo>
                    <a:pt x="472" y="1863"/>
                    <a:pt x="382" y="1878"/>
                    <a:pt x="301" y="1908"/>
                  </a:cubicBezTo>
                  <a:cubicBezTo>
                    <a:pt x="201" y="1941"/>
                    <a:pt x="134" y="2008"/>
                    <a:pt x="67" y="2041"/>
                  </a:cubicBezTo>
                  <a:cubicBezTo>
                    <a:pt x="34" y="2808"/>
                    <a:pt x="1" y="3509"/>
                    <a:pt x="1" y="4209"/>
                  </a:cubicBezTo>
                  <a:lnTo>
                    <a:pt x="134" y="4209"/>
                  </a:lnTo>
                  <a:cubicBezTo>
                    <a:pt x="167" y="4076"/>
                    <a:pt x="301" y="3709"/>
                    <a:pt x="501" y="3676"/>
                  </a:cubicBezTo>
                  <a:cubicBezTo>
                    <a:pt x="518" y="3673"/>
                    <a:pt x="535" y="3672"/>
                    <a:pt x="553" y="3672"/>
                  </a:cubicBezTo>
                  <a:cubicBezTo>
                    <a:pt x="751" y="3672"/>
                    <a:pt x="1029" y="3840"/>
                    <a:pt x="1335" y="4176"/>
                  </a:cubicBezTo>
                  <a:cubicBezTo>
                    <a:pt x="1368" y="4209"/>
                    <a:pt x="1368" y="4243"/>
                    <a:pt x="1435" y="4243"/>
                  </a:cubicBezTo>
                  <a:cubicBezTo>
                    <a:pt x="1768" y="4610"/>
                    <a:pt x="2035" y="4810"/>
                    <a:pt x="2336" y="4810"/>
                  </a:cubicBezTo>
                  <a:cubicBezTo>
                    <a:pt x="2803" y="4810"/>
                    <a:pt x="3203" y="4410"/>
                    <a:pt x="3803" y="3843"/>
                  </a:cubicBezTo>
                  <a:cubicBezTo>
                    <a:pt x="4037" y="3576"/>
                    <a:pt x="4304" y="3342"/>
                    <a:pt x="4604" y="3075"/>
                  </a:cubicBezTo>
                  <a:cubicBezTo>
                    <a:pt x="4975" y="2761"/>
                    <a:pt x="5273" y="2594"/>
                    <a:pt x="5539" y="2594"/>
                  </a:cubicBezTo>
                  <a:cubicBezTo>
                    <a:pt x="5584" y="2594"/>
                    <a:pt x="5628" y="2599"/>
                    <a:pt x="5671" y="2608"/>
                  </a:cubicBezTo>
                  <a:cubicBezTo>
                    <a:pt x="6005" y="2742"/>
                    <a:pt x="6138" y="3342"/>
                    <a:pt x="6172" y="3509"/>
                  </a:cubicBezTo>
                  <a:lnTo>
                    <a:pt x="6172" y="3542"/>
                  </a:lnTo>
                  <a:lnTo>
                    <a:pt x="6205" y="3943"/>
                  </a:lnTo>
                  <a:lnTo>
                    <a:pt x="6205" y="4009"/>
                  </a:lnTo>
                  <a:lnTo>
                    <a:pt x="6405" y="3576"/>
                  </a:lnTo>
                  <a:lnTo>
                    <a:pt x="7506" y="1274"/>
                  </a:lnTo>
                  <a:lnTo>
                    <a:pt x="7539" y="1207"/>
                  </a:lnTo>
                  <a:lnTo>
                    <a:pt x="7506" y="1107"/>
                  </a:lnTo>
                  <a:cubicBezTo>
                    <a:pt x="7506" y="1107"/>
                    <a:pt x="7473" y="1041"/>
                    <a:pt x="7339" y="907"/>
                  </a:cubicBezTo>
                  <a:cubicBezTo>
                    <a:pt x="7072" y="640"/>
                    <a:pt x="6539" y="73"/>
                    <a:pt x="5871" y="6"/>
                  </a:cubicBezTo>
                  <a:cubicBezTo>
                    <a:pt x="5824" y="3"/>
                    <a:pt x="5776" y="0"/>
                    <a:pt x="5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2"/>
            <p:cNvSpPr/>
            <p:nvPr/>
          </p:nvSpPr>
          <p:spPr>
            <a:xfrm>
              <a:off x="3069650" y="2485750"/>
              <a:ext cx="177650" cy="105525"/>
            </a:xfrm>
            <a:custGeom>
              <a:avLst/>
              <a:gdLst/>
              <a:ahLst/>
              <a:cxnLst/>
              <a:rect l="l" t="t" r="r" b="b"/>
              <a:pathLst>
                <a:path w="7106" h="4221" extrusionOk="0">
                  <a:moveTo>
                    <a:pt x="5538" y="1"/>
                  </a:moveTo>
                  <a:cubicBezTo>
                    <a:pt x="5268" y="1"/>
                    <a:pt x="5009" y="135"/>
                    <a:pt x="4704" y="385"/>
                  </a:cubicBezTo>
                  <a:cubicBezTo>
                    <a:pt x="4370" y="685"/>
                    <a:pt x="4104" y="1018"/>
                    <a:pt x="3770" y="1285"/>
                  </a:cubicBezTo>
                  <a:cubicBezTo>
                    <a:pt x="3021" y="2067"/>
                    <a:pt x="2368" y="2721"/>
                    <a:pt x="1872" y="2721"/>
                  </a:cubicBezTo>
                  <a:cubicBezTo>
                    <a:pt x="1859" y="2721"/>
                    <a:pt x="1847" y="2720"/>
                    <a:pt x="1835" y="2720"/>
                  </a:cubicBezTo>
                  <a:cubicBezTo>
                    <a:pt x="1669" y="2720"/>
                    <a:pt x="1502" y="2620"/>
                    <a:pt x="1368" y="2453"/>
                  </a:cubicBezTo>
                  <a:cubicBezTo>
                    <a:pt x="1069" y="2044"/>
                    <a:pt x="680" y="1858"/>
                    <a:pt x="384" y="1858"/>
                  </a:cubicBezTo>
                  <a:cubicBezTo>
                    <a:pt x="318" y="1858"/>
                    <a:pt x="256" y="1867"/>
                    <a:pt x="201" y="1886"/>
                  </a:cubicBezTo>
                  <a:cubicBezTo>
                    <a:pt x="101" y="1919"/>
                    <a:pt x="34" y="2019"/>
                    <a:pt x="34" y="2086"/>
                  </a:cubicBezTo>
                  <a:cubicBezTo>
                    <a:pt x="1" y="2386"/>
                    <a:pt x="1" y="2853"/>
                    <a:pt x="1" y="3253"/>
                  </a:cubicBezTo>
                  <a:cubicBezTo>
                    <a:pt x="101" y="3187"/>
                    <a:pt x="167" y="3087"/>
                    <a:pt x="301" y="3087"/>
                  </a:cubicBezTo>
                  <a:cubicBezTo>
                    <a:pt x="334" y="3078"/>
                    <a:pt x="369" y="3074"/>
                    <a:pt x="406" y="3074"/>
                  </a:cubicBezTo>
                  <a:cubicBezTo>
                    <a:pt x="660" y="3074"/>
                    <a:pt x="985" y="3278"/>
                    <a:pt x="1335" y="3687"/>
                  </a:cubicBezTo>
                  <a:cubicBezTo>
                    <a:pt x="1669" y="4054"/>
                    <a:pt x="1935" y="4221"/>
                    <a:pt x="2169" y="4221"/>
                  </a:cubicBezTo>
                  <a:cubicBezTo>
                    <a:pt x="2569" y="4221"/>
                    <a:pt x="2903" y="3887"/>
                    <a:pt x="3470" y="3353"/>
                  </a:cubicBezTo>
                  <a:cubicBezTo>
                    <a:pt x="3737" y="3087"/>
                    <a:pt x="3970" y="2853"/>
                    <a:pt x="4304" y="2553"/>
                  </a:cubicBezTo>
                  <a:cubicBezTo>
                    <a:pt x="4719" y="2190"/>
                    <a:pt x="5094" y="2008"/>
                    <a:pt x="5397" y="2008"/>
                  </a:cubicBezTo>
                  <a:cubicBezTo>
                    <a:pt x="5483" y="2008"/>
                    <a:pt x="5564" y="2023"/>
                    <a:pt x="5638" y="2052"/>
                  </a:cubicBezTo>
                  <a:cubicBezTo>
                    <a:pt x="5972" y="2186"/>
                    <a:pt x="6138" y="2519"/>
                    <a:pt x="6238" y="2753"/>
                  </a:cubicBezTo>
                  <a:lnTo>
                    <a:pt x="7106" y="918"/>
                  </a:lnTo>
                  <a:cubicBezTo>
                    <a:pt x="6939" y="718"/>
                    <a:pt x="6405" y="51"/>
                    <a:pt x="5705" y="18"/>
                  </a:cubicBezTo>
                  <a:cubicBezTo>
                    <a:pt x="5648" y="6"/>
                    <a:pt x="5593" y="1"/>
                    <a:pt x="55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2"/>
            <p:cNvSpPr/>
            <p:nvPr/>
          </p:nvSpPr>
          <p:spPr>
            <a:xfrm>
              <a:off x="3240450" y="2584750"/>
              <a:ext cx="143475" cy="63325"/>
            </a:xfrm>
            <a:custGeom>
              <a:avLst/>
              <a:gdLst/>
              <a:ahLst/>
              <a:cxnLst/>
              <a:rect l="l" t="t" r="r" b="b"/>
              <a:pathLst>
                <a:path w="5739" h="2533" extrusionOk="0">
                  <a:moveTo>
                    <a:pt x="2352" y="0"/>
                  </a:moveTo>
                  <a:cubicBezTo>
                    <a:pt x="1720" y="0"/>
                    <a:pt x="671" y="749"/>
                    <a:pt x="274" y="1728"/>
                  </a:cubicBezTo>
                  <a:cubicBezTo>
                    <a:pt x="1" y="2383"/>
                    <a:pt x="423" y="2532"/>
                    <a:pt x="862" y="2532"/>
                  </a:cubicBezTo>
                  <a:cubicBezTo>
                    <a:pt x="1229" y="2532"/>
                    <a:pt x="1608" y="2429"/>
                    <a:pt x="1608" y="2429"/>
                  </a:cubicBezTo>
                  <a:cubicBezTo>
                    <a:pt x="1639" y="2438"/>
                    <a:pt x="1679" y="2442"/>
                    <a:pt x="1727" y="2442"/>
                  </a:cubicBezTo>
                  <a:cubicBezTo>
                    <a:pt x="2415" y="2442"/>
                    <a:pt x="4776" y="1593"/>
                    <a:pt x="5244" y="1095"/>
                  </a:cubicBezTo>
                  <a:cubicBezTo>
                    <a:pt x="5739" y="600"/>
                    <a:pt x="5488" y="220"/>
                    <a:pt x="4812" y="220"/>
                  </a:cubicBezTo>
                  <a:cubicBezTo>
                    <a:pt x="4758" y="220"/>
                    <a:pt x="4702" y="222"/>
                    <a:pt x="4644" y="227"/>
                  </a:cubicBezTo>
                  <a:cubicBezTo>
                    <a:pt x="4175" y="227"/>
                    <a:pt x="3707" y="431"/>
                    <a:pt x="3316" y="431"/>
                  </a:cubicBezTo>
                  <a:cubicBezTo>
                    <a:pt x="3095" y="431"/>
                    <a:pt x="2899" y="366"/>
                    <a:pt x="2742" y="161"/>
                  </a:cubicBezTo>
                  <a:cubicBezTo>
                    <a:pt x="2653" y="51"/>
                    <a:pt x="2517" y="0"/>
                    <a:pt x="2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2"/>
            <p:cNvSpPr/>
            <p:nvPr/>
          </p:nvSpPr>
          <p:spPr>
            <a:xfrm>
              <a:off x="3305825" y="2263525"/>
              <a:ext cx="191650" cy="299650"/>
            </a:xfrm>
            <a:custGeom>
              <a:avLst/>
              <a:gdLst/>
              <a:ahLst/>
              <a:cxnLst/>
              <a:rect l="l" t="t" r="r" b="b"/>
              <a:pathLst>
                <a:path w="7666" h="11986" extrusionOk="0">
                  <a:moveTo>
                    <a:pt x="5531" y="0"/>
                  </a:moveTo>
                  <a:lnTo>
                    <a:pt x="5531" y="0"/>
                  </a:lnTo>
                  <a:cubicBezTo>
                    <a:pt x="2729" y="901"/>
                    <a:pt x="194" y="4103"/>
                    <a:pt x="194" y="4103"/>
                  </a:cubicBezTo>
                  <a:cubicBezTo>
                    <a:pt x="194" y="4103"/>
                    <a:pt x="3196" y="3436"/>
                    <a:pt x="3897" y="3436"/>
                  </a:cubicBezTo>
                  <a:cubicBezTo>
                    <a:pt x="4597" y="3436"/>
                    <a:pt x="494" y="6605"/>
                    <a:pt x="161" y="7606"/>
                  </a:cubicBezTo>
                  <a:cubicBezTo>
                    <a:pt x="0" y="8087"/>
                    <a:pt x="572" y="8144"/>
                    <a:pt x="1228" y="8144"/>
                  </a:cubicBezTo>
                  <a:cubicBezTo>
                    <a:pt x="1432" y="8144"/>
                    <a:pt x="1645" y="8138"/>
                    <a:pt x="1846" y="8138"/>
                  </a:cubicBezTo>
                  <a:cubicBezTo>
                    <a:pt x="2341" y="8138"/>
                    <a:pt x="2767" y="8172"/>
                    <a:pt x="2829" y="8406"/>
                  </a:cubicBezTo>
                  <a:cubicBezTo>
                    <a:pt x="2996" y="9007"/>
                    <a:pt x="828" y="10174"/>
                    <a:pt x="728" y="11075"/>
                  </a:cubicBezTo>
                  <a:cubicBezTo>
                    <a:pt x="699" y="11446"/>
                    <a:pt x="1299" y="11518"/>
                    <a:pt x="2016" y="11518"/>
                  </a:cubicBezTo>
                  <a:cubicBezTo>
                    <a:pt x="2470" y="11518"/>
                    <a:pt x="2972" y="11489"/>
                    <a:pt x="3390" y="11489"/>
                  </a:cubicBezTo>
                  <a:cubicBezTo>
                    <a:pt x="3854" y="11489"/>
                    <a:pt x="4216" y="11525"/>
                    <a:pt x="4297" y="11675"/>
                  </a:cubicBezTo>
                  <a:cubicBezTo>
                    <a:pt x="4399" y="11894"/>
                    <a:pt x="4711" y="11985"/>
                    <a:pt x="5072" y="11985"/>
                  </a:cubicBezTo>
                  <a:cubicBezTo>
                    <a:pt x="5537" y="11985"/>
                    <a:pt x="6083" y="11834"/>
                    <a:pt x="6365" y="11609"/>
                  </a:cubicBezTo>
                  <a:cubicBezTo>
                    <a:pt x="6832" y="11242"/>
                    <a:pt x="5197" y="10941"/>
                    <a:pt x="4997" y="10274"/>
                  </a:cubicBezTo>
                  <a:cubicBezTo>
                    <a:pt x="4797" y="9607"/>
                    <a:pt x="7666" y="9007"/>
                    <a:pt x="7666" y="9007"/>
                  </a:cubicBezTo>
                  <a:lnTo>
                    <a:pt x="7032" y="8807"/>
                  </a:lnTo>
                  <a:cubicBezTo>
                    <a:pt x="7032" y="8807"/>
                    <a:pt x="4921" y="9484"/>
                    <a:pt x="3869" y="9484"/>
                  </a:cubicBezTo>
                  <a:cubicBezTo>
                    <a:pt x="3559" y="9484"/>
                    <a:pt x="3342" y="9425"/>
                    <a:pt x="3296" y="9274"/>
                  </a:cubicBezTo>
                  <a:cubicBezTo>
                    <a:pt x="3029" y="8606"/>
                    <a:pt x="5231" y="8139"/>
                    <a:pt x="5865" y="7139"/>
                  </a:cubicBezTo>
                  <a:cubicBezTo>
                    <a:pt x="6037" y="6876"/>
                    <a:pt x="6032" y="6780"/>
                    <a:pt x="5910" y="6780"/>
                  </a:cubicBezTo>
                  <a:cubicBezTo>
                    <a:pt x="5589" y="6780"/>
                    <a:pt x="4462" y="7440"/>
                    <a:pt x="3640" y="7440"/>
                  </a:cubicBezTo>
                  <a:cubicBezTo>
                    <a:pt x="3625" y="7440"/>
                    <a:pt x="3611" y="7439"/>
                    <a:pt x="3596" y="7439"/>
                  </a:cubicBezTo>
                  <a:cubicBezTo>
                    <a:pt x="2529" y="7406"/>
                    <a:pt x="2229" y="6238"/>
                    <a:pt x="2329" y="5571"/>
                  </a:cubicBezTo>
                  <a:cubicBezTo>
                    <a:pt x="2395" y="4904"/>
                    <a:pt x="5698" y="3169"/>
                    <a:pt x="6232" y="2269"/>
                  </a:cubicBezTo>
                  <a:cubicBezTo>
                    <a:pt x="6344" y="2072"/>
                    <a:pt x="6289" y="1995"/>
                    <a:pt x="6127" y="1995"/>
                  </a:cubicBezTo>
                  <a:cubicBezTo>
                    <a:pt x="5547" y="1995"/>
                    <a:pt x="3597" y="2976"/>
                    <a:pt x="3006" y="2976"/>
                  </a:cubicBezTo>
                  <a:cubicBezTo>
                    <a:pt x="2977" y="2976"/>
                    <a:pt x="2951" y="2974"/>
                    <a:pt x="2929" y="2969"/>
                  </a:cubicBezTo>
                  <a:cubicBezTo>
                    <a:pt x="2362" y="2836"/>
                    <a:pt x="3329" y="2269"/>
                    <a:pt x="4530" y="1401"/>
                  </a:cubicBezTo>
                  <a:cubicBezTo>
                    <a:pt x="5731" y="567"/>
                    <a:pt x="5531" y="0"/>
                    <a:pt x="5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2"/>
            <p:cNvSpPr/>
            <p:nvPr/>
          </p:nvSpPr>
          <p:spPr>
            <a:xfrm>
              <a:off x="3118850" y="2620450"/>
              <a:ext cx="333600" cy="218500"/>
            </a:xfrm>
            <a:custGeom>
              <a:avLst/>
              <a:gdLst/>
              <a:ahLst/>
              <a:cxnLst/>
              <a:rect l="l" t="t" r="r" b="b"/>
              <a:pathLst>
                <a:path w="13344" h="8740" extrusionOk="0">
                  <a:moveTo>
                    <a:pt x="13177" y="0"/>
                  </a:moveTo>
                  <a:cubicBezTo>
                    <a:pt x="13110" y="67"/>
                    <a:pt x="10775" y="3069"/>
                    <a:pt x="10041" y="4036"/>
                  </a:cubicBezTo>
                  <a:cubicBezTo>
                    <a:pt x="9941" y="4203"/>
                    <a:pt x="9708" y="4370"/>
                    <a:pt x="9508" y="4470"/>
                  </a:cubicBezTo>
                  <a:lnTo>
                    <a:pt x="1" y="8506"/>
                  </a:lnTo>
                  <a:lnTo>
                    <a:pt x="67" y="8740"/>
                  </a:lnTo>
                  <a:lnTo>
                    <a:pt x="9975" y="4537"/>
                  </a:lnTo>
                  <a:lnTo>
                    <a:pt x="10675" y="3870"/>
                  </a:lnTo>
                  <a:lnTo>
                    <a:pt x="10675" y="3836"/>
                  </a:lnTo>
                  <a:cubicBezTo>
                    <a:pt x="11275" y="2302"/>
                    <a:pt x="13344" y="234"/>
                    <a:pt x="13344" y="200"/>
                  </a:cubicBezTo>
                  <a:lnTo>
                    <a:pt x="13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2"/>
            <p:cNvSpPr/>
            <p:nvPr/>
          </p:nvSpPr>
          <p:spPr>
            <a:xfrm>
              <a:off x="3381550" y="2661300"/>
              <a:ext cx="200150" cy="76725"/>
            </a:xfrm>
            <a:custGeom>
              <a:avLst/>
              <a:gdLst/>
              <a:ahLst/>
              <a:cxnLst/>
              <a:rect l="l" t="t" r="r" b="b"/>
              <a:pathLst>
                <a:path w="8006" h="3069" extrusionOk="0">
                  <a:moveTo>
                    <a:pt x="7873" y="1"/>
                  </a:moveTo>
                  <a:cubicBezTo>
                    <a:pt x="7839" y="1"/>
                    <a:pt x="4837" y="1869"/>
                    <a:pt x="3169" y="2569"/>
                  </a:cubicBezTo>
                  <a:cubicBezTo>
                    <a:pt x="2806" y="2717"/>
                    <a:pt x="2456" y="2775"/>
                    <a:pt x="2131" y="2775"/>
                  </a:cubicBezTo>
                  <a:cubicBezTo>
                    <a:pt x="994" y="2775"/>
                    <a:pt x="167" y="2069"/>
                    <a:pt x="167" y="2069"/>
                  </a:cubicBezTo>
                  <a:lnTo>
                    <a:pt x="0" y="2269"/>
                  </a:lnTo>
                  <a:cubicBezTo>
                    <a:pt x="26" y="2320"/>
                    <a:pt x="907" y="3068"/>
                    <a:pt x="2137" y="3068"/>
                  </a:cubicBezTo>
                  <a:cubicBezTo>
                    <a:pt x="2499" y="3068"/>
                    <a:pt x="2892" y="3003"/>
                    <a:pt x="3303" y="2836"/>
                  </a:cubicBezTo>
                  <a:cubicBezTo>
                    <a:pt x="4970" y="2102"/>
                    <a:pt x="8006" y="234"/>
                    <a:pt x="8006" y="234"/>
                  </a:cubicBezTo>
                  <a:lnTo>
                    <a:pt x="7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2"/>
            <p:cNvSpPr/>
            <p:nvPr/>
          </p:nvSpPr>
          <p:spPr>
            <a:xfrm>
              <a:off x="3136375" y="2724675"/>
              <a:ext cx="521225" cy="237700"/>
            </a:xfrm>
            <a:custGeom>
              <a:avLst/>
              <a:gdLst/>
              <a:ahLst/>
              <a:cxnLst/>
              <a:rect l="l" t="t" r="r" b="b"/>
              <a:pathLst>
                <a:path w="20849" h="9508" extrusionOk="0">
                  <a:moveTo>
                    <a:pt x="13010" y="1"/>
                  </a:moveTo>
                  <a:lnTo>
                    <a:pt x="12909" y="34"/>
                  </a:lnTo>
                  <a:lnTo>
                    <a:pt x="11975" y="234"/>
                  </a:lnTo>
                  <a:lnTo>
                    <a:pt x="11642" y="334"/>
                  </a:lnTo>
                  <a:lnTo>
                    <a:pt x="11609" y="401"/>
                  </a:lnTo>
                  <a:cubicBezTo>
                    <a:pt x="11609" y="401"/>
                    <a:pt x="11575" y="434"/>
                    <a:pt x="11508" y="535"/>
                  </a:cubicBezTo>
                  <a:cubicBezTo>
                    <a:pt x="11442" y="701"/>
                    <a:pt x="11175" y="1068"/>
                    <a:pt x="10808" y="1602"/>
                  </a:cubicBezTo>
                  <a:cubicBezTo>
                    <a:pt x="10408" y="2169"/>
                    <a:pt x="4237" y="3904"/>
                    <a:pt x="100" y="4938"/>
                  </a:cubicBezTo>
                  <a:cubicBezTo>
                    <a:pt x="67" y="4938"/>
                    <a:pt x="0" y="4938"/>
                    <a:pt x="0" y="5004"/>
                  </a:cubicBezTo>
                  <a:lnTo>
                    <a:pt x="67" y="5071"/>
                  </a:lnTo>
                  <a:lnTo>
                    <a:pt x="167" y="5205"/>
                  </a:lnTo>
                  <a:cubicBezTo>
                    <a:pt x="234" y="5205"/>
                    <a:pt x="300" y="5171"/>
                    <a:pt x="434" y="5171"/>
                  </a:cubicBezTo>
                  <a:lnTo>
                    <a:pt x="467" y="5171"/>
                  </a:lnTo>
                  <a:cubicBezTo>
                    <a:pt x="501" y="5171"/>
                    <a:pt x="534" y="5171"/>
                    <a:pt x="601" y="5138"/>
                  </a:cubicBezTo>
                  <a:cubicBezTo>
                    <a:pt x="1468" y="4871"/>
                    <a:pt x="3403" y="4404"/>
                    <a:pt x="5337" y="3837"/>
                  </a:cubicBezTo>
                  <a:cubicBezTo>
                    <a:pt x="7406" y="3236"/>
                    <a:pt x="9440" y="2636"/>
                    <a:pt x="10508" y="2169"/>
                  </a:cubicBezTo>
                  <a:cubicBezTo>
                    <a:pt x="10908" y="2002"/>
                    <a:pt x="11108" y="1869"/>
                    <a:pt x="11175" y="1735"/>
                  </a:cubicBezTo>
                  <a:cubicBezTo>
                    <a:pt x="11642" y="1135"/>
                    <a:pt x="11909" y="701"/>
                    <a:pt x="11942" y="568"/>
                  </a:cubicBezTo>
                  <a:lnTo>
                    <a:pt x="12076" y="535"/>
                  </a:lnTo>
                  <a:lnTo>
                    <a:pt x="12909" y="334"/>
                  </a:lnTo>
                  <a:cubicBezTo>
                    <a:pt x="13010" y="701"/>
                    <a:pt x="13410" y="1669"/>
                    <a:pt x="14344" y="1902"/>
                  </a:cubicBezTo>
                  <a:cubicBezTo>
                    <a:pt x="14844" y="2036"/>
                    <a:pt x="14611" y="2236"/>
                    <a:pt x="14477" y="2469"/>
                  </a:cubicBezTo>
                  <a:cubicBezTo>
                    <a:pt x="14177" y="2870"/>
                    <a:pt x="14644" y="4337"/>
                    <a:pt x="14511" y="4404"/>
                  </a:cubicBezTo>
                  <a:cubicBezTo>
                    <a:pt x="13176" y="5171"/>
                    <a:pt x="13076" y="5471"/>
                    <a:pt x="13010" y="5571"/>
                  </a:cubicBezTo>
                  <a:lnTo>
                    <a:pt x="13010" y="5638"/>
                  </a:lnTo>
                  <a:cubicBezTo>
                    <a:pt x="13010" y="5705"/>
                    <a:pt x="13076" y="5805"/>
                    <a:pt x="13110" y="5838"/>
                  </a:cubicBezTo>
                  <a:cubicBezTo>
                    <a:pt x="13110" y="5838"/>
                    <a:pt x="13143" y="5838"/>
                    <a:pt x="13143" y="5872"/>
                  </a:cubicBezTo>
                  <a:cubicBezTo>
                    <a:pt x="13610" y="6239"/>
                    <a:pt x="17246" y="9474"/>
                    <a:pt x="17279" y="9508"/>
                  </a:cubicBezTo>
                  <a:lnTo>
                    <a:pt x="18113" y="8707"/>
                  </a:lnTo>
                  <a:cubicBezTo>
                    <a:pt x="18113" y="8707"/>
                    <a:pt x="18013" y="8674"/>
                    <a:pt x="17946" y="8574"/>
                  </a:cubicBezTo>
                  <a:cubicBezTo>
                    <a:pt x="17146" y="8073"/>
                    <a:pt x="13743" y="5905"/>
                    <a:pt x="13276" y="5638"/>
                  </a:cubicBezTo>
                  <a:cubicBezTo>
                    <a:pt x="13343" y="5505"/>
                    <a:pt x="13677" y="5205"/>
                    <a:pt x="14611" y="4671"/>
                  </a:cubicBezTo>
                  <a:cubicBezTo>
                    <a:pt x="14642" y="4653"/>
                    <a:pt x="14701" y="4645"/>
                    <a:pt x="14783" y="4645"/>
                  </a:cubicBezTo>
                  <a:cubicBezTo>
                    <a:pt x="15483" y="4645"/>
                    <a:pt x="17906" y="5248"/>
                    <a:pt x="20115" y="5905"/>
                  </a:cubicBezTo>
                  <a:lnTo>
                    <a:pt x="20281" y="5972"/>
                  </a:lnTo>
                  <a:lnTo>
                    <a:pt x="20848" y="5004"/>
                  </a:lnTo>
                  <a:lnTo>
                    <a:pt x="20582" y="4971"/>
                  </a:lnTo>
                  <a:lnTo>
                    <a:pt x="15144" y="4070"/>
                  </a:lnTo>
                  <a:cubicBezTo>
                    <a:pt x="14811" y="3503"/>
                    <a:pt x="14511" y="2803"/>
                    <a:pt x="14644" y="2636"/>
                  </a:cubicBezTo>
                  <a:cubicBezTo>
                    <a:pt x="14844" y="2403"/>
                    <a:pt x="17279" y="2036"/>
                    <a:pt x="19481" y="1835"/>
                  </a:cubicBezTo>
                  <a:lnTo>
                    <a:pt x="19648" y="1835"/>
                  </a:lnTo>
                  <a:lnTo>
                    <a:pt x="19347" y="1202"/>
                  </a:lnTo>
                  <a:lnTo>
                    <a:pt x="19281" y="1202"/>
                  </a:lnTo>
                  <a:cubicBezTo>
                    <a:pt x="19253" y="1202"/>
                    <a:pt x="16588" y="1738"/>
                    <a:pt x="15073" y="1738"/>
                  </a:cubicBezTo>
                  <a:cubicBezTo>
                    <a:pt x="14776" y="1738"/>
                    <a:pt x="14524" y="1718"/>
                    <a:pt x="14344" y="1669"/>
                  </a:cubicBezTo>
                  <a:cubicBezTo>
                    <a:pt x="13510" y="1435"/>
                    <a:pt x="13176" y="568"/>
                    <a:pt x="13110" y="234"/>
                  </a:cubicBezTo>
                  <a:cubicBezTo>
                    <a:pt x="13110" y="168"/>
                    <a:pt x="13076" y="101"/>
                    <a:pt x="13076" y="101"/>
                  </a:cubicBezTo>
                  <a:lnTo>
                    <a:pt x="130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2"/>
            <p:cNvSpPr/>
            <p:nvPr/>
          </p:nvSpPr>
          <p:spPr>
            <a:xfrm>
              <a:off x="3160550" y="2851075"/>
              <a:ext cx="306925" cy="32900"/>
            </a:xfrm>
            <a:custGeom>
              <a:avLst/>
              <a:gdLst/>
              <a:ahLst/>
              <a:cxnLst/>
              <a:rect l="l" t="t" r="r" b="b"/>
              <a:pathLst>
                <a:path w="12277" h="1316" extrusionOk="0">
                  <a:moveTo>
                    <a:pt x="2667" y="0"/>
                  </a:moveTo>
                  <a:cubicBezTo>
                    <a:pt x="1088" y="0"/>
                    <a:pt x="74" y="291"/>
                    <a:pt x="1" y="315"/>
                  </a:cubicBezTo>
                  <a:lnTo>
                    <a:pt x="101" y="582"/>
                  </a:lnTo>
                  <a:cubicBezTo>
                    <a:pt x="101" y="582"/>
                    <a:pt x="1139" y="272"/>
                    <a:pt x="2732" y="272"/>
                  </a:cubicBezTo>
                  <a:cubicBezTo>
                    <a:pt x="3294" y="272"/>
                    <a:pt x="3925" y="311"/>
                    <a:pt x="4604" y="415"/>
                  </a:cubicBezTo>
                  <a:cubicBezTo>
                    <a:pt x="5605" y="582"/>
                    <a:pt x="6439" y="749"/>
                    <a:pt x="7172" y="949"/>
                  </a:cubicBezTo>
                  <a:cubicBezTo>
                    <a:pt x="8022" y="1168"/>
                    <a:pt x="8695" y="1315"/>
                    <a:pt x="9269" y="1315"/>
                  </a:cubicBezTo>
                  <a:cubicBezTo>
                    <a:pt x="9483" y="1315"/>
                    <a:pt x="9684" y="1295"/>
                    <a:pt x="9874" y="1249"/>
                  </a:cubicBezTo>
                  <a:cubicBezTo>
                    <a:pt x="10875" y="949"/>
                    <a:pt x="12209" y="782"/>
                    <a:pt x="12276" y="782"/>
                  </a:cubicBezTo>
                  <a:lnTo>
                    <a:pt x="12209" y="482"/>
                  </a:lnTo>
                  <a:cubicBezTo>
                    <a:pt x="12209" y="482"/>
                    <a:pt x="10842" y="682"/>
                    <a:pt x="9774" y="982"/>
                  </a:cubicBezTo>
                  <a:cubicBezTo>
                    <a:pt x="9614" y="1025"/>
                    <a:pt x="9440" y="1043"/>
                    <a:pt x="9252" y="1043"/>
                  </a:cubicBezTo>
                  <a:cubicBezTo>
                    <a:pt x="8700" y="1043"/>
                    <a:pt x="8027" y="881"/>
                    <a:pt x="7206" y="682"/>
                  </a:cubicBezTo>
                  <a:cubicBezTo>
                    <a:pt x="6472" y="515"/>
                    <a:pt x="5671" y="315"/>
                    <a:pt x="4637" y="149"/>
                  </a:cubicBezTo>
                  <a:cubicBezTo>
                    <a:pt x="3916" y="40"/>
                    <a:pt x="3252" y="0"/>
                    <a:pt x="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2"/>
            <p:cNvSpPr/>
            <p:nvPr/>
          </p:nvSpPr>
          <p:spPr>
            <a:xfrm>
              <a:off x="3256450" y="2771200"/>
              <a:ext cx="234375" cy="49825"/>
            </a:xfrm>
            <a:custGeom>
              <a:avLst/>
              <a:gdLst/>
              <a:ahLst/>
              <a:cxnLst/>
              <a:rect l="l" t="t" r="r" b="b"/>
              <a:pathLst>
                <a:path w="9375" h="1993" extrusionOk="0">
                  <a:moveTo>
                    <a:pt x="7574" y="1"/>
                  </a:moveTo>
                  <a:cubicBezTo>
                    <a:pt x="6361" y="1"/>
                    <a:pt x="4437" y="608"/>
                    <a:pt x="4437" y="608"/>
                  </a:cubicBezTo>
                  <a:lnTo>
                    <a:pt x="1" y="1976"/>
                  </a:lnTo>
                  <a:cubicBezTo>
                    <a:pt x="1" y="1976"/>
                    <a:pt x="893" y="1992"/>
                    <a:pt x="2098" y="1992"/>
                  </a:cubicBezTo>
                  <a:cubicBezTo>
                    <a:pt x="4358" y="1992"/>
                    <a:pt x="7721" y="1935"/>
                    <a:pt x="8373" y="1609"/>
                  </a:cubicBezTo>
                  <a:cubicBezTo>
                    <a:pt x="9374" y="1109"/>
                    <a:pt x="9174" y="775"/>
                    <a:pt x="8373" y="175"/>
                  </a:cubicBezTo>
                  <a:cubicBezTo>
                    <a:pt x="8204" y="49"/>
                    <a:pt x="7917" y="1"/>
                    <a:pt x="7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2"/>
            <p:cNvSpPr/>
            <p:nvPr/>
          </p:nvSpPr>
          <p:spPr>
            <a:xfrm>
              <a:off x="3353200" y="2876450"/>
              <a:ext cx="192250" cy="160150"/>
            </a:xfrm>
            <a:custGeom>
              <a:avLst/>
              <a:gdLst/>
              <a:ahLst/>
              <a:cxnLst/>
              <a:rect l="l" t="t" r="r" b="b"/>
              <a:pathLst>
                <a:path w="7690" h="6406" extrusionOk="0">
                  <a:moveTo>
                    <a:pt x="1401" y="1"/>
                  </a:moveTo>
                  <a:lnTo>
                    <a:pt x="0" y="68"/>
                  </a:lnTo>
                  <a:cubicBezTo>
                    <a:pt x="33" y="101"/>
                    <a:pt x="4637" y="2769"/>
                    <a:pt x="4937" y="4104"/>
                  </a:cubicBezTo>
                  <a:cubicBezTo>
                    <a:pt x="5204" y="5371"/>
                    <a:pt x="6004" y="6305"/>
                    <a:pt x="6271" y="6339"/>
                  </a:cubicBezTo>
                  <a:cubicBezTo>
                    <a:pt x="6286" y="6384"/>
                    <a:pt x="6315" y="6402"/>
                    <a:pt x="6342" y="6402"/>
                  </a:cubicBezTo>
                  <a:cubicBezTo>
                    <a:pt x="6375" y="6402"/>
                    <a:pt x="6405" y="6375"/>
                    <a:pt x="6405" y="6339"/>
                  </a:cubicBezTo>
                  <a:lnTo>
                    <a:pt x="6805" y="6405"/>
                  </a:lnTo>
                  <a:cubicBezTo>
                    <a:pt x="7344" y="6405"/>
                    <a:pt x="7690" y="5586"/>
                    <a:pt x="7331" y="5586"/>
                  </a:cubicBezTo>
                  <a:cubicBezTo>
                    <a:pt x="7267" y="5586"/>
                    <a:pt x="7182" y="5612"/>
                    <a:pt x="7072" y="5672"/>
                  </a:cubicBezTo>
                  <a:cubicBezTo>
                    <a:pt x="6872" y="5638"/>
                    <a:pt x="5437" y="5271"/>
                    <a:pt x="5170" y="4004"/>
                  </a:cubicBezTo>
                  <a:cubicBezTo>
                    <a:pt x="4837" y="2603"/>
                    <a:pt x="1501" y="10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2"/>
            <p:cNvSpPr/>
            <p:nvPr/>
          </p:nvSpPr>
          <p:spPr>
            <a:xfrm>
              <a:off x="3660075" y="2665150"/>
              <a:ext cx="52775" cy="30425"/>
            </a:xfrm>
            <a:custGeom>
              <a:avLst/>
              <a:gdLst/>
              <a:ahLst/>
              <a:cxnLst/>
              <a:rect l="l" t="t" r="r" b="b"/>
              <a:pathLst>
                <a:path w="2111" h="1217" extrusionOk="0">
                  <a:moveTo>
                    <a:pt x="733" y="0"/>
                  </a:moveTo>
                  <a:cubicBezTo>
                    <a:pt x="337" y="0"/>
                    <a:pt x="1" y="90"/>
                    <a:pt x="1" y="247"/>
                  </a:cubicBezTo>
                  <a:cubicBezTo>
                    <a:pt x="34" y="681"/>
                    <a:pt x="401" y="1014"/>
                    <a:pt x="401" y="1014"/>
                  </a:cubicBezTo>
                  <a:cubicBezTo>
                    <a:pt x="401" y="1014"/>
                    <a:pt x="851" y="1217"/>
                    <a:pt x="1274" y="1217"/>
                  </a:cubicBezTo>
                  <a:cubicBezTo>
                    <a:pt x="1579" y="1217"/>
                    <a:pt x="1871" y="1111"/>
                    <a:pt x="1969" y="747"/>
                  </a:cubicBezTo>
                  <a:cubicBezTo>
                    <a:pt x="2111" y="219"/>
                    <a:pt x="1350" y="0"/>
                    <a:pt x="7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2"/>
            <p:cNvSpPr/>
            <p:nvPr/>
          </p:nvSpPr>
          <p:spPr>
            <a:xfrm>
              <a:off x="3675925" y="2716900"/>
              <a:ext cx="60075" cy="42000"/>
            </a:xfrm>
            <a:custGeom>
              <a:avLst/>
              <a:gdLst/>
              <a:ahLst/>
              <a:cxnLst/>
              <a:rect l="l" t="t" r="r" b="b"/>
              <a:pathLst>
                <a:path w="2403" h="1680" extrusionOk="0">
                  <a:moveTo>
                    <a:pt x="1516" y="0"/>
                  </a:moveTo>
                  <a:cubicBezTo>
                    <a:pt x="980" y="0"/>
                    <a:pt x="234" y="479"/>
                    <a:pt x="234" y="479"/>
                  </a:cubicBezTo>
                  <a:cubicBezTo>
                    <a:pt x="0" y="612"/>
                    <a:pt x="334" y="1679"/>
                    <a:pt x="1335" y="1679"/>
                  </a:cubicBezTo>
                  <a:cubicBezTo>
                    <a:pt x="2269" y="1679"/>
                    <a:pt x="2402" y="712"/>
                    <a:pt x="1935" y="178"/>
                  </a:cubicBezTo>
                  <a:cubicBezTo>
                    <a:pt x="1838" y="49"/>
                    <a:pt x="1688" y="0"/>
                    <a:pt x="1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2"/>
            <p:cNvSpPr/>
            <p:nvPr/>
          </p:nvSpPr>
          <p:spPr>
            <a:xfrm>
              <a:off x="3666825" y="2792300"/>
              <a:ext cx="90850" cy="45850"/>
            </a:xfrm>
            <a:custGeom>
              <a:avLst/>
              <a:gdLst/>
              <a:ahLst/>
              <a:cxnLst/>
              <a:rect l="l" t="t" r="r" b="b"/>
              <a:pathLst>
                <a:path w="3634" h="1834" extrusionOk="0">
                  <a:moveTo>
                    <a:pt x="2240" y="0"/>
                  </a:moveTo>
                  <a:cubicBezTo>
                    <a:pt x="1887" y="0"/>
                    <a:pt x="1565" y="98"/>
                    <a:pt x="1565" y="98"/>
                  </a:cubicBezTo>
                  <a:cubicBezTo>
                    <a:pt x="1" y="1141"/>
                    <a:pt x="2035" y="1834"/>
                    <a:pt x="2845" y="1834"/>
                  </a:cubicBezTo>
                  <a:cubicBezTo>
                    <a:pt x="2864" y="1834"/>
                    <a:pt x="2882" y="1833"/>
                    <a:pt x="2899" y="1832"/>
                  </a:cubicBezTo>
                  <a:cubicBezTo>
                    <a:pt x="3633" y="1799"/>
                    <a:pt x="3366" y="965"/>
                    <a:pt x="3033" y="331"/>
                  </a:cubicBezTo>
                  <a:cubicBezTo>
                    <a:pt x="2864" y="71"/>
                    <a:pt x="2541" y="0"/>
                    <a:pt x="2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2"/>
            <p:cNvSpPr/>
            <p:nvPr/>
          </p:nvSpPr>
          <p:spPr>
            <a:xfrm>
              <a:off x="3576150" y="2621725"/>
              <a:ext cx="73100" cy="28575"/>
            </a:xfrm>
            <a:custGeom>
              <a:avLst/>
              <a:gdLst/>
              <a:ahLst/>
              <a:cxnLst/>
              <a:rect l="l" t="t" r="r" b="b"/>
              <a:pathLst>
                <a:path w="2924" h="1143" extrusionOk="0">
                  <a:moveTo>
                    <a:pt x="1901" y="1"/>
                  </a:moveTo>
                  <a:cubicBezTo>
                    <a:pt x="1111" y="1"/>
                    <a:pt x="1" y="381"/>
                    <a:pt x="689" y="950"/>
                  </a:cubicBezTo>
                  <a:cubicBezTo>
                    <a:pt x="849" y="1088"/>
                    <a:pt x="1046" y="1142"/>
                    <a:pt x="1256" y="1142"/>
                  </a:cubicBezTo>
                  <a:cubicBezTo>
                    <a:pt x="2007" y="1142"/>
                    <a:pt x="2924" y="450"/>
                    <a:pt x="2924" y="450"/>
                  </a:cubicBezTo>
                  <a:cubicBezTo>
                    <a:pt x="2924" y="450"/>
                    <a:pt x="2891" y="149"/>
                    <a:pt x="2157" y="16"/>
                  </a:cubicBezTo>
                  <a:cubicBezTo>
                    <a:pt x="2078" y="6"/>
                    <a:pt x="1992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2"/>
            <p:cNvSpPr/>
            <p:nvPr/>
          </p:nvSpPr>
          <p:spPr>
            <a:xfrm>
              <a:off x="3534975" y="2610675"/>
              <a:ext cx="30175" cy="18125"/>
            </a:xfrm>
            <a:custGeom>
              <a:avLst/>
              <a:gdLst/>
              <a:ahLst/>
              <a:cxnLst/>
              <a:rect l="l" t="t" r="r" b="b"/>
              <a:pathLst>
                <a:path w="1207" h="725" extrusionOk="0">
                  <a:moveTo>
                    <a:pt x="897" y="1"/>
                  </a:moveTo>
                  <a:cubicBezTo>
                    <a:pt x="773" y="1"/>
                    <a:pt x="640" y="34"/>
                    <a:pt x="568" y="91"/>
                  </a:cubicBezTo>
                  <a:cubicBezTo>
                    <a:pt x="368" y="191"/>
                    <a:pt x="1" y="725"/>
                    <a:pt x="501" y="725"/>
                  </a:cubicBezTo>
                  <a:cubicBezTo>
                    <a:pt x="1002" y="725"/>
                    <a:pt x="1168" y="191"/>
                    <a:pt x="1168" y="191"/>
                  </a:cubicBezTo>
                  <a:cubicBezTo>
                    <a:pt x="1206" y="58"/>
                    <a:pt x="1061" y="1"/>
                    <a:pt x="8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2"/>
            <p:cNvSpPr/>
            <p:nvPr/>
          </p:nvSpPr>
          <p:spPr>
            <a:xfrm>
              <a:off x="3675725" y="2853375"/>
              <a:ext cx="72775" cy="35875"/>
            </a:xfrm>
            <a:custGeom>
              <a:avLst/>
              <a:gdLst/>
              <a:ahLst/>
              <a:cxnLst/>
              <a:rect l="l" t="t" r="r" b="b"/>
              <a:pathLst>
                <a:path w="2911" h="1435" extrusionOk="0">
                  <a:moveTo>
                    <a:pt x="925" y="1"/>
                  </a:moveTo>
                  <a:cubicBezTo>
                    <a:pt x="459" y="1"/>
                    <a:pt x="270" y="407"/>
                    <a:pt x="242" y="490"/>
                  </a:cubicBezTo>
                  <a:cubicBezTo>
                    <a:pt x="0" y="997"/>
                    <a:pt x="1176" y="1435"/>
                    <a:pt x="1956" y="1435"/>
                  </a:cubicBezTo>
                  <a:cubicBezTo>
                    <a:pt x="2254" y="1435"/>
                    <a:pt x="2494" y="1371"/>
                    <a:pt x="2577" y="1224"/>
                  </a:cubicBezTo>
                  <a:cubicBezTo>
                    <a:pt x="2910" y="690"/>
                    <a:pt x="1943" y="357"/>
                    <a:pt x="1243" y="57"/>
                  </a:cubicBezTo>
                  <a:cubicBezTo>
                    <a:pt x="1125" y="17"/>
                    <a:pt x="1019" y="1"/>
                    <a:pt x="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2"/>
            <p:cNvSpPr/>
            <p:nvPr/>
          </p:nvSpPr>
          <p:spPr>
            <a:xfrm>
              <a:off x="3671750" y="2900475"/>
              <a:ext cx="58400" cy="36875"/>
            </a:xfrm>
            <a:custGeom>
              <a:avLst/>
              <a:gdLst/>
              <a:ahLst/>
              <a:cxnLst/>
              <a:rect l="l" t="t" r="r" b="b"/>
              <a:pathLst>
                <a:path w="2336" h="1475" extrusionOk="0">
                  <a:moveTo>
                    <a:pt x="878" y="1"/>
                  </a:moveTo>
                  <a:cubicBezTo>
                    <a:pt x="565" y="1"/>
                    <a:pt x="367" y="174"/>
                    <a:pt x="367" y="174"/>
                  </a:cubicBezTo>
                  <a:cubicBezTo>
                    <a:pt x="1" y="674"/>
                    <a:pt x="1668" y="1442"/>
                    <a:pt x="2002" y="1475"/>
                  </a:cubicBezTo>
                  <a:cubicBezTo>
                    <a:pt x="2336" y="1475"/>
                    <a:pt x="2269" y="874"/>
                    <a:pt x="1602" y="307"/>
                  </a:cubicBezTo>
                  <a:cubicBezTo>
                    <a:pt x="1328" y="72"/>
                    <a:pt x="1079" y="1"/>
                    <a:pt x="8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2"/>
            <p:cNvSpPr/>
            <p:nvPr/>
          </p:nvSpPr>
          <p:spPr>
            <a:xfrm>
              <a:off x="3629425" y="2946125"/>
              <a:ext cx="58200" cy="31150"/>
            </a:xfrm>
            <a:custGeom>
              <a:avLst/>
              <a:gdLst/>
              <a:ahLst/>
              <a:cxnLst/>
              <a:rect l="l" t="t" r="r" b="b"/>
              <a:pathLst>
                <a:path w="2328" h="1246" extrusionOk="0">
                  <a:moveTo>
                    <a:pt x="796" y="0"/>
                  </a:moveTo>
                  <a:cubicBezTo>
                    <a:pt x="585" y="0"/>
                    <a:pt x="559" y="116"/>
                    <a:pt x="559" y="116"/>
                  </a:cubicBezTo>
                  <a:cubicBezTo>
                    <a:pt x="1" y="914"/>
                    <a:pt x="1224" y="1245"/>
                    <a:pt x="1861" y="1245"/>
                  </a:cubicBezTo>
                  <a:cubicBezTo>
                    <a:pt x="2023" y="1245"/>
                    <a:pt x="2147" y="1224"/>
                    <a:pt x="2194" y="1183"/>
                  </a:cubicBezTo>
                  <a:cubicBezTo>
                    <a:pt x="2327" y="1017"/>
                    <a:pt x="2194" y="550"/>
                    <a:pt x="1427" y="183"/>
                  </a:cubicBezTo>
                  <a:cubicBezTo>
                    <a:pt x="1123" y="43"/>
                    <a:pt x="925" y="0"/>
                    <a:pt x="7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2"/>
            <p:cNvSpPr/>
            <p:nvPr/>
          </p:nvSpPr>
          <p:spPr>
            <a:xfrm>
              <a:off x="3601700" y="2990200"/>
              <a:ext cx="65250" cy="33750"/>
            </a:xfrm>
            <a:custGeom>
              <a:avLst/>
              <a:gdLst/>
              <a:ahLst/>
              <a:cxnLst/>
              <a:rect l="l" t="t" r="r" b="b"/>
              <a:pathLst>
                <a:path w="2610" h="1350" extrusionOk="0">
                  <a:moveTo>
                    <a:pt x="1024" y="0"/>
                  </a:moveTo>
                  <a:cubicBezTo>
                    <a:pt x="628" y="0"/>
                    <a:pt x="401" y="254"/>
                    <a:pt x="401" y="254"/>
                  </a:cubicBezTo>
                  <a:cubicBezTo>
                    <a:pt x="1" y="788"/>
                    <a:pt x="301" y="1088"/>
                    <a:pt x="1168" y="1288"/>
                  </a:cubicBezTo>
                  <a:cubicBezTo>
                    <a:pt x="1316" y="1330"/>
                    <a:pt x="1461" y="1349"/>
                    <a:pt x="1596" y="1349"/>
                  </a:cubicBezTo>
                  <a:cubicBezTo>
                    <a:pt x="2221" y="1349"/>
                    <a:pt x="2610" y="931"/>
                    <a:pt x="1869" y="354"/>
                  </a:cubicBezTo>
                  <a:cubicBezTo>
                    <a:pt x="1538" y="85"/>
                    <a:pt x="1253" y="0"/>
                    <a:pt x="1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2"/>
            <p:cNvSpPr/>
            <p:nvPr/>
          </p:nvSpPr>
          <p:spPr>
            <a:xfrm>
              <a:off x="3502100" y="2150125"/>
              <a:ext cx="26675" cy="24950"/>
            </a:xfrm>
            <a:custGeom>
              <a:avLst/>
              <a:gdLst/>
              <a:ahLst/>
              <a:cxnLst/>
              <a:rect l="l" t="t" r="r" b="b"/>
              <a:pathLst>
                <a:path w="1067" h="998" extrusionOk="0">
                  <a:moveTo>
                    <a:pt x="647" y="0"/>
                  </a:moveTo>
                  <a:cubicBezTo>
                    <a:pt x="303" y="0"/>
                    <a:pt x="15" y="619"/>
                    <a:pt x="15" y="767"/>
                  </a:cubicBezTo>
                  <a:cubicBezTo>
                    <a:pt x="0" y="932"/>
                    <a:pt x="49" y="997"/>
                    <a:pt x="130" y="997"/>
                  </a:cubicBezTo>
                  <a:cubicBezTo>
                    <a:pt x="408" y="997"/>
                    <a:pt x="1067" y="214"/>
                    <a:pt x="782" y="33"/>
                  </a:cubicBezTo>
                  <a:cubicBezTo>
                    <a:pt x="737" y="10"/>
                    <a:pt x="691" y="0"/>
                    <a:pt x="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2"/>
            <p:cNvSpPr/>
            <p:nvPr/>
          </p:nvSpPr>
          <p:spPr>
            <a:xfrm>
              <a:off x="3460825" y="2110550"/>
              <a:ext cx="23875" cy="27100"/>
            </a:xfrm>
            <a:custGeom>
              <a:avLst/>
              <a:gdLst/>
              <a:ahLst/>
              <a:cxnLst/>
              <a:rect l="l" t="t" r="r" b="b"/>
              <a:pathLst>
                <a:path w="955" h="1084" extrusionOk="0">
                  <a:moveTo>
                    <a:pt x="540" y="1"/>
                  </a:moveTo>
                  <a:cubicBezTo>
                    <a:pt x="170" y="1"/>
                    <a:pt x="1" y="728"/>
                    <a:pt x="32" y="882"/>
                  </a:cubicBezTo>
                  <a:cubicBezTo>
                    <a:pt x="51" y="1025"/>
                    <a:pt x="101" y="1084"/>
                    <a:pt x="166" y="1084"/>
                  </a:cubicBezTo>
                  <a:cubicBezTo>
                    <a:pt x="434" y="1084"/>
                    <a:pt x="954" y="95"/>
                    <a:pt x="632" y="15"/>
                  </a:cubicBezTo>
                  <a:cubicBezTo>
                    <a:pt x="600" y="5"/>
                    <a:pt x="569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2"/>
            <p:cNvSpPr/>
            <p:nvPr/>
          </p:nvSpPr>
          <p:spPr>
            <a:xfrm>
              <a:off x="3395000" y="2087200"/>
              <a:ext cx="25150" cy="27100"/>
            </a:xfrm>
            <a:custGeom>
              <a:avLst/>
              <a:gdLst/>
              <a:ahLst/>
              <a:cxnLst/>
              <a:rect l="l" t="t" r="r" b="b"/>
              <a:pathLst>
                <a:path w="1006" h="1084" extrusionOk="0">
                  <a:moveTo>
                    <a:pt x="544" y="1"/>
                  </a:moveTo>
                  <a:cubicBezTo>
                    <a:pt x="197" y="1"/>
                    <a:pt x="1" y="728"/>
                    <a:pt x="63" y="882"/>
                  </a:cubicBezTo>
                  <a:cubicBezTo>
                    <a:pt x="76" y="1025"/>
                    <a:pt x="123" y="1084"/>
                    <a:pt x="187" y="1084"/>
                  </a:cubicBezTo>
                  <a:cubicBezTo>
                    <a:pt x="452" y="1084"/>
                    <a:pt x="1006" y="95"/>
                    <a:pt x="630" y="15"/>
                  </a:cubicBezTo>
                  <a:cubicBezTo>
                    <a:pt x="600" y="5"/>
                    <a:pt x="572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2"/>
            <p:cNvSpPr/>
            <p:nvPr/>
          </p:nvSpPr>
          <p:spPr>
            <a:xfrm>
              <a:off x="3518725" y="2361450"/>
              <a:ext cx="32600" cy="16875"/>
            </a:xfrm>
            <a:custGeom>
              <a:avLst/>
              <a:gdLst/>
              <a:ahLst/>
              <a:cxnLst/>
              <a:rect l="l" t="t" r="r" b="b"/>
              <a:pathLst>
                <a:path w="1304" h="675" extrusionOk="0">
                  <a:moveTo>
                    <a:pt x="889" y="1"/>
                  </a:moveTo>
                  <a:cubicBezTo>
                    <a:pt x="597" y="1"/>
                    <a:pt x="199" y="290"/>
                    <a:pt x="151" y="386"/>
                  </a:cubicBezTo>
                  <a:cubicBezTo>
                    <a:pt x="0" y="595"/>
                    <a:pt x="103" y="675"/>
                    <a:pt x="291" y="675"/>
                  </a:cubicBezTo>
                  <a:cubicBezTo>
                    <a:pt x="646" y="675"/>
                    <a:pt x="1304" y="392"/>
                    <a:pt x="1151" y="153"/>
                  </a:cubicBezTo>
                  <a:cubicBezTo>
                    <a:pt x="1096" y="43"/>
                    <a:pt x="1000" y="1"/>
                    <a:pt x="8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2"/>
            <p:cNvSpPr/>
            <p:nvPr/>
          </p:nvSpPr>
          <p:spPr>
            <a:xfrm>
              <a:off x="3510075" y="2413600"/>
              <a:ext cx="61950" cy="31050"/>
            </a:xfrm>
            <a:custGeom>
              <a:avLst/>
              <a:gdLst/>
              <a:ahLst/>
              <a:cxnLst/>
              <a:rect l="l" t="t" r="r" b="b"/>
              <a:pathLst>
                <a:path w="2478" h="1242" extrusionOk="0">
                  <a:moveTo>
                    <a:pt x="1665" y="0"/>
                  </a:moveTo>
                  <a:cubicBezTo>
                    <a:pt x="1112" y="0"/>
                    <a:pt x="417" y="500"/>
                    <a:pt x="296" y="669"/>
                  </a:cubicBezTo>
                  <a:cubicBezTo>
                    <a:pt x="0" y="1083"/>
                    <a:pt x="209" y="1241"/>
                    <a:pt x="582" y="1241"/>
                  </a:cubicBezTo>
                  <a:cubicBezTo>
                    <a:pt x="1259" y="1241"/>
                    <a:pt x="2477" y="720"/>
                    <a:pt x="2198" y="268"/>
                  </a:cubicBezTo>
                  <a:cubicBezTo>
                    <a:pt x="2068" y="74"/>
                    <a:pt x="1877" y="0"/>
                    <a:pt x="1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2"/>
            <p:cNvSpPr/>
            <p:nvPr/>
          </p:nvSpPr>
          <p:spPr>
            <a:xfrm>
              <a:off x="3523350" y="2482950"/>
              <a:ext cx="38825" cy="22750"/>
            </a:xfrm>
            <a:custGeom>
              <a:avLst/>
              <a:gdLst/>
              <a:ahLst/>
              <a:cxnLst/>
              <a:rect l="l" t="t" r="r" b="b"/>
              <a:pathLst>
                <a:path w="1553" h="910" extrusionOk="0">
                  <a:moveTo>
                    <a:pt x="796" y="1"/>
                  </a:moveTo>
                  <a:cubicBezTo>
                    <a:pt x="501" y="1"/>
                    <a:pt x="227" y="228"/>
                    <a:pt x="166" y="330"/>
                  </a:cubicBezTo>
                  <a:cubicBezTo>
                    <a:pt x="1" y="726"/>
                    <a:pt x="390" y="909"/>
                    <a:pt x="774" y="909"/>
                  </a:cubicBezTo>
                  <a:cubicBezTo>
                    <a:pt x="1166" y="909"/>
                    <a:pt x="1552" y="717"/>
                    <a:pt x="1333" y="363"/>
                  </a:cubicBezTo>
                  <a:cubicBezTo>
                    <a:pt x="1178" y="92"/>
                    <a:pt x="983" y="1"/>
                    <a:pt x="7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2"/>
            <p:cNvSpPr/>
            <p:nvPr/>
          </p:nvSpPr>
          <p:spPr>
            <a:xfrm>
              <a:off x="3492100" y="2191600"/>
              <a:ext cx="41125" cy="36100"/>
            </a:xfrm>
            <a:custGeom>
              <a:avLst/>
              <a:gdLst/>
              <a:ahLst/>
              <a:cxnLst/>
              <a:rect l="l" t="t" r="r" b="b"/>
              <a:pathLst>
                <a:path w="1645" h="1444" extrusionOk="0">
                  <a:moveTo>
                    <a:pt x="1179" y="1"/>
                  </a:moveTo>
                  <a:cubicBezTo>
                    <a:pt x="769" y="1"/>
                    <a:pt x="109" y="848"/>
                    <a:pt x="81" y="876"/>
                  </a:cubicBezTo>
                  <a:lnTo>
                    <a:pt x="115" y="843"/>
                  </a:lnTo>
                  <a:lnTo>
                    <a:pt x="115" y="843"/>
                  </a:lnTo>
                  <a:cubicBezTo>
                    <a:pt x="1" y="1280"/>
                    <a:pt x="85" y="1444"/>
                    <a:pt x="255" y="1444"/>
                  </a:cubicBezTo>
                  <a:cubicBezTo>
                    <a:pt x="680" y="1444"/>
                    <a:pt x="1645" y="419"/>
                    <a:pt x="1382" y="109"/>
                  </a:cubicBezTo>
                  <a:cubicBezTo>
                    <a:pt x="1328" y="33"/>
                    <a:pt x="1258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2"/>
            <p:cNvSpPr/>
            <p:nvPr/>
          </p:nvSpPr>
          <p:spPr>
            <a:xfrm>
              <a:off x="3506500" y="2251775"/>
              <a:ext cx="34200" cy="25525"/>
            </a:xfrm>
            <a:custGeom>
              <a:avLst/>
              <a:gdLst/>
              <a:ahLst/>
              <a:cxnLst/>
              <a:rect l="l" t="t" r="r" b="b"/>
              <a:pathLst>
                <a:path w="1368" h="1021" extrusionOk="0">
                  <a:moveTo>
                    <a:pt x="895" y="1"/>
                  </a:moveTo>
                  <a:cubicBezTo>
                    <a:pt x="545" y="1"/>
                    <a:pt x="139" y="470"/>
                    <a:pt x="139" y="470"/>
                  </a:cubicBezTo>
                  <a:cubicBezTo>
                    <a:pt x="1" y="875"/>
                    <a:pt x="87" y="1021"/>
                    <a:pt x="257" y="1021"/>
                  </a:cubicBezTo>
                  <a:cubicBezTo>
                    <a:pt x="620" y="1021"/>
                    <a:pt x="1367" y="353"/>
                    <a:pt x="1140" y="103"/>
                  </a:cubicBezTo>
                  <a:cubicBezTo>
                    <a:pt x="1067" y="30"/>
                    <a:pt x="983" y="1"/>
                    <a:pt x="8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2"/>
            <p:cNvSpPr/>
            <p:nvPr/>
          </p:nvSpPr>
          <p:spPr>
            <a:xfrm>
              <a:off x="3147200" y="2614350"/>
              <a:ext cx="241875" cy="106200"/>
            </a:xfrm>
            <a:custGeom>
              <a:avLst/>
              <a:gdLst/>
              <a:ahLst/>
              <a:cxnLst/>
              <a:rect l="l" t="t" r="r" b="b"/>
              <a:pathLst>
                <a:path w="9675" h="4248" extrusionOk="0">
                  <a:moveTo>
                    <a:pt x="7424" y="0"/>
                  </a:moveTo>
                  <a:cubicBezTo>
                    <a:pt x="7117" y="0"/>
                    <a:pt x="6778" y="33"/>
                    <a:pt x="6405" y="111"/>
                  </a:cubicBezTo>
                  <a:cubicBezTo>
                    <a:pt x="4237" y="578"/>
                    <a:pt x="368" y="3446"/>
                    <a:pt x="368" y="3446"/>
                  </a:cubicBezTo>
                  <a:lnTo>
                    <a:pt x="1" y="4247"/>
                  </a:lnTo>
                  <a:cubicBezTo>
                    <a:pt x="1" y="4247"/>
                    <a:pt x="4638" y="578"/>
                    <a:pt x="6205" y="578"/>
                  </a:cubicBezTo>
                  <a:cubicBezTo>
                    <a:pt x="7840" y="578"/>
                    <a:pt x="8707" y="1278"/>
                    <a:pt x="8674" y="1645"/>
                  </a:cubicBezTo>
                  <a:cubicBezTo>
                    <a:pt x="8674" y="1687"/>
                    <a:pt x="8689" y="1705"/>
                    <a:pt x="8717" y="1705"/>
                  </a:cubicBezTo>
                  <a:cubicBezTo>
                    <a:pt x="8908" y="1705"/>
                    <a:pt x="9674" y="811"/>
                    <a:pt x="9674" y="811"/>
                  </a:cubicBezTo>
                  <a:cubicBezTo>
                    <a:pt x="9674" y="811"/>
                    <a:pt x="8956" y="0"/>
                    <a:pt x="7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2"/>
            <p:cNvSpPr/>
            <p:nvPr/>
          </p:nvSpPr>
          <p:spPr>
            <a:xfrm>
              <a:off x="3083825" y="2676325"/>
              <a:ext cx="67325" cy="178875"/>
            </a:xfrm>
            <a:custGeom>
              <a:avLst/>
              <a:gdLst/>
              <a:ahLst/>
              <a:cxnLst/>
              <a:rect l="l" t="t" r="r" b="b"/>
              <a:pathLst>
                <a:path w="2693" h="7155" extrusionOk="0">
                  <a:moveTo>
                    <a:pt x="434" y="0"/>
                  </a:moveTo>
                  <a:lnTo>
                    <a:pt x="334" y="701"/>
                  </a:lnTo>
                  <a:cubicBezTo>
                    <a:pt x="334" y="701"/>
                    <a:pt x="268" y="1301"/>
                    <a:pt x="268" y="2268"/>
                  </a:cubicBezTo>
                  <a:cubicBezTo>
                    <a:pt x="268" y="3202"/>
                    <a:pt x="1" y="4537"/>
                    <a:pt x="334" y="5137"/>
                  </a:cubicBezTo>
                  <a:cubicBezTo>
                    <a:pt x="660" y="5612"/>
                    <a:pt x="433" y="5638"/>
                    <a:pt x="379" y="5638"/>
                  </a:cubicBezTo>
                  <a:cubicBezTo>
                    <a:pt x="372" y="5638"/>
                    <a:pt x="368" y="5637"/>
                    <a:pt x="368" y="5637"/>
                  </a:cubicBezTo>
                  <a:lnTo>
                    <a:pt x="368" y="5637"/>
                  </a:lnTo>
                  <a:cubicBezTo>
                    <a:pt x="368" y="5638"/>
                    <a:pt x="401" y="6238"/>
                    <a:pt x="1102" y="6571"/>
                  </a:cubicBezTo>
                  <a:cubicBezTo>
                    <a:pt x="1786" y="6810"/>
                    <a:pt x="2631" y="7154"/>
                    <a:pt x="2685" y="7154"/>
                  </a:cubicBezTo>
                  <a:cubicBezTo>
                    <a:pt x="2692" y="7154"/>
                    <a:pt x="2687" y="7149"/>
                    <a:pt x="2669" y="7139"/>
                  </a:cubicBezTo>
                  <a:cubicBezTo>
                    <a:pt x="2503" y="7105"/>
                    <a:pt x="568" y="5170"/>
                    <a:pt x="835" y="2835"/>
                  </a:cubicBezTo>
                  <a:cubicBezTo>
                    <a:pt x="1068" y="500"/>
                    <a:pt x="43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2"/>
            <p:cNvSpPr/>
            <p:nvPr/>
          </p:nvSpPr>
          <p:spPr>
            <a:xfrm>
              <a:off x="3115525" y="2608550"/>
              <a:ext cx="340675" cy="224575"/>
            </a:xfrm>
            <a:custGeom>
              <a:avLst/>
              <a:gdLst/>
              <a:ahLst/>
              <a:cxnLst/>
              <a:rect l="l" t="t" r="r" b="b"/>
              <a:pathLst>
                <a:path w="13627" h="8983" extrusionOk="0">
                  <a:moveTo>
                    <a:pt x="13026" y="1"/>
                  </a:moveTo>
                  <a:cubicBezTo>
                    <a:pt x="12826" y="1"/>
                    <a:pt x="12543" y="76"/>
                    <a:pt x="12142" y="276"/>
                  </a:cubicBezTo>
                  <a:cubicBezTo>
                    <a:pt x="4770" y="4012"/>
                    <a:pt x="0" y="8549"/>
                    <a:pt x="0" y="8549"/>
                  </a:cubicBezTo>
                  <a:lnTo>
                    <a:pt x="100" y="8982"/>
                  </a:lnTo>
                  <a:cubicBezTo>
                    <a:pt x="3103" y="4979"/>
                    <a:pt x="13477" y="676"/>
                    <a:pt x="13477" y="676"/>
                  </a:cubicBezTo>
                  <a:cubicBezTo>
                    <a:pt x="13477" y="676"/>
                    <a:pt x="13627" y="1"/>
                    <a:pt x="13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2"/>
            <p:cNvSpPr/>
            <p:nvPr/>
          </p:nvSpPr>
          <p:spPr>
            <a:xfrm>
              <a:off x="3350700" y="2836750"/>
              <a:ext cx="76450" cy="26100"/>
            </a:xfrm>
            <a:custGeom>
              <a:avLst/>
              <a:gdLst/>
              <a:ahLst/>
              <a:cxnLst/>
              <a:rect l="l" t="t" r="r" b="b"/>
              <a:pathLst>
                <a:path w="3058" h="1044" extrusionOk="0">
                  <a:moveTo>
                    <a:pt x="1772" y="0"/>
                  </a:moveTo>
                  <a:cubicBezTo>
                    <a:pt x="1109" y="0"/>
                    <a:pt x="434" y="88"/>
                    <a:pt x="434" y="88"/>
                  </a:cubicBezTo>
                  <a:cubicBezTo>
                    <a:pt x="434" y="88"/>
                    <a:pt x="0" y="421"/>
                    <a:pt x="500" y="822"/>
                  </a:cubicBezTo>
                  <a:cubicBezTo>
                    <a:pt x="664" y="973"/>
                    <a:pt x="1026" y="1043"/>
                    <a:pt x="1428" y="1043"/>
                  </a:cubicBezTo>
                  <a:cubicBezTo>
                    <a:pt x="2175" y="1043"/>
                    <a:pt x="3057" y="800"/>
                    <a:pt x="3036" y="388"/>
                  </a:cubicBezTo>
                  <a:cubicBezTo>
                    <a:pt x="3019" y="79"/>
                    <a:pt x="2401" y="0"/>
                    <a:pt x="1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2"/>
            <p:cNvSpPr/>
            <p:nvPr/>
          </p:nvSpPr>
          <p:spPr>
            <a:xfrm>
              <a:off x="3309125" y="2713000"/>
              <a:ext cx="88275" cy="52900"/>
            </a:xfrm>
            <a:custGeom>
              <a:avLst/>
              <a:gdLst/>
              <a:ahLst/>
              <a:cxnLst/>
              <a:rect l="l" t="t" r="r" b="b"/>
              <a:pathLst>
                <a:path w="3531" h="2116" extrusionOk="0">
                  <a:moveTo>
                    <a:pt x="3064" y="1"/>
                  </a:moveTo>
                  <a:lnTo>
                    <a:pt x="3064" y="1"/>
                  </a:lnTo>
                  <a:cubicBezTo>
                    <a:pt x="2364" y="1035"/>
                    <a:pt x="362" y="1435"/>
                    <a:pt x="95" y="1835"/>
                  </a:cubicBezTo>
                  <a:cubicBezTo>
                    <a:pt x="1" y="2011"/>
                    <a:pt x="229" y="2116"/>
                    <a:pt x="599" y="2116"/>
                  </a:cubicBezTo>
                  <a:cubicBezTo>
                    <a:pt x="1142" y="2116"/>
                    <a:pt x="1988" y="1891"/>
                    <a:pt x="2564" y="1335"/>
                  </a:cubicBezTo>
                  <a:cubicBezTo>
                    <a:pt x="3531" y="435"/>
                    <a:pt x="3064" y="1"/>
                    <a:pt x="3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2"/>
            <p:cNvSpPr/>
            <p:nvPr/>
          </p:nvSpPr>
          <p:spPr>
            <a:xfrm>
              <a:off x="3423250" y="2667475"/>
              <a:ext cx="70700" cy="44225"/>
            </a:xfrm>
            <a:custGeom>
              <a:avLst/>
              <a:gdLst/>
              <a:ahLst/>
              <a:cxnLst/>
              <a:rect l="l" t="t" r="r" b="b"/>
              <a:pathLst>
                <a:path w="2828" h="1769" extrusionOk="0">
                  <a:moveTo>
                    <a:pt x="1670" y="1"/>
                  </a:moveTo>
                  <a:cubicBezTo>
                    <a:pt x="1044" y="1"/>
                    <a:pt x="522" y="506"/>
                    <a:pt x="467" y="588"/>
                  </a:cubicBezTo>
                  <a:cubicBezTo>
                    <a:pt x="0" y="854"/>
                    <a:pt x="1101" y="1522"/>
                    <a:pt x="1368" y="1755"/>
                  </a:cubicBezTo>
                  <a:cubicBezTo>
                    <a:pt x="1384" y="1764"/>
                    <a:pt x="1402" y="1768"/>
                    <a:pt x="1423" y="1768"/>
                  </a:cubicBezTo>
                  <a:cubicBezTo>
                    <a:pt x="1791" y="1768"/>
                    <a:pt x="2828" y="435"/>
                    <a:pt x="2102" y="87"/>
                  </a:cubicBezTo>
                  <a:cubicBezTo>
                    <a:pt x="1955" y="26"/>
                    <a:pt x="1810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2"/>
            <p:cNvSpPr/>
            <p:nvPr/>
          </p:nvSpPr>
          <p:spPr>
            <a:xfrm>
              <a:off x="3522475" y="2712500"/>
              <a:ext cx="64075" cy="39225"/>
            </a:xfrm>
            <a:custGeom>
              <a:avLst/>
              <a:gdLst/>
              <a:ahLst/>
              <a:cxnLst/>
              <a:rect l="l" t="t" r="r" b="b"/>
              <a:pathLst>
                <a:path w="2563" h="1569" extrusionOk="0">
                  <a:moveTo>
                    <a:pt x="2143" y="0"/>
                  </a:moveTo>
                  <a:cubicBezTo>
                    <a:pt x="1582" y="0"/>
                    <a:pt x="501" y="521"/>
                    <a:pt x="501" y="521"/>
                  </a:cubicBezTo>
                  <a:cubicBezTo>
                    <a:pt x="1" y="721"/>
                    <a:pt x="901" y="1489"/>
                    <a:pt x="1335" y="1555"/>
                  </a:cubicBezTo>
                  <a:cubicBezTo>
                    <a:pt x="1362" y="1564"/>
                    <a:pt x="1391" y="1569"/>
                    <a:pt x="1421" y="1569"/>
                  </a:cubicBezTo>
                  <a:cubicBezTo>
                    <a:pt x="1843" y="1569"/>
                    <a:pt x="2562" y="748"/>
                    <a:pt x="2469" y="188"/>
                  </a:cubicBezTo>
                  <a:cubicBezTo>
                    <a:pt x="2445" y="52"/>
                    <a:pt x="2320" y="0"/>
                    <a:pt x="2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2"/>
            <p:cNvSpPr/>
            <p:nvPr/>
          </p:nvSpPr>
          <p:spPr>
            <a:xfrm>
              <a:off x="3564075" y="2786250"/>
              <a:ext cx="56000" cy="38300"/>
            </a:xfrm>
            <a:custGeom>
              <a:avLst/>
              <a:gdLst/>
              <a:ahLst/>
              <a:cxnLst/>
              <a:rect l="l" t="t" r="r" b="b"/>
              <a:pathLst>
                <a:path w="2240" h="1532" extrusionOk="0">
                  <a:moveTo>
                    <a:pt x="271" y="1"/>
                  </a:moveTo>
                  <a:cubicBezTo>
                    <a:pt x="0" y="1"/>
                    <a:pt x="373" y="1216"/>
                    <a:pt x="405" y="1441"/>
                  </a:cubicBezTo>
                  <a:cubicBezTo>
                    <a:pt x="428" y="1503"/>
                    <a:pt x="515" y="1531"/>
                    <a:pt x="636" y="1531"/>
                  </a:cubicBezTo>
                  <a:cubicBezTo>
                    <a:pt x="1032" y="1531"/>
                    <a:pt x="1802" y="1239"/>
                    <a:pt x="2006" y="907"/>
                  </a:cubicBezTo>
                  <a:cubicBezTo>
                    <a:pt x="2239" y="507"/>
                    <a:pt x="305" y="6"/>
                    <a:pt x="305" y="6"/>
                  </a:cubicBezTo>
                  <a:cubicBezTo>
                    <a:pt x="292" y="3"/>
                    <a:pt x="281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2"/>
            <p:cNvSpPr/>
            <p:nvPr/>
          </p:nvSpPr>
          <p:spPr>
            <a:xfrm>
              <a:off x="3546750" y="2869500"/>
              <a:ext cx="47475" cy="32250"/>
            </a:xfrm>
            <a:custGeom>
              <a:avLst/>
              <a:gdLst/>
              <a:ahLst/>
              <a:cxnLst/>
              <a:rect l="l" t="t" r="r" b="b"/>
              <a:pathLst>
                <a:path w="1899" h="1290" extrusionOk="0">
                  <a:moveTo>
                    <a:pt x="648" y="0"/>
                  </a:moveTo>
                  <a:cubicBezTo>
                    <a:pt x="380" y="0"/>
                    <a:pt x="1" y="929"/>
                    <a:pt x="64" y="1179"/>
                  </a:cubicBezTo>
                  <a:cubicBezTo>
                    <a:pt x="102" y="1257"/>
                    <a:pt x="244" y="1289"/>
                    <a:pt x="430" y="1289"/>
                  </a:cubicBezTo>
                  <a:cubicBezTo>
                    <a:pt x="888" y="1289"/>
                    <a:pt x="1613" y="1093"/>
                    <a:pt x="1732" y="879"/>
                  </a:cubicBezTo>
                  <a:cubicBezTo>
                    <a:pt x="1898" y="579"/>
                    <a:pt x="697" y="12"/>
                    <a:pt x="697" y="12"/>
                  </a:cubicBezTo>
                  <a:cubicBezTo>
                    <a:pt x="681" y="4"/>
                    <a:pt x="665" y="0"/>
                    <a:pt x="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2"/>
            <p:cNvSpPr/>
            <p:nvPr/>
          </p:nvSpPr>
          <p:spPr>
            <a:xfrm>
              <a:off x="3470725" y="2924800"/>
              <a:ext cx="42600" cy="31600"/>
            </a:xfrm>
            <a:custGeom>
              <a:avLst/>
              <a:gdLst/>
              <a:ahLst/>
              <a:cxnLst/>
              <a:rect l="l" t="t" r="r" b="b"/>
              <a:pathLst>
                <a:path w="1704" h="1264" extrusionOk="0">
                  <a:moveTo>
                    <a:pt x="736" y="0"/>
                  </a:moveTo>
                  <a:cubicBezTo>
                    <a:pt x="487" y="0"/>
                    <a:pt x="336" y="392"/>
                    <a:pt x="136" y="735"/>
                  </a:cubicBezTo>
                  <a:cubicBezTo>
                    <a:pt x="0" y="1088"/>
                    <a:pt x="834" y="1264"/>
                    <a:pt x="1258" y="1264"/>
                  </a:cubicBezTo>
                  <a:cubicBezTo>
                    <a:pt x="1356" y="1264"/>
                    <a:pt x="1433" y="1255"/>
                    <a:pt x="1470" y="1236"/>
                  </a:cubicBezTo>
                  <a:cubicBezTo>
                    <a:pt x="1704" y="1136"/>
                    <a:pt x="870" y="35"/>
                    <a:pt x="870" y="35"/>
                  </a:cubicBezTo>
                  <a:cubicBezTo>
                    <a:pt x="822" y="11"/>
                    <a:pt x="778" y="0"/>
                    <a:pt x="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2"/>
            <p:cNvSpPr/>
            <p:nvPr/>
          </p:nvSpPr>
          <p:spPr>
            <a:xfrm>
              <a:off x="3396025" y="2954025"/>
              <a:ext cx="52250" cy="25125"/>
            </a:xfrm>
            <a:custGeom>
              <a:avLst/>
              <a:gdLst/>
              <a:ahLst/>
              <a:cxnLst/>
              <a:rect l="l" t="t" r="r" b="b"/>
              <a:pathLst>
                <a:path w="2090" h="1005" extrusionOk="0">
                  <a:moveTo>
                    <a:pt x="1223" y="0"/>
                  </a:moveTo>
                  <a:lnTo>
                    <a:pt x="589" y="400"/>
                  </a:lnTo>
                  <a:cubicBezTo>
                    <a:pt x="0" y="803"/>
                    <a:pt x="1166" y="1004"/>
                    <a:pt x="1630" y="1004"/>
                  </a:cubicBezTo>
                  <a:cubicBezTo>
                    <a:pt x="1665" y="1004"/>
                    <a:pt x="1697" y="1003"/>
                    <a:pt x="1723" y="1001"/>
                  </a:cubicBezTo>
                  <a:cubicBezTo>
                    <a:pt x="2090" y="967"/>
                    <a:pt x="1223" y="0"/>
                    <a:pt x="1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2"/>
            <p:cNvSpPr/>
            <p:nvPr/>
          </p:nvSpPr>
          <p:spPr>
            <a:xfrm>
              <a:off x="3094675" y="2565400"/>
              <a:ext cx="68400" cy="204350"/>
            </a:xfrm>
            <a:custGeom>
              <a:avLst/>
              <a:gdLst/>
              <a:ahLst/>
              <a:cxnLst/>
              <a:rect l="l" t="t" r="r" b="b"/>
              <a:pathLst>
                <a:path w="2736" h="8174" extrusionOk="0">
                  <a:moveTo>
                    <a:pt x="2736" y="1"/>
                  </a:moveTo>
                  <a:lnTo>
                    <a:pt x="2435" y="201"/>
                  </a:lnTo>
                  <a:cubicBezTo>
                    <a:pt x="834" y="3403"/>
                    <a:pt x="0" y="7339"/>
                    <a:pt x="0" y="7339"/>
                  </a:cubicBezTo>
                  <a:lnTo>
                    <a:pt x="401" y="8173"/>
                  </a:lnTo>
                  <a:cubicBezTo>
                    <a:pt x="501" y="4704"/>
                    <a:pt x="2736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7" name="Google Shape;1817;p62"/>
          <p:cNvSpPr/>
          <p:nvPr/>
        </p:nvSpPr>
        <p:spPr>
          <a:xfrm>
            <a:off x="4057677" y="1564970"/>
            <a:ext cx="332649" cy="332649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62"/>
          <p:cNvSpPr/>
          <p:nvPr/>
        </p:nvSpPr>
        <p:spPr>
          <a:xfrm>
            <a:off x="2279771" y="2419346"/>
            <a:ext cx="218613" cy="218613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9" name="Google Shape;1819;p62"/>
          <p:cNvSpPr/>
          <p:nvPr/>
        </p:nvSpPr>
        <p:spPr>
          <a:xfrm>
            <a:off x="4452593" y="2711971"/>
            <a:ext cx="218613" cy="218613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0" name="Google Shape;1820;p62"/>
          <p:cNvGrpSpPr/>
          <p:nvPr/>
        </p:nvGrpSpPr>
        <p:grpSpPr>
          <a:xfrm rot="8701267" flipH="1">
            <a:off x="450689" y="3481753"/>
            <a:ext cx="1151726" cy="1128325"/>
            <a:chOff x="-543550" y="1288913"/>
            <a:chExt cx="1151675" cy="1128275"/>
          </a:xfrm>
        </p:grpSpPr>
        <p:sp>
          <p:nvSpPr>
            <p:cNvPr id="1821" name="Google Shape;1821;p62"/>
            <p:cNvSpPr/>
            <p:nvPr/>
          </p:nvSpPr>
          <p:spPr>
            <a:xfrm>
              <a:off x="-181000" y="1597838"/>
              <a:ext cx="266250" cy="163225"/>
            </a:xfrm>
            <a:custGeom>
              <a:avLst/>
              <a:gdLst/>
              <a:ahLst/>
              <a:cxnLst/>
              <a:rect l="l" t="t" r="r" b="b"/>
              <a:pathLst>
                <a:path w="10650" h="6529" extrusionOk="0">
                  <a:moveTo>
                    <a:pt x="350" y="1"/>
                  </a:moveTo>
                  <a:cubicBezTo>
                    <a:pt x="310" y="1"/>
                    <a:pt x="285" y="11"/>
                    <a:pt x="276" y="33"/>
                  </a:cubicBezTo>
                  <a:cubicBezTo>
                    <a:pt x="0" y="461"/>
                    <a:pt x="8815" y="6528"/>
                    <a:pt x="9995" y="6528"/>
                  </a:cubicBezTo>
                  <a:cubicBezTo>
                    <a:pt x="10102" y="6528"/>
                    <a:pt x="10147" y="6479"/>
                    <a:pt x="10116" y="6371"/>
                  </a:cubicBezTo>
                  <a:cubicBezTo>
                    <a:pt x="10116" y="6371"/>
                    <a:pt x="10650" y="6071"/>
                    <a:pt x="9316" y="5203"/>
                  </a:cubicBezTo>
                  <a:cubicBezTo>
                    <a:pt x="8043" y="4376"/>
                    <a:pt x="1160" y="1"/>
                    <a:pt x="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2"/>
            <p:cNvSpPr/>
            <p:nvPr/>
          </p:nvSpPr>
          <p:spPr>
            <a:xfrm>
              <a:off x="57725" y="1742288"/>
              <a:ext cx="30875" cy="29175"/>
            </a:xfrm>
            <a:custGeom>
              <a:avLst/>
              <a:gdLst/>
              <a:ahLst/>
              <a:cxnLst/>
              <a:rect l="l" t="t" r="r" b="b"/>
              <a:pathLst>
                <a:path w="1235" h="1167" extrusionOk="0">
                  <a:moveTo>
                    <a:pt x="786" y="0"/>
                  </a:moveTo>
                  <a:cubicBezTo>
                    <a:pt x="596" y="0"/>
                    <a:pt x="374" y="105"/>
                    <a:pt x="234" y="293"/>
                  </a:cubicBezTo>
                  <a:cubicBezTo>
                    <a:pt x="0" y="593"/>
                    <a:pt x="0" y="926"/>
                    <a:pt x="234" y="1093"/>
                  </a:cubicBezTo>
                  <a:cubicBezTo>
                    <a:pt x="304" y="1144"/>
                    <a:pt x="384" y="1167"/>
                    <a:pt x="467" y="1167"/>
                  </a:cubicBezTo>
                  <a:cubicBezTo>
                    <a:pt x="657" y="1167"/>
                    <a:pt x="861" y="1046"/>
                    <a:pt x="1001" y="860"/>
                  </a:cubicBezTo>
                  <a:cubicBezTo>
                    <a:pt x="1234" y="559"/>
                    <a:pt x="1234" y="192"/>
                    <a:pt x="1001" y="59"/>
                  </a:cubicBezTo>
                  <a:cubicBezTo>
                    <a:pt x="941" y="19"/>
                    <a:pt x="866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2"/>
            <p:cNvSpPr/>
            <p:nvPr/>
          </p:nvSpPr>
          <p:spPr>
            <a:xfrm>
              <a:off x="78550" y="1753763"/>
              <a:ext cx="115950" cy="26950"/>
            </a:xfrm>
            <a:custGeom>
              <a:avLst/>
              <a:gdLst/>
              <a:ahLst/>
              <a:cxnLst/>
              <a:rect l="l" t="t" r="r" b="b"/>
              <a:pathLst>
                <a:path w="4638" h="1078" extrusionOk="0">
                  <a:moveTo>
                    <a:pt x="101" y="0"/>
                  </a:moveTo>
                  <a:lnTo>
                    <a:pt x="1" y="100"/>
                  </a:lnTo>
                  <a:cubicBezTo>
                    <a:pt x="1" y="100"/>
                    <a:pt x="3100" y="1078"/>
                    <a:pt x="4240" y="1078"/>
                  </a:cubicBezTo>
                  <a:cubicBezTo>
                    <a:pt x="4448" y="1078"/>
                    <a:pt x="4591" y="1045"/>
                    <a:pt x="4638" y="968"/>
                  </a:cubicBezTo>
                  <a:lnTo>
                    <a:pt x="4638" y="968"/>
                  </a:lnTo>
                  <a:cubicBezTo>
                    <a:pt x="4638" y="968"/>
                    <a:pt x="4583" y="1014"/>
                    <a:pt x="4329" y="1014"/>
                  </a:cubicBezTo>
                  <a:cubicBezTo>
                    <a:pt x="3868" y="1014"/>
                    <a:pt x="2748" y="861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2"/>
            <p:cNvSpPr/>
            <p:nvPr/>
          </p:nvSpPr>
          <p:spPr>
            <a:xfrm>
              <a:off x="68550" y="1757938"/>
              <a:ext cx="84250" cy="90925"/>
            </a:xfrm>
            <a:custGeom>
              <a:avLst/>
              <a:gdLst/>
              <a:ahLst/>
              <a:cxnLst/>
              <a:rect l="l" t="t" r="r" b="b"/>
              <a:pathLst>
                <a:path w="3370" h="3637" extrusionOk="0">
                  <a:moveTo>
                    <a:pt x="34" y="0"/>
                  </a:moveTo>
                  <a:lnTo>
                    <a:pt x="1" y="67"/>
                  </a:lnTo>
                  <a:cubicBezTo>
                    <a:pt x="3203" y="3269"/>
                    <a:pt x="3070" y="3636"/>
                    <a:pt x="3070" y="3636"/>
                  </a:cubicBezTo>
                  <a:cubicBezTo>
                    <a:pt x="3370" y="3403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2"/>
            <p:cNvSpPr/>
            <p:nvPr/>
          </p:nvSpPr>
          <p:spPr>
            <a:xfrm>
              <a:off x="-5675" y="1663763"/>
              <a:ext cx="265325" cy="75000"/>
            </a:xfrm>
            <a:custGeom>
              <a:avLst/>
              <a:gdLst/>
              <a:ahLst/>
              <a:cxnLst/>
              <a:rect l="l" t="t" r="r" b="b"/>
              <a:pathLst>
                <a:path w="10613" h="3000" extrusionOk="0">
                  <a:moveTo>
                    <a:pt x="3437" y="2633"/>
                  </a:moveTo>
                  <a:lnTo>
                    <a:pt x="3437" y="2633"/>
                  </a:lnTo>
                  <a:cubicBezTo>
                    <a:pt x="1" y="2733"/>
                    <a:pt x="3270" y="2766"/>
                    <a:pt x="3270" y="2766"/>
                  </a:cubicBezTo>
                  <a:lnTo>
                    <a:pt x="3437" y="2633"/>
                  </a:lnTo>
                  <a:close/>
                  <a:moveTo>
                    <a:pt x="10510" y="0"/>
                  </a:moveTo>
                  <a:cubicBezTo>
                    <a:pt x="10313" y="0"/>
                    <a:pt x="9708" y="331"/>
                    <a:pt x="9708" y="331"/>
                  </a:cubicBezTo>
                  <a:cubicBezTo>
                    <a:pt x="9708" y="331"/>
                    <a:pt x="6839" y="2566"/>
                    <a:pt x="3437" y="2633"/>
                  </a:cubicBezTo>
                  <a:lnTo>
                    <a:pt x="4171" y="3000"/>
                  </a:lnTo>
                  <a:cubicBezTo>
                    <a:pt x="4171" y="3000"/>
                    <a:pt x="9608" y="1165"/>
                    <a:pt x="10342" y="365"/>
                  </a:cubicBezTo>
                  <a:cubicBezTo>
                    <a:pt x="10605" y="90"/>
                    <a:pt x="10613" y="0"/>
                    <a:pt x="10510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62"/>
            <p:cNvSpPr/>
            <p:nvPr/>
          </p:nvSpPr>
          <p:spPr>
            <a:xfrm>
              <a:off x="-348400" y="1288913"/>
              <a:ext cx="956525" cy="460300"/>
            </a:xfrm>
            <a:custGeom>
              <a:avLst/>
              <a:gdLst/>
              <a:ahLst/>
              <a:cxnLst/>
              <a:rect l="l" t="t" r="r" b="b"/>
              <a:pathLst>
                <a:path w="38261" h="18412" extrusionOk="0">
                  <a:moveTo>
                    <a:pt x="8272" y="1"/>
                  </a:moveTo>
                  <a:cubicBezTo>
                    <a:pt x="6753" y="1"/>
                    <a:pt x="5399" y="143"/>
                    <a:pt x="3469" y="1149"/>
                  </a:cubicBezTo>
                  <a:cubicBezTo>
                    <a:pt x="1068" y="2349"/>
                    <a:pt x="0" y="5985"/>
                    <a:pt x="1735" y="7320"/>
                  </a:cubicBezTo>
                  <a:cubicBezTo>
                    <a:pt x="3503" y="8654"/>
                    <a:pt x="4904" y="10055"/>
                    <a:pt x="4904" y="10055"/>
                  </a:cubicBezTo>
                  <a:lnTo>
                    <a:pt x="16312" y="18394"/>
                  </a:lnTo>
                  <a:cubicBezTo>
                    <a:pt x="16312" y="18394"/>
                    <a:pt x="16718" y="18412"/>
                    <a:pt x="17413" y="18412"/>
                  </a:cubicBezTo>
                  <a:cubicBezTo>
                    <a:pt x="18871" y="18412"/>
                    <a:pt x="21603" y="18335"/>
                    <a:pt x="24518" y="17860"/>
                  </a:cubicBezTo>
                  <a:cubicBezTo>
                    <a:pt x="25051" y="17760"/>
                    <a:pt x="25652" y="17660"/>
                    <a:pt x="26185" y="17527"/>
                  </a:cubicBezTo>
                  <a:cubicBezTo>
                    <a:pt x="28387" y="17060"/>
                    <a:pt x="30555" y="16326"/>
                    <a:pt x="32256" y="15159"/>
                  </a:cubicBezTo>
                  <a:cubicBezTo>
                    <a:pt x="37727" y="11423"/>
                    <a:pt x="38261" y="5885"/>
                    <a:pt x="36059" y="4584"/>
                  </a:cubicBezTo>
                  <a:cubicBezTo>
                    <a:pt x="33891" y="3317"/>
                    <a:pt x="32557" y="3684"/>
                    <a:pt x="31523" y="3050"/>
                  </a:cubicBezTo>
                  <a:cubicBezTo>
                    <a:pt x="31165" y="2823"/>
                    <a:pt x="30815" y="2737"/>
                    <a:pt x="30418" y="2737"/>
                  </a:cubicBezTo>
                  <a:cubicBezTo>
                    <a:pt x="29704" y="2737"/>
                    <a:pt x="28836" y="3014"/>
                    <a:pt x="27486" y="3250"/>
                  </a:cubicBezTo>
                  <a:cubicBezTo>
                    <a:pt x="27015" y="3338"/>
                    <a:pt x="26624" y="3370"/>
                    <a:pt x="26275" y="3370"/>
                  </a:cubicBezTo>
                  <a:cubicBezTo>
                    <a:pt x="25414" y="3370"/>
                    <a:pt x="24801" y="3179"/>
                    <a:pt x="23828" y="3179"/>
                  </a:cubicBezTo>
                  <a:cubicBezTo>
                    <a:pt x="23407" y="3179"/>
                    <a:pt x="22920" y="3215"/>
                    <a:pt x="22316" y="3317"/>
                  </a:cubicBezTo>
                  <a:cubicBezTo>
                    <a:pt x="19714" y="3717"/>
                    <a:pt x="17946" y="4084"/>
                    <a:pt x="16679" y="5685"/>
                  </a:cubicBezTo>
                  <a:cubicBezTo>
                    <a:pt x="16679" y="5685"/>
                    <a:pt x="17079" y="4184"/>
                    <a:pt x="15078" y="2483"/>
                  </a:cubicBezTo>
                  <a:cubicBezTo>
                    <a:pt x="13076" y="748"/>
                    <a:pt x="11342" y="48"/>
                    <a:pt x="9340" y="14"/>
                  </a:cubicBezTo>
                  <a:cubicBezTo>
                    <a:pt x="8970" y="8"/>
                    <a:pt x="8616" y="1"/>
                    <a:pt x="8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2"/>
            <p:cNvSpPr/>
            <p:nvPr/>
          </p:nvSpPr>
          <p:spPr>
            <a:xfrm>
              <a:off x="-285875" y="1353813"/>
              <a:ext cx="378650" cy="379950"/>
            </a:xfrm>
            <a:custGeom>
              <a:avLst/>
              <a:gdLst/>
              <a:ahLst/>
              <a:cxnLst/>
              <a:rect l="l" t="t" r="r" b="b"/>
              <a:pathLst>
                <a:path w="15146" h="15198" extrusionOk="0">
                  <a:moveTo>
                    <a:pt x="8773" y="1"/>
                  </a:moveTo>
                  <a:cubicBezTo>
                    <a:pt x="8594" y="1"/>
                    <a:pt x="8509" y="1194"/>
                    <a:pt x="7936" y="1194"/>
                  </a:cubicBezTo>
                  <a:cubicBezTo>
                    <a:pt x="7858" y="1194"/>
                    <a:pt x="7771" y="1172"/>
                    <a:pt x="7673" y="1121"/>
                  </a:cubicBezTo>
                  <a:cubicBezTo>
                    <a:pt x="6672" y="587"/>
                    <a:pt x="6539" y="20"/>
                    <a:pt x="6539" y="20"/>
                  </a:cubicBezTo>
                  <a:cubicBezTo>
                    <a:pt x="6539" y="20"/>
                    <a:pt x="6347" y="452"/>
                    <a:pt x="5842" y="452"/>
                  </a:cubicBezTo>
                  <a:cubicBezTo>
                    <a:pt x="5617" y="452"/>
                    <a:pt x="5330" y="367"/>
                    <a:pt x="4971" y="120"/>
                  </a:cubicBezTo>
                  <a:cubicBezTo>
                    <a:pt x="4971" y="120"/>
                    <a:pt x="4606" y="1216"/>
                    <a:pt x="3773" y="1216"/>
                  </a:cubicBezTo>
                  <a:cubicBezTo>
                    <a:pt x="3698" y="1216"/>
                    <a:pt x="3619" y="1207"/>
                    <a:pt x="3537" y="1188"/>
                  </a:cubicBezTo>
                  <a:cubicBezTo>
                    <a:pt x="2536" y="988"/>
                    <a:pt x="2036" y="621"/>
                    <a:pt x="2036" y="621"/>
                  </a:cubicBezTo>
                  <a:lnTo>
                    <a:pt x="2036" y="621"/>
                  </a:lnTo>
                  <a:cubicBezTo>
                    <a:pt x="2036" y="621"/>
                    <a:pt x="3537" y="2856"/>
                    <a:pt x="2336" y="3489"/>
                  </a:cubicBezTo>
                  <a:cubicBezTo>
                    <a:pt x="2016" y="3640"/>
                    <a:pt x="1723" y="3695"/>
                    <a:pt x="1465" y="3695"/>
                  </a:cubicBezTo>
                  <a:cubicBezTo>
                    <a:pt x="806" y="3695"/>
                    <a:pt x="373" y="3337"/>
                    <a:pt x="301" y="3289"/>
                  </a:cubicBezTo>
                  <a:lnTo>
                    <a:pt x="301" y="3289"/>
                  </a:lnTo>
                  <a:cubicBezTo>
                    <a:pt x="368" y="3423"/>
                    <a:pt x="1302" y="4390"/>
                    <a:pt x="1202" y="4924"/>
                  </a:cubicBezTo>
                  <a:cubicBezTo>
                    <a:pt x="1135" y="5491"/>
                    <a:pt x="1" y="5324"/>
                    <a:pt x="1302" y="6058"/>
                  </a:cubicBezTo>
                  <a:cubicBezTo>
                    <a:pt x="2669" y="6792"/>
                    <a:pt x="4537" y="8126"/>
                    <a:pt x="6405" y="9694"/>
                  </a:cubicBezTo>
                  <a:cubicBezTo>
                    <a:pt x="9308" y="11929"/>
                    <a:pt x="12143" y="14330"/>
                    <a:pt x="13377" y="15198"/>
                  </a:cubicBezTo>
                  <a:cubicBezTo>
                    <a:pt x="13410" y="13863"/>
                    <a:pt x="14711" y="8126"/>
                    <a:pt x="15045" y="6592"/>
                  </a:cubicBezTo>
                  <a:cubicBezTo>
                    <a:pt x="15078" y="6325"/>
                    <a:pt x="15145" y="6191"/>
                    <a:pt x="15145" y="6191"/>
                  </a:cubicBezTo>
                  <a:cubicBezTo>
                    <a:pt x="15145" y="6191"/>
                    <a:pt x="13544" y="3256"/>
                    <a:pt x="12376" y="2956"/>
                  </a:cubicBezTo>
                  <a:cubicBezTo>
                    <a:pt x="11242" y="2655"/>
                    <a:pt x="11209" y="1588"/>
                    <a:pt x="10975" y="1254"/>
                  </a:cubicBezTo>
                  <a:cubicBezTo>
                    <a:pt x="10675" y="921"/>
                    <a:pt x="9207" y="988"/>
                    <a:pt x="8907" y="187"/>
                  </a:cubicBezTo>
                  <a:cubicBezTo>
                    <a:pt x="8855" y="55"/>
                    <a:pt x="8812" y="1"/>
                    <a:pt x="8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62"/>
            <p:cNvSpPr/>
            <p:nvPr/>
          </p:nvSpPr>
          <p:spPr>
            <a:xfrm>
              <a:off x="52700" y="1409588"/>
              <a:ext cx="466525" cy="330025"/>
            </a:xfrm>
            <a:custGeom>
              <a:avLst/>
              <a:gdLst/>
              <a:ahLst/>
              <a:cxnLst/>
              <a:rect l="l" t="t" r="r" b="b"/>
              <a:pathLst>
                <a:path w="18661" h="13201" extrusionOk="0">
                  <a:moveTo>
                    <a:pt x="12172" y="1"/>
                  </a:moveTo>
                  <a:cubicBezTo>
                    <a:pt x="11322" y="1"/>
                    <a:pt x="10585" y="159"/>
                    <a:pt x="10175" y="424"/>
                  </a:cubicBezTo>
                  <a:cubicBezTo>
                    <a:pt x="9608" y="802"/>
                    <a:pt x="9193" y="929"/>
                    <a:pt x="8862" y="929"/>
                  </a:cubicBezTo>
                  <a:cubicBezTo>
                    <a:pt x="8199" y="929"/>
                    <a:pt x="7873" y="424"/>
                    <a:pt x="7339" y="424"/>
                  </a:cubicBezTo>
                  <a:cubicBezTo>
                    <a:pt x="6588" y="424"/>
                    <a:pt x="6395" y="1540"/>
                    <a:pt x="5603" y="1540"/>
                  </a:cubicBezTo>
                  <a:cubicBezTo>
                    <a:pt x="5550" y="1540"/>
                    <a:pt x="5496" y="1536"/>
                    <a:pt x="5438" y="1525"/>
                  </a:cubicBezTo>
                  <a:cubicBezTo>
                    <a:pt x="4617" y="1384"/>
                    <a:pt x="4685" y="497"/>
                    <a:pt x="3827" y="497"/>
                  </a:cubicBezTo>
                  <a:cubicBezTo>
                    <a:pt x="3674" y="497"/>
                    <a:pt x="3492" y="526"/>
                    <a:pt x="3270" y="591"/>
                  </a:cubicBezTo>
                  <a:cubicBezTo>
                    <a:pt x="2636" y="825"/>
                    <a:pt x="2236" y="2493"/>
                    <a:pt x="1902" y="4561"/>
                  </a:cubicBezTo>
                  <a:cubicBezTo>
                    <a:pt x="1502" y="7229"/>
                    <a:pt x="1068" y="10665"/>
                    <a:pt x="134" y="12767"/>
                  </a:cubicBezTo>
                  <a:cubicBezTo>
                    <a:pt x="101" y="12867"/>
                    <a:pt x="34" y="12933"/>
                    <a:pt x="1" y="13000"/>
                  </a:cubicBezTo>
                  <a:cubicBezTo>
                    <a:pt x="201" y="13100"/>
                    <a:pt x="334" y="13200"/>
                    <a:pt x="435" y="13200"/>
                  </a:cubicBezTo>
                  <a:cubicBezTo>
                    <a:pt x="435" y="13200"/>
                    <a:pt x="11476" y="12800"/>
                    <a:pt x="15645" y="8397"/>
                  </a:cubicBezTo>
                  <a:cubicBezTo>
                    <a:pt x="16212" y="7763"/>
                    <a:pt x="16646" y="7096"/>
                    <a:pt x="16913" y="6362"/>
                  </a:cubicBezTo>
                  <a:cubicBezTo>
                    <a:pt x="18660" y="1576"/>
                    <a:pt x="14852" y="1"/>
                    <a:pt x="121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62"/>
            <p:cNvSpPr/>
            <p:nvPr/>
          </p:nvSpPr>
          <p:spPr>
            <a:xfrm>
              <a:off x="48050" y="1732088"/>
              <a:ext cx="5525" cy="6500"/>
            </a:xfrm>
            <a:custGeom>
              <a:avLst/>
              <a:gdLst/>
              <a:ahLst/>
              <a:cxnLst/>
              <a:rect l="l" t="t" r="r" b="b"/>
              <a:pathLst>
                <a:path w="221" h="260" extrusionOk="0">
                  <a:moveTo>
                    <a:pt x="20" y="0"/>
                  </a:moveTo>
                  <a:cubicBezTo>
                    <a:pt x="1" y="175"/>
                    <a:pt x="15" y="260"/>
                    <a:pt x="64" y="260"/>
                  </a:cubicBezTo>
                  <a:cubicBezTo>
                    <a:pt x="99" y="260"/>
                    <a:pt x="151" y="217"/>
                    <a:pt x="220" y="133"/>
                  </a:cubicBezTo>
                  <a:cubicBezTo>
                    <a:pt x="154" y="100"/>
                    <a:pt x="120" y="33"/>
                    <a:pt x="20" y="0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62"/>
            <p:cNvSpPr/>
            <p:nvPr/>
          </p:nvSpPr>
          <p:spPr>
            <a:xfrm>
              <a:off x="48550" y="1389338"/>
              <a:ext cx="351100" cy="346100"/>
            </a:xfrm>
            <a:custGeom>
              <a:avLst/>
              <a:gdLst/>
              <a:ahLst/>
              <a:cxnLst/>
              <a:rect l="l" t="t" r="r" b="b"/>
              <a:pathLst>
                <a:path w="14044" h="13844" extrusionOk="0">
                  <a:moveTo>
                    <a:pt x="12776" y="0"/>
                  </a:moveTo>
                  <a:lnTo>
                    <a:pt x="12209" y="701"/>
                  </a:lnTo>
                  <a:cubicBezTo>
                    <a:pt x="12209" y="734"/>
                    <a:pt x="13810" y="3469"/>
                    <a:pt x="11975" y="5871"/>
                  </a:cubicBezTo>
                  <a:cubicBezTo>
                    <a:pt x="10774" y="7506"/>
                    <a:pt x="10174" y="7672"/>
                    <a:pt x="9474" y="7873"/>
                  </a:cubicBezTo>
                  <a:cubicBezTo>
                    <a:pt x="9040" y="8039"/>
                    <a:pt x="8540" y="8173"/>
                    <a:pt x="7839" y="8606"/>
                  </a:cubicBezTo>
                  <a:cubicBezTo>
                    <a:pt x="7272" y="9007"/>
                    <a:pt x="6638" y="9507"/>
                    <a:pt x="6004" y="10041"/>
                  </a:cubicBezTo>
                  <a:cubicBezTo>
                    <a:pt x="4503" y="11342"/>
                    <a:pt x="2635" y="12876"/>
                    <a:pt x="0" y="13677"/>
                  </a:cubicBezTo>
                  <a:lnTo>
                    <a:pt x="134" y="13843"/>
                  </a:lnTo>
                  <a:cubicBezTo>
                    <a:pt x="2802" y="13043"/>
                    <a:pt x="4670" y="11475"/>
                    <a:pt x="6205" y="10208"/>
                  </a:cubicBezTo>
                  <a:cubicBezTo>
                    <a:pt x="6838" y="9707"/>
                    <a:pt x="7472" y="9207"/>
                    <a:pt x="8006" y="8840"/>
                  </a:cubicBezTo>
                  <a:cubicBezTo>
                    <a:pt x="8673" y="8406"/>
                    <a:pt x="9173" y="8239"/>
                    <a:pt x="9574" y="8139"/>
                  </a:cubicBezTo>
                  <a:cubicBezTo>
                    <a:pt x="10374" y="7873"/>
                    <a:pt x="10975" y="7706"/>
                    <a:pt x="12175" y="6071"/>
                  </a:cubicBezTo>
                  <a:cubicBezTo>
                    <a:pt x="14043" y="3536"/>
                    <a:pt x="12776" y="34"/>
                    <a:pt x="12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2"/>
            <p:cNvSpPr/>
            <p:nvPr/>
          </p:nvSpPr>
          <p:spPr>
            <a:xfrm>
              <a:off x="252850" y="1392663"/>
              <a:ext cx="59225" cy="201000"/>
            </a:xfrm>
            <a:custGeom>
              <a:avLst/>
              <a:gdLst/>
              <a:ahLst/>
              <a:cxnLst/>
              <a:rect l="l" t="t" r="r" b="b"/>
              <a:pathLst>
                <a:path w="2369" h="8040" extrusionOk="0">
                  <a:moveTo>
                    <a:pt x="1835" y="1"/>
                  </a:moveTo>
                  <a:lnTo>
                    <a:pt x="301" y="1001"/>
                  </a:lnTo>
                  <a:cubicBezTo>
                    <a:pt x="334" y="1001"/>
                    <a:pt x="2135" y="1568"/>
                    <a:pt x="1035" y="3470"/>
                  </a:cubicBezTo>
                  <a:cubicBezTo>
                    <a:pt x="1" y="5438"/>
                    <a:pt x="801" y="8006"/>
                    <a:pt x="801" y="8040"/>
                  </a:cubicBezTo>
                  <a:lnTo>
                    <a:pt x="1035" y="8040"/>
                  </a:lnTo>
                  <a:cubicBezTo>
                    <a:pt x="1001" y="7973"/>
                    <a:pt x="267" y="5471"/>
                    <a:pt x="1302" y="3570"/>
                  </a:cubicBezTo>
                  <a:cubicBezTo>
                    <a:pt x="2369" y="1669"/>
                    <a:pt x="1869" y="67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2"/>
            <p:cNvSpPr/>
            <p:nvPr/>
          </p:nvSpPr>
          <p:spPr>
            <a:xfrm>
              <a:off x="98575" y="1429288"/>
              <a:ext cx="115100" cy="221925"/>
            </a:xfrm>
            <a:custGeom>
              <a:avLst/>
              <a:gdLst/>
              <a:ahLst/>
              <a:cxnLst/>
              <a:rect l="l" t="t" r="r" b="b"/>
              <a:pathLst>
                <a:path w="4604" h="8877" extrusionOk="0">
                  <a:moveTo>
                    <a:pt x="386" y="0"/>
                  </a:moveTo>
                  <a:cubicBezTo>
                    <a:pt x="158" y="0"/>
                    <a:pt x="25" y="79"/>
                    <a:pt x="1" y="103"/>
                  </a:cubicBezTo>
                  <a:lnTo>
                    <a:pt x="201" y="237"/>
                  </a:lnTo>
                  <a:cubicBezTo>
                    <a:pt x="201" y="237"/>
                    <a:pt x="201" y="537"/>
                    <a:pt x="501" y="604"/>
                  </a:cubicBezTo>
                  <a:cubicBezTo>
                    <a:pt x="868" y="704"/>
                    <a:pt x="1702" y="637"/>
                    <a:pt x="2636" y="2038"/>
                  </a:cubicBezTo>
                  <a:cubicBezTo>
                    <a:pt x="4337" y="4540"/>
                    <a:pt x="3670" y="8743"/>
                    <a:pt x="3670" y="8776"/>
                  </a:cubicBezTo>
                  <a:lnTo>
                    <a:pt x="3937" y="8876"/>
                  </a:lnTo>
                  <a:cubicBezTo>
                    <a:pt x="3937" y="8676"/>
                    <a:pt x="4604" y="4507"/>
                    <a:pt x="2836" y="1971"/>
                  </a:cubicBezTo>
                  <a:cubicBezTo>
                    <a:pt x="2035" y="871"/>
                    <a:pt x="1301" y="204"/>
                    <a:pt x="668" y="37"/>
                  </a:cubicBezTo>
                  <a:cubicBezTo>
                    <a:pt x="562" y="10"/>
                    <a:pt x="46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2"/>
            <p:cNvSpPr/>
            <p:nvPr/>
          </p:nvSpPr>
          <p:spPr>
            <a:xfrm>
              <a:off x="363775" y="1416013"/>
              <a:ext cx="93425" cy="175150"/>
            </a:xfrm>
            <a:custGeom>
              <a:avLst/>
              <a:gdLst/>
              <a:ahLst/>
              <a:cxnLst/>
              <a:rect l="l" t="t" r="r" b="b"/>
              <a:pathLst>
                <a:path w="3737" h="7006" extrusionOk="0">
                  <a:moveTo>
                    <a:pt x="2936" y="1"/>
                  </a:moveTo>
                  <a:cubicBezTo>
                    <a:pt x="2936" y="67"/>
                    <a:pt x="3436" y="4404"/>
                    <a:pt x="0" y="6839"/>
                  </a:cubicBezTo>
                  <a:lnTo>
                    <a:pt x="200" y="7006"/>
                  </a:lnTo>
                  <a:cubicBezTo>
                    <a:pt x="3703" y="4471"/>
                    <a:pt x="3736" y="334"/>
                    <a:pt x="3736" y="301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2"/>
            <p:cNvSpPr/>
            <p:nvPr/>
          </p:nvSpPr>
          <p:spPr>
            <a:xfrm>
              <a:off x="362100" y="1459388"/>
              <a:ext cx="147625" cy="177650"/>
            </a:xfrm>
            <a:custGeom>
              <a:avLst/>
              <a:gdLst/>
              <a:ahLst/>
              <a:cxnLst/>
              <a:rect l="l" t="t" r="r" b="b"/>
              <a:pathLst>
                <a:path w="5905" h="7106" extrusionOk="0">
                  <a:moveTo>
                    <a:pt x="5271" y="0"/>
                  </a:moveTo>
                  <a:cubicBezTo>
                    <a:pt x="5237" y="34"/>
                    <a:pt x="4137" y="5004"/>
                    <a:pt x="0" y="6939"/>
                  </a:cubicBezTo>
                  <a:lnTo>
                    <a:pt x="167" y="7105"/>
                  </a:lnTo>
                  <a:cubicBezTo>
                    <a:pt x="4337" y="5104"/>
                    <a:pt x="5905" y="701"/>
                    <a:pt x="5905" y="667"/>
                  </a:cubicBezTo>
                  <a:lnTo>
                    <a:pt x="5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62"/>
            <p:cNvSpPr/>
            <p:nvPr/>
          </p:nvSpPr>
          <p:spPr>
            <a:xfrm>
              <a:off x="351250" y="1578638"/>
              <a:ext cx="136800" cy="85075"/>
            </a:xfrm>
            <a:custGeom>
              <a:avLst/>
              <a:gdLst/>
              <a:ahLst/>
              <a:cxnLst/>
              <a:rect l="l" t="t" r="r" b="b"/>
              <a:pathLst>
                <a:path w="5472" h="3403" extrusionOk="0">
                  <a:moveTo>
                    <a:pt x="5405" y="0"/>
                  </a:moveTo>
                  <a:cubicBezTo>
                    <a:pt x="5371" y="0"/>
                    <a:pt x="2269" y="2736"/>
                    <a:pt x="1" y="3236"/>
                  </a:cubicBezTo>
                  <a:lnTo>
                    <a:pt x="101" y="3403"/>
                  </a:lnTo>
                  <a:cubicBezTo>
                    <a:pt x="2402" y="2936"/>
                    <a:pt x="5371" y="934"/>
                    <a:pt x="5471" y="834"/>
                  </a:cubicBezTo>
                  <a:lnTo>
                    <a:pt x="5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62"/>
            <p:cNvSpPr/>
            <p:nvPr/>
          </p:nvSpPr>
          <p:spPr>
            <a:xfrm>
              <a:off x="278700" y="1556963"/>
              <a:ext cx="98425" cy="151800"/>
            </a:xfrm>
            <a:custGeom>
              <a:avLst/>
              <a:gdLst/>
              <a:ahLst/>
              <a:cxnLst/>
              <a:rect l="l" t="t" r="r" b="b"/>
              <a:pathLst>
                <a:path w="3937" h="6072" extrusionOk="0">
                  <a:moveTo>
                    <a:pt x="2269" y="234"/>
                  </a:moveTo>
                  <a:lnTo>
                    <a:pt x="3003" y="500"/>
                  </a:lnTo>
                  <a:cubicBezTo>
                    <a:pt x="3270" y="567"/>
                    <a:pt x="3403" y="867"/>
                    <a:pt x="3436" y="1201"/>
                  </a:cubicBezTo>
                  <a:lnTo>
                    <a:pt x="3436" y="1301"/>
                  </a:lnTo>
                  <a:cubicBezTo>
                    <a:pt x="3470" y="1668"/>
                    <a:pt x="3403" y="2135"/>
                    <a:pt x="3336" y="2335"/>
                  </a:cubicBezTo>
                  <a:lnTo>
                    <a:pt x="3336" y="2368"/>
                  </a:lnTo>
                  <a:lnTo>
                    <a:pt x="3403" y="2402"/>
                  </a:lnTo>
                  <a:cubicBezTo>
                    <a:pt x="3570" y="2535"/>
                    <a:pt x="3637" y="2702"/>
                    <a:pt x="3670" y="2869"/>
                  </a:cubicBezTo>
                  <a:lnTo>
                    <a:pt x="3670" y="2902"/>
                  </a:lnTo>
                  <a:cubicBezTo>
                    <a:pt x="3670" y="3002"/>
                    <a:pt x="3670" y="3036"/>
                    <a:pt x="3637" y="3136"/>
                  </a:cubicBezTo>
                  <a:cubicBezTo>
                    <a:pt x="3570" y="3402"/>
                    <a:pt x="3336" y="3736"/>
                    <a:pt x="3003" y="4036"/>
                  </a:cubicBezTo>
                  <a:lnTo>
                    <a:pt x="2903" y="4170"/>
                  </a:lnTo>
                  <a:cubicBezTo>
                    <a:pt x="2736" y="4336"/>
                    <a:pt x="2569" y="4470"/>
                    <a:pt x="2402" y="4570"/>
                  </a:cubicBezTo>
                  <a:cubicBezTo>
                    <a:pt x="2903" y="4136"/>
                    <a:pt x="2936" y="3869"/>
                    <a:pt x="2903" y="3703"/>
                  </a:cubicBezTo>
                  <a:cubicBezTo>
                    <a:pt x="2836" y="3536"/>
                    <a:pt x="2669" y="3436"/>
                    <a:pt x="2569" y="3369"/>
                  </a:cubicBezTo>
                  <a:cubicBezTo>
                    <a:pt x="2502" y="3369"/>
                    <a:pt x="2469" y="3336"/>
                    <a:pt x="2469" y="3302"/>
                  </a:cubicBezTo>
                  <a:cubicBezTo>
                    <a:pt x="2236" y="3102"/>
                    <a:pt x="2336" y="2535"/>
                    <a:pt x="2502" y="1968"/>
                  </a:cubicBezTo>
                  <a:cubicBezTo>
                    <a:pt x="2569" y="1768"/>
                    <a:pt x="2502" y="1534"/>
                    <a:pt x="2336" y="1368"/>
                  </a:cubicBezTo>
                  <a:cubicBezTo>
                    <a:pt x="2102" y="1134"/>
                    <a:pt x="1735" y="1001"/>
                    <a:pt x="1468" y="967"/>
                  </a:cubicBezTo>
                  <a:lnTo>
                    <a:pt x="2269" y="234"/>
                  </a:lnTo>
                  <a:close/>
                  <a:moveTo>
                    <a:pt x="2102" y="0"/>
                  </a:moveTo>
                  <a:lnTo>
                    <a:pt x="2069" y="33"/>
                  </a:lnTo>
                  <a:lnTo>
                    <a:pt x="1168" y="801"/>
                  </a:lnTo>
                  <a:lnTo>
                    <a:pt x="935" y="1034"/>
                  </a:lnTo>
                  <a:lnTo>
                    <a:pt x="1168" y="1067"/>
                  </a:lnTo>
                  <a:cubicBezTo>
                    <a:pt x="1168" y="1067"/>
                    <a:pt x="1835" y="1168"/>
                    <a:pt x="2136" y="1468"/>
                  </a:cubicBezTo>
                  <a:cubicBezTo>
                    <a:pt x="2269" y="1601"/>
                    <a:pt x="2302" y="1701"/>
                    <a:pt x="2269" y="1868"/>
                  </a:cubicBezTo>
                  <a:cubicBezTo>
                    <a:pt x="2069" y="2669"/>
                    <a:pt x="1969" y="3136"/>
                    <a:pt x="2302" y="3369"/>
                  </a:cubicBezTo>
                  <a:cubicBezTo>
                    <a:pt x="2336" y="3402"/>
                    <a:pt x="2402" y="3469"/>
                    <a:pt x="2436" y="3469"/>
                  </a:cubicBezTo>
                  <a:cubicBezTo>
                    <a:pt x="2569" y="3536"/>
                    <a:pt x="2636" y="3569"/>
                    <a:pt x="2636" y="3669"/>
                  </a:cubicBezTo>
                  <a:cubicBezTo>
                    <a:pt x="2736" y="3970"/>
                    <a:pt x="1268" y="5004"/>
                    <a:pt x="1" y="5971"/>
                  </a:cubicBezTo>
                  <a:lnTo>
                    <a:pt x="434" y="6071"/>
                  </a:lnTo>
                  <a:lnTo>
                    <a:pt x="1068" y="5704"/>
                  </a:lnTo>
                  <a:cubicBezTo>
                    <a:pt x="1135" y="5704"/>
                    <a:pt x="1302" y="5637"/>
                    <a:pt x="1568" y="5471"/>
                  </a:cubicBezTo>
                  <a:cubicBezTo>
                    <a:pt x="2002" y="5170"/>
                    <a:pt x="2736" y="4703"/>
                    <a:pt x="3236" y="4203"/>
                  </a:cubicBezTo>
                  <a:lnTo>
                    <a:pt x="3503" y="3936"/>
                  </a:lnTo>
                  <a:cubicBezTo>
                    <a:pt x="3770" y="3636"/>
                    <a:pt x="3937" y="3302"/>
                    <a:pt x="3937" y="3002"/>
                  </a:cubicBezTo>
                  <a:lnTo>
                    <a:pt x="3937" y="2969"/>
                  </a:lnTo>
                  <a:cubicBezTo>
                    <a:pt x="3937" y="2869"/>
                    <a:pt x="3937" y="2835"/>
                    <a:pt x="3903" y="2769"/>
                  </a:cubicBezTo>
                  <a:cubicBezTo>
                    <a:pt x="3837" y="2602"/>
                    <a:pt x="3770" y="2468"/>
                    <a:pt x="3603" y="2335"/>
                  </a:cubicBezTo>
                  <a:cubicBezTo>
                    <a:pt x="3637" y="2168"/>
                    <a:pt x="3737" y="1768"/>
                    <a:pt x="3670" y="1301"/>
                  </a:cubicBezTo>
                  <a:cubicBezTo>
                    <a:pt x="3670" y="1201"/>
                    <a:pt x="3637" y="1134"/>
                    <a:pt x="3637" y="1034"/>
                  </a:cubicBezTo>
                  <a:cubicBezTo>
                    <a:pt x="3570" y="767"/>
                    <a:pt x="3403" y="467"/>
                    <a:pt x="3070" y="334"/>
                  </a:cubicBezTo>
                  <a:lnTo>
                    <a:pt x="2336" y="100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62"/>
            <p:cNvSpPr/>
            <p:nvPr/>
          </p:nvSpPr>
          <p:spPr>
            <a:xfrm>
              <a:off x="314575" y="1562788"/>
              <a:ext cx="57550" cy="109275"/>
            </a:xfrm>
            <a:custGeom>
              <a:avLst/>
              <a:gdLst/>
              <a:ahLst/>
              <a:cxnLst/>
              <a:rect l="l" t="t" r="r" b="b"/>
              <a:pathLst>
                <a:path w="2302" h="4371" extrusionOk="0">
                  <a:moveTo>
                    <a:pt x="767" y="1"/>
                  </a:moveTo>
                  <a:lnTo>
                    <a:pt x="0" y="734"/>
                  </a:lnTo>
                  <a:cubicBezTo>
                    <a:pt x="267" y="768"/>
                    <a:pt x="667" y="901"/>
                    <a:pt x="901" y="1135"/>
                  </a:cubicBezTo>
                  <a:cubicBezTo>
                    <a:pt x="1067" y="1301"/>
                    <a:pt x="1101" y="1535"/>
                    <a:pt x="1067" y="1735"/>
                  </a:cubicBezTo>
                  <a:cubicBezTo>
                    <a:pt x="901" y="2302"/>
                    <a:pt x="801" y="2869"/>
                    <a:pt x="1034" y="3069"/>
                  </a:cubicBezTo>
                  <a:cubicBezTo>
                    <a:pt x="1034" y="3103"/>
                    <a:pt x="1067" y="3136"/>
                    <a:pt x="1134" y="3136"/>
                  </a:cubicBezTo>
                  <a:cubicBezTo>
                    <a:pt x="1234" y="3203"/>
                    <a:pt x="1401" y="3303"/>
                    <a:pt x="1434" y="3470"/>
                  </a:cubicBezTo>
                  <a:cubicBezTo>
                    <a:pt x="1501" y="3636"/>
                    <a:pt x="1434" y="3903"/>
                    <a:pt x="1001" y="4370"/>
                  </a:cubicBezTo>
                  <a:cubicBezTo>
                    <a:pt x="1668" y="3870"/>
                    <a:pt x="2302" y="3236"/>
                    <a:pt x="2268" y="2636"/>
                  </a:cubicBezTo>
                  <a:cubicBezTo>
                    <a:pt x="2235" y="2469"/>
                    <a:pt x="2168" y="2302"/>
                    <a:pt x="2001" y="2135"/>
                  </a:cubicBezTo>
                  <a:lnTo>
                    <a:pt x="1968" y="2102"/>
                  </a:lnTo>
                  <a:lnTo>
                    <a:pt x="1968" y="2069"/>
                  </a:lnTo>
                  <a:cubicBezTo>
                    <a:pt x="2035" y="1635"/>
                    <a:pt x="2168" y="468"/>
                    <a:pt x="1568" y="267"/>
                  </a:cubicBezTo>
                  <a:lnTo>
                    <a:pt x="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2"/>
            <p:cNvSpPr/>
            <p:nvPr/>
          </p:nvSpPr>
          <p:spPr>
            <a:xfrm>
              <a:off x="210325" y="1601138"/>
              <a:ext cx="98425" cy="135125"/>
            </a:xfrm>
            <a:custGeom>
              <a:avLst/>
              <a:gdLst/>
              <a:ahLst/>
              <a:cxnLst/>
              <a:rect l="l" t="t" r="r" b="b"/>
              <a:pathLst>
                <a:path w="3937" h="5405" extrusionOk="0">
                  <a:moveTo>
                    <a:pt x="1835" y="234"/>
                  </a:moveTo>
                  <a:cubicBezTo>
                    <a:pt x="2035" y="335"/>
                    <a:pt x="2802" y="601"/>
                    <a:pt x="3136" y="1068"/>
                  </a:cubicBezTo>
                  <a:cubicBezTo>
                    <a:pt x="3303" y="1269"/>
                    <a:pt x="3336" y="1535"/>
                    <a:pt x="3203" y="1769"/>
                  </a:cubicBezTo>
                  <a:lnTo>
                    <a:pt x="2836" y="2536"/>
                  </a:lnTo>
                  <a:cubicBezTo>
                    <a:pt x="2502" y="3103"/>
                    <a:pt x="2202" y="3670"/>
                    <a:pt x="2469" y="4004"/>
                  </a:cubicBezTo>
                  <a:cubicBezTo>
                    <a:pt x="2536" y="4104"/>
                    <a:pt x="2636" y="4204"/>
                    <a:pt x="2802" y="4237"/>
                  </a:cubicBezTo>
                  <a:lnTo>
                    <a:pt x="2836" y="4237"/>
                  </a:lnTo>
                  <a:cubicBezTo>
                    <a:pt x="3369" y="4437"/>
                    <a:pt x="3703" y="4738"/>
                    <a:pt x="3703" y="4938"/>
                  </a:cubicBezTo>
                  <a:cubicBezTo>
                    <a:pt x="3703" y="5038"/>
                    <a:pt x="3703" y="5071"/>
                    <a:pt x="3570" y="5105"/>
                  </a:cubicBezTo>
                  <a:cubicBezTo>
                    <a:pt x="3369" y="5138"/>
                    <a:pt x="3003" y="5238"/>
                    <a:pt x="2702" y="5271"/>
                  </a:cubicBezTo>
                  <a:lnTo>
                    <a:pt x="2702" y="5038"/>
                  </a:lnTo>
                  <a:cubicBezTo>
                    <a:pt x="2669" y="4838"/>
                    <a:pt x="2402" y="4604"/>
                    <a:pt x="1968" y="4404"/>
                  </a:cubicBezTo>
                  <a:cubicBezTo>
                    <a:pt x="1902" y="4404"/>
                    <a:pt x="1868" y="4371"/>
                    <a:pt x="1868" y="4371"/>
                  </a:cubicBezTo>
                  <a:cubicBezTo>
                    <a:pt x="1468" y="4204"/>
                    <a:pt x="1201" y="4037"/>
                    <a:pt x="1135" y="3870"/>
                  </a:cubicBezTo>
                  <a:cubicBezTo>
                    <a:pt x="968" y="3604"/>
                    <a:pt x="1135" y="3337"/>
                    <a:pt x="1335" y="2903"/>
                  </a:cubicBezTo>
                  <a:cubicBezTo>
                    <a:pt x="1401" y="2736"/>
                    <a:pt x="1535" y="2503"/>
                    <a:pt x="1635" y="2269"/>
                  </a:cubicBezTo>
                  <a:cubicBezTo>
                    <a:pt x="1802" y="1869"/>
                    <a:pt x="1735" y="1535"/>
                    <a:pt x="1501" y="1335"/>
                  </a:cubicBezTo>
                  <a:cubicBezTo>
                    <a:pt x="1301" y="1102"/>
                    <a:pt x="968" y="1035"/>
                    <a:pt x="701" y="1035"/>
                  </a:cubicBezTo>
                  <a:lnTo>
                    <a:pt x="1835" y="234"/>
                  </a:lnTo>
                  <a:close/>
                  <a:moveTo>
                    <a:pt x="1702" y="1"/>
                  </a:moveTo>
                  <a:lnTo>
                    <a:pt x="1668" y="34"/>
                  </a:lnTo>
                  <a:lnTo>
                    <a:pt x="234" y="1035"/>
                  </a:lnTo>
                  <a:lnTo>
                    <a:pt x="0" y="1202"/>
                  </a:lnTo>
                  <a:lnTo>
                    <a:pt x="467" y="1202"/>
                  </a:lnTo>
                  <a:cubicBezTo>
                    <a:pt x="567" y="1202"/>
                    <a:pt x="1068" y="1202"/>
                    <a:pt x="1335" y="1402"/>
                  </a:cubicBezTo>
                  <a:cubicBezTo>
                    <a:pt x="1501" y="1569"/>
                    <a:pt x="1535" y="1802"/>
                    <a:pt x="1368" y="2169"/>
                  </a:cubicBezTo>
                  <a:cubicBezTo>
                    <a:pt x="1268" y="2403"/>
                    <a:pt x="1168" y="2603"/>
                    <a:pt x="1068" y="2770"/>
                  </a:cubicBezTo>
                  <a:cubicBezTo>
                    <a:pt x="834" y="3237"/>
                    <a:pt x="668" y="3570"/>
                    <a:pt x="868" y="3870"/>
                  </a:cubicBezTo>
                  <a:cubicBezTo>
                    <a:pt x="1001" y="4071"/>
                    <a:pt x="1235" y="4237"/>
                    <a:pt x="1668" y="4437"/>
                  </a:cubicBezTo>
                  <a:cubicBezTo>
                    <a:pt x="1702" y="4437"/>
                    <a:pt x="1735" y="4504"/>
                    <a:pt x="1768" y="4504"/>
                  </a:cubicBezTo>
                  <a:cubicBezTo>
                    <a:pt x="2202" y="4671"/>
                    <a:pt x="2435" y="4838"/>
                    <a:pt x="2502" y="4971"/>
                  </a:cubicBezTo>
                  <a:cubicBezTo>
                    <a:pt x="2536" y="5138"/>
                    <a:pt x="2269" y="5271"/>
                    <a:pt x="2202" y="5338"/>
                  </a:cubicBezTo>
                  <a:lnTo>
                    <a:pt x="2269" y="5405"/>
                  </a:lnTo>
                  <a:cubicBezTo>
                    <a:pt x="2802" y="5338"/>
                    <a:pt x="3336" y="5238"/>
                    <a:pt x="3903" y="5105"/>
                  </a:cubicBezTo>
                  <a:cubicBezTo>
                    <a:pt x="3903" y="5071"/>
                    <a:pt x="3937" y="5038"/>
                    <a:pt x="3903" y="4938"/>
                  </a:cubicBezTo>
                  <a:cubicBezTo>
                    <a:pt x="3870" y="4704"/>
                    <a:pt x="3536" y="4371"/>
                    <a:pt x="3003" y="4104"/>
                  </a:cubicBezTo>
                  <a:cubicBezTo>
                    <a:pt x="2969" y="4071"/>
                    <a:pt x="2869" y="4071"/>
                    <a:pt x="2836" y="4037"/>
                  </a:cubicBezTo>
                  <a:cubicBezTo>
                    <a:pt x="2702" y="4004"/>
                    <a:pt x="2669" y="3937"/>
                    <a:pt x="2602" y="3870"/>
                  </a:cubicBezTo>
                  <a:cubicBezTo>
                    <a:pt x="2435" y="3604"/>
                    <a:pt x="2736" y="3070"/>
                    <a:pt x="3036" y="2569"/>
                  </a:cubicBezTo>
                  <a:cubicBezTo>
                    <a:pt x="3169" y="2336"/>
                    <a:pt x="3336" y="2069"/>
                    <a:pt x="3403" y="1802"/>
                  </a:cubicBezTo>
                  <a:cubicBezTo>
                    <a:pt x="3536" y="1535"/>
                    <a:pt x="3503" y="1235"/>
                    <a:pt x="3303" y="935"/>
                  </a:cubicBezTo>
                  <a:cubicBezTo>
                    <a:pt x="2969" y="501"/>
                    <a:pt x="2335" y="201"/>
                    <a:pt x="2002" y="68"/>
                  </a:cubicBezTo>
                  <a:cubicBezTo>
                    <a:pt x="1868" y="34"/>
                    <a:pt x="1802" y="1"/>
                    <a:pt x="1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2"/>
            <p:cNvSpPr/>
            <p:nvPr/>
          </p:nvSpPr>
          <p:spPr>
            <a:xfrm>
              <a:off x="227000" y="1606975"/>
              <a:ext cx="75075" cy="122903"/>
            </a:xfrm>
            <a:custGeom>
              <a:avLst/>
              <a:gdLst/>
              <a:ahLst/>
              <a:cxnLst/>
              <a:rect l="l" t="t" r="r" b="b"/>
              <a:pathLst>
                <a:path w="3003" h="5105" extrusionOk="0">
                  <a:moveTo>
                    <a:pt x="1135" y="0"/>
                  </a:moveTo>
                  <a:lnTo>
                    <a:pt x="1" y="801"/>
                  </a:lnTo>
                  <a:cubicBezTo>
                    <a:pt x="234" y="801"/>
                    <a:pt x="568" y="868"/>
                    <a:pt x="801" y="1101"/>
                  </a:cubicBezTo>
                  <a:cubicBezTo>
                    <a:pt x="1035" y="1301"/>
                    <a:pt x="1068" y="1635"/>
                    <a:pt x="901" y="2035"/>
                  </a:cubicBezTo>
                  <a:cubicBezTo>
                    <a:pt x="834" y="2269"/>
                    <a:pt x="701" y="2502"/>
                    <a:pt x="634" y="2669"/>
                  </a:cubicBezTo>
                  <a:cubicBezTo>
                    <a:pt x="401" y="3103"/>
                    <a:pt x="234" y="3370"/>
                    <a:pt x="401" y="3636"/>
                  </a:cubicBezTo>
                  <a:cubicBezTo>
                    <a:pt x="501" y="3803"/>
                    <a:pt x="734" y="3970"/>
                    <a:pt x="1168" y="4137"/>
                  </a:cubicBezTo>
                  <a:cubicBezTo>
                    <a:pt x="1702" y="4337"/>
                    <a:pt x="2002" y="4604"/>
                    <a:pt x="2035" y="4871"/>
                  </a:cubicBezTo>
                  <a:cubicBezTo>
                    <a:pt x="2035" y="4971"/>
                    <a:pt x="2035" y="5037"/>
                    <a:pt x="2002" y="5104"/>
                  </a:cubicBezTo>
                  <a:cubicBezTo>
                    <a:pt x="2269" y="5037"/>
                    <a:pt x="2669" y="4971"/>
                    <a:pt x="2869" y="4904"/>
                  </a:cubicBezTo>
                  <a:cubicBezTo>
                    <a:pt x="3003" y="4871"/>
                    <a:pt x="3003" y="4837"/>
                    <a:pt x="3003" y="4737"/>
                  </a:cubicBezTo>
                  <a:cubicBezTo>
                    <a:pt x="3003" y="4537"/>
                    <a:pt x="2669" y="4270"/>
                    <a:pt x="2135" y="4037"/>
                  </a:cubicBezTo>
                  <a:cubicBezTo>
                    <a:pt x="1935" y="3970"/>
                    <a:pt x="1835" y="3870"/>
                    <a:pt x="1735" y="3770"/>
                  </a:cubicBezTo>
                  <a:cubicBezTo>
                    <a:pt x="1502" y="3436"/>
                    <a:pt x="1802" y="2869"/>
                    <a:pt x="2135" y="2302"/>
                  </a:cubicBezTo>
                  <a:lnTo>
                    <a:pt x="2502" y="1535"/>
                  </a:lnTo>
                  <a:cubicBezTo>
                    <a:pt x="2636" y="1301"/>
                    <a:pt x="2569" y="1035"/>
                    <a:pt x="2402" y="834"/>
                  </a:cubicBezTo>
                  <a:cubicBezTo>
                    <a:pt x="2069" y="367"/>
                    <a:pt x="1335" y="101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2"/>
            <p:cNvSpPr/>
            <p:nvPr/>
          </p:nvSpPr>
          <p:spPr>
            <a:xfrm>
              <a:off x="120250" y="1528263"/>
              <a:ext cx="62575" cy="93800"/>
            </a:xfrm>
            <a:custGeom>
              <a:avLst/>
              <a:gdLst/>
              <a:ahLst/>
              <a:cxnLst/>
              <a:rect l="l" t="t" r="r" b="b"/>
              <a:pathLst>
                <a:path w="2503" h="3752" extrusionOk="0">
                  <a:moveTo>
                    <a:pt x="543" y="0"/>
                  </a:moveTo>
                  <a:cubicBezTo>
                    <a:pt x="421" y="0"/>
                    <a:pt x="313" y="78"/>
                    <a:pt x="234" y="247"/>
                  </a:cubicBezTo>
                  <a:cubicBezTo>
                    <a:pt x="1" y="614"/>
                    <a:pt x="268" y="2482"/>
                    <a:pt x="568" y="2816"/>
                  </a:cubicBezTo>
                  <a:cubicBezTo>
                    <a:pt x="568" y="2816"/>
                    <a:pt x="808" y="3751"/>
                    <a:pt x="1328" y="3751"/>
                  </a:cubicBezTo>
                  <a:cubicBezTo>
                    <a:pt x="1421" y="3751"/>
                    <a:pt x="1524" y="3721"/>
                    <a:pt x="1635" y="3650"/>
                  </a:cubicBezTo>
                  <a:cubicBezTo>
                    <a:pt x="2403" y="3183"/>
                    <a:pt x="2503" y="2015"/>
                    <a:pt x="1902" y="1815"/>
                  </a:cubicBezTo>
                  <a:cubicBezTo>
                    <a:pt x="1268" y="1582"/>
                    <a:pt x="1402" y="1015"/>
                    <a:pt x="1135" y="514"/>
                  </a:cubicBezTo>
                  <a:cubicBezTo>
                    <a:pt x="952" y="189"/>
                    <a:pt x="732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2"/>
            <p:cNvSpPr/>
            <p:nvPr/>
          </p:nvSpPr>
          <p:spPr>
            <a:xfrm>
              <a:off x="136100" y="1435188"/>
              <a:ext cx="248550" cy="125225"/>
            </a:xfrm>
            <a:custGeom>
              <a:avLst/>
              <a:gdLst/>
              <a:ahLst/>
              <a:cxnLst/>
              <a:rect l="l" t="t" r="r" b="b"/>
              <a:pathLst>
                <a:path w="9942" h="5009" extrusionOk="0">
                  <a:moveTo>
                    <a:pt x="1668" y="1"/>
                  </a:moveTo>
                  <a:cubicBezTo>
                    <a:pt x="1669" y="1"/>
                    <a:pt x="2325" y="1969"/>
                    <a:pt x="1717" y="1969"/>
                  </a:cubicBezTo>
                  <a:cubicBezTo>
                    <a:pt x="1712" y="1969"/>
                    <a:pt x="1707" y="1969"/>
                    <a:pt x="1702" y="1969"/>
                  </a:cubicBezTo>
                  <a:cubicBezTo>
                    <a:pt x="1163" y="1884"/>
                    <a:pt x="479" y="1123"/>
                    <a:pt x="225" y="1123"/>
                  </a:cubicBezTo>
                  <a:cubicBezTo>
                    <a:pt x="180" y="1123"/>
                    <a:pt x="149" y="1147"/>
                    <a:pt x="134" y="1202"/>
                  </a:cubicBezTo>
                  <a:cubicBezTo>
                    <a:pt x="1" y="1569"/>
                    <a:pt x="368" y="2503"/>
                    <a:pt x="835" y="2636"/>
                  </a:cubicBezTo>
                  <a:cubicBezTo>
                    <a:pt x="1292" y="2734"/>
                    <a:pt x="2005" y="4974"/>
                    <a:pt x="2629" y="4974"/>
                  </a:cubicBezTo>
                  <a:cubicBezTo>
                    <a:pt x="2643" y="4974"/>
                    <a:pt x="2656" y="4973"/>
                    <a:pt x="2669" y="4971"/>
                  </a:cubicBezTo>
                  <a:cubicBezTo>
                    <a:pt x="3329" y="4806"/>
                    <a:pt x="3434" y="3236"/>
                    <a:pt x="3954" y="3236"/>
                  </a:cubicBezTo>
                  <a:cubicBezTo>
                    <a:pt x="3959" y="3236"/>
                    <a:pt x="3965" y="3236"/>
                    <a:pt x="3970" y="3237"/>
                  </a:cubicBezTo>
                  <a:cubicBezTo>
                    <a:pt x="4463" y="3298"/>
                    <a:pt x="4899" y="5009"/>
                    <a:pt x="5488" y="5009"/>
                  </a:cubicBezTo>
                  <a:cubicBezTo>
                    <a:pt x="5537" y="5009"/>
                    <a:pt x="5587" y="4997"/>
                    <a:pt x="5638" y="4971"/>
                  </a:cubicBezTo>
                  <a:cubicBezTo>
                    <a:pt x="6259" y="4661"/>
                    <a:pt x="7140" y="1922"/>
                    <a:pt x="7447" y="1922"/>
                  </a:cubicBezTo>
                  <a:cubicBezTo>
                    <a:pt x="7470" y="1922"/>
                    <a:pt x="7490" y="1937"/>
                    <a:pt x="7506" y="1969"/>
                  </a:cubicBezTo>
                  <a:cubicBezTo>
                    <a:pt x="7739" y="2403"/>
                    <a:pt x="8373" y="4504"/>
                    <a:pt x="8373" y="4504"/>
                  </a:cubicBezTo>
                  <a:cubicBezTo>
                    <a:pt x="8373" y="4504"/>
                    <a:pt x="9941" y="2369"/>
                    <a:pt x="9541" y="368"/>
                  </a:cubicBezTo>
                  <a:cubicBezTo>
                    <a:pt x="9541" y="368"/>
                    <a:pt x="9532" y="367"/>
                    <a:pt x="9517" y="367"/>
                  </a:cubicBezTo>
                  <a:cubicBezTo>
                    <a:pt x="9417" y="367"/>
                    <a:pt x="9015" y="417"/>
                    <a:pt x="8840" y="1202"/>
                  </a:cubicBezTo>
                  <a:cubicBezTo>
                    <a:pt x="8677" y="1963"/>
                    <a:pt x="8558" y="2569"/>
                    <a:pt x="8340" y="2569"/>
                  </a:cubicBezTo>
                  <a:cubicBezTo>
                    <a:pt x="8290" y="2569"/>
                    <a:pt x="8235" y="2537"/>
                    <a:pt x="8173" y="2469"/>
                  </a:cubicBezTo>
                  <a:cubicBezTo>
                    <a:pt x="7869" y="2105"/>
                    <a:pt x="7981" y="107"/>
                    <a:pt x="7599" y="107"/>
                  </a:cubicBezTo>
                  <a:cubicBezTo>
                    <a:pt x="7562" y="107"/>
                    <a:pt x="7520" y="126"/>
                    <a:pt x="7473" y="168"/>
                  </a:cubicBezTo>
                  <a:cubicBezTo>
                    <a:pt x="6939" y="635"/>
                    <a:pt x="6839" y="3036"/>
                    <a:pt x="6338" y="3170"/>
                  </a:cubicBezTo>
                  <a:cubicBezTo>
                    <a:pt x="6210" y="3204"/>
                    <a:pt x="6047" y="3225"/>
                    <a:pt x="5867" y="3225"/>
                  </a:cubicBezTo>
                  <a:cubicBezTo>
                    <a:pt x="5347" y="3225"/>
                    <a:pt x="4693" y="3048"/>
                    <a:pt x="4370" y="2503"/>
                  </a:cubicBezTo>
                  <a:cubicBezTo>
                    <a:pt x="4009" y="1864"/>
                    <a:pt x="4203" y="832"/>
                    <a:pt x="3970" y="832"/>
                  </a:cubicBezTo>
                  <a:cubicBezTo>
                    <a:pt x="3923" y="832"/>
                    <a:pt x="3859" y="873"/>
                    <a:pt x="3770" y="968"/>
                  </a:cubicBezTo>
                  <a:cubicBezTo>
                    <a:pt x="3215" y="1491"/>
                    <a:pt x="3651" y="2972"/>
                    <a:pt x="3137" y="2972"/>
                  </a:cubicBezTo>
                  <a:cubicBezTo>
                    <a:pt x="3126" y="2972"/>
                    <a:pt x="3115" y="2971"/>
                    <a:pt x="3103" y="2970"/>
                  </a:cubicBezTo>
                  <a:cubicBezTo>
                    <a:pt x="2469" y="2870"/>
                    <a:pt x="2035" y="368"/>
                    <a:pt x="2035" y="3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62"/>
            <p:cNvSpPr/>
            <p:nvPr/>
          </p:nvSpPr>
          <p:spPr>
            <a:xfrm>
              <a:off x="31025" y="1480238"/>
              <a:ext cx="59225" cy="248525"/>
            </a:xfrm>
            <a:custGeom>
              <a:avLst/>
              <a:gdLst/>
              <a:ahLst/>
              <a:cxnLst/>
              <a:rect l="l" t="t" r="r" b="b"/>
              <a:pathLst>
                <a:path w="2369" h="9941" extrusionOk="0">
                  <a:moveTo>
                    <a:pt x="2135" y="0"/>
                  </a:moveTo>
                  <a:cubicBezTo>
                    <a:pt x="2135" y="34"/>
                    <a:pt x="1302" y="1668"/>
                    <a:pt x="267" y="2202"/>
                  </a:cubicBezTo>
                  <a:lnTo>
                    <a:pt x="234" y="2202"/>
                  </a:lnTo>
                  <a:lnTo>
                    <a:pt x="1" y="2769"/>
                  </a:lnTo>
                  <a:lnTo>
                    <a:pt x="401" y="9907"/>
                  </a:lnTo>
                  <a:lnTo>
                    <a:pt x="668" y="9941"/>
                  </a:lnTo>
                  <a:lnTo>
                    <a:pt x="234" y="3069"/>
                  </a:lnTo>
                  <a:cubicBezTo>
                    <a:pt x="234" y="2902"/>
                    <a:pt x="267" y="2769"/>
                    <a:pt x="368" y="2669"/>
                  </a:cubicBezTo>
                  <a:cubicBezTo>
                    <a:pt x="835" y="2068"/>
                    <a:pt x="2336" y="100"/>
                    <a:pt x="2369" y="67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62"/>
            <p:cNvSpPr/>
            <p:nvPr/>
          </p:nvSpPr>
          <p:spPr>
            <a:xfrm>
              <a:off x="-6500" y="1397663"/>
              <a:ext cx="46725" cy="141800"/>
            </a:xfrm>
            <a:custGeom>
              <a:avLst/>
              <a:gdLst/>
              <a:ahLst/>
              <a:cxnLst/>
              <a:rect l="l" t="t" r="r" b="b"/>
              <a:pathLst>
                <a:path w="1869" h="5672" extrusionOk="0">
                  <a:moveTo>
                    <a:pt x="334" y="1"/>
                  </a:moveTo>
                  <a:cubicBezTo>
                    <a:pt x="334" y="1"/>
                    <a:pt x="1" y="2236"/>
                    <a:pt x="67" y="3503"/>
                  </a:cubicBezTo>
                  <a:cubicBezTo>
                    <a:pt x="201" y="4804"/>
                    <a:pt x="1702" y="5638"/>
                    <a:pt x="1802" y="5672"/>
                  </a:cubicBezTo>
                  <a:lnTo>
                    <a:pt x="1869" y="5538"/>
                  </a:lnTo>
                  <a:cubicBezTo>
                    <a:pt x="1869" y="5538"/>
                    <a:pt x="401" y="4738"/>
                    <a:pt x="334" y="3570"/>
                  </a:cubicBezTo>
                  <a:cubicBezTo>
                    <a:pt x="234" y="2336"/>
                    <a:pt x="568" y="134"/>
                    <a:pt x="568" y="68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62"/>
            <p:cNvSpPr/>
            <p:nvPr/>
          </p:nvSpPr>
          <p:spPr>
            <a:xfrm>
              <a:off x="-225825" y="1365988"/>
              <a:ext cx="252700" cy="351925"/>
            </a:xfrm>
            <a:custGeom>
              <a:avLst/>
              <a:gdLst/>
              <a:ahLst/>
              <a:cxnLst/>
              <a:rect l="l" t="t" r="r" b="b"/>
              <a:pathLst>
                <a:path w="10108" h="14077" extrusionOk="0">
                  <a:moveTo>
                    <a:pt x="2169" y="0"/>
                  </a:moveTo>
                  <a:lnTo>
                    <a:pt x="1635" y="501"/>
                  </a:lnTo>
                  <a:lnTo>
                    <a:pt x="1769" y="634"/>
                  </a:lnTo>
                  <a:cubicBezTo>
                    <a:pt x="3303" y="2235"/>
                    <a:pt x="4904" y="3970"/>
                    <a:pt x="4904" y="4237"/>
                  </a:cubicBezTo>
                  <a:cubicBezTo>
                    <a:pt x="4804" y="4904"/>
                    <a:pt x="4737" y="5171"/>
                    <a:pt x="4637" y="5237"/>
                  </a:cubicBezTo>
                  <a:cubicBezTo>
                    <a:pt x="4270" y="4970"/>
                    <a:pt x="1235" y="2902"/>
                    <a:pt x="468" y="2435"/>
                  </a:cubicBezTo>
                  <a:lnTo>
                    <a:pt x="301" y="2335"/>
                  </a:lnTo>
                  <a:lnTo>
                    <a:pt x="1" y="3002"/>
                  </a:lnTo>
                  <a:cubicBezTo>
                    <a:pt x="67" y="3069"/>
                    <a:pt x="3970" y="5104"/>
                    <a:pt x="4470" y="5404"/>
                  </a:cubicBezTo>
                  <a:cubicBezTo>
                    <a:pt x="4470" y="5404"/>
                    <a:pt x="4504" y="5404"/>
                    <a:pt x="4504" y="5437"/>
                  </a:cubicBezTo>
                  <a:cubicBezTo>
                    <a:pt x="4571" y="5471"/>
                    <a:pt x="4637" y="5471"/>
                    <a:pt x="4737" y="5471"/>
                  </a:cubicBezTo>
                  <a:lnTo>
                    <a:pt x="4771" y="5471"/>
                  </a:lnTo>
                  <a:cubicBezTo>
                    <a:pt x="4837" y="5437"/>
                    <a:pt x="5004" y="5304"/>
                    <a:pt x="5138" y="4337"/>
                  </a:cubicBezTo>
                  <a:cubicBezTo>
                    <a:pt x="5138" y="4237"/>
                    <a:pt x="6472" y="4370"/>
                    <a:pt x="6739" y="4137"/>
                  </a:cubicBezTo>
                  <a:cubicBezTo>
                    <a:pt x="6798" y="4058"/>
                    <a:pt x="6845" y="3968"/>
                    <a:pt x="6928" y="3968"/>
                  </a:cubicBezTo>
                  <a:cubicBezTo>
                    <a:pt x="6986" y="3968"/>
                    <a:pt x="7062" y="4013"/>
                    <a:pt x="7172" y="4137"/>
                  </a:cubicBezTo>
                  <a:cubicBezTo>
                    <a:pt x="7773" y="4770"/>
                    <a:pt x="8640" y="4870"/>
                    <a:pt x="8974" y="4937"/>
                  </a:cubicBezTo>
                  <a:lnTo>
                    <a:pt x="9140" y="5504"/>
                  </a:lnTo>
                  <a:lnTo>
                    <a:pt x="9174" y="5604"/>
                  </a:lnTo>
                  <a:cubicBezTo>
                    <a:pt x="9107" y="5671"/>
                    <a:pt x="8840" y="5838"/>
                    <a:pt x="8507" y="6271"/>
                  </a:cubicBezTo>
                  <a:cubicBezTo>
                    <a:pt x="8473" y="6338"/>
                    <a:pt x="8440" y="6505"/>
                    <a:pt x="8440" y="6772"/>
                  </a:cubicBezTo>
                  <a:cubicBezTo>
                    <a:pt x="8473" y="7506"/>
                    <a:pt x="8774" y="9007"/>
                    <a:pt x="9074" y="10441"/>
                  </a:cubicBezTo>
                  <a:cubicBezTo>
                    <a:pt x="9341" y="11809"/>
                    <a:pt x="9674" y="13176"/>
                    <a:pt x="9841" y="13777"/>
                  </a:cubicBezTo>
                  <a:cubicBezTo>
                    <a:pt x="9841" y="13810"/>
                    <a:pt x="9841" y="13810"/>
                    <a:pt x="9908" y="13843"/>
                  </a:cubicBezTo>
                  <a:lnTo>
                    <a:pt x="9908" y="13910"/>
                  </a:lnTo>
                  <a:cubicBezTo>
                    <a:pt x="9908" y="13977"/>
                    <a:pt x="9941" y="14010"/>
                    <a:pt x="9941" y="14077"/>
                  </a:cubicBezTo>
                  <a:lnTo>
                    <a:pt x="10008" y="14010"/>
                  </a:lnTo>
                  <a:lnTo>
                    <a:pt x="10108" y="14010"/>
                  </a:lnTo>
                  <a:lnTo>
                    <a:pt x="10108" y="13944"/>
                  </a:lnTo>
                  <a:cubicBezTo>
                    <a:pt x="9341" y="11008"/>
                    <a:pt x="8407" y="6672"/>
                    <a:pt x="8673" y="6338"/>
                  </a:cubicBezTo>
                  <a:cubicBezTo>
                    <a:pt x="8940" y="6005"/>
                    <a:pt x="9140" y="5838"/>
                    <a:pt x="9274" y="5771"/>
                  </a:cubicBezTo>
                  <a:lnTo>
                    <a:pt x="9341" y="5671"/>
                  </a:lnTo>
                  <a:lnTo>
                    <a:pt x="9407" y="5638"/>
                  </a:lnTo>
                  <a:lnTo>
                    <a:pt x="9307" y="5404"/>
                  </a:lnTo>
                  <a:lnTo>
                    <a:pt x="9140" y="4770"/>
                  </a:lnTo>
                  <a:lnTo>
                    <a:pt x="9107" y="4670"/>
                  </a:lnTo>
                  <a:lnTo>
                    <a:pt x="8907" y="4670"/>
                  </a:lnTo>
                  <a:cubicBezTo>
                    <a:pt x="8607" y="4637"/>
                    <a:pt x="7773" y="4503"/>
                    <a:pt x="7306" y="3970"/>
                  </a:cubicBezTo>
                  <a:cubicBezTo>
                    <a:pt x="6672" y="3269"/>
                    <a:pt x="5805" y="634"/>
                    <a:pt x="5805" y="601"/>
                  </a:cubicBezTo>
                  <a:lnTo>
                    <a:pt x="5805" y="567"/>
                  </a:lnTo>
                  <a:lnTo>
                    <a:pt x="5805" y="501"/>
                  </a:lnTo>
                  <a:lnTo>
                    <a:pt x="5171" y="401"/>
                  </a:lnTo>
                  <a:lnTo>
                    <a:pt x="5171" y="434"/>
                  </a:lnTo>
                  <a:lnTo>
                    <a:pt x="5238" y="501"/>
                  </a:lnTo>
                  <a:cubicBezTo>
                    <a:pt x="5905" y="2068"/>
                    <a:pt x="6505" y="3736"/>
                    <a:pt x="6439" y="3903"/>
                  </a:cubicBezTo>
                  <a:cubicBezTo>
                    <a:pt x="6413" y="3920"/>
                    <a:pt x="6349" y="3929"/>
                    <a:pt x="6259" y="3929"/>
                  </a:cubicBezTo>
                  <a:cubicBezTo>
                    <a:pt x="6000" y="3929"/>
                    <a:pt x="5525" y="3860"/>
                    <a:pt x="5104" y="3736"/>
                  </a:cubicBezTo>
                  <a:lnTo>
                    <a:pt x="2302" y="167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62"/>
            <p:cNvSpPr/>
            <p:nvPr/>
          </p:nvSpPr>
          <p:spPr>
            <a:xfrm>
              <a:off x="-115750" y="1498588"/>
              <a:ext cx="126800" cy="205150"/>
            </a:xfrm>
            <a:custGeom>
              <a:avLst/>
              <a:gdLst/>
              <a:ahLst/>
              <a:cxnLst/>
              <a:rect l="l" t="t" r="r" b="b"/>
              <a:pathLst>
                <a:path w="5072" h="8206" extrusionOk="0">
                  <a:moveTo>
                    <a:pt x="1" y="0"/>
                  </a:moveTo>
                  <a:cubicBezTo>
                    <a:pt x="1" y="0"/>
                    <a:pt x="368" y="967"/>
                    <a:pt x="568" y="1701"/>
                  </a:cubicBezTo>
                  <a:cubicBezTo>
                    <a:pt x="701" y="2202"/>
                    <a:pt x="1168" y="2769"/>
                    <a:pt x="1835" y="3503"/>
                  </a:cubicBezTo>
                  <a:cubicBezTo>
                    <a:pt x="2236" y="3970"/>
                    <a:pt x="2736" y="4503"/>
                    <a:pt x="3236" y="5170"/>
                  </a:cubicBezTo>
                  <a:cubicBezTo>
                    <a:pt x="4537" y="6838"/>
                    <a:pt x="4838" y="8206"/>
                    <a:pt x="4838" y="8206"/>
                  </a:cubicBezTo>
                  <a:lnTo>
                    <a:pt x="5071" y="8206"/>
                  </a:lnTo>
                  <a:cubicBezTo>
                    <a:pt x="5071" y="8173"/>
                    <a:pt x="4771" y="6838"/>
                    <a:pt x="3437" y="5070"/>
                  </a:cubicBezTo>
                  <a:cubicBezTo>
                    <a:pt x="2903" y="4437"/>
                    <a:pt x="2436" y="3869"/>
                    <a:pt x="2036" y="3402"/>
                  </a:cubicBezTo>
                  <a:cubicBezTo>
                    <a:pt x="1402" y="2669"/>
                    <a:pt x="935" y="2168"/>
                    <a:pt x="835" y="1701"/>
                  </a:cubicBezTo>
                  <a:cubicBezTo>
                    <a:pt x="601" y="967"/>
                    <a:pt x="23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62"/>
            <p:cNvSpPr/>
            <p:nvPr/>
          </p:nvSpPr>
          <p:spPr>
            <a:xfrm>
              <a:off x="-68200" y="1479088"/>
              <a:ext cx="73400" cy="156275"/>
            </a:xfrm>
            <a:custGeom>
              <a:avLst/>
              <a:gdLst/>
              <a:ahLst/>
              <a:cxnLst/>
              <a:rect l="l" t="t" r="r" b="b"/>
              <a:pathLst>
                <a:path w="2936" h="6251" extrusionOk="0">
                  <a:moveTo>
                    <a:pt x="287" y="0"/>
                  </a:moveTo>
                  <a:cubicBezTo>
                    <a:pt x="94" y="0"/>
                    <a:pt x="0" y="158"/>
                    <a:pt x="0" y="547"/>
                  </a:cubicBezTo>
                  <a:cubicBezTo>
                    <a:pt x="0" y="1280"/>
                    <a:pt x="2936" y="6251"/>
                    <a:pt x="2936" y="6251"/>
                  </a:cubicBezTo>
                  <a:lnTo>
                    <a:pt x="2302" y="3082"/>
                  </a:lnTo>
                  <a:cubicBezTo>
                    <a:pt x="2302" y="3082"/>
                    <a:pt x="1868" y="813"/>
                    <a:pt x="1134" y="380"/>
                  </a:cubicBezTo>
                  <a:cubicBezTo>
                    <a:pt x="756" y="149"/>
                    <a:pt x="47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2"/>
            <p:cNvSpPr/>
            <p:nvPr/>
          </p:nvSpPr>
          <p:spPr>
            <a:xfrm>
              <a:off x="-273775" y="1465688"/>
              <a:ext cx="195575" cy="111300"/>
            </a:xfrm>
            <a:custGeom>
              <a:avLst/>
              <a:gdLst/>
              <a:ahLst/>
              <a:cxnLst/>
              <a:rect l="l" t="t" r="r" b="b"/>
              <a:pathLst>
                <a:path w="7823" h="4452" extrusionOk="0">
                  <a:moveTo>
                    <a:pt x="430" y="0"/>
                  </a:moveTo>
                  <a:cubicBezTo>
                    <a:pt x="251" y="0"/>
                    <a:pt x="0" y="258"/>
                    <a:pt x="151" y="515"/>
                  </a:cubicBezTo>
                  <a:lnTo>
                    <a:pt x="351" y="816"/>
                  </a:lnTo>
                  <a:cubicBezTo>
                    <a:pt x="351" y="849"/>
                    <a:pt x="317" y="916"/>
                    <a:pt x="351" y="949"/>
                  </a:cubicBezTo>
                  <a:cubicBezTo>
                    <a:pt x="518" y="1116"/>
                    <a:pt x="1518" y="1516"/>
                    <a:pt x="2686" y="1550"/>
                  </a:cubicBezTo>
                  <a:cubicBezTo>
                    <a:pt x="3853" y="1650"/>
                    <a:pt x="7756" y="4452"/>
                    <a:pt x="7823" y="4452"/>
                  </a:cubicBezTo>
                  <a:lnTo>
                    <a:pt x="7322" y="3484"/>
                  </a:lnTo>
                  <a:cubicBezTo>
                    <a:pt x="7156" y="3418"/>
                    <a:pt x="3887" y="1383"/>
                    <a:pt x="2652" y="1349"/>
                  </a:cubicBezTo>
                  <a:cubicBezTo>
                    <a:pt x="1552" y="1316"/>
                    <a:pt x="718" y="349"/>
                    <a:pt x="584" y="282"/>
                  </a:cubicBezTo>
                  <a:cubicBezTo>
                    <a:pt x="608" y="80"/>
                    <a:pt x="530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2"/>
            <p:cNvSpPr/>
            <p:nvPr/>
          </p:nvSpPr>
          <p:spPr>
            <a:xfrm>
              <a:off x="-75725" y="1312638"/>
              <a:ext cx="51875" cy="31775"/>
            </a:xfrm>
            <a:custGeom>
              <a:avLst/>
              <a:gdLst/>
              <a:ahLst/>
              <a:cxnLst/>
              <a:rect l="l" t="t" r="r" b="b"/>
              <a:pathLst>
                <a:path w="2075" h="1271" extrusionOk="0">
                  <a:moveTo>
                    <a:pt x="789" y="0"/>
                  </a:moveTo>
                  <a:cubicBezTo>
                    <a:pt x="736" y="0"/>
                    <a:pt x="685" y="11"/>
                    <a:pt x="635" y="33"/>
                  </a:cubicBezTo>
                  <a:cubicBezTo>
                    <a:pt x="1" y="266"/>
                    <a:pt x="1002" y="1100"/>
                    <a:pt x="1002" y="1100"/>
                  </a:cubicBezTo>
                  <a:cubicBezTo>
                    <a:pt x="1002" y="1100"/>
                    <a:pt x="1371" y="1271"/>
                    <a:pt x="1690" y="1271"/>
                  </a:cubicBezTo>
                  <a:cubicBezTo>
                    <a:pt x="1717" y="1271"/>
                    <a:pt x="1743" y="1270"/>
                    <a:pt x="1769" y="1267"/>
                  </a:cubicBezTo>
                  <a:cubicBezTo>
                    <a:pt x="2075" y="1236"/>
                    <a:pt x="1371" y="0"/>
                    <a:pt x="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2"/>
            <p:cNvSpPr/>
            <p:nvPr/>
          </p:nvSpPr>
          <p:spPr>
            <a:xfrm>
              <a:off x="-127100" y="1304288"/>
              <a:ext cx="45575" cy="34450"/>
            </a:xfrm>
            <a:custGeom>
              <a:avLst/>
              <a:gdLst/>
              <a:ahLst/>
              <a:cxnLst/>
              <a:rect l="l" t="t" r="r" b="b"/>
              <a:pathLst>
                <a:path w="1823" h="1378" extrusionOk="0">
                  <a:moveTo>
                    <a:pt x="726" y="0"/>
                  </a:moveTo>
                  <a:cubicBezTo>
                    <a:pt x="315" y="0"/>
                    <a:pt x="0" y="221"/>
                    <a:pt x="288" y="700"/>
                  </a:cubicBezTo>
                  <a:cubicBezTo>
                    <a:pt x="550" y="1200"/>
                    <a:pt x="1117" y="1377"/>
                    <a:pt x="1433" y="1377"/>
                  </a:cubicBezTo>
                  <a:cubicBezTo>
                    <a:pt x="1560" y="1377"/>
                    <a:pt x="1646" y="1349"/>
                    <a:pt x="1656" y="1301"/>
                  </a:cubicBezTo>
                  <a:cubicBezTo>
                    <a:pt x="1656" y="1301"/>
                    <a:pt x="1822" y="367"/>
                    <a:pt x="1222" y="100"/>
                  </a:cubicBezTo>
                  <a:cubicBezTo>
                    <a:pt x="1062" y="34"/>
                    <a:pt x="887" y="0"/>
                    <a:pt x="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2"/>
            <p:cNvSpPr/>
            <p:nvPr/>
          </p:nvSpPr>
          <p:spPr>
            <a:xfrm>
              <a:off x="-199850" y="1301713"/>
              <a:ext cx="52450" cy="38250"/>
            </a:xfrm>
            <a:custGeom>
              <a:avLst/>
              <a:gdLst/>
              <a:ahLst/>
              <a:cxnLst/>
              <a:rect l="l" t="t" r="r" b="b"/>
              <a:pathLst>
                <a:path w="2098" h="1530" extrusionOk="0">
                  <a:moveTo>
                    <a:pt x="480" y="0"/>
                  </a:moveTo>
                  <a:cubicBezTo>
                    <a:pt x="187" y="0"/>
                    <a:pt x="0" y="93"/>
                    <a:pt x="129" y="370"/>
                  </a:cubicBezTo>
                  <a:cubicBezTo>
                    <a:pt x="344" y="728"/>
                    <a:pt x="1139" y="1529"/>
                    <a:pt x="1660" y="1529"/>
                  </a:cubicBezTo>
                  <a:cubicBezTo>
                    <a:pt x="1867" y="1529"/>
                    <a:pt x="2031" y="1402"/>
                    <a:pt x="2097" y="1070"/>
                  </a:cubicBezTo>
                  <a:cubicBezTo>
                    <a:pt x="2097" y="1070"/>
                    <a:pt x="1930" y="303"/>
                    <a:pt x="1297" y="136"/>
                  </a:cubicBezTo>
                  <a:cubicBezTo>
                    <a:pt x="1028" y="61"/>
                    <a:pt x="719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2"/>
            <p:cNvSpPr/>
            <p:nvPr/>
          </p:nvSpPr>
          <p:spPr>
            <a:xfrm>
              <a:off x="-5675" y="1348463"/>
              <a:ext cx="37900" cy="42325"/>
            </a:xfrm>
            <a:custGeom>
              <a:avLst/>
              <a:gdLst/>
              <a:ahLst/>
              <a:cxnLst/>
              <a:rect l="l" t="t" r="r" b="b"/>
              <a:pathLst>
                <a:path w="1516" h="1693" extrusionOk="0">
                  <a:moveTo>
                    <a:pt x="334" y="1"/>
                  </a:moveTo>
                  <a:cubicBezTo>
                    <a:pt x="334" y="1"/>
                    <a:pt x="1" y="1168"/>
                    <a:pt x="801" y="1602"/>
                  </a:cubicBezTo>
                  <a:cubicBezTo>
                    <a:pt x="927" y="1665"/>
                    <a:pt x="1026" y="1692"/>
                    <a:pt x="1103" y="1692"/>
                  </a:cubicBezTo>
                  <a:cubicBezTo>
                    <a:pt x="1516" y="1692"/>
                    <a:pt x="1278" y="895"/>
                    <a:pt x="968" y="501"/>
                  </a:cubicBezTo>
                  <a:cubicBezTo>
                    <a:pt x="601" y="1"/>
                    <a:pt x="334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2"/>
            <p:cNvSpPr/>
            <p:nvPr/>
          </p:nvSpPr>
          <p:spPr>
            <a:xfrm>
              <a:off x="40200" y="1403288"/>
              <a:ext cx="17475" cy="16750"/>
            </a:xfrm>
            <a:custGeom>
              <a:avLst/>
              <a:gdLst/>
              <a:ahLst/>
              <a:cxnLst/>
              <a:rect l="l" t="t" r="r" b="b"/>
              <a:pathLst>
                <a:path w="699" h="670" extrusionOk="0">
                  <a:moveTo>
                    <a:pt x="405" y="1"/>
                  </a:moveTo>
                  <a:cubicBezTo>
                    <a:pt x="392" y="1"/>
                    <a:pt x="379" y="3"/>
                    <a:pt x="367" y="9"/>
                  </a:cubicBezTo>
                  <a:cubicBezTo>
                    <a:pt x="367" y="9"/>
                    <a:pt x="1" y="176"/>
                    <a:pt x="201" y="510"/>
                  </a:cubicBezTo>
                  <a:cubicBezTo>
                    <a:pt x="282" y="626"/>
                    <a:pt x="364" y="669"/>
                    <a:pt x="435" y="669"/>
                  </a:cubicBezTo>
                  <a:cubicBezTo>
                    <a:pt x="569" y="669"/>
                    <a:pt x="668" y="518"/>
                    <a:pt x="668" y="410"/>
                  </a:cubicBezTo>
                  <a:cubicBezTo>
                    <a:pt x="698" y="288"/>
                    <a:pt x="535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2"/>
            <p:cNvSpPr/>
            <p:nvPr/>
          </p:nvSpPr>
          <p:spPr>
            <a:xfrm>
              <a:off x="-238425" y="1314288"/>
              <a:ext cx="54325" cy="39575"/>
            </a:xfrm>
            <a:custGeom>
              <a:avLst/>
              <a:gdLst/>
              <a:ahLst/>
              <a:cxnLst/>
              <a:rect l="l" t="t" r="r" b="b"/>
              <a:pathLst>
                <a:path w="2173" h="1583" extrusionOk="0">
                  <a:moveTo>
                    <a:pt x="450" y="1"/>
                  </a:moveTo>
                  <a:cubicBezTo>
                    <a:pt x="383" y="1"/>
                    <a:pt x="323" y="21"/>
                    <a:pt x="271" y="67"/>
                  </a:cubicBezTo>
                  <a:cubicBezTo>
                    <a:pt x="1" y="337"/>
                    <a:pt x="1084" y="1583"/>
                    <a:pt x="1618" y="1583"/>
                  </a:cubicBezTo>
                  <a:cubicBezTo>
                    <a:pt x="1677" y="1583"/>
                    <a:pt x="1729" y="1568"/>
                    <a:pt x="1772" y="1535"/>
                  </a:cubicBezTo>
                  <a:cubicBezTo>
                    <a:pt x="1806" y="1501"/>
                    <a:pt x="2172" y="1234"/>
                    <a:pt x="1672" y="834"/>
                  </a:cubicBezTo>
                  <a:cubicBezTo>
                    <a:pt x="1257" y="475"/>
                    <a:pt x="774" y="1"/>
                    <a:pt x="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2"/>
            <p:cNvSpPr/>
            <p:nvPr/>
          </p:nvSpPr>
          <p:spPr>
            <a:xfrm>
              <a:off x="-267425" y="1329888"/>
              <a:ext cx="45800" cy="29425"/>
            </a:xfrm>
            <a:custGeom>
              <a:avLst/>
              <a:gdLst/>
              <a:ahLst/>
              <a:cxnLst/>
              <a:rect l="l" t="t" r="r" b="b"/>
              <a:pathLst>
                <a:path w="1832" h="1177" extrusionOk="0">
                  <a:moveTo>
                    <a:pt x="252" y="1"/>
                  </a:moveTo>
                  <a:cubicBezTo>
                    <a:pt x="79" y="1"/>
                    <a:pt x="0" y="66"/>
                    <a:pt x="63" y="177"/>
                  </a:cubicBezTo>
                  <a:cubicBezTo>
                    <a:pt x="150" y="378"/>
                    <a:pt x="1106" y="1176"/>
                    <a:pt x="1516" y="1176"/>
                  </a:cubicBezTo>
                  <a:cubicBezTo>
                    <a:pt x="1581" y="1176"/>
                    <a:pt x="1633" y="1156"/>
                    <a:pt x="1665" y="1111"/>
                  </a:cubicBezTo>
                  <a:cubicBezTo>
                    <a:pt x="1665" y="1111"/>
                    <a:pt x="1831" y="710"/>
                    <a:pt x="1131" y="277"/>
                  </a:cubicBezTo>
                  <a:cubicBezTo>
                    <a:pt x="761" y="83"/>
                    <a:pt x="447" y="1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2"/>
            <p:cNvSpPr/>
            <p:nvPr/>
          </p:nvSpPr>
          <p:spPr>
            <a:xfrm>
              <a:off x="-285600" y="1363238"/>
              <a:ext cx="43125" cy="29200"/>
            </a:xfrm>
            <a:custGeom>
              <a:avLst/>
              <a:gdLst/>
              <a:ahLst/>
              <a:cxnLst/>
              <a:rect l="l" t="t" r="r" b="b"/>
              <a:pathLst>
                <a:path w="1725" h="1168" extrusionOk="0">
                  <a:moveTo>
                    <a:pt x="211" y="1"/>
                  </a:moveTo>
                  <a:cubicBezTo>
                    <a:pt x="130" y="1"/>
                    <a:pt x="77" y="27"/>
                    <a:pt x="57" y="77"/>
                  </a:cubicBezTo>
                  <a:cubicBezTo>
                    <a:pt x="1" y="189"/>
                    <a:pt x="718" y="1167"/>
                    <a:pt x="1266" y="1167"/>
                  </a:cubicBezTo>
                  <a:cubicBezTo>
                    <a:pt x="1372" y="1167"/>
                    <a:pt x="1471" y="1131"/>
                    <a:pt x="1558" y="1044"/>
                  </a:cubicBezTo>
                  <a:cubicBezTo>
                    <a:pt x="1558" y="1044"/>
                    <a:pt x="1724" y="944"/>
                    <a:pt x="1157" y="444"/>
                  </a:cubicBezTo>
                  <a:cubicBezTo>
                    <a:pt x="738" y="141"/>
                    <a:pt x="400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2"/>
            <p:cNvSpPr/>
            <p:nvPr/>
          </p:nvSpPr>
          <p:spPr>
            <a:xfrm>
              <a:off x="-310325" y="1385788"/>
              <a:ext cx="45325" cy="33725"/>
            </a:xfrm>
            <a:custGeom>
              <a:avLst/>
              <a:gdLst/>
              <a:ahLst/>
              <a:cxnLst/>
              <a:rect l="l" t="t" r="r" b="b"/>
              <a:pathLst>
                <a:path w="1813" h="1349" extrusionOk="0">
                  <a:moveTo>
                    <a:pt x="325" y="1"/>
                  </a:moveTo>
                  <a:cubicBezTo>
                    <a:pt x="0" y="1"/>
                    <a:pt x="83" y="423"/>
                    <a:pt x="445" y="809"/>
                  </a:cubicBezTo>
                  <a:cubicBezTo>
                    <a:pt x="771" y="1156"/>
                    <a:pt x="1025" y="1348"/>
                    <a:pt x="1228" y="1348"/>
                  </a:cubicBezTo>
                  <a:cubicBezTo>
                    <a:pt x="1337" y="1348"/>
                    <a:pt x="1431" y="1293"/>
                    <a:pt x="1513" y="1176"/>
                  </a:cubicBezTo>
                  <a:cubicBezTo>
                    <a:pt x="1513" y="1176"/>
                    <a:pt x="1813" y="776"/>
                    <a:pt x="879" y="209"/>
                  </a:cubicBezTo>
                  <a:cubicBezTo>
                    <a:pt x="631" y="62"/>
                    <a:pt x="448" y="1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2"/>
            <p:cNvSpPr/>
            <p:nvPr/>
          </p:nvSpPr>
          <p:spPr>
            <a:xfrm>
              <a:off x="417575" y="1378988"/>
              <a:ext cx="25450" cy="15700"/>
            </a:xfrm>
            <a:custGeom>
              <a:avLst/>
              <a:gdLst/>
              <a:ahLst/>
              <a:cxnLst/>
              <a:rect l="l" t="t" r="r" b="b"/>
              <a:pathLst>
                <a:path w="1018" h="628" extrusionOk="0">
                  <a:moveTo>
                    <a:pt x="599" y="1"/>
                  </a:moveTo>
                  <a:cubicBezTo>
                    <a:pt x="324" y="1"/>
                    <a:pt x="0" y="627"/>
                    <a:pt x="326" y="627"/>
                  </a:cubicBezTo>
                  <a:cubicBezTo>
                    <a:pt x="352" y="627"/>
                    <a:pt x="382" y="623"/>
                    <a:pt x="417" y="614"/>
                  </a:cubicBezTo>
                  <a:cubicBezTo>
                    <a:pt x="550" y="581"/>
                    <a:pt x="1017" y="247"/>
                    <a:pt x="717" y="47"/>
                  </a:cubicBezTo>
                  <a:cubicBezTo>
                    <a:pt x="680" y="15"/>
                    <a:pt x="640" y="1"/>
                    <a:pt x="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2"/>
            <p:cNvSpPr/>
            <p:nvPr/>
          </p:nvSpPr>
          <p:spPr>
            <a:xfrm>
              <a:off x="460225" y="1403538"/>
              <a:ext cx="30325" cy="14200"/>
            </a:xfrm>
            <a:custGeom>
              <a:avLst/>
              <a:gdLst/>
              <a:ahLst/>
              <a:cxnLst/>
              <a:rect l="l" t="t" r="r" b="b"/>
              <a:pathLst>
                <a:path w="1213" h="568" extrusionOk="0">
                  <a:moveTo>
                    <a:pt x="835" y="1"/>
                  </a:moveTo>
                  <a:cubicBezTo>
                    <a:pt x="523" y="1"/>
                    <a:pt x="0" y="567"/>
                    <a:pt x="476" y="567"/>
                  </a:cubicBezTo>
                  <a:cubicBezTo>
                    <a:pt x="488" y="567"/>
                    <a:pt x="499" y="567"/>
                    <a:pt x="512" y="566"/>
                  </a:cubicBezTo>
                  <a:cubicBezTo>
                    <a:pt x="645" y="566"/>
                    <a:pt x="1212" y="333"/>
                    <a:pt x="979" y="66"/>
                  </a:cubicBezTo>
                  <a:cubicBezTo>
                    <a:pt x="943" y="20"/>
                    <a:pt x="893" y="1"/>
                    <a:pt x="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2"/>
            <p:cNvSpPr/>
            <p:nvPr/>
          </p:nvSpPr>
          <p:spPr>
            <a:xfrm>
              <a:off x="247200" y="1385738"/>
              <a:ext cx="17350" cy="19800"/>
            </a:xfrm>
            <a:custGeom>
              <a:avLst/>
              <a:gdLst/>
              <a:ahLst/>
              <a:cxnLst/>
              <a:rect l="l" t="t" r="r" b="b"/>
              <a:pathLst>
                <a:path w="694" h="792" extrusionOk="0">
                  <a:moveTo>
                    <a:pt x="270" y="1"/>
                  </a:moveTo>
                  <a:cubicBezTo>
                    <a:pt x="1" y="1"/>
                    <a:pt x="147" y="792"/>
                    <a:pt x="392" y="792"/>
                  </a:cubicBezTo>
                  <a:cubicBezTo>
                    <a:pt x="434" y="792"/>
                    <a:pt x="480" y="768"/>
                    <a:pt x="527" y="711"/>
                  </a:cubicBezTo>
                  <a:cubicBezTo>
                    <a:pt x="594" y="645"/>
                    <a:pt x="694" y="144"/>
                    <a:pt x="327" y="11"/>
                  </a:cubicBezTo>
                  <a:cubicBezTo>
                    <a:pt x="306" y="4"/>
                    <a:pt x="287" y="1"/>
                    <a:pt x="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2"/>
            <p:cNvSpPr/>
            <p:nvPr/>
          </p:nvSpPr>
          <p:spPr>
            <a:xfrm>
              <a:off x="189425" y="1380663"/>
              <a:ext cx="33425" cy="37125"/>
            </a:xfrm>
            <a:custGeom>
              <a:avLst/>
              <a:gdLst/>
              <a:ahLst/>
              <a:cxnLst/>
              <a:rect l="l" t="t" r="r" b="b"/>
              <a:pathLst>
                <a:path w="1337" h="1485" extrusionOk="0">
                  <a:moveTo>
                    <a:pt x="515" y="1"/>
                  </a:moveTo>
                  <a:cubicBezTo>
                    <a:pt x="1" y="1"/>
                    <a:pt x="305" y="1484"/>
                    <a:pt x="764" y="1484"/>
                  </a:cubicBezTo>
                  <a:cubicBezTo>
                    <a:pt x="841" y="1484"/>
                    <a:pt x="921" y="1443"/>
                    <a:pt x="1003" y="1348"/>
                  </a:cubicBezTo>
                  <a:cubicBezTo>
                    <a:pt x="1137" y="1181"/>
                    <a:pt x="1337" y="214"/>
                    <a:pt x="603" y="14"/>
                  </a:cubicBezTo>
                  <a:cubicBezTo>
                    <a:pt x="571" y="5"/>
                    <a:pt x="542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2"/>
            <p:cNvSpPr/>
            <p:nvPr/>
          </p:nvSpPr>
          <p:spPr>
            <a:xfrm>
              <a:off x="135900" y="1393813"/>
              <a:ext cx="33575" cy="21700"/>
            </a:xfrm>
            <a:custGeom>
              <a:avLst/>
              <a:gdLst/>
              <a:ahLst/>
              <a:cxnLst/>
              <a:rect l="l" t="t" r="r" b="b"/>
              <a:pathLst>
                <a:path w="1343" h="868" extrusionOk="0">
                  <a:moveTo>
                    <a:pt x="465" y="0"/>
                  </a:moveTo>
                  <a:cubicBezTo>
                    <a:pt x="1" y="0"/>
                    <a:pt x="454" y="867"/>
                    <a:pt x="929" y="867"/>
                  </a:cubicBezTo>
                  <a:cubicBezTo>
                    <a:pt x="990" y="867"/>
                    <a:pt x="1050" y="853"/>
                    <a:pt x="1109" y="822"/>
                  </a:cubicBezTo>
                  <a:cubicBezTo>
                    <a:pt x="1209" y="722"/>
                    <a:pt x="1343" y="222"/>
                    <a:pt x="609" y="21"/>
                  </a:cubicBezTo>
                  <a:cubicBezTo>
                    <a:pt x="554" y="7"/>
                    <a:pt x="506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2"/>
            <p:cNvSpPr/>
            <p:nvPr/>
          </p:nvSpPr>
          <p:spPr>
            <a:xfrm>
              <a:off x="375150" y="1380538"/>
              <a:ext cx="37000" cy="26300"/>
            </a:xfrm>
            <a:custGeom>
              <a:avLst/>
              <a:gdLst/>
              <a:ahLst/>
              <a:cxnLst/>
              <a:rect l="l" t="t" r="r" b="b"/>
              <a:pathLst>
                <a:path w="1480" h="1052" extrusionOk="0">
                  <a:moveTo>
                    <a:pt x="887" y="1"/>
                  </a:moveTo>
                  <a:cubicBezTo>
                    <a:pt x="463" y="1"/>
                    <a:pt x="1" y="1052"/>
                    <a:pt x="533" y="1052"/>
                  </a:cubicBezTo>
                  <a:cubicBezTo>
                    <a:pt x="606" y="1052"/>
                    <a:pt x="699" y="1032"/>
                    <a:pt x="813" y="986"/>
                  </a:cubicBezTo>
                  <a:cubicBezTo>
                    <a:pt x="879" y="919"/>
                    <a:pt x="1480" y="185"/>
                    <a:pt x="979" y="19"/>
                  </a:cubicBezTo>
                  <a:cubicBezTo>
                    <a:pt x="949" y="7"/>
                    <a:pt x="918" y="1"/>
                    <a:pt x="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2"/>
            <p:cNvSpPr/>
            <p:nvPr/>
          </p:nvSpPr>
          <p:spPr>
            <a:xfrm>
              <a:off x="331875" y="1382138"/>
              <a:ext cx="27750" cy="20525"/>
            </a:xfrm>
            <a:custGeom>
              <a:avLst/>
              <a:gdLst/>
              <a:ahLst/>
              <a:cxnLst/>
              <a:rect l="l" t="t" r="r" b="b"/>
              <a:pathLst>
                <a:path w="1110" h="821" extrusionOk="0">
                  <a:moveTo>
                    <a:pt x="550" y="0"/>
                  </a:moveTo>
                  <a:cubicBezTo>
                    <a:pt x="218" y="0"/>
                    <a:pt x="0" y="821"/>
                    <a:pt x="449" y="821"/>
                  </a:cubicBezTo>
                  <a:cubicBezTo>
                    <a:pt x="519" y="821"/>
                    <a:pt x="605" y="801"/>
                    <a:pt x="709" y="755"/>
                  </a:cubicBezTo>
                  <a:cubicBezTo>
                    <a:pt x="709" y="755"/>
                    <a:pt x="1109" y="255"/>
                    <a:pt x="642" y="21"/>
                  </a:cubicBezTo>
                  <a:cubicBezTo>
                    <a:pt x="611" y="7"/>
                    <a:pt x="580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2"/>
            <p:cNvSpPr/>
            <p:nvPr/>
          </p:nvSpPr>
          <p:spPr>
            <a:xfrm>
              <a:off x="88925" y="1523588"/>
              <a:ext cx="68050" cy="171825"/>
            </a:xfrm>
            <a:custGeom>
              <a:avLst/>
              <a:gdLst/>
              <a:ahLst/>
              <a:cxnLst/>
              <a:rect l="l" t="t" r="r" b="b"/>
              <a:pathLst>
                <a:path w="2722" h="6873" extrusionOk="0">
                  <a:moveTo>
                    <a:pt x="487" y="1"/>
                  </a:moveTo>
                  <a:cubicBezTo>
                    <a:pt x="487" y="1"/>
                    <a:pt x="0" y="716"/>
                    <a:pt x="167" y="716"/>
                  </a:cubicBezTo>
                  <a:cubicBezTo>
                    <a:pt x="180" y="716"/>
                    <a:pt x="197" y="711"/>
                    <a:pt x="220" y="701"/>
                  </a:cubicBezTo>
                  <a:cubicBezTo>
                    <a:pt x="228" y="700"/>
                    <a:pt x="237" y="700"/>
                    <a:pt x="247" y="700"/>
                  </a:cubicBezTo>
                  <a:cubicBezTo>
                    <a:pt x="545" y="700"/>
                    <a:pt x="1439" y="1203"/>
                    <a:pt x="2021" y="2269"/>
                  </a:cubicBezTo>
                  <a:cubicBezTo>
                    <a:pt x="2588" y="3336"/>
                    <a:pt x="1487" y="6872"/>
                    <a:pt x="1487" y="6872"/>
                  </a:cubicBezTo>
                  <a:lnTo>
                    <a:pt x="1921" y="6539"/>
                  </a:lnTo>
                  <a:cubicBezTo>
                    <a:pt x="1921" y="6539"/>
                    <a:pt x="2722" y="3603"/>
                    <a:pt x="2255" y="2102"/>
                  </a:cubicBezTo>
                  <a:cubicBezTo>
                    <a:pt x="1821" y="601"/>
                    <a:pt x="487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2"/>
            <p:cNvSpPr/>
            <p:nvPr/>
          </p:nvSpPr>
          <p:spPr>
            <a:xfrm>
              <a:off x="17375" y="1709938"/>
              <a:ext cx="163775" cy="34975"/>
            </a:xfrm>
            <a:custGeom>
              <a:avLst/>
              <a:gdLst/>
              <a:ahLst/>
              <a:cxnLst/>
              <a:rect l="l" t="t" r="r" b="b"/>
              <a:pathLst>
                <a:path w="6551" h="1399" extrusionOk="0">
                  <a:moveTo>
                    <a:pt x="3" y="1"/>
                  </a:moveTo>
                  <a:cubicBezTo>
                    <a:pt x="1" y="1"/>
                    <a:pt x="4" y="6"/>
                    <a:pt x="13" y="19"/>
                  </a:cubicBezTo>
                  <a:cubicBezTo>
                    <a:pt x="22" y="31"/>
                    <a:pt x="50" y="51"/>
                    <a:pt x="95" y="78"/>
                  </a:cubicBezTo>
                  <a:lnTo>
                    <a:pt x="95" y="78"/>
                  </a:lnTo>
                  <a:cubicBezTo>
                    <a:pt x="42" y="29"/>
                    <a:pt x="9" y="1"/>
                    <a:pt x="3" y="1"/>
                  </a:cubicBezTo>
                  <a:close/>
                  <a:moveTo>
                    <a:pt x="95" y="78"/>
                  </a:moveTo>
                  <a:cubicBezTo>
                    <a:pt x="279" y="246"/>
                    <a:pt x="705" y="657"/>
                    <a:pt x="1080" y="986"/>
                  </a:cubicBezTo>
                  <a:cubicBezTo>
                    <a:pt x="1514" y="1362"/>
                    <a:pt x="1948" y="1387"/>
                    <a:pt x="2056" y="1387"/>
                  </a:cubicBezTo>
                  <a:cubicBezTo>
                    <a:pt x="2072" y="1387"/>
                    <a:pt x="2081" y="1386"/>
                    <a:pt x="2081" y="1386"/>
                  </a:cubicBezTo>
                  <a:cubicBezTo>
                    <a:pt x="2081" y="1386"/>
                    <a:pt x="1998" y="1287"/>
                    <a:pt x="2172" y="1287"/>
                  </a:cubicBezTo>
                  <a:cubicBezTo>
                    <a:pt x="2244" y="1287"/>
                    <a:pt x="2362" y="1304"/>
                    <a:pt x="2548" y="1353"/>
                  </a:cubicBezTo>
                  <a:cubicBezTo>
                    <a:pt x="2657" y="1385"/>
                    <a:pt x="2781" y="1399"/>
                    <a:pt x="2916" y="1399"/>
                  </a:cubicBezTo>
                  <a:cubicBezTo>
                    <a:pt x="3480" y="1399"/>
                    <a:pt x="4230" y="1161"/>
                    <a:pt x="4850" y="1053"/>
                  </a:cubicBezTo>
                  <a:cubicBezTo>
                    <a:pt x="5584" y="919"/>
                    <a:pt x="6051" y="853"/>
                    <a:pt x="6051" y="853"/>
                  </a:cubicBezTo>
                  <a:lnTo>
                    <a:pt x="6551" y="686"/>
                  </a:lnTo>
                  <a:cubicBezTo>
                    <a:pt x="6551" y="686"/>
                    <a:pt x="6290" y="556"/>
                    <a:pt x="5663" y="556"/>
                  </a:cubicBezTo>
                  <a:cubicBezTo>
                    <a:pt x="5287" y="556"/>
                    <a:pt x="4779" y="603"/>
                    <a:pt x="4116" y="753"/>
                  </a:cubicBezTo>
                  <a:cubicBezTo>
                    <a:pt x="3818" y="827"/>
                    <a:pt x="3505" y="858"/>
                    <a:pt x="3190" y="858"/>
                  </a:cubicBezTo>
                  <a:cubicBezTo>
                    <a:pt x="1839" y="858"/>
                    <a:pt x="449" y="284"/>
                    <a:pt x="95" y="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2"/>
            <p:cNvSpPr/>
            <p:nvPr/>
          </p:nvSpPr>
          <p:spPr>
            <a:xfrm>
              <a:off x="46875" y="1479288"/>
              <a:ext cx="58925" cy="249475"/>
            </a:xfrm>
            <a:custGeom>
              <a:avLst/>
              <a:gdLst/>
              <a:ahLst/>
              <a:cxnLst/>
              <a:rect l="l" t="t" r="r" b="b"/>
              <a:pathLst>
                <a:path w="2357" h="9979" extrusionOk="0">
                  <a:moveTo>
                    <a:pt x="1748" y="1"/>
                  </a:moveTo>
                  <a:cubicBezTo>
                    <a:pt x="1609" y="1"/>
                    <a:pt x="1501" y="38"/>
                    <a:pt x="1501" y="38"/>
                  </a:cubicBezTo>
                  <a:cubicBezTo>
                    <a:pt x="1501" y="38"/>
                    <a:pt x="2035" y="7510"/>
                    <a:pt x="0" y="9979"/>
                  </a:cubicBezTo>
                  <a:lnTo>
                    <a:pt x="367" y="9979"/>
                  </a:lnTo>
                  <a:cubicBezTo>
                    <a:pt x="367" y="9979"/>
                    <a:pt x="2169" y="6276"/>
                    <a:pt x="2335" y="839"/>
                  </a:cubicBezTo>
                  <a:cubicBezTo>
                    <a:pt x="2357" y="126"/>
                    <a:pt x="2001" y="1"/>
                    <a:pt x="1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2"/>
            <p:cNvSpPr/>
            <p:nvPr/>
          </p:nvSpPr>
          <p:spPr>
            <a:xfrm>
              <a:off x="-95725" y="1522738"/>
              <a:ext cx="44225" cy="46925"/>
            </a:xfrm>
            <a:custGeom>
              <a:avLst/>
              <a:gdLst/>
              <a:ahLst/>
              <a:cxnLst/>
              <a:rect l="l" t="t" r="r" b="b"/>
              <a:pathLst>
                <a:path w="1769" h="1877" extrusionOk="0">
                  <a:moveTo>
                    <a:pt x="582" y="1"/>
                  </a:moveTo>
                  <a:cubicBezTo>
                    <a:pt x="577" y="1"/>
                    <a:pt x="572" y="1"/>
                    <a:pt x="567" y="1"/>
                  </a:cubicBezTo>
                  <a:cubicBezTo>
                    <a:pt x="0" y="35"/>
                    <a:pt x="634" y="1469"/>
                    <a:pt x="1168" y="1736"/>
                  </a:cubicBezTo>
                  <a:cubicBezTo>
                    <a:pt x="1345" y="1840"/>
                    <a:pt x="1470" y="1876"/>
                    <a:pt x="1558" y="1876"/>
                  </a:cubicBezTo>
                  <a:cubicBezTo>
                    <a:pt x="1752" y="1876"/>
                    <a:pt x="1768" y="1703"/>
                    <a:pt x="1768" y="1703"/>
                  </a:cubicBezTo>
                  <a:cubicBezTo>
                    <a:pt x="1768" y="1703"/>
                    <a:pt x="1081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2"/>
            <p:cNvSpPr/>
            <p:nvPr/>
          </p:nvSpPr>
          <p:spPr>
            <a:xfrm>
              <a:off x="10050" y="1534088"/>
              <a:ext cx="30175" cy="55975"/>
            </a:xfrm>
            <a:custGeom>
              <a:avLst/>
              <a:gdLst/>
              <a:ahLst/>
              <a:cxnLst/>
              <a:rect l="l" t="t" r="r" b="b"/>
              <a:pathLst>
                <a:path w="1207" h="2239" extrusionOk="0">
                  <a:moveTo>
                    <a:pt x="988" y="0"/>
                  </a:moveTo>
                  <a:cubicBezTo>
                    <a:pt x="809" y="0"/>
                    <a:pt x="552" y="90"/>
                    <a:pt x="339" y="515"/>
                  </a:cubicBezTo>
                  <a:cubicBezTo>
                    <a:pt x="1" y="1192"/>
                    <a:pt x="571" y="2239"/>
                    <a:pt x="818" y="2239"/>
                  </a:cubicBezTo>
                  <a:cubicBezTo>
                    <a:pt x="839" y="2239"/>
                    <a:pt x="858" y="2231"/>
                    <a:pt x="873" y="2216"/>
                  </a:cubicBezTo>
                  <a:cubicBezTo>
                    <a:pt x="1073" y="1982"/>
                    <a:pt x="639" y="615"/>
                    <a:pt x="1207" y="48"/>
                  </a:cubicBezTo>
                  <a:cubicBezTo>
                    <a:pt x="1207" y="48"/>
                    <a:pt x="1118" y="0"/>
                    <a:pt x="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2"/>
            <p:cNvSpPr/>
            <p:nvPr/>
          </p:nvSpPr>
          <p:spPr>
            <a:xfrm>
              <a:off x="9000" y="1465913"/>
              <a:ext cx="47075" cy="35075"/>
            </a:xfrm>
            <a:custGeom>
              <a:avLst/>
              <a:gdLst/>
              <a:ahLst/>
              <a:cxnLst/>
              <a:rect l="l" t="t" r="r" b="b"/>
              <a:pathLst>
                <a:path w="1883" h="1403" extrusionOk="0">
                  <a:moveTo>
                    <a:pt x="903" y="1"/>
                  </a:moveTo>
                  <a:cubicBezTo>
                    <a:pt x="431" y="1"/>
                    <a:pt x="0" y="673"/>
                    <a:pt x="214" y="807"/>
                  </a:cubicBezTo>
                  <a:cubicBezTo>
                    <a:pt x="454" y="966"/>
                    <a:pt x="1076" y="1402"/>
                    <a:pt x="1368" y="1402"/>
                  </a:cubicBezTo>
                  <a:cubicBezTo>
                    <a:pt x="1442" y="1402"/>
                    <a:pt x="1495" y="1374"/>
                    <a:pt x="1515" y="1307"/>
                  </a:cubicBezTo>
                  <a:cubicBezTo>
                    <a:pt x="1515" y="1240"/>
                    <a:pt x="1882" y="640"/>
                    <a:pt x="1249" y="140"/>
                  </a:cubicBezTo>
                  <a:cubicBezTo>
                    <a:pt x="1137" y="41"/>
                    <a:pt x="1019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2"/>
            <p:cNvSpPr/>
            <p:nvPr/>
          </p:nvSpPr>
          <p:spPr>
            <a:xfrm>
              <a:off x="-61550" y="1401838"/>
              <a:ext cx="34425" cy="37325"/>
            </a:xfrm>
            <a:custGeom>
              <a:avLst/>
              <a:gdLst/>
              <a:ahLst/>
              <a:cxnLst/>
              <a:rect l="l" t="t" r="r" b="b"/>
              <a:pathLst>
                <a:path w="1377" h="1493" extrusionOk="0">
                  <a:moveTo>
                    <a:pt x="902" y="1"/>
                  </a:moveTo>
                  <a:cubicBezTo>
                    <a:pt x="401" y="1"/>
                    <a:pt x="1" y="668"/>
                    <a:pt x="234" y="901"/>
                  </a:cubicBezTo>
                  <a:cubicBezTo>
                    <a:pt x="437" y="1129"/>
                    <a:pt x="1006" y="1492"/>
                    <a:pt x="1253" y="1492"/>
                  </a:cubicBezTo>
                  <a:cubicBezTo>
                    <a:pt x="1331" y="1492"/>
                    <a:pt x="1377" y="1456"/>
                    <a:pt x="1369" y="1368"/>
                  </a:cubicBezTo>
                  <a:cubicBezTo>
                    <a:pt x="1369" y="1368"/>
                    <a:pt x="1369" y="1"/>
                    <a:pt x="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2"/>
            <p:cNvSpPr/>
            <p:nvPr/>
          </p:nvSpPr>
          <p:spPr>
            <a:xfrm>
              <a:off x="-129925" y="1391938"/>
              <a:ext cx="43025" cy="29375"/>
            </a:xfrm>
            <a:custGeom>
              <a:avLst/>
              <a:gdLst/>
              <a:ahLst/>
              <a:cxnLst/>
              <a:rect l="l" t="t" r="r" b="b"/>
              <a:pathLst>
                <a:path w="1721" h="1175" extrusionOk="0">
                  <a:moveTo>
                    <a:pt x="345" y="1"/>
                  </a:moveTo>
                  <a:cubicBezTo>
                    <a:pt x="313" y="1"/>
                    <a:pt x="287" y="10"/>
                    <a:pt x="268" y="30"/>
                  </a:cubicBezTo>
                  <a:cubicBezTo>
                    <a:pt x="1" y="230"/>
                    <a:pt x="234" y="1097"/>
                    <a:pt x="434" y="1130"/>
                  </a:cubicBezTo>
                  <a:cubicBezTo>
                    <a:pt x="549" y="1130"/>
                    <a:pt x="990" y="1174"/>
                    <a:pt x="1310" y="1174"/>
                  </a:cubicBezTo>
                  <a:cubicBezTo>
                    <a:pt x="1549" y="1174"/>
                    <a:pt x="1721" y="1150"/>
                    <a:pt x="1635" y="1064"/>
                  </a:cubicBezTo>
                  <a:cubicBezTo>
                    <a:pt x="1635" y="1064"/>
                    <a:pt x="684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2"/>
            <p:cNvSpPr/>
            <p:nvPr/>
          </p:nvSpPr>
          <p:spPr>
            <a:xfrm>
              <a:off x="-184125" y="1417288"/>
              <a:ext cx="36525" cy="29650"/>
            </a:xfrm>
            <a:custGeom>
              <a:avLst/>
              <a:gdLst/>
              <a:ahLst/>
              <a:cxnLst/>
              <a:rect l="l" t="t" r="r" b="b"/>
              <a:pathLst>
                <a:path w="1461" h="1186" extrusionOk="0">
                  <a:moveTo>
                    <a:pt x="224" y="0"/>
                  </a:moveTo>
                  <a:cubicBezTo>
                    <a:pt x="200" y="0"/>
                    <a:pt x="181" y="5"/>
                    <a:pt x="167" y="16"/>
                  </a:cubicBezTo>
                  <a:cubicBezTo>
                    <a:pt x="0" y="116"/>
                    <a:pt x="301" y="1117"/>
                    <a:pt x="568" y="1184"/>
                  </a:cubicBezTo>
                  <a:cubicBezTo>
                    <a:pt x="576" y="1185"/>
                    <a:pt x="585" y="1186"/>
                    <a:pt x="595" y="1186"/>
                  </a:cubicBezTo>
                  <a:cubicBezTo>
                    <a:pt x="849" y="1186"/>
                    <a:pt x="1461" y="777"/>
                    <a:pt x="1268" y="617"/>
                  </a:cubicBezTo>
                  <a:cubicBezTo>
                    <a:pt x="1268" y="617"/>
                    <a:pt x="483" y="0"/>
                    <a:pt x="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2"/>
            <p:cNvSpPr/>
            <p:nvPr/>
          </p:nvSpPr>
          <p:spPr>
            <a:xfrm>
              <a:off x="-200800" y="1479263"/>
              <a:ext cx="37550" cy="22400"/>
            </a:xfrm>
            <a:custGeom>
              <a:avLst/>
              <a:gdLst/>
              <a:ahLst/>
              <a:cxnLst/>
              <a:rect l="l" t="t" r="r" b="b"/>
              <a:pathLst>
                <a:path w="1502" h="896" extrusionOk="0">
                  <a:moveTo>
                    <a:pt x="86" y="1"/>
                  </a:moveTo>
                  <a:cubicBezTo>
                    <a:pt x="32" y="1"/>
                    <a:pt x="0" y="12"/>
                    <a:pt x="0" y="39"/>
                  </a:cubicBezTo>
                  <a:cubicBezTo>
                    <a:pt x="0" y="191"/>
                    <a:pt x="553" y="895"/>
                    <a:pt x="853" y="895"/>
                  </a:cubicBezTo>
                  <a:cubicBezTo>
                    <a:pt x="883" y="895"/>
                    <a:pt x="910" y="888"/>
                    <a:pt x="934" y="873"/>
                  </a:cubicBezTo>
                  <a:cubicBezTo>
                    <a:pt x="1168" y="706"/>
                    <a:pt x="1501" y="573"/>
                    <a:pt x="1235" y="306"/>
                  </a:cubicBezTo>
                  <a:cubicBezTo>
                    <a:pt x="1235" y="306"/>
                    <a:pt x="366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2"/>
            <p:cNvSpPr/>
            <p:nvPr/>
          </p:nvSpPr>
          <p:spPr>
            <a:xfrm>
              <a:off x="-193025" y="1528213"/>
              <a:ext cx="25600" cy="22825"/>
            </a:xfrm>
            <a:custGeom>
              <a:avLst/>
              <a:gdLst/>
              <a:ahLst/>
              <a:cxnLst/>
              <a:rect l="l" t="t" r="r" b="b"/>
              <a:pathLst>
                <a:path w="1024" h="913" extrusionOk="0">
                  <a:moveTo>
                    <a:pt x="109" y="0"/>
                  </a:moveTo>
                  <a:cubicBezTo>
                    <a:pt x="38" y="0"/>
                    <a:pt x="1" y="23"/>
                    <a:pt x="23" y="83"/>
                  </a:cubicBezTo>
                  <a:cubicBezTo>
                    <a:pt x="130" y="271"/>
                    <a:pt x="583" y="912"/>
                    <a:pt x="826" y="912"/>
                  </a:cubicBezTo>
                  <a:cubicBezTo>
                    <a:pt x="884" y="912"/>
                    <a:pt x="931" y="874"/>
                    <a:pt x="957" y="783"/>
                  </a:cubicBezTo>
                  <a:lnTo>
                    <a:pt x="1024" y="283"/>
                  </a:lnTo>
                  <a:cubicBezTo>
                    <a:pt x="1024" y="283"/>
                    <a:pt x="35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2"/>
            <p:cNvSpPr/>
            <p:nvPr/>
          </p:nvSpPr>
          <p:spPr>
            <a:xfrm>
              <a:off x="103575" y="1668688"/>
              <a:ext cx="140125" cy="66750"/>
            </a:xfrm>
            <a:custGeom>
              <a:avLst/>
              <a:gdLst/>
              <a:ahLst/>
              <a:cxnLst/>
              <a:rect l="l" t="t" r="r" b="b"/>
              <a:pathLst>
                <a:path w="5605" h="2670" extrusionOk="0">
                  <a:moveTo>
                    <a:pt x="5605" y="1"/>
                  </a:moveTo>
                  <a:lnTo>
                    <a:pt x="5605" y="1"/>
                  </a:lnTo>
                  <a:cubicBezTo>
                    <a:pt x="5604" y="1"/>
                    <a:pt x="2669" y="2036"/>
                    <a:pt x="1" y="2503"/>
                  </a:cubicBezTo>
                  <a:lnTo>
                    <a:pt x="801" y="2669"/>
                  </a:lnTo>
                  <a:cubicBezTo>
                    <a:pt x="801" y="2669"/>
                    <a:pt x="3637" y="1669"/>
                    <a:pt x="5571" y="201"/>
                  </a:cubicBezTo>
                  <a:lnTo>
                    <a:pt x="5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2"/>
            <p:cNvSpPr/>
            <p:nvPr/>
          </p:nvSpPr>
          <p:spPr>
            <a:xfrm>
              <a:off x="18800" y="1739913"/>
              <a:ext cx="48950" cy="244250"/>
            </a:xfrm>
            <a:custGeom>
              <a:avLst/>
              <a:gdLst/>
              <a:ahLst/>
              <a:cxnLst/>
              <a:rect l="l" t="t" r="r" b="b"/>
              <a:pathLst>
                <a:path w="1958" h="9770" extrusionOk="0">
                  <a:moveTo>
                    <a:pt x="685" y="0"/>
                  </a:moveTo>
                  <a:cubicBezTo>
                    <a:pt x="660" y="0"/>
                    <a:pt x="744" y="375"/>
                    <a:pt x="1057" y="1522"/>
                  </a:cubicBezTo>
                  <a:lnTo>
                    <a:pt x="1157" y="1322"/>
                  </a:lnTo>
                  <a:cubicBezTo>
                    <a:pt x="1157" y="1322"/>
                    <a:pt x="730" y="0"/>
                    <a:pt x="685" y="0"/>
                  </a:cubicBezTo>
                  <a:close/>
                  <a:moveTo>
                    <a:pt x="1057" y="1522"/>
                  </a:moveTo>
                  <a:cubicBezTo>
                    <a:pt x="1957" y="4824"/>
                    <a:pt x="223" y="8827"/>
                    <a:pt x="223" y="8827"/>
                  </a:cubicBezTo>
                  <a:cubicBezTo>
                    <a:pt x="223" y="8827"/>
                    <a:pt x="1" y="9770"/>
                    <a:pt x="177" y="9770"/>
                  </a:cubicBezTo>
                  <a:cubicBezTo>
                    <a:pt x="237" y="9770"/>
                    <a:pt x="344" y="9659"/>
                    <a:pt x="523" y="9361"/>
                  </a:cubicBezTo>
                  <a:cubicBezTo>
                    <a:pt x="1190" y="8226"/>
                    <a:pt x="1690" y="2055"/>
                    <a:pt x="1690" y="2055"/>
                  </a:cubicBezTo>
                  <a:lnTo>
                    <a:pt x="1057" y="1522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2"/>
            <p:cNvSpPr/>
            <p:nvPr/>
          </p:nvSpPr>
          <p:spPr>
            <a:xfrm>
              <a:off x="-543550" y="1553763"/>
              <a:ext cx="657150" cy="863425"/>
            </a:xfrm>
            <a:custGeom>
              <a:avLst/>
              <a:gdLst/>
              <a:ahLst/>
              <a:cxnLst/>
              <a:rect l="l" t="t" r="r" b="b"/>
              <a:pathLst>
                <a:path w="26286" h="34537" extrusionOk="0">
                  <a:moveTo>
                    <a:pt x="6357" y="0"/>
                  </a:moveTo>
                  <a:cubicBezTo>
                    <a:pt x="4256" y="0"/>
                    <a:pt x="1253" y="2655"/>
                    <a:pt x="668" y="5232"/>
                  </a:cubicBezTo>
                  <a:cubicBezTo>
                    <a:pt x="1" y="8134"/>
                    <a:pt x="468" y="9568"/>
                    <a:pt x="1135" y="11436"/>
                  </a:cubicBezTo>
                  <a:cubicBezTo>
                    <a:pt x="1735" y="13304"/>
                    <a:pt x="3136" y="14572"/>
                    <a:pt x="5671" y="15506"/>
                  </a:cubicBezTo>
                  <a:cubicBezTo>
                    <a:pt x="6385" y="15778"/>
                    <a:pt x="7025" y="15876"/>
                    <a:pt x="7576" y="15876"/>
                  </a:cubicBezTo>
                  <a:cubicBezTo>
                    <a:pt x="8981" y="15876"/>
                    <a:pt x="9807" y="15239"/>
                    <a:pt x="9808" y="15239"/>
                  </a:cubicBezTo>
                  <a:lnTo>
                    <a:pt x="9808" y="15239"/>
                  </a:lnTo>
                  <a:cubicBezTo>
                    <a:pt x="8373" y="17340"/>
                    <a:pt x="8507" y="19175"/>
                    <a:pt x="8807" y="21910"/>
                  </a:cubicBezTo>
                  <a:cubicBezTo>
                    <a:pt x="9107" y="24579"/>
                    <a:pt x="10074" y="24612"/>
                    <a:pt x="10308" y="26814"/>
                  </a:cubicBezTo>
                  <a:cubicBezTo>
                    <a:pt x="10508" y="29015"/>
                    <a:pt x="10241" y="30150"/>
                    <a:pt x="11242" y="30783"/>
                  </a:cubicBezTo>
                  <a:cubicBezTo>
                    <a:pt x="12276" y="31417"/>
                    <a:pt x="12276" y="32851"/>
                    <a:pt x="14377" y="34252"/>
                  </a:cubicBezTo>
                  <a:cubicBezTo>
                    <a:pt x="14675" y="34443"/>
                    <a:pt x="15051" y="34537"/>
                    <a:pt x="15485" y="34537"/>
                  </a:cubicBezTo>
                  <a:cubicBezTo>
                    <a:pt x="18163" y="34537"/>
                    <a:pt x="23046" y="30975"/>
                    <a:pt x="25285" y="24746"/>
                  </a:cubicBezTo>
                  <a:cubicBezTo>
                    <a:pt x="26052" y="22477"/>
                    <a:pt x="26286" y="19976"/>
                    <a:pt x="26186" y="17607"/>
                  </a:cubicBezTo>
                  <a:lnTo>
                    <a:pt x="26052" y="15839"/>
                  </a:lnTo>
                  <a:cubicBezTo>
                    <a:pt x="25619" y="11403"/>
                    <a:pt x="24285" y="7767"/>
                    <a:pt x="24285" y="7767"/>
                  </a:cubicBezTo>
                  <a:lnTo>
                    <a:pt x="11275" y="1629"/>
                  </a:lnTo>
                  <a:cubicBezTo>
                    <a:pt x="11275" y="1629"/>
                    <a:pt x="9207" y="1095"/>
                    <a:pt x="7172" y="161"/>
                  </a:cubicBezTo>
                  <a:cubicBezTo>
                    <a:pt x="6924" y="51"/>
                    <a:pt x="6649" y="0"/>
                    <a:pt x="6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2"/>
            <p:cNvSpPr/>
            <p:nvPr/>
          </p:nvSpPr>
          <p:spPr>
            <a:xfrm>
              <a:off x="-460150" y="1580288"/>
              <a:ext cx="497875" cy="334525"/>
            </a:xfrm>
            <a:custGeom>
              <a:avLst/>
              <a:gdLst/>
              <a:ahLst/>
              <a:cxnLst/>
              <a:rect l="l" t="t" r="r" b="b"/>
              <a:pathLst>
                <a:path w="19915" h="13381" extrusionOk="0">
                  <a:moveTo>
                    <a:pt x="2535" y="902"/>
                  </a:moveTo>
                  <a:lnTo>
                    <a:pt x="2535" y="902"/>
                  </a:lnTo>
                  <a:cubicBezTo>
                    <a:pt x="2558" y="915"/>
                    <a:pt x="2603" y="934"/>
                    <a:pt x="2665" y="954"/>
                  </a:cubicBezTo>
                  <a:lnTo>
                    <a:pt x="2665" y="954"/>
                  </a:lnTo>
                  <a:cubicBezTo>
                    <a:pt x="2604" y="924"/>
                    <a:pt x="2557" y="907"/>
                    <a:pt x="2535" y="902"/>
                  </a:cubicBezTo>
                  <a:close/>
                  <a:moveTo>
                    <a:pt x="5310" y="1"/>
                  </a:moveTo>
                  <a:cubicBezTo>
                    <a:pt x="4998" y="1"/>
                    <a:pt x="5121" y="569"/>
                    <a:pt x="4670" y="902"/>
                  </a:cubicBezTo>
                  <a:cubicBezTo>
                    <a:pt x="4433" y="1064"/>
                    <a:pt x="4099" y="1119"/>
                    <a:pt x="3764" y="1119"/>
                  </a:cubicBezTo>
                  <a:cubicBezTo>
                    <a:pt x="3325" y="1119"/>
                    <a:pt x="2886" y="1025"/>
                    <a:pt x="2665" y="954"/>
                  </a:cubicBezTo>
                  <a:lnTo>
                    <a:pt x="2665" y="954"/>
                  </a:lnTo>
                  <a:cubicBezTo>
                    <a:pt x="2974" y="1104"/>
                    <a:pt x="3648" y="1595"/>
                    <a:pt x="3369" y="2736"/>
                  </a:cubicBezTo>
                  <a:cubicBezTo>
                    <a:pt x="3096" y="3964"/>
                    <a:pt x="1015" y="4076"/>
                    <a:pt x="267" y="4076"/>
                  </a:cubicBezTo>
                  <a:cubicBezTo>
                    <a:pt x="101" y="4076"/>
                    <a:pt x="0" y="4071"/>
                    <a:pt x="0" y="4071"/>
                  </a:cubicBezTo>
                  <a:lnTo>
                    <a:pt x="0" y="4071"/>
                  </a:lnTo>
                  <a:cubicBezTo>
                    <a:pt x="0" y="4071"/>
                    <a:pt x="601" y="4304"/>
                    <a:pt x="1101" y="5138"/>
                  </a:cubicBezTo>
                  <a:cubicBezTo>
                    <a:pt x="1635" y="5972"/>
                    <a:pt x="300" y="7106"/>
                    <a:pt x="300" y="7106"/>
                  </a:cubicBezTo>
                  <a:cubicBezTo>
                    <a:pt x="1535" y="7773"/>
                    <a:pt x="667" y="8641"/>
                    <a:pt x="667" y="8641"/>
                  </a:cubicBezTo>
                  <a:cubicBezTo>
                    <a:pt x="667" y="8641"/>
                    <a:pt x="747" y="8621"/>
                    <a:pt x="886" y="8621"/>
                  </a:cubicBezTo>
                  <a:cubicBezTo>
                    <a:pt x="1151" y="8621"/>
                    <a:pt x="1634" y="8692"/>
                    <a:pt x="2202" y="9108"/>
                  </a:cubicBezTo>
                  <a:cubicBezTo>
                    <a:pt x="3056" y="9708"/>
                    <a:pt x="761" y="10819"/>
                    <a:pt x="1374" y="10819"/>
                  </a:cubicBezTo>
                  <a:cubicBezTo>
                    <a:pt x="1407" y="10819"/>
                    <a:pt x="1449" y="10816"/>
                    <a:pt x="1501" y="10809"/>
                  </a:cubicBezTo>
                  <a:cubicBezTo>
                    <a:pt x="1556" y="10800"/>
                    <a:pt x="1609" y="10795"/>
                    <a:pt x="1660" y="10795"/>
                  </a:cubicBezTo>
                  <a:cubicBezTo>
                    <a:pt x="2539" y="10795"/>
                    <a:pt x="2861" y="12080"/>
                    <a:pt x="3303" y="12143"/>
                  </a:cubicBezTo>
                  <a:cubicBezTo>
                    <a:pt x="3341" y="12151"/>
                    <a:pt x="3385" y="12155"/>
                    <a:pt x="3433" y="12155"/>
                  </a:cubicBezTo>
                  <a:cubicBezTo>
                    <a:pt x="3703" y="12155"/>
                    <a:pt x="4113" y="12044"/>
                    <a:pt x="4533" y="12044"/>
                  </a:cubicBezTo>
                  <a:cubicBezTo>
                    <a:pt x="4946" y="12044"/>
                    <a:pt x="5367" y="12151"/>
                    <a:pt x="5671" y="12577"/>
                  </a:cubicBezTo>
                  <a:cubicBezTo>
                    <a:pt x="6244" y="13314"/>
                    <a:pt x="8894" y="13381"/>
                    <a:pt x="9839" y="13381"/>
                  </a:cubicBezTo>
                  <a:cubicBezTo>
                    <a:pt x="10048" y="13381"/>
                    <a:pt x="10174" y="13377"/>
                    <a:pt x="10174" y="13377"/>
                  </a:cubicBezTo>
                  <a:cubicBezTo>
                    <a:pt x="10174" y="13377"/>
                    <a:pt x="10341" y="13244"/>
                    <a:pt x="10608" y="13077"/>
                  </a:cubicBezTo>
                  <a:cubicBezTo>
                    <a:pt x="12276" y="11876"/>
                    <a:pt x="18447" y="7440"/>
                    <a:pt x="19914" y="6706"/>
                  </a:cubicBezTo>
                  <a:cubicBezTo>
                    <a:pt x="18547" y="5972"/>
                    <a:pt x="14911" y="4638"/>
                    <a:pt x="11575" y="3203"/>
                  </a:cubicBezTo>
                  <a:cubicBezTo>
                    <a:pt x="9340" y="2203"/>
                    <a:pt x="7205" y="1202"/>
                    <a:pt x="5971" y="335"/>
                  </a:cubicBezTo>
                  <a:cubicBezTo>
                    <a:pt x="5634" y="94"/>
                    <a:pt x="5436" y="1"/>
                    <a:pt x="5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2"/>
            <p:cNvSpPr/>
            <p:nvPr/>
          </p:nvSpPr>
          <p:spPr>
            <a:xfrm>
              <a:off x="-285875" y="1749588"/>
              <a:ext cx="407825" cy="550925"/>
            </a:xfrm>
            <a:custGeom>
              <a:avLst/>
              <a:gdLst/>
              <a:ahLst/>
              <a:cxnLst/>
              <a:rect l="l" t="t" r="r" b="b"/>
              <a:pathLst>
                <a:path w="16313" h="22037" extrusionOk="0">
                  <a:moveTo>
                    <a:pt x="13177" y="1"/>
                  </a:moveTo>
                  <a:cubicBezTo>
                    <a:pt x="13144" y="101"/>
                    <a:pt x="13044" y="134"/>
                    <a:pt x="12977" y="267"/>
                  </a:cubicBezTo>
                  <a:cubicBezTo>
                    <a:pt x="10842" y="2336"/>
                    <a:pt x="7073" y="4637"/>
                    <a:pt x="4171" y="6572"/>
                  </a:cubicBezTo>
                  <a:cubicBezTo>
                    <a:pt x="1869" y="8073"/>
                    <a:pt x="101" y="9307"/>
                    <a:pt x="68" y="10008"/>
                  </a:cubicBezTo>
                  <a:cubicBezTo>
                    <a:pt x="1" y="11676"/>
                    <a:pt x="1335" y="10775"/>
                    <a:pt x="1769" y="11576"/>
                  </a:cubicBezTo>
                  <a:cubicBezTo>
                    <a:pt x="2236" y="12409"/>
                    <a:pt x="902" y="13243"/>
                    <a:pt x="1102" y="13977"/>
                  </a:cubicBezTo>
                  <a:cubicBezTo>
                    <a:pt x="1335" y="14744"/>
                    <a:pt x="2736" y="14411"/>
                    <a:pt x="1936" y="16646"/>
                  </a:cubicBezTo>
                  <a:cubicBezTo>
                    <a:pt x="1390" y="18260"/>
                    <a:pt x="2769" y="22037"/>
                    <a:pt x="5955" y="22037"/>
                  </a:cubicBezTo>
                  <a:cubicBezTo>
                    <a:pt x="7246" y="22037"/>
                    <a:pt x="8833" y="21417"/>
                    <a:pt x="10709" y="19781"/>
                  </a:cubicBezTo>
                  <a:cubicBezTo>
                    <a:pt x="11509" y="19114"/>
                    <a:pt x="12110" y="18280"/>
                    <a:pt x="12610" y="17413"/>
                  </a:cubicBezTo>
                  <a:cubicBezTo>
                    <a:pt x="16313" y="11008"/>
                    <a:pt x="13511" y="301"/>
                    <a:pt x="13511" y="301"/>
                  </a:cubicBezTo>
                  <a:cubicBezTo>
                    <a:pt x="13511" y="234"/>
                    <a:pt x="13377" y="134"/>
                    <a:pt x="13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2"/>
            <p:cNvSpPr/>
            <p:nvPr/>
          </p:nvSpPr>
          <p:spPr>
            <a:xfrm>
              <a:off x="36875" y="1744763"/>
              <a:ext cx="9550" cy="6525"/>
            </a:xfrm>
            <a:custGeom>
              <a:avLst/>
              <a:gdLst/>
              <a:ahLst/>
              <a:cxnLst/>
              <a:rect l="l" t="t" r="r" b="b"/>
              <a:pathLst>
                <a:path w="382" h="261" extrusionOk="0">
                  <a:moveTo>
                    <a:pt x="301" y="1"/>
                  </a:moveTo>
                  <a:cubicBezTo>
                    <a:pt x="243" y="1"/>
                    <a:pt x="139" y="44"/>
                    <a:pt x="0" y="127"/>
                  </a:cubicBezTo>
                  <a:cubicBezTo>
                    <a:pt x="100" y="160"/>
                    <a:pt x="134" y="194"/>
                    <a:pt x="234" y="260"/>
                  </a:cubicBezTo>
                  <a:cubicBezTo>
                    <a:pt x="370" y="85"/>
                    <a:pt x="381" y="1"/>
                    <a:pt x="301" y="1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2"/>
            <p:cNvSpPr/>
            <p:nvPr/>
          </p:nvSpPr>
          <p:spPr>
            <a:xfrm>
              <a:off x="-257500" y="1747088"/>
              <a:ext cx="300225" cy="493700"/>
            </a:xfrm>
            <a:custGeom>
              <a:avLst/>
              <a:gdLst/>
              <a:ahLst/>
              <a:cxnLst/>
              <a:rect l="l" t="t" r="r" b="b"/>
              <a:pathLst>
                <a:path w="12009" h="19748" extrusionOk="0">
                  <a:moveTo>
                    <a:pt x="11742" y="0"/>
                  </a:moveTo>
                  <a:cubicBezTo>
                    <a:pt x="11608" y="2903"/>
                    <a:pt x="10407" y="5571"/>
                    <a:pt x="9407" y="7706"/>
                  </a:cubicBezTo>
                  <a:cubicBezTo>
                    <a:pt x="9006" y="8607"/>
                    <a:pt x="8606" y="9441"/>
                    <a:pt x="8373" y="10208"/>
                  </a:cubicBezTo>
                  <a:cubicBezTo>
                    <a:pt x="8072" y="11108"/>
                    <a:pt x="8039" y="11676"/>
                    <a:pt x="8039" y="12176"/>
                  </a:cubicBezTo>
                  <a:cubicBezTo>
                    <a:pt x="8006" y="12943"/>
                    <a:pt x="8006" y="13610"/>
                    <a:pt x="6505" y="15612"/>
                  </a:cubicBezTo>
                  <a:cubicBezTo>
                    <a:pt x="4236" y="18847"/>
                    <a:pt x="667" y="18847"/>
                    <a:pt x="600" y="18847"/>
                  </a:cubicBezTo>
                  <a:lnTo>
                    <a:pt x="0" y="19748"/>
                  </a:lnTo>
                  <a:cubicBezTo>
                    <a:pt x="33" y="19748"/>
                    <a:pt x="4403" y="19047"/>
                    <a:pt x="6738" y="15845"/>
                  </a:cubicBezTo>
                  <a:cubicBezTo>
                    <a:pt x="8239" y="13744"/>
                    <a:pt x="8273" y="13077"/>
                    <a:pt x="8273" y="12243"/>
                  </a:cubicBezTo>
                  <a:cubicBezTo>
                    <a:pt x="8273" y="11776"/>
                    <a:pt x="8339" y="11242"/>
                    <a:pt x="8606" y="10341"/>
                  </a:cubicBezTo>
                  <a:cubicBezTo>
                    <a:pt x="8873" y="9574"/>
                    <a:pt x="9240" y="8740"/>
                    <a:pt x="9674" y="7839"/>
                  </a:cubicBezTo>
                  <a:cubicBezTo>
                    <a:pt x="10674" y="5671"/>
                    <a:pt x="11875" y="3003"/>
                    <a:pt x="12009" y="34"/>
                  </a:cubicBezTo>
                  <a:lnTo>
                    <a:pt x="117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2"/>
            <p:cNvSpPr/>
            <p:nvPr/>
          </p:nvSpPr>
          <p:spPr>
            <a:xfrm>
              <a:off x="-274200" y="2038963"/>
              <a:ext cx="223525" cy="135125"/>
            </a:xfrm>
            <a:custGeom>
              <a:avLst/>
              <a:gdLst/>
              <a:ahLst/>
              <a:cxnLst/>
              <a:rect l="l" t="t" r="r" b="b"/>
              <a:pathLst>
                <a:path w="8941" h="5405" extrusionOk="0">
                  <a:moveTo>
                    <a:pt x="8874" y="1"/>
                  </a:moveTo>
                  <a:cubicBezTo>
                    <a:pt x="8841" y="1"/>
                    <a:pt x="5638" y="668"/>
                    <a:pt x="3770" y="2769"/>
                  </a:cubicBezTo>
                  <a:cubicBezTo>
                    <a:pt x="2974" y="3636"/>
                    <a:pt x="2300" y="3887"/>
                    <a:pt x="1786" y="3887"/>
                  </a:cubicBezTo>
                  <a:cubicBezTo>
                    <a:pt x="1073" y="3887"/>
                    <a:pt x="668" y="3403"/>
                    <a:pt x="668" y="3403"/>
                  </a:cubicBezTo>
                  <a:lnTo>
                    <a:pt x="1" y="5404"/>
                  </a:lnTo>
                  <a:cubicBezTo>
                    <a:pt x="68" y="5404"/>
                    <a:pt x="2036" y="5004"/>
                    <a:pt x="3937" y="2903"/>
                  </a:cubicBezTo>
                  <a:cubicBezTo>
                    <a:pt x="5772" y="868"/>
                    <a:pt x="8907" y="201"/>
                    <a:pt x="8941" y="201"/>
                  </a:cubicBezTo>
                  <a:lnTo>
                    <a:pt x="8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2"/>
            <p:cNvSpPr/>
            <p:nvPr/>
          </p:nvSpPr>
          <p:spPr>
            <a:xfrm>
              <a:off x="-292525" y="1927213"/>
              <a:ext cx="283550" cy="76350"/>
            </a:xfrm>
            <a:custGeom>
              <a:avLst/>
              <a:gdLst/>
              <a:ahLst/>
              <a:cxnLst/>
              <a:rect l="l" t="t" r="r" b="b"/>
              <a:pathLst>
                <a:path w="11342" h="3054" extrusionOk="0">
                  <a:moveTo>
                    <a:pt x="11175" y="1"/>
                  </a:moveTo>
                  <a:cubicBezTo>
                    <a:pt x="11143" y="33"/>
                    <a:pt x="6849" y="2782"/>
                    <a:pt x="3553" y="2782"/>
                  </a:cubicBezTo>
                  <a:cubicBezTo>
                    <a:pt x="3423" y="2782"/>
                    <a:pt x="3295" y="2778"/>
                    <a:pt x="3169" y="2769"/>
                  </a:cubicBezTo>
                  <a:cubicBezTo>
                    <a:pt x="1334" y="2669"/>
                    <a:pt x="1134" y="1869"/>
                    <a:pt x="934" y="1535"/>
                  </a:cubicBezTo>
                  <a:cubicBezTo>
                    <a:pt x="873" y="1438"/>
                    <a:pt x="791" y="1407"/>
                    <a:pt x="710" y="1407"/>
                  </a:cubicBezTo>
                  <a:cubicBezTo>
                    <a:pt x="569" y="1407"/>
                    <a:pt x="434" y="1502"/>
                    <a:pt x="434" y="1502"/>
                  </a:cubicBezTo>
                  <a:lnTo>
                    <a:pt x="133" y="1402"/>
                  </a:lnTo>
                  <a:lnTo>
                    <a:pt x="133" y="1402"/>
                  </a:lnTo>
                  <a:cubicBezTo>
                    <a:pt x="133" y="1468"/>
                    <a:pt x="0" y="1735"/>
                    <a:pt x="267" y="2069"/>
                  </a:cubicBezTo>
                  <a:cubicBezTo>
                    <a:pt x="634" y="2636"/>
                    <a:pt x="1601" y="2903"/>
                    <a:pt x="3169" y="3036"/>
                  </a:cubicBezTo>
                  <a:cubicBezTo>
                    <a:pt x="3317" y="3048"/>
                    <a:pt x="3466" y="3053"/>
                    <a:pt x="3618" y="3053"/>
                  </a:cubicBezTo>
                  <a:cubicBezTo>
                    <a:pt x="6987" y="3053"/>
                    <a:pt x="11150" y="328"/>
                    <a:pt x="11341" y="201"/>
                  </a:cubicBezTo>
                  <a:lnTo>
                    <a:pt x="11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2"/>
            <p:cNvSpPr/>
            <p:nvPr/>
          </p:nvSpPr>
          <p:spPr>
            <a:xfrm>
              <a:off x="-205800" y="2126538"/>
              <a:ext cx="179300" cy="180150"/>
            </a:xfrm>
            <a:custGeom>
              <a:avLst/>
              <a:gdLst/>
              <a:ahLst/>
              <a:cxnLst/>
              <a:rect l="l" t="t" r="r" b="b"/>
              <a:pathLst>
                <a:path w="7172" h="7206" extrusionOk="0">
                  <a:moveTo>
                    <a:pt x="6972" y="0"/>
                  </a:moveTo>
                  <a:cubicBezTo>
                    <a:pt x="5137" y="4670"/>
                    <a:pt x="34" y="6605"/>
                    <a:pt x="0" y="6605"/>
                  </a:cubicBezTo>
                  <a:lnTo>
                    <a:pt x="601" y="7205"/>
                  </a:lnTo>
                  <a:cubicBezTo>
                    <a:pt x="634" y="7205"/>
                    <a:pt x="5337" y="4837"/>
                    <a:pt x="7172" y="67"/>
                  </a:cubicBezTo>
                  <a:lnTo>
                    <a:pt x="69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2"/>
            <p:cNvSpPr/>
            <p:nvPr/>
          </p:nvSpPr>
          <p:spPr>
            <a:xfrm>
              <a:off x="-140750" y="2101513"/>
              <a:ext cx="164300" cy="226850"/>
            </a:xfrm>
            <a:custGeom>
              <a:avLst/>
              <a:gdLst/>
              <a:ahLst/>
              <a:cxnLst/>
              <a:rect l="l" t="t" r="r" b="b"/>
              <a:pathLst>
                <a:path w="6572" h="9074" extrusionOk="0">
                  <a:moveTo>
                    <a:pt x="6338" y="0"/>
                  </a:moveTo>
                  <a:cubicBezTo>
                    <a:pt x="5371" y="5004"/>
                    <a:pt x="67" y="8773"/>
                    <a:pt x="0" y="8840"/>
                  </a:cubicBezTo>
                  <a:lnTo>
                    <a:pt x="901" y="9073"/>
                  </a:lnTo>
                  <a:cubicBezTo>
                    <a:pt x="934" y="9040"/>
                    <a:pt x="5537" y="5104"/>
                    <a:pt x="6571" y="67"/>
                  </a:cubicBez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2"/>
            <p:cNvSpPr/>
            <p:nvPr/>
          </p:nvSpPr>
          <p:spPr>
            <a:xfrm>
              <a:off x="-5675" y="2074813"/>
              <a:ext cx="60900" cy="173500"/>
            </a:xfrm>
            <a:custGeom>
              <a:avLst/>
              <a:gdLst/>
              <a:ahLst/>
              <a:cxnLst/>
              <a:rect l="l" t="t" r="r" b="b"/>
              <a:pathLst>
                <a:path w="2436" h="6940" extrusionOk="0">
                  <a:moveTo>
                    <a:pt x="2036" y="1"/>
                  </a:moveTo>
                  <a:cubicBezTo>
                    <a:pt x="2169" y="2469"/>
                    <a:pt x="1" y="6906"/>
                    <a:pt x="1" y="6939"/>
                  </a:cubicBezTo>
                  <a:lnTo>
                    <a:pt x="968" y="6572"/>
                  </a:lnTo>
                  <a:cubicBezTo>
                    <a:pt x="1002" y="6405"/>
                    <a:pt x="2436" y="2469"/>
                    <a:pt x="2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2"/>
            <p:cNvSpPr/>
            <p:nvPr/>
          </p:nvSpPr>
          <p:spPr>
            <a:xfrm>
              <a:off x="-77375" y="1981413"/>
              <a:ext cx="161800" cy="156675"/>
            </a:xfrm>
            <a:custGeom>
              <a:avLst/>
              <a:gdLst/>
              <a:ahLst/>
              <a:cxnLst/>
              <a:rect l="l" t="t" r="r" b="b"/>
              <a:pathLst>
                <a:path w="6472" h="6267" extrusionOk="0">
                  <a:moveTo>
                    <a:pt x="5337" y="3036"/>
                  </a:moveTo>
                  <a:cubicBezTo>
                    <a:pt x="5237" y="3303"/>
                    <a:pt x="5137" y="3503"/>
                    <a:pt x="5004" y="3737"/>
                  </a:cubicBezTo>
                  <a:cubicBezTo>
                    <a:pt x="4970" y="3770"/>
                    <a:pt x="4970" y="3870"/>
                    <a:pt x="4904" y="3904"/>
                  </a:cubicBezTo>
                  <a:cubicBezTo>
                    <a:pt x="4670" y="4371"/>
                    <a:pt x="4370" y="4738"/>
                    <a:pt x="4036" y="5004"/>
                  </a:cubicBezTo>
                  <a:cubicBezTo>
                    <a:pt x="3970" y="5038"/>
                    <a:pt x="3870" y="5138"/>
                    <a:pt x="3803" y="5138"/>
                  </a:cubicBezTo>
                  <a:lnTo>
                    <a:pt x="3736" y="5138"/>
                  </a:lnTo>
                  <a:cubicBezTo>
                    <a:pt x="3636" y="5171"/>
                    <a:pt x="3536" y="5188"/>
                    <a:pt x="3436" y="5188"/>
                  </a:cubicBezTo>
                  <a:cubicBezTo>
                    <a:pt x="3336" y="5188"/>
                    <a:pt x="3236" y="5171"/>
                    <a:pt x="3136" y="5138"/>
                  </a:cubicBezTo>
                  <a:lnTo>
                    <a:pt x="3036" y="5071"/>
                  </a:lnTo>
                  <a:lnTo>
                    <a:pt x="3002" y="5138"/>
                  </a:lnTo>
                  <a:cubicBezTo>
                    <a:pt x="2802" y="5305"/>
                    <a:pt x="2302" y="5572"/>
                    <a:pt x="1868" y="5738"/>
                  </a:cubicBezTo>
                  <a:cubicBezTo>
                    <a:pt x="1835" y="5738"/>
                    <a:pt x="1835" y="5805"/>
                    <a:pt x="1801" y="5805"/>
                  </a:cubicBezTo>
                  <a:cubicBezTo>
                    <a:pt x="1601" y="5855"/>
                    <a:pt x="1409" y="5897"/>
                    <a:pt x="1247" y="5897"/>
                  </a:cubicBezTo>
                  <a:cubicBezTo>
                    <a:pt x="1084" y="5897"/>
                    <a:pt x="951" y="5855"/>
                    <a:pt x="867" y="5738"/>
                  </a:cubicBezTo>
                  <a:lnTo>
                    <a:pt x="334" y="5171"/>
                  </a:lnTo>
                  <a:lnTo>
                    <a:pt x="901" y="4004"/>
                  </a:lnTo>
                  <a:cubicBezTo>
                    <a:pt x="1034" y="4204"/>
                    <a:pt x="1334" y="4537"/>
                    <a:pt x="1668" y="4604"/>
                  </a:cubicBezTo>
                  <a:cubicBezTo>
                    <a:pt x="1732" y="4632"/>
                    <a:pt x="1797" y="4644"/>
                    <a:pt x="1861" y="4644"/>
                  </a:cubicBezTo>
                  <a:cubicBezTo>
                    <a:pt x="2030" y="4644"/>
                    <a:pt x="2199" y="4558"/>
                    <a:pt x="2369" y="4437"/>
                  </a:cubicBezTo>
                  <a:cubicBezTo>
                    <a:pt x="2927" y="4055"/>
                    <a:pt x="3434" y="3647"/>
                    <a:pt x="3752" y="3647"/>
                  </a:cubicBezTo>
                  <a:cubicBezTo>
                    <a:pt x="3795" y="3647"/>
                    <a:pt x="3834" y="3654"/>
                    <a:pt x="3870" y="3670"/>
                  </a:cubicBezTo>
                  <a:cubicBezTo>
                    <a:pt x="3903" y="3670"/>
                    <a:pt x="3970" y="3704"/>
                    <a:pt x="3970" y="3704"/>
                  </a:cubicBezTo>
                  <a:cubicBezTo>
                    <a:pt x="4056" y="3761"/>
                    <a:pt x="4192" y="3844"/>
                    <a:pt x="4378" y="3844"/>
                  </a:cubicBezTo>
                  <a:cubicBezTo>
                    <a:pt x="4407" y="3844"/>
                    <a:pt x="4438" y="3841"/>
                    <a:pt x="4470" y="3837"/>
                  </a:cubicBezTo>
                  <a:cubicBezTo>
                    <a:pt x="4496" y="3846"/>
                    <a:pt x="4523" y="3850"/>
                    <a:pt x="4551" y="3850"/>
                  </a:cubicBezTo>
                  <a:cubicBezTo>
                    <a:pt x="4735" y="3850"/>
                    <a:pt x="4961" y="3645"/>
                    <a:pt x="5337" y="3036"/>
                  </a:cubicBezTo>
                  <a:close/>
                  <a:moveTo>
                    <a:pt x="6205" y="1"/>
                  </a:moveTo>
                  <a:cubicBezTo>
                    <a:pt x="5504" y="1702"/>
                    <a:pt x="4804" y="3670"/>
                    <a:pt x="4370" y="3737"/>
                  </a:cubicBezTo>
                  <a:cubicBezTo>
                    <a:pt x="4334" y="3746"/>
                    <a:pt x="4306" y="3750"/>
                    <a:pt x="4280" y="3750"/>
                  </a:cubicBezTo>
                  <a:cubicBezTo>
                    <a:pt x="4211" y="3750"/>
                    <a:pt x="4167" y="3719"/>
                    <a:pt x="4070" y="3670"/>
                  </a:cubicBezTo>
                  <a:cubicBezTo>
                    <a:pt x="4036" y="3637"/>
                    <a:pt x="4003" y="3637"/>
                    <a:pt x="3970" y="3570"/>
                  </a:cubicBezTo>
                  <a:cubicBezTo>
                    <a:pt x="3895" y="3541"/>
                    <a:pt x="3818" y="3527"/>
                    <a:pt x="3738" y="3527"/>
                  </a:cubicBezTo>
                  <a:cubicBezTo>
                    <a:pt x="3353" y="3527"/>
                    <a:pt x="2892" y="3846"/>
                    <a:pt x="2202" y="4371"/>
                  </a:cubicBezTo>
                  <a:cubicBezTo>
                    <a:pt x="2074" y="4473"/>
                    <a:pt x="1947" y="4516"/>
                    <a:pt x="1819" y="4516"/>
                  </a:cubicBezTo>
                  <a:cubicBezTo>
                    <a:pt x="1780" y="4516"/>
                    <a:pt x="1741" y="4512"/>
                    <a:pt x="1701" y="4504"/>
                  </a:cubicBezTo>
                  <a:cubicBezTo>
                    <a:pt x="1268" y="4371"/>
                    <a:pt x="1001" y="3837"/>
                    <a:pt x="1001" y="3837"/>
                  </a:cubicBezTo>
                  <a:lnTo>
                    <a:pt x="867" y="3637"/>
                  </a:lnTo>
                  <a:lnTo>
                    <a:pt x="667" y="4004"/>
                  </a:lnTo>
                  <a:lnTo>
                    <a:pt x="34" y="5238"/>
                  </a:lnTo>
                  <a:lnTo>
                    <a:pt x="0" y="5338"/>
                  </a:lnTo>
                  <a:lnTo>
                    <a:pt x="167" y="5505"/>
                  </a:lnTo>
                  <a:lnTo>
                    <a:pt x="634" y="6039"/>
                  </a:lnTo>
                  <a:cubicBezTo>
                    <a:pt x="779" y="6204"/>
                    <a:pt x="962" y="6267"/>
                    <a:pt x="1168" y="6267"/>
                  </a:cubicBezTo>
                  <a:cubicBezTo>
                    <a:pt x="1294" y="6267"/>
                    <a:pt x="1429" y="6243"/>
                    <a:pt x="1568" y="6205"/>
                  </a:cubicBezTo>
                  <a:cubicBezTo>
                    <a:pt x="1701" y="6172"/>
                    <a:pt x="1801" y="6172"/>
                    <a:pt x="1902" y="6139"/>
                  </a:cubicBezTo>
                  <a:cubicBezTo>
                    <a:pt x="2402" y="5905"/>
                    <a:pt x="2902" y="5638"/>
                    <a:pt x="3069" y="5505"/>
                  </a:cubicBezTo>
                  <a:cubicBezTo>
                    <a:pt x="3187" y="5528"/>
                    <a:pt x="3338" y="5552"/>
                    <a:pt x="3464" y="5552"/>
                  </a:cubicBezTo>
                  <a:cubicBezTo>
                    <a:pt x="3516" y="5552"/>
                    <a:pt x="3564" y="5548"/>
                    <a:pt x="3603" y="5538"/>
                  </a:cubicBezTo>
                  <a:cubicBezTo>
                    <a:pt x="3703" y="5538"/>
                    <a:pt x="3770" y="5505"/>
                    <a:pt x="3870" y="5471"/>
                  </a:cubicBezTo>
                  <a:cubicBezTo>
                    <a:pt x="3870" y="5471"/>
                    <a:pt x="3903" y="5471"/>
                    <a:pt x="3903" y="5405"/>
                  </a:cubicBezTo>
                  <a:cubicBezTo>
                    <a:pt x="4237" y="5238"/>
                    <a:pt x="4570" y="4904"/>
                    <a:pt x="4837" y="4504"/>
                  </a:cubicBezTo>
                  <a:cubicBezTo>
                    <a:pt x="4904" y="4371"/>
                    <a:pt x="5004" y="4204"/>
                    <a:pt x="5070" y="4037"/>
                  </a:cubicBezTo>
                  <a:cubicBezTo>
                    <a:pt x="5504" y="3237"/>
                    <a:pt x="5838" y="2336"/>
                    <a:pt x="6004" y="1735"/>
                  </a:cubicBezTo>
                  <a:cubicBezTo>
                    <a:pt x="6171" y="1369"/>
                    <a:pt x="6205" y="1168"/>
                    <a:pt x="6238" y="1135"/>
                  </a:cubicBezTo>
                  <a:lnTo>
                    <a:pt x="6471" y="334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2"/>
            <p:cNvSpPr/>
            <p:nvPr/>
          </p:nvSpPr>
          <p:spPr>
            <a:xfrm>
              <a:off x="-69050" y="2057313"/>
              <a:ext cx="125125" cy="74475"/>
            </a:xfrm>
            <a:custGeom>
              <a:avLst/>
              <a:gdLst/>
              <a:ahLst/>
              <a:cxnLst/>
              <a:rect l="l" t="t" r="r" b="b"/>
              <a:pathLst>
                <a:path w="5005" h="2979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4571" y="701"/>
                    <a:pt x="4337" y="868"/>
                    <a:pt x="4137" y="934"/>
                  </a:cubicBezTo>
                  <a:cubicBezTo>
                    <a:pt x="4105" y="939"/>
                    <a:pt x="4074" y="941"/>
                    <a:pt x="4045" y="941"/>
                  </a:cubicBezTo>
                  <a:cubicBezTo>
                    <a:pt x="3859" y="941"/>
                    <a:pt x="3723" y="859"/>
                    <a:pt x="3637" y="801"/>
                  </a:cubicBezTo>
                  <a:cubicBezTo>
                    <a:pt x="3570" y="734"/>
                    <a:pt x="3537" y="734"/>
                    <a:pt x="3537" y="734"/>
                  </a:cubicBezTo>
                  <a:cubicBezTo>
                    <a:pt x="3509" y="725"/>
                    <a:pt x="3479" y="721"/>
                    <a:pt x="3446" y="721"/>
                  </a:cubicBezTo>
                  <a:cubicBezTo>
                    <a:pt x="3131" y="721"/>
                    <a:pt x="2610" y="1141"/>
                    <a:pt x="2036" y="1535"/>
                  </a:cubicBezTo>
                  <a:cubicBezTo>
                    <a:pt x="1887" y="1658"/>
                    <a:pt x="1702" y="1727"/>
                    <a:pt x="1521" y="1727"/>
                  </a:cubicBezTo>
                  <a:cubicBezTo>
                    <a:pt x="1458" y="1727"/>
                    <a:pt x="1395" y="1719"/>
                    <a:pt x="1335" y="1702"/>
                  </a:cubicBezTo>
                  <a:cubicBezTo>
                    <a:pt x="1001" y="1635"/>
                    <a:pt x="701" y="1301"/>
                    <a:pt x="568" y="1101"/>
                  </a:cubicBezTo>
                  <a:lnTo>
                    <a:pt x="1" y="2269"/>
                  </a:lnTo>
                  <a:lnTo>
                    <a:pt x="534" y="2836"/>
                  </a:lnTo>
                  <a:cubicBezTo>
                    <a:pt x="628" y="2937"/>
                    <a:pt x="761" y="2978"/>
                    <a:pt x="916" y="2978"/>
                  </a:cubicBezTo>
                  <a:cubicBezTo>
                    <a:pt x="1477" y="2978"/>
                    <a:pt x="2329" y="2430"/>
                    <a:pt x="2669" y="2169"/>
                  </a:cubicBezTo>
                  <a:lnTo>
                    <a:pt x="2703" y="2135"/>
                  </a:lnTo>
                  <a:lnTo>
                    <a:pt x="2803" y="2169"/>
                  </a:lnTo>
                  <a:cubicBezTo>
                    <a:pt x="2896" y="2215"/>
                    <a:pt x="2996" y="2240"/>
                    <a:pt x="3096" y="2240"/>
                  </a:cubicBezTo>
                  <a:cubicBezTo>
                    <a:pt x="3212" y="2240"/>
                    <a:pt x="3329" y="2207"/>
                    <a:pt x="3437" y="2135"/>
                  </a:cubicBezTo>
                  <a:cubicBezTo>
                    <a:pt x="4070" y="1835"/>
                    <a:pt x="4637" y="934"/>
                    <a:pt x="5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2"/>
            <p:cNvSpPr/>
            <p:nvPr/>
          </p:nvSpPr>
          <p:spPr>
            <a:xfrm>
              <a:off x="-49025" y="1939713"/>
              <a:ext cx="162625" cy="96925"/>
            </a:xfrm>
            <a:custGeom>
              <a:avLst/>
              <a:gdLst/>
              <a:ahLst/>
              <a:cxnLst/>
              <a:rect l="l" t="t" r="r" b="b"/>
              <a:pathLst>
                <a:path w="6505" h="3877" extrusionOk="0">
                  <a:moveTo>
                    <a:pt x="4170" y="201"/>
                  </a:moveTo>
                  <a:cubicBezTo>
                    <a:pt x="4370" y="201"/>
                    <a:pt x="4604" y="335"/>
                    <a:pt x="4937" y="668"/>
                  </a:cubicBezTo>
                  <a:lnTo>
                    <a:pt x="5037" y="735"/>
                  </a:lnTo>
                  <a:cubicBezTo>
                    <a:pt x="5343" y="1013"/>
                    <a:pt x="5602" y="1152"/>
                    <a:pt x="5816" y="1152"/>
                  </a:cubicBezTo>
                  <a:cubicBezTo>
                    <a:pt x="5858" y="1152"/>
                    <a:pt x="5899" y="1146"/>
                    <a:pt x="5938" y="1135"/>
                  </a:cubicBezTo>
                  <a:cubicBezTo>
                    <a:pt x="6071" y="1068"/>
                    <a:pt x="6171" y="1035"/>
                    <a:pt x="6205" y="1002"/>
                  </a:cubicBezTo>
                  <a:cubicBezTo>
                    <a:pt x="6238" y="1335"/>
                    <a:pt x="6238" y="1702"/>
                    <a:pt x="6271" y="1969"/>
                  </a:cubicBezTo>
                  <a:cubicBezTo>
                    <a:pt x="6271" y="2036"/>
                    <a:pt x="6238" y="2136"/>
                    <a:pt x="6171" y="2136"/>
                  </a:cubicBezTo>
                  <a:cubicBezTo>
                    <a:pt x="6128" y="2147"/>
                    <a:pt x="6079" y="2152"/>
                    <a:pt x="6027" y="2152"/>
                  </a:cubicBezTo>
                  <a:cubicBezTo>
                    <a:pt x="5756" y="2152"/>
                    <a:pt x="5378" y="2004"/>
                    <a:pt x="5071" y="1669"/>
                  </a:cubicBezTo>
                  <a:cubicBezTo>
                    <a:pt x="5071" y="1669"/>
                    <a:pt x="5071" y="1635"/>
                    <a:pt x="5037" y="1635"/>
                  </a:cubicBezTo>
                  <a:cubicBezTo>
                    <a:pt x="4904" y="1502"/>
                    <a:pt x="4770" y="1469"/>
                    <a:pt x="4670" y="1469"/>
                  </a:cubicBezTo>
                  <a:cubicBezTo>
                    <a:pt x="4203" y="1469"/>
                    <a:pt x="3703" y="2002"/>
                    <a:pt x="3103" y="2636"/>
                  </a:cubicBezTo>
                  <a:cubicBezTo>
                    <a:pt x="2869" y="2870"/>
                    <a:pt x="2669" y="3170"/>
                    <a:pt x="2369" y="3403"/>
                  </a:cubicBezTo>
                  <a:cubicBezTo>
                    <a:pt x="2102" y="3670"/>
                    <a:pt x="1835" y="3737"/>
                    <a:pt x="1535" y="3737"/>
                  </a:cubicBezTo>
                  <a:cubicBezTo>
                    <a:pt x="934" y="3704"/>
                    <a:pt x="367" y="3170"/>
                    <a:pt x="200" y="3003"/>
                  </a:cubicBezTo>
                  <a:lnTo>
                    <a:pt x="768" y="1469"/>
                  </a:lnTo>
                  <a:cubicBezTo>
                    <a:pt x="901" y="1669"/>
                    <a:pt x="1068" y="1969"/>
                    <a:pt x="1368" y="2036"/>
                  </a:cubicBezTo>
                  <a:cubicBezTo>
                    <a:pt x="1445" y="2067"/>
                    <a:pt x="1524" y="2081"/>
                    <a:pt x="1605" y="2081"/>
                  </a:cubicBezTo>
                  <a:cubicBezTo>
                    <a:pt x="1875" y="2081"/>
                    <a:pt x="2169" y="1918"/>
                    <a:pt x="2502" y="1635"/>
                  </a:cubicBezTo>
                  <a:cubicBezTo>
                    <a:pt x="2736" y="1369"/>
                    <a:pt x="2936" y="1168"/>
                    <a:pt x="3103" y="968"/>
                  </a:cubicBezTo>
                  <a:cubicBezTo>
                    <a:pt x="3536" y="501"/>
                    <a:pt x="3836" y="201"/>
                    <a:pt x="4170" y="201"/>
                  </a:cubicBezTo>
                  <a:close/>
                  <a:moveTo>
                    <a:pt x="4170" y="1"/>
                  </a:moveTo>
                  <a:cubicBezTo>
                    <a:pt x="3736" y="1"/>
                    <a:pt x="3436" y="335"/>
                    <a:pt x="2936" y="802"/>
                  </a:cubicBezTo>
                  <a:cubicBezTo>
                    <a:pt x="2769" y="1002"/>
                    <a:pt x="2569" y="1202"/>
                    <a:pt x="2335" y="1402"/>
                  </a:cubicBezTo>
                  <a:cubicBezTo>
                    <a:pt x="2057" y="1680"/>
                    <a:pt x="1779" y="1819"/>
                    <a:pt x="1559" y="1819"/>
                  </a:cubicBezTo>
                  <a:cubicBezTo>
                    <a:pt x="1515" y="1819"/>
                    <a:pt x="1474" y="1813"/>
                    <a:pt x="1435" y="1802"/>
                  </a:cubicBezTo>
                  <a:cubicBezTo>
                    <a:pt x="1101" y="1669"/>
                    <a:pt x="934" y="1202"/>
                    <a:pt x="934" y="1068"/>
                  </a:cubicBezTo>
                  <a:lnTo>
                    <a:pt x="934" y="1035"/>
                  </a:lnTo>
                  <a:lnTo>
                    <a:pt x="868" y="668"/>
                  </a:lnTo>
                  <a:lnTo>
                    <a:pt x="868" y="635"/>
                  </a:lnTo>
                  <a:lnTo>
                    <a:pt x="734" y="968"/>
                  </a:lnTo>
                  <a:lnTo>
                    <a:pt x="34" y="2836"/>
                  </a:lnTo>
                  <a:lnTo>
                    <a:pt x="0" y="2903"/>
                  </a:lnTo>
                  <a:lnTo>
                    <a:pt x="34" y="2970"/>
                  </a:lnTo>
                  <a:lnTo>
                    <a:pt x="200" y="3137"/>
                  </a:lnTo>
                  <a:cubicBezTo>
                    <a:pt x="434" y="3370"/>
                    <a:pt x="1001" y="3804"/>
                    <a:pt x="1601" y="3870"/>
                  </a:cubicBezTo>
                  <a:cubicBezTo>
                    <a:pt x="1650" y="3874"/>
                    <a:pt x="1698" y="3877"/>
                    <a:pt x="1744" y="3877"/>
                  </a:cubicBezTo>
                  <a:cubicBezTo>
                    <a:pt x="2082" y="3877"/>
                    <a:pt x="2368" y="3767"/>
                    <a:pt x="2602" y="3504"/>
                  </a:cubicBezTo>
                  <a:cubicBezTo>
                    <a:pt x="2869" y="3237"/>
                    <a:pt x="3103" y="2970"/>
                    <a:pt x="3369" y="2703"/>
                  </a:cubicBezTo>
                  <a:cubicBezTo>
                    <a:pt x="3903" y="2136"/>
                    <a:pt x="4370" y="1569"/>
                    <a:pt x="4737" y="1569"/>
                  </a:cubicBezTo>
                  <a:cubicBezTo>
                    <a:pt x="4837" y="1569"/>
                    <a:pt x="4904" y="1635"/>
                    <a:pt x="5004" y="1702"/>
                  </a:cubicBezTo>
                  <a:lnTo>
                    <a:pt x="5104" y="1836"/>
                  </a:lnTo>
                  <a:cubicBezTo>
                    <a:pt x="5427" y="2109"/>
                    <a:pt x="5788" y="2253"/>
                    <a:pt x="6075" y="2253"/>
                  </a:cubicBezTo>
                  <a:cubicBezTo>
                    <a:pt x="6173" y="2253"/>
                    <a:pt x="6262" y="2236"/>
                    <a:pt x="6338" y="2203"/>
                  </a:cubicBezTo>
                  <a:cubicBezTo>
                    <a:pt x="6405" y="2169"/>
                    <a:pt x="6438" y="2169"/>
                    <a:pt x="6505" y="2136"/>
                  </a:cubicBezTo>
                  <a:cubicBezTo>
                    <a:pt x="6405" y="1602"/>
                    <a:pt x="6372" y="1035"/>
                    <a:pt x="6271" y="468"/>
                  </a:cubicBezTo>
                  <a:lnTo>
                    <a:pt x="6171" y="468"/>
                  </a:lnTo>
                  <a:cubicBezTo>
                    <a:pt x="6171" y="568"/>
                    <a:pt x="6071" y="868"/>
                    <a:pt x="5871" y="902"/>
                  </a:cubicBezTo>
                  <a:cubicBezTo>
                    <a:pt x="5843" y="913"/>
                    <a:pt x="5811" y="918"/>
                    <a:pt x="5776" y="918"/>
                  </a:cubicBezTo>
                  <a:cubicBezTo>
                    <a:pt x="5603" y="918"/>
                    <a:pt x="5353" y="784"/>
                    <a:pt x="5104" y="535"/>
                  </a:cubicBezTo>
                  <a:lnTo>
                    <a:pt x="5037" y="468"/>
                  </a:lnTo>
                  <a:cubicBezTo>
                    <a:pt x="4704" y="168"/>
                    <a:pt x="4403" y="34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2"/>
            <p:cNvSpPr/>
            <p:nvPr/>
          </p:nvSpPr>
          <p:spPr>
            <a:xfrm>
              <a:off x="-44025" y="1944738"/>
              <a:ext cx="151800" cy="88825"/>
            </a:xfrm>
            <a:custGeom>
              <a:avLst/>
              <a:gdLst/>
              <a:ahLst/>
              <a:cxnLst/>
              <a:rect l="l" t="t" r="r" b="b"/>
              <a:pathLst>
                <a:path w="6072" h="3553" extrusionOk="0">
                  <a:moveTo>
                    <a:pt x="3970" y="0"/>
                  </a:moveTo>
                  <a:cubicBezTo>
                    <a:pt x="3636" y="0"/>
                    <a:pt x="3370" y="300"/>
                    <a:pt x="2903" y="767"/>
                  </a:cubicBezTo>
                  <a:cubicBezTo>
                    <a:pt x="2736" y="967"/>
                    <a:pt x="2536" y="1168"/>
                    <a:pt x="2302" y="1434"/>
                  </a:cubicBezTo>
                  <a:cubicBezTo>
                    <a:pt x="1969" y="1717"/>
                    <a:pt x="1675" y="1880"/>
                    <a:pt x="1405" y="1880"/>
                  </a:cubicBezTo>
                  <a:cubicBezTo>
                    <a:pt x="1324" y="1880"/>
                    <a:pt x="1245" y="1866"/>
                    <a:pt x="1168" y="1835"/>
                  </a:cubicBezTo>
                  <a:cubicBezTo>
                    <a:pt x="868" y="1768"/>
                    <a:pt x="701" y="1468"/>
                    <a:pt x="568" y="1268"/>
                  </a:cubicBezTo>
                  <a:lnTo>
                    <a:pt x="0" y="2802"/>
                  </a:lnTo>
                  <a:cubicBezTo>
                    <a:pt x="167" y="2969"/>
                    <a:pt x="701" y="3503"/>
                    <a:pt x="1335" y="3536"/>
                  </a:cubicBezTo>
                  <a:cubicBezTo>
                    <a:pt x="1381" y="3547"/>
                    <a:pt x="1427" y="3553"/>
                    <a:pt x="1475" y="3553"/>
                  </a:cubicBezTo>
                  <a:cubicBezTo>
                    <a:pt x="1704" y="3553"/>
                    <a:pt x="1948" y="3424"/>
                    <a:pt x="2169" y="3202"/>
                  </a:cubicBezTo>
                  <a:cubicBezTo>
                    <a:pt x="2402" y="2969"/>
                    <a:pt x="2669" y="2702"/>
                    <a:pt x="2903" y="2435"/>
                  </a:cubicBezTo>
                  <a:cubicBezTo>
                    <a:pt x="3487" y="1818"/>
                    <a:pt x="3977" y="1233"/>
                    <a:pt x="4402" y="1233"/>
                  </a:cubicBezTo>
                  <a:cubicBezTo>
                    <a:pt x="4414" y="1233"/>
                    <a:pt x="4425" y="1233"/>
                    <a:pt x="4437" y="1234"/>
                  </a:cubicBezTo>
                  <a:cubicBezTo>
                    <a:pt x="4637" y="1234"/>
                    <a:pt x="4737" y="1334"/>
                    <a:pt x="4871" y="1468"/>
                  </a:cubicBezTo>
                  <a:cubicBezTo>
                    <a:pt x="5160" y="1784"/>
                    <a:pt x="5512" y="1933"/>
                    <a:pt x="5762" y="1933"/>
                  </a:cubicBezTo>
                  <a:cubicBezTo>
                    <a:pt x="5829" y="1933"/>
                    <a:pt x="5889" y="1923"/>
                    <a:pt x="5938" y="1901"/>
                  </a:cubicBezTo>
                  <a:cubicBezTo>
                    <a:pt x="6038" y="1868"/>
                    <a:pt x="6071" y="1835"/>
                    <a:pt x="6071" y="1735"/>
                  </a:cubicBezTo>
                  <a:cubicBezTo>
                    <a:pt x="6071" y="1501"/>
                    <a:pt x="6038" y="1134"/>
                    <a:pt x="6005" y="801"/>
                  </a:cubicBezTo>
                  <a:cubicBezTo>
                    <a:pt x="5938" y="867"/>
                    <a:pt x="5871" y="901"/>
                    <a:pt x="5738" y="967"/>
                  </a:cubicBezTo>
                  <a:cubicBezTo>
                    <a:pt x="5718" y="970"/>
                    <a:pt x="5698" y="972"/>
                    <a:pt x="5677" y="972"/>
                  </a:cubicBezTo>
                  <a:cubicBezTo>
                    <a:pt x="5448" y="972"/>
                    <a:pt x="5135" y="803"/>
                    <a:pt x="4737" y="467"/>
                  </a:cubicBezTo>
                  <a:cubicBezTo>
                    <a:pt x="4404" y="167"/>
                    <a:pt x="4170" y="0"/>
                    <a:pt x="3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2"/>
            <p:cNvSpPr/>
            <p:nvPr/>
          </p:nvSpPr>
          <p:spPr>
            <a:xfrm>
              <a:off x="-176900" y="1900913"/>
              <a:ext cx="124050" cy="51525"/>
            </a:xfrm>
            <a:custGeom>
              <a:avLst/>
              <a:gdLst/>
              <a:ahLst/>
              <a:cxnLst/>
              <a:rect l="l" t="t" r="r" b="b"/>
              <a:pathLst>
                <a:path w="4962" h="2061" extrusionOk="0">
                  <a:moveTo>
                    <a:pt x="4190" y="0"/>
                  </a:moveTo>
                  <a:cubicBezTo>
                    <a:pt x="3855" y="0"/>
                    <a:pt x="3514" y="85"/>
                    <a:pt x="3514" y="85"/>
                  </a:cubicBezTo>
                  <a:cubicBezTo>
                    <a:pt x="3498" y="83"/>
                    <a:pt x="3478" y="81"/>
                    <a:pt x="3455" y="81"/>
                  </a:cubicBezTo>
                  <a:cubicBezTo>
                    <a:pt x="2930" y="81"/>
                    <a:pt x="826" y="804"/>
                    <a:pt x="379" y="1219"/>
                  </a:cubicBezTo>
                  <a:cubicBezTo>
                    <a:pt x="1" y="1660"/>
                    <a:pt x="306" y="1923"/>
                    <a:pt x="903" y="1923"/>
                  </a:cubicBezTo>
                  <a:cubicBezTo>
                    <a:pt x="938" y="1923"/>
                    <a:pt x="975" y="1922"/>
                    <a:pt x="1012" y="1920"/>
                  </a:cubicBezTo>
                  <a:cubicBezTo>
                    <a:pt x="1449" y="1898"/>
                    <a:pt x="1857" y="1705"/>
                    <a:pt x="2209" y="1705"/>
                  </a:cubicBezTo>
                  <a:cubicBezTo>
                    <a:pt x="2394" y="1705"/>
                    <a:pt x="2564" y="1759"/>
                    <a:pt x="2714" y="1920"/>
                  </a:cubicBezTo>
                  <a:cubicBezTo>
                    <a:pt x="2810" y="2016"/>
                    <a:pt x="2941" y="2060"/>
                    <a:pt x="3090" y="2060"/>
                  </a:cubicBezTo>
                  <a:cubicBezTo>
                    <a:pt x="3664" y="2060"/>
                    <a:pt x="4517" y="1413"/>
                    <a:pt x="4782" y="619"/>
                  </a:cubicBezTo>
                  <a:cubicBezTo>
                    <a:pt x="4961" y="116"/>
                    <a:pt x="4580" y="0"/>
                    <a:pt x="4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2"/>
            <p:cNvSpPr/>
            <p:nvPr/>
          </p:nvSpPr>
          <p:spPr>
            <a:xfrm>
              <a:off x="-264175" y="1973063"/>
              <a:ext cx="177650" cy="245225"/>
            </a:xfrm>
            <a:custGeom>
              <a:avLst/>
              <a:gdLst/>
              <a:ahLst/>
              <a:cxnLst/>
              <a:rect l="l" t="t" r="r" b="b"/>
              <a:pathLst>
                <a:path w="7106" h="9809" extrusionOk="0">
                  <a:moveTo>
                    <a:pt x="2042" y="1"/>
                  </a:moveTo>
                  <a:cubicBezTo>
                    <a:pt x="1613" y="1"/>
                    <a:pt x="1102" y="139"/>
                    <a:pt x="867" y="335"/>
                  </a:cubicBezTo>
                  <a:cubicBezTo>
                    <a:pt x="501" y="668"/>
                    <a:pt x="1968" y="869"/>
                    <a:pt x="2202" y="1402"/>
                  </a:cubicBezTo>
                  <a:cubicBezTo>
                    <a:pt x="2502" y="1969"/>
                    <a:pt x="0" y="2470"/>
                    <a:pt x="0" y="2470"/>
                  </a:cubicBezTo>
                  <a:lnTo>
                    <a:pt x="601" y="2637"/>
                  </a:lnTo>
                  <a:cubicBezTo>
                    <a:pt x="601" y="2637"/>
                    <a:pt x="2472" y="2013"/>
                    <a:pt x="3374" y="2013"/>
                  </a:cubicBezTo>
                  <a:cubicBezTo>
                    <a:pt x="3615" y="2013"/>
                    <a:pt x="3787" y="2057"/>
                    <a:pt x="3836" y="2170"/>
                  </a:cubicBezTo>
                  <a:cubicBezTo>
                    <a:pt x="4103" y="2703"/>
                    <a:pt x="2202" y="3070"/>
                    <a:pt x="1768" y="3904"/>
                  </a:cubicBezTo>
                  <a:cubicBezTo>
                    <a:pt x="1637" y="4138"/>
                    <a:pt x="1658" y="4223"/>
                    <a:pt x="1778" y="4223"/>
                  </a:cubicBezTo>
                  <a:cubicBezTo>
                    <a:pt x="2084" y="4223"/>
                    <a:pt x="3031" y="3671"/>
                    <a:pt x="3703" y="3671"/>
                  </a:cubicBezTo>
                  <a:cubicBezTo>
                    <a:pt x="4670" y="3671"/>
                    <a:pt x="5037" y="4638"/>
                    <a:pt x="5037" y="5172"/>
                  </a:cubicBezTo>
                  <a:cubicBezTo>
                    <a:pt x="5104" y="5705"/>
                    <a:pt x="2335" y="7173"/>
                    <a:pt x="1968" y="7907"/>
                  </a:cubicBezTo>
                  <a:cubicBezTo>
                    <a:pt x="1892" y="8067"/>
                    <a:pt x="1947" y="8130"/>
                    <a:pt x="2088" y="8130"/>
                  </a:cubicBezTo>
                  <a:cubicBezTo>
                    <a:pt x="2600" y="8130"/>
                    <a:pt x="4236" y="7302"/>
                    <a:pt x="4743" y="7302"/>
                  </a:cubicBezTo>
                  <a:cubicBezTo>
                    <a:pt x="4766" y="7302"/>
                    <a:pt x="4786" y="7303"/>
                    <a:pt x="4804" y="7307"/>
                  </a:cubicBezTo>
                  <a:cubicBezTo>
                    <a:pt x="5337" y="7407"/>
                    <a:pt x="4537" y="7907"/>
                    <a:pt x="3603" y="8641"/>
                  </a:cubicBezTo>
                  <a:cubicBezTo>
                    <a:pt x="2602" y="9375"/>
                    <a:pt x="2836" y="9808"/>
                    <a:pt x="2836" y="9808"/>
                  </a:cubicBezTo>
                  <a:cubicBezTo>
                    <a:pt x="5271" y="9041"/>
                    <a:pt x="7105" y="6406"/>
                    <a:pt x="7105" y="6406"/>
                  </a:cubicBezTo>
                  <a:lnTo>
                    <a:pt x="7105" y="6406"/>
                  </a:lnTo>
                  <a:cubicBezTo>
                    <a:pt x="7105" y="6406"/>
                    <a:pt x="4537" y="7006"/>
                    <a:pt x="3936" y="7006"/>
                  </a:cubicBezTo>
                  <a:cubicBezTo>
                    <a:pt x="3933" y="7007"/>
                    <a:pt x="3929" y="7007"/>
                    <a:pt x="3926" y="7007"/>
                  </a:cubicBezTo>
                  <a:cubicBezTo>
                    <a:pt x="3377" y="7007"/>
                    <a:pt x="6639" y="4366"/>
                    <a:pt x="6805" y="3537"/>
                  </a:cubicBezTo>
                  <a:cubicBezTo>
                    <a:pt x="6882" y="3152"/>
                    <a:pt x="6404" y="3094"/>
                    <a:pt x="5847" y="3094"/>
                  </a:cubicBezTo>
                  <a:cubicBezTo>
                    <a:pt x="5609" y="3094"/>
                    <a:pt x="5356" y="3105"/>
                    <a:pt x="5126" y="3105"/>
                  </a:cubicBezTo>
                  <a:cubicBezTo>
                    <a:pt x="4731" y="3105"/>
                    <a:pt x="4405" y="3073"/>
                    <a:pt x="4337" y="2903"/>
                  </a:cubicBezTo>
                  <a:cubicBezTo>
                    <a:pt x="4170" y="2403"/>
                    <a:pt x="5938" y="1402"/>
                    <a:pt x="5938" y="702"/>
                  </a:cubicBezTo>
                  <a:cubicBezTo>
                    <a:pt x="5910" y="410"/>
                    <a:pt x="5391" y="350"/>
                    <a:pt x="4775" y="350"/>
                  </a:cubicBezTo>
                  <a:cubicBezTo>
                    <a:pt x="4340" y="350"/>
                    <a:pt x="3856" y="380"/>
                    <a:pt x="3464" y="380"/>
                  </a:cubicBezTo>
                  <a:cubicBezTo>
                    <a:pt x="3078" y="380"/>
                    <a:pt x="2779" y="351"/>
                    <a:pt x="2702" y="235"/>
                  </a:cubicBezTo>
                  <a:cubicBezTo>
                    <a:pt x="2606" y="69"/>
                    <a:pt x="2344" y="1"/>
                    <a:pt x="2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2"/>
            <p:cNvSpPr/>
            <p:nvPr/>
          </p:nvSpPr>
          <p:spPr>
            <a:xfrm>
              <a:off x="-239175" y="1742088"/>
              <a:ext cx="271900" cy="184325"/>
            </a:xfrm>
            <a:custGeom>
              <a:avLst/>
              <a:gdLst/>
              <a:ahLst/>
              <a:cxnLst/>
              <a:rect l="l" t="t" r="r" b="b"/>
              <a:pathLst>
                <a:path w="10876" h="7373" extrusionOk="0">
                  <a:moveTo>
                    <a:pt x="10775" y="0"/>
                  </a:moveTo>
                  <a:lnTo>
                    <a:pt x="2503" y="3603"/>
                  </a:lnTo>
                  <a:lnTo>
                    <a:pt x="1902" y="4170"/>
                  </a:lnTo>
                  <a:lnTo>
                    <a:pt x="1902" y="4237"/>
                  </a:lnTo>
                  <a:cubicBezTo>
                    <a:pt x="1669" y="5438"/>
                    <a:pt x="34" y="7139"/>
                    <a:pt x="1" y="7205"/>
                  </a:cubicBezTo>
                  <a:lnTo>
                    <a:pt x="168" y="7372"/>
                  </a:lnTo>
                  <a:cubicBezTo>
                    <a:pt x="201" y="7306"/>
                    <a:pt x="1969" y="4804"/>
                    <a:pt x="2503" y="4037"/>
                  </a:cubicBezTo>
                  <a:cubicBezTo>
                    <a:pt x="2636" y="3870"/>
                    <a:pt x="2736" y="3770"/>
                    <a:pt x="2903" y="3670"/>
                  </a:cubicBezTo>
                  <a:lnTo>
                    <a:pt x="10875" y="234"/>
                  </a:lnTo>
                  <a:lnTo>
                    <a:pt x="10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2"/>
            <p:cNvSpPr/>
            <p:nvPr/>
          </p:nvSpPr>
          <p:spPr>
            <a:xfrm>
              <a:off x="-357575" y="1830238"/>
              <a:ext cx="172650" cy="64475"/>
            </a:xfrm>
            <a:custGeom>
              <a:avLst/>
              <a:gdLst/>
              <a:ahLst/>
              <a:cxnLst/>
              <a:rect l="l" t="t" r="r" b="b"/>
              <a:pathLst>
                <a:path w="6906" h="2579" extrusionOk="0">
                  <a:moveTo>
                    <a:pt x="4985" y="0"/>
                  </a:moveTo>
                  <a:cubicBezTo>
                    <a:pt x="4652" y="0"/>
                    <a:pt x="4296" y="59"/>
                    <a:pt x="3936" y="210"/>
                  </a:cubicBezTo>
                  <a:cubicBezTo>
                    <a:pt x="2502" y="777"/>
                    <a:pt x="34" y="2345"/>
                    <a:pt x="0" y="2379"/>
                  </a:cubicBezTo>
                  <a:lnTo>
                    <a:pt x="167" y="2579"/>
                  </a:lnTo>
                  <a:cubicBezTo>
                    <a:pt x="200" y="2579"/>
                    <a:pt x="2602" y="978"/>
                    <a:pt x="4070" y="410"/>
                  </a:cubicBezTo>
                  <a:cubicBezTo>
                    <a:pt x="4388" y="278"/>
                    <a:pt x="4705" y="228"/>
                    <a:pt x="5003" y="228"/>
                  </a:cubicBezTo>
                  <a:cubicBezTo>
                    <a:pt x="5986" y="228"/>
                    <a:pt x="6772" y="777"/>
                    <a:pt x="6772" y="777"/>
                  </a:cubicBezTo>
                  <a:lnTo>
                    <a:pt x="6905" y="611"/>
                  </a:lnTo>
                  <a:cubicBezTo>
                    <a:pt x="6880" y="585"/>
                    <a:pt x="6044" y="0"/>
                    <a:pt x="4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2"/>
            <p:cNvSpPr/>
            <p:nvPr/>
          </p:nvSpPr>
          <p:spPr>
            <a:xfrm>
              <a:off x="-446825" y="1649513"/>
              <a:ext cx="458700" cy="191000"/>
            </a:xfrm>
            <a:custGeom>
              <a:avLst/>
              <a:gdLst/>
              <a:ahLst/>
              <a:cxnLst/>
              <a:rect l="l" t="t" r="r" b="b"/>
              <a:pathLst>
                <a:path w="18348" h="7640" extrusionOk="0">
                  <a:moveTo>
                    <a:pt x="2770" y="1"/>
                  </a:moveTo>
                  <a:lnTo>
                    <a:pt x="2102" y="634"/>
                  </a:lnTo>
                  <a:cubicBezTo>
                    <a:pt x="2102" y="634"/>
                    <a:pt x="2136" y="668"/>
                    <a:pt x="2269" y="701"/>
                  </a:cubicBezTo>
                  <a:cubicBezTo>
                    <a:pt x="3003" y="1135"/>
                    <a:pt x="6272" y="2869"/>
                    <a:pt x="6672" y="3103"/>
                  </a:cubicBezTo>
                  <a:cubicBezTo>
                    <a:pt x="6639" y="3170"/>
                    <a:pt x="6339" y="3436"/>
                    <a:pt x="5605" y="3870"/>
                  </a:cubicBezTo>
                  <a:cubicBezTo>
                    <a:pt x="5571" y="3891"/>
                    <a:pt x="5501" y="3901"/>
                    <a:pt x="5401" y="3901"/>
                  </a:cubicBezTo>
                  <a:cubicBezTo>
                    <a:pt x="4708" y="3901"/>
                    <a:pt x="2553" y="3431"/>
                    <a:pt x="601" y="2936"/>
                  </a:cubicBezTo>
                  <a:lnTo>
                    <a:pt x="435" y="2869"/>
                  </a:lnTo>
                  <a:lnTo>
                    <a:pt x="1" y="3670"/>
                  </a:lnTo>
                  <a:lnTo>
                    <a:pt x="268" y="3703"/>
                  </a:lnTo>
                  <a:lnTo>
                    <a:pt x="5138" y="4370"/>
                  </a:lnTo>
                  <a:cubicBezTo>
                    <a:pt x="5505" y="4837"/>
                    <a:pt x="5838" y="5438"/>
                    <a:pt x="5772" y="5538"/>
                  </a:cubicBezTo>
                  <a:cubicBezTo>
                    <a:pt x="5605" y="5705"/>
                    <a:pt x="3503" y="6038"/>
                    <a:pt x="1569" y="6272"/>
                  </a:cubicBezTo>
                  <a:lnTo>
                    <a:pt x="1402" y="6272"/>
                  </a:lnTo>
                  <a:lnTo>
                    <a:pt x="1736" y="6772"/>
                  </a:lnTo>
                  <a:lnTo>
                    <a:pt x="1802" y="6772"/>
                  </a:lnTo>
                  <a:cubicBezTo>
                    <a:pt x="1831" y="6772"/>
                    <a:pt x="4307" y="6268"/>
                    <a:pt x="5610" y="6268"/>
                  </a:cubicBezTo>
                  <a:cubicBezTo>
                    <a:pt x="5806" y="6268"/>
                    <a:pt x="5975" y="6279"/>
                    <a:pt x="6105" y="6305"/>
                  </a:cubicBezTo>
                  <a:cubicBezTo>
                    <a:pt x="6839" y="6472"/>
                    <a:pt x="7273" y="7172"/>
                    <a:pt x="7340" y="7439"/>
                  </a:cubicBezTo>
                  <a:cubicBezTo>
                    <a:pt x="7406" y="7473"/>
                    <a:pt x="7406" y="7506"/>
                    <a:pt x="7406" y="7506"/>
                  </a:cubicBezTo>
                  <a:lnTo>
                    <a:pt x="7440" y="7639"/>
                  </a:lnTo>
                  <a:lnTo>
                    <a:pt x="7573" y="7606"/>
                  </a:lnTo>
                  <a:lnTo>
                    <a:pt x="8340" y="7439"/>
                  </a:lnTo>
                  <a:lnTo>
                    <a:pt x="8640" y="7339"/>
                  </a:lnTo>
                  <a:lnTo>
                    <a:pt x="8640" y="7306"/>
                  </a:lnTo>
                  <a:cubicBezTo>
                    <a:pt x="8640" y="7306"/>
                    <a:pt x="8640" y="7273"/>
                    <a:pt x="8674" y="7172"/>
                  </a:cubicBezTo>
                  <a:cubicBezTo>
                    <a:pt x="8774" y="7006"/>
                    <a:pt x="8907" y="6705"/>
                    <a:pt x="9174" y="6305"/>
                  </a:cubicBezTo>
                  <a:cubicBezTo>
                    <a:pt x="9474" y="5838"/>
                    <a:pt x="14778" y="4337"/>
                    <a:pt x="18281" y="3436"/>
                  </a:cubicBezTo>
                  <a:cubicBezTo>
                    <a:pt x="18314" y="3436"/>
                    <a:pt x="18314" y="3436"/>
                    <a:pt x="18347" y="3370"/>
                  </a:cubicBezTo>
                  <a:lnTo>
                    <a:pt x="18314" y="3303"/>
                  </a:lnTo>
                  <a:lnTo>
                    <a:pt x="18347" y="3203"/>
                  </a:lnTo>
                  <a:cubicBezTo>
                    <a:pt x="18314" y="3203"/>
                    <a:pt x="18247" y="3270"/>
                    <a:pt x="18147" y="3270"/>
                  </a:cubicBezTo>
                  <a:lnTo>
                    <a:pt x="18114" y="3270"/>
                  </a:lnTo>
                  <a:cubicBezTo>
                    <a:pt x="18081" y="3270"/>
                    <a:pt x="18014" y="3270"/>
                    <a:pt x="17980" y="3303"/>
                  </a:cubicBezTo>
                  <a:cubicBezTo>
                    <a:pt x="17247" y="3503"/>
                    <a:pt x="15612" y="3937"/>
                    <a:pt x="13944" y="4437"/>
                  </a:cubicBezTo>
                  <a:cubicBezTo>
                    <a:pt x="12243" y="4938"/>
                    <a:pt x="10442" y="5471"/>
                    <a:pt x="9574" y="5872"/>
                  </a:cubicBezTo>
                  <a:cubicBezTo>
                    <a:pt x="9274" y="6005"/>
                    <a:pt x="9074" y="6138"/>
                    <a:pt x="9007" y="6205"/>
                  </a:cubicBezTo>
                  <a:cubicBezTo>
                    <a:pt x="8674" y="6772"/>
                    <a:pt x="8507" y="7106"/>
                    <a:pt x="8474" y="7206"/>
                  </a:cubicBezTo>
                  <a:lnTo>
                    <a:pt x="8340" y="7273"/>
                  </a:lnTo>
                  <a:lnTo>
                    <a:pt x="7606" y="7439"/>
                  </a:lnTo>
                  <a:cubicBezTo>
                    <a:pt x="7473" y="7139"/>
                    <a:pt x="7006" y="6339"/>
                    <a:pt x="6139" y="6138"/>
                  </a:cubicBezTo>
                  <a:cubicBezTo>
                    <a:pt x="5672" y="6072"/>
                    <a:pt x="5905" y="5905"/>
                    <a:pt x="5972" y="5705"/>
                  </a:cubicBezTo>
                  <a:cubicBezTo>
                    <a:pt x="6172" y="5338"/>
                    <a:pt x="5638" y="4170"/>
                    <a:pt x="5772" y="4137"/>
                  </a:cubicBezTo>
                  <a:cubicBezTo>
                    <a:pt x="6839" y="3503"/>
                    <a:pt x="6973" y="3270"/>
                    <a:pt x="6973" y="3170"/>
                  </a:cubicBezTo>
                  <a:lnTo>
                    <a:pt x="6973" y="3136"/>
                  </a:lnTo>
                  <a:cubicBezTo>
                    <a:pt x="6973" y="3036"/>
                    <a:pt x="6939" y="3003"/>
                    <a:pt x="6839" y="2969"/>
                  </a:cubicBezTo>
                  <a:cubicBezTo>
                    <a:pt x="6839" y="2969"/>
                    <a:pt x="6806" y="2969"/>
                    <a:pt x="6806" y="2936"/>
                  </a:cubicBezTo>
                  <a:cubicBezTo>
                    <a:pt x="6339" y="2636"/>
                    <a:pt x="2803" y="34"/>
                    <a:pt x="2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2"/>
            <p:cNvSpPr/>
            <p:nvPr/>
          </p:nvSpPr>
          <p:spPr>
            <a:xfrm>
              <a:off x="-276700" y="1708688"/>
              <a:ext cx="271900" cy="25925"/>
            </a:xfrm>
            <a:custGeom>
              <a:avLst/>
              <a:gdLst/>
              <a:ahLst/>
              <a:cxnLst/>
              <a:rect l="l" t="t" r="r" b="b"/>
              <a:pathLst>
                <a:path w="10876" h="1037" extrusionOk="0">
                  <a:moveTo>
                    <a:pt x="2663" y="0"/>
                  </a:moveTo>
                  <a:cubicBezTo>
                    <a:pt x="2461" y="0"/>
                    <a:pt x="2275" y="21"/>
                    <a:pt x="2102" y="69"/>
                  </a:cubicBezTo>
                  <a:cubicBezTo>
                    <a:pt x="1168" y="302"/>
                    <a:pt x="1" y="536"/>
                    <a:pt x="1" y="536"/>
                  </a:cubicBezTo>
                  <a:lnTo>
                    <a:pt x="34" y="736"/>
                  </a:lnTo>
                  <a:cubicBezTo>
                    <a:pt x="34" y="736"/>
                    <a:pt x="1268" y="569"/>
                    <a:pt x="2169" y="302"/>
                  </a:cubicBezTo>
                  <a:cubicBezTo>
                    <a:pt x="2319" y="255"/>
                    <a:pt x="2488" y="235"/>
                    <a:pt x="2676" y="235"/>
                  </a:cubicBezTo>
                  <a:cubicBezTo>
                    <a:pt x="3154" y="235"/>
                    <a:pt x="3752" y="368"/>
                    <a:pt x="4471" y="536"/>
                  </a:cubicBezTo>
                  <a:cubicBezTo>
                    <a:pt x="5138" y="636"/>
                    <a:pt x="5872" y="803"/>
                    <a:pt x="6806" y="936"/>
                  </a:cubicBezTo>
                  <a:cubicBezTo>
                    <a:pt x="7377" y="1008"/>
                    <a:pt x="7905" y="1036"/>
                    <a:pt x="8379" y="1036"/>
                  </a:cubicBezTo>
                  <a:cubicBezTo>
                    <a:pt x="9871" y="1036"/>
                    <a:pt x="10825" y="761"/>
                    <a:pt x="10875" y="736"/>
                  </a:cubicBezTo>
                  <a:lnTo>
                    <a:pt x="10809" y="536"/>
                  </a:lnTo>
                  <a:cubicBezTo>
                    <a:pt x="10809" y="536"/>
                    <a:pt x="9889" y="817"/>
                    <a:pt x="8444" y="817"/>
                  </a:cubicBezTo>
                  <a:cubicBezTo>
                    <a:pt x="7963" y="817"/>
                    <a:pt x="7423" y="786"/>
                    <a:pt x="6839" y="703"/>
                  </a:cubicBezTo>
                  <a:cubicBezTo>
                    <a:pt x="5905" y="569"/>
                    <a:pt x="5171" y="436"/>
                    <a:pt x="4504" y="269"/>
                  </a:cubicBezTo>
                  <a:cubicBezTo>
                    <a:pt x="3767" y="126"/>
                    <a:pt x="3165" y="0"/>
                    <a:pt x="2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2"/>
            <p:cNvSpPr/>
            <p:nvPr/>
          </p:nvSpPr>
          <p:spPr>
            <a:xfrm>
              <a:off x="-292525" y="1759588"/>
              <a:ext cx="206000" cy="42675"/>
            </a:xfrm>
            <a:custGeom>
              <a:avLst/>
              <a:gdLst/>
              <a:ahLst/>
              <a:cxnLst/>
              <a:rect l="l" t="t" r="r" b="b"/>
              <a:pathLst>
                <a:path w="8240" h="1707" extrusionOk="0">
                  <a:moveTo>
                    <a:pt x="8239" y="1"/>
                  </a:moveTo>
                  <a:cubicBezTo>
                    <a:pt x="8239" y="1"/>
                    <a:pt x="1668" y="1"/>
                    <a:pt x="834" y="401"/>
                  </a:cubicBezTo>
                  <a:cubicBezTo>
                    <a:pt x="0" y="835"/>
                    <a:pt x="267" y="1102"/>
                    <a:pt x="1001" y="1569"/>
                  </a:cubicBezTo>
                  <a:cubicBezTo>
                    <a:pt x="1163" y="1668"/>
                    <a:pt x="1413" y="1707"/>
                    <a:pt x="1706" y="1707"/>
                  </a:cubicBezTo>
                  <a:cubicBezTo>
                    <a:pt x="2793" y="1707"/>
                    <a:pt x="4470" y="1168"/>
                    <a:pt x="4470" y="1168"/>
                  </a:cubicBezTo>
                  <a:lnTo>
                    <a:pt x="8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2"/>
            <p:cNvSpPr/>
            <p:nvPr/>
          </p:nvSpPr>
          <p:spPr>
            <a:xfrm>
              <a:off x="-362475" y="1585313"/>
              <a:ext cx="185050" cy="129275"/>
            </a:xfrm>
            <a:custGeom>
              <a:avLst/>
              <a:gdLst/>
              <a:ahLst/>
              <a:cxnLst/>
              <a:rect l="l" t="t" r="r" b="b"/>
              <a:pathLst>
                <a:path w="7402" h="5171" extrusionOk="0">
                  <a:moveTo>
                    <a:pt x="697" y="0"/>
                  </a:moveTo>
                  <a:cubicBezTo>
                    <a:pt x="218" y="0"/>
                    <a:pt x="1" y="641"/>
                    <a:pt x="325" y="641"/>
                  </a:cubicBezTo>
                  <a:cubicBezTo>
                    <a:pt x="385" y="641"/>
                    <a:pt x="464" y="619"/>
                    <a:pt x="563" y="567"/>
                  </a:cubicBezTo>
                  <a:cubicBezTo>
                    <a:pt x="697" y="634"/>
                    <a:pt x="2031" y="901"/>
                    <a:pt x="2398" y="1902"/>
                  </a:cubicBezTo>
                  <a:cubicBezTo>
                    <a:pt x="2865" y="3069"/>
                    <a:pt x="6067" y="5070"/>
                    <a:pt x="6167" y="5171"/>
                  </a:cubicBezTo>
                  <a:lnTo>
                    <a:pt x="7401" y="5137"/>
                  </a:lnTo>
                  <a:cubicBezTo>
                    <a:pt x="7368" y="5137"/>
                    <a:pt x="3032" y="2969"/>
                    <a:pt x="2598" y="1868"/>
                  </a:cubicBezTo>
                  <a:cubicBezTo>
                    <a:pt x="2198" y="801"/>
                    <a:pt x="1430" y="67"/>
                    <a:pt x="1197" y="34"/>
                  </a:cubicBezTo>
                  <a:cubicBezTo>
                    <a:pt x="1175" y="22"/>
                    <a:pt x="1156" y="19"/>
                    <a:pt x="1140" y="19"/>
                  </a:cubicBezTo>
                  <a:cubicBezTo>
                    <a:pt x="1108" y="19"/>
                    <a:pt x="1086" y="34"/>
                    <a:pt x="1063" y="34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2"/>
            <p:cNvSpPr/>
            <p:nvPr/>
          </p:nvSpPr>
          <p:spPr>
            <a:xfrm>
              <a:off x="-472150" y="1868013"/>
              <a:ext cx="46400" cy="24625"/>
            </a:xfrm>
            <a:custGeom>
              <a:avLst/>
              <a:gdLst/>
              <a:ahLst/>
              <a:cxnLst/>
              <a:rect l="l" t="t" r="r" b="b"/>
              <a:pathLst>
                <a:path w="1856" h="985" extrusionOk="0">
                  <a:moveTo>
                    <a:pt x="637" y="1"/>
                  </a:moveTo>
                  <a:cubicBezTo>
                    <a:pt x="368" y="1"/>
                    <a:pt x="122" y="90"/>
                    <a:pt x="80" y="401"/>
                  </a:cubicBezTo>
                  <a:cubicBezTo>
                    <a:pt x="1" y="815"/>
                    <a:pt x="658" y="984"/>
                    <a:pt x="1187" y="984"/>
                  </a:cubicBezTo>
                  <a:cubicBezTo>
                    <a:pt x="1551" y="984"/>
                    <a:pt x="1855" y="904"/>
                    <a:pt x="1815" y="767"/>
                  </a:cubicBezTo>
                  <a:cubicBezTo>
                    <a:pt x="1748" y="401"/>
                    <a:pt x="1414" y="167"/>
                    <a:pt x="1414" y="167"/>
                  </a:cubicBezTo>
                  <a:cubicBezTo>
                    <a:pt x="1414" y="167"/>
                    <a:pt x="1003" y="1"/>
                    <a:pt x="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2"/>
            <p:cNvSpPr/>
            <p:nvPr/>
          </p:nvSpPr>
          <p:spPr>
            <a:xfrm>
              <a:off x="-501025" y="1814638"/>
              <a:ext cx="53400" cy="34900"/>
            </a:xfrm>
            <a:custGeom>
              <a:avLst/>
              <a:gdLst/>
              <a:ahLst/>
              <a:cxnLst/>
              <a:rect l="l" t="t" r="r" b="b"/>
              <a:pathLst>
                <a:path w="2136" h="1396" extrusionOk="0">
                  <a:moveTo>
                    <a:pt x="901" y="0"/>
                  </a:moveTo>
                  <a:cubicBezTo>
                    <a:pt x="1" y="0"/>
                    <a:pt x="1" y="834"/>
                    <a:pt x="468" y="1235"/>
                  </a:cubicBezTo>
                  <a:cubicBezTo>
                    <a:pt x="584" y="1351"/>
                    <a:pt x="737" y="1395"/>
                    <a:pt x="899" y="1395"/>
                  </a:cubicBezTo>
                  <a:cubicBezTo>
                    <a:pt x="1387" y="1395"/>
                    <a:pt x="1969" y="1001"/>
                    <a:pt x="1969" y="1001"/>
                  </a:cubicBezTo>
                  <a:cubicBezTo>
                    <a:pt x="2136" y="901"/>
                    <a:pt x="1769" y="34"/>
                    <a:pt x="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2"/>
            <p:cNvSpPr/>
            <p:nvPr/>
          </p:nvSpPr>
          <p:spPr>
            <a:xfrm>
              <a:off x="-531050" y="1750388"/>
              <a:ext cx="81700" cy="38975"/>
            </a:xfrm>
            <a:custGeom>
              <a:avLst/>
              <a:gdLst/>
              <a:ahLst/>
              <a:cxnLst/>
              <a:rect l="l" t="t" r="r" b="b"/>
              <a:pathLst>
                <a:path w="3268" h="1559" extrusionOk="0">
                  <a:moveTo>
                    <a:pt x="727" y="1"/>
                  </a:moveTo>
                  <a:cubicBezTo>
                    <a:pt x="706" y="1"/>
                    <a:pt x="687" y="1"/>
                    <a:pt x="668" y="2"/>
                  </a:cubicBezTo>
                  <a:cubicBezTo>
                    <a:pt x="1" y="69"/>
                    <a:pt x="368" y="769"/>
                    <a:pt x="701" y="1269"/>
                  </a:cubicBezTo>
                  <a:cubicBezTo>
                    <a:pt x="883" y="1497"/>
                    <a:pt x="1176" y="1559"/>
                    <a:pt x="1440" y="1559"/>
                  </a:cubicBezTo>
                  <a:cubicBezTo>
                    <a:pt x="1758" y="1559"/>
                    <a:pt x="2036" y="1470"/>
                    <a:pt x="2036" y="1470"/>
                  </a:cubicBezTo>
                  <a:cubicBezTo>
                    <a:pt x="3268" y="562"/>
                    <a:pt x="1443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2"/>
            <p:cNvSpPr/>
            <p:nvPr/>
          </p:nvSpPr>
          <p:spPr>
            <a:xfrm>
              <a:off x="-413450" y="1902688"/>
              <a:ext cx="64525" cy="23925"/>
            </a:xfrm>
            <a:custGeom>
              <a:avLst/>
              <a:gdLst/>
              <a:ahLst/>
              <a:cxnLst/>
              <a:rect l="l" t="t" r="r" b="b"/>
              <a:pathLst>
                <a:path w="2581" h="957" extrusionOk="0">
                  <a:moveTo>
                    <a:pt x="1436" y="0"/>
                  </a:moveTo>
                  <a:cubicBezTo>
                    <a:pt x="768" y="0"/>
                    <a:pt x="0" y="581"/>
                    <a:pt x="0" y="581"/>
                  </a:cubicBezTo>
                  <a:cubicBezTo>
                    <a:pt x="0" y="581"/>
                    <a:pt x="100" y="848"/>
                    <a:pt x="734" y="948"/>
                  </a:cubicBezTo>
                  <a:cubicBezTo>
                    <a:pt x="787" y="954"/>
                    <a:pt x="843" y="956"/>
                    <a:pt x="902" y="956"/>
                  </a:cubicBezTo>
                  <a:cubicBezTo>
                    <a:pt x="1584" y="956"/>
                    <a:pt x="2580" y="608"/>
                    <a:pt x="1935" y="148"/>
                  </a:cubicBezTo>
                  <a:cubicBezTo>
                    <a:pt x="1787" y="42"/>
                    <a:pt x="1615" y="0"/>
                    <a:pt x="1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2"/>
            <p:cNvSpPr/>
            <p:nvPr/>
          </p:nvSpPr>
          <p:spPr>
            <a:xfrm>
              <a:off x="-335950" y="1919713"/>
              <a:ext cx="25925" cy="14950"/>
            </a:xfrm>
            <a:custGeom>
              <a:avLst/>
              <a:gdLst/>
              <a:ahLst/>
              <a:cxnLst/>
              <a:rect l="l" t="t" r="r" b="b"/>
              <a:pathLst>
                <a:path w="1037" h="598" extrusionOk="0">
                  <a:moveTo>
                    <a:pt x="570" y="0"/>
                  </a:moveTo>
                  <a:cubicBezTo>
                    <a:pt x="136" y="0"/>
                    <a:pt x="36" y="467"/>
                    <a:pt x="36" y="467"/>
                  </a:cubicBezTo>
                  <a:cubicBezTo>
                    <a:pt x="1" y="555"/>
                    <a:pt x="105" y="597"/>
                    <a:pt x="236" y="597"/>
                  </a:cubicBezTo>
                  <a:cubicBezTo>
                    <a:pt x="353" y="597"/>
                    <a:pt x="491" y="564"/>
                    <a:pt x="570" y="501"/>
                  </a:cubicBezTo>
                  <a:cubicBezTo>
                    <a:pt x="736" y="434"/>
                    <a:pt x="1037" y="0"/>
                    <a:pt x="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2"/>
            <p:cNvSpPr/>
            <p:nvPr/>
          </p:nvSpPr>
          <p:spPr>
            <a:xfrm>
              <a:off x="-525200" y="1708963"/>
              <a:ext cx="62800" cy="28550"/>
            </a:xfrm>
            <a:custGeom>
              <a:avLst/>
              <a:gdLst/>
              <a:ahLst/>
              <a:cxnLst/>
              <a:rect l="l" t="t" r="r" b="b"/>
              <a:pathLst>
                <a:path w="2512" h="1142" extrusionOk="0">
                  <a:moveTo>
                    <a:pt x="782" y="0"/>
                  </a:moveTo>
                  <a:cubicBezTo>
                    <a:pt x="508" y="0"/>
                    <a:pt x="291" y="57"/>
                    <a:pt x="234" y="191"/>
                  </a:cubicBezTo>
                  <a:cubicBezTo>
                    <a:pt x="0" y="591"/>
                    <a:pt x="901" y="892"/>
                    <a:pt x="1535" y="1092"/>
                  </a:cubicBezTo>
                  <a:cubicBezTo>
                    <a:pt x="1639" y="1127"/>
                    <a:pt x="1731" y="1141"/>
                    <a:pt x="1811" y="1141"/>
                  </a:cubicBezTo>
                  <a:cubicBezTo>
                    <a:pt x="2190" y="1141"/>
                    <a:pt x="2314" y="813"/>
                    <a:pt x="2369" y="758"/>
                  </a:cubicBezTo>
                  <a:cubicBezTo>
                    <a:pt x="2511" y="354"/>
                    <a:pt x="1466" y="0"/>
                    <a:pt x="7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2"/>
            <p:cNvSpPr/>
            <p:nvPr/>
          </p:nvSpPr>
          <p:spPr>
            <a:xfrm>
              <a:off x="-516025" y="1669538"/>
              <a:ext cx="52550" cy="29850"/>
            </a:xfrm>
            <a:custGeom>
              <a:avLst/>
              <a:gdLst/>
              <a:ahLst/>
              <a:cxnLst/>
              <a:rect l="l" t="t" r="r" b="b"/>
              <a:pathLst>
                <a:path w="2102" h="1194" extrusionOk="0">
                  <a:moveTo>
                    <a:pt x="267" y="0"/>
                  </a:moveTo>
                  <a:cubicBezTo>
                    <a:pt x="0" y="0"/>
                    <a:pt x="67" y="501"/>
                    <a:pt x="734" y="968"/>
                  </a:cubicBezTo>
                  <a:cubicBezTo>
                    <a:pt x="968" y="1140"/>
                    <a:pt x="1179" y="1194"/>
                    <a:pt x="1352" y="1194"/>
                  </a:cubicBezTo>
                  <a:cubicBezTo>
                    <a:pt x="1649" y="1194"/>
                    <a:pt x="1835" y="1034"/>
                    <a:pt x="1835" y="1034"/>
                  </a:cubicBezTo>
                  <a:cubicBezTo>
                    <a:pt x="2102" y="634"/>
                    <a:pt x="567" y="0"/>
                    <a:pt x="2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2"/>
            <p:cNvSpPr/>
            <p:nvPr/>
          </p:nvSpPr>
          <p:spPr>
            <a:xfrm>
              <a:off x="-484350" y="1635288"/>
              <a:ext cx="53750" cy="26250"/>
            </a:xfrm>
            <a:custGeom>
              <a:avLst/>
              <a:gdLst/>
              <a:ahLst/>
              <a:cxnLst/>
              <a:rect l="l" t="t" r="r" b="b"/>
              <a:pathLst>
                <a:path w="2150" h="1050" extrusionOk="0">
                  <a:moveTo>
                    <a:pt x="387" y="1"/>
                  </a:moveTo>
                  <a:cubicBezTo>
                    <a:pt x="277" y="1"/>
                    <a:pt x="196" y="13"/>
                    <a:pt x="168" y="36"/>
                  </a:cubicBezTo>
                  <a:cubicBezTo>
                    <a:pt x="1" y="203"/>
                    <a:pt x="234" y="570"/>
                    <a:pt x="935" y="870"/>
                  </a:cubicBezTo>
                  <a:cubicBezTo>
                    <a:pt x="1241" y="1009"/>
                    <a:pt x="1431" y="1049"/>
                    <a:pt x="1548" y="1049"/>
                  </a:cubicBezTo>
                  <a:cubicBezTo>
                    <a:pt x="1713" y="1049"/>
                    <a:pt x="1735" y="970"/>
                    <a:pt x="1735" y="970"/>
                  </a:cubicBezTo>
                  <a:cubicBezTo>
                    <a:pt x="2150" y="280"/>
                    <a:pt x="919" y="1"/>
                    <a:pt x="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2"/>
            <p:cNvSpPr/>
            <p:nvPr/>
          </p:nvSpPr>
          <p:spPr>
            <a:xfrm>
              <a:off x="-469125" y="1597638"/>
              <a:ext cx="58200" cy="27200"/>
            </a:xfrm>
            <a:custGeom>
              <a:avLst/>
              <a:gdLst/>
              <a:ahLst/>
              <a:cxnLst/>
              <a:rect l="l" t="t" r="r" b="b"/>
              <a:pathLst>
                <a:path w="2328" h="1088" extrusionOk="0">
                  <a:moveTo>
                    <a:pt x="900" y="1"/>
                  </a:moveTo>
                  <a:cubicBezTo>
                    <a:pt x="325" y="1"/>
                    <a:pt x="1" y="339"/>
                    <a:pt x="726" y="841"/>
                  </a:cubicBezTo>
                  <a:cubicBezTo>
                    <a:pt x="1039" y="1027"/>
                    <a:pt x="1292" y="1088"/>
                    <a:pt x="1489" y="1088"/>
                  </a:cubicBezTo>
                  <a:cubicBezTo>
                    <a:pt x="1857" y="1088"/>
                    <a:pt x="2027" y="875"/>
                    <a:pt x="2027" y="875"/>
                  </a:cubicBezTo>
                  <a:cubicBezTo>
                    <a:pt x="2327" y="475"/>
                    <a:pt x="2027" y="208"/>
                    <a:pt x="1260" y="41"/>
                  </a:cubicBezTo>
                  <a:cubicBezTo>
                    <a:pt x="1134" y="14"/>
                    <a:pt x="1012" y="1"/>
                    <a:pt x="9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2"/>
            <p:cNvSpPr/>
            <p:nvPr/>
          </p:nvSpPr>
          <p:spPr>
            <a:xfrm>
              <a:off x="-299350" y="2125388"/>
              <a:ext cx="28975" cy="14050"/>
            </a:xfrm>
            <a:custGeom>
              <a:avLst/>
              <a:gdLst/>
              <a:ahLst/>
              <a:cxnLst/>
              <a:rect l="l" t="t" r="r" b="b"/>
              <a:pathLst>
                <a:path w="1159" h="562" extrusionOk="0">
                  <a:moveTo>
                    <a:pt x="875" y="1"/>
                  </a:moveTo>
                  <a:cubicBezTo>
                    <a:pt x="553" y="1"/>
                    <a:pt x="0" y="231"/>
                    <a:pt x="173" y="446"/>
                  </a:cubicBezTo>
                  <a:cubicBezTo>
                    <a:pt x="238" y="529"/>
                    <a:pt x="325" y="561"/>
                    <a:pt x="420" y="561"/>
                  </a:cubicBezTo>
                  <a:cubicBezTo>
                    <a:pt x="669" y="561"/>
                    <a:pt x="968" y="343"/>
                    <a:pt x="1040" y="246"/>
                  </a:cubicBezTo>
                  <a:cubicBezTo>
                    <a:pt x="1158" y="69"/>
                    <a:pt x="1051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2"/>
            <p:cNvSpPr/>
            <p:nvPr/>
          </p:nvSpPr>
          <p:spPr>
            <a:xfrm>
              <a:off x="-322700" y="2070788"/>
              <a:ext cx="53425" cy="26375"/>
            </a:xfrm>
            <a:custGeom>
              <a:avLst/>
              <a:gdLst/>
              <a:ahLst/>
              <a:cxnLst/>
              <a:rect l="l" t="t" r="r" b="b"/>
              <a:pathLst>
                <a:path w="2137" h="1055" extrusionOk="0">
                  <a:moveTo>
                    <a:pt x="1633" y="1"/>
                  </a:moveTo>
                  <a:cubicBezTo>
                    <a:pt x="1039" y="1"/>
                    <a:pt x="1" y="458"/>
                    <a:pt x="306" y="829"/>
                  </a:cubicBezTo>
                  <a:cubicBezTo>
                    <a:pt x="433" y="992"/>
                    <a:pt x="602" y="1054"/>
                    <a:pt x="783" y="1054"/>
                  </a:cubicBezTo>
                  <a:cubicBezTo>
                    <a:pt x="1269" y="1054"/>
                    <a:pt x="1844" y="608"/>
                    <a:pt x="1941" y="462"/>
                  </a:cubicBezTo>
                  <a:cubicBezTo>
                    <a:pt x="2137" y="128"/>
                    <a:pt x="1947" y="1"/>
                    <a:pt x="1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2"/>
            <p:cNvSpPr/>
            <p:nvPr/>
          </p:nvSpPr>
          <p:spPr>
            <a:xfrm>
              <a:off x="-322400" y="2021538"/>
              <a:ext cx="34400" cy="19300"/>
            </a:xfrm>
            <a:custGeom>
              <a:avLst/>
              <a:gdLst/>
              <a:ahLst/>
              <a:cxnLst/>
              <a:rect l="l" t="t" r="r" b="b"/>
              <a:pathLst>
                <a:path w="1376" h="772" extrusionOk="0">
                  <a:moveTo>
                    <a:pt x="695" y="0"/>
                  </a:moveTo>
                  <a:cubicBezTo>
                    <a:pt x="336" y="0"/>
                    <a:pt x="1" y="169"/>
                    <a:pt x="261" y="464"/>
                  </a:cubicBezTo>
                  <a:cubicBezTo>
                    <a:pt x="427" y="693"/>
                    <a:pt x="612" y="772"/>
                    <a:pt x="779" y="772"/>
                  </a:cubicBezTo>
                  <a:cubicBezTo>
                    <a:pt x="1050" y="772"/>
                    <a:pt x="1274" y="567"/>
                    <a:pt x="1295" y="464"/>
                  </a:cubicBezTo>
                  <a:cubicBezTo>
                    <a:pt x="1375" y="144"/>
                    <a:pt x="1025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2"/>
            <p:cNvSpPr/>
            <p:nvPr/>
          </p:nvSpPr>
          <p:spPr>
            <a:xfrm>
              <a:off x="-184125" y="1840488"/>
              <a:ext cx="204325" cy="89250"/>
            </a:xfrm>
            <a:custGeom>
              <a:avLst/>
              <a:gdLst/>
              <a:ahLst/>
              <a:cxnLst/>
              <a:rect l="l" t="t" r="r" b="b"/>
              <a:pathLst>
                <a:path w="8173" h="3570" extrusionOk="0">
                  <a:moveTo>
                    <a:pt x="8173" y="0"/>
                  </a:moveTo>
                  <a:lnTo>
                    <a:pt x="8173" y="0"/>
                  </a:lnTo>
                  <a:cubicBezTo>
                    <a:pt x="8173" y="1"/>
                    <a:pt x="4504" y="3036"/>
                    <a:pt x="3103" y="3103"/>
                  </a:cubicBezTo>
                  <a:cubicBezTo>
                    <a:pt x="3066" y="3104"/>
                    <a:pt x="3030" y="3104"/>
                    <a:pt x="2994" y="3104"/>
                  </a:cubicBezTo>
                  <a:cubicBezTo>
                    <a:pt x="1626" y="3104"/>
                    <a:pt x="834" y="2495"/>
                    <a:pt x="801" y="2202"/>
                  </a:cubicBezTo>
                  <a:cubicBezTo>
                    <a:pt x="801" y="2171"/>
                    <a:pt x="790" y="2157"/>
                    <a:pt x="770" y="2157"/>
                  </a:cubicBezTo>
                  <a:cubicBezTo>
                    <a:pt x="624" y="2157"/>
                    <a:pt x="0" y="2936"/>
                    <a:pt x="0" y="2936"/>
                  </a:cubicBezTo>
                  <a:cubicBezTo>
                    <a:pt x="0" y="2936"/>
                    <a:pt x="724" y="3569"/>
                    <a:pt x="2023" y="3569"/>
                  </a:cubicBezTo>
                  <a:cubicBezTo>
                    <a:pt x="2302" y="3569"/>
                    <a:pt x="2606" y="3540"/>
                    <a:pt x="2936" y="3470"/>
                  </a:cubicBezTo>
                  <a:cubicBezTo>
                    <a:pt x="4804" y="3036"/>
                    <a:pt x="7939" y="634"/>
                    <a:pt x="7939" y="634"/>
                  </a:cubicBezTo>
                  <a:lnTo>
                    <a:pt x="81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2"/>
            <p:cNvSpPr/>
            <p:nvPr/>
          </p:nvSpPr>
          <p:spPr>
            <a:xfrm>
              <a:off x="2925" y="1731163"/>
              <a:ext cx="69000" cy="146050"/>
            </a:xfrm>
            <a:custGeom>
              <a:avLst/>
              <a:gdLst/>
              <a:ahLst/>
              <a:cxnLst/>
              <a:rect l="l" t="t" r="r" b="b"/>
              <a:pathLst>
                <a:path w="2760" h="5842" extrusionOk="0">
                  <a:moveTo>
                    <a:pt x="5" y="1"/>
                  </a:moveTo>
                  <a:cubicBezTo>
                    <a:pt x="0" y="1"/>
                    <a:pt x="19" y="6"/>
                    <a:pt x="57" y="17"/>
                  </a:cubicBezTo>
                  <a:lnTo>
                    <a:pt x="57" y="17"/>
                  </a:lnTo>
                  <a:cubicBezTo>
                    <a:pt x="42" y="10"/>
                    <a:pt x="31" y="5"/>
                    <a:pt x="24" y="4"/>
                  </a:cubicBezTo>
                  <a:cubicBezTo>
                    <a:pt x="13" y="2"/>
                    <a:pt x="7" y="1"/>
                    <a:pt x="5" y="1"/>
                  </a:cubicBezTo>
                  <a:close/>
                  <a:moveTo>
                    <a:pt x="57" y="17"/>
                  </a:moveTo>
                  <a:cubicBezTo>
                    <a:pt x="358" y="176"/>
                    <a:pt x="2092" y="1659"/>
                    <a:pt x="2092" y="3506"/>
                  </a:cubicBezTo>
                  <a:cubicBezTo>
                    <a:pt x="2125" y="5408"/>
                    <a:pt x="2692" y="5841"/>
                    <a:pt x="2692" y="5841"/>
                  </a:cubicBezTo>
                  <a:lnTo>
                    <a:pt x="2759" y="5241"/>
                  </a:lnTo>
                  <a:cubicBezTo>
                    <a:pt x="2759" y="5241"/>
                    <a:pt x="2759" y="4807"/>
                    <a:pt x="2626" y="4007"/>
                  </a:cubicBezTo>
                  <a:cubicBezTo>
                    <a:pt x="2492" y="3239"/>
                    <a:pt x="2659" y="2139"/>
                    <a:pt x="2225" y="1672"/>
                  </a:cubicBezTo>
                  <a:cubicBezTo>
                    <a:pt x="1959" y="1197"/>
                    <a:pt x="2192" y="1171"/>
                    <a:pt x="2248" y="1171"/>
                  </a:cubicBezTo>
                  <a:cubicBezTo>
                    <a:pt x="2255" y="1171"/>
                    <a:pt x="2259" y="1171"/>
                    <a:pt x="2259" y="1171"/>
                  </a:cubicBezTo>
                  <a:cubicBezTo>
                    <a:pt x="2259" y="1171"/>
                    <a:pt x="2159" y="671"/>
                    <a:pt x="1458" y="471"/>
                  </a:cubicBezTo>
                  <a:cubicBezTo>
                    <a:pt x="936" y="262"/>
                    <a:pt x="249" y="73"/>
                    <a:pt x="57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2"/>
            <p:cNvSpPr/>
            <p:nvPr/>
          </p:nvSpPr>
          <p:spPr>
            <a:xfrm>
              <a:off x="-240100" y="1747913"/>
              <a:ext cx="276150" cy="188400"/>
            </a:xfrm>
            <a:custGeom>
              <a:avLst/>
              <a:gdLst/>
              <a:ahLst/>
              <a:cxnLst/>
              <a:rect l="l" t="t" r="r" b="b"/>
              <a:pathLst>
                <a:path w="11046" h="7536" extrusionOk="0">
                  <a:moveTo>
                    <a:pt x="10979" y="1"/>
                  </a:moveTo>
                  <a:cubicBezTo>
                    <a:pt x="8744" y="3270"/>
                    <a:pt x="38" y="6972"/>
                    <a:pt x="38" y="6972"/>
                  </a:cubicBezTo>
                  <a:cubicBezTo>
                    <a:pt x="38" y="6972"/>
                    <a:pt x="0" y="7535"/>
                    <a:pt x="516" y="7535"/>
                  </a:cubicBezTo>
                  <a:cubicBezTo>
                    <a:pt x="688" y="7535"/>
                    <a:pt x="922" y="7473"/>
                    <a:pt x="1239" y="7306"/>
                  </a:cubicBezTo>
                  <a:cubicBezTo>
                    <a:pt x="7343" y="4137"/>
                    <a:pt x="11046" y="334"/>
                    <a:pt x="11046" y="334"/>
                  </a:cubicBezTo>
                  <a:lnTo>
                    <a:pt x="109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2"/>
            <p:cNvSpPr/>
            <p:nvPr/>
          </p:nvSpPr>
          <p:spPr>
            <a:xfrm>
              <a:off x="-240250" y="1726938"/>
              <a:ext cx="68650" cy="21075"/>
            </a:xfrm>
            <a:custGeom>
              <a:avLst/>
              <a:gdLst/>
              <a:ahLst/>
              <a:cxnLst/>
              <a:rect l="l" t="t" r="r" b="b"/>
              <a:pathLst>
                <a:path w="2746" h="843" extrusionOk="0">
                  <a:moveTo>
                    <a:pt x="1388" y="1"/>
                  </a:moveTo>
                  <a:cubicBezTo>
                    <a:pt x="733" y="1"/>
                    <a:pt x="0" y="193"/>
                    <a:pt x="44" y="540"/>
                  </a:cubicBezTo>
                  <a:cubicBezTo>
                    <a:pt x="103" y="777"/>
                    <a:pt x="571" y="843"/>
                    <a:pt x="1072" y="843"/>
                  </a:cubicBezTo>
                  <a:cubicBezTo>
                    <a:pt x="1699" y="843"/>
                    <a:pt x="2379" y="740"/>
                    <a:pt x="2379" y="740"/>
                  </a:cubicBezTo>
                  <a:cubicBezTo>
                    <a:pt x="2379" y="740"/>
                    <a:pt x="2746" y="473"/>
                    <a:pt x="2245" y="173"/>
                  </a:cubicBezTo>
                  <a:cubicBezTo>
                    <a:pt x="2071" y="56"/>
                    <a:pt x="1741" y="1"/>
                    <a:pt x="1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2"/>
            <p:cNvSpPr/>
            <p:nvPr/>
          </p:nvSpPr>
          <p:spPr>
            <a:xfrm>
              <a:off x="-199125" y="1806038"/>
              <a:ext cx="73375" cy="43650"/>
            </a:xfrm>
            <a:custGeom>
              <a:avLst/>
              <a:gdLst/>
              <a:ahLst/>
              <a:cxnLst/>
              <a:rect l="l" t="t" r="r" b="b"/>
              <a:pathLst>
                <a:path w="2935" h="1746" extrusionOk="0">
                  <a:moveTo>
                    <a:pt x="2429" y="1"/>
                  </a:moveTo>
                  <a:cubicBezTo>
                    <a:pt x="1950" y="1"/>
                    <a:pt x="1200" y="191"/>
                    <a:pt x="734" y="678"/>
                  </a:cubicBezTo>
                  <a:cubicBezTo>
                    <a:pt x="0" y="1412"/>
                    <a:pt x="434" y="1745"/>
                    <a:pt x="434" y="1745"/>
                  </a:cubicBezTo>
                  <a:cubicBezTo>
                    <a:pt x="901" y="845"/>
                    <a:pt x="2669" y="545"/>
                    <a:pt x="2869" y="211"/>
                  </a:cubicBezTo>
                  <a:cubicBezTo>
                    <a:pt x="2934" y="80"/>
                    <a:pt x="2738" y="1"/>
                    <a:pt x="2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2"/>
            <p:cNvSpPr/>
            <p:nvPr/>
          </p:nvSpPr>
          <p:spPr>
            <a:xfrm>
              <a:off x="-280725" y="1851913"/>
              <a:ext cx="60775" cy="36400"/>
            </a:xfrm>
            <a:custGeom>
              <a:avLst/>
              <a:gdLst/>
              <a:ahLst/>
              <a:cxnLst/>
              <a:rect l="l" t="t" r="r" b="b"/>
              <a:pathLst>
                <a:path w="2431" h="1456" extrusionOk="0">
                  <a:moveTo>
                    <a:pt x="1111" y="0"/>
                  </a:moveTo>
                  <a:cubicBezTo>
                    <a:pt x="773" y="0"/>
                    <a:pt x="0" y="1094"/>
                    <a:pt x="696" y="1378"/>
                  </a:cubicBezTo>
                  <a:cubicBezTo>
                    <a:pt x="835" y="1433"/>
                    <a:pt x="967" y="1455"/>
                    <a:pt x="1090" y="1455"/>
                  </a:cubicBezTo>
                  <a:cubicBezTo>
                    <a:pt x="1642" y="1455"/>
                    <a:pt x="2009" y="999"/>
                    <a:pt x="2063" y="944"/>
                  </a:cubicBezTo>
                  <a:cubicBezTo>
                    <a:pt x="2430" y="711"/>
                    <a:pt x="1429" y="177"/>
                    <a:pt x="1163" y="10"/>
                  </a:cubicBezTo>
                  <a:cubicBezTo>
                    <a:pt x="1147" y="4"/>
                    <a:pt x="1129" y="0"/>
                    <a:pt x="1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2"/>
            <p:cNvSpPr/>
            <p:nvPr/>
          </p:nvSpPr>
          <p:spPr>
            <a:xfrm>
              <a:off x="-368175" y="1818588"/>
              <a:ext cx="57325" cy="33550"/>
            </a:xfrm>
            <a:custGeom>
              <a:avLst/>
              <a:gdLst/>
              <a:ahLst/>
              <a:cxnLst/>
              <a:rect l="l" t="t" r="r" b="b"/>
              <a:pathLst>
                <a:path w="2293" h="1342" extrusionOk="0">
                  <a:moveTo>
                    <a:pt x="930" y="1"/>
                  </a:moveTo>
                  <a:cubicBezTo>
                    <a:pt x="583" y="1"/>
                    <a:pt x="0" y="737"/>
                    <a:pt x="157" y="1177"/>
                  </a:cubicBezTo>
                  <a:cubicBezTo>
                    <a:pt x="197" y="1296"/>
                    <a:pt x="314" y="1341"/>
                    <a:pt x="470" y="1341"/>
                  </a:cubicBezTo>
                  <a:cubicBezTo>
                    <a:pt x="968" y="1341"/>
                    <a:pt x="1859" y="876"/>
                    <a:pt x="1859" y="876"/>
                  </a:cubicBezTo>
                  <a:cubicBezTo>
                    <a:pt x="2292" y="710"/>
                    <a:pt x="1358" y="143"/>
                    <a:pt x="991" y="9"/>
                  </a:cubicBezTo>
                  <a:cubicBezTo>
                    <a:pt x="972" y="3"/>
                    <a:pt x="952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2"/>
            <p:cNvSpPr/>
            <p:nvPr/>
          </p:nvSpPr>
          <p:spPr>
            <a:xfrm>
              <a:off x="-405950" y="1760588"/>
              <a:ext cx="52275" cy="30900"/>
            </a:xfrm>
            <a:custGeom>
              <a:avLst/>
              <a:gdLst/>
              <a:ahLst/>
              <a:cxnLst/>
              <a:rect l="l" t="t" r="r" b="b"/>
              <a:pathLst>
                <a:path w="2091" h="1236" extrusionOk="0">
                  <a:moveTo>
                    <a:pt x="1342" y="0"/>
                  </a:moveTo>
                  <a:cubicBezTo>
                    <a:pt x="1015" y="0"/>
                    <a:pt x="299" y="264"/>
                    <a:pt x="167" y="528"/>
                  </a:cubicBezTo>
                  <a:cubicBezTo>
                    <a:pt x="0" y="861"/>
                    <a:pt x="1802" y="1228"/>
                    <a:pt x="1802" y="1228"/>
                  </a:cubicBezTo>
                  <a:cubicBezTo>
                    <a:pt x="1817" y="1233"/>
                    <a:pt x="1831" y="1235"/>
                    <a:pt x="1843" y="1235"/>
                  </a:cubicBezTo>
                  <a:cubicBezTo>
                    <a:pt x="2090" y="1235"/>
                    <a:pt x="1629" y="284"/>
                    <a:pt x="1502" y="61"/>
                  </a:cubicBezTo>
                  <a:cubicBezTo>
                    <a:pt x="1488" y="19"/>
                    <a:pt x="1428" y="0"/>
                    <a:pt x="1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2"/>
            <p:cNvSpPr/>
            <p:nvPr/>
          </p:nvSpPr>
          <p:spPr>
            <a:xfrm>
              <a:off x="-390950" y="1696013"/>
              <a:ext cx="41450" cy="27250"/>
            </a:xfrm>
            <a:custGeom>
              <a:avLst/>
              <a:gdLst/>
              <a:ahLst/>
              <a:cxnLst/>
              <a:rect l="l" t="t" r="r" b="b"/>
              <a:pathLst>
                <a:path w="1658" h="1090" extrusionOk="0">
                  <a:moveTo>
                    <a:pt x="1220" y="0"/>
                  </a:moveTo>
                  <a:cubicBezTo>
                    <a:pt x="827" y="0"/>
                    <a:pt x="166" y="179"/>
                    <a:pt x="68" y="376"/>
                  </a:cubicBezTo>
                  <a:cubicBezTo>
                    <a:pt x="1" y="609"/>
                    <a:pt x="1102" y="1076"/>
                    <a:pt x="1102" y="1076"/>
                  </a:cubicBezTo>
                  <a:cubicBezTo>
                    <a:pt x="1120" y="1085"/>
                    <a:pt x="1138" y="1090"/>
                    <a:pt x="1157" y="1090"/>
                  </a:cubicBezTo>
                  <a:cubicBezTo>
                    <a:pt x="1407" y="1090"/>
                    <a:pt x="1657" y="293"/>
                    <a:pt x="1502" y="75"/>
                  </a:cubicBezTo>
                  <a:cubicBezTo>
                    <a:pt x="1467" y="23"/>
                    <a:pt x="1361" y="0"/>
                    <a:pt x="1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2"/>
            <p:cNvSpPr/>
            <p:nvPr/>
          </p:nvSpPr>
          <p:spPr>
            <a:xfrm>
              <a:off x="-327550" y="1651213"/>
              <a:ext cx="36825" cy="25950"/>
            </a:xfrm>
            <a:custGeom>
              <a:avLst/>
              <a:gdLst/>
              <a:ahLst/>
              <a:cxnLst/>
              <a:rect l="l" t="t" r="r" b="b"/>
              <a:pathLst>
                <a:path w="1473" h="1038" extrusionOk="0">
                  <a:moveTo>
                    <a:pt x="389" y="1"/>
                  </a:moveTo>
                  <a:cubicBezTo>
                    <a:pt x="284" y="1"/>
                    <a:pt x="203" y="11"/>
                    <a:pt x="167" y="33"/>
                  </a:cubicBezTo>
                  <a:cubicBezTo>
                    <a:pt x="0" y="99"/>
                    <a:pt x="867" y="1000"/>
                    <a:pt x="867" y="1000"/>
                  </a:cubicBezTo>
                  <a:cubicBezTo>
                    <a:pt x="918" y="1026"/>
                    <a:pt x="964" y="1037"/>
                    <a:pt x="1005" y="1037"/>
                  </a:cubicBezTo>
                  <a:cubicBezTo>
                    <a:pt x="1231" y="1037"/>
                    <a:pt x="1311" y="687"/>
                    <a:pt x="1368" y="433"/>
                  </a:cubicBezTo>
                  <a:cubicBezTo>
                    <a:pt x="1472" y="145"/>
                    <a:pt x="774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2"/>
            <p:cNvSpPr/>
            <p:nvPr/>
          </p:nvSpPr>
          <p:spPr>
            <a:xfrm>
              <a:off x="-272525" y="1631038"/>
              <a:ext cx="45500" cy="21000"/>
            </a:xfrm>
            <a:custGeom>
              <a:avLst/>
              <a:gdLst/>
              <a:ahLst/>
              <a:cxnLst/>
              <a:rect l="l" t="t" r="r" b="b"/>
              <a:pathLst>
                <a:path w="1820" h="840" extrusionOk="0">
                  <a:moveTo>
                    <a:pt x="456" y="1"/>
                  </a:moveTo>
                  <a:cubicBezTo>
                    <a:pt x="409" y="1"/>
                    <a:pt x="367" y="3"/>
                    <a:pt x="334" y="6"/>
                  </a:cubicBezTo>
                  <a:cubicBezTo>
                    <a:pt x="1" y="39"/>
                    <a:pt x="868" y="840"/>
                    <a:pt x="868" y="840"/>
                  </a:cubicBezTo>
                  <a:lnTo>
                    <a:pt x="1368" y="439"/>
                  </a:lnTo>
                  <a:cubicBezTo>
                    <a:pt x="1819" y="139"/>
                    <a:pt x="889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2"/>
            <p:cNvSpPr/>
            <p:nvPr/>
          </p:nvSpPr>
          <p:spPr>
            <a:xfrm>
              <a:off x="23525" y="1799613"/>
              <a:ext cx="40875" cy="168500"/>
            </a:xfrm>
            <a:custGeom>
              <a:avLst/>
              <a:gdLst/>
              <a:ahLst/>
              <a:cxnLst/>
              <a:rect l="l" t="t" r="r" b="b"/>
              <a:pathLst>
                <a:path w="1635" h="6740" extrusionOk="0">
                  <a:moveTo>
                    <a:pt x="1201" y="1"/>
                  </a:moveTo>
                  <a:lnTo>
                    <a:pt x="1201" y="1"/>
                  </a:lnTo>
                  <a:cubicBezTo>
                    <a:pt x="1468" y="2836"/>
                    <a:pt x="0" y="6739"/>
                    <a:pt x="0" y="6739"/>
                  </a:cubicBezTo>
                  <a:lnTo>
                    <a:pt x="267" y="6572"/>
                  </a:lnTo>
                  <a:cubicBezTo>
                    <a:pt x="1335" y="3937"/>
                    <a:pt x="1635" y="668"/>
                    <a:pt x="1635" y="668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3" name="Google Shape;1923;p62"/>
          <p:cNvGrpSpPr/>
          <p:nvPr/>
        </p:nvGrpSpPr>
        <p:grpSpPr>
          <a:xfrm rot="6819330" flipH="1">
            <a:off x="8138596" y="-165397"/>
            <a:ext cx="1084692" cy="1062653"/>
            <a:chOff x="-543550" y="1288913"/>
            <a:chExt cx="1151675" cy="1128275"/>
          </a:xfrm>
        </p:grpSpPr>
        <p:sp>
          <p:nvSpPr>
            <p:cNvPr id="1924" name="Google Shape;1924;p62"/>
            <p:cNvSpPr/>
            <p:nvPr/>
          </p:nvSpPr>
          <p:spPr>
            <a:xfrm>
              <a:off x="-181000" y="1597838"/>
              <a:ext cx="266250" cy="163225"/>
            </a:xfrm>
            <a:custGeom>
              <a:avLst/>
              <a:gdLst/>
              <a:ahLst/>
              <a:cxnLst/>
              <a:rect l="l" t="t" r="r" b="b"/>
              <a:pathLst>
                <a:path w="10650" h="6529" extrusionOk="0">
                  <a:moveTo>
                    <a:pt x="350" y="1"/>
                  </a:moveTo>
                  <a:cubicBezTo>
                    <a:pt x="310" y="1"/>
                    <a:pt x="285" y="11"/>
                    <a:pt x="276" y="33"/>
                  </a:cubicBezTo>
                  <a:cubicBezTo>
                    <a:pt x="0" y="461"/>
                    <a:pt x="8815" y="6528"/>
                    <a:pt x="9995" y="6528"/>
                  </a:cubicBezTo>
                  <a:cubicBezTo>
                    <a:pt x="10102" y="6528"/>
                    <a:pt x="10147" y="6479"/>
                    <a:pt x="10116" y="6371"/>
                  </a:cubicBezTo>
                  <a:cubicBezTo>
                    <a:pt x="10116" y="6371"/>
                    <a:pt x="10650" y="6071"/>
                    <a:pt x="9316" y="5203"/>
                  </a:cubicBezTo>
                  <a:cubicBezTo>
                    <a:pt x="8043" y="4376"/>
                    <a:pt x="1160" y="1"/>
                    <a:pt x="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2"/>
            <p:cNvSpPr/>
            <p:nvPr/>
          </p:nvSpPr>
          <p:spPr>
            <a:xfrm>
              <a:off x="57725" y="1742288"/>
              <a:ext cx="30875" cy="29175"/>
            </a:xfrm>
            <a:custGeom>
              <a:avLst/>
              <a:gdLst/>
              <a:ahLst/>
              <a:cxnLst/>
              <a:rect l="l" t="t" r="r" b="b"/>
              <a:pathLst>
                <a:path w="1235" h="1167" extrusionOk="0">
                  <a:moveTo>
                    <a:pt x="786" y="0"/>
                  </a:moveTo>
                  <a:cubicBezTo>
                    <a:pt x="596" y="0"/>
                    <a:pt x="374" y="105"/>
                    <a:pt x="234" y="293"/>
                  </a:cubicBezTo>
                  <a:cubicBezTo>
                    <a:pt x="0" y="593"/>
                    <a:pt x="0" y="926"/>
                    <a:pt x="234" y="1093"/>
                  </a:cubicBezTo>
                  <a:cubicBezTo>
                    <a:pt x="304" y="1144"/>
                    <a:pt x="384" y="1167"/>
                    <a:pt x="467" y="1167"/>
                  </a:cubicBezTo>
                  <a:cubicBezTo>
                    <a:pt x="657" y="1167"/>
                    <a:pt x="861" y="1046"/>
                    <a:pt x="1001" y="860"/>
                  </a:cubicBezTo>
                  <a:cubicBezTo>
                    <a:pt x="1234" y="559"/>
                    <a:pt x="1234" y="192"/>
                    <a:pt x="1001" y="59"/>
                  </a:cubicBezTo>
                  <a:cubicBezTo>
                    <a:pt x="941" y="19"/>
                    <a:pt x="866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2"/>
            <p:cNvSpPr/>
            <p:nvPr/>
          </p:nvSpPr>
          <p:spPr>
            <a:xfrm>
              <a:off x="78550" y="1753763"/>
              <a:ext cx="115950" cy="26950"/>
            </a:xfrm>
            <a:custGeom>
              <a:avLst/>
              <a:gdLst/>
              <a:ahLst/>
              <a:cxnLst/>
              <a:rect l="l" t="t" r="r" b="b"/>
              <a:pathLst>
                <a:path w="4638" h="1078" extrusionOk="0">
                  <a:moveTo>
                    <a:pt x="101" y="0"/>
                  </a:moveTo>
                  <a:lnTo>
                    <a:pt x="1" y="100"/>
                  </a:lnTo>
                  <a:cubicBezTo>
                    <a:pt x="1" y="100"/>
                    <a:pt x="3100" y="1078"/>
                    <a:pt x="4240" y="1078"/>
                  </a:cubicBezTo>
                  <a:cubicBezTo>
                    <a:pt x="4448" y="1078"/>
                    <a:pt x="4591" y="1045"/>
                    <a:pt x="4638" y="968"/>
                  </a:cubicBezTo>
                  <a:lnTo>
                    <a:pt x="4638" y="968"/>
                  </a:lnTo>
                  <a:cubicBezTo>
                    <a:pt x="4638" y="968"/>
                    <a:pt x="4583" y="1014"/>
                    <a:pt x="4329" y="1014"/>
                  </a:cubicBezTo>
                  <a:cubicBezTo>
                    <a:pt x="3868" y="1014"/>
                    <a:pt x="2748" y="861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2"/>
            <p:cNvSpPr/>
            <p:nvPr/>
          </p:nvSpPr>
          <p:spPr>
            <a:xfrm>
              <a:off x="68550" y="1757938"/>
              <a:ext cx="84250" cy="90925"/>
            </a:xfrm>
            <a:custGeom>
              <a:avLst/>
              <a:gdLst/>
              <a:ahLst/>
              <a:cxnLst/>
              <a:rect l="l" t="t" r="r" b="b"/>
              <a:pathLst>
                <a:path w="3370" h="3637" extrusionOk="0">
                  <a:moveTo>
                    <a:pt x="34" y="0"/>
                  </a:moveTo>
                  <a:lnTo>
                    <a:pt x="1" y="67"/>
                  </a:lnTo>
                  <a:cubicBezTo>
                    <a:pt x="3203" y="3269"/>
                    <a:pt x="3070" y="3636"/>
                    <a:pt x="3070" y="3636"/>
                  </a:cubicBezTo>
                  <a:cubicBezTo>
                    <a:pt x="3370" y="3403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2"/>
            <p:cNvSpPr/>
            <p:nvPr/>
          </p:nvSpPr>
          <p:spPr>
            <a:xfrm>
              <a:off x="-5675" y="1663763"/>
              <a:ext cx="265325" cy="75000"/>
            </a:xfrm>
            <a:custGeom>
              <a:avLst/>
              <a:gdLst/>
              <a:ahLst/>
              <a:cxnLst/>
              <a:rect l="l" t="t" r="r" b="b"/>
              <a:pathLst>
                <a:path w="10613" h="3000" extrusionOk="0">
                  <a:moveTo>
                    <a:pt x="3437" y="2633"/>
                  </a:moveTo>
                  <a:lnTo>
                    <a:pt x="3437" y="2633"/>
                  </a:lnTo>
                  <a:cubicBezTo>
                    <a:pt x="1" y="2733"/>
                    <a:pt x="3270" y="2766"/>
                    <a:pt x="3270" y="2766"/>
                  </a:cubicBezTo>
                  <a:lnTo>
                    <a:pt x="3437" y="2633"/>
                  </a:lnTo>
                  <a:close/>
                  <a:moveTo>
                    <a:pt x="10510" y="0"/>
                  </a:moveTo>
                  <a:cubicBezTo>
                    <a:pt x="10313" y="0"/>
                    <a:pt x="9708" y="331"/>
                    <a:pt x="9708" y="331"/>
                  </a:cubicBezTo>
                  <a:cubicBezTo>
                    <a:pt x="9708" y="331"/>
                    <a:pt x="6839" y="2566"/>
                    <a:pt x="3437" y="2633"/>
                  </a:cubicBezTo>
                  <a:lnTo>
                    <a:pt x="4171" y="3000"/>
                  </a:lnTo>
                  <a:cubicBezTo>
                    <a:pt x="4171" y="3000"/>
                    <a:pt x="9608" y="1165"/>
                    <a:pt x="10342" y="365"/>
                  </a:cubicBezTo>
                  <a:cubicBezTo>
                    <a:pt x="10605" y="90"/>
                    <a:pt x="10613" y="0"/>
                    <a:pt x="10510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2"/>
            <p:cNvSpPr/>
            <p:nvPr/>
          </p:nvSpPr>
          <p:spPr>
            <a:xfrm>
              <a:off x="-348400" y="1288913"/>
              <a:ext cx="956525" cy="460300"/>
            </a:xfrm>
            <a:custGeom>
              <a:avLst/>
              <a:gdLst/>
              <a:ahLst/>
              <a:cxnLst/>
              <a:rect l="l" t="t" r="r" b="b"/>
              <a:pathLst>
                <a:path w="38261" h="18412" extrusionOk="0">
                  <a:moveTo>
                    <a:pt x="8272" y="1"/>
                  </a:moveTo>
                  <a:cubicBezTo>
                    <a:pt x="6753" y="1"/>
                    <a:pt x="5399" y="143"/>
                    <a:pt x="3469" y="1149"/>
                  </a:cubicBezTo>
                  <a:cubicBezTo>
                    <a:pt x="1068" y="2349"/>
                    <a:pt x="0" y="5985"/>
                    <a:pt x="1735" y="7320"/>
                  </a:cubicBezTo>
                  <a:cubicBezTo>
                    <a:pt x="3503" y="8654"/>
                    <a:pt x="4904" y="10055"/>
                    <a:pt x="4904" y="10055"/>
                  </a:cubicBezTo>
                  <a:lnTo>
                    <a:pt x="16312" y="18394"/>
                  </a:lnTo>
                  <a:cubicBezTo>
                    <a:pt x="16312" y="18394"/>
                    <a:pt x="16718" y="18412"/>
                    <a:pt x="17413" y="18412"/>
                  </a:cubicBezTo>
                  <a:cubicBezTo>
                    <a:pt x="18871" y="18412"/>
                    <a:pt x="21603" y="18335"/>
                    <a:pt x="24518" y="17860"/>
                  </a:cubicBezTo>
                  <a:cubicBezTo>
                    <a:pt x="25051" y="17760"/>
                    <a:pt x="25652" y="17660"/>
                    <a:pt x="26185" y="17527"/>
                  </a:cubicBezTo>
                  <a:cubicBezTo>
                    <a:pt x="28387" y="17060"/>
                    <a:pt x="30555" y="16326"/>
                    <a:pt x="32256" y="15159"/>
                  </a:cubicBezTo>
                  <a:cubicBezTo>
                    <a:pt x="37727" y="11423"/>
                    <a:pt x="38261" y="5885"/>
                    <a:pt x="36059" y="4584"/>
                  </a:cubicBezTo>
                  <a:cubicBezTo>
                    <a:pt x="33891" y="3317"/>
                    <a:pt x="32557" y="3684"/>
                    <a:pt x="31523" y="3050"/>
                  </a:cubicBezTo>
                  <a:cubicBezTo>
                    <a:pt x="31165" y="2823"/>
                    <a:pt x="30815" y="2737"/>
                    <a:pt x="30418" y="2737"/>
                  </a:cubicBezTo>
                  <a:cubicBezTo>
                    <a:pt x="29704" y="2737"/>
                    <a:pt x="28836" y="3014"/>
                    <a:pt x="27486" y="3250"/>
                  </a:cubicBezTo>
                  <a:cubicBezTo>
                    <a:pt x="27015" y="3338"/>
                    <a:pt x="26624" y="3370"/>
                    <a:pt x="26275" y="3370"/>
                  </a:cubicBezTo>
                  <a:cubicBezTo>
                    <a:pt x="25414" y="3370"/>
                    <a:pt x="24801" y="3179"/>
                    <a:pt x="23828" y="3179"/>
                  </a:cubicBezTo>
                  <a:cubicBezTo>
                    <a:pt x="23407" y="3179"/>
                    <a:pt x="22920" y="3215"/>
                    <a:pt x="22316" y="3317"/>
                  </a:cubicBezTo>
                  <a:cubicBezTo>
                    <a:pt x="19714" y="3717"/>
                    <a:pt x="17946" y="4084"/>
                    <a:pt x="16679" y="5685"/>
                  </a:cubicBezTo>
                  <a:cubicBezTo>
                    <a:pt x="16679" y="5685"/>
                    <a:pt x="17079" y="4184"/>
                    <a:pt x="15078" y="2483"/>
                  </a:cubicBezTo>
                  <a:cubicBezTo>
                    <a:pt x="13076" y="748"/>
                    <a:pt x="11342" y="48"/>
                    <a:pt x="9340" y="14"/>
                  </a:cubicBezTo>
                  <a:cubicBezTo>
                    <a:pt x="8970" y="8"/>
                    <a:pt x="8616" y="1"/>
                    <a:pt x="8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2"/>
            <p:cNvSpPr/>
            <p:nvPr/>
          </p:nvSpPr>
          <p:spPr>
            <a:xfrm>
              <a:off x="-285875" y="1353813"/>
              <a:ext cx="378650" cy="379950"/>
            </a:xfrm>
            <a:custGeom>
              <a:avLst/>
              <a:gdLst/>
              <a:ahLst/>
              <a:cxnLst/>
              <a:rect l="l" t="t" r="r" b="b"/>
              <a:pathLst>
                <a:path w="15146" h="15198" extrusionOk="0">
                  <a:moveTo>
                    <a:pt x="8773" y="1"/>
                  </a:moveTo>
                  <a:cubicBezTo>
                    <a:pt x="8594" y="1"/>
                    <a:pt x="8509" y="1194"/>
                    <a:pt x="7936" y="1194"/>
                  </a:cubicBezTo>
                  <a:cubicBezTo>
                    <a:pt x="7858" y="1194"/>
                    <a:pt x="7771" y="1172"/>
                    <a:pt x="7673" y="1121"/>
                  </a:cubicBezTo>
                  <a:cubicBezTo>
                    <a:pt x="6672" y="587"/>
                    <a:pt x="6539" y="20"/>
                    <a:pt x="6539" y="20"/>
                  </a:cubicBezTo>
                  <a:cubicBezTo>
                    <a:pt x="6539" y="20"/>
                    <a:pt x="6347" y="452"/>
                    <a:pt x="5842" y="452"/>
                  </a:cubicBezTo>
                  <a:cubicBezTo>
                    <a:pt x="5617" y="452"/>
                    <a:pt x="5330" y="367"/>
                    <a:pt x="4971" y="120"/>
                  </a:cubicBezTo>
                  <a:cubicBezTo>
                    <a:pt x="4971" y="120"/>
                    <a:pt x="4606" y="1216"/>
                    <a:pt x="3773" y="1216"/>
                  </a:cubicBezTo>
                  <a:cubicBezTo>
                    <a:pt x="3698" y="1216"/>
                    <a:pt x="3619" y="1207"/>
                    <a:pt x="3537" y="1188"/>
                  </a:cubicBezTo>
                  <a:cubicBezTo>
                    <a:pt x="2536" y="988"/>
                    <a:pt x="2036" y="621"/>
                    <a:pt x="2036" y="621"/>
                  </a:cubicBezTo>
                  <a:lnTo>
                    <a:pt x="2036" y="621"/>
                  </a:lnTo>
                  <a:cubicBezTo>
                    <a:pt x="2036" y="621"/>
                    <a:pt x="3537" y="2856"/>
                    <a:pt x="2336" y="3489"/>
                  </a:cubicBezTo>
                  <a:cubicBezTo>
                    <a:pt x="2016" y="3640"/>
                    <a:pt x="1723" y="3695"/>
                    <a:pt x="1465" y="3695"/>
                  </a:cubicBezTo>
                  <a:cubicBezTo>
                    <a:pt x="806" y="3695"/>
                    <a:pt x="373" y="3337"/>
                    <a:pt x="301" y="3289"/>
                  </a:cubicBezTo>
                  <a:lnTo>
                    <a:pt x="301" y="3289"/>
                  </a:lnTo>
                  <a:cubicBezTo>
                    <a:pt x="368" y="3423"/>
                    <a:pt x="1302" y="4390"/>
                    <a:pt x="1202" y="4924"/>
                  </a:cubicBezTo>
                  <a:cubicBezTo>
                    <a:pt x="1135" y="5491"/>
                    <a:pt x="1" y="5324"/>
                    <a:pt x="1302" y="6058"/>
                  </a:cubicBezTo>
                  <a:cubicBezTo>
                    <a:pt x="2669" y="6792"/>
                    <a:pt x="4537" y="8126"/>
                    <a:pt x="6405" y="9694"/>
                  </a:cubicBezTo>
                  <a:cubicBezTo>
                    <a:pt x="9308" y="11929"/>
                    <a:pt x="12143" y="14330"/>
                    <a:pt x="13377" y="15198"/>
                  </a:cubicBezTo>
                  <a:cubicBezTo>
                    <a:pt x="13410" y="13863"/>
                    <a:pt x="14711" y="8126"/>
                    <a:pt x="15045" y="6592"/>
                  </a:cubicBezTo>
                  <a:cubicBezTo>
                    <a:pt x="15078" y="6325"/>
                    <a:pt x="15145" y="6191"/>
                    <a:pt x="15145" y="6191"/>
                  </a:cubicBezTo>
                  <a:cubicBezTo>
                    <a:pt x="15145" y="6191"/>
                    <a:pt x="13544" y="3256"/>
                    <a:pt x="12376" y="2956"/>
                  </a:cubicBezTo>
                  <a:cubicBezTo>
                    <a:pt x="11242" y="2655"/>
                    <a:pt x="11209" y="1588"/>
                    <a:pt x="10975" y="1254"/>
                  </a:cubicBezTo>
                  <a:cubicBezTo>
                    <a:pt x="10675" y="921"/>
                    <a:pt x="9207" y="988"/>
                    <a:pt x="8907" y="187"/>
                  </a:cubicBezTo>
                  <a:cubicBezTo>
                    <a:pt x="8855" y="55"/>
                    <a:pt x="8812" y="1"/>
                    <a:pt x="8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2"/>
            <p:cNvSpPr/>
            <p:nvPr/>
          </p:nvSpPr>
          <p:spPr>
            <a:xfrm>
              <a:off x="52700" y="1409588"/>
              <a:ext cx="466525" cy="330025"/>
            </a:xfrm>
            <a:custGeom>
              <a:avLst/>
              <a:gdLst/>
              <a:ahLst/>
              <a:cxnLst/>
              <a:rect l="l" t="t" r="r" b="b"/>
              <a:pathLst>
                <a:path w="18661" h="13201" extrusionOk="0">
                  <a:moveTo>
                    <a:pt x="12172" y="1"/>
                  </a:moveTo>
                  <a:cubicBezTo>
                    <a:pt x="11322" y="1"/>
                    <a:pt x="10585" y="159"/>
                    <a:pt x="10175" y="424"/>
                  </a:cubicBezTo>
                  <a:cubicBezTo>
                    <a:pt x="9608" y="802"/>
                    <a:pt x="9193" y="929"/>
                    <a:pt x="8862" y="929"/>
                  </a:cubicBezTo>
                  <a:cubicBezTo>
                    <a:pt x="8199" y="929"/>
                    <a:pt x="7873" y="424"/>
                    <a:pt x="7339" y="424"/>
                  </a:cubicBezTo>
                  <a:cubicBezTo>
                    <a:pt x="6588" y="424"/>
                    <a:pt x="6395" y="1540"/>
                    <a:pt x="5603" y="1540"/>
                  </a:cubicBezTo>
                  <a:cubicBezTo>
                    <a:pt x="5550" y="1540"/>
                    <a:pt x="5496" y="1536"/>
                    <a:pt x="5438" y="1525"/>
                  </a:cubicBezTo>
                  <a:cubicBezTo>
                    <a:pt x="4617" y="1384"/>
                    <a:pt x="4685" y="497"/>
                    <a:pt x="3827" y="497"/>
                  </a:cubicBezTo>
                  <a:cubicBezTo>
                    <a:pt x="3674" y="497"/>
                    <a:pt x="3492" y="526"/>
                    <a:pt x="3270" y="591"/>
                  </a:cubicBezTo>
                  <a:cubicBezTo>
                    <a:pt x="2636" y="825"/>
                    <a:pt x="2236" y="2493"/>
                    <a:pt x="1902" y="4561"/>
                  </a:cubicBezTo>
                  <a:cubicBezTo>
                    <a:pt x="1502" y="7229"/>
                    <a:pt x="1068" y="10665"/>
                    <a:pt x="134" y="12767"/>
                  </a:cubicBezTo>
                  <a:cubicBezTo>
                    <a:pt x="101" y="12867"/>
                    <a:pt x="34" y="12933"/>
                    <a:pt x="1" y="13000"/>
                  </a:cubicBezTo>
                  <a:cubicBezTo>
                    <a:pt x="201" y="13100"/>
                    <a:pt x="334" y="13200"/>
                    <a:pt x="435" y="13200"/>
                  </a:cubicBezTo>
                  <a:cubicBezTo>
                    <a:pt x="435" y="13200"/>
                    <a:pt x="11476" y="12800"/>
                    <a:pt x="15645" y="8397"/>
                  </a:cubicBezTo>
                  <a:cubicBezTo>
                    <a:pt x="16212" y="7763"/>
                    <a:pt x="16646" y="7096"/>
                    <a:pt x="16913" y="6362"/>
                  </a:cubicBezTo>
                  <a:cubicBezTo>
                    <a:pt x="18660" y="1576"/>
                    <a:pt x="14852" y="1"/>
                    <a:pt x="121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2"/>
            <p:cNvSpPr/>
            <p:nvPr/>
          </p:nvSpPr>
          <p:spPr>
            <a:xfrm>
              <a:off x="48050" y="1732088"/>
              <a:ext cx="5525" cy="6500"/>
            </a:xfrm>
            <a:custGeom>
              <a:avLst/>
              <a:gdLst/>
              <a:ahLst/>
              <a:cxnLst/>
              <a:rect l="l" t="t" r="r" b="b"/>
              <a:pathLst>
                <a:path w="221" h="260" extrusionOk="0">
                  <a:moveTo>
                    <a:pt x="20" y="0"/>
                  </a:moveTo>
                  <a:cubicBezTo>
                    <a:pt x="1" y="175"/>
                    <a:pt x="15" y="260"/>
                    <a:pt x="64" y="260"/>
                  </a:cubicBezTo>
                  <a:cubicBezTo>
                    <a:pt x="99" y="260"/>
                    <a:pt x="151" y="217"/>
                    <a:pt x="220" y="133"/>
                  </a:cubicBezTo>
                  <a:cubicBezTo>
                    <a:pt x="154" y="100"/>
                    <a:pt x="120" y="33"/>
                    <a:pt x="20" y="0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2"/>
            <p:cNvSpPr/>
            <p:nvPr/>
          </p:nvSpPr>
          <p:spPr>
            <a:xfrm>
              <a:off x="48550" y="1389338"/>
              <a:ext cx="351100" cy="346100"/>
            </a:xfrm>
            <a:custGeom>
              <a:avLst/>
              <a:gdLst/>
              <a:ahLst/>
              <a:cxnLst/>
              <a:rect l="l" t="t" r="r" b="b"/>
              <a:pathLst>
                <a:path w="14044" h="13844" extrusionOk="0">
                  <a:moveTo>
                    <a:pt x="12776" y="0"/>
                  </a:moveTo>
                  <a:lnTo>
                    <a:pt x="12209" y="701"/>
                  </a:lnTo>
                  <a:cubicBezTo>
                    <a:pt x="12209" y="734"/>
                    <a:pt x="13810" y="3469"/>
                    <a:pt x="11975" y="5871"/>
                  </a:cubicBezTo>
                  <a:cubicBezTo>
                    <a:pt x="10774" y="7506"/>
                    <a:pt x="10174" y="7672"/>
                    <a:pt x="9474" y="7873"/>
                  </a:cubicBezTo>
                  <a:cubicBezTo>
                    <a:pt x="9040" y="8039"/>
                    <a:pt x="8540" y="8173"/>
                    <a:pt x="7839" y="8606"/>
                  </a:cubicBezTo>
                  <a:cubicBezTo>
                    <a:pt x="7272" y="9007"/>
                    <a:pt x="6638" y="9507"/>
                    <a:pt x="6004" y="10041"/>
                  </a:cubicBezTo>
                  <a:cubicBezTo>
                    <a:pt x="4503" y="11342"/>
                    <a:pt x="2635" y="12876"/>
                    <a:pt x="0" y="13677"/>
                  </a:cubicBezTo>
                  <a:lnTo>
                    <a:pt x="134" y="13843"/>
                  </a:lnTo>
                  <a:cubicBezTo>
                    <a:pt x="2802" y="13043"/>
                    <a:pt x="4670" y="11475"/>
                    <a:pt x="6205" y="10208"/>
                  </a:cubicBezTo>
                  <a:cubicBezTo>
                    <a:pt x="6838" y="9707"/>
                    <a:pt x="7472" y="9207"/>
                    <a:pt x="8006" y="8840"/>
                  </a:cubicBezTo>
                  <a:cubicBezTo>
                    <a:pt x="8673" y="8406"/>
                    <a:pt x="9173" y="8239"/>
                    <a:pt x="9574" y="8139"/>
                  </a:cubicBezTo>
                  <a:cubicBezTo>
                    <a:pt x="10374" y="7873"/>
                    <a:pt x="10975" y="7706"/>
                    <a:pt x="12175" y="6071"/>
                  </a:cubicBezTo>
                  <a:cubicBezTo>
                    <a:pt x="14043" y="3536"/>
                    <a:pt x="12776" y="34"/>
                    <a:pt x="12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2"/>
            <p:cNvSpPr/>
            <p:nvPr/>
          </p:nvSpPr>
          <p:spPr>
            <a:xfrm>
              <a:off x="252850" y="1392663"/>
              <a:ext cx="59225" cy="201000"/>
            </a:xfrm>
            <a:custGeom>
              <a:avLst/>
              <a:gdLst/>
              <a:ahLst/>
              <a:cxnLst/>
              <a:rect l="l" t="t" r="r" b="b"/>
              <a:pathLst>
                <a:path w="2369" h="8040" extrusionOk="0">
                  <a:moveTo>
                    <a:pt x="1835" y="1"/>
                  </a:moveTo>
                  <a:lnTo>
                    <a:pt x="301" y="1001"/>
                  </a:lnTo>
                  <a:cubicBezTo>
                    <a:pt x="334" y="1001"/>
                    <a:pt x="2135" y="1568"/>
                    <a:pt x="1035" y="3470"/>
                  </a:cubicBezTo>
                  <a:cubicBezTo>
                    <a:pt x="1" y="5438"/>
                    <a:pt x="801" y="8006"/>
                    <a:pt x="801" y="8040"/>
                  </a:cubicBezTo>
                  <a:lnTo>
                    <a:pt x="1035" y="8040"/>
                  </a:lnTo>
                  <a:cubicBezTo>
                    <a:pt x="1001" y="7973"/>
                    <a:pt x="267" y="5471"/>
                    <a:pt x="1302" y="3570"/>
                  </a:cubicBezTo>
                  <a:cubicBezTo>
                    <a:pt x="2369" y="1669"/>
                    <a:pt x="1869" y="67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2"/>
            <p:cNvSpPr/>
            <p:nvPr/>
          </p:nvSpPr>
          <p:spPr>
            <a:xfrm>
              <a:off x="98575" y="1429288"/>
              <a:ext cx="115100" cy="221925"/>
            </a:xfrm>
            <a:custGeom>
              <a:avLst/>
              <a:gdLst/>
              <a:ahLst/>
              <a:cxnLst/>
              <a:rect l="l" t="t" r="r" b="b"/>
              <a:pathLst>
                <a:path w="4604" h="8877" extrusionOk="0">
                  <a:moveTo>
                    <a:pt x="386" y="0"/>
                  </a:moveTo>
                  <a:cubicBezTo>
                    <a:pt x="158" y="0"/>
                    <a:pt x="25" y="79"/>
                    <a:pt x="1" y="103"/>
                  </a:cubicBezTo>
                  <a:lnTo>
                    <a:pt x="201" y="237"/>
                  </a:lnTo>
                  <a:cubicBezTo>
                    <a:pt x="201" y="237"/>
                    <a:pt x="201" y="537"/>
                    <a:pt x="501" y="604"/>
                  </a:cubicBezTo>
                  <a:cubicBezTo>
                    <a:pt x="868" y="704"/>
                    <a:pt x="1702" y="637"/>
                    <a:pt x="2636" y="2038"/>
                  </a:cubicBezTo>
                  <a:cubicBezTo>
                    <a:pt x="4337" y="4540"/>
                    <a:pt x="3670" y="8743"/>
                    <a:pt x="3670" y="8776"/>
                  </a:cubicBezTo>
                  <a:lnTo>
                    <a:pt x="3937" y="8876"/>
                  </a:lnTo>
                  <a:cubicBezTo>
                    <a:pt x="3937" y="8676"/>
                    <a:pt x="4604" y="4507"/>
                    <a:pt x="2836" y="1971"/>
                  </a:cubicBezTo>
                  <a:cubicBezTo>
                    <a:pt x="2035" y="871"/>
                    <a:pt x="1301" y="204"/>
                    <a:pt x="668" y="37"/>
                  </a:cubicBezTo>
                  <a:cubicBezTo>
                    <a:pt x="562" y="10"/>
                    <a:pt x="46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2"/>
            <p:cNvSpPr/>
            <p:nvPr/>
          </p:nvSpPr>
          <p:spPr>
            <a:xfrm>
              <a:off x="363775" y="1416013"/>
              <a:ext cx="93425" cy="175150"/>
            </a:xfrm>
            <a:custGeom>
              <a:avLst/>
              <a:gdLst/>
              <a:ahLst/>
              <a:cxnLst/>
              <a:rect l="l" t="t" r="r" b="b"/>
              <a:pathLst>
                <a:path w="3737" h="7006" extrusionOk="0">
                  <a:moveTo>
                    <a:pt x="2936" y="1"/>
                  </a:moveTo>
                  <a:cubicBezTo>
                    <a:pt x="2936" y="67"/>
                    <a:pt x="3436" y="4404"/>
                    <a:pt x="0" y="6839"/>
                  </a:cubicBezTo>
                  <a:lnTo>
                    <a:pt x="200" y="7006"/>
                  </a:lnTo>
                  <a:cubicBezTo>
                    <a:pt x="3703" y="4471"/>
                    <a:pt x="3736" y="334"/>
                    <a:pt x="3736" y="301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2"/>
            <p:cNvSpPr/>
            <p:nvPr/>
          </p:nvSpPr>
          <p:spPr>
            <a:xfrm>
              <a:off x="362100" y="1459388"/>
              <a:ext cx="147625" cy="177650"/>
            </a:xfrm>
            <a:custGeom>
              <a:avLst/>
              <a:gdLst/>
              <a:ahLst/>
              <a:cxnLst/>
              <a:rect l="l" t="t" r="r" b="b"/>
              <a:pathLst>
                <a:path w="5905" h="7106" extrusionOk="0">
                  <a:moveTo>
                    <a:pt x="5271" y="0"/>
                  </a:moveTo>
                  <a:cubicBezTo>
                    <a:pt x="5237" y="34"/>
                    <a:pt x="4137" y="5004"/>
                    <a:pt x="0" y="6939"/>
                  </a:cubicBezTo>
                  <a:lnTo>
                    <a:pt x="167" y="7105"/>
                  </a:lnTo>
                  <a:cubicBezTo>
                    <a:pt x="4337" y="5104"/>
                    <a:pt x="5905" y="701"/>
                    <a:pt x="5905" y="667"/>
                  </a:cubicBezTo>
                  <a:lnTo>
                    <a:pt x="5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2"/>
            <p:cNvSpPr/>
            <p:nvPr/>
          </p:nvSpPr>
          <p:spPr>
            <a:xfrm>
              <a:off x="351250" y="1578638"/>
              <a:ext cx="136800" cy="85075"/>
            </a:xfrm>
            <a:custGeom>
              <a:avLst/>
              <a:gdLst/>
              <a:ahLst/>
              <a:cxnLst/>
              <a:rect l="l" t="t" r="r" b="b"/>
              <a:pathLst>
                <a:path w="5472" h="3403" extrusionOk="0">
                  <a:moveTo>
                    <a:pt x="5405" y="0"/>
                  </a:moveTo>
                  <a:cubicBezTo>
                    <a:pt x="5371" y="0"/>
                    <a:pt x="2269" y="2736"/>
                    <a:pt x="1" y="3236"/>
                  </a:cubicBezTo>
                  <a:lnTo>
                    <a:pt x="101" y="3403"/>
                  </a:lnTo>
                  <a:cubicBezTo>
                    <a:pt x="2402" y="2936"/>
                    <a:pt x="5371" y="934"/>
                    <a:pt x="5471" y="834"/>
                  </a:cubicBezTo>
                  <a:lnTo>
                    <a:pt x="5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2"/>
            <p:cNvSpPr/>
            <p:nvPr/>
          </p:nvSpPr>
          <p:spPr>
            <a:xfrm>
              <a:off x="278700" y="1556963"/>
              <a:ext cx="98425" cy="151800"/>
            </a:xfrm>
            <a:custGeom>
              <a:avLst/>
              <a:gdLst/>
              <a:ahLst/>
              <a:cxnLst/>
              <a:rect l="l" t="t" r="r" b="b"/>
              <a:pathLst>
                <a:path w="3937" h="6072" extrusionOk="0">
                  <a:moveTo>
                    <a:pt x="2269" y="234"/>
                  </a:moveTo>
                  <a:lnTo>
                    <a:pt x="3003" y="500"/>
                  </a:lnTo>
                  <a:cubicBezTo>
                    <a:pt x="3270" y="567"/>
                    <a:pt x="3403" y="867"/>
                    <a:pt x="3436" y="1201"/>
                  </a:cubicBezTo>
                  <a:lnTo>
                    <a:pt x="3436" y="1301"/>
                  </a:lnTo>
                  <a:cubicBezTo>
                    <a:pt x="3470" y="1668"/>
                    <a:pt x="3403" y="2135"/>
                    <a:pt x="3336" y="2335"/>
                  </a:cubicBezTo>
                  <a:lnTo>
                    <a:pt x="3336" y="2368"/>
                  </a:lnTo>
                  <a:lnTo>
                    <a:pt x="3403" y="2402"/>
                  </a:lnTo>
                  <a:cubicBezTo>
                    <a:pt x="3570" y="2535"/>
                    <a:pt x="3637" y="2702"/>
                    <a:pt x="3670" y="2869"/>
                  </a:cubicBezTo>
                  <a:lnTo>
                    <a:pt x="3670" y="2902"/>
                  </a:lnTo>
                  <a:cubicBezTo>
                    <a:pt x="3670" y="3002"/>
                    <a:pt x="3670" y="3036"/>
                    <a:pt x="3637" y="3136"/>
                  </a:cubicBezTo>
                  <a:cubicBezTo>
                    <a:pt x="3570" y="3402"/>
                    <a:pt x="3336" y="3736"/>
                    <a:pt x="3003" y="4036"/>
                  </a:cubicBezTo>
                  <a:lnTo>
                    <a:pt x="2903" y="4170"/>
                  </a:lnTo>
                  <a:cubicBezTo>
                    <a:pt x="2736" y="4336"/>
                    <a:pt x="2569" y="4470"/>
                    <a:pt x="2402" y="4570"/>
                  </a:cubicBezTo>
                  <a:cubicBezTo>
                    <a:pt x="2903" y="4136"/>
                    <a:pt x="2936" y="3869"/>
                    <a:pt x="2903" y="3703"/>
                  </a:cubicBezTo>
                  <a:cubicBezTo>
                    <a:pt x="2836" y="3536"/>
                    <a:pt x="2669" y="3436"/>
                    <a:pt x="2569" y="3369"/>
                  </a:cubicBezTo>
                  <a:cubicBezTo>
                    <a:pt x="2502" y="3369"/>
                    <a:pt x="2469" y="3336"/>
                    <a:pt x="2469" y="3302"/>
                  </a:cubicBezTo>
                  <a:cubicBezTo>
                    <a:pt x="2236" y="3102"/>
                    <a:pt x="2336" y="2535"/>
                    <a:pt x="2502" y="1968"/>
                  </a:cubicBezTo>
                  <a:cubicBezTo>
                    <a:pt x="2569" y="1768"/>
                    <a:pt x="2502" y="1534"/>
                    <a:pt x="2336" y="1368"/>
                  </a:cubicBezTo>
                  <a:cubicBezTo>
                    <a:pt x="2102" y="1134"/>
                    <a:pt x="1735" y="1001"/>
                    <a:pt x="1468" y="967"/>
                  </a:cubicBezTo>
                  <a:lnTo>
                    <a:pt x="2269" y="234"/>
                  </a:lnTo>
                  <a:close/>
                  <a:moveTo>
                    <a:pt x="2102" y="0"/>
                  </a:moveTo>
                  <a:lnTo>
                    <a:pt x="2069" y="33"/>
                  </a:lnTo>
                  <a:lnTo>
                    <a:pt x="1168" y="801"/>
                  </a:lnTo>
                  <a:lnTo>
                    <a:pt x="935" y="1034"/>
                  </a:lnTo>
                  <a:lnTo>
                    <a:pt x="1168" y="1067"/>
                  </a:lnTo>
                  <a:cubicBezTo>
                    <a:pt x="1168" y="1067"/>
                    <a:pt x="1835" y="1168"/>
                    <a:pt x="2136" y="1468"/>
                  </a:cubicBezTo>
                  <a:cubicBezTo>
                    <a:pt x="2269" y="1601"/>
                    <a:pt x="2302" y="1701"/>
                    <a:pt x="2269" y="1868"/>
                  </a:cubicBezTo>
                  <a:cubicBezTo>
                    <a:pt x="2069" y="2669"/>
                    <a:pt x="1969" y="3136"/>
                    <a:pt x="2302" y="3369"/>
                  </a:cubicBezTo>
                  <a:cubicBezTo>
                    <a:pt x="2336" y="3402"/>
                    <a:pt x="2402" y="3469"/>
                    <a:pt x="2436" y="3469"/>
                  </a:cubicBezTo>
                  <a:cubicBezTo>
                    <a:pt x="2569" y="3536"/>
                    <a:pt x="2636" y="3569"/>
                    <a:pt x="2636" y="3669"/>
                  </a:cubicBezTo>
                  <a:cubicBezTo>
                    <a:pt x="2736" y="3970"/>
                    <a:pt x="1268" y="5004"/>
                    <a:pt x="1" y="5971"/>
                  </a:cubicBezTo>
                  <a:lnTo>
                    <a:pt x="434" y="6071"/>
                  </a:lnTo>
                  <a:lnTo>
                    <a:pt x="1068" y="5704"/>
                  </a:lnTo>
                  <a:cubicBezTo>
                    <a:pt x="1135" y="5704"/>
                    <a:pt x="1302" y="5637"/>
                    <a:pt x="1568" y="5471"/>
                  </a:cubicBezTo>
                  <a:cubicBezTo>
                    <a:pt x="2002" y="5170"/>
                    <a:pt x="2736" y="4703"/>
                    <a:pt x="3236" y="4203"/>
                  </a:cubicBezTo>
                  <a:lnTo>
                    <a:pt x="3503" y="3936"/>
                  </a:lnTo>
                  <a:cubicBezTo>
                    <a:pt x="3770" y="3636"/>
                    <a:pt x="3937" y="3302"/>
                    <a:pt x="3937" y="3002"/>
                  </a:cubicBezTo>
                  <a:lnTo>
                    <a:pt x="3937" y="2969"/>
                  </a:lnTo>
                  <a:cubicBezTo>
                    <a:pt x="3937" y="2869"/>
                    <a:pt x="3937" y="2835"/>
                    <a:pt x="3903" y="2769"/>
                  </a:cubicBezTo>
                  <a:cubicBezTo>
                    <a:pt x="3837" y="2602"/>
                    <a:pt x="3770" y="2468"/>
                    <a:pt x="3603" y="2335"/>
                  </a:cubicBezTo>
                  <a:cubicBezTo>
                    <a:pt x="3637" y="2168"/>
                    <a:pt x="3737" y="1768"/>
                    <a:pt x="3670" y="1301"/>
                  </a:cubicBezTo>
                  <a:cubicBezTo>
                    <a:pt x="3670" y="1201"/>
                    <a:pt x="3637" y="1134"/>
                    <a:pt x="3637" y="1034"/>
                  </a:cubicBezTo>
                  <a:cubicBezTo>
                    <a:pt x="3570" y="767"/>
                    <a:pt x="3403" y="467"/>
                    <a:pt x="3070" y="334"/>
                  </a:cubicBezTo>
                  <a:lnTo>
                    <a:pt x="2336" y="100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2"/>
            <p:cNvSpPr/>
            <p:nvPr/>
          </p:nvSpPr>
          <p:spPr>
            <a:xfrm>
              <a:off x="314575" y="1562788"/>
              <a:ext cx="57550" cy="109275"/>
            </a:xfrm>
            <a:custGeom>
              <a:avLst/>
              <a:gdLst/>
              <a:ahLst/>
              <a:cxnLst/>
              <a:rect l="l" t="t" r="r" b="b"/>
              <a:pathLst>
                <a:path w="2302" h="4371" extrusionOk="0">
                  <a:moveTo>
                    <a:pt x="767" y="1"/>
                  </a:moveTo>
                  <a:lnTo>
                    <a:pt x="0" y="734"/>
                  </a:lnTo>
                  <a:cubicBezTo>
                    <a:pt x="267" y="768"/>
                    <a:pt x="667" y="901"/>
                    <a:pt x="901" y="1135"/>
                  </a:cubicBezTo>
                  <a:cubicBezTo>
                    <a:pt x="1067" y="1301"/>
                    <a:pt x="1101" y="1535"/>
                    <a:pt x="1067" y="1735"/>
                  </a:cubicBezTo>
                  <a:cubicBezTo>
                    <a:pt x="901" y="2302"/>
                    <a:pt x="801" y="2869"/>
                    <a:pt x="1034" y="3069"/>
                  </a:cubicBezTo>
                  <a:cubicBezTo>
                    <a:pt x="1034" y="3103"/>
                    <a:pt x="1067" y="3136"/>
                    <a:pt x="1134" y="3136"/>
                  </a:cubicBezTo>
                  <a:cubicBezTo>
                    <a:pt x="1234" y="3203"/>
                    <a:pt x="1401" y="3303"/>
                    <a:pt x="1434" y="3470"/>
                  </a:cubicBezTo>
                  <a:cubicBezTo>
                    <a:pt x="1501" y="3636"/>
                    <a:pt x="1434" y="3903"/>
                    <a:pt x="1001" y="4370"/>
                  </a:cubicBezTo>
                  <a:cubicBezTo>
                    <a:pt x="1668" y="3870"/>
                    <a:pt x="2302" y="3236"/>
                    <a:pt x="2268" y="2636"/>
                  </a:cubicBezTo>
                  <a:cubicBezTo>
                    <a:pt x="2235" y="2469"/>
                    <a:pt x="2168" y="2302"/>
                    <a:pt x="2001" y="2135"/>
                  </a:cubicBezTo>
                  <a:lnTo>
                    <a:pt x="1968" y="2102"/>
                  </a:lnTo>
                  <a:lnTo>
                    <a:pt x="1968" y="2069"/>
                  </a:lnTo>
                  <a:cubicBezTo>
                    <a:pt x="2035" y="1635"/>
                    <a:pt x="2168" y="468"/>
                    <a:pt x="1568" y="267"/>
                  </a:cubicBezTo>
                  <a:lnTo>
                    <a:pt x="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2"/>
            <p:cNvSpPr/>
            <p:nvPr/>
          </p:nvSpPr>
          <p:spPr>
            <a:xfrm>
              <a:off x="210325" y="1601138"/>
              <a:ext cx="98425" cy="135125"/>
            </a:xfrm>
            <a:custGeom>
              <a:avLst/>
              <a:gdLst/>
              <a:ahLst/>
              <a:cxnLst/>
              <a:rect l="l" t="t" r="r" b="b"/>
              <a:pathLst>
                <a:path w="3937" h="5405" extrusionOk="0">
                  <a:moveTo>
                    <a:pt x="1835" y="234"/>
                  </a:moveTo>
                  <a:cubicBezTo>
                    <a:pt x="2035" y="335"/>
                    <a:pt x="2802" y="601"/>
                    <a:pt x="3136" y="1068"/>
                  </a:cubicBezTo>
                  <a:cubicBezTo>
                    <a:pt x="3303" y="1269"/>
                    <a:pt x="3336" y="1535"/>
                    <a:pt x="3203" y="1769"/>
                  </a:cubicBezTo>
                  <a:lnTo>
                    <a:pt x="2836" y="2536"/>
                  </a:lnTo>
                  <a:cubicBezTo>
                    <a:pt x="2502" y="3103"/>
                    <a:pt x="2202" y="3670"/>
                    <a:pt x="2469" y="4004"/>
                  </a:cubicBezTo>
                  <a:cubicBezTo>
                    <a:pt x="2536" y="4104"/>
                    <a:pt x="2636" y="4204"/>
                    <a:pt x="2802" y="4237"/>
                  </a:cubicBezTo>
                  <a:lnTo>
                    <a:pt x="2836" y="4237"/>
                  </a:lnTo>
                  <a:cubicBezTo>
                    <a:pt x="3369" y="4437"/>
                    <a:pt x="3703" y="4738"/>
                    <a:pt x="3703" y="4938"/>
                  </a:cubicBezTo>
                  <a:cubicBezTo>
                    <a:pt x="3703" y="5038"/>
                    <a:pt x="3703" y="5071"/>
                    <a:pt x="3570" y="5105"/>
                  </a:cubicBezTo>
                  <a:cubicBezTo>
                    <a:pt x="3369" y="5138"/>
                    <a:pt x="3003" y="5238"/>
                    <a:pt x="2702" y="5271"/>
                  </a:cubicBezTo>
                  <a:lnTo>
                    <a:pt x="2702" y="5038"/>
                  </a:lnTo>
                  <a:cubicBezTo>
                    <a:pt x="2669" y="4838"/>
                    <a:pt x="2402" y="4604"/>
                    <a:pt x="1968" y="4404"/>
                  </a:cubicBezTo>
                  <a:cubicBezTo>
                    <a:pt x="1902" y="4404"/>
                    <a:pt x="1868" y="4371"/>
                    <a:pt x="1868" y="4371"/>
                  </a:cubicBezTo>
                  <a:cubicBezTo>
                    <a:pt x="1468" y="4204"/>
                    <a:pt x="1201" y="4037"/>
                    <a:pt x="1135" y="3870"/>
                  </a:cubicBezTo>
                  <a:cubicBezTo>
                    <a:pt x="968" y="3604"/>
                    <a:pt x="1135" y="3337"/>
                    <a:pt x="1335" y="2903"/>
                  </a:cubicBezTo>
                  <a:cubicBezTo>
                    <a:pt x="1401" y="2736"/>
                    <a:pt x="1535" y="2503"/>
                    <a:pt x="1635" y="2269"/>
                  </a:cubicBezTo>
                  <a:cubicBezTo>
                    <a:pt x="1802" y="1869"/>
                    <a:pt x="1735" y="1535"/>
                    <a:pt x="1501" y="1335"/>
                  </a:cubicBezTo>
                  <a:cubicBezTo>
                    <a:pt x="1301" y="1102"/>
                    <a:pt x="968" y="1035"/>
                    <a:pt x="701" y="1035"/>
                  </a:cubicBezTo>
                  <a:lnTo>
                    <a:pt x="1835" y="234"/>
                  </a:lnTo>
                  <a:close/>
                  <a:moveTo>
                    <a:pt x="1702" y="1"/>
                  </a:moveTo>
                  <a:lnTo>
                    <a:pt x="1668" y="34"/>
                  </a:lnTo>
                  <a:lnTo>
                    <a:pt x="234" y="1035"/>
                  </a:lnTo>
                  <a:lnTo>
                    <a:pt x="0" y="1202"/>
                  </a:lnTo>
                  <a:lnTo>
                    <a:pt x="467" y="1202"/>
                  </a:lnTo>
                  <a:cubicBezTo>
                    <a:pt x="567" y="1202"/>
                    <a:pt x="1068" y="1202"/>
                    <a:pt x="1335" y="1402"/>
                  </a:cubicBezTo>
                  <a:cubicBezTo>
                    <a:pt x="1501" y="1569"/>
                    <a:pt x="1535" y="1802"/>
                    <a:pt x="1368" y="2169"/>
                  </a:cubicBezTo>
                  <a:cubicBezTo>
                    <a:pt x="1268" y="2403"/>
                    <a:pt x="1168" y="2603"/>
                    <a:pt x="1068" y="2770"/>
                  </a:cubicBezTo>
                  <a:cubicBezTo>
                    <a:pt x="834" y="3237"/>
                    <a:pt x="668" y="3570"/>
                    <a:pt x="868" y="3870"/>
                  </a:cubicBezTo>
                  <a:cubicBezTo>
                    <a:pt x="1001" y="4071"/>
                    <a:pt x="1235" y="4237"/>
                    <a:pt x="1668" y="4437"/>
                  </a:cubicBezTo>
                  <a:cubicBezTo>
                    <a:pt x="1702" y="4437"/>
                    <a:pt x="1735" y="4504"/>
                    <a:pt x="1768" y="4504"/>
                  </a:cubicBezTo>
                  <a:cubicBezTo>
                    <a:pt x="2202" y="4671"/>
                    <a:pt x="2435" y="4838"/>
                    <a:pt x="2502" y="4971"/>
                  </a:cubicBezTo>
                  <a:cubicBezTo>
                    <a:pt x="2536" y="5138"/>
                    <a:pt x="2269" y="5271"/>
                    <a:pt x="2202" y="5338"/>
                  </a:cubicBezTo>
                  <a:lnTo>
                    <a:pt x="2269" y="5405"/>
                  </a:lnTo>
                  <a:cubicBezTo>
                    <a:pt x="2802" y="5338"/>
                    <a:pt x="3336" y="5238"/>
                    <a:pt x="3903" y="5105"/>
                  </a:cubicBezTo>
                  <a:cubicBezTo>
                    <a:pt x="3903" y="5071"/>
                    <a:pt x="3937" y="5038"/>
                    <a:pt x="3903" y="4938"/>
                  </a:cubicBezTo>
                  <a:cubicBezTo>
                    <a:pt x="3870" y="4704"/>
                    <a:pt x="3536" y="4371"/>
                    <a:pt x="3003" y="4104"/>
                  </a:cubicBezTo>
                  <a:cubicBezTo>
                    <a:pt x="2969" y="4071"/>
                    <a:pt x="2869" y="4071"/>
                    <a:pt x="2836" y="4037"/>
                  </a:cubicBezTo>
                  <a:cubicBezTo>
                    <a:pt x="2702" y="4004"/>
                    <a:pt x="2669" y="3937"/>
                    <a:pt x="2602" y="3870"/>
                  </a:cubicBezTo>
                  <a:cubicBezTo>
                    <a:pt x="2435" y="3604"/>
                    <a:pt x="2736" y="3070"/>
                    <a:pt x="3036" y="2569"/>
                  </a:cubicBezTo>
                  <a:cubicBezTo>
                    <a:pt x="3169" y="2336"/>
                    <a:pt x="3336" y="2069"/>
                    <a:pt x="3403" y="1802"/>
                  </a:cubicBezTo>
                  <a:cubicBezTo>
                    <a:pt x="3536" y="1535"/>
                    <a:pt x="3503" y="1235"/>
                    <a:pt x="3303" y="935"/>
                  </a:cubicBezTo>
                  <a:cubicBezTo>
                    <a:pt x="2969" y="501"/>
                    <a:pt x="2335" y="201"/>
                    <a:pt x="2002" y="68"/>
                  </a:cubicBezTo>
                  <a:cubicBezTo>
                    <a:pt x="1868" y="34"/>
                    <a:pt x="1802" y="1"/>
                    <a:pt x="1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2"/>
            <p:cNvSpPr/>
            <p:nvPr/>
          </p:nvSpPr>
          <p:spPr>
            <a:xfrm>
              <a:off x="227000" y="1606975"/>
              <a:ext cx="75075" cy="122903"/>
            </a:xfrm>
            <a:custGeom>
              <a:avLst/>
              <a:gdLst/>
              <a:ahLst/>
              <a:cxnLst/>
              <a:rect l="l" t="t" r="r" b="b"/>
              <a:pathLst>
                <a:path w="3003" h="5105" extrusionOk="0">
                  <a:moveTo>
                    <a:pt x="1135" y="0"/>
                  </a:moveTo>
                  <a:lnTo>
                    <a:pt x="1" y="801"/>
                  </a:lnTo>
                  <a:cubicBezTo>
                    <a:pt x="234" y="801"/>
                    <a:pt x="568" y="868"/>
                    <a:pt x="801" y="1101"/>
                  </a:cubicBezTo>
                  <a:cubicBezTo>
                    <a:pt x="1035" y="1301"/>
                    <a:pt x="1068" y="1635"/>
                    <a:pt x="901" y="2035"/>
                  </a:cubicBezTo>
                  <a:cubicBezTo>
                    <a:pt x="834" y="2269"/>
                    <a:pt x="701" y="2502"/>
                    <a:pt x="634" y="2669"/>
                  </a:cubicBezTo>
                  <a:cubicBezTo>
                    <a:pt x="401" y="3103"/>
                    <a:pt x="234" y="3370"/>
                    <a:pt x="401" y="3636"/>
                  </a:cubicBezTo>
                  <a:cubicBezTo>
                    <a:pt x="501" y="3803"/>
                    <a:pt x="734" y="3970"/>
                    <a:pt x="1168" y="4137"/>
                  </a:cubicBezTo>
                  <a:cubicBezTo>
                    <a:pt x="1702" y="4337"/>
                    <a:pt x="2002" y="4604"/>
                    <a:pt x="2035" y="4871"/>
                  </a:cubicBezTo>
                  <a:cubicBezTo>
                    <a:pt x="2035" y="4971"/>
                    <a:pt x="2035" y="5037"/>
                    <a:pt x="2002" y="5104"/>
                  </a:cubicBezTo>
                  <a:cubicBezTo>
                    <a:pt x="2269" y="5037"/>
                    <a:pt x="2669" y="4971"/>
                    <a:pt x="2869" y="4904"/>
                  </a:cubicBezTo>
                  <a:cubicBezTo>
                    <a:pt x="3003" y="4871"/>
                    <a:pt x="3003" y="4837"/>
                    <a:pt x="3003" y="4737"/>
                  </a:cubicBezTo>
                  <a:cubicBezTo>
                    <a:pt x="3003" y="4537"/>
                    <a:pt x="2669" y="4270"/>
                    <a:pt x="2135" y="4037"/>
                  </a:cubicBezTo>
                  <a:cubicBezTo>
                    <a:pt x="1935" y="3970"/>
                    <a:pt x="1835" y="3870"/>
                    <a:pt x="1735" y="3770"/>
                  </a:cubicBezTo>
                  <a:cubicBezTo>
                    <a:pt x="1502" y="3436"/>
                    <a:pt x="1802" y="2869"/>
                    <a:pt x="2135" y="2302"/>
                  </a:cubicBezTo>
                  <a:lnTo>
                    <a:pt x="2502" y="1535"/>
                  </a:lnTo>
                  <a:cubicBezTo>
                    <a:pt x="2636" y="1301"/>
                    <a:pt x="2569" y="1035"/>
                    <a:pt x="2402" y="834"/>
                  </a:cubicBezTo>
                  <a:cubicBezTo>
                    <a:pt x="2069" y="367"/>
                    <a:pt x="1335" y="101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2"/>
            <p:cNvSpPr/>
            <p:nvPr/>
          </p:nvSpPr>
          <p:spPr>
            <a:xfrm>
              <a:off x="120250" y="1528263"/>
              <a:ext cx="62575" cy="93800"/>
            </a:xfrm>
            <a:custGeom>
              <a:avLst/>
              <a:gdLst/>
              <a:ahLst/>
              <a:cxnLst/>
              <a:rect l="l" t="t" r="r" b="b"/>
              <a:pathLst>
                <a:path w="2503" h="3752" extrusionOk="0">
                  <a:moveTo>
                    <a:pt x="543" y="0"/>
                  </a:moveTo>
                  <a:cubicBezTo>
                    <a:pt x="421" y="0"/>
                    <a:pt x="313" y="78"/>
                    <a:pt x="234" y="247"/>
                  </a:cubicBezTo>
                  <a:cubicBezTo>
                    <a:pt x="1" y="614"/>
                    <a:pt x="268" y="2482"/>
                    <a:pt x="568" y="2816"/>
                  </a:cubicBezTo>
                  <a:cubicBezTo>
                    <a:pt x="568" y="2816"/>
                    <a:pt x="808" y="3751"/>
                    <a:pt x="1328" y="3751"/>
                  </a:cubicBezTo>
                  <a:cubicBezTo>
                    <a:pt x="1421" y="3751"/>
                    <a:pt x="1524" y="3721"/>
                    <a:pt x="1635" y="3650"/>
                  </a:cubicBezTo>
                  <a:cubicBezTo>
                    <a:pt x="2403" y="3183"/>
                    <a:pt x="2503" y="2015"/>
                    <a:pt x="1902" y="1815"/>
                  </a:cubicBezTo>
                  <a:cubicBezTo>
                    <a:pt x="1268" y="1582"/>
                    <a:pt x="1402" y="1015"/>
                    <a:pt x="1135" y="514"/>
                  </a:cubicBezTo>
                  <a:cubicBezTo>
                    <a:pt x="952" y="189"/>
                    <a:pt x="732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2"/>
            <p:cNvSpPr/>
            <p:nvPr/>
          </p:nvSpPr>
          <p:spPr>
            <a:xfrm>
              <a:off x="136100" y="1435188"/>
              <a:ext cx="248550" cy="125225"/>
            </a:xfrm>
            <a:custGeom>
              <a:avLst/>
              <a:gdLst/>
              <a:ahLst/>
              <a:cxnLst/>
              <a:rect l="l" t="t" r="r" b="b"/>
              <a:pathLst>
                <a:path w="9942" h="5009" extrusionOk="0">
                  <a:moveTo>
                    <a:pt x="1668" y="1"/>
                  </a:moveTo>
                  <a:cubicBezTo>
                    <a:pt x="1669" y="1"/>
                    <a:pt x="2325" y="1969"/>
                    <a:pt x="1717" y="1969"/>
                  </a:cubicBezTo>
                  <a:cubicBezTo>
                    <a:pt x="1712" y="1969"/>
                    <a:pt x="1707" y="1969"/>
                    <a:pt x="1702" y="1969"/>
                  </a:cubicBezTo>
                  <a:cubicBezTo>
                    <a:pt x="1163" y="1884"/>
                    <a:pt x="479" y="1123"/>
                    <a:pt x="225" y="1123"/>
                  </a:cubicBezTo>
                  <a:cubicBezTo>
                    <a:pt x="180" y="1123"/>
                    <a:pt x="149" y="1147"/>
                    <a:pt x="134" y="1202"/>
                  </a:cubicBezTo>
                  <a:cubicBezTo>
                    <a:pt x="1" y="1569"/>
                    <a:pt x="368" y="2503"/>
                    <a:pt x="835" y="2636"/>
                  </a:cubicBezTo>
                  <a:cubicBezTo>
                    <a:pt x="1292" y="2734"/>
                    <a:pt x="2005" y="4974"/>
                    <a:pt x="2629" y="4974"/>
                  </a:cubicBezTo>
                  <a:cubicBezTo>
                    <a:pt x="2643" y="4974"/>
                    <a:pt x="2656" y="4973"/>
                    <a:pt x="2669" y="4971"/>
                  </a:cubicBezTo>
                  <a:cubicBezTo>
                    <a:pt x="3329" y="4806"/>
                    <a:pt x="3434" y="3236"/>
                    <a:pt x="3954" y="3236"/>
                  </a:cubicBezTo>
                  <a:cubicBezTo>
                    <a:pt x="3959" y="3236"/>
                    <a:pt x="3965" y="3236"/>
                    <a:pt x="3970" y="3237"/>
                  </a:cubicBezTo>
                  <a:cubicBezTo>
                    <a:pt x="4463" y="3298"/>
                    <a:pt x="4899" y="5009"/>
                    <a:pt x="5488" y="5009"/>
                  </a:cubicBezTo>
                  <a:cubicBezTo>
                    <a:pt x="5537" y="5009"/>
                    <a:pt x="5587" y="4997"/>
                    <a:pt x="5638" y="4971"/>
                  </a:cubicBezTo>
                  <a:cubicBezTo>
                    <a:pt x="6259" y="4661"/>
                    <a:pt x="7140" y="1922"/>
                    <a:pt x="7447" y="1922"/>
                  </a:cubicBezTo>
                  <a:cubicBezTo>
                    <a:pt x="7470" y="1922"/>
                    <a:pt x="7490" y="1937"/>
                    <a:pt x="7506" y="1969"/>
                  </a:cubicBezTo>
                  <a:cubicBezTo>
                    <a:pt x="7739" y="2403"/>
                    <a:pt x="8373" y="4504"/>
                    <a:pt x="8373" y="4504"/>
                  </a:cubicBezTo>
                  <a:cubicBezTo>
                    <a:pt x="8373" y="4504"/>
                    <a:pt x="9941" y="2369"/>
                    <a:pt x="9541" y="368"/>
                  </a:cubicBezTo>
                  <a:cubicBezTo>
                    <a:pt x="9541" y="368"/>
                    <a:pt x="9532" y="367"/>
                    <a:pt x="9517" y="367"/>
                  </a:cubicBezTo>
                  <a:cubicBezTo>
                    <a:pt x="9417" y="367"/>
                    <a:pt x="9015" y="417"/>
                    <a:pt x="8840" y="1202"/>
                  </a:cubicBezTo>
                  <a:cubicBezTo>
                    <a:pt x="8677" y="1963"/>
                    <a:pt x="8558" y="2569"/>
                    <a:pt x="8340" y="2569"/>
                  </a:cubicBezTo>
                  <a:cubicBezTo>
                    <a:pt x="8290" y="2569"/>
                    <a:pt x="8235" y="2537"/>
                    <a:pt x="8173" y="2469"/>
                  </a:cubicBezTo>
                  <a:cubicBezTo>
                    <a:pt x="7869" y="2105"/>
                    <a:pt x="7981" y="107"/>
                    <a:pt x="7599" y="107"/>
                  </a:cubicBezTo>
                  <a:cubicBezTo>
                    <a:pt x="7562" y="107"/>
                    <a:pt x="7520" y="126"/>
                    <a:pt x="7473" y="168"/>
                  </a:cubicBezTo>
                  <a:cubicBezTo>
                    <a:pt x="6939" y="635"/>
                    <a:pt x="6839" y="3036"/>
                    <a:pt x="6338" y="3170"/>
                  </a:cubicBezTo>
                  <a:cubicBezTo>
                    <a:pt x="6210" y="3204"/>
                    <a:pt x="6047" y="3225"/>
                    <a:pt x="5867" y="3225"/>
                  </a:cubicBezTo>
                  <a:cubicBezTo>
                    <a:pt x="5347" y="3225"/>
                    <a:pt x="4693" y="3048"/>
                    <a:pt x="4370" y="2503"/>
                  </a:cubicBezTo>
                  <a:cubicBezTo>
                    <a:pt x="4009" y="1864"/>
                    <a:pt x="4203" y="832"/>
                    <a:pt x="3970" y="832"/>
                  </a:cubicBezTo>
                  <a:cubicBezTo>
                    <a:pt x="3923" y="832"/>
                    <a:pt x="3859" y="873"/>
                    <a:pt x="3770" y="968"/>
                  </a:cubicBezTo>
                  <a:cubicBezTo>
                    <a:pt x="3215" y="1491"/>
                    <a:pt x="3651" y="2972"/>
                    <a:pt x="3137" y="2972"/>
                  </a:cubicBezTo>
                  <a:cubicBezTo>
                    <a:pt x="3126" y="2972"/>
                    <a:pt x="3115" y="2971"/>
                    <a:pt x="3103" y="2970"/>
                  </a:cubicBezTo>
                  <a:cubicBezTo>
                    <a:pt x="2469" y="2870"/>
                    <a:pt x="2035" y="368"/>
                    <a:pt x="2035" y="3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2"/>
            <p:cNvSpPr/>
            <p:nvPr/>
          </p:nvSpPr>
          <p:spPr>
            <a:xfrm>
              <a:off x="31025" y="1480238"/>
              <a:ext cx="59225" cy="248525"/>
            </a:xfrm>
            <a:custGeom>
              <a:avLst/>
              <a:gdLst/>
              <a:ahLst/>
              <a:cxnLst/>
              <a:rect l="l" t="t" r="r" b="b"/>
              <a:pathLst>
                <a:path w="2369" h="9941" extrusionOk="0">
                  <a:moveTo>
                    <a:pt x="2135" y="0"/>
                  </a:moveTo>
                  <a:cubicBezTo>
                    <a:pt x="2135" y="34"/>
                    <a:pt x="1302" y="1668"/>
                    <a:pt x="267" y="2202"/>
                  </a:cubicBezTo>
                  <a:lnTo>
                    <a:pt x="234" y="2202"/>
                  </a:lnTo>
                  <a:lnTo>
                    <a:pt x="1" y="2769"/>
                  </a:lnTo>
                  <a:lnTo>
                    <a:pt x="401" y="9907"/>
                  </a:lnTo>
                  <a:lnTo>
                    <a:pt x="668" y="9941"/>
                  </a:lnTo>
                  <a:lnTo>
                    <a:pt x="234" y="3069"/>
                  </a:lnTo>
                  <a:cubicBezTo>
                    <a:pt x="234" y="2902"/>
                    <a:pt x="267" y="2769"/>
                    <a:pt x="368" y="2669"/>
                  </a:cubicBezTo>
                  <a:cubicBezTo>
                    <a:pt x="835" y="2068"/>
                    <a:pt x="2336" y="100"/>
                    <a:pt x="2369" y="67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2"/>
            <p:cNvSpPr/>
            <p:nvPr/>
          </p:nvSpPr>
          <p:spPr>
            <a:xfrm>
              <a:off x="-6500" y="1397663"/>
              <a:ext cx="46725" cy="141800"/>
            </a:xfrm>
            <a:custGeom>
              <a:avLst/>
              <a:gdLst/>
              <a:ahLst/>
              <a:cxnLst/>
              <a:rect l="l" t="t" r="r" b="b"/>
              <a:pathLst>
                <a:path w="1869" h="5672" extrusionOk="0">
                  <a:moveTo>
                    <a:pt x="334" y="1"/>
                  </a:moveTo>
                  <a:cubicBezTo>
                    <a:pt x="334" y="1"/>
                    <a:pt x="1" y="2236"/>
                    <a:pt x="67" y="3503"/>
                  </a:cubicBezTo>
                  <a:cubicBezTo>
                    <a:pt x="201" y="4804"/>
                    <a:pt x="1702" y="5638"/>
                    <a:pt x="1802" y="5672"/>
                  </a:cubicBezTo>
                  <a:lnTo>
                    <a:pt x="1869" y="5538"/>
                  </a:lnTo>
                  <a:cubicBezTo>
                    <a:pt x="1869" y="5538"/>
                    <a:pt x="401" y="4738"/>
                    <a:pt x="334" y="3570"/>
                  </a:cubicBezTo>
                  <a:cubicBezTo>
                    <a:pt x="234" y="2336"/>
                    <a:pt x="568" y="134"/>
                    <a:pt x="568" y="68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2"/>
            <p:cNvSpPr/>
            <p:nvPr/>
          </p:nvSpPr>
          <p:spPr>
            <a:xfrm>
              <a:off x="-225825" y="1365988"/>
              <a:ext cx="252700" cy="351925"/>
            </a:xfrm>
            <a:custGeom>
              <a:avLst/>
              <a:gdLst/>
              <a:ahLst/>
              <a:cxnLst/>
              <a:rect l="l" t="t" r="r" b="b"/>
              <a:pathLst>
                <a:path w="10108" h="14077" extrusionOk="0">
                  <a:moveTo>
                    <a:pt x="2169" y="0"/>
                  </a:moveTo>
                  <a:lnTo>
                    <a:pt x="1635" y="501"/>
                  </a:lnTo>
                  <a:lnTo>
                    <a:pt x="1769" y="634"/>
                  </a:lnTo>
                  <a:cubicBezTo>
                    <a:pt x="3303" y="2235"/>
                    <a:pt x="4904" y="3970"/>
                    <a:pt x="4904" y="4237"/>
                  </a:cubicBezTo>
                  <a:cubicBezTo>
                    <a:pt x="4804" y="4904"/>
                    <a:pt x="4737" y="5171"/>
                    <a:pt x="4637" y="5237"/>
                  </a:cubicBezTo>
                  <a:cubicBezTo>
                    <a:pt x="4270" y="4970"/>
                    <a:pt x="1235" y="2902"/>
                    <a:pt x="468" y="2435"/>
                  </a:cubicBezTo>
                  <a:lnTo>
                    <a:pt x="301" y="2335"/>
                  </a:lnTo>
                  <a:lnTo>
                    <a:pt x="1" y="3002"/>
                  </a:lnTo>
                  <a:cubicBezTo>
                    <a:pt x="67" y="3069"/>
                    <a:pt x="3970" y="5104"/>
                    <a:pt x="4470" y="5404"/>
                  </a:cubicBezTo>
                  <a:cubicBezTo>
                    <a:pt x="4470" y="5404"/>
                    <a:pt x="4504" y="5404"/>
                    <a:pt x="4504" y="5437"/>
                  </a:cubicBezTo>
                  <a:cubicBezTo>
                    <a:pt x="4571" y="5471"/>
                    <a:pt x="4637" y="5471"/>
                    <a:pt x="4737" y="5471"/>
                  </a:cubicBezTo>
                  <a:lnTo>
                    <a:pt x="4771" y="5471"/>
                  </a:lnTo>
                  <a:cubicBezTo>
                    <a:pt x="4837" y="5437"/>
                    <a:pt x="5004" y="5304"/>
                    <a:pt x="5138" y="4337"/>
                  </a:cubicBezTo>
                  <a:cubicBezTo>
                    <a:pt x="5138" y="4237"/>
                    <a:pt x="6472" y="4370"/>
                    <a:pt x="6739" y="4137"/>
                  </a:cubicBezTo>
                  <a:cubicBezTo>
                    <a:pt x="6798" y="4058"/>
                    <a:pt x="6845" y="3968"/>
                    <a:pt x="6928" y="3968"/>
                  </a:cubicBezTo>
                  <a:cubicBezTo>
                    <a:pt x="6986" y="3968"/>
                    <a:pt x="7062" y="4013"/>
                    <a:pt x="7172" y="4137"/>
                  </a:cubicBezTo>
                  <a:cubicBezTo>
                    <a:pt x="7773" y="4770"/>
                    <a:pt x="8640" y="4870"/>
                    <a:pt x="8974" y="4937"/>
                  </a:cubicBezTo>
                  <a:lnTo>
                    <a:pt x="9140" y="5504"/>
                  </a:lnTo>
                  <a:lnTo>
                    <a:pt x="9174" y="5604"/>
                  </a:lnTo>
                  <a:cubicBezTo>
                    <a:pt x="9107" y="5671"/>
                    <a:pt x="8840" y="5838"/>
                    <a:pt x="8507" y="6271"/>
                  </a:cubicBezTo>
                  <a:cubicBezTo>
                    <a:pt x="8473" y="6338"/>
                    <a:pt x="8440" y="6505"/>
                    <a:pt x="8440" y="6772"/>
                  </a:cubicBezTo>
                  <a:cubicBezTo>
                    <a:pt x="8473" y="7506"/>
                    <a:pt x="8774" y="9007"/>
                    <a:pt x="9074" y="10441"/>
                  </a:cubicBezTo>
                  <a:cubicBezTo>
                    <a:pt x="9341" y="11809"/>
                    <a:pt x="9674" y="13176"/>
                    <a:pt x="9841" y="13777"/>
                  </a:cubicBezTo>
                  <a:cubicBezTo>
                    <a:pt x="9841" y="13810"/>
                    <a:pt x="9841" y="13810"/>
                    <a:pt x="9908" y="13843"/>
                  </a:cubicBezTo>
                  <a:lnTo>
                    <a:pt x="9908" y="13910"/>
                  </a:lnTo>
                  <a:cubicBezTo>
                    <a:pt x="9908" y="13977"/>
                    <a:pt x="9941" y="14010"/>
                    <a:pt x="9941" y="14077"/>
                  </a:cubicBezTo>
                  <a:lnTo>
                    <a:pt x="10008" y="14010"/>
                  </a:lnTo>
                  <a:lnTo>
                    <a:pt x="10108" y="14010"/>
                  </a:lnTo>
                  <a:lnTo>
                    <a:pt x="10108" y="13944"/>
                  </a:lnTo>
                  <a:cubicBezTo>
                    <a:pt x="9341" y="11008"/>
                    <a:pt x="8407" y="6672"/>
                    <a:pt x="8673" y="6338"/>
                  </a:cubicBezTo>
                  <a:cubicBezTo>
                    <a:pt x="8940" y="6005"/>
                    <a:pt x="9140" y="5838"/>
                    <a:pt x="9274" y="5771"/>
                  </a:cubicBezTo>
                  <a:lnTo>
                    <a:pt x="9341" y="5671"/>
                  </a:lnTo>
                  <a:lnTo>
                    <a:pt x="9407" y="5638"/>
                  </a:lnTo>
                  <a:lnTo>
                    <a:pt x="9307" y="5404"/>
                  </a:lnTo>
                  <a:lnTo>
                    <a:pt x="9140" y="4770"/>
                  </a:lnTo>
                  <a:lnTo>
                    <a:pt x="9107" y="4670"/>
                  </a:lnTo>
                  <a:lnTo>
                    <a:pt x="8907" y="4670"/>
                  </a:lnTo>
                  <a:cubicBezTo>
                    <a:pt x="8607" y="4637"/>
                    <a:pt x="7773" y="4503"/>
                    <a:pt x="7306" y="3970"/>
                  </a:cubicBezTo>
                  <a:cubicBezTo>
                    <a:pt x="6672" y="3269"/>
                    <a:pt x="5805" y="634"/>
                    <a:pt x="5805" y="601"/>
                  </a:cubicBezTo>
                  <a:lnTo>
                    <a:pt x="5805" y="567"/>
                  </a:lnTo>
                  <a:lnTo>
                    <a:pt x="5805" y="501"/>
                  </a:lnTo>
                  <a:lnTo>
                    <a:pt x="5171" y="401"/>
                  </a:lnTo>
                  <a:lnTo>
                    <a:pt x="5171" y="434"/>
                  </a:lnTo>
                  <a:lnTo>
                    <a:pt x="5238" y="501"/>
                  </a:lnTo>
                  <a:cubicBezTo>
                    <a:pt x="5905" y="2068"/>
                    <a:pt x="6505" y="3736"/>
                    <a:pt x="6439" y="3903"/>
                  </a:cubicBezTo>
                  <a:cubicBezTo>
                    <a:pt x="6413" y="3920"/>
                    <a:pt x="6349" y="3929"/>
                    <a:pt x="6259" y="3929"/>
                  </a:cubicBezTo>
                  <a:cubicBezTo>
                    <a:pt x="6000" y="3929"/>
                    <a:pt x="5525" y="3860"/>
                    <a:pt x="5104" y="3736"/>
                  </a:cubicBezTo>
                  <a:lnTo>
                    <a:pt x="2302" y="167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2"/>
            <p:cNvSpPr/>
            <p:nvPr/>
          </p:nvSpPr>
          <p:spPr>
            <a:xfrm>
              <a:off x="-115750" y="1498588"/>
              <a:ext cx="126800" cy="205150"/>
            </a:xfrm>
            <a:custGeom>
              <a:avLst/>
              <a:gdLst/>
              <a:ahLst/>
              <a:cxnLst/>
              <a:rect l="l" t="t" r="r" b="b"/>
              <a:pathLst>
                <a:path w="5072" h="8206" extrusionOk="0">
                  <a:moveTo>
                    <a:pt x="1" y="0"/>
                  </a:moveTo>
                  <a:cubicBezTo>
                    <a:pt x="1" y="0"/>
                    <a:pt x="368" y="967"/>
                    <a:pt x="568" y="1701"/>
                  </a:cubicBezTo>
                  <a:cubicBezTo>
                    <a:pt x="701" y="2202"/>
                    <a:pt x="1168" y="2769"/>
                    <a:pt x="1835" y="3503"/>
                  </a:cubicBezTo>
                  <a:cubicBezTo>
                    <a:pt x="2236" y="3970"/>
                    <a:pt x="2736" y="4503"/>
                    <a:pt x="3236" y="5170"/>
                  </a:cubicBezTo>
                  <a:cubicBezTo>
                    <a:pt x="4537" y="6838"/>
                    <a:pt x="4838" y="8206"/>
                    <a:pt x="4838" y="8206"/>
                  </a:cubicBezTo>
                  <a:lnTo>
                    <a:pt x="5071" y="8206"/>
                  </a:lnTo>
                  <a:cubicBezTo>
                    <a:pt x="5071" y="8173"/>
                    <a:pt x="4771" y="6838"/>
                    <a:pt x="3437" y="5070"/>
                  </a:cubicBezTo>
                  <a:cubicBezTo>
                    <a:pt x="2903" y="4437"/>
                    <a:pt x="2436" y="3869"/>
                    <a:pt x="2036" y="3402"/>
                  </a:cubicBezTo>
                  <a:cubicBezTo>
                    <a:pt x="1402" y="2669"/>
                    <a:pt x="935" y="2168"/>
                    <a:pt x="835" y="1701"/>
                  </a:cubicBezTo>
                  <a:cubicBezTo>
                    <a:pt x="601" y="967"/>
                    <a:pt x="23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2"/>
            <p:cNvSpPr/>
            <p:nvPr/>
          </p:nvSpPr>
          <p:spPr>
            <a:xfrm>
              <a:off x="-68200" y="1479088"/>
              <a:ext cx="73400" cy="156275"/>
            </a:xfrm>
            <a:custGeom>
              <a:avLst/>
              <a:gdLst/>
              <a:ahLst/>
              <a:cxnLst/>
              <a:rect l="l" t="t" r="r" b="b"/>
              <a:pathLst>
                <a:path w="2936" h="6251" extrusionOk="0">
                  <a:moveTo>
                    <a:pt x="287" y="0"/>
                  </a:moveTo>
                  <a:cubicBezTo>
                    <a:pt x="94" y="0"/>
                    <a:pt x="0" y="158"/>
                    <a:pt x="0" y="547"/>
                  </a:cubicBezTo>
                  <a:cubicBezTo>
                    <a:pt x="0" y="1280"/>
                    <a:pt x="2936" y="6251"/>
                    <a:pt x="2936" y="6251"/>
                  </a:cubicBezTo>
                  <a:lnTo>
                    <a:pt x="2302" y="3082"/>
                  </a:lnTo>
                  <a:cubicBezTo>
                    <a:pt x="2302" y="3082"/>
                    <a:pt x="1868" y="813"/>
                    <a:pt x="1134" y="380"/>
                  </a:cubicBezTo>
                  <a:cubicBezTo>
                    <a:pt x="756" y="149"/>
                    <a:pt x="47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2"/>
            <p:cNvSpPr/>
            <p:nvPr/>
          </p:nvSpPr>
          <p:spPr>
            <a:xfrm>
              <a:off x="-273775" y="1465688"/>
              <a:ext cx="195575" cy="111300"/>
            </a:xfrm>
            <a:custGeom>
              <a:avLst/>
              <a:gdLst/>
              <a:ahLst/>
              <a:cxnLst/>
              <a:rect l="l" t="t" r="r" b="b"/>
              <a:pathLst>
                <a:path w="7823" h="4452" extrusionOk="0">
                  <a:moveTo>
                    <a:pt x="430" y="0"/>
                  </a:moveTo>
                  <a:cubicBezTo>
                    <a:pt x="251" y="0"/>
                    <a:pt x="0" y="258"/>
                    <a:pt x="151" y="515"/>
                  </a:cubicBezTo>
                  <a:lnTo>
                    <a:pt x="351" y="816"/>
                  </a:lnTo>
                  <a:cubicBezTo>
                    <a:pt x="351" y="849"/>
                    <a:pt x="317" y="916"/>
                    <a:pt x="351" y="949"/>
                  </a:cubicBezTo>
                  <a:cubicBezTo>
                    <a:pt x="518" y="1116"/>
                    <a:pt x="1518" y="1516"/>
                    <a:pt x="2686" y="1550"/>
                  </a:cubicBezTo>
                  <a:cubicBezTo>
                    <a:pt x="3853" y="1650"/>
                    <a:pt x="7756" y="4452"/>
                    <a:pt x="7823" y="4452"/>
                  </a:cubicBezTo>
                  <a:lnTo>
                    <a:pt x="7322" y="3484"/>
                  </a:lnTo>
                  <a:cubicBezTo>
                    <a:pt x="7156" y="3418"/>
                    <a:pt x="3887" y="1383"/>
                    <a:pt x="2652" y="1349"/>
                  </a:cubicBezTo>
                  <a:cubicBezTo>
                    <a:pt x="1552" y="1316"/>
                    <a:pt x="718" y="349"/>
                    <a:pt x="584" y="282"/>
                  </a:cubicBezTo>
                  <a:cubicBezTo>
                    <a:pt x="608" y="80"/>
                    <a:pt x="530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2"/>
            <p:cNvSpPr/>
            <p:nvPr/>
          </p:nvSpPr>
          <p:spPr>
            <a:xfrm>
              <a:off x="-75725" y="1312638"/>
              <a:ext cx="51875" cy="31775"/>
            </a:xfrm>
            <a:custGeom>
              <a:avLst/>
              <a:gdLst/>
              <a:ahLst/>
              <a:cxnLst/>
              <a:rect l="l" t="t" r="r" b="b"/>
              <a:pathLst>
                <a:path w="2075" h="1271" extrusionOk="0">
                  <a:moveTo>
                    <a:pt x="789" y="0"/>
                  </a:moveTo>
                  <a:cubicBezTo>
                    <a:pt x="736" y="0"/>
                    <a:pt x="685" y="11"/>
                    <a:pt x="635" y="33"/>
                  </a:cubicBezTo>
                  <a:cubicBezTo>
                    <a:pt x="1" y="266"/>
                    <a:pt x="1002" y="1100"/>
                    <a:pt x="1002" y="1100"/>
                  </a:cubicBezTo>
                  <a:cubicBezTo>
                    <a:pt x="1002" y="1100"/>
                    <a:pt x="1371" y="1271"/>
                    <a:pt x="1690" y="1271"/>
                  </a:cubicBezTo>
                  <a:cubicBezTo>
                    <a:pt x="1717" y="1271"/>
                    <a:pt x="1743" y="1270"/>
                    <a:pt x="1769" y="1267"/>
                  </a:cubicBezTo>
                  <a:cubicBezTo>
                    <a:pt x="2075" y="1236"/>
                    <a:pt x="1371" y="0"/>
                    <a:pt x="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2"/>
            <p:cNvSpPr/>
            <p:nvPr/>
          </p:nvSpPr>
          <p:spPr>
            <a:xfrm>
              <a:off x="-127100" y="1304288"/>
              <a:ext cx="45575" cy="34450"/>
            </a:xfrm>
            <a:custGeom>
              <a:avLst/>
              <a:gdLst/>
              <a:ahLst/>
              <a:cxnLst/>
              <a:rect l="l" t="t" r="r" b="b"/>
              <a:pathLst>
                <a:path w="1823" h="1378" extrusionOk="0">
                  <a:moveTo>
                    <a:pt x="726" y="0"/>
                  </a:moveTo>
                  <a:cubicBezTo>
                    <a:pt x="315" y="0"/>
                    <a:pt x="0" y="221"/>
                    <a:pt x="288" y="700"/>
                  </a:cubicBezTo>
                  <a:cubicBezTo>
                    <a:pt x="550" y="1200"/>
                    <a:pt x="1117" y="1377"/>
                    <a:pt x="1433" y="1377"/>
                  </a:cubicBezTo>
                  <a:cubicBezTo>
                    <a:pt x="1560" y="1377"/>
                    <a:pt x="1646" y="1349"/>
                    <a:pt x="1656" y="1301"/>
                  </a:cubicBezTo>
                  <a:cubicBezTo>
                    <a:pt x="1656" y="1301"/>
                    <a:pt x="1822" y="367"/>
                    <a:pt x="1222" y="100"/>
                  </a:cubicBezTo>
                  <a:cubicBezTo>
                    <a:pt x="1062" y="34"/>
                    <a:pt x="887" y="0"/>
                    <a:pt x="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2"/>
            <p:cNvSpPr/>
            <p:nvPr/>
          </p:nvSpPr>
          <p:spPr>
            <a:xfrm>
              <a:off x="-199850" y="1301713"/>
              <a:ext cx="52450" cy="38250"/>
            </a:xfrm>
            <a:custGeom>
              <a:avLst/>
              <a:gdLst/>
              <a:ahLst/>
              <a:cxnLst/>
              <a:rect l="l" t="t" r="r" b="b"/>
              <a:pathLst>
                <a:path w="2098" h="1530" extrusionOk="0">
                  <a:moveTo>
                    <a:pt x="480" y="0"/>
                  </a:moveTo>
                  <a:cubicBezTo>
                    <a:pt x="187" y="0"/>
                    <a:pt x="0" y="93"/>
                    <a:pt x="129" y="370"/>
                  </a:cubicBezTo>
                  <a:cubicBezTo>
                    <a:pt x="344" y="728"/>
                    <a:pt x="1139" y="1529"/>
                    <a:pt x="1660" y="1529"/>
                  </a:cubicBezTo>
                  <a:cubicBezTo>
                    <a:pt x="1867" y="1529"/>
                    <a:pt x="2031" y="1402"/>
                    <a:pt x="2097" y="1070"/>
                  </a:cubicBezTo>
                  <a:cubicBezTo>
                    <a:pt x="2097" y="1070"/>
                    <a:pt x="1930" y="303"/>
                    <a:pt x="1297" y="136"/>
                  </a:cubicBezTo>
                  <a:cubicBezTo>
                    <a:pt x="1028" y="61"/>
                    <a:pt x="719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2"/>
            <p:cNvSpPr/>
            <p:nvPr/>
          </p:nvSpPr>
          <p:spPr>
            <a:xfrm>
              <a:off x="-5675" y="1348463"/>
              <a:ext cx="37900" cy="42325"/>
            </a:xfrm>
            <a:custGeom>
              <a:avLst/>
              <a:gdLst/>
              <a:ahLst/>
              <a:cxnLst/>
              <a:rect l="l" t="t" r="r" b="b"/>
              <a:pathLst>
                <a:path w="1516" h="1693" extrusionOk="0">
                  <a:moveTo>
                    <a:pt x="334" y="1"/>
                  </a:moveTo>
                  <a:cubicBezTo>
                    <a:pt x="334" y="1"/>
                    <a:pt x="1" y="1168"/>
                    <a:pt x="801" y="1602"/>
                  </a:cubicBezTo>
                  <a:cubicBezTo>
                    <a:pt x="927" y="1665"/>
                    <a:pt x="1026" y="1692"/>
                    <a:pt x="1103" y="1692"/>
                  </a:cubicBezTo>
                  <a:cubicBezTo>
                    <a:pt x="1516" y="1692"/>
                    <a:pt x="1278" y="895"/>
                    <a:pt x="968" y="501"/>
                  </a:cubicBezTo>
                  <a:cubicBezTo>
                    <a:pt x="601" y="1"/>
                    <a:pt x="334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2"/>
            <p:cNvSpPr/>
            <p:nvPr/>
          </p:nvSpPr>
          <p:spPr>
            <a:xfrm>
              <a:off x="40200" y="1403288"/>
              <a:ext cx="17475" cy="16750"/>
            </a:xfrm>
            <a:custGeom>
              <a:avLst/>
              <a:gdLst/>
              <a:ahLst/>
              <a:cxnLst/>
              <a:rect l="l" t="t" r="r" b="b"/>
              <a:pathLst>
                <a:path w="699" h="670" extrusionOk="0">
                  <a:moveTo>
                    <a:pt x="405" y="1"/>
                  </a:moveTo>
                  <a:cubicBezTo>
                    <a:pt x="392" y="1"/>
                    <a:pt x="379" y="3"/>
                    <a:pt x="367" y="9"/>
                  </a:cubicBezTo>
                  <a:cubicBezTo>
                    <a:pt x="367" y="9"/>
                    <a:pt x="1" y="176"/>
                    <a:pt x="201" y="510"/>
                  </a:cubicBezTo>
                  <a:cubicBezTo>
                    <a:pt x="282" y="626"/>
                    <a:pt x="364" y="669"/>
                    <a:pt x="435" y="669"/>
                  </a:cubicBezTo>
                  <a:cubicBezTo>
                    <a:pt x="569" y="669"/>
                    <a:pt x="668" y="518"/>
                    <a:pt x="668" y="410"/>
                  </a:cubicBezTo>
                  <a:cubicBezTo>
                    <a:pt x="698" y="288"/>
                    <a:pt x="535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2"/>
            <p:cNvSpPr/>
            <p:nvPr/>
          </p:nvSpPr>
          <p:spPr>
            <a:xfrm>
              <a:off x="-238425" y="1314288"/>
              <a:ext cx="54325" cy="39575"/>
            </a:xfrm>
            <a:custGeom>
              <a:avLst/>
              <a:gdLst/>
              <a:ahLst/>
              <a:cxnLst/>
              <a:rect l="l" t="t" r="r" b="b"/>
              <a:pathLst>
                <a:path w="2173" h="1583" extrusionOk="0">
                  <a:moveTo>
                    <a:pt x="450" y="1"/>
                  </a:moveTo>
                  <a:cubicBezTo>
                    <a:pt x="383" y="1"/>
                    <a:pt x="323" y="21"/>
                    <a:pt x="271" y="67"/>
                  </a:cubicBezTo>
                  <a:cubicBezTo>
                    <a:pt x="1" y="337"/>
                    <a:pt x="1084" y="1583"/>
                    <a:pt x="1618" y="1583"/>
                  </a:cubicBezTo>
                  <a:cubicBezTo>
                    <a:pt x="1677" y="1583"/>
                    <a:pt x="1729" y="1568"/>
                    <a:pt x="1772" y="1535"/>
                  </a:cubicBezTo>
                  <a:cubicBezTo>
                    <a:pt x="1806" y="1501"/>
                    <a:pt x="2172" y="1234"/>
                    <a:pt x="1672" y="834"/>
                  </a:cubicBezTo>
                  <a:cubicBezTo>
                    <a:pt x="1257" y="475"/>
                    <a:pt x="774" y="1"/>
                    <a:pt x="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2"/>
            <p:cNvSpPr/>
            <p:nvPr/>
          </p:nvSpPr>
          <p:spPr>
            <a:xfrm>
              <a:off x="-267425" y="1329888"/>
              <a:ext cx="45800" cy="29425"/>
            </a:xfrm>
            <a:custGeom>
              <a:avLst/>
              <a:gdLst/>
              <a:ahLst/>
              <a:cxnLst/>
              <a:rect l="l" t="t" r="r" b="b"/>
              <a:pathLst>
                <a:path w="1832" h="1177" extrusionOk="0">
                  <a:moveTo>
                    <a:pt x="252" y="1"/>
                  </a:moveTo>
                  <a:cubicBezTo>
                    <a:pt x="79" y="1"/>
                    <a:pt x="0" y="66"/>
                    <a:pt x="63" y="177"/>
                  </a:cubicBezTo>
                  <a:cubicBezTo>
                    <a:pt x="150" y="378"/>
                    <a:pt x="1106" y="1176"/>
                    <a:pt x="1516" y="1176"/>
                  </a:cubicBezTo>
                  <a:cubicBezTo>
                    <a:pt x="1581" y="1176"/>
                    <a:pt x="1633" y="1156"/>
                    <a:pt x="1665" y="1111"/>
                  </a:cubicBezTo>
                  <a:cubicBezTo>
                    <a:pt x="1665" y="1111"/>
                    <a:pt x="1831" y="710"/>
                    <a:pt x="1131" y="277"/>
                  </a:cubicBezTo>
                  <a:cubicBezTo>
                    <a:pt x="761" y="83"/>
                    <a:pt x="447" y="1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2"/>
            <p:cNvSpPr/>
            <p:nvPr/>
          </p:nvSpPr>
          <p:spPr>
            <a:xfrm>
              <a:off x="-285600" y="1363238"/>
              <a:ext cx="43125" cy="29200"/>
            </a:xfrm>
            <a:custGeom>
              <a:avLst/>
              <a:gdLst/>
              <a:ahLst/>
              <a:cxnLst/>
              <a:rect l="l" t="t" r="r" b="b"/>
              <a:pathLst>
                <a:path w="1725" h="1168" extrusionOk="0">
                  <a:moveTo>
                    <a:pt x="211" y="1"/>
                  </a:moveTo>
                  <a:cubicBezTo>
                    <a:pt x="130" y="1"/>
                    <a:pt x="77" y="27"/>
                    <a:pt x="57" y="77"/>
                  </a:cubicBezTo>
                  <a:cubicBezTo>
                    <a:pt x="1" y="189"/>
                    <a:pt x="718" y="1167"/>
                    <a:pt x="1266" y="1167"/>
                  </a:cubicBezTo>
                  <a:cubicBezTo>
                    <a:pt x="1372" y="1167"/>
                    <a:pt x="1471" y="1131"/>
                    <a:pt x="1558" y="1044"/>
                  </a:cubicBezTo>
                  <a:cubicBezTo>
                    <a:pt x="1558" y="1044"/>
                    <a:pt x="1724" y="944"/>
                    <a:pt x="1157" y="444"/>
                  </a:cubicBezTo>
                  <a:cubicBezTo>
                    <a:pt x="738" y="141"/>
                    <a:pt x="400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2"/>
            <p:cNvSpPr/>
            <p:nvPr/>
          </p:nvSpPr>
          <p:spPr>
            <a:xfrm>
              <a:off x="-310325" y="1385788"/>
              <a:ext cx="45325" cy="33725"/>
            </a:xfrm>
            <a:custGeom>
              <a:avLst/>
              <a:gdLst/>
              <a:ahLst/>
              <a:cxnLst/>
              <a:rect l="l" t="t" r="r" b="b"/>
              <a:pathLst>
                <a:path w="1813" h="1349" extrusionOk="0">
                  <a:moveTo>
                    <a:pt x="325" y="1"/>
                  </a:moveTo>
                  <a:cubicBezTo>
                    <a:pt x="0" y="1"/>
                    <a:pt x="83" y="423"/>
                    <a:pt x="445" y="809"/>
                  </a:cubicBezTo>
                  <a:cubicBezTo>
                    <a:pt x="771" y="1156"/>
                    <a:pt x="1025" y="1348"/>
                    <a:pt x="1228" y="1348"/>
                  </a:cubicBezTo>
                  <a:cubicBezTo>
                    <a:pt x="1337" y="1348"/>
                    <a:pt x="1431" y="1293"/>
                    <a:pt x="1513" y="1176"/>
                  </a:cubicBezTo>
                  <a:cubicBezTo>
                    <a:pt x="1513" y="1176"/>
                    <a:pt x="1813" y="776"/>
                    <a:pt x="879" y="209"/>
                  </a:cubicBezTo>
                  <a:cubicBezTo>
                    <a:pt x="631" y="62"/>
                    <a:pt x="448" y="1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2"/>
            <p:cNvSpPr/>
            <p:nvPr/>
          </p:nvSpPr>
          <p:spPr>
            <a:xfrm>
              <a:off x="417575" y="1378988"/>
              <a:ext cx="25450" cy="15700"/>
            </a:xfrm>
            <a:custGeom>
              <a:avLst/>
              <a:gdLst/>
              <a:ahLst/>
              <a:cxnLst/>
              <a:rect l="l" t="t" r="r" b="b"/>
              <a:pathLst>
                <a:path w="1018" h="628" extrusionOk="0">
                  <a:moveTo>
                    <a:pt x="599" y="1"/>
                  </a:moveTo>
                  <a:cubicBezTo>
                    <a:pt x="324" y="1"/>
                    <a:pt x="0" y="627"/>
                    <a:pt x="326" y="627"/>
                  </a:cubicBezTo>
                  <a:cubicBezTo>
                    <a:pt x="352" y="627"/>
                    <a:pt x="382" y="623"/>
                    <a:pt x="417" y="614"/>
                  </a:cubicBezTo>
                  <a:cubicBezTo>
                    <a:pt x="550" y="581"/>
                    <a:pt x="1017" y="247"/>
                    <a:pt x="717" y="47"/>
                  </a:cubicBezTo>
                  <a:cubicBezTo>
                    <a:pt x="680" y="15"/>
                    <a:pt x="640" y="1"/>
                    <a:pt x="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2"/>
            <p:cNvSpPr/>
            <p:nvPr/>
          </p:nvSpPr>
          <p:spPr>
            <a:xfrm>
              <a:off x="460225" y="1403538"/>
              <a:ext cx="30325" cy="14200"/>
            </a:xfrm>
            <a:custGeom>
              <a:avLst/>
              <a:gdLst/>
              <a:ahLst/>
              <a:cxnLst/>
              <a:rect l="l" t="t" r="r" b="b"/>
              <a:pathLst>
                <a:path w="1213" h="568" extrusionOk="0">
                  <a:moveTo>
                    <a:pt x="835" y="1"/>
                  </a:moveTo>
                  <a:cubicBezTo>
                    <a:pt x="523" y="1"/>
                    <a:pt x="0" y="567"/>
                    <a:pt x="476" y="567"/>
                  </a:cubicBezTo>
                  <a:cubicBezTo>
                    <a:pt x="488" y="567"/>
                    <a:pt x="499" y="567"/>
                    <a:pt x="512" y="566"/>
                  </a:cubicBezTo>
                  <a:cubicBezTo>
                    <a:pt x="645" y="566"/>
                    <a:pt x="1212" y="333"/>
                    <a:pt x="979" y="66"/>
                  </a:cubicBezTo>
                  <a:cubicBezTo>
                    <a:pt x="943" y="20"/>
                    <a:pt x="893" y="1"/>
                    <a:pt x="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2"/>
            <p:cNvSpPr/>
            <p:nvPr/>
          </p:nvSpPr>
          <p:spPr>
            <a:xfrm>
              <a:off x="247200" y="1385738"/>
              <a:ext cx="17350" cy="19800"/>
            </a:xfrm>
            <a:custGeom>
              <a:avLst/>
              <a:gdLst/>
              <a:ahLst/>
              <a:cxnLst/>
              <a:rect l="l" t="t" r="r" b="b"/>
              <a:pathLst>
                <a:path w="694" h="792" extrusionOk="0">
                  <a:moveTo>
                    <a:pt x="270" y="1"/>
                  </a:moveTo>
                  <a:cubicBezTo>
                    <a:pt x="1" y="1"/>
                    <a:pt x="147" y="792"/>
                    <a:pt x="392" y="792"/>
                  </a:cubicBezTo>
                  <a:cubicBezTo>
                    <a:pt x="434" y="792"/>
                    <a:pt x="480" y="768"/>
                    <a:pt x="527" y="711"/>
                  </a:cubicBezTo>
                  <a:cubicBezTo>
                    <a:pt x="594" y="645"/>
                    <a:pt x="694" y="144"/>
                    <a:pt x="327" y="11"/>
                  </a:cubicBezTo>
                  <a:cubicBezTo>
                    <a:pt x="306" y="4"/>
                    <a:pt x="287" y="1"/>
                    <a:pt x="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2"/>
            <p:cNvSpPr/>
            <p:nvPr/>
          </p:nvSpPr>
          <p:spPr>
            <a:xfrm>
              <a:off x="189425" y="1380663"/>
              <a:ext cx="33425" cy="37125"/>
            </a:xfrm>
            <a:custGeom>
              <a:avLst/>
              <a:gdLst/>
              <a:ahLst/>
              <a:cxnLst/>
              <a:rect l="l" t="t" r="r" b="b"/>
              <a:pathLst>
                <a:path w="1337" h="1485" extrusionOk="0">
                  <a:moveTo>
                    <a:pt x="515" y="1"/>
                  </a:moveTo>
                  <a:cubicBezTo>
                    <a:pt x="1" y="1"/>
                    <a:pt x="305" y="1484"/>
                    <a:pt x="764" y="1484"/>
                  </a:cubicBezTo>
                  <a:cubicBezTo>
                    <a:pt x="841" y="1484"/>
                    <a:pt x="921" y="1443"/>
                    <a:pt x="1003" y="1348"/>
                  </a:cubicBezTo>
                  <a:cubicBezTo>
                    <a:pt x="1137" y="1181"/>
                    <a:pt x="1337" y="214"/>
                    <a:pt x="603" y="14"/>
                  </a:cubicBezTo>
                  <a:cubicBezTo>
                    <a:pt x="571" y="5"/>
                    <a:pt x="542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2"/>
            <p:cNvSpPr/>
            <p:nvPr/>
          </p:nvSpPr>
          <p:spPr>
            <a:xfrm>
              <a:off x="135900" y="1393813"/>
              <a:ext cx="33575" cy="21700"/>
            </a:xfrm>
            <a:custGeom>
              <a:avLst/>
              <a:gdLst/>
              <a:ahLst/>
              <a:cxnLst/>
              <a:rect l="l" t="t" r="r" b="b"/>
              <a:pathLst>
                <a:path w="1343" h="868" extrusionOk="0">
                  <a:moveTo>
                    <a:pt x="465" y="0"/>
                  </a:moveTo>
                  <a:cubicBezTo>
                    <a:pt x="1" y="0"/>
                    <a:pt x="454" y="867"/>
                    <a:pt x="929" y="867"/>
                  </a:cubicBezTo>
                  <a:cubicBezTo>
                    <a:pt x="990" y="867"/>
                    <a:pt x="1050" y="853"/>
                    <a:pt x="1109" y="822"/>
                  </a:cubicBezTo>
                  <a:cubicBezTo>
                    <a:pt x="1209" y="722"/>
                    <a:pt x="1343" y="222"/>
                    <a:pt x="609" y="21"/>
                  </a:cubicBezTo>
                  <a:cubicBezTo>
                    <a:pt x="554" y="7"/>
                    <a:pt x="506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2"/>
            <p:cNvSpPr/>
            <p:nvPr/>
          </p:nvSpPr>
          <p:spPr>
            <a:xfrm>
              <a:off x="375150" y="1380538"/>
              <a:ext cx="37000" cy="26300"/>
            </a:xfrm>
            <a:custGeom>
              <a:avLst/>
              <a:gdLst/>
              <a:ahLst/>
              <a:cxnLst/>
              <a:rect l="l" t="t" r="r" b="b"/>
              <a:pathLst>
                <a:path w="1480" h="1052" extrusionOk="0">
                  <a:moveTo>
                    <a:pt x="887" y="1"/>
                  </a:moveTo>
                  <a:cubicBezTo>
                    <a:pt x="463" y="1"/>
                    <a:pt x="1" y="1052"/>
                    <a:pt x="533" y="1052"/>
                  </a:cubicBezTo>
                  <a:cubicBezTo>
                    <a:pt x="606" y="1052"/>
                    <a:pt x="699" y="1032"/>
                    <a:pt x="813" y="986"/>
                  </a:cubicBezTo>
                  <a:cubicBezTo>
                    <a:pt x="879" y="919"/>
                    <a:pt x="1480" y="185"/>
                    <a:pt x="979" y="19"/>
                  </a:cubicBezTo>
                  <a:cubicBezTo>
                    <a:pt x="949" y="7"/>
                    <a:pt x="918" y="1"/>
                    <a:pt x="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2"/>
            <p:cNvSpPr/>
            <p:nvPr/>
          </p:nvSpPr>
          <p:spPr>
            <a:xfrm>
              <a:off x="331875" y="1382138"/>
              <a:ext cx="27750" cy="20525"/>
            </a:xfrm>
            <a:custGeom>
              <a:avLst/>
              <a:gdLst/>
              <a:ahLst/>
              <a:cxnLst/>
              <a:rect l="l" t="t" r="r" b="b"/>
              <a:pathLst>
                <a:path w="1110" h="821" extrusionOk="0">
                  <a:moveTo>
                    <a:pt x="550" y="0"/>
                  </a:moveTo>
                  <a:cubicBezTo>
                    <a:pt x="218" y="0"/>
                    <a:pt x="0" y="821"/>
                    <a:pt x="449" y="821"/>
                  </a:cubicBezTo>
                  <a:cubicBezTo>
                    <a:pt x="519" y="821"/>
                    <a:pt x="605" y="801"/>
                    <a:pt x="709" y="755"/>
                  </a:cubicBezTo>
                  <a:cubicBezTo>
                    <a:pt x="709" y="755"/>
                    <a:pt x="1109" y="255"/>
                    <a:pt x="642" y="21"/>
                  </a:cubicBezTo>
                  <a:cubicBezTo>
                    <a:pt x="611" y="7"/>
                    <a:pt x="580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2"/>
            <p:cNvSpPr/>
            <p:nvPr/>
          </p:nvSpPr>
          <p:spPr>
            <a:xfrm>
              <a:off x="88925" y="1523588"/>
              <a:ext cx="68050" cy="171825"/>
            </a:xfrm>
            <a:custGeom>
              <a:avLst/>
              <a:gdLst/>
              <a:ahLst/>
              <a:cxnLst/>
              <a:rect l="l" t="t" r="r" b="b"/>
              <a:pathLst>
                <a:path w="2722" h="6873" extrusionOk="0">
                  <a:moveTo>
                    <a:pt x="487" y="1"/>
                  </a:moveTo>
                  <a:cubicBezTo>
                    <a:pt x="487" y="1"/>
                    <a:pt x="0" y="716"/>
                    <a:pt x="167" y="716"/>
                  </a:cubicBezTo>
                  <a:cubicBezTo>
                    <a:pt x="180" y="716"/>
                    <a:pt x="197" y="711"/>
                    <a:pt x="220" y="701"/>
                  </a:cubicBezTo>
                  <a:cubicBezTo>
                    <a:pt x="228" y="700"/>
                    <a:pt x="237" y="700"/>
                    <a:pt x="247" y="700"/>
                  </a:cubicBezTo>
                  <a:cubicBezTo>
                    <a:pt x="545" y="700"/>
                    <a:pt x="1439" y="1203"/>
                    <a:pt x="2021" y="2269"/>
                  </a:cubicBezTo>
                  <a:cubicBezTo>
                    <a:pt x="2588" y="3336"/>
                    <a:pt x="1487" y="6872"/>
                    <a:pt x="1487" y="6872"/>
                  </a:cubicBezTo>
                  <a:lnTo>
                    <a:pt x="1921" y="6539"/>
                  </a:lnTo>
                  <a:cubicBezTo>
                    <a:pt x="1921" y="6539"/>
                    <a:pt x="2722" y="3603"/>
                    <a:pt x="2255" y="2102"/>
                  </a:cubicBezTo>
                  <a:cubicBezTo>
                    <a:pt x="1821" y="601"/>
                    <a:pt x="487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2"/>
            <p:cNvSpPr/>
            <p:nvPr/>
          </p:nvSpPr>
          <p:spPr>
            <a:xfrm>
              <a:off x="17375" y="1709938"/>
              <a:ext cx="163775" cy="34975"/>
            </a:xfrm>
            <a:custGeom>
              <a:avLst/>
              <a:gdLst/>
              <a:ahLst/>
              <a:cxnLst/>
              <a:rect l="l" t="t" r="r" b="b"/>
              <a:pathLst>
                <a:path w="6551" h="1399" extrusionOk="0">
                  <a:moveTo>
                    <a:pt x="3" y="1"/>
                  </a:moveTo>
                  <a:cubicBezTo>
                    <a:pt x="1" y="1"/>
                    <a:pt x="4" y="6"/>
                    <a:pt x="13" y="19"/>
                  </a:cubicBezTo>
                  <a:cubicBezTo>
                    <a:pt x="22" y="31"/>
                    <a:pt x="50" y="51"/>
                    <a:pt x="95" y="78"/>
                  </a:cubicBezTo>
                  <a:lnTo>
                    <a:pt x="95" y="78"/>
                  </a:lnTo>
                  <a:cubicBezTo>
                    <a:pt x="42" y="29"/>
                    <a:pt x="9" y="1"/>
                    <a:pt x="3" y="1"/>
                  </a:cubicBezTo>
                  <a:close/>
                  <a:moveTo>
                    <a:pt x="95" y="78"/>
                  </a:moveTo>
                  <a:cubicBezTo>
                    <a:pt x="279" y="246"/>
                    <a:pt x="705" y="657"/>
                    <a:pt x="1080" y="986"/>
                  </a:cubicBezTo>
                  <a:cubicBezTo>
                    <a:pt x="1514" y="1362"/>
                    <a:pt x="1948" y="1387"/>
                    <a:pt x="2056" y="1387"/>
                  </a:cubicBezTo>
                  <a:cubicBezTo>
                    <a:pt x="2072" y="1387"/>
                    <a:pt x="2081" y="1386"/>
                    <a:pt x="2081" y="1386"/>
                  </a:cubicBezTo>
                  <a:cubicBezTo>
                    <a:pt x="2081" y="1386"/>
                    <a:pt x="1998" y="1287"/>
                    <a:pt x="2172" y="1287"/>
                  </a:cubicBezTo>
                  <a:cubicBezTo>
                    <a:pt x="2244" y="1287"/>
                    <a:pt x="2362" y="1304"/>
                    <a:pt x="2548" y="1353"/>
                  </a:cubicBezTo>
                  <a:cubicBezTo>
                    <a:pt x="2657" y="1385"/>
                    <a:pt x="2781" y="1399"/>
                    <a:pt x="2916" y="1399"/>
                  </a:cubicBezTo>
                  <a:cubicBezTo>
                    <a:pt x="3480" y="1399"/>
                    <a:pt x="4230" y="1161"/>
                    <a:pt x="4850" y="1053"/>
                  </a:cubicBezTo>
                  <a:cubicBezTo>
                    <a:pt x="5584" y="919"/>
                    <a:pt x="6051" y="853"/>
                    <a:pt x="6051" y="853"/>
                  </a:cubicBezTo>
                  <a:lnTo>
                    <a:pt x="6551" y="686"/>
                  </a:lnTo>
                  <a:cubicBezTo>
                    <a:pt x="6551" y="686"/>
                    <a:pt x="6290" y="556"/>
                    <a:pt x="5663" y="556"/>
                  </a:cubicBezTo>
                  <a:cubicBezTo>
                    <a:pt x="5287" y="556"/>
                    <a:pt x="4779" y="603"/>
                    <a:pt x="4116" y="753"/>
                  </a:cubicBezTo>
                  <a:cubicBezTo>
                    <a:pt x="3818" y="827"/>
                    <a:pt x="3505" y="858"/>
                    <a:pt x="3190" y="858"/>
                  </a:cubicBezTo>
                  <a:cubicBezTo>
                    <a:pt x="1839" y="858"/>
                    <a:pt x="449" y="284"/>
                    <a:pt x="95" y="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2"/>
            <p:cNvSpPr/>
            <p:nvPr/>
          </p:nvSpPr>
          <p:spPr>
            <a:xfrm>
              <a:off x="46875" y="1479288"/>
              <a:ext cx="58925" cy="249475"/>
            </a:xfrm>
            <a:custGeom>
              <a:avLst/>
              <a:gdLst/>
              <a:ahLst/>
              <a:cxnLst/>
              <a:rect l="l" t="t" r="r" b="b"/>
              <a:pathLst>
                <a:path w="2357" h="9979" extrusionOk="0">
                  <a:moveTo>
                    <a:pt x="1748" y="1"/>
                  </a:moveTo>
                  <a:cubicBezTo>
                    <a:pt x="1609" y="1"/>
                    <a:pt x="1501" y="38"/>
                    <a:pt x="1501" y="38"/>
                  </a:cubicBezTo>
                  <a:cubicBezTo>
                    <a:pt x="1501" y="38"/>
                    <a:pt x="2035" y="7510"/>
                    <a:pt x="0" y="9979"/>
                  </a:cubicBezTo>
                  <a:lnTo>
                    <a:pt x="367" y="9979"/>
                  </a:lnTo>
                  <a:cubicBezTo>
                    <a:pt x="367" y="9979"/>
                    <a:pt x="2169" y="6276"/>
                    <a:pt x="2335" y="839"/>
                  </a:cubicBezTo>
                  <a:cubicBezTo>
                    <a:pt x="2357" y="126"/>
                    <a:pt x="2001" y="1"/>
                    <a:pt x="1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2"/>
            <p:cNvSpPr/>
            <p:nvPr/>
          </p:nvSpPr>
          <p:spPr>
            <a:xfrm>
              <a:off x="-95725" y="1522738"/>
              <a:ext cx="44225" cy="46925"/>
            </a:xfrm>
            <a:custGeom>
              <a:avLst/>
              <a:gdLst/>
              <a:ahLst/>
              <a:cxnLst/>
              <a:rect l="l" t="t" r="r" b="b"/>
              <a:pathLst>
                <a:path w="1769" h="1877" extrusionOk="0">
                  <a:moveTo>
                    <a:pt x="582" y="1"/>
                  </a:moveTo>
                  <a:cubicBezTo>
                    <a:pt x="577" y="1"/>
                    <a:pt x="572" y="1"/>
                    <a:pt x="567" y="1"/>
                  </a:cubicBezTo>
                  <a:cubicBezTo>
                    <a:pt x="0" y="35"/>
                    <a:pt x="634" y="1469"/>
                    <a:pt x="1168" y="1736"/>
                  </a:cubicBezTo>
                  <a:cubicBezTo>
                    <a:pt x="1345" y="1840"/>
                    <a:pt x="1470" y="1876"/>
                    <a:pt x="1558" y="1876"/>
                  </a:cubicBezTo>
                  <a:cubicBezTo>
                    <a:pt x="1752" y="1876"/>
                    <a:pt x="1768" y="1703"/>
                    <a:pt x="1768" y="1703"/>
                  </a:cubicBezTo>
                  <a:cubicBezTo>
                    <a:pt x="1768" y="1703"/>
                    <a:pt x="1081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2"/>
            <p:cNvSpPr/>
            <p:nvPr/>
          </p:nvSpPr>
          <p:spPr>
            <a:xfrm>
              <a:off x="10050" y="1534088"/>
              <a:ext cx="30175" cy="55975"/>
            </a:xfrm>
            <a:custGeom>
              <a:avLst/>
              <a:gdLst/>
              <a:ahLst/>
              <a:cxnLst/>
              <a:rect l="l" t="t" r="r" b="b"/>
              <a:pathLst>
                <a:path w="1207" h="2239" extrusionOk="0">
                  <a:moveTo>
                    <a:pt x="988" y="0"/>
                  </a:moveTo>
                  <a:cubicBezTo>
                    <a:pt x="809" y="0"/>
                    <a:pt x="552" y="90"/>
                    <a:pt x="339" y="515"/>
                  </a:cubicBezTo>
                  <a:cubicBezTo>
                    <a:pt x="1" y="1192"/>
                    <a:pt x="571" y="2239"/>
                    <a:pt x="818" y="2239"/>
                  </a:cubicBezTo>
                  <a:cubicBezTo>
                    <a:pt x="839" y="2239"/>
                    <a:pt x="858" y="2231"/>
                    <a:pt x="873" y="2216"/>
                  </a:cubicBezTo>
                  <a:cubicBezTo>
                    <a:pt x="1073" y="1982"/>
                    <a:pt x="639" y="615"/>
                    <a:pt x="1207" y="48"/>
                  </a:cubicBezTo>
                  <a:cubicBezTo>
                    <a:pt x="1207" y="48"/>
                    <a:pt x="1118" y="0"/>
                    <a:pt x="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2"/>
            <p:cNvSpPr/>
            <p:nvPr/>
          </p:nvSpPr>
          <p:spPr>
            <a:xfrm>
              <a:off x="9000" y="1465913"/>
              <a:ext cx="47075" cy="35075"/>
            </a:xfrm>
            <a:custGeom>
              <a:avLst/>
              <a:gdLst/>
              <a:ahLst/>
              <a:cxnLst/>
              <a:rect l="l" t="t" r="r" b="b"/>
              <a:pathLst>
                <a:path w="1883" h="1403" extrusionOk="0">
                  <a:moveTo>
                    <a:pt x="903" y="1"/>
                  </a:moveTo>
                  <a:cubicBezTo>
                    <a:pt x="431" y="1"/>
                    <a:pt x="0" y="673"/>
                    <a:pt x="214" y="807"/>
                  </a:cubicBezTo>
                  <a:cubicBezTo>
                    <a:pt x="454" y="966"/>
                    <a:pt x="1076" y="1402"/>
                    <a:pt x="1368" y="1402"/>
                  </a:cubicBezTo>
                  <a:cubicBezTo>
                    <a:pt x="1442" y="1402"/>
                    <a:pt x="1495" y="1374"/>
                    <a:pt x="1515" y="1307"/>
                  </a:cubicBezTo>
                  <a:cubicBezTo>
                    <a:pt x="1515" y="1240"/>
                    <a:pt x="1882" y="640"/>
                    <a:pt x="1249" y="140"/>
                  </a:cubicBezTo>
                  <a:cubicBezTo>
                    <a:pt x="1137" y="41"/>
                    <a:pt x="1019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2"/>
            <p:cNvSpPr/>
            <p:nvPr/>
          </p:nvSpPr>
          <p:spPr>
            <a:xfrm>
              <a:off x="-61550" y="1401838"/>
              <a:ext cx="34425" cy="37325"/>
            </a:xfrm>
            <a:custGeom>
              <a:avLst/>
              <a:gdLst/>
              <a:ahLst/>
              <a:cxnLst/>
              <a:rect l="l" t="t" r="r" b="b"/>
              <a:pathLst>
                <a:path w="1377" h="1493" extrusionOk="0">
                  <a:moveTo>
                    <a:pt x="902" y="1"/>
                  </a:moveTo>
                  <a:cubicBezTo>
                    <a:pt x="401" y="1"/>
                    <a:pt x="1" y="668"/>
                    <a:pt x="234" y="901"/>
                  </a:cubicBezTo>
                  <a:cubicBezTo>
                    <a:pt x="437" y="1129"/>
                    <a:pt x="1006" y="1492"/>
                    <a:pt x="1253" y="1492"/>
                  </a:cubicBezTo>
                  <a:cubicBezTo>
                    <a:pt x="1331" y="1492"/>
                    <a:pt x="1377" y="1456"/>
                    <a:pt x="1369" y="1368"/>
                  </a:cubicBezTo>
                  <a:cubicBezTo>
                    <a:pt x="1369" y="1368"/>
                    <a:pt x="1369" y="1"/>
                    <a:pt x="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2"/>
            <p:cNvSpPr/>
            <p:nvPr/>
          </p:nvSpPr>
          <p:spPr>
            <a:xfrm>
              <a:off x="-129925" y="1391938"/>
              <a:ext cx="43025" cy="29375"/>
            </a:xfrm>
            <a:custGeom>
              <a:avLst/>
              <a:gdLst/>
              <a:ahLst/>
              <a:cxnLst/>
              <a:rect l="l" t="t" r="r" b="b"/>
              <a:pathLst>
                <a:path w="1721" h="1175" extrusionOk="0">
                  <a:moveTo>
                    <a:pt x="345" y="1"/>
                  </a:moveTo>
                  <a:cubicBezTo>
                    <a:pt x="313" y="1"/>
                    <a:pt x="287" y="10"/>
                    <a:pt x="268" y="30"/>
                  </a:cubicBezTo>
                  <a:cubicBezTo>
                    <a:pt x="1" y="230"/>
                    <a:pt x="234" y="1097"/>
                    <a:pt x="434" y="1130"/>
                  </a:cubicBezTo>
                  <a:cubicBezTo>
                    <a:pt x="549" y="1130"/>
                    <a:pt x="990" y="1174"/>
                    <a:pt x="1310" y="1174"/>
                  </a:cubicBezTo>
                  <a:cubicBezTo>
                    <a:pt x="1549" y="1174"/>
                    <a:pt x="1721" y="1150"/>
                    <a:pt x="1635" y="1064"/>
                  </a:cubicBezTo>
                  <a:cubicBezTo>
                    <a:pt x="1635" y="1064"/>
                    <a:pt x="684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2"/>
            <p:cNvSpPr/>
            <p:nvPr/>
          </p:nvSpPr>
          <p:spPr>
            <a:xfrm>
              <a:off x="-184125" y="1417288"/>
              <a:ext cx="36525" cy="29650"/>
            </a:xfrm>
            <a:custGeom>
              <a:avLst/>
              <a:gdLst/>
              <a:ahLst/>
              <a:cxnLst/>
              <a:rect l="l" t="t" r="r" b="b"/>
              <a:pathLst>
                <a:path w="1461" h="1186" extrusionOk="0">
                  <a:moveTo>
                    <a:pt x="224" y="0"/>
                  </a:moveTo>
                  <a:cubicBezTo>
                    <a:pt x="200" y="0"/>
                    <a:pt x="181" y="5"/>
                    <a:pt x="167" y="16"/>
                  </a:cubicBezTo>
                  <a:cubicBezTo>
                    <a:pt x="0" y="116"/>
                    <a:pt x="301" y="1117"/>
                    <a:pt x="568" y="1184"/>
                  </a:cubicBezTo>
                  <a:cubicBezTo>
                    <a:pt x="576" y="1185"/>
                    <a:pt x="585" y="1186"/>
                    <a:pt x="595" y="1186"/>
                  </a:cubicBezTo>
                  <a:cubicBezTo>
                    <a:pt x="849" y="1186"/>
                    <a:pt x="1461" y="777"/>
                    <a:pt x="1268" y="617"/>
                  </a:cubicBezTo>
                  <a:cubicBezTo>
                    <a:pt x="1268" y="617"/>
                    <a:pt x="483" y="0"/>
                    <a:pt x="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2"/>
            <p:cNvSpPr/>
            <p:nvPr/>
          </p:nvSpPr>
          <p:spPr>
            <a:xfrm>
              <a:off x="-200800" y="1479263"/>
              <a:ext cx="37550" cy="22400"/>
            </a:xfrm>
            <a:custGeom>
              <a:avLst/>
              <a:gdLst/>
              <a:ahLst/>
              <a:cxnLst/>
              <a:rect l="l" t="t" r="r" b="b"/>
              <a:pathLst>
                <a:path w="1502" h="896" extrusionOk="0">
                  <a:moveTo>
                    <a:pt x="86" y="1"/>
                  </a:moveTo>
                  <a:cubicBezTo>
                    <a:pt x="32" y="1"/>
                    <a:pt x="0" y="12"/>
                    <a:pt x="0" y="39"/>
                  </a:cubicBezTo>
                  <a:cubicBezTo>
                    <a:pt x="0" y="191"/>
                    <a:pt x="553" y="895"/>
                    <a:pt x="853" y="895"/>
                  </a:cubicBezTo>
                  <a:cubicBezTo>
                    <a:pt x="883" y="895"/>
                    <a:pt x="910" y="888"/>
                    <a:pt x="934" y="873"/>
                  </a:cubicBezTo>
                  <a:cubicBezTo>
                    <a:pt x="1168" y="706"/>
                    <a:pt x="1501" y="573"/>
                    <a:pt x="1235" y="306"/>
                  </a:cubicBezTo>
                  <a:cubicBezTo>
                    <a:pt x="1235" y="306"/>
                    <a:pt x="366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2"/>
            <p:cNvSpPr/>
            <p:nvPr/>
          </p:nvSpPr>
          <p:spPr>
            <a:xfrm>
              <a:off x="-193025" y="1528213"/>
              <a:ext cx="25600" cy="22825"/>
            </a:xfrm>
            <a:custGeom>
              <a:avLst/>
              <a:gdLst/>
              <a:ahLst/>
              <a:cxnLst/>
              <a:rect l="l" t="t" r="r" b="b"/>
              <a:pathLst>
                <a:path w="1024" h="913" extrusionOk="0">
                  <a:moveTo>
                    <a:pt x="109" y="0"/>
                  </a:moveTo>
                  <a:cubicBezTo>
                    <a:pt x="38" y="0"/>
                    <a:pt x="1" y="23"/>
                    <a:pt x="23" y="83"/>
                  </a:cubicBezTo>
                  <a:cubicBezTo>
                    <a:pt x="130" y="271"/>
                    <a:pt x="583" y="912"/>
                    <a:pt x="826" y="912"/>
                  </a:cubicBezTo>
                  <a:cubicBezTo>
                    <a:pt x="884" y="912"/>
                    <a:pt x="931" y="874"/>
                    <a:pt x="957" y="783"/>
                  </a:cubicBezTo>
                  <a:lnTo>
                    <a:pt x="1024" y="283"/>
                  </a:lnTo>
                  <a:cubicBezTo>
                    <a:pt x="1024" y="283"/>
                    <a:pt x="35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2"/>
            <p:cNvSpPr/>
            <p:nvPr/>
          </p:nvSpPr>
          <p:spPr>
            <a:xfrm>
              <a:off x="103575" y="1668688"/>
              <a:ext cx="140125" cy="66750"/>
            </a:xfrm>
            <a:custGeom>
              <a:avLst/>
              <a:gdLst/>
              <a:ahLst/>
              <a:cxnLst/>
              <a:rect l="l" t="t" r="r" b="b"/>
              <a:pathLst>
                <a:path w="5605" h="2670" extrusionOk="0">
                  <a:moveTo>
                    <a:pt x="5605" y="1"/>
                  </a:moveTo>
                  <a:lnTo>
                    <a:pt x="5605" y="1"/>
                  </a:lnTo>
                  <a:cubicBezTo>
                    <a:pt x="5604" y="1"/>
                    <a:pt x="2669" y="2036"/>
                    <a:pt x="1" y="2503"/>
                  </a:cubicBezTo>
                  <a:lnTo>
                    <a:pt x="801" y="2669"/>
                  </a:lnTo>
                  <a:cubicBezTo>
                    <a:pt x="801" y="2669"/>
                    <a:pt x="3637" y="1669"/>
                    <a:pt x="5571" y="201"/>
                  </a:cubicBezTo>
                  <a:lnTo>
                    <a:pt x="5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2"/>
            <p:cNvSpPr/>
            <p:nvPr/>
          </p:nvSpPr>
          <p:spPr>
            <a:xfrm>
              <a:off x="18800" y="1739913"/>
              <a:ext cx="48950" cy="244250"/>
            </a:xfrm>
            <a:custGeom>
              <a:avLst/>
              <a:gdLst/>
              <a:ahLst/>
              <a:cxnLst/>
              <a:rect l="l" t="t" r="r" b="b"/>
              <a:pathLst>
                <a:path w="1958" h="9770" extrusionOk="0">
                  <a:moveTo>
                    <a:pt x="685" y="0"/>
                  </a:moveTo>
                  <a:cubicBezTo>
                    <a:pt x="660" y="0"/>
                    <a:pt x="744" y="375"/>
                    <a:pt x="1057" y="1522"/>
                  </a:cubicBezTo>
                  <a:lnTo>
                    <a:pt x="1157" y="1322"/>
                  </a:lnTo>
                  <a:cubicBezTo>
                    <a:pt x="1157" y="1322"/>
                    <a:pt x="730" y="0"/>
                    <a:pt x="685" y="0"/>
                  </a:cubicBezTo>
                  <a:close/>
                  <a:moveTo>
                    <a:pt x="1057" y="1522"/>
                  </a:moveTo>
                  <a:cubicBezTo>
                    <a:pt x="1957" y="4824"/>
                    <a:pt x="223" y="8827"/>
                    <a:pt x="223" y="8827"/>
                  </a:cubicBezTo>
                  <a:cubicBezTo>
                    <a:pt x="223" y="8827"/>
                    <a:pt x="1" y="9770"/>
                    <a:pt x="177" y="9770"/>
                  </a:cubicBezTo>
                  <a:cubicBezTo>
                    <a:pt x="237" y="9770"/>
                    <a:pt x="344" y="9659"/>
                    <a:pt x="523" y="9361"/>
                  </a:cubicBezTo>
                  <a:cubicBezTo>
                    <a:pt x="1190" y="8226"/>
                    <a:pt x="1690" y="2055"/>
                    <a:pt x="1690" y="2055"/>
                  </a:cubicBezTo>
                  <a:lnTo>
                    <a:pt x="1057" y="1522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2"/>
            <p:cNvSpPr/>
            <p:nvPr/>
          </p:nvSpPr>
          <p:spPr>
            <a:xfrm>
              <a:off x="-543550" y="1553763"/>
              <a:ext cx="657150" cy="863425"/>
            </a:xfrm>
            <a:custGeom>
              <a:avLst/>
              <a:gdLst/>
              <a:ahLst/>
              <a:cxnLst/>
              <a:rect l="l" t="t" r="r" b="b"/>
              <a:pathLst>
                <a:path w="26286" h="34537" extrusionOk="0">
                  <a:moveTo>
                    <a:pt x="6357" y="0"/>
                  </a:moveTo>
                  <a:cubicBezTo>
                    <a:pt x="4256" y="0"/>
                    <a:pt x="1253" y="2655"/>
                    <a:pt x="668" y="5232"/>
                  </a:cubicBezTo>
                  <a:cubicBezTo>
                    <a:pt x="1" y="8134"/>
                    <a:pt x="468" y="9568"/>
                    <a:pt x="1135" y="11436"/>
                  </a:cubicBezTo>
                  <a:cubicBezTo>
                    <a:pt x="1735" y="13304"/>
                    <a:pt x="3136" y="14572"/>
                    <a:pt x="5671" y="15506"/>
                  </a:cubicBezTo>
                  <a:cubicBezTo>
                    <a:pt x="6385" y="15778"/>
                    <a:pt x="7025" y="15876"/>
                    <a:pt x="7576" y="15876"/>
                  </a:cubicBezTo>
                  <a:cubicBezTo>
                    <a:pt x="8981" y="15876"/>
                    <a:pt x="9807" y="15239"/>
                    <a:pt x="9808" y="15239"/>
                  </a:cubicBezTo>
                  <a:lnTo>
                    <a:pt x="9808" y="15239"/>
                  </a:lnTo>
                  <a:cubicBezTo>
                    <a:pt x="8373" y="17340"/>
                    <a:pt x="8507" y="19175"/>
                    <a:pt x="8807" y="21910"/>
                  </a:cubicBezTo>
                  <a:cubicBezTo>
                    <a:pt x="9107" y="24579"/>
                    <a:pt x="10074" y="24612"/>
                    <a:pt x="10308" y="26814"/>
                  </a:cubicBezTo>
                  <a:cubicBezTo>
                    <a:pt x="10508" y="29015"/>
                    <a:pt x="10241" y="30150"/>
                    <a:pt x="11242" y="30783"/>
                  </a:cubicBezTo>
                  <a:cubicBezTo>
                    <a:pt x="12276" y="31417"/>
                    <a:pt x="12276" y="32851"/>
                    <a:pt x="14377" y="34252"/>
                  </a:cubicBezTo>
                  <a:cubicBezTo>
                    <a:pt x="14675" y="34443"/>
                    <a:pt x="15051" y="34537"/>
                    <a:pt x="15485" y="34537"/>
                  </a:cubicBezTo>
                  <a:cubicBezTo>
                    <a:pt x="18163" y="34537"/>
                    <a:pt x="23046" y="30975"/>
                    <a:pt x="25285" y="24746"/>
                  </a:cubicBezTo>
                  <a:cubicBezTo>
                    <a:pt x="26052" y="22477"/>
                    <a:pt x="26286" y="19976"/>
                    <a:pt x="26186" y="17607"/>
                  </a:cubicBezTo>
                  <a:lnTo>
                    <a:pt x="26052" y="15839"/>
                  </a:lnTo>
                  <a:cubicBezTo>
                    <a:pt x="25619" y="11403"/>
                    <a:pt x="24285" y="7767"/>
                    <a:pt x="24285" y="7767"/>
                  </a:cubicBezTo>
                  <a:lnTo>
                    <a:pt x="11275" y="1629"/>
                  </a:lnTo>
                  <a:cubicBezTo>
                    <a:pt x="11275" y="1629"/>
                    <a:pt x="9207" y="1095"/>
                    <a:pt x="7172" y="161"/>
                  </a:cubicBezTo>
                  <a:cubicBezTo>
                    <a:pt x="6924" y="51"/>
                    <a:pt x="6649" y="0"/>
                    <a:pt x="6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2"/>
            <p:cNvSpPr/>
            <p:nvPr/>
          </p:nvSpPr>
          <p:spPr>
            <a:xfrm>
              <a:off x="-460150" y="1580288"/>
              <a:ext cx="497875" cy="334525"/>
            </a:xfrm>
            <a:custGeom>
              <a:avLst/>
              <a:gdLst/>
              <a:ahLst/>
              <a:cxnLst/>
              <a:rect l="l" t="t" r="r" b="b"/>
              <a:pathLst>
                <a:path w="19915" h="13381" extrusionOk="0">
                  <a:moveTo>
                    <a:pt x="2535" y="902"/>
                  </a:moveTo>
                  <a:lnTo>
                    <a:pt x="2535" y="902"/>
                  </a:lnTo>
                  <a:cubicBezTo>
                    <a:pt x="2558" y="915"/>
                    <a:pt x="2603" y="934"/>
                    <a:pt x="2665" y="954"/>
                  </a:cubicBezTo>
                  <a:lnTo>
                    <a:pt x="2665" y="954"/>
                  </a:lnTo>
                  <a:cubicBezTo>
                    <a:pt x="2604" y="924"/>
                    <a:pt x="2557" y="907"/>
                    <a:pt x="2535" y="902"/>
                  </a:cubicBezTo>
                  <a:close/>
                  <a:moveTo>
                    <a:pt x="5310" y="1"/>
                  </a:moveTo>
                  <a:cubicBezTo>
                    <a:pt x="4998" y="1"/>
                    <a:pt x="5121" y="569"/>
                    <a:pt x="4670" y="902"/>
                  </a:cubicBezTo>
                  <a:cubicBezTo>
                    <a:pt x="4433" y="1064"/>
                    <a:pt x="4099" y="1119"/>
                    <a:pt x="3764" y="1119"/>
                  </a:cubicBezTo>
                  <a:cubicBezTo>
                    <a:pt x="3325" y="1119"/>
                    <a:pt x="2886" y="1025"/>
                    <a:pt x="2665" y="954"/>
                  </a:cubicBezTo>
                  <a:lnTo>
                    <a:pt x="2665" y="954"/>
                  </a:lnTo>
                  <a:cubicBezTo>
                    <a:pt x="2974" y="1104"/>
                    <a:pt x="3648" y="1595"/>
                    <a:pt x="3369" y="2736"/>
                  </a:cubicBezTo>
                  <a:cubicBezTo>
                    <a:pt x="3096" y="3964"/>
                    <a:pt x="1015" y="4076"/>
                    <a:pt x="267" y="4076"/>
                  </a:cubicBezTo>
                  <a:cubicBezTo>
                    <a:pt x="101" y="4076"/>
                    <a:pt x="0" y="4071"/>
                    <a:pt x="0" y="4071"/>
                  </a:cubicBezTo>
                  <a:lnTo>
                    <a:pt x="0" y="4071"/>
                  </a:lnTo>
                  <a:cubicBezTo>
                    <a:pt x="0" y="4071"/>
                    <a:pt x="601" y="4304"/>
                    <a:pt x="1101" y="5138"/>
                  </a:cubicBezTo>
                  <a:cubicBezTo>
                    <a:pt x="1635" y="5972"/>
                    <a:pt x="300" y="7106"/>
                    <a:pt x="300" y="7106"/>
                  </a:cubicBezTo>
                  <a:cubicBezTo>
                    <a:pt x="1535" y="7773"/>
                    <a:pt x="667" y="8641"/>
                    <a:pt x="667" y="8641"/>
                  </a:cubicBezTo>
                  <a:cubicBezTo>
                    <a:pt x="667" y="8641"/>
                    <a:pt x="747" y="8621"/>
                    <a:pt x="886" y="8621"/>
                  </a:cubicBezTo>
                  <a:cubicBezTo>
                    <a:pt x="1151" y="8621"/>
                    <a:pt x="1634" y="8692"/>
                    <a:pt x="2202" y="9108"/>
                  </a:cubicBezTo>
                  <a:cubicBezTo>
                    <a:pt x="3056" y="9708"/>
                    <a:pt x="761" y="10819"/>
                    <a:pt x="1374" y="10819"/>
                  </a:cubicBezTo>
                  <a:cubicBezTo>
                    <a:pt x="1407" y="10819"/>
                    <a:pt x="1449" y="10816"/>
                    <a:pt x="1501" y="10809"/>
                  </a:cubicBezTo>
                  <a:cubicBezTo>
                    <a:pt x="1556" y="10800"/>
                    <a:pt x="1609" y="10795"/>
                    <a:pt x="1660" y="10795"/>
                  </a:cubicBezTo>
                  <a:cubicBezTo>
                    <a:pt x="2539" y="10795"/>
                    <a:pt x="2861" y="12080"/>
                    <a:pt x="3303" y="12143"/>
                  </a:cubicBezTo>
                  <a:cubicBezTo>
                    <a:pt x="3341" y="12151"/>
                    <a:pt x="3385" y="12155"/>
                    <a:pt x="3433" y="12155"/>
                  </a:cubicBezTo>
                  <a:cubicBezTo>
                    <a:pt x="3703" y="12155"/>
                    <a:pt x="4113" y="12044"/>
                    <a:pt x="4533" y="12044"/>
                  </a:cubicBezTo>
                  <a:cubicBezTo>
                    <a:pt x="4946" y="12044"/>
                    <a:pt x="5367" y="12151"/>
                    <a:pt x="5671" y="12577"/>
                  </a:cubicBezTo>
                  <a:cubicBezTo>
                    <a:pt x="6244" y="13314"/>
                    <a:pt x="8894" y="13381"/>
                    <a:pt x="9839" y="13381"/>
                  </a:cubicBezTo>
                  <a:cubicBezTo>
                    <a:pt x="10048" y="13381"/>
                    <a:pt x="10174" y="13377"/>
                    <a:pt x="10174" y="13377"/>
                  </a:cubicBezTo>
                  <a:cubicBezTo>
                    <a:pt x="10174" y="13377"/>
                    <a:pt x="10341" y="13244"/>
                    <a:pt x="10608" y="13077"/>
                  </a:cubicBezTo>
                  <a:cubicBezTo>
                    <a:pt x="12276" y="11876"/>
                    <a:pt x="18447" y="7440"/>
                    <a:pt x="19914" y="6706"/>
                  </a:cubicBezTo>
                  <a:cubicBezTo>
                    <a:pt x="18547" y="5972"/>
                    <a:pt x="14911" y="4638"/>
                    <a:pt x="11575" y="3203"/>
                  </a:cubicBezTo>
                  <a:cubicBezTo>
                    <a:pt x="9340" y="2203"/>
                    <a:pt x="7205" y="1202"/>
                    <a:pt x="5971" y="335"/>
                  </a:cubicBezTo>
                  <a:cubicBezTo>
                    <a:pt x="5634" y="94"/>
                    <a:pt x="5436" y="1"/>
                    <a:pt x="5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2"/>
            <p:cNvSpPr/>
            <p:nvPr/>
          </p:nvSpPr>
          <p:spPr>
            <a:xfrm>
              <a:off x="-285875" y="1749588"/>
              <a:ext cx="407825" cy="550925"/>
            </a:xfrm>
            <a:custGeom>
              <a:avLst/>
              <a:gdLst/>
              <a:ahLst/>
              <a:cxnLst/>
              <a:rect l="l" t="t" r="r" b="b"/>
              <a:pathLst>
                <a:path w="16313" h="22037" extrusionOk="0">
                  <a:moveTo>
                    <a:pt x="13177" y="1"/>
                  </a:moveTo>
                  <a:cubicBezTo>
                    <a:pt x="13144" y="101"/>
                    <a:pt x="13044" y="134"/>
                    <a:pt x="12977" y="267"/>
                  </a:cubicBezTo>
                  <a:cubicBezTo>
                    <a:pt x="10842" y="2336"/>
                    <a:pt x="7073" y="4637"/>
                    <a:pt x="4171" y="6572"/>
                  </a:cubicBezTo>
                  <a:cubicBezTo>
                    <a:pt x="1869" y="8073"/>
                    <a:pt x="101" y="9307"/>
                    <a:pt x="68" y="10008"/>
                  </a:cubicBezTo>
                  <a:cubicBezTo>
                    <a:pt x="1" y="11676"/>
                    <a:pt x="1335" y="10775"/>
                    <a:pt x="1769" y="11576"/>
                  </a:cubicBezTo>
                  <a:cubicBezTo>
                    <a:pt x="2236" y="12409"/>
                    <a:pt x="902" y="13243"/>
                    <a:pt x="1102" y="13977"/>
                  </a:cubicBezTo>
                  <a:cubicBezTo>
                    <a:pt x="1335" y="14744"/>
                    <a:pt x="2736" y="14411"/>
                    <a:pt x="1936" y="16646"/>
                  </a:cubicBezTo>
                  <a:cubicBezTo>
                    <a:pt x="1390" y="18260"/>
                    <a:pt x="2769" y="22037"/>
                    <a:pt x="5955" y="22037"/>
                  </a:cubicBezTo>
                  <a:cubicBezTo>
                    <a:pt x="7246" y="22037"/>
                    <a:pt x="8833" y="21417"/>
                    <a:pt x="10709" y="19781"/>
                  </a:cubicBezTo>
                  <a:cubicBezTo>
                    <a:pt x="11509" y="19114"/>
                    <a:pt x="12110" y="18280"/>
                    <a:pt x="12610" y="17413"/>
                  </a:cubicBezTo>
                  <a:cubicBezTo>
                    <a:pt x="16313" y="11008"/>
                    <a:pt x="13511" y="301"/>
                    <a:pt x="13511" y="301"/>
                  </a:cubicBezTo>
                  <a:cubicBezTo>
                    <a:pt x="13511" y="234"/>
                    <a:pt x="13377" y="134"/>
                    <a:pt x="13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2"/>
            <p:cNvSpPr/>
            <p:nvPr/>
          </p:nvSpPr>
          <p:spPr>
            <a:xfrm>
              <a:off x="36875" y="1744763"/>
              <a:ext cx="9550" cy="6525"/>
            </a:xfrm>
            <a:custGeom>
              <a:avLst/>
              <a:gdLst/>
              <a:ahLst/>
              <a:cxnLst/>
              <a:rect l="l" t="t" r="r" b="b"/>
              <a:pathLst>
                <a:path w="382" h="261" extrusionOk="0">
                  <a:moveTo>
                    <a:pt x="301" y="1"/>
                  </a:moveTo>
                  <a:cubicBezTo>
                    <a:pt x="243" y="1"/>
                    <a:pt x="139" y="44"/>
                    <a:pt x="0" y="127"/>
                  </a:cubicBezTo>
                  <a:cubicBezTo>
                    <a:pt x="100" y="160"/>
                    <a:pt x="134" y="194"/>
                    <a:pt x="234" y="260"/>
                  </a:cubicBezTo>
                  <a:cubicBezTo>
                    <a:pt x="370" y="85"/>
                    <a:pt x="381" y="1"/>
                    <a:pt x="301" y="1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2"/>
            <p:cNvSpPr/>
            <p:nvPr/>
          </p:nvSpPr>
          <p:spPr>
            <a:xfrm>
              <a:off x="-257500" y="1747088"/>
              <a:ext cx="300225" cy="493700"/>
            </a:xfrm>
            <a:custGeom>
              <a:avLst/>
              <a:gdLst/>
              <a:ahLst/>
              <a:cxnLst/>
              <a:rect l="l" t="t" r="r" b="b"/>
              <a:pathLst>
                <a:path w="12009" h="19748" extrusionOk="0">
                  <a:moveTo>
                    <a:pt x="11742" y="0"/>
                  </a:moveTo>
                  <a:cubicBezTo>
                    <a:pt x="11608" y="2903"/>
                    <a:pt x="10407" y="5571"/>
                    <a:pt x="9407" y="7706"/>
                  </a:cubicBezTo>
                  <a:cubicBezTo>
                    <a:pt x="9006" y="8607"/>
                    <a:pt x="8606" y="9441"/>
                    <a:pt x="8373" y="10208"/>
                  </a:cubicBezTo>
                  <a:cubicBezTo>
                    <a:pt x="8072" y="11108"/>
                    <a:pt x="8039" y="11676"/>
                    <a:pt x="8039" y="12176"/>
                  </a:cubicBezTo>
                  <a:cubicBezTo>
                    <a:pt x="8006" y="12943"/>
                    <a:pt x="8006" y="13610"/>
                    <a:pt x="6505" y="15612"/>
                  </a:cubicBezTo>
                  <a:cubicBezTo>
                    <a:pt x="4236" y="18847"/>
                    <a:pt x="667" y="18847"/>
                    <a:pt x="600" y="18847"/>
                  </a:cubicBezTo>
                  <a:lnTo>
                    <a:pt x="0" y="19748"/>
                  </a:lnTo>
                  <a:cubicBezTo>
                    <a:pt x="33" y="19748"/>
                    <a:pt x="4403" y="19047"/>
                    <a:pt x="6738" y="15845"/>
                  </a:cubicBezTo>
                  <a:cubicBezTo>
                    <a:pt x="8239" y="13744"/>
                    <a:pt x="8273" y="13077"/>
                    <a:pt x="8273" y="12243"/>
                  </a:cubicBezTo>
                  <a:cubicBezTo>
                    <a:pt x="8273" y="11776"/>
                    <a:pt x="8339" y="11242"/>
                    <a:pt x="8606" y="10341"/>
                  </a:cubicBezTo>
                  <a:cubicBezTo>
                    <a:pt x="8873" y="9574"/>
                    <a:pt x="9240" y="8740"/>
                    <a:pt x="9674" y="7839"/>
                  </a:cubicBezTo>
                  <a:cubicBezTo>
                    <a:pt x="10674" y="5671"/>
                    <a:pt x="11875" y="3003"/>
                    <a:pt x="12009" y="34"/>
                  </a:cubicBezTo>
                  <a:lnTo>
                    <a:pt x="117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2"/>
            <p:cNvSpPr/>
            <p:nvPr/>
          </p:nvSpPr>
          <p:spPr>
            <a:xfrm>
              <a:off x="-274200" y="2038963"/>
              <a:ext cx="223525" cy="135125"/>
            </a:xfrm>
            <a:custGeom>
              <a:avLst/>
              <a:gdLst/>
              <a:ahLst/>
              <a:cxnLst/>
              <a:rect l="l" t="t" r="r" b="b"/>
              <a:pathLst>
                <a:path w="8941" h="5405" extrusionOk="0">
                  <a:moveTo>
                    <a:pt x="8874" y="1"/>
                  </a:moveTo>
                  <a:cubicBezTo>
                    <a:pt x="8841" y="1"/>
                    <a:pt x="5638" y="668"/>
                    <a:pt x="3770" y="2769"/>
                  </a:cubicBezTo>
                  <a:cubicBezTo>
                    <a:pt x="2974" y="3636"/>
                    <a:pt x="2300" y="3887"/>
                    <a:pt x="1786" y="3887"/>
                  </a:cubicBezTo>
                  <a:cubicBezTo>
                    <a:pt x="1073" y="3887"/>
                    <a:pt x="668" y="3403"/>
                    <a:pt x="668" y="3403"/>
                  </a:cubicBezTo>
                  <a:lnTo>
                    <a:pt x="1" y="5404"/>
                  </a:lnTo>
                  <a:cubicBezTo>
                    <a:pt x="68" y="5404"/>
                    <a:pt x="2036" y="5004"/>
                    <a:pt x="3937" y="2903"/>
                  </a:cubicBezTo>
                  <a:cubicBezTo>
                    <a:pt x="5772" y="868"/>
                    <a:pt x="8907" y="201"/>
                    <a:pt x="8941" y="201"/>
                  </a:cubicBezTo>
                  <a:lnTo>
                    <a:pt x="8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2"/>
            <p:cNvSpPr/>
            <p:nvPr/>
          </p:nvSpPr>
          <p:spPr>
            <a:xfrm>
              <a:off x="-292525" y="1927213"/>
              <a:ext cx="283550" cy="76350"/>
            </a:xfrm>
            <a:custGeom>
              <a:avLst/>
              <a:gdLst/>
              <a:ahLst/>
              <a:cxnLst/>
              <a:rect l="l" t="t" r="r" b="b"/>
              <a:pathLst>
                <a:path w="11342" h="3054" extrusionOk="0">
                  <a:moveTo>
                    <a:pt x="11175" y="1"/>
                  </a:moveTo>
                  <a:cubicBezTo>
                    <a:pt x="11143" y="33"/>
                    <a:pt x="6849" y="2782"/>
                    <a:pt x="3553" y="2782"/>
                  </a:cubicBezTo>
                  <a:cubicBezTo>
                    <a:pt x="3423" y="2782"/>
                    <a:pt x="3295" y="2778"/>
                    <a:pt x="3169" y="2769"/>
                  </a:cubicBezTo>
                  <a:cubicBezTo>
                    <a:pt x="1334" y="2669"/>
                    <a:pt x="1134" y="1869"/>
                    <a:pt x="934" y="1535"/>
                  </a:cubicBezTo>
                  <a:cubicBezTo>
                    <a:pt x="873" y="1438"/>
                    <a:pt x="791" y="1407"/>
                    <a:pt x="710" y="1407"/>
                  </a:cubicBezTo>
                  <a:cubicBezTo>
                    <a:pt x="569" y="1407"/>
                    <a:pt x="434" y="1502"/>
                    <a:pt x="434" y="1502"/>
                  </a:cubicBezTo>
                  <a:lnTo>
                    <a:pt x="133" y="1402"/>
                  </a:lnTo>
                  <a:lnTo>
                    <a:pt x="133" y="1402"/>
                  </a:lnTo>
                  <a:cubicBezTo>
                    <a:pt x="133" y="1468"/>
                    <a:pt x="0" y="1735"/>
                    <a:pt x="267" y="2069"/>
                  </a:cubicBezTo>
                  <a:cubicBezTo>
                    <a:pt x="634" y="2636"/>
                    <a:pt x="1601" y="2903"/>
                    <a:pt x="3169" y="3036"/>
                  </a:cubicBezTo>
                  <a:cubicBezTo>
                    <a:pt x="3317" y="3048"/>
                    <a:pt x="3466" y="3053"/>
                    <a:pt x="3618" y="3053"/>
                  </a:cubicBezTo>
                  <a:cubicBezTo>
                    <a:pt x="6987" y="3053"/>
                    <a:pt x="11150" y="328"/>
                    <a:pt x="11341" y="201"/>
                  </a:cubicBezTo>
                  <a:lnTo>
                    <a:pt x="11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2"/>
            <p:cNvSpPr/>
            <p:nvPr/>
          </p:nvSpPr>
          <p:spPr>
            <a:xfrm>
              <a:off x="-205800" y="2126538"/>
              <a:ext cx="179300" cy="180150"/>
            </a:xfrm>
            <a:custGeom>
              <a:avLst/>
              <a:gdLst/>
              <a:ahLst/>
              <a:cxnLst/>
              <a:rect l="l" t="t" r="r" b="b"/>
              <a:pathLst>
                <a:path w="7172" h="7206" extrusionOk="0">
                  <a:moveTo>
                    <a:pt x="6972" y="0"/>
                  </a:moveTo>
                  <a:cubicBezTo>
                    <a:pt x="5137" y="4670"/>
                    <a:pt x="34" y="6605"/>
                    <a:pt x="0" y="6605"/>
                  </a:cubicBezTo>
                  <a:lnTo>
                    <a:pt x="601" y="7205"/>
                  </a:lnTo>
                  <a:cubicBezTo>
                    <a:pt x="634" y="7205"/>
                    <a:pt x="5337" y="4837"/>
                    <a:pt x="7172" y="67"/>
                  </a:cubicBezTo>
                  <a:lnTo>
                    <a:pt x="69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2"/>
            <p:cNvSpPr/>
            <p:nvPr/>
          </p:nvSpPr>
          <p:spPr>
            <a:xfrm>
              <a:off x="-140750" y="2101513"/>
              <a:ext cx="164300" cy="226850"/>
            </a:xfrm>
            <a:custGeom>
              <a:avLst/>
              <a:gdLst/>
              <a:ahLst/>
              <a:cxnLst/>
              <a:rect l="l" t="t" r="r" b="b"/>
              <a:pathLst>
                <a:path w="6572" h="9074" extrusionOk="0">
                  <a:moveTo>
                    <a:pt x="6338" y="0"/>
                  </a:moveTo>
                  <a:cubicBezTo>
                    <a:pt x="5371" y="5004"/>
                    <a:pt x="67" y="8773"/>
                    <a:pt x="0" y="8840"/>
                  </a:cubicBezTo>
                  <a:lnTo>
                    <a:pt x="901" y="9073"/>
                  </a:lnTo>
                  <a:cubicBezTo>
                    <a:pt x="934" y="9040"/>
                    <a:pt x="5537" y="5104"/>
                    <a:pt x="6571" y="67"/>
                  </a:cubicBez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2"/>
            <p:cNvSpPr/>
            <p:nvPr/>
          </p:nvSpPr>
          <p:spPr>
            <a:xfrm>
              <a:off x="-5675" y="2074813"/>
              <a:ext cx="60900" cy="173500"/>
            </a:xfrm>
            <a:custGeom>
              <a:avLst/>
              <a:gdLst/>
              <a:ahLst/>
              <a:cxnLst/>
              <a:rect l="l" t="t" r="r" b="b"/>
              <a:pathLst>
                <a:path w="2436" h="6940" extrusionOk="0">
                  <a:moveTo>
                    <a:pt x="2036" y="1"/>
                  </a:moveTo>
                  <a:cubicBezTo>
                    <a:pt x="2169" y="2469"/>
                    <a:pt x="1" y="6906"/>
                    <a:pt x="1" y="6939"/>
                  </a:cubicBezTo>
                  <a:lnTo>
                    <a:pt x="968" y="6572"/>
                  </a:lnTo>
                  <a:cubicBezTo>
                    <a:pt x="1002" y="6405"/>
                    <a:pt x="2436" y="2469"/>
                    <a:pt x="2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2"/>
            <p:cNvSpPr/>
            <p:nvPr/>
          </p:nvSpPr>
          <p:spPr>
            <a:xfrm>
              <a:off x="-77375" y="1981413"/>
              <a:ext cx="161800" cy="156675"/>
            </a:xfrm>
            <a:custGeom>
              <a:avLst/>
              <a:gdLst/>
              <a:ahLst/>
              <a:cxnLst/>
              <a:rect l="l" t="t" r="r" b="b"/>
              <a:pathLst>
                <a:path w="6472" h="6267" extrusionOk="0">
                  <a:moveTo>
                    <a:pt x="5337" y="3036"/>
                  </a:moveTo>
                  <a:cubicBezTo>
                    <a:pt x="5237" y="3303"/>
                    <a:pt x="5137" y="3503"/>
                    <a:pt x="5004" y="3737"/>
                  </a:cubicBezTo>
                  <a:cubicBezTo>
                    <a:pt x="4970" y="3770"/>
                    <a:pt x="4970" y="3870"/>
                    <a:pt x="4904" y="3904"/>
                  </a:cubicBezTo>
                  <a:cubicBezTo>
                    <a:pt x="4670" y="4371"/>
                    <a:pt x="4370" y="4738"/>
                    <a:pt x="4036" y="5004"/>
                  </a:cubicBezTo>
                  <a:cubicBezTo>
                    <a:pt x="3970" y="5038"/>
                    <a:pt x="3870" y="5138"/>
                    <a:pt x="3803" y="5138"/>
                  </a:cubicBezTo>
                  <a:lnTo>
                    <a:pt x="3736" y="5138"/>
                  </a:lnTo>
                  <a:cubicBezTo>
                    <a:pt x="3636" y="5171"/>
                    <a:pt x="3536" y="5188"/>
                    <a:pt x="3436" y="5188"/>
                  </a:cubicBezTo>
                  <a:cubicBezTo>
                    <a:pt x="3336" y="5188"/>
                    <a:pt x="3236" y="5171"/>
                    <a:pt x="3136" y="5138"/>
                  </a:cubicBezTo>
                  <a:lnTo>
                    <a:pt x="3036" y="5071"/>
                  </a:lnTo>
                  <a:lnTo>
                    <a:pt x="3002" y="5138"/>
                  </a:lnTo>
                  <a:cubicBezTo>
                    <a:pt x="2802" y="5305"/>
                    <a:pt x="2302" y="5572"/>
                    <a:pt x="1868" y="5738"/>
                  </a:cubicBezTo>
                  <a:cubicBezTo>
                    <a:pt x="1835" y="5738"/>
                    <a:pt x="1835" y="5805"/>
                    <a:pt x="1801" y="5805"/>
                  </a:cubicBezTo>
                  <a:cubicBezTo>
                    <a:pt x="1601" y="5855"/>
                    <a:pt x="1409" y="5897"/>
                    <a:pt x="1247" y="5897"/>
                  </a:cubicBezTo>
                  <a:cubicBezTo>
                    <a:pt x="1084" y="5897"/>
                    <a:pt x="951" y="5855"/>
                    <a:pt x="867" y="5738"/>
                  </a:cubicBezTo>
                  <a:lnTo>
                    <a:pt x="334" y="5171"/>
                  </a:lnTo>
                  <a:lnTo>
                    <a:pt x="901" y="4004"/>
                  </a:lnTo>
                  <a:cubicBezTo>
                    <a:pt x="1034" y="4204"/>
                    <a:pt x="1334" y="4537"/>
                    <a:pt x="1668" y="4604"/>
                  </a:cubicBezTo>
                  <a:cubicBezTo>
                    <a:pt x="1732" y="4632"/>
                    <a:pt x="1797" y="4644"/>
                    <a:pt x="1861" y="4644"/>
                  </a:cubicBezTo>
                  <a:cubicBezTo>
                    <a:pt x="2030" y="4644"/>
                    <a:pt x="2199" y="4558"/>
                    <a:pt x="2369" y="4437"/>
                  </a:cubicBezTo>
                  <a:cubicBezTo>
                    <a:pt x="2927" y="4055"/>
                    <a:pt x="3434" y="3647"/>
                    <a:pt x="3752" y="3647"/>
                  </a:cubicBezTo>
                  <a:cubicBezTo>
                    <a:pt x="3795" y="3647"/>
                    <a:pt x="3834" y="3654"/>
                    <a:pt x="3870" y="3670"/>
                  </a:cubicBezTo>
                  <a:cubicBezTo>
                    <a:pt x="3903" y="3670"/>
                    <a:pt x="3970" y="3704"/>
                    <a:pt x="3970" y="3704"/>
                  </a:cubicBezTo>
                  <a:cubicBezTo>
                    <a:pt x="4056" y="3761"/>
                    <a:pt x="4192" y="3844"/>
                    <a:pt x="4378" y="3844"/>
                  </a:cubicBezTo>
                  <a:cubicBezTo>
                    <a:pt x="4407" y="3844"/>
                    <a:pt x="4438" y="3841"/>
                    <a:pt x="4470" y="3837"/>
                  </a:cubicBezTo>
                  <a:cubicBezTo>
                    <a:pt x="4496" y="3846"/>
                    <a:pt x="4523" y="3850"/>
                    <a:pt x="4551" y="3850"/>
                  </a:cubicBezTo>
                  <a:cubicBezTo>
                    <a:pt x="4735" y="3850"/>
                    <a:pt x="4961" y="3645"/>
                    <a:pt x="5337" y="3036"/>
                  </a:cubicBezTo>
                  <a:close/>
                  <a:moveTo>
                    <a:pt x="6205" y="1"/>
                  </a:moveTo>
                  <a:cubicBezTo>
                    <a:pt x="5504" y="1702"/>
                    <a:pt x="4804" y="3670"/>
                    <a:pt x="4370" y="3737"/>
                  </a:cubicBezTo>
                  <a:cubicBezTo>
                    <a:pt x="4334" y="3746"/>
                    <a:pt x="4306" y="3750"/>
                    <a:pt x="4280" y="3750"/>
                  </a:cubicBezTo>
                  <a:cubicBezTo>
                    <a:pt x="4211" y="3750"/>
                    <a:pt x="4167" y="3719"/>
                    <a:pt x="4070" y="3670"/>
                  </a:cubicBezTo>
                  <a:cubicBezTo>
                    <a:pt x="4036" y="3637"/>
                    <a:pt x="4003" y="3637"/>
                    <a:pt x="3970" y="3570"/>
                  </a:cubicBezTo>
                  <a:cubicBezTo>
                    <a:pt x="3895" y="3541"/>
                    <a:pt x="3818" y="3527"/>
                    <a:pt x="3738" y="3527"/>
                  </a:cubicBezTo>
                  <a:cubicBezTo>
                    <a:pt x="3353" y="3527"/>
                    <a:pt x="2892" y="3846"/>
                    <a:pt x="2202" y="4371"/>
                  </a:cubicBezTo>
                  <a:cubicBezTo>
                    <a:pt x="2074" y="4473"/>
                    <a:pt x="1947" y="4516"/>
                    <a:pt x="1819" y="4516"/>
                  </a:cubicBezTo>
                  <a:cubicBezTo>
                    <a:pt x="1780" y="4516"/>
                    <a:pt x="1741" y="4512"/>
                    <a:pt x="1701" y="4504"/>
                  </a:cubicBezTo>
                  <a:cubicBezTo>
                    <a:pt x="1268" y="4371"/>
                    <a:pt x="1001" y="3837"/>
                    <a:pt x="1001" y="3837"/>
                  </a:cubicBezTo>
                  <a:lnTo>
                    <a:pt x="867" y="3637"/>
                  </a:lnTo>
                  <a:lnTo>
                    <a:pt x="667" y="4004"/>
                  </a:lnTo>
                  <a:lnTo>
                    <a:pt x="34" y="5238"/>
                  </a:lnTo>
                  <a:lnTo>
                    <a:pt x="0" y="5338"/>
                  </a:lnTo>
                  <a:lnTo>
                    <a:pt x="167" y="5505"/>
                  </a:lnTo>
                  <a:lnTo>
                    <a:pt x="634" y="6039"/>
                  </a:lnTo>
                  <a:cubicBezTo>
                    <a:pt x="779" y="6204"/>
                    <a:pt x="962" y="6267"/>
                    <a:pt x="1168" y="6267"/>
                  </a:cubicBezTo>
                  <a:cubicBezTo>
                    <a:pt x="1294" y="6267"/>
                    <a:pt x="1429" y="6243"/>
                    <a:pt x="1568" y="6205"/>
                  </a:cubicBezTo>
                  <a:cubicBezTo>
                    <a:pt x="1701" y="6172"/>
                    <a:pt x="1801" y="6172"/>
                    <a:pt x="1902" y="6139"/>
                  </a:cubicBezTo>
                  <a:cubicBezTo>
                    <a:pt x="2402" y="5905"/>
                    <a:pt x="2902" y="5638"/>
                    <a:pt x="3069" y="5505"/>
                  </a:cubicBezTo>
                  <a:cubicBezTo>
                    <a:pt x="3187" y="5528"/>
                    <a:pt x="3338" y="5552"/>
                    <a:pt x="3464" y="5552"/>
                  </a:cubicBezTo>
                  <a:cubicBezTo>
                    <a:pt x="3516" y="5552"/>
                    <a:pt x="3564" y="5548"/>
                    <a:pt x="3603" y="5538"/>
                  </a:cubicBezTo>
                  <a:cubicBezTo>
                    <a:pt x="3703" y="5538"/>
                    <a:pt x="3770" y="5505"/>
                    <a:pt x="3870" y="5471"/>
                  </a:cubicBezTo>
                  <a:cubicBezTo>
                    <a:pt x="3870" y="5471"/>
                    <a:pt x="3903" y="5471"/>
                    <a:pt x="3903" y="5405"/>
                  </a:cubicBezTo>
                  <a:cubicBezTo>
                    <a:pt x="4237" y="5238"/>
                    <a:pt x="4570" y="4904"/>
                    <a:pt x="4837" y="4504"/>
                  </a:cubicBezTo>
                  <a:cubicBezTo>
                    <a:pt x="4904" y="4371"/>
                    <a:pt x="5004" y="4204"/>
                    <a:pt x="5070" y="4037"/>
                  </a:cubicBezTo>
                  <a:cubicBezTo>
                    <a:pt x="5504" y="3237"/>
                    <a:pt x="5838" y="2336"/>
                    <a:pt x="6004" y="1735"/>
                  </a:cubicBezTo>
                  <a:cubicBezTo>
                    <a:pt x="6171" y="1369"/>
                    <a:pt x="6205" y="1168"/>
                    <a:pt x="6238" y="1135"/>
                  </a:cubicBezTo>
                  <a:lnTo>
                    <a:pt x="6471" y="334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2"/>
            <p:cNvSpPr/>
            <p:nvPr/>
          </p:nvSpPr>
          <p:spPr>
            <a:xfrm>
              <a:off x="-69050" y="2057313"/>
              <a:ext cx="125125" cy="74475"/>
            </a:xfrm>
            <a:custGeom>
              <a:avLst/>
              <a:gdLst/>
              <a:ahLst/>
              <a:cxnLst/>
              <a:rect l="l" t="t" r="r" b="b"/>
              <a:pathLst>
                <a:path w="5005" h="2979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4571" y="701"/>
                    <a:pt x="4337" y="868"/>
                    <a:pt x="4137" y="934"/>
                  </a:cubicBezTo>
                  <a:cubicBezTo>
                    <a:pt x="4105" y="939"/>
                    <a:pt x="4074" y="941"/>
                    <a:pt x="4045" y="941"/>
                  </a:cubicBezTo>
                  <a:cubicBezTo>
                    <a:pt x="3859" y="941"/>
                    <a:pt x="3723" y="859"/>
                    <a:pt x="3637" y="801"/>
                  </a:cubicBezTo>
                  <a:cubicBezTo>
                    <a:pt x="3570" y="734"/>
                    <a:pt x="3537" y="734"/>
                    <a:pt x="3537" y="734"/>
                  </a:cubicBezTo>
                  <a:cubicBezTo>
                    <a:pt x="3509" y="725"/>
                    <a:pt x="3479" y="721"/>
                    <a:pt x="3446" y="721"/>
                  </a:cubicBezTo>
                  <a:cubicBezTo>
                    <a:pt x="3131" y="721"/>
                    <a:pt x="2610" y="1141"/>
                    <a:pt x="2036" y="1535"/>
                  </a:cubicBezTo>
                  <a:cubicBezTo>
                    <a:pt x="1887" y="1658"/>
                    <a:pt x="1702" y="1727"/>
                    <a:pt x="1521" y="1727"/>
                  </a:cubicBezTo>
                  <a:cubicBezTo>
                    <a:pt x="1458" y="1727"/>
                    <a:pt x="1395" y="1719"/>
                    <a:pt x="1335" y="1702"/>
                  </a:cubicBezTo>
                  <a:cubicBezTo>
                    <a:pt x="1001" y="1635"/>
                    <a:pt x="701" y="1301"/>
                    <a:pt x="568" y="1101"/>
                  </a:cubicBezTo>
                  <a:lnTo>
                    <a:pt x="1" y="2269"/>
                  </a:lnTo>
                  <a:lnTo>
                    <a:pt x="534" y="2836"/>
                  </a:lnTo>
                  <a:cubicBezTo>
                    <a:pt x="628" y="2937"/>
                    <a:pt x="761" y="2978"/>
                    <a:pt x="916" y="2978"/>
                  </a:cubicBezTo>
                  <a:cubicBezTo>
                    <a:pt x="1477" y="2978"/>
                    <a:pt x="2329" y="2430"/>
                    <a:pt x="2669" y="2169"/>
                  </a:cubicBezTo>
                  <a:lnTo>
                    <a:pt x="2703" y="2135"/>
                  </a:lnTo>
                  <a:lnTo>
                    <a:pt x="2803" y="2169"/>
                  </a:lnTo>
                  <a:cubicBezTo>
                    <a:pt x="2896" y="2215"/>
                    <a:pt x="2996" y="2240"/>
                    <a:pt x="3096" y="2240"/>
                  </a:cubicBezTo>
                  <a:cubicBezTo>
                    <a:pt x="3212" y="2240"/>
                    <a:pt x="3329" y="2207"/>
                    <a:pt x="3437" y="2135"/>
                  </a:cubicBezTo>
                  <a:cubicBezTo>
                    <a:pt x="4070" y="1835"/>
                    <a:pt x="4637" y="934"/>
                    <a:pt x="5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2"/>
            <p:cNvSpPr/>
            <p:nvPr/>
          </p:nvSpPr>
          <p:spPr>
            <a:xfrm>
              <a:off x="-49025" y="1939713"/>
              <a:ext cx="162625" cy="96925"/>
            </a:xfrm>
            <a:custGeom>
              <a:avLst/>
              <a:gdLst/>
              <a:ahLst/>
              <a:cxnLst/>
              <a:rect l="l" t="t" r="r" b="b"/>
              <a:pathLst>
                <a:path w="6505" h="3877" extrusionOk="0">
                  <a:moveTo>
                    <a:pt x="4170" y="201"/>
                  </a:moveTo>
                  <a:cubicBezTo>
                    <a:pt x="4370" y="201"/>
                    <a:pt x="4604" y="335"/>
                    <a:pt x="4937" y="668"/>
                  </a:cubicBezTo>
                  <a:lnTo>
                    <a:pt x="5037" y="735"/>
                  </a:lnTo>
                  <a:cubicBezTo>
                    <a:pt x="5343" y="1013"/>
                    <a:pt x="5602" y="1152"/>
                    <a:pt x="5816" y="1152"/>
                  </a:cubicBezTo>
                  <a:cubicBezTo>
                    <a:pt x="5858" y="1152"/>
                    <a:pt x="5899" y="1146"/>
                    <a:pt x="5938" y="1135"/>
                  </a:cubicBezTo>
                  <a:cubicBezTo>
                    <a:pt x="6071" y="1068"/>
                    <a:pt x="6171" y="1035"/>
                    <a:pt x="6205" y="1002"/>
                  </a:cubicBezTo>
                  <a:cubicBezTo>
                    <a:pt x="6238" y="1335"/>
                    <a:pt x="6238" y="1702"/>
                    <a:pt x="6271" y="1969"/>
                  </a:cubicBezTo>
                  <a:cubicBezTo>
                    <a:pt x="6271" y="2036"/>
                    <a:pt x="6238" y="2136"/>
                    <a:pt x="6171" y="2136"/>
                  </a:cubicBezTo>
                  <a:cubicBezTo>
                    <a:pt x="6128" y="2147"/>
                    <a:pt x="6079" y="2152"/>
                    <a:pt x="6027" y="2152"/>
                  </a:cubicBezTo>
                  <a:cubicBezTo>
                    <a:pt x="5756" y="2152"/>
                    <a:pt x="5378" y="2004"/>
                    <a:pt x="5071" y="1669"/>
                  </a:cubicBezTo>
                  <a:cubicBezTo>
                    <a:pt x="5071" y="1669"/>
                    <a:pt x="5071" y="1635"/>
                    <a:pt x="5037" y="1635"/>
                  </a:cubicBezTo>
                  <a:cubicBezTo>
                    <a:pt x="4904" y="1502"/>
                    <a:pt x="4770" y="1469"/>
                    <a:pt x="4670" y="1469"/>
                  </a:cubicBezTo>
                  <a:cubicBezTo>
                    <a:pt x="4203" y="1469"/>
                    <a:pt x="3703" y="2002"/>
                    <a:pt x="3103" y="2636"/>
                  </a:cubicBezTo>
                  <a:cubicBezTo>
                    <a:pt x="2869" y="2870"/>
                    <a:pt x="2669" y="3170"/>
                    <a:pt x="2369" y="3403"/>
                  </a:cubicBezTo>
                  <a:cubicBezTo>
                    <a:pt x="2102" y="3670"/>
                    <a:pt x="1835" y="3737"/>
                    <a:pt x="1535" y="3737"/>
                  </a:cubicBezTo>
                  <a:cubicBezTo>
                    <a:pt x="934" y="3704"/>
                    <a:pt x="367" y="3170"/>
                    <a:pt x="200" y="3003"/>
                  </a:cubicBezTo>
                  <a:lnTo>
                    <a:pt x="768" y="1469"/>
                  </a:lnTo>
                  <a:cubicBezTo>
                    <a:pt x="901" y="1669"/>
                    <a:pt x="1068" y="1969"/>
                    <a:pt x="1368" y="2036"/>
                  </a:cubicBezTo>
                  <a:cubicBezTo>
                    <a:pt x="1445" y="2067"/>
                    <a:pt x="1524" y="2081"/>
                    <a:pt x="1605" y="2081"/>
                  </a:cubicBezTo>
                  <a:cubicBezTo>
                    <a:pt x="1875" y="2081"/>
                    <a:pt x="2169" y="1918"/>
                    <a:pt x="2502" y="1635"/>
                  </a:cubicBezTo>
                  <a:cubicBezTo>
                    <a:pt x="2736" y="1369"/>
                    <a:pt x="2936" y="1168"/>
                    <a:pt x="3103" y="968"/>
                  </a:cubicBezTo>
                  <a:cubicBezTo>
                    <a:pt x="3536" y="501"/>
                    <a:pt x="3836" y="201"/>
                    <a:pt x="4170" y="201"/>
                  </a:cubicBezTo>
                  <a:close/>
                  <a:moveTo>
                    <a:pt x="4170" y="1"/>
                  </a:moveTo>
                  <a:cubicBezTo>
                    <a:pt x="3736" y="1"/>
                    <a:pt x="3436" y="335"/>
                    <a:pt x="2936" y="802"/>
                  </a:cubicBezTo>
                  <a:cubicBezTo>
                    <a:pt x="2769" y="1002"/>
                    <a:pt x="2569" y="1202"/>
                    <a:pt x="2335" y="1402"/>
                  </a:cubicBezTo>
                  <a:cubicBezTo>
                    <a:pt x="2057" y="1680"/>
                    <a:pt x="1779" y="1819"/>
                    <a:pt x="1559" y="1819"/>
                  </a:cubicBezTo>
                  <a:cubicBezTo>
                    <a:pt x="1515" y="1819"/>
                    <a:pt x="1474" y="1813"/>
                    <a:pt x="1435" y="1802"/>
                  </a:cubicBezTo>
                  <a:cubicBezTo>
                    <a:pt x="1101" y="1669"/>
                    <a:pt x="934" y="1202"/>
                    <a:pt x="934" y="1068"/>
                  </a:cubicBezTo>
                  <a:lnTo>
                    <a:pt x="934" y="1035"/>
                  </a:lnTo>
                  <a:lnTo>
                    <a:pt x="868" y="668"/>
                  </a:lnTo>
                  <a:lnTo>
                    <a:pt x="868" y="635"/>
                  </a:lnTo>
                  <a:lnTo>
                    <a:pt x="734" y="968"/>
                  </a:lnTo>
                  <a:lnTo>
                    <a:pt x="34" y="2836"/>
                  </a:lnTo>
                  <a:lnTo>
                    <a:pt x="0" y="2903"/>
                  </a:lnTo>
                  <a:lnTo>
                    <a:pt x="34" y="2970"/>
                  </a:lnTo>
                  <a:lnTo>
                    <a:pt x="200" y="3137"/>
                  </a:lnTo>
                  <a:cubicBezTo>
                    <a:pt x="434" y="3370"/>
                    <a:pt x="1001" y="3804"/>
                    <a:pt x="1601" y="3870"/>
                  </a:cubicBezTo>
                  <a:cubicBezTo>
                    <a:pt x="1650" y="3874"/>
                    <a:pt x="1698" y="3877"/>
                    <a:pt x="1744" y="3877"/>
                  </a:cubicBezTo>
                  <a:cubicBezTo>
                    <a:pt x="2082" y="3877"/>
                    <a:pt x="2368" y="3767"/>
                    <a:pt x="2602" y="3504"/>
                  </a:cubicBezTo>
                  <a:cubicBezTo>
                    <a:pt x="2869" y="3237"/>
                    <a:pt x="3103" y="2970"/>
                    <a:pt x="3369" y="2703"/>
                  </a:cubicBezTo>
                  <a:cubicBezTo>
                    <a:pt x="3903" y="2136"/>
                    <a:pt x="4370" y="1569"/>
                    <a:pt x="4737" y="1569"/>
                  </a:cubicBezTo>
                  <a:cubicBezTo>
                    <a:pt x="4837" y="1569"/>
                    <a:pt x="4904" y="1635"/>
                    <a:pt x="5004" y="1702"/>
                  </a:cubicBezTo>
                  <a:lnTo>
                    <a:pt x="5104" y="1836"/>
                  </a:lnTo>
                  <a:cubicBezTo>
                    <a:pt x="5427" y="2109"/>
                    <a:pt x="5788" y="2253"/>
                    <a:pt x="6075" y="2253"/>
                  </a:cubicBezTo>
                  <a:cubicBezTo>
                    <a:pt x="6173" y="2253"/>
                    <a:pt x="6262" y="2236"/>
                    <a:pt x="6338" y="2203"/>
                  </a:cubicBezTo>
                  <a:cubicBezTo>
                    <a:pt x="6405" y="2169"/>
                    <a:pt x="6438" y="2169"/>
                    <a:pt x="6505" y="2136"/>
                  </a:cubicBezTo>
                  <a:cubicBezTo>
                    <a:pt x="6405" y="1602"/>
                    <a:pt x="6372" y="1035"/>
                    <a:pt x="6271" y="468"/>
                  </a:cubicBezTo>
                  <a:lnTo>
                    <a:pt x="6171" y="468"/>
                  </a:lnTo>
                  <a:cubicBezTo>
                    <a:pt x="6171" y="568"/>
                    <a:pt x="6071" y="868"/>
                    <a:pt x="5871" y="902"/>
                  </a:cubicBezTo>
                  <a:cubicBezTo>
                    <a:pt x="5843" y="913"/>
                    <a:pt x="5811" y="918"/>
                    <a:pt x="5776" y="918"/>
                  </a:cubicBezTo>
                  <a:cubicBezTo>
                    <a:pt x="5603" y="918"/>
                    <a:pt x="5353" y="784"/>
                    <a:pt x="5104" y="535"/>
                  </a:cubicBezTo>
                  <a:lnTo>
                    <a:pt x="5037" y="468"/>
                  </a:lnTo>
                  <a:cubicBezTo>
                    <a:pt x="4704" y="168"/>
                    <a:pt x="4403" y="34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2"/>
            <p:cNvSpPr/>
            <p:nvPr/>
          </p:nvSpPr>
          <p:spPr>
            <a:xfrm>
              <a:off x="-44025" y="1944738"/>
              <a:ext cx="151800" cy="88825"/>
            </a:xfrm>
            <a:custGeom>
              <a:avLst/>
              <a:gdLst/>
              <a:ahLst/>
              <a:cxnLst/>
              <a:rect l="l" t="t" r="r" b="b"/>
              <a:pathLst>
                <a:path w="6072" h="3553" extrusionOk="0">
                  <a:moveTo>
                    <a:pt x="3970" y="0"/>
                  </a:moveTo>
                  <a:cubicBezTo>
                    <a:pt x="3636" y="0"/>
                    <a:pt x="3370" y="300"/>
                    <a:pt x="2903" y="767"/>
                  </a:cubicBezTo>
                  <a:cubicBezTo>
                    <a:pt x="2736" y="967"/>
                    <a:pt x="2536" y="1168"/>
                    <a:pt x="2302" y="1434"/>
                  </a:cubicBezTo>
                  <a:cubicBezTo>
                    <a:pt x="1969" y="1717"/>
                    <a:pt x="1675" y="1880"/>
                    <a:pt x="1405" y="1880"/>
                  </a:cubicBezTo>
                  <a:cubicBezTo>
                    <a:pt x="1324" y="1880"/>
                    <a:pt x="1245" y="1866"/>
                    <a:pt x="1168" y="1835"/>
                  </a:cubicBezTo>
                  <a:cubicBezTo>
                    <a:pt x="868" y="1768"/>
                    <a:pt x="701" y="1468"/>
                    <a:pt x="568" y="1268"/>
                  </a:cubicBezTo>
                  <a:lnTo>
                    <a:pt x="0" y="2802"/>
                  </a:lnTo>
                  <a:cubicBezTo>
                    <a:pt x="167" y="2969"/>
                    <a:pt x="701" y="3503"/>
                    <a:pt x="1335" y="3536"/>
                  </a:cubicBezTo>
                  <a:cubicBezTo>
                    <a:pt x="1381" y="3547"/>
                    <a:pt x="1427" y="3553"/>
                    <a:pt x="1475" y="3553"/>
                  </a:cubicBezTo>
                  <a:cubicBezTo>
                    <a:pt x="1704" y="3553"/>
                    <a:pt x="1948" y="3424"/>
                    <a:pt x="2169" y="3202"/>
                  </a:cubicBezTo>
                  <a:cubicBezTo>
                    <a:pt x="2402" y="2969"/>
                    <a:pt x="2669" y="2702"/>
                    <a:pt x="2903" y="2435"/>
                  </a:cubicBezTo>
                  <a:cubicBezTo>
                    <a:pt x="3487" y="1818"/>
                    <a:pt x="3977" y="1233"/>
                    <a:pt x="4402" y="1233"/>
                  </a:cubicBezTo>
                  <a:cubicBezTo>
                    <a:pt x="4414" y="1233"/>
                    <a:pt x="4425" y="1233"/>
                    <a:pt x="4437" y="1234"/>
                  </a:cubicBezTo>
                  <a:cubicBezTo>
                    <a:pt x="4637" y="1234"/>
                    <a:pt x="4737" y="1334"/>
                    <a:pt x="4871" y="1468"/>
                  </a:cubicBezTo>
                  <a:cubicBezTo>
                    <a:pt x="5160" y="1784"/>
                    <a:pt x="5512" y="1933"/>
                    <a:pt x="5762" y="1933"/>
                  </a:cubicBezTo>
                  <a:cubicBezTo>
                    <a:pt x="5829" y="1933"/>
                    <a:pt x="5889" y="1923"/>
                    <a:pt x="5938" y="1901"/>
                  </a:cubicBezTo>
                  <a:cubicBezTo>
                    <a:pt x="6038" y="1868"/>
                    <a:pt x="6071" y="1835"/>
                    <a:pt x="6071" y="1735"/>
                  </a:cubicBezTo>
                  <a:cubicBezTo>
                    <a:pt x="6071" y="1501"/>
                    <a:pt x="6038" y="1134"/>
                    <a:pt x="6005" y="801"/>
                  </a:cubicBezTo>
                  <a:cubicBezTo>
                    <a:pt x="5938" y="867"/>
                    <a:pt x="5871" y="901"/>
                    <a:pt x="5738" y="967"/>
                  </a:cubicBezTo>
                  <a:cubicBezTo>
                    <a:pt x="5718" y="970"/>
                    <a:pt x="5698" y="972"/>
                    <a:pt x="5677" y="972"/>
                  </a:cubicBezTo>
                  <a:cubicBezTo>
                    <a:pt x="5448" y="972"/>
                    <a:pt x="5135" y="803"/>
                    <a:pt x="4737" y="467"/>
                  </a:cubicBezTo>
                  <a:cubicBezTo>
                    <a:pt x="4404" y="167"/>
                    <a:pt x="4170" y="0"/>
                    <a:pt x="3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2"/>
            <p:cNvSpPr/>
            <p:nvPr/>
          </p:nvSpPr>
          <p:spPr>
            <a:xfrm>
              <a:off x="-176900" y="1900913"/>
              <a:ext cx="124050" cy="51525"/>
            </a:xfrm>
            <a:custGeom>
              <a:avLst/>
              <a:gdLst/>
              <a:ahLst/>
              <a:cxnLst/>
              <a:rect l="l" t="t" r="r" b="b"/>
              <a:pathLst>
                <a:path w="4962" h="2061" extrusionOk="0">
                  <a:moveTo>
                    <a:pt x="4190" y="0"/>
                  </a:moveTo>
                  <a:cubicBezTo>
                    <a:pt x="3855" y="0"/>
                    <a:pt x="3514" y="85"/>
                    <a:pt x="3514" y="85"/>
                  </a:cubicBezTo>
                  <a:cubicBezTo>
                    <a:pt x="3498" y="83"/>
                    <a:pt x="3478" y="81"/>
                    <a:pt x="3455" y="81"/>
                  </a:cubicBezTo>
                  <a:cubicBezTo>
                    <a:pt x="2930" y="81"/>
                    <a:pt x="826" y="804"/>
                    <a:pt x="379" y="1219"/>
                  </a:cubicBezTo>
                  <a:cubicBezTo>
                    <a:pt x="1" y="1660"/>
                    <a:pt x="306" y="1923"/>
                    <a:pt x="903" y="1923"/>
                  </a:cubicBezTo>
                  <a:cubicBezTo>
                    <a:pt x="938" y="1923"/>
                    <a:pt x="975" y="1922"/>
                    <a:pt x="1012" y="1920"/>
                  </a:cubicBezTo>
                  <a:cubicBezTo>
                    <a:pt x="1449" y="1898"/>
                    <a:pt x="1857" y="1705"/>
                    <a:pt x="2209" y="1705"/>
                  </a:cubicBezTo>
                  <a:cubicBezTo>
                    <a:pt x="2394" y="1705"/>
                    <a:pt x="2564" y="1759"/>
                    <a:pt x="2714" y="1920"/>
                  </a:cubicBezTo>
                  <a:cubicBezTo>
                    <a:pt x="2810" y="2016"/>
                    <a:pt x="2941" y="2060"/>
                    <a:pt x="3090" y="2060"/>
                  </a:cubicBezTo>
                  <a:cubicBezTo>
                    <a:pt x="3664" y="2060"/>
                    <a:pt x="4517" y="1413"/>
                    <a:pt x="4782" y="619"/>
                  </a:cubicBezTo>
                  <a:cubicBezTo>
                    <a:pt x="4961" y="116"/>
                    <a:pt x="4580" y="0"/>
                    <a:pt x="4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2"/>
            <p:cNvSpPr/>
            <p:nvPr/>
          </p:nvSpPr>
          <p:spPr>
            <a:xfrm>
              <a:off x="-264175" y="1973063"/>
              <a:ext cx="177650" cy="245225"/>
            </a:xfrm>
            <a:custGeom>
              <a:avLst/>
              <a:gdLst/>
              <a:ahLst/>
              <a:cxnLst/>
              <a:rect l="l" t="t" r="r" b="b"/>
              <a:pathLst>
                <a:path w="7106" h="9809" extrusionOk="0">
                  <a:moveTo>
                    <a:pt x="2042" y="1"/>
                  </a:moveTo>
                  <a:cubicBezTo>
                    <a:pt x="1613" y="1"/>
                    <a:pt x="1102" y="139"/>
                    <a:pt x="867" y="335"/>
                  </a:cubicBezTo>
                  <a:cubicBezTo>
                    <a:pt x="501" y="668"/>
                    <a:pt x="1968" y="869"/>
                    <a:pt x="2202" y="1402"/>
                  </a:cubicBezTo>
                  <a:cubicBezTo>
                    <a:pt x="2502" y="1969"/>
                    <a:pt x="0" y="2470"/>
                    <a:pt x="0" y="2470"/>
                  </a:cubicBezTo>
                  <a:lnTo>
                    <a:pt x="601" y="2637"/>
                  </a:lnTo>
                  <a:cubicBezTo>
                    <a:pt x="601" y="2637"/>
                    <a:pt x="2472" y="2013"/>
                    <a:pt x="3374" y="2013"/>
                  </a:cubicBezTo>
                  <a:cubicBezTo>
                    <a:pt x="3615" y="2013"/>
                    <a:pt x="3787" y="2057"/>
                    <a:pt x="3836" y="2170"/>
                  </a:cubicBezTo>
                  <a:cubicBezTo>
                    <a:pt x="4103" y="2703"/>
                    <a:pt x="2202" y="3070"/>
                    <a:pt x="1768" y="3904"/>
                  </a:cubicBezTo>
                  <a:cubicBezTo>
                    <a:pt x="1637" y="4138"/>
                    <a:pt x="1658" y="4223"/>
                    <a:pt x="1778" y="4223"/>
                  </a:cubicBezTo>
                  <a:cubicBezTo>
                    <a:pt x="2084" y="4223"/>
                    <a:pt x="3031" y="3671"/>
                    <a:pt x="3703" y="3671"/>
                  </a:cubicBezTo>
                  <a:cubicBezTo>
                    <a:pt x="4670" y="3671"/>
                    <a:pt x="5037" y="4638"/>
                    <a:pt x="5037" y="5172"/>
                  </a:cubicBezTo>
                  <a:cubicBezTo>
                    <a:pt x="5104" y="5705"/>
                    <a:pt x="2335" y="7173"/>
                    <a:pt x="1968" y="7907"/>
                  </a:cubicBezTo>
                  <a:cubicBezTo>
                    <a:pt x="1892" y="8067"/>
                    <a:pt x="1947" y="8130"/>
                    <a:pt x="2088" y="8130"/>
                  </a:cubicBezTo>
                  <a:cubicBezTo>
                    <a:pt x="2600" y="8130"/>
                    <a:pt x="4236" y="7302"/>
                    <a:pt x="4743" y="7302"/>
                  </a:cubicBezTo>
                  <a:cubicBezTo>
                    <a:pt x="4766" y="7302"/>
                    <a:pt x="4786" y="7303"/>
                    <a:pt x="4804" y="7307"/>
                  </a:cubicBezTo>
                  <a:cubicBezTo>
                    <a:pt x="5337" y="7407"/>
                    <a:pt x="4537" y="7907"/>
                    <a:pt x="3603" y="8641"/>
                  </a:cubicBezTo>
                  <a:cubicBezTo>
                    <a:pt x="2602" y="9375"/>
                    <a:pt x="2836" y="9808"/>
                    <a:pt x="2836" y="9808"/>
                  </a:cubicBezTo>
                  <a:cubicBezTo>
                    <a:pt x="5271" y="9041"/>
                    <a:pt x="7105" y="6406"/>
                    <a:pt x="7105" y="6406"/>
                  </a:cubicBezTo>
                  <a:lnTo>
                    <a:pt x="7105" y="6406"/>
                  </a:lnTo>
                  <a:cubicBezTo>
                    <a:pt x="7105" y="6406"/>
                    <a:pt x="4537" y="7006"/>
                    <a:pt x="3936" y="7006"/>
                  </a:cubicBezTo>
                  <a:cubicBezTo>
                    <a:pt x="3933" y="7007"/>
                    <a:pt x="3929" y="7007"/>
                    <a:pt x="3926" y="7007"/>
                  </a:cubicBezTo>
                  <a:cubicBezTo>
                    <a:pt x="3377" y="7007"/>
                    <a:pt x="6639" y="4366"/>
                    <a:pt x="6805" y="3537"/>
                  </a:cubicBezTo>
                  <a:cubicBezTo>
                    <a:pt x="6882" y="3152"/>
                    <a:pt x="6404" y="3094"/>
                    <a:pt x="5847" y="3094"/>
                  </a:cubicBezTo>
                  <a:cubicBezTo>
                    <a:pt x="5609" y="3094"/>
                    <a:pt x="5356" y="3105"/>
                    <a:pt x="5126" y="3105"/>
                  </a:cubicBezTo>
                  <a:cubicBezTo>
                    <a:pt x="4731" y="3105"/>
                    <a:pt x="4405" y="3073"/>
                    <a:pt x="4337" y="2903"/>
                  </a:cubicBezTo>
                  <a:cubicBezTo>
                    <a:pt x="4170" y="2403"/>
                    <a:pt x="5938" y="1402"/>
                    <a:pt x="5938" y="702"/>
                  </a:cubicBezTo>
                  <a:cubicBezTo>
                    <a:pt x="5910" y="410"/>
                    <a:pt x="5391" y="350"/>
                    <a:pt x="4775" y="350"/>
                  </a:cubicBezTo>
                  <a:cubicBezTo>
                    <a:pt x="4340" y="350"/>
                    <a:pt x="3856" y="380"/>
                    <a:pt x="3464" y="380"/>
                  </a:cubicBezTo>
                  <a:cubicBezTo>
                    <a:pt x="3078" y="380"/>
                    <a:pt x="2779" y="351"/>
                    <a:pt x="2702" y="235"/>
                  </a:cubicBezTo>
                  <a:cubicBezTo>
                    <a:pt x="2606" y="69"/>
                    <a:pt x="2344" y="1"/>
                    <a:pt x="2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2"/>
            <p:cNvSpPr/>
            <p:nvPr/>
          </p:nvSpPr>
          <p:spPr>
            <a:xfrm>
              <a:off x="-239175" y="1742088"/>
              <a:ext cx="271900" cy="184325"/>
            </a:xfrm>
            <a:custGeom>
              <a:avLst/>
              <a:gdLst/>
              <a:ahLst/>
              <a:cxnLst/>
              <a:rect l="l" t="t" r="r" b="b"/>
              <a:pathLst>
                <a:path w="10876" h="7373" extrusionOk="0">
                  <a:moveTo>
                    <a:pt x="10775" y="0"/>
                  </a:moveTo>
                  <a:lnTo>
                    <a:pt x="2503" y="3603"/>
                  </a:lnTo>
                  <a:lnTo>
                    <a:pt x="1902" y="4170"/>
                  </a:lnTo>
                  <a:lnTo>
                    <a:pt x="1902" y="4237"/>
                  </a:lnTo>
                  <a:cubicBezTo>
                    <a:pt x="1669" y="5438"/>
                    <a:pt x="34" y="7139"/>
                    <a:pt x="1" y="7205"/>
                  </a:cubicBezTo>
                  <a:lnTo>
                    <a:pt x="168" y="7372"/>
                  </a:lnTo>
                  <a:cubicBezTo>
                    <a:pt x="201" y="7306"/>
                    <a:pt x="1969" y="4804"/>
                    <a:pt x="2503" y="4037"/>
                  </a:cubicBezTo>
                  <a:cubicBezTo>
                    <a:pt x="2636" y="3870"/>
                    <a:pt x="2736" y="3770"/>
                    <a:pt x="2903" y="3670"/>
                  </a:cubicBezTo>
                  <a:lnTo>
                    <a:pt x="10875" y="234"/>
                  </a:lnTo>
                  <a:lnTo>
                    <a:pt x="10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2"/>
            <p:cNvSpPr/>
            <p:nvPr/>
          </p:nvSpPr>
          <p:spPr>
            <a:xfrm>
              <a:off x="-357575" y="1830238"/>
              <a:ext cx="172650" cy="64475"/>
            </a:xfrm>
            <a:custGeom>
              <a:avLst/>
              <a:gdLst/>
              <a:ahLst/>
              <a:cxnLst/>
              <a:rect l="l" t="t" r="r" b="b"/>
              <a:pathLst>
                <a:path w="6906" h="2579" extrusionOk="0">
                  <a:moveTo>
                    <a:pt x="4985" y="0"/>
                  </a:moveTo>
                  <a:cubicBezTo>
                    <a:pt x="4652" y="0"/>
                    <a:pt x="4296" y="59"/>
                    <a:pt x="3936" y="210"/>
                  </a:cubicBezTo>
                  <a:cubicBezTo>
                    <a:pt x="2502" y="777"/>
                    <a:pt x="34" y="2345"/>
                    <a:pt x="0" y="2379"/>
                  </a:cubicBezTo>
                  <a:lnTo>
                    <a:pt x="167" y="2579"/>
                  </a:lnTo>
                  <a:cubicBezTo>
                    <a:pt x="200" y="2579"/>
                    <a:pt x="2602" y="978"/>
                    <a:pt x="4070" y="410"/>
                  </a:cubicBezTo>
                  <a:cubicBezTo>
                    <a:pt x="4388" y="278"/>
                    <a:pt x="4705" y="228"/>
                    <a:pt x="5003" y="228"/>
                  </a:cubicBezTo>
                  <a:cubicBezTo>
                    <a:pt x="5986" y="228"/>
                    <a:pt x="6772" y="777"/>
                    <a:pt x="6772" y="777"/>
                  </a:cubicBezTo>
                  <a:lnTo>
                    <a:pt x="6905" y="611"/>
                  </a:lnTo>
                  <a:cubicBezTo>
                    <a:pt x="6880" y="585"/>
                    <a:pt x="6044" y="0"/>
                    <a:pt x="4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2"/>
            <p:cNvSpPr/>
            <p:nvPr/>
          </p:nvSpPr>
          <p:spPr>
            <a:xfrm>
              <a:off x="-446825" y="1649513"/>
              <a:ext cx="458700" cy="191000"/>
            </a:xfrm>
            <a:custGeom>
              <a:avLst/>
              <a:gdLst/>
              <a:ahLst/>
              <a:cxnLst/>
              <a:rect l="l" t="t" r="r" b="b"/>
              <a:pathLst>
                <a:path w="18348" h="7640" extrusionOk="0">
                  <a:moveTo>
                    <a:pt x="2770" y="1"/>
                  </a:moveTo>
                  <a:lnTo>
                    <a:pt x="2102" y="634"/>
                  </a:lnTo>
                  <a:cubicBezTo>
                    <a:pt x="2102" y="634"/>
                    <a:pt x="2136" y="668"/>
                    <a:pt x="2269" y="701"/>
                  </a:cubicBezTo>
                  <a:cubicBezTo>
                    <a:pt x="3003" y="1135"/>
                    <a:pt x="6272" y="2869"/>
                    <a:pt x="6672" y="3103"/>
                  </a:cubicBezTo>
                  <a:cubicBezTo>
                    <a:pt x="6639" y="3170"/>
                    <a:pt x="6339" y="3436"/>
                    <a:pt x="5605" y="3870"/>
                  </a:cubicBezTo>
                  <a:cubicBezTo>
                    <a:pt x="5571" y="3891"/>
                    <a:pt x="5501" y="3901"/>
                    <a:pt x="5401" y="3901"/>
                  </a:cubicBezTo>
                  <a:cubicBezTo>
                    <a:pt x="4708" y="3901"/>
                    <a:pt x="2553" y="3431"/>
                    <a:pt x="601" y="2936"/>
                  </a:cubicBezTo>
                  <a:lnTo>
                    <a:pt x="435" y="2869"/>
                  </a:lnTo>
                  <a:lnTo>
                    <a:pt x="1" y="3670"/>
                  </a:lnTo>
                  <a:lnTo>
                    <a:pt x="268" y="3703"/>
                  </a:lnTo>
                  <a:lnTo>
                    <a:pt x="5138" y="4370"/>
                  </a:lnTo>
                  <a:cubicBezTo>
                    <a:pt x="5505" y="4837"/>
                    <a:pt x="5838" y="5438"/>
                    <a:pt x="5772" y="5538"/>
                  </a:cubicBezTo>
                  <a:cubicBezTo>
                    <a:pt x="5605" y="5705"/>
                    <a:pt x="3503" y="6038"/>
                    <a:pt x="1569" y="6272"/>
                  </a:cubicBezTo>
                  <a:lnTo>
                    <a:pt x="1402" y="6272"/>
                  </a:lnTo>
                  <a:lnTo>
                    <a:pt x="1736" y="6772"/>
                  </a:lnTo>
                  <a:lnTo>
                    <a:pt x="1802" y="6772"/>
                  </a:lnTo>
                  <a:cubicBezTo>
                    <a:pt x="1831" y="6772"/>
                    <a:pt x="4307" y="6268"/>
                    <a:pt x="5610" y="6268"/>
                  </a:cubicBezTo>
                  <a:cubicBezTo>
                    <a:pt x="5806" y="6268"/>
                    <a:pt x="5975" y="6279"/>
                    <a:pt x="6105" y="6305"/>
                  </a:cubicBezTo>
                  <a:cubicBezTo>
                    <a:pt x="6839" y="6472"/>
                    <a:pt x="7273" y="7172"/>
                    <a:pt x="7340" y="7439"/>
                  </a:cubicBezTo>
                  <a:cubicBezTo>
                    <a:pt x="7406" y="7473"/>
                    <a:pt x="7406" y="7506"/>
                    <a:pt x="7406" y="7506"/>
                  </a:cubicBezTo>
                  <a:lnTo>
                    <a:pt x="7440" y="7639"/>
                  </a:lnTo>
                  <a:lnTo>
                    <a:pt x="7573" y="7606"/>
                  </a:lnTo>
                  <a:lnTo>
                    <a:pt x="8340" y="7439"/>
                  </a:lnTo>
                  <a:lnTo>
                    <a:pt x="8640" y="7339"/>
                  </a:lnTo>
                  <a:lnTo>
                    <a:pt x="8640" y="7306"/>
                  </a:lnTo>
                  <a:cubicBezTo>
                    <a:pt x="8640" y="7306"/>
                    <a:pt x="8640" y="7273"/>
                    <a:pt x="8674" y="7172"/>
                  </a:cubicBezTo>
                  <a:cubicBezTo>
                    <a:pt x="8774" y="7006"/>
                    <a:pt x="8907" y="6705"/>
                    <a:pt x="9174" y="6305"/>
                  </a:cubicBezTo>
                  <a:cubicBezTo>
                    <a:pt x="9474" y="5838"/>
                    <a:pt x="14778" y="4337"/>
                    <a:pt x="18281" y="3436"/>
                  </a:cubicBezTo>
                  <a:cubicBezTo>
                    <a:pt x="18314" y="3436"/>
                    <a:pt x="18314" y="3436"/>
                    <a:pt x="18347" y="3370"/>
                  </a:cubicBezTo>
                  <a:lnTo>
                    <a:pt x="18314" y="3303"/>
                  </a:lnTo>
                  <a:lnTo>
                    <a:pt x="18347" y="3203"/>
                  </a:lnTo>
                  <a:cubicBezTo>
                    <a:pt x="18314" y="3203"/>
                    <a:pt x="18247" y="3270"/>
                    <a:pt x="18147" y="3270"/>
                  </a:cubicBezTo>
                  <a:lnTo>
                    <a:pt x="18114" y="3270"/>
                  </a:lnTo>
                  <a:cubicBezTo>
                    <a:pt x="18081" y="3270"/>
                    <a:pt x="18014" y="3270"/>
                    <a:pt x="17980" y="3303"/>
                  </a:cubicBezTo>
                  <a:cubicBezTo>
                    <a:pt x="17247" y="3503"/>
                    <a:pt x="15612" y="3937"/>
                    <a:pt x="13944" y="4437"/>
                  </a:cubicBezTo>
                  <a:cubicBezTo>
                    <a:pt x="12243" y="4938"/>
                    <a:pt x="10442" y="5471"/>
                    <a:pt x="9574" y="5872"/>
                  </a:cubicBezTo>
                  <a:cubicBezTo>
                    <a:pt x="9274" y="6005"/>
                    <a:pt x="9074" y="6138"/>
                    <a:pt x="9007" y="6205"/>
                  </a:cubicBezTo>
                  <a:cubicBezTo>
                    <a:pt x="8674" y="6772"/>
                    <a:pt x="8507" y="7106"/>
                    <a:pt x="8474" y="7206"/>
                  </a:cubicBezTo>
                  <a:lnTo>
                    <a:pt x="8340" y="7273"/>
                  </a:lnTo>
                  <a:lnTo>
                    <a:pt x="7606" y="7439"/>
                  </a:lnTo>
                  <a:cubicBezTo>
                    <a:pt x="7473" y="7139"/>
                    <a:pt x="7006" y="6339"/>
                    <a:pt x="6139" y="6138"/>
                  </a:cubicBezTo>
                  <a:cubicBezTo>
                    <a:pt x="5672" y="6072"/>
                    <a:pt x="5905" y="5905"/>
                    <a:pt x="5972" y="5705"/>
                  </a:cubicBezTo>
                  <a:cubicBezTo>
                    <a:pt x="6172" y="5338"/>
                    <a:pt x="5638" y="4170"/>
                    <a:pt x="5772" y="4137"/>
                  </a:cubicBezTo>
                  <a:cubicBezTo>
                    <a:pt x="6839" y="3503"/>
                    <a:pt x="6973" y="3270"/>
                    <a:pt x="6973" y="3170"/>
                  </a:cubicBezTo>
                  <a:lnTo>
                    <a:pt x="6973" y="3136"/>
                  </a:lnTo>
                  <a:cubicBezTo>
                    <a:pt x="6973" y="3036"/>
                    <a:pt x="6939" y="3003"/>
                    <a:pt x="6839" y="2969"/>
                  </a:cubicBezTo>
                  <a:cubicBezTo>
                    <a:pt x="6839" y="2969"/>
                    <a:pt x="6806" y="2969"/>
                    <a:pt x="6806" y="2936"/>
                  </a:cubicBezTo>
                  <a:cubicBezTo>
                    <a:pt x="6339" y="2636"/>
                    <a:pt x="2803" y="34"/>
                    <a:pt x="2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2"/>
            <p:cNvSpPr/>
            <p:nvPr/>
          </p:nvSpPr>
          <p:spPr>
            <a:xfrm>
              <a:off x="-276700" y="1708688"/>
              <a:ext cx="271900" cy="25925"/>
            </a:xfrm>
            <a:custGeom>
              <a:avLst/>
              <a:gdLst/>
              <a:ahLst/>
              <a:cxnLst/>
              <a:rect l="l" t="t" r="r" b="b"/>
              <a:pathLst>
                <a:path w="10876" h="1037" extrusionOk="0">
                  <a:moveTo>
                    <a:pt x="2663" y="0"/>
                  </a:moveTo>
                  <a:cubicBezTo>
                    <a:pt x="2461" y="0"/>
                    <a:pt x="2275" y="21"/>
                    <a:pt x="2102" y="69"/>
                  </a:cubicBezTo>
                  <a:cubicBezTo>
                    <a:pt x="1168" y="302"/>
                    <a:pt x="1" y="536"/>
                    <a:pt x="1" y="536"/>
                  </a:cubicBezTo>
                  <a:lnTo>
                    <a:pt x="34" y="736"/>
                  </a:lnTo>
                  <a:cubicBezTo>
                    <a:pt x="34" y="736"/>
                    <a:pt x="1268" y="569"/>
                    <a:pt x="2169" y="302"/>
                  </a:cubicBezTo>
                  <a:cubicBezTo>
                    <a:pt x="2319" y="255"/>
                    <a:pt x="2488" y="235"/>
                    <a:pt x="2676" y="235"/>
                  </a:cubicBezTo>
                  <a:cubicBezTo>
                    <a:pt x="3154" y="235"/>
                    <a:pt x="3752" y="368"/>
                    <a:pt x="4471" y="536"/>
                  </a:cubicBezTo>
                  <a:cubicBezTo>
                    <a:pt x="5138" y="636"/>
                    <a:pt x="5872" y="803"/>
                    <a:pt x="6806" y="936"/>
                  </a:cubicBezTo>
                  <a:cubicBezTo>
                    <a:pt x="7377" y="1008"/>
                    <a:pt x="7905" y="1036"/>
                    <a:pt x="8379" y="1036"/>
                  </a:cubicBezTo>
                  <a:cubicBezTo>
                    <a:pt x="9871" y="1036"/>
                    <a:pt x="10825" y="761"/>
                    <a:pt x="10875" y="736"/>
                  </a:cubicBezTo>
                  <a:lnTo>
                    <a:pt x="10809" y="536"/>
                  </a:lnTo>
                  <a:cubicBezTo>
                    <a:pt x="10809" y="536"/>
                    <a:pt x="9889" y="817"/>
                    <a:pt x="8444" y="817"/>
                  </a:cubicBezTo>
                  <a:cubicBezTo>
                    <a:pt x="7963" y="817"/>
                    <a:pt x="7423" y="786"/>
                    <a:pt x="6839" y="703"/>
                  </a:cubicBezTo>
                  <a:cubicBezTo>
                    <a:pt x="5905" y="569"/>
                    <a:pt x="5171" y="436"/>
                    <a:pt x="4504" y="269"/>
                  </a:cubicBezTo>
                  <a:cubicBezTo>
                    <a:pt x="3767" y="126"/>
                    <a:pt x="3165" y="0"/>
                    <a:pt x="2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2"/>
            <p:cNvSpPr/>
            <p:nvPr/>
          </p:nvSpPr>
          <p:spPr>
            <a:xfrm>
              <a:off x="-292525" y="1759588"/>
              <a:ext cx="206000" cy="42675"/>
            </a:xfrm>
            <a:custGeom>
              <a:avLst/>
              <a:gdLst/>
              <a:ahLst/>
              <a:cxnLst/>
              <a:rect l="l" t="t" r="r" b="b"/>
              <a:pathLst>
                <a:path w="8240" h="1707" extrusionOk="0">
                  <a:moveTo>
                    <a:pt x="8239" y="1"/>
                  </a:moveTo>
                  <a:cubicBezTo>
                    <a:pt x="8239" y="1"/>
                    <a:pt x="1668" y="1"/>
                    <a:pt x="834" y="401"/>
                  </a:cubicBezTo>
                  <a:cubicBezTo>
                    <a:pt x="0" y="835"/>
                    <a:pt x="267" y="1102"/>
                    <a:pt x="1001" y="1569"/>
                  </a:cubicBezTo>
                  <a:cubicBezTo>
                    <a:pt x="1163" y="1668"/>
                    <a:pt x="1413" y="1707"/>
                    <a:pt x="1706" y="1707"/>
                  </a:cubicBezTo>
                  <a:cubicBezTo>
                    <a:pt x="2793" y="1707"/>
                    <a:pt x="4470" y="1168"/>
                    <a:pt x="4470" y="1168"/>
                  </a:cubicBezTo>
                  <a:lnTo>
                    <a:pt x="8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2"/>
            <p:cNvSpPr/>
            <p:nvPr/>
          </p:nvSpPr>
          <p:spPr>
            <a:xfrm>
              <a:off x="-362475" y="1585313"/>
              <a:ext cx="185050" cy="129275"/>
            </a:xfrm>
            <a:custGeom>
              <a:avLst/>
              <a:gdLst/>
              <a:ahLst/>
              <a:cxnLst/>
              <a:rect l="l" t="t" r="r" b="b"/>
              <a:pathLst>
                <a:path w="7402" h="5171" extrusionOk="0">
                  <a:moveTo>
                    <a:pt x="697" y="0"/>
                  </a:moveTo>
                  <a:cubicBezTo>
                    <a:pt x="218" y="0"/>
                    <a:pt x="1" y="641"/>
                    <a:pt x="325" y="641"/>
                  </a:cubicBezTo>
                  <a:cubicBezTo>
                    <a:pt x="385" y="641"/>
                    <a:pt x="464" y="619"/>
                    <a:pt x="563" y="567"/>
                  </a:cubicBezTo>
                  <a:cubicBezTo>
                    <a:pt x="697" y="634"/>
                    <a:pt x="2031" y="901"/>
                    <a:pt x="2398" y="1902"/>
                  </a:cubicBezTo>
                  <a:cubicBezTo>
                    <a:pt x="2865" y="3069"/>
                    <a:pt x="6067" y="5070"/>
                    <a:pt x="6167" y="5171"/>
                  </a:cubicBezTo>
                  <a:lnTo>
                    <a:pt x="7401" y="5137"/>
                  </a:lnTo>
                  <a:cubicBezTo>
                    <a:pt x="7368" y="5137"/>
                    <a:pt x="3032" y="2969"/>
                    <a:pt x="2598" y="1868"/>
                  </a:cubicBezTo>
                  <a:cubicBezTo>
                    <a:pt x="2198" y="801"/>
                    <a:pt x="1430" y="67"/>
                    <a:pt x="1197" y="34"/>
                  </a:cubicBezTo>
                  <a:cubicBezTo>
                    <a:pt x="1175" y="22"/>
                    <a:pt x="1156" y="19"/>
                    <a:pt x="1140" y="19"/>
                  </a:cubicBezTo>
                  <a:cubicBezTo>
                    <a:pt x="1108" y="19"/>
                    <a:pt x="1086" y="34"/>
                    <a:pt x="1063" y="34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2"/>
            <p:cNvSpPr/>
            <p:nvPr/>
          </p:nvSpPr>
          <p:spPr>
            <a:xfrm>
              <a:off x="-472150" y="1868013"/>
              <a:ext cx="46400" cy="24625"/>
            </a:xfrm>
            <a:custGeom>
              <a:avLst/>
              <a:gdLst/>
              <a:ahLst/>
              <a:cxnLst/>
              <a:rect l="l" t="t" r="r" b="b"/>
              <a:pathLst>
                <a:path w="1856" h="985" extrusionOk="0">
                  <a:moveTo>
                    <a:pt x="637" y="1"/>
                  </a:moveTo>
                  <a:cubicBezTo>
                    <a:pt x="368" y="1"/>
                    <a:pt x="122" y="90"/>
                    <a:pt x="80" y="401"/>
                  </a:cubicBezTo>
                  <a:cubicBezTo>
                    <a:pt x="1" y="815"/>
                    <a:pt x="658" y="984"/>
                    <a:pt x="1187" y="984"/>
                  </a:cubicBezTo>
                  <a:cubicBezTo>
                    <a:pt x="1551" y="984"/>
                    <a:pt x="1855" y="904"/>
                    <a:pt x="1815" y="767"/>
                  </a:cubicBezTo>
                  <a:cubicBezTo>
                    <a:pt x="1748" y="401"/>
                    <a:pt x="1414" y="167"/>
                    <a:pt x="1414" y="167"/>
                  </a:cubicBezTo>
                  <a:cubicBezTo>
                    <a:pt x="1414" y="167"/>
                    <a:pt x="1003" y="1"/>
                    <a:pt x="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2"/>
            <p:cNvSpPr/>
            <p:nvPr/>
          </p:nvSpPr>
          <p:spPr>
            <a:xfrm>
              <a:off x="-501025" y="1814638"/>
              <a:ext cx="53400" cy="34900"/>
            </a:xfrm>
            <a:custGeom>
              <a:avLst/>
              <a:gdLst/>
              <a:ahLst/>
              <a:cxnLst/>
              <a:rect l="l" t="t" r="r" b="b"/>
              <a:pathLst>
                <a:path w="2136" h="1396" extrusionOk="0">
                  <a:moveTo>
                    <a:pt x="901" y="0"/>
                  </a:moveTo>
                  <a:cubicBezTo>
                    <a:pt x="1" y="0"/>
                    <a:pt x="1" y="834"/>
                    <a:pt x="468" y="1235"/>
                  </a:cubicBezTo>
                  <a:cubicBezTo>
                    <a:pt x="584" y="1351"/>
                    <a:pt x="737" y="1395"/>
                    <a:pt x="899" y="1395"/>
                  </a:cubicBezTo>
                  <a:cubicBezTo>
                    <a:pt x="1387" y="1395"/>
                    <a:pt x="1969" y="1001"/>
                    <a:pt x="1969" y="1001"/>
                  </a:cubicBezTo>
                  <a:cubicBezTo>
                    <a:pt x="2136" y="901"/>
                    <a:pt x="1769" y="34"/>
                    <a:pt x="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2"/>
            <p:cNvSpPr/>
            <p:nvPr/>
          </p:nvSpPr>
          <p:spPr>
            <a:xfrm>
              <a:off x="-531050" y="1750388"/>
              <a:ext cx="81700" cy="38975"/>
            </a:xfrm>
            <a:custGeom>
              <a:avLst/>
              <a:gdLst/>
              <a:ahLst/>
              <a:cxnLst/>
              <a:rect l="l" t="t" r="r" b="b"/>
              <a:pathLst>
                <a:path w="3268" h="1559" extrusionOk="0">
                  <a:moveTo>
                    <a:pt x="727" y="1"/>
                  </a:moveTo>
                  <a:cubicBezTo>
                    <a:pt x="706" y="1"/>
                    <a:pt x="687" y="1"/>
                    <a:pt x="668" y="2"/>
                  </a:cubicBezTo>
                  <a:cubicBezTo>
                    <a:pt x="1" y="69"/>
                    <a:pt x="368" y="769"/>
                    <a:pt x="701" y="1269"/>
                  </a:cubicBezTo>
                  <a:cubicBezTo>
                    <a:pt x="883" y="1497"/>
                    <a:pt x="1176" y="1559"/>
                    <a:pt x="1440" y="1559"/>
                  </a:cubicBezTo>
                  <a:cubicBezTo>
                    <a:pt x="1758" y="1559"/>
                    <a:pt x="2036" y="1470"/>
                    <a:pt x="2036" y="1470"/>
                  </a:cubicBezTo>
                  <a:cubicBezTo>
                    <a:pt x="3268" y="562"/>
                    <a:pt x="1443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2"/>
            <p:cNvSpPr/>
            <p:nvPr/>
          </p:nvSpPr>
          <p:spPr>
            <a:xfrm>
              <a:off x="-413450" y="1902688"/>
              <a:ext cx="64525" cy="23925"/>
            </a:xfrm>
            <a:custGeom>
              <a:avLst/>
              <a:gdLst/>
              <a:ahLst/>
              <a:cxnLst/>
              <a:rect l="l" t="t" r="r" b="b"/>
              <a:pathLst>
                <a:path w="2581" h="957" extrusionOk="0">
                  <a:moveTo>
                    <a:pt x="1436" y="0"/>
                  </a:moveTo>
                  <a:cubicBezTo>
                    <a:pt x="768" y="0"/>
                    <a:pt x="0" y="581"/>
                    <a:pt x="0" y="581"/>
                  </a:cubicBezTo>
                  <a:cubicBezTo>
                    <a:pt x="0" y="581"/>
                    <a:pt x="100" y="848"/>
                    <a:pt x="734" y="948"/>
                  </a:cubicBezTo>
                  <a:cubicBezTo>
                    <a:pt x="787" y="954"/>
                    <a:pt x="843" y="956"/>
                    <a:pt x="902" y="956"/>
                  </a:cubicBezTo>
                  <a:cubicBezTo>
                    <a:pt x="1584" y="956"/>
                    <a:pt x="2580" y="608"/>
                    <a:pt x="1935" y="148"/>
                  </a:cubicBezTo>
                  <a:cubicBezTo>
                    <a:pt x="1787" y="42"/>
                    <a:pt x="1615" y="0"/>
                    <a:pt x="1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2"/>
            <p:cNvSpPr/>
            <p:nvPr/>
          </p:nvSpPr>
          <p:spPr>
            <a:xfrm>
              <a:off x="-335950" y="1919713"/>
              <a:ext cx="25925" cy="14950"/>
            </a:xfrm>
            <a:custGeom>
              <a:avLst/>
              <a:gdLst/>
              <a:ahLst/>
              <a:cxnLst/>
              <a:rect l="l" t="t" r="r" b="b"/>
              <a:pathLst>
                <a:path w="1037" h="598" extrusionOk="0">
                  <a:moveTo>
                    <a:pt x="570" y="0"/>
                  </a:moveTo>
                  <a:cubicBezTo>
                    <a:pt x="136" y="0"/>
                    <a:pt x="36" y="467"/>
                    <a:pt x="36" y="467"/>
                  </a:cubicBezTo>
                  <a:cubicBezTo>
                    <a:pt x="1" y="555"/>
                    <a:pt x="105" y="597"/>
                    <a:pt x="236" y="597"/>
                  </a:cubicBezTo>
                  <a:cubicBezTo>
                    <a:pt x="353" y="597"/>
                    <a:pt x="491" y="564"/>
                    <a:pt x="570" y="501"/>
                  </a:cubicBezTo>
                  <a:cubicBezTo>
                    <a:pt x="736" y="434"/>
                    <a:pt x="1037" y="0"/>
                    <a:pt x="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2"/>
            <p:cNvSpPr/>
            <p:nvPr/>
          </p:nvSpPr>
          <p:spPr>
            <a:xfrm>
              <a:off x="-525200" y="1708963"/>
              <a:ext cx="62800" cy="28550"/>
            </a:xfrm>
            <a:custGeom>
              <a:avLst/>
              <a:gdLst/>
              <a:ahLst/>
              <a:cxnLst/>
              <a:rect l="l" t="t" r="r" b="b"/>
              <a:pathLst>
                <a:path w="2512" h="1142" extrusionOk="0">
                  <a:moveTo>
                    <a:pt x="782" y="0"/>
                  </a:moveTo>
                  <a:cubicBezTo>
                    <a:pt x="508" y="0"/>
                    <a:pt x="291" y="57"/>
                    <a:pt x="234" y="191"/>
                  </a:cubicBezTo>
                  <a:cubicBezTo>
                    <a:pt x="0" y="591"/>
                    <a:pt x="901" y="892"/>
                    <a:pt x="1535" y="1092"/>
                  </a:cubicBezTo>
                  <a:cubicBezTo>
                    <a:pt x="1639" y="1127"/>
                    <a:pt x="1731" y="1141"/>
                    <a:pt x="1811" y="1141"/>
                  </a:cubicBezTo>
                  <a:cubicBezTo>
                    <a:pt x="2190" y="1141"/>
                    <a:pt x="2314" y="813"/>
                    <a:pt x="2369" y="758"/>
                  </a:cubicBezTo>
                  <a:cubicBezTo>
                    <a:pt x="2511" y="354"/>
                    <a:pt x="1466" y="0"/>
                    <a:pt x="7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2"/>
            <p:cNvSpPr/>
            <p:nvPr/>
          </p:nvSpPr>
          <p:spPr>
            <a:xfrm>
              <a:off x="-516025" y="1669538"/>
              <a:ext cx="52550" cy="29850"/>
            </a:xfrm>
            <a:custGeom>
              <a:avLst/>
              <a:gdLst/>
              <a:ahLst/>
              <a:cxnLst/>
              <a:rect l="l" t="t" r="r" b="b"/>
              <a:pathLst>
                <a:path w="2102" h="1194" extrusionOk="0">
                  <a:moveTo>
                    <a:pt x="267" y="0"/>
                  </a:moveTo>
                  <a:cubicBezTo>
                    <a:pt x="0" y="0"/>
                    <a:pt x="67" y="501"/>
                    <a:pt x="734" y="968"/>
                  </a:cubicBezTo>
                  <a:cubicBezTo>
                    <a:pt x="968" y="1140"/>
                    <a:pt x="1179" y="1194"/>
                    <a:pt x="1352" y="1194"/>
                  </a:cubicBezTo>
                  <a:cubicBezTo>
                    <a:pt x="1649" y="1194"/>
                    <a:pt x="1835" y="1034"/>
                    <a:pt x="1835" y="1034"/>
                  </a:cubicBezTo>
                  <a:cubicBezTo>
                    <a:pt x="2102" y="634"/>
                    <a:pt x="567" y="0"/>
                    <a:pt x="2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2"/>
            <p:cNvSpPr/>
            <p:nvPr/>
          </p:nvSpPr>
          <p:spPr>
            <a:xfrm>
              <a:off x="-484350" y="1635288"/>
              <a:ext cx="53750" cy="26250"/>
            </a:xfrm>
            <a:custGeom>
              <a:avLst/>
              <a:gdLst/>
              <a:ahLst/>
              <a:cxnLst/>
              <a:rect l="l" t="t" r="r" b="b"/>
              <a:pathLst>
                <a:path w="2150" h="1050" extrusionOk="0">
                  <a:moveTo>
                    <a:pt x="387" y="1"/>
                  </a:moveTo>
                  <a:cubicBezTo>
                    <a:pt x="277" y="1"/>
                    <a:pt x="196" y="13"/>
                    <a:pt x="168" y="36"/>
                  </a:cubicBezTo>
                  <a:cubicBezTo>
                    <a:pt x="1" y="203"/>
                    <a:pt x="234" y="570"/>
                    <a:pt x="935" y="870"/>
                  </a:cubicBezTo>
                  <a:cubicBezTo>
                    <a:pt x="1241" y="1009"/>
                    <a:pt x="1431" y="1049"/>
                    <a:pt x="1548" y="1049"/>
                  </a:cubicBezTo>
                  <a:cubicBezTo>
                    <a:pt x="1713" y="1049"/>
                    <a:pt x="1735" y="970"/>
                    <a:pt x="1735" y="970"/>
                  </a:cubicBezTo>
                  <a:cubicBezTo>
                    <a:pt x="2150" y="280"/>
                    <a:pt x="919" y="1"/>
                    <a:pt x="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2"/>
            <p:cNvSpPr/>
            <p:nvPr/>
          </p:nvSpPr>
          <p:spPr>
            <a:xfrm>
              <a:off x="-469125" y="1597638"/>
              <a:ext cx="58200" cy="27200"/>
            </a:xfrm>
            <a:custGeom>
              <a:avLst/>
              <a:gdLst/>
              <a:ahLst/>
              <a:cxnLst/>
              <a:rect l="l" t="t" r="r" b="b"/>
              <a:pathLst>
                <a:path w="2328" h="1088" extrusionOk="0">
                  <a:moveTo>
                    <a:pt x="900" y="1"/>
                  </a:moveTo>
                  <a:cubicBezTo>
                    <a:pt x="325" y="1"/>
                    <a:pt x="1" y="339"/>
                    <a:pt x="726" y="841"/>
                  </a:cubicBezTo>
                  <a:cubicBezTo>
                    <a:pt x="1039" y="1027"/>
                    <a:pt x="1292" y="1088"/>
                    <a:pt x="1489" y="1088"/>
                  </a:cubicBezTo>
                  <a:cubicBezTo>
                    <a:pt x="1857" y="1088"/>
                    <a:pt x="2027" y="875"/>
                    <a:pt x="2027" y="875"/>
                  </a:cubicBezTo>
                  <a:cubicBezTo>
                    <a:pt x="2327" y="475"/>
                    <a:pt x="2027" y="208"/>
                    <a:pt x="1260" y="41"/>
                  </a:cubicBezTo>
                  <a:cubicBezTo>
                    <a:pt x="1134" y="14"/>
                    <a:pt x="1012" y="1"/>
                    <a:pt x="9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2"/>
            <p:cNvSpPr/>
            <p:nvPr/>
          </p:nvSpPr>
          <p:spPr>
            <a:xfrm>
              <a:off x="-299350" y="2125388"/>
              <a:ext cx="28975" cy="14050"/>
            </a:xfrm>
            <a:custGeom>
              <a:avLst/>
              <a:gdLst/>
              <a:ahLst/>
              <a:cxnLst/>
              <a:rect l="l" t="t" r="r" b="b"/>
              <a:pathLst>
                <a:path w="1159" h="562" extrusionOk="0">
                  <a:moveTo>
                    <a:pt x="875" y="1"/>
                  </a:moveTo>
                  <a:cubicBezTo>
                    <a:pt x="553" y="1"/>
                    <a:pt x="0" y="231"/>
                    <a:pt x="173" y="446"/>
                  </a:cubicBezTo>
                  <a:cubicBezTo>
                    <a:pt x="238" y="529"/>
                    <a:pt x="325" y="561"/>
                    <a:pt x="420" y="561"/>
                  </a:cubicBezTo>
                  <a:cubicBezTo>
                    <a:pt x="669" y="561"/>
                    <a:pt x="968" y="343"/>
                    <a:pt x="1040" y="246"/>
                  </a:cubicBezTo>
                  <a:cubicBezTo>
                    <a:pt x="1158" y="69"/>
                    <a:pt x="1051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2"/>
            <p:cNvSpPr/>
            <p:nvPr/>
          </p:nvSpPr>
          <p:spPr>
            <a:xfrm>
              <a:off x="-322700" y="2070788"/>
              <a:ext cx="53425" cy="26375"/>
            </a:xfrm>
            <a:custGeom>
              <a:avLst/>
              <a:gdLst/>
              <a:ahLst/>
              <a:cxnLst/>
              <a:rect l="l" t="t" r="r" b="b"/>
              <a:pathLst>
                <a:path w="2137" h="1055" extrusionOk="0">
                  <a:moveTo>
                    <a:pt x="1633" y="1"/>
                  </a:moveTo>
                  <a:cubicBezTo>
                    <a:pt x="1039" y="1"/>
                    <a:pt x="1" y="458"/>
                    <a:pt x="306" y="829"/>
                  </a:cubicBezTo>
                  <a:cubicBezTo>
                    <a:pt x="433" y="992"/>
                    <a:pt x="602" y="1054"/>
                    <a:pt x="783" y="1054"/>
                  </a:cubicBezTo>
                  <a:cubicBezTo>
                    <a:pt x="1269" y="1054"/>
                    <a:pt x="1844" y="608"/>
                    <a:pt x="1941" y="462"/>
                  </a:cubicBezTo>
                  <a:cubicBezTo>
                    <a:pt x="2137" y="128"/>
                    <a:pt x="1947" y="1"/>
                    <a:pt x="1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2"/>
            <p:cNvSpPr/>
            <p:nvPr/>
          </p:nvSpPr>
          <p:spPr>
            <a:xfrm>
              <a:off x="-322400" y="2021538"/>
              <a:ext cx="34400" cy="19300"/>
            </a:xfrm>
            <a:custGeom>
              <a:avLst/>
              <a:gdLst/>
              <a:ahLst/>
              <a:cxnLst/>
              <a:rect l="l" t="t" r="r" b="b"/>
              <a:pathLst>
                <a:path w="1376" h="772" extrusionOk="0">
                  <a:moveTo>
                    <a:pt x="695" y="0"/>
                  </a:moveTo>
                  <a:cubicBezTo>
                    <a:pt x="336" y="0"/>
                    <a:pt x="1" y="169"/>
                    <a:pt x="261" y="464"/>
                  </a:cubicBezTo>
                  <a:cubicBezTo>
                    <a:pt x="427" y="693"/>
                    <a:pt x="612" y="772"/>
                    <a:pt x="779" y="772"/>
                  </a:cubicBezTo>
                  <a:cubicBezTo>
                    <a:pt x="1050" y="772"/>
                    <a:pt x="1274" y="567"/>
                    <a:pt x="1295" y="464"/>
                  </a:cubicBezTo>
                  <a:cubicBezTo>
                    <a:pt x="1375" y="144"/>
                    <a:pt x="1025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2"/>
            <p:cNvSpPr/>
            <p:nvPr/>
          </p:nvSpPr>
          <p:spPr>
            <a:xfrm>
              <a:off x="-184125" y="1840488"/>
              <a:ext cx="204325" cy="89250"/>
            </a:xfrm>
            <a:custGeom>
              <a:avLst/>
              <a:gdLst/>
              <a:ahLst/>
              <a:cxnLst/>
              <a:rect l="l" t="t" r="r" b="b"/>
              <a:pathLst>
                <a:path w="8173" h="3570" extrusionOk="0">
                  <a:moveTo>
                    <a:pt x="8173" y="0"/>
                  </a:moveTo>
                  <a:lnTo>
                    <a:pt x="8173" y="0"/>
                  </a:lnTo>
                  <a:cubicBezTo>
                    <a:pt x="8173" y="1"/>
                    <a:pt x="4504" y="3036"/>
                    <a:pt x="3103" y="3103"/>
                  </a:cubicBezTo>
                  <a:cubicBezTo>
                    <a:pt x="3066" y="3104"/>
                    <a:pt x="3030" y="3104"/>
                    <a:pt x="2994" y="3104"/>
                  </a:cubicBezTo>
                  <a:cubicBezTo>
                    <a:pt x="1626" y="3104"/>
                    <a:pt x="834" y="2495"/>
                    <a:pt x="801" y="2202"/>
                  </a:cubicBezTo>
                  <a:cubicBezTo>
                    <a:pt x="801" y="2171"/>
                    <a:pt x="790" y="2157"/>
                    <a:pt x="770" y="2157"/>
                  </a:cubicBezTo>
                  <a:cubicBezTo>
                    <a:pt x="624" y="2157"/>
                    <a:pt x="0" y="2936"/>
                    <a:pt x="0" y="2936"/>
                  </a:cubicBezTo>
                  <a:cubicBezTo>
                    <a:pt x="0" y="2936"/>
                    <a:pt x="724" y="3569"/>
                    <a:pt x="2023" y="3569"/>
                  </a:cubicBezTo>
                  <a:cubicBezTo>
                    <a:pt x="2302" y="3569"/>
                    <a:pt x="2606" y="3540"/>
                    <a:pt x="2936" y="3470"/>
                  </a:cubicBezTo>
                  <a:cubicBezTo>
                    <a:pt x="4804" y="3036"/>
                    <a:pt x="7939" y="634"/>
                    <a:pt x="7939" y="634"/>
                  </a:cubicBezTo>
                  <a:lnTo>
                    <a:pt x="81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2"/>
            <p:cNvSpPr/>
            <p:nvPr/>
          </p:nvSpPr>
          <p:spPr>
            <a:xfrm>
              <a:off x="2925" y="1731163"/>
              <a:ext cx="69000" cy="146050"/>
            </a:xfrm>
            <a:custGeom>
              <a:avLst/>
              <a:gdLst/>
              <a:ahLst/>
              <a:cxnLst/>
              <a:rect l="l" t="t" r="r" b="b"/>
              <a:pathLst>
                <a:path w="2760" h="5842" extrusionOk="0">
                  <a:moveTo>
                    <a:pt x="5" y="1"/>
                  </a:moveTo>
                  <a:cubicBezTo>
                    <a:pt x="0" y="1"/>
                    <a:pt x="19" y="6"/>
                    <a:pt x="57" y="17"/>
                  </a:cubicBezTo>
                  <a:lnTo>
                    <a:pt x="57" y="17"/>
                  </a:lnTo>
                  <a:cubicBezTo>
                    <a:pt x="42" y="10"/>
                    <a:pt x="31" y="5"/>
                    <a:pt x="24" y="4"/>
                  </a:cubicBezTo>
                  <a:cubicBezTo>
                    <a:pt x="13" y="2"/>
                    <a:pt x="7" y="1"/>
                    <a:pt x="5" y="1"/>
                  </a:cubicBezTo>
                  <a:close/>
                  <a:moveTo>
                    <a:pt x="57" y="17"/>
                  </a:moveTo>
                  <a:cubicBezTo>
                    <a:pt x="358" y="176"/>
                    <a:pt x="2092" y="1659"/>
                    <a:pt x="2092" y="3506"/>
                  </a:cubicBezTo>
                  <a:cubicBezTo>
                    <a:pt x="2125" y="5408"/>
                    <a:pt x="2692" y="5841"/>
                    <a:pt x="2692" y="5841"/>
                  </a:cubicBezTo>
                  <a:lnTo>
                    <a:pt x="2759" y="5241"/>
                  </a:lnTo>
                  <a:cubicBezTo>
                    <a:pt x="2759" y="5241"/>
                    <a:pt x="2759" y="4807"/>
                    <a:pt x="2626" y="4007"/>
                  </a:cubicBezTo>
                  <a:cubicBezTo>
                    <a:pt x="2492" y="3239"/>
                    <a:pt x="2659" y="2139"/>
                    <a:pt x="2225" y="1672"/>
                  </a:cubicBezTo>
                  <a:cubicBezTo>
                    <a:pt x="1959" y="1197"/>
                    <a:pt x="2192" y="1171"/>
                    <a:pt x="2248" y="1171"/>
                  </a:cubicBezTo>
                  <a:cubicBezTo>
                    <a:pt x="2255" y="1171"/>
                    <a:pt x="2259" y="1171"/>
                    <a:pt x="2259" y="1171"/>
                  </a:cubicBezTo>
                  <a:cubicBezTo>
                    <a:pt x="2259" y="1171"/>
                    <a:pt x="2159" y="671"/>
                    <a:pt x="1458" y="471"/>
                  </a:cubicBezTo>
                  <a:cubicBezTo>
                    <a:pt x="936" y="262"/>
                    <a:pt x="249" y="73"/>
                    <a:pt x="57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2"/>
            <p:cNvSpPr/>
            <p:nvPr/>
          </p:nvSpPr>
          <p:spPr>
            <a:xfrm>
              <a:off x="-240100" y="1747913"/>
              <a:ext cx="276150" cy="188400"/>
            </a:xfrm>
            <a:custGeom>
              <a:avLst/>
              <a:gdLst/>
              <a:ahLst/>
              <a:cxnLst/>
              <a:rect l="l" t="t" r="r" b="b"/>
              <a:pathLst>
                <a:path w="11046" h="7536" extrusionOk="0">
                  <a:moveTo>
                    <a:pt x="10979" y="1"/>
                  </a:moveTo>
                  <a:cubicBezTo>
                    <a:pt x="8744" y="3270"/>
                    <a:pt x="38" y="6972"/>
                    <a:pt x="38" y="6972"/>
                  </a:cubicBezTo>
                  <a:cubicBezTo>
                    <a:pt x="38" y="6972"/>
                    <a:pt x="0" y="7535"/>
                    <a:pt x="516" y="7535"/>
                  </a:cubicBezTo>
                  <a:cubicBezTo>
                    <a:pt x="688" y="7535"/>
                    <a:pt x="922" y="7473"/>
                    <a:pt x="1239" y="7306"/>
                  </a:cubicBezTo>
                  <a:cubicBezTo>
                    <a:pt x="7343" y="4137"/>
                    <a:pt x="11046" y="334"/>
                    <a:pt x="11046" y="334"/>
                  </a:cubicBezTo>
                  <a:lnTo>
                    <a:pt x="109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2"/>
            <p:cNvSpPr/>
            <p:nvPr/>
          </p:nvSpPr>
          <p:spPr>
            <a:xfrm>
              <a:off x="-240250" y="1726938"/>
              <a:ext cx="68650" cy="21075"/>
            </a:xfrm>
            <a:custGeom>
              <a:avLst/>
              <a:gdLst/>
              <a:ahLst/>
              <a:cxnLst/>
              <a:rect l="l" t="t" r="r" b="b"/>
              <a:pathLst>
                <a:path w="2746" h="843" extrusionOk="0">
                  <a:moveTo>
                    <a:pt x="1388" y="1"/>
                  </a:moveTo>
                  <a:cubicBezTo>
                    <a:pt x="733" y="1"/>
                    <a:pt x="0" y="193"/>
                    <a:pt x="44" y="540"/>
                  </a:cubicBezTo>
                  <a:cubicBezTo>
                    <a:pt x="103" y="777"/>
                    <a:pt x="571" y="843"/>
                    <a:pt x="1072" y="843"/>
                  </a:cubicBezTo>
                  <a:cubicBezTo>
                    <a:pt x="1699" y="843"/>
                    <a:pt x="2379" y="740"/>
                    <a:pt x="2379" y="740"/>
                  </a:cubicBezTo>
                  <a:cubicBezTo>
                    <a:pt x="2379" y="740"/>
                    <a:pt x="2746" y="473"/>
                    <a:pt x="2245" y="173"/>
                  </a:cubicBezTo>
                  <a:cubicBezTo>
                    <a:pt x="2071" y="56"/>
                    <a:pt x="1741" y="1"/>
                    <a:pt x="1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2"/>
            <p:cNvSpPr/>
            <p:nvPr/>
          </p:nvSpPr>
          <p:spPr>
            <a:xfrm>
              <a:off x="-199125" y="1806038"/>
              <a:ext cx="73375" cy="43650"/>
            </a:xfrm>
            <a:custGeom>
              <a:avLst/>
              <a:gdLst/>
              <a:ahLst/>
              <a:cxnLst/>
              <a:rect l="l" t="t" r="r" b="b"/>
              <a:pathLst>
                <a:path w="2935" h="1746" extrusionOk="0">
                  <a:moveTo>
                    <a:pt x="2429" y="1"/>
                  </a:moveTo>
                  <a:cubicBezTo>
                    <a:pt x="1950" y="1"/>
                    <a:pt x="1200" y="191"/>
                    <a:pt x="734" y="678"/>
                  </a:cubicBezTo>
                  <a:cubicBezTo>
                    <a:pt x="0" y="1412"/>
                    <a:pt x="434" y="1745"/>
                    <a:pt x="434" y="1745"/>
                  </a:cubicBezTo>
                  <a:cubicBezTo>
                    <a:pt x="901" y="845"/>
                    <a:pt x="2669" y="545"/>
                    <a:pt x="2869" y="211"/>
                  </a:cubicBezTo>
                  <a:cubicBezTo>
                    <a:pt x="2934" y="80"/>
                    <a:pt x="2738" y="1"/>
                    <a:pt x="2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2"/>
            <p:cNvSpPr/>
            <p:nvPr/>
          </p:nvSpPr>
          <p:spPr>
            <a:xfrm>
              <a:off x="-280725" y="1851913"/>
              <a:ext cx="60775" cy="36400"/>
            </a:xfrm>
            <a:custGeom>
              <a:avLst/>
              <a:gdLst/>
              <a:ahLst/>
              <a:cxnLst/>
              <a:rect l="l" t="t" r="r" b="b"/>
              <a:pathLst>
                <a:path w="2431" h="1456" extrusionOk="0">
                  <a:moveTo>
                    <a:pt x="1111" y="0"/>
                  </a:moveTo>
                  <a:cubicBezTo>
                    <a:pt x="773" y="0"/>
                    <a:pt x="0" y="1094"/>
                    <a:pt x="696" y="1378"/>
                  </a:cubicBezTo>
                  <a:cubicBezTo>
                    <a:pt x="835" y="1433"/>
                    <a:pt x="967" y="1455"/>
                    <a:pt x="1090" y="1455"/>
                  </a:cubicBezTo>
                  <a:cubicBezTo>
                    <a:pt x="1642" y="1455"/>
                    <a:pt x="2009" y="999"/>
                    <a:pt x="2063" y="944"/>
                  </a:cubicBezTo>
                  <a:cubicBezTo>
                    <a:pt x="2430" y="711"/>
                    <a:pt x="1429" y="177"/>
                    <a:pt x="1163" y="10"/>
                  </a:cubicBezTo>
                  <a:cubicBezTo>
                    <a:pt x="1147" y="4"/>
                    <a:pt x="1129" y="0"/>
                    <a:pt x="1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2"/>
            <p:cNvSpPr/>
            <p:nvPr/>
          </p:nvSpPr>
          <p:spPr>
            <a:xfrm>
              <a:off x="-368175" y="1818588"/>
              <a:ext cx="57325" cy="33550"/>
            </a:xfrm>
            <a:custGeom>
              <a:avLst/>
              <a:gdLst/>
              <a:ahLst/>
              <a:cxnLst/>
              <a:rect l="l" t="t" r="r" b="b"/>
              <a:pathLst>
                <a:path w="2293" h="1342" extrusionOk="0">
                  <a:moveTo>
                    <a:pt x="930" y="1"/>
                  </a:moveTo>
                  <a:cubicBezTo>
                    <a:pt x="583" y="1"/>
                    <a:pt x="0" y="737"/>
                    <a:pt x="157" y="1177"/>
                  </a:cubicBezTo>
                  <a:cubicBezTo>
                    <a:pt x="197" y="1296"/>
                    <a:pt x="314" y="1341"/>
                    <a:pt x="470" y="1341"/>
                  </a:cubicBezTo>
                  <a:cubicBezTo>
                    <a:pt x="968" y="1341"/>
                    <a:pt x="1859" y="876"/>
                    <a:pt x="1859" y="876"/>
                  </a:cubicBezTo>
                  <a:cubicBezTo>
                    <a:pt x="2292" y="710"/>
                    <a:pt x="1358" y="143"/>
                    <a:pt x="991" y="9"/>
                  </a:cubicBezTo>
                  <a:cubicBezTo>
                    <a:pt x="972" y="3"/>
                    <a:pt x="952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2"/>
            <p:cNvSpPr/>
            <p:nvPr/>
          </p:nvSpPr>
          <p:spPr>
            <a:xfrm>
              <a:off x="-405950" y="1760588"/>
              <a:ext cx="52275" cy="30900"/>
            </a:xfrm>
            <a:custGeom>
              <a:avLst/>
              <a:gdLst/>
              <a:ahLst/>
              <a:cxnLst/>
              <a:rect l="l" t="t" r="r" b="b"/>
              <a:pathLst>
                <a:path w="2091" h="1236" extrusionOk="0">
                  <a:moveTo>
                    <a:pt x="1342" y="0"/>
                  </a:moveTo>
                  <a:cubicBezTo>
                    <a:pt x="1015" y="0"/>
                    <a:pt x="299" y="264"/>
                    <a:pt x="167" y="528"/>
                  </a:cubicBezTo>
                  <a:cubicBezTo>
                    <a:pt x="0" y="861"/>
                    <a:pt x="1802" y="1228"/>
                    <a:pt x="1802" y="1228"/>
                  </a:cubicBezTo>
                  <a:cubicBezTo>
                    <a:pt x="1817" y="1233"/>
                    <a:pt x="1831" y="1235"/>
                    <a:pt x="1843" y="1235"/>
                  </a:cubicBezTo>
                  <a:cubicBezTo>
                    <a:pt x="2090" y="1235"/>
                    <a:pt x="1629" y="284"/>
                    <a:pt x="1502" y="61"/>
                  </a:cubicBezTo>
                  <a:cubicBezTo>
                    <a:pt x="1488" y="19"/>
                    <a:pt x="1428" y="0"/>
                    <a:pt x="1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2"/>
            <p:cNvSpPr/>
            <p:nvPr/>
          </p:nvSpPr>
          <p:spPr>
            <a:xfrm>
              <a:off x="-390950" y="1696013"/>
              <a:ext cx="41450" cy="27250"/>
            </a:xfrm>
            <a:custGeom>
              <a:avLst/>
              <a:gdLst/>
              <a:ahLst/>
              <a:cxnLst/>
              <a:rect l="l" t="t" r="r" b="b"/>
              <a:pathLst>
                <a:path w="1658" h="1090" extrusionOk="0">
                  <a:moveTo>
                    <a:pt x="1220" y="0"/>
                  </a:moveTo>
                  <a:cubicBezTo>
                    <a:pt x="827" y="0"/>
                    <a:pt x="166" y="179"/>
                    <a:pt x="68" y="376"/>
                  </a:cubicBezTo>
                  <a:cubicBezTo>
                    <a:pt x="1" y="609"/>
                    <a:pt x="1102" y="1076"/>
                    <a:pt x="1102" y="1076"/>
                  </a:cubicBezTo>
                  <a:cubicBezTo>
                    <a:pt x="1120" y="1085"/>
                    <a:pt x="1138" y="1090"/>
                    <a:pt x="1157" y="1090"/>
                  </a:cubicBezTo>
                  <a:cubicBezTo>
                    <a:pt x="1407" y="1090"/>
                    <a:pt x="1657" y="293"/>
                    <a:pt x="1502" y="75"/>
                  </a:cubicBezTo>
                  <a:cubicBezTo>
                    <a:pt x="1467" y="23"/>
                    <a:pt x="1361" y="0"/>
                    <a:pt x="1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2"/>
            <p:cNvSpPr/>
            <p:nvPr/>
          </p:nvSpPr>
          <p:spPr>
            <a:xfrm>
              <a:off x="-327550" y="1651213"/>
              <a:ext cx="36825" cy="25950"/>
            </a:xfrm>
            <a:custGeom>
              <a:avLst/>
              <a:gdLst/>
              <a:ahLst/>
              <a:cxnLst/>
              <a:rect l="l" t="t" r="r" b="b"/>
              <a:pathLst>
                <a:path w="1473" h="1038" extrusionOk="0">
                  <a:moveTo>
                    <a:pt x="389" y="1"/>
                  </a:moveTo>
                  <a:cubicBezTo>
                    <a:pt x="284" y="1"/>
                    <a:pt x="203" y="11"/>
                    <a:pt x="167" y="33"/>
                  </a:cubicBezTo>
                  <a:cubicBezTo>
                    <a:pt x="0" y="99"/>
                    <a:pt x="867" y="1000"/>
                    <a:pt x="867" y="1000"/>
                  </a:cubicBezTo>
                  <a:cubicBezTo>
                    <a:pt x="918" y="1026"/>
                    <a:pt x="964" y="1037"/>
                    <a:pt x="1005" y="1037"/>
                  </a:cubicBezTo>
                  <a:cubicBezTo>
                    <a:pt x="1231" y="1037"/>
                    <a:pt x="1311" y="687"/>
                    <a:pt x="1368" y="433"/>
                  </a:cubicBezTo>
                  <a:cubicBezTo>
                    <a:pt x="1472" y="145"/>
                    <a:pt x="774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2"/>
            <p:cNvSpPr/>
            <p:nvPr/>
          </p:nvSpPr>
          <p:spPr>
            <a:xfrm>
              <a:off x="-272525" y="1631038"/>
              <a:ext cx="45500" cy="21000"/>
            </a:xfrm>
            <a:custGeom>
              <a:avLst/>
              <a:gdLst/>
              <a:ahLst/>
              <a:cxnLst/>
              <a:rect l="l" t="t" r="r" b="b"/>
              <a:pathLst>
                <a:path w="1820" h="840" extrusionOk="0">
                  <a:moveTo>
                    <a:pt x="456" y="1"/>
                  </a:moveTo>
                  <a:cubicBezTo>
                    <a:pt x="409" y="1"/>
                    <a:pt x="367" y="3"/>
                    <a:pt x="334" y="6"/>
                  </a:cubicBezTo>
                  <a:cubicBezTo>
                    <a:pt x="1" y="39"/>
                    <a:pt x="868" y="840"/>
                    <a:pt x="868" y="840"/>
                  </a:cubicBezTo>
                  <a:lnTo>
                    <a:pt x="1368" y="439"/>
                  </a:lnTo>
                  <a:cubicBezTo>
                    <a:pt x="1819" y="139"/>
                    <a:pt x="889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2"/>
            <p:cNvSpPr/>
            <p:nvPr/>
          </p:nvSpPr>
          <p:spPr>
            <a:xfrm>
              <a:off x="23525" y="1799613"/>
              <a:ext cx="40875" cy="168500"/>
            </a:xfrm>
            <a:custGeom>
              <a:avLst/>
              <a:gdLst/>
              <a:ahLst/>
              <a:cxnLst/>
              <a:rect l="l" t="t" r="r" b="b"/>
              <a:pathLst>
                <a:path w="1635" h="6740" extrusionOk="0">
                  <a:moveTo>
                    <a:pt x="1201" y="1"/>
                  </a:moveTo>
                  <a:lnTo>
                    <a:pt x="1201" y="1"/>
                  </a:lnTo>
                  <a:cubicBezTo>
                    <a:pt x="1468" y="2836"/>
                    <a:pt x="0" y="6739"/>
                    <a:pt x="0" y="6739"/>
                  </a:cubicBezTo>
                  <a:lnTo>
                    <a:pt x="267" y="6572"/>
                  </a:lnTo>
                  <a:cubicBezTo>
                    <a:pt x="1335" y="3937"/>
                    <a:pt x="1635" y="668"/>
                    <a:pt x="1635" y="668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70" y="-58608"/>
            <a:ext cx="4836949" cy="54050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63"/>
          <p:cNvSpPr txBox="1">
            <a:spLocks noGrp="1"/>
          </p:cNvSpPr>
          <p:nvPr>
            <p:ph type="title"/>
          </p:nvPr>
        </p:nvSpPr>
        <p:spPr>
          <a:xfrm flipH="1">
            <a:off x="190195" y="99949"/>
            <a:ext cx="3920779" cy="618231"/>
          </a:xfrm>
        </p:spPr>
        <p:txBody>
          <a:bodyPr/>
          <a:lstStyle/>
          <a:p>
            <a:pPr lvl="0"/>
            <a:r>
              <a:rPr lang="en-US" sz="2000" b="1" dirty="0" smtClean="0">
                <a:solidFill>
                  <a:schemeClr val="tx1"/>
                </a:solidFill>
              </a:rPr>
              <a:t>2.BABALA(warning)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8836" y="97774"/>
            <a:ext cx="8111881" cy="35678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Ito ay </a:t>
            </a:r>
            <a:r>
              <a:rPr lang="en-US" sz="2000" b="1" dirty="0" err="1" smtClean="0">
                <a:solidFill>
                  <a:schemeClr val="tx1"/>
                </a:solidFill>
              </a:rPr>
              <a:t>mga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paalala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panganib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na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maaaring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maidulot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buhay</a:t>
            </a:r>
            <a:r>
              <a:rPr lang="en-US" sz="2000" b="1" dirty="0" smtClean="0">
                <a:solidFill>
                  <a:schemeClr val="tx1"/>
                </a:solidFill>
              </a:rPr>
              <a:t> ng </a:t>
            </a:r>
            <a:r>
              <a:rPr lang="en-US" sz="2000" b="1" dirty="0" err="1" smtClean="0">
                <a:solidFill>
                  <a:schemeClr val="tx1"/>
                </a:solidFill>
              </a:rPr>
              <a:t>tao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anomang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pagkakataon</a:t>
            </a:r>
            <a:r>
              <a:rPr lang="en-US" sz="2000" b="1" dirty="0" smtClean="0">
                <a:solidFill>
                  <a:schemeClr val="tx1"/>
                </a:solidFill>
              </a:rPr>
              <a:t>. </a:t>
            </a:r>
            <a:r>
              <a:rPr lang="en-US" sz="2000" b="1" dirty="0" err="1" smtClean="0">
                <a:solidFill>
                  <a:schemeClr val="tx1"/>
                </a:solidFill>
              </a:rPr>
              <a:t>Inilalahad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ito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paraang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pasulat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na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kalimitang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sinasamahan</a:t>
            </a:r>
            <a:r>
              <a:rPr lang="en-US" sz="2000" b="1" dirty="0" smtClean="0">
                <a:solidFill>
                  <a:schemeClr val="tx1"/>
                </a:solidFill>
              </a:rPr>
              <a:t> ng </a:t>
            </a:r>
            <a:r>
              <a:rPr lang="en-US" sz="2000" b="1" dirty="0" err="1" smtClean="0">
                <a:solidFill>
                  <a:schemeClr val="tx1"/>
                </a:solidFill>
              </a:rPr>
              <a:t>simbolo</a:t>
            </a:r>
            <a:r>
              <a:rPr lang="en-US" sz="2000" b="1" dirty="0" smtClean="0">
                <a:solidFill>
                  <a:schemeClr val="tx1"/>
                </a:solidFill>
              </a:rPr>
              <a:t> o </a:t>
            </a:r>
            <a:r>
              <a:rPr lang="en-US" sz="2000" b="1" dirty="0" err="1" smtClean="0">
                <a:solidFill>
                  <a:schemeClr val="tx1"/>
                </a:solidFill>
              </a:rPr>
              <a:t>larawan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na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nagsasaad</a:t>
            </a:r>
            <a:r>
              <a:rPr lang="en-US" sz="2000" b="1" dirty="0" smtClean="0">
                <a:solidFill>
                  <a:schemeClr val="tx1"/>
                </a:solidFill>
              </a:rPr>
              <a:t> ng </a:t>
            </a:r>
            <a:r>
              <a:rPr lang="en-US" sz="2000" b="1" dirty="0" err="1" smtClean="0">
                <a:solidFill>
                  <a:schemeClr val="tx1"/>
                </a:solidFill>
              </a:rPr>
              <a:t>babala</a:t>
            </a:r>
            <a:r>
              <a:rPr lang="en-US" sz="2000" b="1" dirty="0" smtClean="0">
                <a:solidFill>
                  <a:schemeClr val="tx1"/>
                </a:solidFill>
              </a:rPr>
              <a:t>.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041" name="Google Shape;2041;p63"/>
          <p:cNvSpPr/>
          <p:nvPr/>
        </p:nvSpPr>
        <p:spPr>
          <a:xfrm>
            <a:off x="5262650" y="2498800"/>
            <a:ext cx="655500" cy="65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" name="Google Shape;2042;p63"/>
          <p:cNvSpPr/>
          <p:nvPr/>
        </p:nvSpPr>
        <p:spPr>
          <a:xfrm>
            <a:off x="7299450" y="2498800"/>
            <a:ext cx="655500" cy="65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5" name="Google Shape;2065;p63"/>
          <p:cNvGrpSpPr/>
          <p:nvPr/>
        </p:nvGrpSpPr>
        <p:grpSpPr>
          <a:xfrm>
            <a:off x="7013527" y="3049552"/>
            <a:ext cx="1423703" cy="1229444"/>
            <a:chOff x="761875" y="3271750"/>
            <a:chExt cx="1876750" cy="1620675"/>
          </a:xfrm>
        </p:grpSpPr>
        <p:sp>
          <p:nvSpPr>
            <p:cNvPr id="2066" name="Google Shape;2066;p63"/>
            <p:cNvSpPr/>
            <p:nvPr/>
          </p:nvSpPr>
          <p:spPr>
            <a:xfrm>
              <a:off x="2222700" y="4352500"/>
              <a:ext cx="329525" cy="263375"/>
            </a:xfrm>
            <a:custGeom>
              <a:avLst/>
              <a:gdLst/>
              <a:ahLst/>
              <a:cxnLst/>
              <a:rect l="l" t="t" r="r" b="b"/>
              <a:pathLst>
                <a:path w="13181" h="10535" extrusionOk="0">
                  <a:moveTo>
                    <a:pt x="12648" y="1"/>
                  </a:moveTo>
                  <a:cubicBezTo>
                    <a:pt x="12567" y="1"/>
                    <a:pt x="12485" y="22"/>
                    <a:pt x="12411" y="67"/>
                  </a:cubicBezTo>
                  <a:cubicBezTo>
                    <a:pt x="12118" y="242"/>
                    <a:pt x="11829" y="417"/>
                    <a:pt x="11540" y="596"/>
                  </a:cubicBezTo>
                  <a:cubicBezTo>
                    <a:pt x="11251" y="775"/>
                    <a:pt x="10963" y="946"/>
                    <a:pt x="10674" y="1130"/>
                  </a:cubicBezTo>
                  <a:cubicBezTo>
                    <a:pt x="10604" y="1178"/>
                    <a:pt x="10534" y="1226"/>
                    <a:pt x="10464" y="1274"/>
                  </a:cubicBezTo>
                  <a:cubicBezTo>
                    <a:pt x="10385" y="1327"/>
                    <a:pt x="10311" y="1388"/>
                    <a:pt x="10241" y="1449"/>
                  </a:cubicBezTo>
                  <a:cubicBezTo>
                    <a:pt x="10097" y="1585"/>
                    <a:pt x="9974" y="1733"/>
                    <a:pt x="9860" y="1895"/>
                  </a:cubicBezTo>
                  <a:lnTo>
                    <a:pt x="9252" y="2761"/>
                  </a:lnTo>
                  <a:lnTo>
                    <a:pt x="8080" y="4424"/>
                  </a:lnTo>
                  <a:cubicBezTo>
                    <a:pt x="7695" y="4970"/>
                    <a:pt x="7258" y="5473"/>
                    <a:pt x="6777" y="5937"/>
                  </a:cubicBezTo>
                  <a:cubicBezTo>
                    <a:pt x="6295" y="6396"/>
                    <a:pt x="5766" y="6812"/>
                    <a:pt x="5197" y="7171"/>
                  </a:cubicBezTo>
                  <a:lnTo>
                    <a:pt x="3483" y="8264"/>
                  </a:lnTo>
                  <a:cubicBezTo>
                    <a:pt x="2910" y="8632"/>
                    <a:pt x="2337" y="8990"/>
                    <a:pt x="1764" y="9349"/>
                  </a:cubicBezTo>
                  <a:lnTo>
                    <a:pt x="36" y="10430"/>
                  </a:lnTo>
                  <a:cubicBezTo>
                    <a:pt x="9" y="10447"/>
                    <a:pt x="1" y="10482"/>
                    <a:pt x="18" y="10508"/>
                  </a:cubicBezTo>
                  <a:cubicBezTo>
                    <a:pt x="27" y="10525"/>
                    <a:pt x="44" y="10535"/>
                    <a:pt x="64" y="10535"/>
                  </a:cubicBezTo>
                  <a:cubicBezTo>
                    <a:pt x="75" y="10535"/>
                    <a:pt x="86" y="10532"/>
                    <a:pt x="97" y="10526"/>
                  </a:cubicBezTo>
                  <a:lnTo>
                    <a:pt x="1838" y="9472"/>
                  </a:lnTo>
                  <a:cubicBezTo>
                    <a:pt x="2420" y="9122"/>
                    <a:pt x="2997" y="8772"/>
                    <a:pt x="3583" y="8426"/>
                  </a:cubicBezTo>
                  <a:lnTo>
                    <a:pt x="5333" y="7389"/>
                  </a:lnTo>
                  <a:cubicBezTo>
                    <a:pt x="5924" y="7039"/>
                    <a:pt x="6483" y="6633"/>
                    <a:pt x="7000" y="6182"/>
                  </a:cubicBezTo>
                  <a:cubicBezTo>
                    <a:pt x="7520" y="5723"/>
                    <a:pt x="7997" y="5220"/>
                    <a:pt x="8417" y="4673"/>
                  </a:cubicBezTo>
                  <a:lnTo>
                    <a:pt x="9672" y="3068"/>
                  </a:lnTo>
                  <a:lnTo>
                    <a:pt x="9983" y="2669"/>
                  </a:lnTo>
                  <a:cubicBezTo>
                    <a:pt x="10035" y="2604"/>
                    <a:pt x="10092" y="2530"/>
                    <a:pt x="10140" y="2477"/>
                  </a:cubicBezTo>
                  <a:cubicBezTo>
                    <a:pt x="10189" y="2420"/>
                    <a:pt x="10245" y="2368"/>
                    <a:pt x="10307" y="2324"/>
                  </a:cubicBezTo>
                  <a:cubicBezTo>
                    <a:pt x="10433" y="2241"/>
                    <a:pt x="10565" y="2171"/>
                    <a:pt x="10700" y="2110"/>
                  </a:cubicBezTo>
                  <a:cubicBezTo>
                    <a:pt x="10770" y="2079"/>
                    <a:pt x="10827" y="2053"/>
                    <a:pt x="10906" y="2013"/>
                  </a:cubicBezTo>
                  <a:cubicBezTo>
                    <a:pt x="10985" y="1974"/>
                    <a:pt x="11059" y="1935"/>
                    <a:pt x="11133" y="1895"/>
                  </a:cubicBezTo>
                  <a:cubicBezTo>
                    <a:pt x="11426" y="1729"/>
                    <a:pt x="11720" y="1554"/>
                    <a:pt x="12013" y="1379"/>
                  </a:cubicBezTo>
                  <a:cubicBezTo>
                    <a:pt x="12306" y="1208"/>
                    <a:pt x="12599" y="1038"/>
                    <a:pt x="12887" y="863"/>
                  </a:cubicBezTo>
                  <a:cubicBezTo>
                    <a:pt x="13106" y="732"/>
                    <a:pt x="13181" y="447"/>
                    <a:pt x="13045" y="229"/>
                  </a:cubicBezTo>
                  <a:cubicBezTo>
                    <a:pt x="12958" y="81"/>
                    <a:pt x="12805" y="1"/>
                    <a:pt x="12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3"/>
            <p:cNvSpPr/>
            <p:nvPr/>
          </p:nvSpPr>
          <p:spPr>
            <a:xfrm>
              <a:off x="2204700" y="4249525"/>
              <a:ext cx="236300" cy="348325"/>
            </a:xfrm>
            <a:custGeom>
              <a:avLst/>
              <a:gdLst/>
              <a:ahLst/>
              <a:cxnLst/>
              <a:rect l="l" t="t" r="r" b="b"/>
              <a:pathLst>
                <a:path w="9452" h="13933" extrusionOk="0">
                  <a:moveTo>
                    <a:pt x="8923" y="1"/>
                  </a:moveTo>
                  <a:cubicBezTo>
                    <a:pt x="8756" y="1"/>
                    <a:pt x="8595" y="91"/>
                    <a:pt x="8511" y="249"/>
                  </a:cubicBezTo>
                  <a:lnTo>
                    <a:pt x="8511" y="244"/>
                  </a:lnTo>
                  <a:cubicBezTo>
                    <a:pt x="8363" y="551"/>
                    <a:pt x="8218" y="857"/>
                    <a:pt x="8074" y="1163"/>
                  </a:cubicBezTo>
                  <a:cubicBezTo>
                    <a:pt x="7934" y="1469"/>
                    <a:pt x="7781" y="1775"/>
                    <a:pt x="7641" y="2086"/>
                  </a:cubicBezTo>
                  <a:cubicBezTo>
                    <a:pt x="7610" y="2160"/>
                    <a:pt x="7575" y="2239"/>
                    <a:pt x="7545" y="2322"/>
                  </a:cubicBezTo>
                  <a:cubicBezTo>
                    <a:pt x="7514" y="2401"/>
                    <a:pt x="7492" y="2462"/>
                    <a:pt x="7466" y="2532"/>
                  </a:cubicBezTo>
                  <a:cubicBezTo>
                    <a:pt x="7418" y="2677"/>
                    <a:pt x="7361" y="2812"/>
                    <a:pt x="7287" y="2943"/>
                  </a:cubicBezTo>
                  <a:cubicBezTo>
                    <a:pt x="7252" y="3009"/>
                    <a:pt x="7203" y="3070"/>
                    <a:pt x="7151" y="3127"/>
                  </a:cubicBezTo>
                  <a:cubicBezTo>
                    <a:pt x="7103" y="3180"/>
                    <a:pt x="7033" y="3241"/>
                    <a:pt x="6976" y="3298"/>
                  </a:cubicBezTo>
                  <a:lnTo>
                    <a:pt x="6600" y="3648"/>
                  </a:lnTo>
                  <a:lnTo>
                    <a:pt x="5112" y="5039"/>
                  </a:lnTo>
                  <a:cubicBezTo>
                    <a:pt x="4605" y="5507"/>
                    <a:pt x="4146" y="6023"/>
                    <a:pt x="3739" y="6583"/>
                  </a:cubicBezTo>
                  <a:cubicBezTo>
                    <a:pt x="3332" y="7138"/>
                    <a:pt x="2978" y="7729"/>
                    <a:pt x="2680" y="8350"/>
                  </a:cubicBezTo>
                  <a:lnTo>
                    <a:pt x="1801" y="10187"/>
                  </a:lnTo>
                  <a:cubicBezTo>
                    <a:pt x="1512" y="10800"/>
                    <a:pt x="1215" y="11412"/>
                    <a:pt x="917" y="12020"/>
                  </a:cubicBezTo>
                  <a:lnTo>
                    <a:pt x="21" y="13849"/>
                  </a:lnTo>
                  <a:cubicBezTo>
                    <a:pt x="0" y="13895"/>
                    <a:pt x="38" y="13932"/>
                    <a:pt x="76" y="13932"/>
                  </a:cubicBezTo>
                  <a:cubicBezTo>
                    <a:pt x="95" y="13932"/>
                    <a:pt x="114" y="13923"/>
                    <a:pt x="126" y="13901"/>
                  </a:cubicBezTo>
                  <a:lnTo>
                    <a:pt x="1049" y="12086"/>
                  </a:lnTo>
                  <a:cubicBezTo>
                    <a:pt x="1355" y="11482"/>
                    <a:pt x="1661" y="10874"/>
                    <a:pt x="1976" y="10275"/>
                  </a:cubicBezTo>
                  <a:lnTo>
                    <a:pt x="2912" y="8468"/>
                  </a:lnTo>
                  <a:cubicBezTo>
                    <a:pt x="3218" y="7873"/>
                    <a:pt x="3586" y="7309"/>
                    <a:pt x="4001" y="6788"/>
                  </a:cubicBezTo>
                  <a:cubicBezTo>
                    <a:pt x="4417" y="6264"/>
                    <a:pt x="4885" y="5787"/>
                    <a:pt x="5392" y="5354"/>
                  </a:cubicBezTo>
                  <a:lnTo>
                    <a:pt x="6945" y="4037"/>
                  </a:lnTo>
                  <a:lnTo>
                    <a:pt x="7755" y="3355"/>
                  </a:lnTo>
                  <a:cubicBezTo>
                    <a:pt x="7903" y="3232"/>
                    <a:pt x="8043" y="3092"/>
                    <a:pt x="8166" y="2939"/>
                  </a:cubicBezTo>
                  <a:cubicBezTo>
                    <a:pt x="8223" y="2865"/>
                    <a:pt x="8271" y="2786"/>
                    <a:pt x="8319" y="2703"/>
                  </a:cubicBezTo>
                  <a:cubicBezTo>
                    <a:pt x="8363" y="2628"/>
                    <a:pt x="8402" y="2554"/>
                    <a:pt x="8441" y="2480"/>
                  </a:cubicBezTo>
                  <a:cubicBezTo>
                    <a:pt x="8599" y="2178"/>
                    <a:pt x="8748" y="1872"/>
                    <a:pt x="8896" y="1570"/>
                  </a:cubicBezTo>
                  <a:cubicBezTo>
                    <a:pt x="9049" y="1264"/>
                    <a:pt x="9203" y="962"/>
                    <a:pt x="9347" y="656"/>
                  </a:cubicBezTo>
                  <a:cubicBezTo>
                    <a:pt x="9452" y="428"/>
                    <a:pt x="9351" y="157"/>
                    <a:pt x="9128" y="48"/>
                  </a:cubicBezTo>
                  <a:cubicBezTo>
                    <a:pt x="9062" y="16"/>
                    <a:pt x="8992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3"/>
            <p:cNvSpPr/>
            <p:nvPr/>
          </p:nvSpPr>
          <p:spPr>
            <a:xfrm>
              <a:off x="1358775" y="3271750"/>
              <a:ext cx="933500" cy="1166975"/>
            </a:xfrm>
            <a:custGeom>
              <a:avLst/>
              <a:gdLst/>
              <a:ahLst/>
              <a:cxnLst/>
              <a:rect l="l" t="t" r="r" b="b"/>
              <a:pathLst>
                <a:path w="37340" h="46679" extrusionOk="0">
                  <a:moveTo>
                    <a:pt x="17850" y="0"/>
                  </a:moveTo>
                  <a:cubicBezTo>
                    <a:pt x="14157" y="0"/>
                    <a:pt x="10861" y="4450"/>
                    <a:pt x="8154" y="10143"/>
                  </a:cubicBezTo>
                  <a:cubicBezTo>
                    <a:pt x="3736" y="11744"/>
                    <a:pt x="0" y="14671"/>
                    <a:pt x="3250" y="19959"/>
                  </a:cubicBezTo>
                  <a:cubicBezTo>
                    <a:pt x="3478" y="20331"/>
                    <a:pt x="3714" y="20703"/>
                    <a:pt x="3955" y="21079"/>
                  </a:cubicBezTo>
                  <a:cubicBezTo>
                    <a:pt x="4751" y="22322"/>
                    <a:pt x="5604" y="23586"/>
                    <a:pt x="6501" y="24850"/>
                  </a:cubicBezTo>
                  <a:cubicBezTo>
                    <a:pt x="12843" y="33782"/>
                    <a:pt x="21303" y="42820"/>
                    <a:pt x="26146" y="46678"/>
                  </a:cubicBezTo>
                  <a:cubicBezTo>
                    <a:pt x="26146" y="46678"/>
                    <a:pt x="37340" y="22396"/>
                    <a:pt x="23950" y="4120"/>
                  </a:cubicBezTo>
                  <a:cubicBezTo>
                    <a:pt x="21826" y="1220"/>
                    <a:pt x="19783" y="0"/>
                    <a:pt x="17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3"/>
            <p:cNvSpPr/>
            <p:nvPr/>
          </p:nvSpPr>
          <p:spPr>
            <a:xfrm>
              <a:off x="1894750" y="3893350"/>
              <a:ext cx="185050" cy="474500"/>
            </a:xfrm>
            <a:custGeom>
              <a:avLst/>
              <a:gdLst/>
              <a:ahLst/>
              <a:cxnLst/>
              <a:rect l="l" t="t" r="r" b="b"/>
              <a:pathLst>
                <a:path w="7402" h="18980" extrusionOk="0">
                  <a:moveTo>
                    <a:pt x="2685" y="1"/>
                  </a:moveTo>
                  <a:cubicBezTo>
                    <a:pt x="0" y="1"/>
                    <a:pt x="2073" y="10669"/>
                    <a:pt x="4037" y="18791"/>
                  </a:cubicBezTo>
                  <a:cubicBezTo>
                    <a:pt x="4069" y="18908"/>
                    <a:pt x="4209" y="18979"/>
                    <a:pt x="4322" y="18979"/>
                  </a:cubicBezTo>
                  <a:cubicBezTo>
                    <a:pt x="4396" y="18979"/>
                    <a:pt x="4458" y="18948"/>
                    <a:pt x="4471" y="18879"/>
                  </a:cubicBezTo>
                  <a:cubicBezTo>
                    <a:pt x="5210" y="14955"/>
                    <a:pt x="7401" y="1530"/>
                    <a:pt x="3110" y="78"/>
                  </a:cubicBezTo>
                  <a:cubicBezTo>
                    <a:pt x="2957" y="26"/>
                    <a:pt x="2815" y="1"/>
                    <a:pt x="2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3"/>
            <p:cNvSpPr/>
            <p:nvPr/>
          </p:nvSpPr>
          <p:spPr>
            <a:xfrm>
              <a:off x="1419875" y="3659050"/>
              <a:ext cx="546125" cy="697300"/>
            </a:xfrm>
            <a:custGeom>
              <a:avLst/>
              <a:gdLst/>
              <a:ahLst/>
              <a:cxnLst/>
              <a:rect l="l" t="t" r="r" b="b"/>
              <a:pathLst>
                <a:path w="21845" h="27892" extrusionOk="0">
                  <a:moveTo>
                    <a:pt x="3631" y="1"/>
                  </a:moveTo>
                  <a:cubicBezTo>
                    <a:pt x="1" y="1"/>
                    <a:pt x="3324" y="4688"/>
                    <a:pt x="4306" y="6353"/>
                  </a:cubicBezTo>
                  <a:cubicBezTo>
                    <a:pt x="6340" y="9778"/>
                    <a:pt x="8825" y="13137"/>
                    <a:pt x="11375" y="16440"/>
                  </a:cubicBezTo>
                  <a:cubicBezTo>
                    <a:pt x="13736" y="19496"/>
                    <a:pt x="21381" y="27892"/>
                    <a:pt x="21820" y="27892"/>
                  </a:cubicBezTo>
                  <a:cubicBezTo>
                    <a:pt x="21839" y="27892"/>
                    <a:pt x="21844" y="27875"/>
                    <a:pt x="21834" y="27840"/>
                  </a:cubicBezTo>
                  <a:cubicBezTo>
                    <a:pt x="21287" y="25981"/>
                    <a:pt x="20242" y="22293"/>
                    <a:pt x="19279" y="18002"/>
                  </a:cubicBezTo>
                  <a:cubicBezTo>
                    <a:pt x="18956" y="16563"/>
                    <a:pt x="18138" y="15102"/>
                    <a:pt x="16913" y="13785"/>
                  </a:cubicBezTo>
                  <a:cubicBezTo>
                    <a:pt x="15460" y="12219"/>
                    <a:pt x="13982" y="10557"/>
                    <a:pt x="12495" y="8802"/>
                  </a:cubicBezTo>
                  <a:cubicBezTo>
                    <a:pt x="10347" y="6274"/>
                    <a:pt x="8448" y="3859"/>
                    <a:pt x="6764" y="1589"/>
                  </a:cubicBezTo>
                  <a:cubicBezTo>
                    <a:pt x="6178" y="797"/>
                    <a:pt x="4682" y="19"/>
                    <a:pt x="3702" y="1"/>
                  </a:cubicBezTo>
                  <a:cubicBezTo>
                    <a:pt x="3678" y="1"/>
                    <a:pt x="3654" y="1"/>
                    <a:pt x="3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3"/>
            <p:cNvSpPr/>
            <p:nvPr/>
          </p:nvSpPr>
          <p:spPr>
            <a:xfrm>
              <a:off x="1618500" y="3643775"/>
              <a:ext cx="289175" cy="360675"/>
            </a:xfrm>
            <a:custGeom>
              <a:avLst/>
              <a:gdLst/>
              <a:ahLst/>
              <a:cxnLst/>
              <a:rect l="l" t="t" r="r" b="b"/>
              <a:pathLst>
                <a:path w="11567" h="14427" extrusionOk="0">
                  <a:moveTo>
                    <a:pt x="3503" y="1"/>
                  </a:moveTo>
                  <a:cubicBezTo>
                    <a:pt x="3146" y="1"/>
                    <a:pt x="2782" y="38"/>
                    <a:pt x="2397" y="114"/>
                  </a:cubicBezTo>
                  <a:cubicBezTo>
                    <a:pt x="2397" y="114"/>
                    <a:pt x="0" y="590"/>
                    <a:pt x="1094" y="2546"/>
                  </a:cubicBezTo>
                  <a:cubicBezTo>
                    <a:pt x="3478" y="6802"/>
                    <a:pt x="10862" y="14426"/>
                    <a:pt x="10862" y="14426"/>
                  </a:cubicBezTo>
                  <a:cubicBezTo>
                    <a:pt x="10801" y="13937"/>
                    <a:pt x="10766" y="13447"/>
                    <a:pt x="10766" y="12957"/>
                  </a:cubicBezTo>
                  <a:cubicBezTo>
                    <a:pt x="10761" y="11259"/>
                    <a:pt x="10726" y="9720"/>
                    <a:pt x="11216" y="8180"/>
                  </a:cubicBezTo>
                  <a:cubicBezTo>
                    <a:pt x="11317" y="7874"/>
                    <a:pt x="11382" y="7554"/>
                    <a:pt x="11422" y="7231"/>
                  </a:cubicBezTo>
                  <a:cubicBezTo>
                    <a:pt x="11566" y="5931"/>
                    <a:pt x="11168" y="4527"/>
                    <a:pt x="9978" y="3176"/>
                  </a:cubicBezTo>
                  <a:cubicBezTo>
                    <a:pt x="9060" y="2130"/>
                    <a:pt x="7760" y="1247"/>
                    <a:pt x="6352" y="678"/>
                  </a:cubicBezTo>
                  <a:cubicBezTo>
                    <a:pt x="5271" y="236"/>
                    <a:pt x="4406" y="1"/>
                    <a:pt x="3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3"/>
            <p:cNvSpPr/>
            <p:nvPr/>
          </p:nvSpPr>
          <p:spPr>
            <a:xfrm>
              <a:off x="1999075" y="3698975"/>
              <a:ext cx="63875" cy="181950"/>
            </a:xfrm>
            <a:custGeom>
              <a:avLst/>
              <a:gdLst/>
              <a:ahLst/>
              <a:cxnLst/>
              <a:rect l="l" t="t" r="r" b="b"/>
              <a:pathLst>
                <a:path w="2555" h="7278" extrusionOk="0">
                  <a:moveTo>
                    <a:pt x="591" y="0"/>
                  </a:moveTo>
                  <a:cubicBezTo>
                    <a:pt x="513" y="0"/>
                    <a:pt x="432" y="20"/>
                    <a:pt x="350" y="62"/>
                  </a:cubicBezTo>
                  <a:cubicBezTo>
                    <a:pt x="131" y="171"/>
                    <a:pt x="79" y="403"/>
                    <a:pt x="57" y="631"/>
                  </a:cubicBezTo>
                  <a:cubicBezTo>
                    <a:pt x="0" y="1274"/>
                    <a:pt x="131" y="1961"/>
                    <a:pt x="258" y="2639"/>
                  </a:cubicBezTo>
                  <a:lnTo>
                    <a:pt x="1041" y="6755"/>
                  </a:lnTo>
                  <a:cubicBezTo>
                    <a:pt x="1067" y="6904"/>
                    <a:pt x="1116" y="7083"/>
                    <a:pt x="1282" y="7192"/>
                  </a:cubicBezTo>
                  <a:cubicBezTo>
                    <a:pt x="1372" y="7249"/>
                    <a:pt x="1475" y="7278"/>
                    <a:pt x="1578" y="7278"/>
                  </a:cubicBezTo>
                  <a:cubicBezTo>
                    <a:pt x="1659" y="7278"/>
                    <a:pt x="1740" y="7260"/>
                    <a:pt x="1815" y="7223"/>
                  </a:cubicBezTo>
                  <a:cubicBezTo>
                    <a:pt x="1951" y="7144"/>
                    <a:pt x="2008" y="7013"/>
                    <a:pt x="2060" y="6882"/>
                  </a:cubicBezTo>
                  <a:cubicBezTo>
                    <a:pt x="2507" y="5771"/>
                    <a:pt x="2555" y="4515"/>
                    <a:pt x="2297" y="3216"/>
                  </a:cubicBezTo>
                  <a:cubicBezTo>
                    <a:pt x="2216" y="2796"/>
                    <a:pt x="1532" y="0"/>
                    <a:pt x="5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3"/>
            <p:cNvSpPr/>
            <p:nvPr/>
          </p:nvSpPr>
          <p:spPr>
            <a:xfrm>
              <a:off x="1817650" y="3370825"/>
              <a:ext cx="149725" cy="176550"/>
            </a:xfrm>
            <a:custGeom>
              <a:avLst/>
              <a:gdLst/>
              <a:ahLst/>
              <a:cxnLst/>
              <a:rect l="l" t="t" r="r" b="b"/>
              <a:pathLst>
                <a:path w="5989" h="7062" extrusionOk="0">
                  <a:moveTo>
                    <a:pt x="372" y="0"/>
                  </a:moveTo>
                  <a:cubicBezTo>
                    <a:pt x="236" y="0"/>
                    <a:pt x="134" y="61"/>
                    <a:pt x="79" y="201"/>
                  </a:cubicBezTo>
                  <a:cubicBezTo>
                    <a:pt x="0" y="402"/>
                    <a:pt x="118" y="664"/>
                    <a:pt x="254" y="900"/>
                  </a:cubicBezTo>
                  <a:cubicBezTo>
                    <a:pt x="647" y="1574"/>
                    <a:pt x="1203" y="2217"/>
                    <a:pt x="1750" y="2856"/>
                  </a:cubicBezTo>
                  <a:lnTo>
                    <a:pt x="5079" y="6705"/>
                  </a:lnTo>
                  <a:cubicBezTo>
                    <a:pt x="5201" y="6850"/>
                    <a:pt x="5354" y="7007"/>
                    <a:pt x="5551" y="7051"/>
                  </a:cubicBezTo>
                  <a:cubicBezTo>
                    <a:pt x="5583" y="7058"/>
                    <a:pt x="5614" y="7062"/>
                    <a:pt x="5644" y="7062"/>
                  </a:cubicBezTo>
                  <a:cubicBezTo>
                    <a:pt x="5794" y="7062"/>
                    <a:pt x="5912" y="6976"/>
                    <a:pt x="5945" y="6863"/>
                  </a:cubicBezTo>
                  <a:cubicBezTo>
                    <a:pt x="5989" y="6732"/>
                    <a:pt x="5940" y="6574"/>
                    <a:pt x="5892" y="6421"/>
                  </a:cubicBezTo>
                  <a:cubicBezTo>
                    <a:pt x="5459" y="5104"/>
                    <a:pt x="4650" y="3814"/>
                    <a:pt x="3591" y="2602"/>
                  </a:cubicBezTo>
                  <a:cubicBezTo>
                    <a:pt x="3276" y="2238"/>
                    <a:pt x="1200" y="0"/>
                    <a:pt x="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3"/>
            <p:cNvSpPr/>
            <p:nvPr/>
          </p:nvSpPr>
          <p:spPr>
            <a:xfrm>
              <a:off x="1757600" y="3417325"/>
              <a:ext cx="158600" cy="157225"/>
            </a:xfrm>
            <a:custGeom>
              <a:avLst/>
              <a:gdLst/>
              <a:ahLst/>
              <a:cxnLst/>
              <a:rect l="l" t="t" r="r" b="b"/>
              <a:pathLst>
                <a:path w="6344" h="6289" extrusionOk="0">
                  <a:moveTo>
                    <a:pt x="336" y="0"/>
                  </a:moveTo>
                  <a:cubicBezTo>
                    <a:pt x="187" y="0"/>
                    <a:pt x="84" y="66"/>
                    <a:pt x="49" y="222"/>
                  </a:cubicBezTo>
                  <a:cubicBezTo>
                    <a:pt x="0" y="423"/>
                    <a:pt x="145" y="663"/>
                    <a:pt x="302" y="873"/>
                  </a:cubicBezTo>
                  <a:cubicBezTo>
                    <a:pt x="753" y="1490"/>
                    <a:pt x="1348" y="2054"/>
                    <a:pt x="1938" y="2614"/>
                  </a:cubicBezTo>
                  <a:lnTo>
                    <a:pt x="5503" y="6000"/>
                  </a:lnTo>
                  <a:cubicBezTo>
                    <a:pt x="5635" y="6123"/>
                    <a:pt x="5797" y="6263"/>
                    <a:pt x="5980" y="6284"/>
                  </a:cubicBezTo>
                  <a:cubicBezTo>
                    <a:pt x="5999" y="6287"/>
                    <a:pt x="6018" y="6288"/>
                    <a:pt x="6035" y="6288"/>
                  </a:cubicBezTo>
                  <a:cubicBezTo>
                    <a:pt x="6194" y="6288"/>
                    <a:pt x="6302" y="6188"/>
                    <a:pt x="6321" y="6070"/>
                  </a:cubicBezTo>
                  <a:cubicBezTo>
                    <a:pt x="6343" y="5939"/>
                    <a:pt x="6278" y="5790"/>
                    <a:pt x="6212" y="5650"/>
                  </a:cubicBezTo>
                  <a:cubicBezTo>
                    <a:pt x="5639" y="4430"/>
                    <a:pt x="4725" y="3271"/>
                    <a:pt x="3592" y="2203"/>
                  </a:cubicBezTo>
                  <a:cubicBezTo>
                    <a:pt x="3257" y="1890"/>
                    <a:pt x="1134" y="0"/>
                    <a:pt x="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3"/>
            <p:cNvSpPr/>
            <p:nvPr/>
          </p:nvSpPr>
          <p:spPr>
            <a:xfrm>
              <a:off x="1650225" y="3558500"/>
              <a:ext cx="51725" cy="47775"/>
            </a:xfrm>
            <a:custGeom>
              <a:avLst/>
              <a:gdLst/>
              <a:ahLst/>
              <a:cxnLst/>
              <a:rect l="l" t="t" r="r" b="b"/>
              <a:pathLst>
                <a:path w="2069" h="1911" extrusionOk="0">
                  <a:moveTo>
                    <a:pt x="413" y="1"/>
                  </a:moveTo>
                  <a:cubicBezTo>
                    <a:pt x="20" y="1"/>
                    <a:pt x="0" y="434"/>
                    <a:pt x="188" y="747"/>
                  </a:cubicBezTo>
                  <a:cubicBezTo>
                    <a:pt x="363" y="1031"/>
                    <a:pt x="577" y="1285"/>
                    <a:pt x="827" y="1504"/>
                  </a:cubicBezTo>
                  <a:cubicBezTo>
                    <a:pt x="967" y="1635"/>
                    <a:pt x="1124" y="1744"/>
                    <a:pt x="1299" y="1823"/>
                  </a:cubicBezTo>
                  <a:cubicBezTo>
                    <a:pt x="1419" y="1877"/>
                    <a:pt x="1554" y="1910"/>
                    <a:pt x="1675" y="1910"/>
                  </a:cubicBezTo>
                  <a:cubicBezTo>
                    <a:pt x="1730" y="1910"/>
                    <a:pt x="1782" y="1904"/>
                    <a:pt x="1828" y="1889"/>
                  </a:cubicBezTo>
                  <a:cubicBezTo>
                    <a:pt x="1977" y="1845"/>
                    <a:pt x="2069" y="1705"/>
                    <a:pt x="2056" y="1552"/>
                  </a:cubicBezTo>
                  <a:cubicBezTo>
                    <a:pt x="2047" y="1403"/>
                    <a:pt x="1968" y="1245"/>
                    <a:pt x="1868" y="1097"/>
                  </a:cubicBezTo>
                  <a:cubicBezTo>
                    <a:pt x="1645" y="764"/>
                    <a:pt x="1146" y="209"/>
                    <a:pt x="678" y="51"/>
                  </a:cubicBezTo>
                  <a:cubicBezTo>
                    <a:pt x="576" y="16"/>
                    <a:pt x="488" y="1"/>
                    <a:pt x="4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3"/>
            <p:cNvSpPr/>
            <p:nvPr/>
          </p:nvSpPr>
          <p:spPr>
            <a:xfrm>
              <a:off x="1597400" y="3583000"/>
              <a:ext cx="47375" cy="44550"/>
            </a:xfrm>
            <a:custGeom>
              <a:avLst/>
              <a:gdLst/>
              <a:ahLst/>
              <a:cxnLst/>
              <a:rect l="l" t="t" r="r" b="b"/>
              <a:pathLst>
                <a:path w="1895" h="1782" extrusionOk="0">
                  <a:moveTo>
                    <a:pt x="395" y="0"/>
                  </a:moveTo>
                  <a:cubicBezTo>
                    <a:pt x="56" y="0"/>
                    <a:pt x="0" y="352"/>
                    <a:pt x="140" y="629"/>
                  </a:cubicBezTo>
                  <a:cubicBezTo>
                    <a:pt x="280" y="895"/>
                    <a:pt x="464" y="1136"/>
                    <a:pt x="678" y="1346"/>
                  </a:cubicBezTo>
                  <a:cubicBezTo>
                    <a:pt x="805" y="1473"/>
                    <a:pt x="949" y="1582"/>
                    <a:pt x="1107" y="1665"/>
                  </a:cubicBezTo>
                  <a:cubicBezTo>
                    <a:pt x="1242" y="1737"/>
                    <a:pt x="1398" y="1782"/>
                    <a:pt x="1534" y="1782"/>
                  </a:cubicBezTo>
                  <a:cubicBezTo>
                    <a:pt x="1565" y="1782"/>
                    <a:pt x="1595" y="1779"/>
                    <a:pt x="1623" y="1775"/>
                  </a:cubicBezTo>
                  <a:cubicBezTo>
                    <a:pt x="1763" y="1762"/>
                    <a:pt x="1872" y="1643"/>
                    <a:pt x="1885" y="1503"/>
                  </a:cubicBezTo>
                  <a:cubicBezTo>
                    <a:pt x="1894" y="1372"/>
                    <a:pt x="1833" y="1228"/>
                    <a:pt x="1754" y="1088"/>
                  </a:cubicBezTo>
                  <a:cubicBezTo>
                    <a:pt x="1575" y="782"/>
                    <a:pt x="1151" y="252"/>
                    <a:pt x="704" y="73"/>
                  </a:cubicBezTo>
                  <a:cubicBezTo>
                    <a:pt x="583" y="22"/>
                    <a:pt x="480" y="0"/>
                    <a:pt x="3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3"/>
            <p:cNvSpPr/>
            <p:nvPr/>
          </p:nvSpPr>
          <p:spPr>
            <a:xfrm>
              <a:off x="1552200" y="3615025"/>
              <a:ext cx="44225" cy="39725"/>
            </a:xfrm>
            <a:custGeom>
              <a:avLst/>
              <a:gdLst/>
              <a:ahLst/>
              <a:cxnLst/>
              <a:rect l="l" t="t" r="r" b="b"/>
              <a:pathLst>
                <a:path w="1769" h="1589" extrusionOk="0">
                  <a:moveTo>
                    <a:pt x="358" y="1"/>
                  </a:moveTo>
                  <a:cubicBezTo>
                    <a:pt x="48" y="1"/>
                    <a:pt x="1" y="307"/>
                    <a:pt x="133" y="551"/>
                  </a:cubicBezTo>
                  <a:cubicBezTo>
                    <a:pt x="268" y="787"/>
                    <a:pt x="439" y="1001"/>
                    <a:pt x="640" y="1189"/>
                  </a:cubicBezTo>
                  <a:cubicBezTo>
                    <a:pt x="758" y="1303"/>
                    <a:pt x="894" y="1404"/>
                    <a:pt x="1038" y="1478"/>
                  </a:cubicBezTo>
                  <a:cubicBezTo>
                    <a:pt x="1166" y="1544"/>
                    <a:pt x="1319" y="1588"/>
                    <a:pt x="1447" y="1588"/>
                  </a:cubicBezTo>
                  <a:cubicBezTo>
                    <a:pt x="1472" y="1588"/>
                    <a:pt x="1496" y="1586"/>
                    <a:pt x="1519" y="1583"/>
                  </a:cubicBezTo>
                  <a:cubicBezTo>
                    <a:pt x="1672" y="1561"/>
                    <a:pt x="1756" y="1465"/>
                    <a:pt x="1760" y="1351"/>
                  </a:cubicBezTo>
                  <a:cubicBezTo>
                    <a:pt x="1769" y="1237"/>
                    <a:pt x="1712" y="1106"/>
                    <a:pt x="1637" y="984"/>
                  </a:cubicBezTo>
                  <a:cubicBezTo>
                    <a:pt x="1467" y="708"/>
                    <a:pt x="1064" y="236"/>
                    <a:pt x="653" y="69"/>
                  </a:cubicBezTo>
                  <a:cubicBezTo>
                    <a:pt x="536" y="22"/>
                    <a:pt x="438" y="1"/>
                    <a:pt x="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3"/>
            <p:cNvSpPr/>
            <p:nvPr/>
          </p:nvSpPr>
          <p:spPr>
            <a:xfrm>
              <a:off x="1985450" y="3595450"/>
              <a:ext cx="41425" cy="50000"/>
            </a:xfrm>
            <a:custGeom>
              <a:avLst/>
              <a:gdLst/>
              <a:ahLst/>
              <a:cxnLst/>
              <a:rect l="l" t="t" r="r" b="b"/>
              <a:pathLst>
                <a:path w="1657" h="2000" extrusionOk="0">
                  <a:moveTo>
                    <a:pt x="480" y="1"/>
                  </a:moveTo>
                  <a:cubicBezTo>
                    <a:pt x="168" y="1"/>
                    <a:pt x="1" y="302"/>
                    <a:pt x="42" y="572"/>
                  </a:cubicBezTo>
                  <a:cubicBezTo>
                    <a:pt x="86" y="861"/>
                    <a:pt x="186" y="1137"/>
                    <a:pt x="339" y="1386"/>
                  </a:cubicBezTo>
                  <a:cubicBezTo>
                    <a:pt x="427" y="1535"/>
                    <a:pt x="541" y="1675"/>
                    <a:pt x="676" y="1784"/>
                  </a:cubicBezTo>
                  <a:cubicBezTo>
                    <a:pt x="821" y="1907"/>
                    <a:pt x="1004" y="1981"/>
                    <a:pt x="1197" y="1998"/>
                  </a:cubicBezTo>
                  <a:cubicBezTo>
                    <a:pt x="1208" y="1999"/>
                    <a:pt x="1219" y="2000"/>
                    <a:pt x="1230" y="2000"/>
                  </a:cubicBezTo>
                  <a:cubicBezTo>
                    <a:pt x="1380" y="2000"/>
                    <a:pt x="1518" y="1918"/>
                    <a:pt x="1595" y="1784"/>
                  </a:cubicBezTo>
                  <a:cubicBezTo>
                    <a:pt x="1656" y="1662"/>
                    <a:pt x="1652" y="1504"/>
                    <a:pt x="1617" y="1351"/>
                  </a:cubicBezTo>
                  <a:cubicBezTo>
                    <a:pt x="1547" y="1014"/>
                    <a:pt x="1297" y="411"/>
                    <a:pt x="886" y="144"/>
                  </a:cubicBezTo>
                  <a:cubicBezTo>
                    <a:pt x="733" y="43"/>
                    <a:pt x="596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3"/>
            <p:cNvSpPr/>
            <p:nvPr/>
          </p:nvSpPr>
          <p:spPr>
            <a:xfrm>
              <a:off x="1670225" y="3494675"/>
              <a:ext cx="65300" cy="60150"/>
            </a:xfrm>
            <a:custGeom>
              <a:avLst/>
              <a:gdLst/>
              <a:ahLst/>
              <a:cxnLst/>
              <a:rect l="l" t="t" r="r" b="b"/>
              <a:pathLst>
                <a:path w="2612" h="2406" extrusionOk="0">
                  <a:moveTo>
                    <a:pt x="651" y="0"/>
                  </a:moveTo>
                  <a:cubicBezTo>
                    <a:pt x="528" y="0"/>
                    <a:pt x="405" y="24"/>
                    <a:pt x="285" y="76"/>
                  </a:cubicBezTo>
                  <a:cubicBezTo>
                    <a:pt x="44" y="181"/>
                    <a:pt x="0" y="452"/>
                    <a:pt x="70" y="701"/>
                  </a:cubicBezTo>
                  <a:cubicBezTo>
                    <a:pt x="210" y="1200"/>
                    <a:pt x="705" y="1677"/>
                    <a:pt x="1251" y="2049"/>
                  </a:cubicBezTo>
                  <a:cubicBezTo>
                    <a:pt x="1514" y="2229"/>
                    <a:pt x="1844" y="2405"/>
                    <a:pt x="2126" y="2405"/>
                  </a:cubicBezTo>
                  <a:cubicBezTo>
                    <a:pt x="2173" y="2405"/>
                    <a:pt x="2218" y="2401"/>
                    <a:pt x="2262" y="2390"/>
                  </a:cubicBezTo>
                  <a:cubicBezTo>
                    <a:pt x="2564" y="2316"/>
                    <a:pt x="2612" y="2005"/>
                    <a:pt x="2542" y="1729"/>
                  </a:cubicBezTo>
                  <a:cubicBezTo>
                    <a:pt x="2404" y="1166"/>
                    <a:pt x="1518" y="0"/>
                    <a:pt x="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3"/>
            <p:cNvSpPr/>
            <p:nvPr/>
          </p:nvSpPr>
          <p:spPr>
            <a:xfrm>
              <a:off x="1770625" y="3511850"/>
              <a:ext cx="78650" cy="68975"/>
            </a:xfrm>
            <a:custGeom>
              <a:avLst/>
              <a:gdLst/>
              <a:ahLst/>
              <a:cxnLst/>
              <a:rect l="l" t="t" r="r" b="b"/>
              <a:pathLst>
                <a:path w="3146" h="2759" extrusionOk="0">
                  <a:moveTo>
                    <a:pt x="759" y="1"/>
                  </a:moveTo>
                  <a:cubicBezTo>
                    <a:pt x="603" y="1"/>
                    <a:pt x="449" y="33"/>
                    <a:pt x="302" y="106"/>
                  </a:cubicBezTo>
                  <a:cubicBezTo>
                    <a:pt x="31" y="242"/>
                    <a:pt x="0" y="557"/>
                    <a:pt x="105" y="850"/>
                  </a:cubicBezTo>
                  <a:cubicBezTo>
                    <a:pt x="311" y="1432"/>
                    <a:pt x="923" y="1965"/>
                    <a:pt x="1579" y="2381"/>
                  </a:cubicBezTo>
                  <a:cubicBezTo>
                    <a:pt x="1889" y="2574"/>
                    <a:pt x="2275" y="2759"/>
                    <a:pt x="2596" y="2759"/>
                  </a:cubicBezTo>
                  <a:cubicBezTo>
                    <a:pt x="2659" y="2759"/>
                    <a:pt x="2720" y="2751"/>
                    <a:pt x="2778" y="2735"/>
                  </a:cubicBezTo>
                  <a:cubicBezTo>
                    <a:pt x="3123" y="2635"/>
                    <a:pt x="3145" y="2272"/>
                    <a:pt x="3045" y="1948"/>
                  </a:cubicBezTo>
                  <a:cubicBezTo>
                    <a:pt x="2844" y="1302"/>
                    <a:pt x="1748" y="1"/>
                    <a:pt x="7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3"/>
            <p:cNvSpPr/>
            <p:nvPr/>
          </p:nvSpPr>
          <p:spPr>
            <a:xfrm>
              <a:off x="1707850" y="3453200"/>
              <a:ext cx="54050" cy="46075"/>
            </a:xfrm>
            <a:custGeom>
              <a:avLst/>
              <a:gdLst/>
              <a:ahLst/>
              <a:cxnLst/>
              <a:rect l="l" t="t" r="r" b="b"/>
              <a:pathLst>
                <a:path w="2162" h="1843" extrusionOk="0">
                  <a:moveTo>
                    <a:pt x="514" y="0"/>
                  </a:moveTo>
                  <a:cubicBezTo>
                    <a:pt x="409" y="0"/>
                    <a:pt x="305" y="21"/>
                    <a:pt x="206" y="68"/>
                  </a:cubicBezTo>
                  <a:cubicBezTo>
                    <a:pt x="18" y="156"/>
                    <a:pt x="0" y="366"/>
                    <a:pt x="75" y="558"/>
                  </a:cubicBezTo>
                  <a:cubicBezTo>
                    <a:pt x="215" y="943"/>
                    <a:pt x="634" y="1306"/>
                    <a:pt x="1089" y="1586"/>
                  </a:cubicBezTo>
                  <a:cubicBezTo>
                    <a:pt x="1301" y="1717"/>
                    <a:pt x="1564" y="1843"/>
                    <a:pt x="1783" y="1843"/>
                  </a:cubicBezTo>
                  <a:cubicBezTo>
                    <a:pt x="1826" y="1843"/>
                    <a:pt x="1868" y="1838"/>
                    <a:pt x="1907" y="1827"/>
                  </a:cubicBezTo>
                  <a:cubicBezTo>
                    <a:pt x="2148" y="1766"/>
                    <a:pt x="2161" y="1521"/>
                    <a:pt x="2091" y="1306"/>
                  </a:cubicBezTo>
                  <a:cubicBezTo>
                    <a:pt x="1951" y="875"/>
                    <a:pt x="1195" y="0"/>
                    <a:pt x="5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3"/>
            <p:cNvSpPr/>
            <p:nvPr/>
          </p:nvSpPr>
          <p:spPr>
            <a:xfrm>
              <a:off x="1740875" y="3593925"/>
              <a:ext cx="147550" cy="79425"/>
            </a:xfrm>
            <a:custGeom>
              <a:avLst/>
              <a:gdLst/>
              <a:ahLst/>
              <a:cxnLst/>
              <a:rect l="l" t="t" r="r" b="b"/>
              <a:pathLst>
                <a:path w="5902" h="3177" extrusionOk="0">
                  <a:moveTo>
                    <a:pt x="961" y="1"/>
                  </a:moveTo>
                  <a:cubicBezTo>
                    <a:pt x="707" y="1"/>
                    <a:pt x="461" y="27"/>
                    <a:pt x="228" y="87"/>
                  </a:cubicBezTo>
                  <a:cubicBezTo>
                    <a:pt x="61" y="126"/>
                    <a:pt x="0" y="283"/>
                    <a:pt x="92" y="437"/>
                  </a:cubicBezTo>
                  <a:cubicBezTo>
                    <a:pt x="136" y="507"/>
                    <a:pt x="201" y="563"/>
                    <a:pt x="276" y="598"/>
                  </a:cubicBezTo>
                  <a:lnTo>
                    <a:pt x="289" y="607"/>
                  </a:lnTo>
                  <a:cubicBezTo>
                    <a:pt x="779" y="843"/>
                    <a:pt x="1212" y="1027"/>
                    <a:pt x="1636" y="1224"/>
                  </a:cubicBezTo>
                  <a:cubicBezTo>
                    <a:pt x="2065" y="1421"/>
                    <a:pt x="2467" y="1604"/>
                    <a:pt x="2870" y="1806"/>
                  </a:cubicBezTo>
                  <a:cubicBezTo>
                    <a:pt x="3277" y="2011"/>
                    <a:pt x="3675" y="2213"/>
                    <a:pt x="4081" y="2431"/>
                  </a:cubicBezTo>
                  <a:cubicBezTo>
                    <a:pt x="4493" y="2650"/>
                    <a:pt x="4904" y="2882"/>
                    <a:pt x="5389" y="3118"/>
                  </a:cubicBezTo>
                  <a:lnTo>
                    <a:pt x="5403" y="3127"/>
                  </a:lnTo>
                  <a:cubicBezTo>
                    <a:pt x="5472" y="3161"/>
                    <a:pt x="5544" y="3177"/>
                    <a:pt x="5611" y="3177"/>
                  </a:cubicBezTo>
                  <a:cubicBezTo>
                    <a:pt x="5726" y="3177"/>
                    <a:pt x="5826" y="3129"/>
                    <a:pt x="5871" y="3044"/>
                  </a:cubicBezTo>
                  <a:cubicBezTo>
                    <a:pt x="5901" y="2982"/>
                    <a:pt x="5901" y="2904"/>
                    <a:pt x="5871" y="2838"/>
                  </a:cubicBezTo>
                  <a:cubicBezTo>
                    <a:pt x="5669" y="2374"/>
                    <a:pt x="5311" y="1950"/>
                    <a:pt x="4895" y="1578"/>
                  </a:cubicBezTo>
                  <a:cubicBezTo>
                    <a:pt x="4462" y="1198"/>
                    <a:pt x="3981" y="878"/>
                    <a:pt x="3465" y="629"/>
                  </a:cubicBezTo>
                  <a:cubicBezTo>
                    <a:pt x="2944" y="375"/>
                    <a:pt x="2397" y="192"/>
                    <a:pt x="1829" y="87"/>
                  </a:cubicBezTo>
                  <a:cubicBezTo>
                    <a:pt x="1537" y="33"/>
                    <a:pt x="1245" y="1"/>
                    <a:pt x="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3"/>
            <p:cNvSpPr/>
            <p:nvPr/>
          </p:nvSpPr>
          <p:spPr>
            <a:xfrm>
              <a:off x="761875" y="3790825"/>
              <a:ext cx="1251425" cy="755600"/>
            </a:xfrm>
            <a:custGeom>
              <a:avLst/>
              <a:gdLst/>
              <a:ahLst/>
              <a:cxnLst/>
              <a:rect l="l" t="t" r="r" b="b"/>
              <a:pathLst>
                <a:path w="50057" h="30224" extrusionOk="0">
                  <a:moveTo>
                    <a:pt x="18629" y="0"/>
                  </a:moveTo>
                  <a:cubicBezTo>
                    <a:pt x="15908" y="0"/>
                    <a:pt x="13438" y="1138"/>
                    <a:pt x="11444" y="3895"/>
                  </a:cubicBezTo>
                  <a:cubicBezTo>
                    <a:pt x="1" y="19721"/>
                    <a:pt x="21580" y="28282"/>
                    <a:pt x="31243" y="29813"/>
                  </a:cubicBezTo>
                  <a:cubicBezTo>
                    <a:pt x="33020" y="30095"/>
                    <a:pt x="34749" y="30224"/>
                    <a:pt x="36396" y="30224"/>
                  </a:cubicBezTo>
                  <a:cubicBezTo>
                    <a:pt x="42952" y="30224"/>
                    <a:pt x="48207" y="28179"/>
                    <a:pt x="50057" y="25591"/>
                  </a:cubicBezTo>
                  <a:cubicBezTo>
                    <a:pt x="50057" y="25591"/>
                    <a:pt x="31530" y="0"/>
                    <a:pt x="1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3"/>
            <p:cNvSpPr/>
            <p:nvPr/>
          </p:nvSpPr>
          <p:spPr>
            <a:xfrm>
              <a:off x="1340675" y="3897125"/>
              <a:ext cx="330250" cy="287125"/>
            </a:xfrm>
            <a:custGeom>
              <a:avLst/>
              <a:gdLst/>
              <a:ahLst/>
              <a:cxnLst/>
              <a:rect l="l" t="t" r="r" b="b"/>
              <a:pathLst>
                <a:path w="13210" h="11485" extrusionOk="0">
                  <a:moveTo>
                    <a:pt x="830" y="0"/>
                  </a:moveTo>
                  <a:cubicBezTo>
                    <a:pt x="131" y="0"/>
                    <a:pt x="0" y="567"/>
                    <a:pt x="545" y="985"/>
                  </a:cubicBezTo>
                  <a:cubicBezTo>
                    <a:pt x="2456" y="2455"/>
                    <a:pt x="4504" y="4109"/>
                    <a:pt x="6529" y="5959"/>
                  </a:cubicBezTo>
                  <a:cubicBezTo>
                    <a:pt x="8231" y="7508"/>
                    <a:pt x="10098" y="9292"/>
                    <a:pt x="11809" y="10994"/>
                  </a:cubicBezTo>
                  <a:cubicBezTo>
                    <a:pt x="11896" y="11086"/>
                    <a:pt x="11993" y="11173"/>
                    <a:pt x="12089" y="11261"/>
                  </a:cubicBezTo>
                  <a:cubicBezTo>
                    <a:pt x="12265" y="11417"/>
                    <a:pt x="12472" y="11485"/>
                    <a:pt x="12651" y="11485"/>
                  </a:cubicBezTo>
                  <a:cubicBezTo>
                    <a:pt x="12974" y="11485"/>
                    <a:pt x="13209" y="11264"/>
                    <a:pt x="13021" y="10937"/>
                  </a:cubicBezTo>
                  <a:cubicBezTo>
                    <a:pt x="12924" y="10775"/>
                    <a:pt x="12841" y="10627"/>
                    <a:pt x="12776" y="10495"/>
                  </a:cubicBezTo>
                  <a:lnTo>
                    <a:pt x="11643" y="8238"/>
                  </a:lnTo>
                  <a:cubicBezTo>
                    <a:pt x="10720" y="6392"/>
                    <a:pt x="9167" y="4734"/>
                    <a:pt x="7299" y="3212"/>
                  </a:cubicBezTo>
                  <a:cubicBezTo>
                    <a:pt x="5553" y="1773"/>
                    <a:pt x="3528" y="706"/>
                    <a:pt x="1354" y="84"/>
                  </a:cubicBezTo>
                  <a:cubicBezTo>
                    <a:pt x="1154" y="26"/>
                    <a:pt x="979" y="0"/>
                    <a:pt x="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3"/>
            <p:cNvSpPr/>
            <p:nvPr/>
          </p:nvSpPr>
          <p:spPr>
            <a:xfrm>
              <a:off x="1638950" y="4073000"/>
              <a:ext cx="317050" cy="335975"/>
            </a:xfrm>
            <a:custGeom>
              <a:avLst/>
              <a:gdLst/>
              <a:ahLst/>
              <a:cxnLst/>
              <a:rect l="l" t="t" r="r" b="b"/>
              <a:pathLst>
                <a:path w="12682" h="13439" extrusionOk="0">
                  <a:moveTo>
                    <a:pt x="0" y="0"/>
                  </a:moveTo>
                  <a:lnTo>
                    <a:pt x="1698" y="3382"/>
                  </a:lnTo>
                  <a:cubicBezTo>
                    <a:pt x="2450" y="4886"/>
                    <a:pt x="3605" y="6365"/>
                    <a:pt x="5035" y="7647"/>
                  </a:cubicBezTo>
                  <a:cubicBezTo>
                    <a:pt x="8351" y="10630"/>
                    <a:pt x="11072" y="12463"/>
                    <a:pt x="12682" y="13438"/>
                  </a:cubicBezTo>
                  <a:cubicBezTo>
                    <a:pt x="10862" y="11172"/>
                    <a:pt x="5788" y="5057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3"/>
            <p:cNvSpPr/>
            <p:nvPr/>
          </p:nvSpPr>
          <p:spPr>
            <a:xfrm>
              <a:off x="1194850" y="3889725"/>
              <a:ext cx="407000" cy="276425"/>
            </a:xfrm>
            <a:custGeom>
              <a:avLst/>
              <a:gdLst/>
              <a:ahLst/>
              <a:cxnLst/>
              <a:rect l="l" t="t" r="r" b="b"/>
              <a:pathLst>
                <a:path w="16280" h="11057" extrusionOk="0">
                  <a:moveTo>
                    <a:pt x="1915" y="1"/>
                  </a:moveTo>
                  <a:cubicBezTo>
                    <a:pt x="1358" y="1"/>
                    <a:pt x="838" y="114"/>
                    <a:pt x="411" y="350"/>
                  </a:cubicBezTo>
                  <a:lnTo>
                    <a:pt x="363" y="372"/>
                  </a:lnTo>
                  <a:cubicBezTo>
                    <a:pt x="0" y="582"/>
                    <a:pt x="144" y="1089"/>
                    <a:pt x="634" y="1356"/>
                  </a:cubicBezTo>
                  <a:cubicBezTo>
                    <a:pt x="3233" y="2747"/>
                    <a:pt x="6960" y="5131"/>
                    <a:pt x="11771" y="9168"/>
                  </a:cubicBezTo>
                  <a:cubicBezTo>
                    <a:pt x="12756" y="9995"/>
                    <a:pt x="14313" y="10822"/>
                    <a:pt x="15612" y="11041"/>
                  </a:cubicBezTo>
                  <a:cubicBezTo>
                    <a:pt x="15676" y="11051"/>
                    <a:pt x="15740" y="11057"/>
                    <a:pt x="15799" y="11057"/>
                  </a:cubicBezTo>
                  <a:cubicBezTo>
                    <a:pt x="16088" y="11057"/>
                    <a:pt x="16279" y="10931"/>
                    <a:pt x="15993" y="10651"/>
                  </a:cubicBezTo>
                  <a:cubicBezTo>
                    <a:pt x="14580" y="9269"/>
                    <a:pt x="13106" y="7869"/>
                    <a:pt x="11736" y="6623"/>
                  </a:cubicBezTo>
                  <a:cubicBezTo>
                    <a:pt x="9436" y="4523"/>
                    <a:pt x="7100" y="2668"/>
                    <a:pt x="4969" y="1063"/>
                  </a:cubicBezTo>
                  <a:cubicBezTo>
                    <a:pt x="4058" y="374"/>
                    <a:pt x="2926" y="1"/>
                    <a:pt x="19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3"/>
            <p:cNvSpPr/>
            <p:nvPr/>
          </p:nvSpPr>
          <p:spPr>
            <a:xfrm>
              <a:off x="1126825" y="3935450"/>
              <a:ext cx="335525" cy="190775"/>
            </a:xfrm>
            <a:custGeom>
              <a:avLst/>
              <a:gdLst/>
              <a:ahLst/>
              <a:cxnLst/>
              <a:rect l="l" t="t" r="r" b="b"/>
              <a:pathLst>
                <a:path w="13421" h="7631" extrusionOk="0">
                  <a:moveTo>
                    <a:pt x="1966" y="1"/>
                  </a:moveTo>
                  <a:cubicBezTo>
                    <a:pt x="1312" y="1"/>
                    <a:pt x="740" y="216"/>
                    <a:pt x="429" y="638"/>
                  </a:cubicBezTo>
                  <a:cubicBezTo>
                    <a:pt x="385" y="695"/>
                    <a:pt x="350" y="752"/>
                    <a:pt x="311" y="809"/>
                  </a:cubicBezTo>
                  <a:cubicBezTo>
                    <a:pt x="0" y="1298"/>
                    <a:pt x="433" y="2038"/>
                    <a:pt x="1225" y="2357"/>
                  </a:cubicBezTo>
                  <a:cubicBezTo>
                    <a:pt x="4256" y="3586"/>
                    <a:pt x="6452" y="4903"/>
                    <a:pt x="7795" y="5830"/>
                  </a:cubicBezTo>
                  <a:cubicBezTo>
                    <a:pt x="8780" y="6508"/>
                    <a:pt x="9895" y="6981"/>
                    <a:pt x="11067" y="7217"/>
                  </a:cubicBezTo>
                  <a:cubicBezTo>
                    <a:pt x="11675" y="7339"/>
                    <a:pt x="12283" y="7471"/>
                    <a:pt x="12887" y="7615"/>
                  </a:cubicBezTo>
                  <a:cubicBezTo>
                    <a:pt x="12933" y="7626"/>
                    <a:pt x="12976" y="7631"/>
                    <a:pt x="13015" y="7631"/>
                  </a:cubicBezTo>
                  <a:cubicBezTo>
                    <a:pt x="13315" y="7631"/>
                    <a:pt x="13420" y="7345"/>
                    <a:pt x="13150" y="7121"/>
                  </a:cubicBezTo>
                  <a:cubicBezTo>
                    <a:pt x="9103" y="3792"/>
                    <a:pt x="5910" y="1723"/>
                    <a:pt x="3705" y="476"/>
                  </a:cubicBezTo>
                  <a:cubicBezTo>
                    <a:pt x="3141" y="158"/>
                    <a:pt x="2524" y="1"/>
                    <a:pt x="1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3"/>
            <p:cNvSpPr/>
            <p:nvPr/>
          </p:nvSpPr>
          <p:spPr>
            <a:xfrm>
              <a:off x="1874500" y="4375050"/>
              <a:ext cx="94625" cy="87725"/>
            </a:xfrm>
            <a:custGeom>
              <a:avLst/>
              <a:gdLst/>
              <a:ahLst/>
              <a:cxnLst/>
              <a:rect l="l" t="t" r="r" b="b"/>
              <a:pathLst>
                <a:path w="3785" h="3509" extrusionOk="0">
                  <a:moveTo>
                    <a:pt x="1" y="0"/>
                  </a:moveTo>
                  <a:cubicBezTo>
                    <a:pt x="950" y="1361"/>
                    <a:pt x="1672" y="2800"/>
                    <a:pt x="2017" y="3508"/>
                  </a:cubicBezTo>
                  <a:cubicBezTo>
                    <a:pt x="2018" y="3509"/>
                    <a:pt x="2018" y="3509"/>
                    <a:pt x="2019" y="3509"/>
                  </a:cubicBezTo>
                  <a:cubicBezTo>
                    <a:pt x="2103" y="3509"/>
                    <a:pt x="3363" y="2811"/>
                    <a:pt x="3784" y="2432"/>
                  </a:cubicBezTo>
                  <a:cubicBezTo>
                    <a:pt x="3015" y="2008"/>
                    <a:pt x="1707" y="1229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3"/>
            <p:cNvSpPr/>
            <p:nvPr/>
          </p:nvSpPr>
          <p:spPr>
            <a:xfrm>
              <a:off x="1287375" y="4388450"/>
              <a:ext cx="612425" cy="125800"/>
            </a:xfrm>
            <a:custGeom>
              <a:avLst/>
              <a:gdLst/>
              <a:ahLst/>
              <a:cxnLst/>
              <a:rect l="l" t="t" r="r" b="b"/>
              <a:pathLst>
                <a:path w="24497" h="5032" extrusionOk="0">
                  <a:moveTo>
                    <a:pt x="882" y="0"/>
                  </a:moveTo>
                  <a:cubicBezTo>
                    <a:pt x="120" y="0"/>
                    <a:pt x="1" y="815"/>
                    <a:pt x="805" y="1258"/>
                  </a:cubicBezTo>
                  <a:cubicBezTo>
                    <a:pt x="4160" y="3091"/>
                    <a:pt x="7751" y="4254"/>
                    <a:pt x="10275" y="4657"/>
                  </a:cubicBezTo>
                  <a:cubicBezTo>
                    <a:pt x="11889" y="4912"/>
                    <a:pt x="13533" y="5031"/>
                    <a:pt x="15141" y="5031"/>
                  </a:cubicBezTo>
                  <a:cubicBezTo>
                    <a:pt x="18681" y="5031"/>
                    <a:pt x="22041" y="4454"/>
                    <a:pt x="24496" y="3489"/>
                  </a:cubicBezTo>
                  <a:cubicBezTo>
                    <a:pt x="20306" y="2920"/>
                    <a:pt x="8573" y="1306"/>
                    <a:pt x="1098" y="20"/>
                  </a:cubicBezTo>
                  <a:cubicBezTo>
                    <a:pt x="1021" y="6"/>
                    <a:pt x="949" y="0"/>
                    <a:pt x="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3"/>
            <p:cNvSpPr/>
            <p:nvPr/>
          </p:nvSpPr>
          <p:spPr>
            <a:xfrm>
              <a:off x="1086025" y="4015950"/>
              <a:ext cx="301100" cy="157675"/>
            </a:xfrm>
            <a:custGeom>
              <a:avLst/>
              <a:gdLst/>
              <a:ahLst/>
              <a:cxnLst/>
              <a:rect l="l" t="t" r="r" b="b"/>
              <a:pathLst>
                <a:path w="12044" h="6307" extrusionOk="0">
                  <a:moveTo>
                    <a:pt x="2398" y="0"/>
                  </a:moveTo>
                  <a:cubicBezTo>
                    <a:pt x="1431" y="0"/>
                    <a:pt x="633" y="408"/>
                    <a:pt x="368" y="1141"/>
                  </a:cubicBezTo>
                  <a:cubicBezTo>
                    <a:pt x="364" y="1154"/>
                    <a:pt x="359" y="1171"/>
                    <a:pt x="351" y="1184"/>
                  </a:cubicBezTo>
                  <a:cubicBezTo>
                    <a:pt x="1" y="2164"/>
                    <a:pt x="1173" y="3411"/>
                    <a:pt x="2621" y="3621"/>
                  </a:cubicBezTo>
                  <a:cubicBezTo>
                    <a:pt x="6278" y="4150"/>
                    <a:pt x="9895" y="5546"/>
                    <a:pt x="11597" y="6272"/>
                  </a:cubicBezTo>
                  <a:cubicBezTo>
                    <a:pt x="11654" y="6296"/>
                    <a:pt x="11708" y="6306"/>
                    <a:pt x="11756" y="6306"/>
                  </a:cubicBezTo>
                  <a:cubicBezTo>
                    <a:pt x="11944" y="6306"/>
                    <a:pt x="12043" y="6142"/>
                    <a:pt x="11890" y="5979"/>
                  </a:cubicBezTo>
                  <a:cubicBezTo>
                    <a:pt x="10656" y="4688"/>
                    <a:pt x="9427" y="3490"/>
                    <a:pt x="7826" y="2431"/>
                  </a:cubicBezTo>
                  <a:lnTo>
                    <a:pt x="7787" y="2405"/>
                  </a:lnTo>
                  <a:cubicBezTo>
                    <a:pt x="6606" y="1644"/>
                    <a:pt x="5372" y="970"/>
                    <a:pt x="4095" y="388"/>
                  </a:cubicBezTo>
                  <a:cubicBezTo>
                    <a:pt x="3519" y="125"/>
                    <a:pt x="2933" y="0"/>
                    <a:pt x="2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3"/>
            <p:cNvSpPr/>
            <p:nvPr/>
          </p:nvSpPr>
          <p:spPr>
            <a:xfrm>
              <a:off x="1385375" y="4132925"/>
              <a:ext cx="510375" cy="315075"/>
            </a:xfrm>
            <a:custGeom>
              <a:avLst/>
              <a:gdLst/>
              <a:ahLst/>
              <a:cxnLst/>
              <a:rect l="l" t="t" r="r" b="b"/>
              <a:pathLst>
                <a:path w="20415" h="12603" extrusionOk="0">
                  <a:moveTo>
                    <a:pt x="587" y="0"/>
                  </a:moveTo>
                  <a:cubicBezTo>
                    <a:pt x="182" y="0"/>
                    <a:pt x="1" y="344"/>
                    <a:pt x="288" y="674"/>
                  </a:cubicBezTo>
                  <a:cubicBezTo>
                    <a:pt x="5585" y="6733"/>
                    <a:pt x="14172" y="7454"/>
                    <a:pt x="20410" y="12603"/>
                  </a:cubicBezTo>
                  <a:cubicBezTo>
                    <a:pt x="20414" y="12537"/>
                    <a:pt x="19036" y="10127"/>
                    <a:pt x="18092" y="8955"/>
                  </a:cubicBezTo>
                  <a:cubicBezTo>
                    <a:pt x="16735" y="7279"/>
                    <a:pt x="15091" y="5639"/>
                    <a:pt x="13052" y="4458"/>
                  </a:cubicBezTo>
                  <a:cubicBezTo>
                    <a:pt x="8560" y="1859"/>
                    <a:pt x="3630" y="591"/>
                    <a:pt x="752" y="18"/>
                  </a:cubicBezTo>
                  <a:cubicBezTo>
                    <a:pt x="693" y="6"/>
                    <a:pt x="638" y="0"/>
                    <a:pt x="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3"/>
            <p:cNvSpPr/>
            <p:nvPr/>
          </p:nvSpPr>
          <p:spPr>
            <a:xfrm>
              <a:off x="1141575" y="4248550"/>
              <a:ext cx="732850" cy="206250"/>
            </a:xfrm>
            <a:custGeom>
              <a:avLst/>
              <a:gdLst/>
              <a:ahLst/>
              <a:cxnLst/>
              <a:rect l="l" t="t" r="r" b="b"/>
              <a:pathLst>
                <a:path w="29314" h="8250" extrusionOk="0">
                  <a:moveTo>
                    <a:pt x="2650" y="1"/>
                  </a:moveTo>
                  <a:cubicBezTo>
                    <a:pt x="632" y="1"/>
                    <a:pt x="0" y="1799"/>
                    <a:pt x="1549" y="3254"/>
                  </a:cubicBezTo>
                  <a:lnTo>
                    <a:pt x="1589" y="3293"/>
                  </a:lnTo>
                  <a:cubicBezTo>
                    <a:pt x="2153" y="3809"/>
                    <a:pt x="2848" y="4159"/>
                    <a:pt x="3596" y="4312"/>
                  </a:cubicBezTo>
                  <a:cubicBezTo>
                    <a:pt x="9812" y="5541"/>
                    <a:pt x="23701" y="7484"/>
                    <a:pt x="29313" y="8249"/>
                  </a:cubicBezTo>
                  <a:cubicBezTo>
                    <a:pt x="27769" y="7352"/>
                    <a:pt x="26194" y="6499"/>
                    <a:pt x="24598" y="5703"/>
                  </a:cubicBezTo>
                  <a:cubicBezTo>
                    <a:pt x="21912" y="4360"/>
                    <a:pt x="13150" y="397"/>
                    <a:pt x="2787" y="3"/>
                  </a:cubicBezTo>
                  <a:cubicBezTo>
                    <a:pt x="2741" y="2"/>
                    <a:pt x="2695" y="1"/>
                    <a:pt x="26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3"/>
            <p:cNvSpPr/>
            <p:nvPr/>
          </p:nvSpPr>
          <p:spPr>
            <a:xfrm>
              <a:off x="1078450" y="4122175"/>
              <a:ext cx="446125" cy="161700"/>
            </a:xfrm>
            <a:custGeom>
              <a:avLst/>
              <a:gdLst/>
              <a:ahLst/>
              <a:cxnLst/>
              <a:rect l="l" t="t" r="r" b="b"/>
              <a:pathLst>
                <a:path w="17845" h="6468" extrusionOk="0">
                  <a:moveTo>
                    <a:pt x="2251" y="1"/>
                  </a:moveTo>
                  <a:cubicBezTo>
                    <a:pt x="896" y="1"/>
                    <a:pt x="1" y="809"/>
                    <a:pt x="216" y="1931"/>
                  </a:cubicBezTo>
                  <a:lnTo>
                    <a:pt x="238" y="2031"/>
                  </a:lnTo>
                  <a:cubicBezTo>
                    <a:pt x="483" y="3234"/>
                    <a:pt x="2031" y="4306"/>
                    <a:pt x="3523" y="4306"/>
                  </a:cubicBezTo>
                  <a:cubicBezTo>
                    <a:pt x="8024" y="4315"/>
                    <a:pt x="12727" y="5006"/>
                    <a:pt x="17539" y="6375"/>
                  </a:cubicBezTo>
                  <a:lnTo>
                    <a:pt x="17845" y="6467"/>
                  </a:lnTo>
                  <a:cubicBezTo>
                    <a:pt x="17232" y="5955"/>
                    <a:pt x="16581" y="5461"/>
                    <a:pt x="15325" y="4660"/>
                  </a:cubicBezTo>
                  <a:cubicBezTo>
                    <a:pt x="13155" y="3217"/>
                    <a:pt x="8628" y="702"/>
                    <a:pt x="2653" y="24"/>
                  </a:cubicBezTo>
                  <a:cubicBezTo>
                    <a:pt x="2515" y="8"/>
                    <a:pt x="2381" y="1"/>
                    <a:pt x="2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3"/>
            <p:cNvSpPr/>
            <p:nvPr/>
          </p:nvSpPr>
          <p:spPr>
            <a:xfrm>
              <a:off x="1264950" y="3813000"/>
              <a:ext cx="44150" cy="23800"/>
            </a:xfrm>
            <a:custGeom>
              <a:avLst/>
              <a:gdLst/>
              <a:ahLst/>
              <a:cxnLst/>
              <a:rect l="l" t="t" r="r" b="b"/>
              <a:pathLst>
                <a:path w="1766" h="952" extrusionOk="0">
                  <a:moveTo>
                    <a:pt x="589" y="1"/>
                  </a:moveTo>
                  <a:cubicBezTo>
                    <a:pt x="238" y="1"/>
                    <a:pt x="1" y="139"/>
                    <a:pt x="26" y="348"/>
                  </a:cubicBezTo>
                  <a:cubicBezTo>
                    <a:pt x="57" y="597"/>
                    <a:pt x="464" y="860"/>
                    <a:pt x="940" y="934"/>
                  </a:cubicBezTo>
                  <a:cubicBezTo>
                    <a:pt x="1021" y="946"/>
                    <a:pt x="1098" y="952"/>
                    <a:pt x="1171" y="952"/>
                  </a:cubicBezTo>
                  <a:cubicBezTo>
                    <a:pt x="1524" y="952"/>
                    <a:pt x="1766" y="816"/>
                    <a:pt x="1737" y="606"/>
                  </a:cubicBezTo>
                  <a:cubicBezTo>
                    <a:pt x="1706" y="352"/>
                    <a:pt x="1299" y="90"/>
                    <a:pt x="827" y="20"/>
                  </a:cubicBezTo>
                  <a:cubicBezTo>
                    <a:pt x="743" y="7"/>
                    <a:pt x="664" y="1"/>
                    <a:pt x="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3"/>
            <p:cNvSpPr/>
            <p:nvPr/>
          </p:nvSpPr>
          <p:spPr>
            <a:xfrm>
              <a:off x="1355275" y="3841450"/>
              <a:ext cx="34800" cy="20000"/>
            </a:xfrm>
            <a:custGeom>
              <a:avLst/>
              <a:gdLst/>
              <a:ahLst/>
              <a:cxnLst/>
              <a:rect l="l" t="t" r="r" b="b"/>
              <a:pathLst>
                <a:path w="1392" h="800" extrusionOk="0">
                  <a:moveTo>
                    <a:pt x="365" y="1"/>
                  </a:moveTo>
                  <a:cubicBezTo>
                    <a:pt x="210" y="1"/>
                    <a:pt x="95" y="48"/>
                    <a:pt x="61" y="142"/>
                  </a:cubicBezTo>
                  <a:cubicBezTo>
                    <a:pt x="0" y="308"/>
                    <a:pt x="236" y="562"/>
                    <a:pt x="586" y="706"/>
                  </a:cubicBezTo>
                  <a:cubicBezTo>
                    <a:pt x="743" y="769"/>
                    <a:pt x="896" y="800"/>
                    <a:pt x="1023" y="800"/>
                  </a:cubicBezTo>
                  <a:cubicBezTo>
                    <a:pt x="1179" y="800"/>
                    <a:pt x="1296" y="752"/>
                    <a:pt x="1330" y="658"/>
                  </a:cubicBezTo>
                  <a:cubicBezTo>
                    <a:pt x="1391" y="492"/>
                    <a:pt x="1155" y="242"/>
                    <a:pt x="805" y="98"/>
                  </a:cubicBezTo>
                  <a:cubicBezTo>
                    <a:pt x="647" y="33"/>
                    <a:pt x="493" y="1"/>
                    <a:pt x="3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3"/>
            <p:cNvSpPr/>
            <p:nvPr/>
          </p:nvSpPr>
          <p:spPr>
            <a:xfrm>
              <a:off x="1188325" y="3814525"/>
              <a:ext cx="40375" cy="25000"/>
            </a:xfrm>
            <a:custGeom>
              <a:avLst/>
              <a:gdLst/>
              <a:ahLst/>
              <a:cxnLst/>
              <a:rect l="l" t="t" r="r" b="b"/>
              <a:pathLst>
                <a:path w="1615" h="1000" extrusionOk="0">
                  <a:moveTo>
                    <a:pt x="587" y="1"/>
                  </a:moveTo>
                  <a:cubicBezTo>
                    <a:pt x="244" y="1"/>
                    <a:pt x="1" y="148"/>
                    <a:pt x="12" y="374"/>
                  </a:cubicBezTo>
                  <a:cubicBezTo>
                    <a:pt x="29" y="641"/>
                    <a:pt x="392" y="917"/>
                    <a:pt x="834" y="982"/>
                  </a:cubicBezTo>
                  <a:cubicBezTo>
                    <a:pt x="904" y="994"/>
                    <a:pt x="972" y="999"/>
                    <a:pt x="1037" y="999"/>
                  </a:cubicBezTo>
                  <a:cubicBezTo>
                    <a:pt x="1373" y="999"/>
                    <a:pt x="1615" y="852"/>
                    <a:pt x="1604" y="628"/>
                  </a:cubicBezTo>
                  <a:cubicBezTo>
                    <a:pt x="1591" y="361"/>
                    <a:pt x="1223" y="86"/>
                    <a:pt x="782" y="16"/>
                  </a:cubicBezTo>
                  <a:cubicBezTo>
                    <a:pt x="714" y="6"/>
                    <a:pt x="649" y="1"/>
                    <a:pt x="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3"/>
            <p:cNvSpPr/>
            <p:nvPr/>
          </p:nvSpPr>
          <p:spPr>
            <a:xfrm>
              <a:off x="1128775" y="3840150"/>
              <a:ext cx="37975" cy="26575"/>
            </a:xfrm>
            <a:custGeom>
              <a:avLst/>
              <a:gdLst/>
              <a:ahLst/>
              <a:cxnLst/>
              <a:rect l="l" t="t" r="r" b="b"/>
              <a:pathLst>
                <a:path w="1519" h="1063" extrusionOk="0">
                  <a:moveTo>
                    <a:pt x="578" y="1"/>
                  </a:moveTo>
                  <a:cubicBezTo>
                    <a:pt x="267" y="1"/>
                    <a:pt x="33" y="148"/>
                    <a:pt x="18" y="377"/>
                  </a:cubicBezTo>
                  <a:cubicBezTo>
                    <a:pt x="1" y="657"/>
                    <a:pt x="320" y="955"/>
                    <a:pt x="731" y="1038"/>
                  </a:cubicBezTo>
                  <a:cubicBezTo>
                    <a:pt x="808" y="1054"/>
                    <a:pt x="881" y="1062"/>
                    <a:pt x="952" y="1062"/>
                  </a:cubicBezTo>
                  <a:cubicBezTo>
                    <a:pt x="1256" y="1062"/>
                    <a:pt x="1487" y="915"/>
                    <a:pt x="1501" y="684"/>
                  </a:cubicBezTo>
                  <a:cubicBezTo>
                    <a:pt x="1519" y="404"/>
                    <a:pt x="1200" y="111"/>
                    <a:pt x="793" y="23"/>
                  </a:cubicBezTo>
                  <a:cubicBezTo>
                    <a:pt x="718" y="8"/>
                    <a:pt x="646" y="1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3"/>
            <p:cNvSpPr/>
            <p:nvPr/>
          </p:nvSpPr>
          <p:spPr>
            <a:xfrm>
              <a:off x="1080225" y="3878875"/>
              <a:ext cx="36775" cy="28125"/>
            </a:xfrm>
            <a:custGeom>
              <a:avLst/>
              <a:gdLst/>
              <a:ahLst/>
              <a:cxnLst/>
              <a:rect l="l" t="t" r="r" b="b"/>
              <a:pathLst>
                <a:path w="1471" h="1125" extrusionOk="0">
                  <a:moveTo>
                    <a:pt x="600" y="1"/>
                  </a:moveTo>
                  <a:cubicBezTo>
                    <a:pt x="316" y="1"/>
                    <a:pt x="87" y="148"/>
                    <a:pt x="49" y="381"/>
                  </a:cubicBezTo>
                  <a:cubicBezTo>
                    <a:pt x="1" y="674"/>
                    <a:pt x="268" y="994"/>
                    <a:pt x="648" y="1094"/>
                  </a:cubicBezTo>
                  <a:cubicBezTo>
                    <a:pt x="726" y="1115"/>
                    <a:pt x="803" y="1125"/>
                    <a:pt x="875" y="1125"/>
                  </a:cubicBezTo>
                  <a:cubicBezTo>
                    <a:pt x="1158" y="1125"/>
                    <a:pt x="1384" y="977"/>
                    <a:pt x="1422" y="744"/>
                  </a:cubicBezTo>
                  <a:cubicBezTo>
                    <a:pt x="1471" y="447"/>
                    <a:pt x="1204" y="132"/>
                    <a:pt x="827" y="31"/>
                  </a:cubicBezTo>
                  <a:cubicBezTo>
                    <a:pt x="750" y="11"/>
                    <a:pt x="673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3"/>
            <p:cNvSpPr/>
            <p:nvPr/>
          </p:nvSpPr>
          <p:spPr>
            <a:xfrm>
              <a:off x="1045225" y="3928225"/>
              <a:ext cx="35675" cy="29800"/>
            </a:xfrm>
            <a:custGeom>
              <a:avLst/>
              <a:gdLst/>
              <a:ahLst/>
              <a:cxnLst/>
              <a:rect l="l" t="t" r="r" b="b"/>
              <a:pathLst>
                <a:path w="1427" h="1192" extrusionOk="0">
                  <a:moveTo>
                    <a:pt x="629" y="0"/>
                  </a:moveTo>
                  <a:cubicBezTo>
                    <a:pt x="370" y="0"/>
                    <a:pt x="144" y="151"/>
                    <a:pt x="80" y="389"/>
                  </a:cubicBezTo>
                  <a:cubicBezTo>
                    <a:pt x="1" y="695"/>
                    <a:pt x="220" y="1036"/>
                    <a:pt x="570" y="1154"/>
                  </a:cubicBezTo>
                  <a:cubicBezTo>
                    <a:pt x="646" y="1179"/>
                    <a:pt x="722" y="1191"/>
                    <a:pt x="796" y="1191"/>
                  </a:cubicBezTo>
                  <a:cubicBezTo>
                    <a:pt x="1057" y="1191"/>
                    <a:pt x="1283" y="1043"/>
                    <a:pt x="1348" y="804"/>
                  </a:cubicBezTo>
                  <a:cubicBezTo>
                    <a:pt x="1427" y="498"/>
                    <a:pt x="1208" y="157"/>
                    <a:pt x="858" y="39"/>
                  </a:cubicBezTo>
                  <a:cubicBezTo>
                    <a:pt x="781" y="13"/>
                    <a:pt x="704" y="0"/>
                    <a:pt x="6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3"/>
            <p:cNvSpPr/>
            <p:nvPr/>
          </p:nvSpPr>
          <p:spPr>
            <a:xfrm>
              <a:off x="1014825" y="3984250"/>
              <a:ext cx="34375" cy="31300"/>
            </a:xfrm>
            <a:custGeom>
              <a:avLst/>
              <a:gdLst/>
              <a:ahLst/>
              <a:cxnLst/>
              <a:rect l="l" t="t" r="r" b="b"/>
              <a:pathLst>
                <a:path w="1375" h="1252" extrusionOk="0">
                  <a:moveTo>
                    <a:pt x="661" y="0"/>
                  </a:moveTo>
                  <a:cubicBezTo>
                    <a:pt x="421" y="0"/>
                    <a:pt x="193" y="149"/>
                    <a:pt x="110" y="392"/>
                  </a:cubicBezTo>
                  <a:cubicBezTo>
                    <a:pt x="1" y="716"/>
                    <a:pt x="163" y="1070"/>
                    <a:pt x="482" y="1206"/>
                  </a:cubicBezTo>
                  <a:cubicBezTo>
                    <a:pt x="557" y="1237"/>
                    <a:pt x="634" y="1252"/>
                    <a:pt x="710" y="1252"/>
                  </a:cubicBezTo>
                  <a:cubicBezTo>
                    <a:pt x="951" y="1252"/>
                    <a:pt x="1179" y="1103"/>
                    <a:pt x="1265" y="860"/>
                  </a:cubicBezTo>
                  <a:cubicBezTo>
                    <a:pt x="1374" y="532"/>
                    <a:pt x="1208" y="178"/>
                    <a:pt x="889" y="46"/>
                  </a:cubicBezTo>
                  <a:cubicBezTo>
                    <a:pt x="814" y="15"/>
                    <a:pt x="737" y="0"/>
                    <a:pt x="6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3"/>
            <p:cNvSpPr/>
            <p:nvPr/>
          </p:nvSpPr>
          <p:spPr>
            <a:xfrm>
              <a:off x="997775" y="4045225"/>
              <a:ext cx="32400" cy="32200"/>
            </a:xfrm>
            <a:custGeom>
              <a:avLst/>
              <a:gdLst/>
              <a:ahLst/>
              <a:cxnLst/>
              <a:rect l="l" t="t" r="r" b="b"/>
              <a:pathLst>
                <a:path w="1296" h="1288" extrusionOk="0">
                  <a:moveTo>
                    <a:pt x="589" y="1"/>
                  </a:moveTo>
                  <a:cubicBezTo>
                    <a:pt x="334" y="1"/>
                    <a:pt x="100" y="184"/>
                    <a:pt x="57" y="451"/>
                  </a:cubicBezTo>
                  <a:cubicBezTo>
                    <a:pt x="0" y="796"/>
                    <a:pt x="197" y="1137"/>
                    <a:pt x="530" y="1256"/>
                  </a:cubicBezTo>
                  <a:cubicBezTo>
                    <a:pt x="590" y="1277"/>
                    <a:pt x="651" y="1288"/>
                    <a:pt x="711" y="1288"/>
                  </a:cubicBezTo>
                  <a:cubicBezTo>
                    <a:pt x="965" y="1288"/>
                    <a:pt x="1196" y="1105"/>
                    <a:pt x="1238" y="836"/>
                  </a:cubicBezTo>
                  <a:cubicBezTo>
                    <a:pt x="1295" y="490"/>
                    <a:pt x="1098" y="149"/>
                    <a:pt x="766" y="31"/>
                  </a:cubicBezTo>
                  <a:cubicBezTo>
                    <a:pt x="707" y="10"/>
                    <a:pt x="648" y="1"/>
                    <a:pt x="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3"/>
            <p:cNvSpPr/>
            <p:nvPr/>
          </p:nvSpPr>
          <p:spPr>
            <a:xfrm>
              <a:off x="1000075" y="4109575"/>
              <a:ext cx="28450" cy="29625"/>
            </a:xfrm>
            <a:custGeom>
              <a:avLst/>
              <a:gdLst/>
              <a:ahLst/>
              <a:cxnLst/>
              <a:rect l="l" t="t" r="r" b="b"/>
              <a:pathLst>
                <a:path w="1138" h="1185" extrusionOk="0">
                  <a:moveTo>
                    <a:pt x="459" y="1"/>
                  </a:moveTo>
                  <a:cubicBezTo>
                    <a:pt x="196" y="1"/>
                    <a:pt x="1" y="201"/>
                    <a:pt x="5" y="484"/>
                  </a:cubicBezTo>
                  <a:cubicBezTo>
                    <a:pt x="18" y="816"/>
                    <a:pt x="250" y="1101"/>
                    <a:pt x="578" y="1175"/>
                  </a:cubicBezTo>
                  <a:cubicBezTo>
                    <a:pt x="612" y="1181"/>
                    <a:pt x="645" y="1184"/>
                    <a:pt x="678" y="1184"/>
                  </a:cubicBezTo>
                  <a:cubicBezTo>
                    <a:pt x="940" y="1184"/>
                    <a:pt x="1137" y="987"/>
                    <a:pt x="1133" y="703"/>
                  </a:cubicBezTo>
                  <a:cubicBezTo>
                    <a:pt x="1120" y="370"/>
                    <a:pt x="888" y="86"/>
                    <a:pt x="565" y="11"/>
                  </a:cubicBezTo>
                  <a:cubicBezTo>
                    <a:pt x="528" y="4"/>
                    <a:pt x="493" y="1"/>
                    <a:pt x="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3"/>
            <p:cNvSpPr/>
            <p:nvPr/>
          </p:nvSpPr>
          <p:spPr>
            <a:xfrm>
              <a:off x="1012900" y="4184100"/>
              <a:ext cx="30450" cy="27600"/>
            </a:xfrm>
            <a:custGeom>
              <a:avLst/>
              <a:gdLst/>
              <a:ahLst/>
              <a:cxnLst/>
              <a:rect l="l" t="t" r="r" b="b"/>
              <a:pathLst>
                <a:path w="1218" h="1104" extrusionOk="0">
                  <a:moveTo>
                    <a:pt x="457" y="0"/>
                  </a:moveTo>
                  <a:cubicBezTo>
                    <a:pt x="173" y="0"/>
                    <a:pt x="1" y="232"/>
                    <a:pt x="69" y="530"/>
                  </a:cubicBezTo>
                  <a:cubicBezTo>
                    <a:pt x="143" y="832"/>
                    <a:pt x="441" y="1090"/>
                    <a:pt x="738" y="1103"/>
                  </a:cubicBezTo>
                  <a:cubicBezTo>
                    <a:pt x="746" y="1103"/>
                    <a:pt x="754" y="1103"/>
                    <a:pt x="762" y="1103"/>
                  </a:cubicBezTo>
                  <a:cubicBezTo>
                    <a:pt x="1045" y="1103"/>
                    <a:pt x="1218" y="872"/>
                    <a:pt x="1150" y="578"/>
                  </a:cubicBezTo>
                  <a:cubicBezTo>
                    <a:pt x="1080" y="272"/>
                    <a:pt x="778" y="14"/>
                    <a:pt x="480" y="1"/>
                  </a:cubicBezTo>
                  <a:cubicBezTo>
                    <a:pt x="472" y="0"/>
                    <a:pt x="465" y="0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3"/>
            <p:cNvSpPr/>
            <p:nvPr/>
          </p:nvSpPr>
          <p:spPr>
            <a:xfrm>
              <a:off x="1048850" y="4252675"/>
              <a:ext cx="32600" cy="26250"/>
            </a:xfrm>
            <a:custGeom>
              <a:avLst/>
              <a:gdLst/>
              <a:ahLst/>
              <a:cxnLst/>
              <a:rect l="l" t="t" r="r" b="b"/>
              <a:pathLst>
                <a:path w="1304" h="1050" extrusionOk="0">
                  <a:moveTo>
                    <a:pt x="463" y="1"/>
                  </a:moveTo>
                  <a:cubicBezTo>
                    <a:pt x="441" y="1"/>
                    <a:pt x="420" y="2"/>
                    <a:pt x="398" y="5"/>
                  </a:cubicBezTo>
                  <a:cubicBezTo>
                    <a:pt x="118" y="35"/>
                    <a:pt x="0" y="298"/>
                    <a:pt x="140" y="586"/>
                  </a:cubicBezTo>
                  <a:cubicBezTo>
                    <a:pt x="270" y="850"/>
                    <a:pt x="572" y="1050"/>
                    <a:pt x="842" y="1050"/>
                  </a:cubicBezTo>
                  <a:cubicBezTo>
                    <a:pt x="864" y="1050"/>
                    <a:pt x="885" y="1048"/>
                    <a:pt x="906" y="1046"/>
                  </a:cubicBezTo>
                  <a:cubicBezTo>
                    <a:pt x="1190" y="1011"/>
                    <a:pt x="1304" y="753"/>
                    <a:pt x="1164" y="464"/>
                  </a:cubicBezTo>
                  <a:cubicBezTo>
                    <a:pt x="1034" y="197"/>
                    <a:pt x="732" y="1"/>
                    <a:pt x="4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3"/>
            <p:cNvSpPr/>
            <p:nvPr/>
          </p:nvSpPr>
          <p:spPr>
            <a:xfrm>
              <a:off x="1124950" y="4333075"/>
              <a:ext cx="34925" cy="25675"/>
            </a:xfrm>
            <a:custGeom>
              <a:avLst/>
              <a:gdLst/>
              <a:ahLst/>
              <a:cxnLst/>
              <a:rect l="l" t="t" r="r" b="b"/>
              <a:pathLst>
                <a:path w="1397" h="1027" extrusionOk="0">
                  <a:moveTo>
                    <a:pt x="474" y="1"/>
                  </a:moveTo>
                  <a:cubicBezTo>
                    <a:pt x="420" y="1"/>
                    <a:pt x="368" y="7"/>
                    <a:pt x="320" y="21"/>
                  </a:cubicBezTo>
                  <a:cubicBezTo>
                    <a:pt x="53" y="100"/>
                    <a:pt x="1" y="389"/>
                    <a:pt x="211" y="660"/>
                  </a:cubicBezTo>
                  <a:cubicBezTo>
                    <a:pt x="383" y="883"/>
                    <a:pt x="675" y="1026"/>
                    <a:pt x="923" y="1026"/>
                  </a:cubicBezTo>
                  <a:cubicBezTo>
                    <a:pt x="977" y="1026"/>
                    <a:pt x="1029" y="1020"/>
                    <a:pt x="1077" y="1006"/>
                  </a:cubicBezTo>
                  <a:cubicBezTo>
                    <a:pt x="1344" y="922"/>
                    <a:pt x="1396" y="638"/>
                    <a:pt x="1186" y="367"/>
                  </a:cubicBezTo>
                  <a:cubicBezTo>
                    <a:pt x="1017" y="144"/>
                    <a:pt x="724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3"/>
            <p:cNvSpPr/>
            <p:nvPr/>
          </p:nvSpPr>
          <p:spPr>
            <a:xfrm>
              <a:off x="1461025" y="4577725"/>
              <a:ext cx="776400" cy="314700"/>
            </a:xfrm>
            <a:custGeom>
              <a:avLst/>
              <a:gdLst/>
              <a:ahLst/>
              <a:cxnLst/>
              <a:rect l="l" t="t" r="r" b="b"/>
              <a:pathLst>
                <a:path w="31056" h="12588" extrusionOk="0">
                  <a:moveTo>
                    <a:pt x="28700" y="1"/>
                  </a:moveTo>
                  <a:cubicBezTo>
                    <a:pt x="28245" y="1"/>
                    <a:pt x="27783" y="154"/>
                    <a:pt x="27397" y="485"/>
                  </a:cubicBezTo>
                  <a:cubicBezTo>
                    <a:pt x="27169" y="673"/>
                    <a:pt x="26911" y="826"/>
                    <a:pt x="26631" y="939"/>
                  </a:cubicBezTo>
                  <a:cubicBezTo>
                    <a:pt x="26364" y="1049"/>
                    <a:pt x="26085" y="1141"/>
                    <a:pt x="25800" y="1202"/>
                  </a:cubicBezTo>
                  <a:cubicBezTo>
                    <a:pt x="25218" y="1320"/>
                    <a:pt x="24628" y="1403"/>
                    <a:pt x="24037" y="1447"/>
                  </a:cubicBezTo>
                  <a:cubicBezTo>
                    <a:pt x="22839" y="1547"/>
                    <a:pt x="21596" y="1512"/>
                    <a:pt x="20428" y="1696"/>
                  </a:cubicBezTo>
                  <a:cubicBezTo>
                    <a:pt x="19261" y="1876"/>
                    <a:pt x="18167" y="2282"/>
                    <a:pt x="17117" y="2807"/>
                  </a:cubicBezTo>
                  <a:cubicBezTo>
                    <a:pt x="16588" y="3079"/>
                    <a:pt x="16072" y="3376"/>
                    <a:pt x="15577" y="3704"/>
                  </a:cubicBezTo>
                  <a:cubicBezTo>
                    <a:pt x="15074" y="4032"/>
                    <a:pt x="14580" y="4386"/>
                    <a:pt x="14081" y="4732"/>
                  </a:cubicBezTo>
                  <a:cubicBezTo>
                    <a:pt x="13587" y="5078"/>
                    <a:pt x="13084" y="5419"/>
                    <a:pt x="12577" y="5725"/>
                  </a:cubicBezTo>
                  <a:cubicBezTo>
                    <a:pt x="12069" y="6027"/>
                    <a:pt x="11549" y="6302"/>
                    <a:pt x="11015" y="6552"/>
                  </a:cubicBezTo>
                  <a:cubicBezTo>
                    <a:pt x="9948" y="7033"/>
                    <a:pt x="8880" y="7501"/>
                    <a:pt x="7795" y="7934"/>
                  </a:cubicBezTo>
                  <a:cubicBezTo>
                    <a:pt x="6710" y="8367"/>
                    <a:pt x="5617" y="8778"/>
                    <a:pt x="4515" y="9146"/>
                  </a:cubicBezTo>
                  <a:cubicBezTo>
                    <a:pt x="3959" y="9334"/>
                    <a:pt x="3408" y="9509"/>
                    <a:pt x="2848" y="9671"/>
                  </a:cubicBezTo>
                  <a:cubicBezTo>
                    <a:pt x="2288" y="9833"/>
                    <a:pt x="1724" y="9990"/>
                    <a:pt x="1151" y="10113"/>
                  </a:cubicBezTo>
                  <a:cubicBezTo>
                    <a:pt x="1054" y="10134"/>
                    <a:pt x="963" y="10165"/>
                    <a:pt x="871" y="10209"/>
                  </a:cubicBezTo>
                  <a:cubicBezTo>
                    <a:pt x="254" y="10515"/>
                    <a:pt x="0" y="11259"/>
                    <a:pt x="298" y="11875"/>
                  </a:cubicBezTo>
                  <a:cubicBezTo>
                    <a:pt x="513" y="12326"/>
                    <a:pt x="961" y="12587"/>
                    <a:pt x="1428" y="12587"/>
                  </a:cubicBezTo>
                  <a:cubicBezTo>
                    <a:pt x="1605" y="12587"/>
                    <a:pt x="1785" y="12550"/>
                    <a:pt x="1956" y="12470"/>
                  </a:cubicBezTo>
                  <a:cubicBezTo>
                    <a:pt x="2485" y="12217"/>
                    <a:pt x="3023" y="11993"/>
                    <a:pt x="3565" y="11779"/>
                  </a:cubicBezTo>
                  <a:cubicBezTo>
                    <a:pt x="4112" y="11565"/>
                    <a:pt x="4659" y="11368"/>
                    <a:pt x="5206" y="11175"/>
                  </a:cubicBezTo>
                  <a:cubicBezTo>
                    <a:pt x="6308" y="10795"/>
                    <a:pt x="10595" y="8581"/>
                    <a:pt x="13849" y="8035"/>
                  </a:cubicBezTo>
                  <a:cubicBezTo>
                    <a:pt x="19037" y="7160"/>
                    <a:pt x="21439" y="7938"/>
                    <a:pt x="27721" y="4128"/>
                  </a:cubicBezTo>
                  <a:cubicBezTo>
                    <a:pt x="27884" y="4031"/>
                    <a:pt x="28080" y="4008"/>
                    <a:pt x="28284" y="4008"/>
                  </a:cubicBezTo>
                  <a:cubicBezTo>
                    <a:pt x="28390" y="4008"/>
                    <a:pt x="28498" y="4015"/>
                    <a:pt x="28604" y="4019"/>
                  </a:cubicBezTo>
                  <a:cubicBezTo>
                    <a:pt x="28639" y="4021"/>
                    <a:pt x="28673" y="4022"/>
                    <a:pt x="28708" y="4022"/>
                  </a:cubicBezTo>
                  <a:cubicBezTo>
                    <a:pt x="30076" y="4022"/>
                    <a:pt x="31056" y="2674"/>
                    <a:pt x="30608" y="1359"/>
                  </a:cubicBezTo>
                  <a:cubicBezTo>
                    <a:pt x="30313" y="497"/>
                    <a:pt x="29518" y="1"/>
                    <a:pt x="28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3"/>
            <p:cNvSpPr/>
            <p:nvPr/>
          </p:nvSpPr>
          <p:spPr>
            <a:xfrm>
              <a:off x="1910375" y="3396200"/>
              <a:ext cx="728250" cy="1239800"/>
            </a:xfrm>
            <a:custGeom>
              <a:avLst/>
              <a:gdLst/>
              <a:ahLst/>
              <a:cxnLst/>
              <a:rect l="l" t="t" r="r" b="b"/>
              <a:pathLst>
                <a:path w="29130" h="49592" extrusionOk="0">
                  <a:moveTo>
                    <a:pt x="23067" y="1"/>
                  </a:moveTo>
                  <a:cubicBezTo>
                    <a:pt x="19751" y="1"/>
                    <a:pt x="14788" y="3829"/>
                    <a:pt x="9703" y="8853"/>
                  </a:cubicBezTo>
                  <a:cubicBezTo>
                    <a:pt x="4904" y="9745"/>
                    <a:pt x="0" y="12121"/>
                    <a:pt x="62" y="18131"/>
                  </a:cubicBezTo>
                  <a:cubicBezTo>
                    <a:pt x="66" y="18551"/>
                    <a:pt x="75" y="18975"/>
                    <a:pt x="88" y="19404"/>
                  </a:cubicBezTo>
                  <a:cubicBezTo>
                    <a:pt x="127" y="20826"/>
                    <a:pt x="210" y="22274"/>
                    <a:pt x="333" y="23730"/>
                  </a:cubicBezTo>
                  <a:cubicBezTo>
                    <a:pt x="1186" y="34023"/>
                    <a:pt x="3876" y="44784"/>
                    <a:pt x="6116" y="49592"/>
                  </a:cubicBezTo>
                  <a:cubicBezTo>
                    <a:pt x="6116" y="49592"/>
                    <a:pt x="29129" y="26486"/>
                    <a:pt x="27008" y="5358"/>
                  </a:cubicBezTo>
                  <a:cubicBezTo>
                    <a:pt x="26628" y="1559"/>
                    <a:pt x="25182" y="1"/>
                    <a:pt x="23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3"/>
            <p:cNvSpPr/>
            <p:nvPr/>
          </p:nvSpPr>
          <p:spPr>
            <a:xfrm>
              <a:off x="2087950" y="4065000"/>
              <a:ext cx="307675" cy="496375"/>
            </a:xfrm>
            <a:custGeom>
              <a:avLst/>
              <a:gdLst/>
              <a:ahLst/>
              <a:cxnLst/>
              <a:rect l="l" t="t" r="r" b="b"/>
              <a:pathLst>
                <a:path w="12307" h="19855" extrusionOk="0">
                  <a:moveTo>
                    <a:pt x="8781" y="1"/>
                  </a:moveTo>
                  <a:cubicBezTo>
                    <a:pt x="6380" y="1"/>
                    <a:pt x="2601" y="11077"/>
                    <a:pt x="45" y="19611"/>
                  </a:cubicBezTo>
                  <a:cubicBezTo>
                    <a:pt x="1" y="19750"/>
                    <a:pt x="112" y="19855"/>
                    <a:pt x="228" y="19855"/>
                  </a:cubicBezTo>
                  <a:cubicBezTo>
                    <a:pt x="284" y="19855"/>
                    <a:pt x="341" y="19830"/>
                    <a:pt x="382" y="19773"/>
                  </a:cubicBezTo>
                  <a:cubicBezTo>
                    <a:pt x="3147" y="15858"/>
                    <a:pt x="12306" y="2398"/>
                    <a:pt x="9262" y="167"/>
                  </a:cubicBezTo>
                  <a:cubicBezTo>
                    <a:pt x="9109" y="55"/>
                    <a:pt x="8948" y="1"/>
                    <a:pt x="8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3"/>
            <p:cNvSpPr/>
            <p:nvPr/>
          </p:nvSpPr>
          <p:spPr>
            <a:xfrm>
              <a:off x="1955075" y="3745300"/>
              <a:ext cx="200175" cy="797725"/>
            </a:xfrm>
            <a:custGeom>
              <a:avLst/>
              <a:gdLst/>
              <a:ahLst/>
              <a:cxnLst/>
              <a:rect l="l" t="t" r="r" b="b"/>
              <a:pathLst>
                <a:path w="8007" h="31909" extrusionOk="0">
                  <a:moveTo>
                    <a:pt x="2690" y="1"/>
                  </a:moveTo>
                  <a:cubicBezTo>
                    <a:pt x="1" y="1"/>
                    <a:pt x="390" y="4929"/>
                    <a:pt x="378" y="6713"/>
                  </a:cubicBezTo>
                  <a:cubicBezTo>
                    <a:pt x="352" y="10589"/>
                    <a:pt x="763" y="14477"/>
                    <a:pt x="1261" y="18318"/>
                  </a:cubicBezTo>
                  <a:cubicBezTo>
                    <a:pt x="1728" y="21885"/>
                    <a:pt x="4042" y="31909"/>
                    <a:pt x="4426" y="31909"/>
                  </a:cubicBezTo>
                  <a:cubicBezTo>
                    <a:pt x="4442" y="31909"/>
                    <a:pt x="4454" y="31892"/>
                    <a:pt x="4463" y="31857"/>
                  </a:cubicBezTo>
                  <a:cubicBezTo>
                    <a:pt x="4971" y="29849"/>
                    <a:pt x="6016" y="25873"/>
                    <a:pt x="7464" y="21284"/>
                  </a:cubicBezTo>
                  <a:cubicBezTo>
                    <a:pt x="7950" y="19744"/>
                    <a:pt x="8007" y="18099"/>
                    <a:pt x="7622" y="16529"/>
                  </a:cubicBezTo>
                  <a:cubicBezTo>
                    <a:pt x="7171" y="14670"/>
                    <a:pt x="6742" y="12701"/>
                    <a:pt x="6358" y="10641"/>
                  </a:cubicBezTo>
                  <a:cubicBezTo>
                    <a:pt x="5806" y="7667"/>
                    <a:pt x="5408" y="4849"/>
                    <a:pt x="5128" y="2220"/>
                  </a:cubicBezTo>
                  <a:cubicBezTo>
                    <a:pt x="5028" y="1306"/>
                    <a:pt x="4113" y="248"/>
                    <a:pt x="3247" y="64"/>
                  </a:cubicBezTo>
                  <a:cubicBezTo>
                    <a:pt x="3048" y="21"/>
                    <a:pt x="2863" y="1"/>
                    <a:pt x="26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3"/>
            <p:cNvSpPr/>
            <p:nvPr/>
          </p:nvSpPr>
          <p:spPr>
            <a:xfrm>
              <a:off x="2125150" y="3762425"/>
              <a:ext cx="202025" cy="404975"/>
            </a:xfrm>
            <a:custGeom>
              <a:avLst/>
              <a:gdLst/>
              <a:ahLst/>
              <a:cxnLst/>
              <a:rect l="l" t="t" r="r" b="b"/>
              <a:pathLst>
                <a:path w="8081" h="16199" extrusionOk="0">
                  <a:moveTo>
                    <a:pt x="2844" y="1"/>
                  </a:moveTo>
                  <a:cubicBezTo>
                    <a:pt x="2775" y="1"/>
                    <a:pt x="2705" y="2"/>
                    <a:pt x="2634" y="4"/>
                  </a:cubicBezTo>
                  <a:cubicBezTo>
                    <a:pt x="2630" y="4"/>
                    <a:pt x="241" y="79"/>
                    <a:pt x="167" y="2283"/>
                  </a:cubicBezTo>
                  <a:cubicBezTo>
                    <a:pt x="1" y="7082"/>
                    <a:pt x="2490" y="16198"/>
                    <a:pt x="2490" y="16198"/>
                  </a:cubicBezTo>
                  <a:cubicBezTo>
                    <a:pt x="2700" y="15678"/>
                    <a:pt x="2936" y="15170"/>
                    <a:pt x="3194" y="14667"/>
                  </a:cubicBezTo>
                  <a:cubicBezTo>
                    <a:pt x="4099" y="12922"/>
                    <a:pt x="4896" y="11330"/>
                    <a:pt x="6160" y="9825"/>
                  </a:cubicBezTo>
                  <a:cubicBezTo>
                    <a:pt x="6414" y="9527"/>
                    <a:pt x="6641" y="9212"/>
                    <a:pt x="6851" y="8884"/>
                  </a:cubicBezTo>
                  <a:cubicBezTo>
                    <a:pt x="7678" y="7568"/>
                    <a:pt x="8080" y="6054"/>
                    <a:pt x="7748" y="4457"/>
                  </a:cubicBezTo>
                  <a:cubicBezTo>
                    <a:pt x="7476" y="3220"/>
                    <a:pt x="6816" y="2095"/>
                    <a:pt x="5858" y="1260"/>
                  </a:cubicBezTo>
                  <a:cubicBezTo>
                    <a:pt x="4893" y="410"/>
                    <a:pt x="4076" y="1"/>
                    <a:pt x="2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3"/>
            <p:cNvSpPr/>
            <p:nvPr/>
          </p:nvSpPr>
          <p:spPr>
            <a:xfrm>
              <a:off x="2329000" y="3852475"/>
              <a:ext cx="69975" cy="187800"/>
            </a:xfrm>
            <a:custGeom>
              <a:avLst/>
              <a:gdLst/>
              <a:ahLst/>
              <a:cxnLst/>
              <a:rect l="l" t="t" r="r" b="b"/>
              <a:pathLst>
                <a:path w="2799" h="7512" extrusionOk="0">
                  <a:moveTo>
                    <a:pt x="1855" y="0"/>
                  </a:moveTo>
                  <a:cubicBezTo>
                    <a:pt x="1790" y="0"/>
                    <a:pt x="1719" y="15"/>
                    <a:pt x="1641" y="46"/>
                  </a:cubicBezTo>
                  <a:cubicBezTo>
                    <a:pt x="1405" y="147"/>
                    <a:pt x="1304" y="392"/>
                    <a:pt x="1230" y="628"/>
                  </a:cubicBezTo>
                  <a:cubicBezTo>
                    <a:pt x="1028" y="1310"/>
                    <a:pt x="972" y="2041"/>
                    <a:pt x="884" y="2754"/>
                  </a:cubicBezTo>
                  <a:cubicBezTo>
                    <a:pt x="718" y="4171"/>
                    <a:pt x="447" y="5575"/>
                    <a:pt x="75" y="6953"/>
                  </a:cubicBezTo>
                  <a:cubicBezTo>
                    <a:pt x="36" y="7102"/>
                    <a:pt x="1" y="7277"/>
                    <a:pt x="84" y="7400"/>
                  </a:cubicBezTo>
                  <a:cubicBezTo>
                    <a:pt x="140" y="7475"/>
                    <a:pt x="236" y="7512"/>
                    <a:pt x="335" y="7512"/>
                  </a:cubicBezTo>
                  <a:cubicBezTo>
                    <a:pt x="391" y="7512"/>
                    <a:pt x="447" y="7500"/>
                    <a:pt x="499" y="7478"/>
                  </a:cubicBezTo>
                  <a:cubicBezTo>
                    <a:pt x="639" y="7421"/>
                    <a:pt x="749" y="7299"/>
                    <a:pt x="849" y="7181"/>
                  </a:cubicBezTo>
                  <a:cubicBezTo>
                    <a:pt x="1711" y="6162"/>
                    <a:pt x="2100" y="4845"/>
                    <a:pt x="2332" y="3476"/>
                  </a:cubicBezTo>
                  <a:cubicBezTo>
                    <a:pt x="2475" y="3054"/>
                    <a:pt x="2798" y="0"/>
                    <a:pt x="1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3"/>
            <p:cNvSpPr/>
            <p:nvPr/>
          </p:nvSpPr>
          <p:spPr>
            <a:xfrm>
              <a:off x="2378325" y="3873675"/>
              <a:ext cx="105700" cy="192225"/>
            </a:xfrm>
            <a:custGeom>
              <a:avLst/>
              <a:gdLst/>
              <a:ahLst/>
              <a:cxnLst/>
              <a:rect l="l" t="t" r="r" b="b"/>
              <a:pathLst>
                <a:path w="4228" h="7689" extrusionOk="0">
                  <a:moveTo>
                    <a:pt x="3265" y="1"/>
                  </a:moveTo>
                  <a:cubicBezTo>
                    <a:pt x="3214" y="1"/>
                    <a:pt x="3156" y="10"/>
                    <a:pt x="3093" y="29"/>
                  </a:cubicBezTo>
                  <a:cubicBezTo>
                    <a:pt x="2835" y="108"/>
                    <a:pt x="2664" y="340"/>
                    <a:pt x="2524" y="567"/>
                  </a:cubicBezTo>
                  <a:cubicBezTo>
                    <a:pt x="2126" y="1219"/>
                    <a:pt x="1873" y="1950"/>
                    <a:pt x="1623" y="2671"/>
                  </a:cubicBezTo>
                  <a:cubicBezTo>
                    <a:pt x="1120" y="4133"/>
                    <a:pt x="617" y="5589"/>
                    <a:pt x="110" y="7046"/>
                  </a:cubicBezTo>
                  <a:cubicBezTo>
                    <a:pt x="57" y="7208"/>
                    <a:pt x="0" y="7396"/>
                    <a:pt x="92" y="7540"/>
                  </a:cubicBezTo>
                  <a:cubicBezTo>
                    <a:pt x="156" y="7641"/>
                    <a:pt x="276" y="7689"/>
                    <a:pt x="396" y="7689"/>
                  </a:cubicBezTo>
                  <a:cubicBezTo>
                    <a:pt x="448" y="7689"/>
                    <a:pt x="500" y="7680"/>
                    <a:pt x="547" y="7663"/>
                  </a:cubicBezTo>
                  <a:cubicBezTo>
                    <a:pt x="709" y="7606"/>
                    <a:pt x="836" y="7479"/>
                    <a:pt x="950" y="7356"/>
                  </a:cubicBezTo>
                  <a:cubicBezTo>
                    <a:pt x="1947" y="6285"/>
                    <a:pt x="2660" y="4999"/>
                    <a:pt x="3132" y="3616"/>
                  </a:cubicBezTo>
                  <a:cubicBezTo>
                    <a:pt x="3286" y="3156"/>
                    <a:pt x="4227" y="1"/>
                    <a:pt x="32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3"/>
            <p:cNvSpPr/>
            <p:nvPr/>
          </p:nvSpPr>
          <p:spPr>
            <a:xfrm>
              <a:off x="2459025" y="3522375"/>
              <a:ext cx="59950" cy="204900"/>
            </a:xfrm>
            <a:custGeom>
              <a:avLst/>
              <a:gdLst/>
              <a:ahLst/>
              <a:cxnLst/>
              <a:rect l="l" t="t" r="r" b="b"/>
              <a:pathLst>
                <a:path w="2398" h="8196" extrusionOk="0">
                  <a:moveTo>
                    <a:pt x="541" y="1"/>
                  </a:moveTo>
                  <a:cubicBezTo>
                    <a:pt x="439" y="1"/>
                    <a:pt x="336" y="50"/>
                    <a:pt x="232" y="162"/>
                  </a:cubicBezTo>
                  <a:cubicBezTo>
                    <a:pt x="53" y="359"/>
                    <a:pt x="18" y="648"/>
                    <a:pt x="14" y="914"/>
                  </a:cubicBezTo>
                  <a:cubicBezTo>
                    <a:pt x="1" y="1680"/>
                    <a:pt x="149" y="2437"/>
                    <a:pt x="298" y="3185"/>
                  </a:cubicBezTo>
                  <a:lnTo>
                    <a:pt x="1195" y="7725"/>
                  </a:lnTo>
                  <a:cubicBezTo>
                    <a:pt x="1230" y="7896"/>
                    <a:pt x="1278" y="8084"/>
                    <a:pt x="1427" y="8163"/>
                  </a:cubicBezTo>
                  <a:cubicBezTo>
                    <a:pt x="1470" y="8185"/>
                    <a:pt x="1516" y="8195"/>
                    <a:pt x="1563" y="8195"/>
                  </a:cubicBezTo>
                  <a:cubicBezTo>
                    <a:pt x="1682" y="8195"/>
                    <a:pt x="1803" y="8130"/>
                    <a:pt x="1882" y="8036"/>
                  </a:cubicBezTo>
                  <a:cubicBezTo>
                    <a:pt x="1995" y="7909"/>
                    <a:pt x="2039" y="7734"/>
                    <a:pt x="2074" y="7572"/>
                  </a:cubicBezTo>
                  <a:cubicBezTo>
                    <a:pt x="2398" y="6142"/>
                    <a:pt x="2363" y="4672"/>
                    <a:pt x="2074" y="3237"/>
                  </a:cubicBezTo>
                  <a:cubicBezTo>
                    <a:pt x="1985" y="2797"/>
                    <a:pt x="1304" y="1"/>
                    <a:pt x="5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3"/>
            <p:cNvSpPr/>
            <p:nvPr/>
          </p:nvSpPr>
          <p:spPr>
            <a:xfrm>
              <a:off x="2378875" y="3541025"/>
              <a:ext cx="71975" cy="186700"/>
            </a:xfrm>
            <a:custGeom>
              <a:avLst/>
              <a:gdLst/>
              <a:ahLst/>
              <a:cxnLst/>
              <a:rect l="l" t="t" r="r" b="b"/>
              <a:pathLst>
                <a:path w="2879" h="7468" extrusionOk="0">
                  <a:moveTo>
                    <a:pt x="460" y="0"/>
                  </a:moveTo>
                  <a:cubicBezTo>
                    <a:pt x="351" y="0"/>
                    <a:pt x="246" y="57"/>
                    <a:pt x="149" y="186"/>
                  </a:cubicBezTo>
                  <a:cubicBezTo>
                    <a:pt x="0" y="383"/>
                    <a:pt x="0" y="654"/>
                    <a:pt x="22" y="899"/>
                  </a:cubicBezTo>
                  <a:cubicBezTo>
                    <a:pt x="96" y="1608"/>
                    <a:pt x="324" y="2294"/>
                    <a:pt x="547" y="2972"/>
                  </a:cubicBezTo>
                  <a:lnTo>
                    <a:pt x="1907" y="7071"/>
                  </a:lnTo>
                  <a:cubicBezTo>
                    <a:pt x="1964" y="7224"/>
                    <a:pt x="2030" y="7395"/>
                    <a:pt x="2183" y="7452"/>
                  </a:cubicBezTo>
                  <a:cubicBezTo>
                    <a:pt x="2214" y="7462"/>
                    <a:pt x="2246" y="7467"/>
                    <a:pt x="2277" y="7467"/>
                  </a:cubicBezTo>
                  <a:cubicBezTo>
                    <a:pt x="2403" y="7467"/>
                    <a:pt x="2530" y="7390"/>
                    <a:pt x="2603" y="7286"/>
                  </a:cubicBezTo>
                  <a:cubicBezTo>
                    <a:pt x="2690" y="7154"/>
                    <a:pt x="2717" y="6993"/>
                    <a:pt x="2730" y="6835"/>
                  </a:cubicBezTo>
                  <a:cubicBezTo>
                    <a:pt x="2879" y="5483"/>
                    <a:pt x="2682" y="4127"/>
                    <a:pt x="2244" y="2832"/>
                  </a:cubicBezTo>
                  <a:cubicBezTo>
                    <a:pt x="2111" y="2438"/>
                    <a:pt x="1181" y="0"/>
                    <a:pt x="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3"/>
            <p:cNvSpPr/>
            <p:nvPr/>
          </p:nvSpPr>
          <p:spPr>
            <a:xfrm>
              <a:off x="2207275" y="3668425"/>
              <a:ext cx="33175" cy="55050"/>
            </a:xfrm>
            <a:custGeom>
              <a:avLst/>
              <a:gdLst/>
              <a:ahLst/>
              <a:cxnLst/>
              <a:rect l="l" t="t" r="r" b="b"/>
              <a:pathLst>
                <a:path w="1327" h="2202" extrusionOk="0">
                  <a:moveTo>
                    <a:pt x="532" y="1"/>
                  </a:moveTo>
                  <a:cubicBezTo>
                    <a:pt x="219" y="1"/>
                    <a:pt x="1" y="408"/>
                    <a:pt x="1" y="737"/>
                  </a:cubicBezTo>
                  <a:cubicBezTo>
                    <a:pt x="1" y="1044"/>
                    <a:pt x="53" y="1345"/>
                    <a:pt x="163" y="1625"/>
                  </a:cubicBezTo>
                  <a:cubicBezTo>
                    <a:pt x="215" y="1778"/>
                    <a:pt x="298" y="1918"/>
                    <a:pt x="412" y="2037"/>
                  </a:cubicBezTo>
                  <a:cubicBezTo>
                    <a:pt x="510" y="2149"/>
                    <a:pt x="643" y="2202"/>
                    <a:pt x="775" y="2202"/>
                  </a:cubicBezTo>
                  <a:cubicBezTo>
                    <a:pt x="966" y="2202"/>
                    <a:pt x="1155" y="2090"/>
                    <a:pt x="1230" y="1888"/>
                  </a:cubicBezTo>
                  <a:cubicBezTo>
                    <a:pt x="1300" y="1726"/>
                    <a:pt x="1326" y="1555"/>
                    <a:pt x="1309" y="1385"/>
                  </a:cubicBezTo>
                  <a:cubicBezTo>
                    <a:pt x="1291" y="1004"/>
                    <a:pt x="1143" y="348"/>
                    <a:pt x="810" y="103"/>
                  </a:cubicBezTo>
                  <a:cubicBezTo>
                    <a:pt x="712" y="31"/>
                    <a:pt x="619" y="1"/>
                    <a:pt x="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3"/>
            <p:cNvSpPr/>
            <p:nvPr/>
          </p:nvSpPr>
          <p:spPr>
            <a:xfrm>
              <a:off x="2147025" y="3684500"/>
              <a:ext cx="30550" cy="51150"/>
            </a:xfrm>
            <a:custGeom>
              <a:avLst/>
              <a:gdLst/>
              <a:ahLst/>
              <a:cxnLst/>
              <a:rect l="l" t="t" r="r" b="b"/>
              <a:pathLst>
                <a:path w="1222" h="2046" extrusionOk="0">
                  <a:moveTo>
                    <a:pt x="521" y="1"/>
                  </a:moveTo>
                  <a:cubicBezTo>
                    <a:pt x="249" y="1"/>
                    <a:pt x="42" y="325"/>
                    <a:pt x="22" y="610"/>
                  </a:cubicBezTo>
                  <a:cubicBezTo>
                    <a:pt x="1" y="890"/>
                    <a:pt x="36" y="1170"/>
                    <a:pt x="119" y="1437"/>
                  </a:cubicBezTo>
                  <a:cubicBezTo>
                    <a:pt x="158" y="1586"/>
                    <a:pt x="228" y="1726"/>
                    <a:pt x="324" y="1844"/>
                  </a:cubicBezTo>
                  <a:cubicBezTo>
                    <a:pt x="425" y="1967"/>
                    <a:pt x="569" y="2037"/>
                    <a:pt x="727" y="2045"/>
                  </a:cubicBezTo>
                  <a:cubicBezTo>
                    <a:pt x="884" y="2037"/>
                    <a:pt x="1029" y="1949"/>
                    <a:pt x="1107" y="1809"/>
                  </a:cubicBezTo>
                  <a:cubicBezTo>
                    <a:pt x="1182" y="1673"/>
                    <a:pt x="1217" y="1520"/>
                    <a:pt x="1212" y="1363"/>
                  </a:cubicBezTo>
                  <a:cubicBezTo>
                    <a:pt x="1221" y="1013"/>
                    <a:pt x="1125" y="396"/>
                    <a:pt x="823" y="134"/>
                  </a:cubicBezTo>
                  <a:cubicBezTo>
                    <a:pt x="718" y="40"/>
                    <a:pt x="616" y="1"/>
                    <a:pt x="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3"/>
            <p:cNvSpPr/>
            <p:nvPr/>
          </p:nvSpPr>
          <p:spPr>
            <a:xfrm>
              <a:off x="2090700" y="3709625"/>
              <a:ext cx="28125" cy="45925"/>
            </a:xfrm>
            <a:custGeom>
              <a:avLst/>
              <a:gdLst/>
              <a:ahLst/>
              <a:cxnLst/>
              <a:rect l="l" t="t" r="r" b="b"/>
              <a:pathLst>
                <a:path w="1125" h="1837" extrusionOk="0">
                  <a:moveTo>
                    <a:pt x="444" y="0"/>
                  </a:moveTo>
                  <a:cubicBezTo>
                    <a:pt x="200" y="0"/>
                    <a:pt x="24" y="280"/>
                    <a:pt x="14" y="533"/>
                  </a:cubicBezTo>
                  <a:cubicBezTo>
                    <a:pt x="1" y="787"/>
                    <a:pt x="40" y="1040"/>
                    <a:pt x="123" y="1276"/>
                  </a:cubicBezTo>
                  <a:cubicBezTo>
                    <a:pt x="163" y="1412"/>
                    <a:pt x="228" y="1539"/>
                    <a:pt x="320" y="1648"/>
                  </a:cubicBezTo>
                  <a:cubicBezTo>
                    <a:pt x="412" y="1758"/>
                    <a:pt x="548" y="1828"/>
                    <a:pt x="692" y="1836"/>
                  </a:cubicBezTo>
                  <a:cubicBezTo>
                    <a:pt x="832" y="1836"/>
                    <a:pt x="963" y="1762"/>
                    <a:pt x="1033" y="1635"/>
                  </a:cubicBezTo>
                  <a:cubicBezTo>
                    <a:pt x="1099" y="1513"/>
                    <a:pt x="1125" y="1377"/>
                    <a:pt x="1116" y="1237"/>
                  </a:cubicBezTo>
                  <a:cubicBezTo>
                    <a:pt x="1116" y="927"/>
                    <a:pt x="1011" y="371"/>
                    <a:pt x="731" y="126"/>
                  </a:cubicBezTo>
                  <a:cubicBezTo>
                    <a:pt x="630" y="37"/>
                    <a:pt x="532" y="0"/>
                    <a:pt x="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3"/>
            <p:cNvSpPr/>
            <p:nvPr/>
          </p:nvSpPr>
          <p:spPr>
            <a:xfrm>
              <a:off x="2480800" y="3764300"/>
              <a:ext cx="34575" cy="55025"/>
            </a:xfrm>
            <a:custGeom>
              <a:avLst/>
              <a:gdLst/>
              <a:ahLst/>
              <a:cxnLst/>
              <a:rect l="l" t="t" r="r" b="b"/>
              <a:pathLst>
                <a:path w="1383" h="2201" extrusionOk="0">
                  <a:moveTo>
                    <a:pt x="805" y="0"/>
                  </a:moveTo>
                  <a:cubicBezTo>
                    <a:pt x="547" y="0"/>
                    <a:pt x="277" y="257"/>
                    <a:pt x="175" y="520"/>
                  </a:cubicBezTo>
                  <a:cubicBezTo>
                    <a:pt x="66" y="804"/>
                    <a:pt x="9" y="1106"/>
                    <a:pt x="9" y="1408"/>
                  </a:cubicBezTo>
                  <a:cubicBezTo>
                    <a:pt x="0" y="1570"/>
                    <a:pt x="31" y="1732"/>
                    <a:pt x="92" y="1880"/>
                  </a:cubicBezTo>
                  <a:cubicBezTo>
                    <a:pt x="165" y="2087"/>
                    <a:pt x="355" y="2201"/>
                    <a:pt x="549" y="2201"/>
                  </a:cubicBezTo>
                  <a:cubicBezTo>
                    <a:pt x="679" y="2201"/>
                    <a:pt x="811" y="2149"/>
                    <a:pt x="910" y="2038"/>
                  </a:cubicBezTo>
                  <a:cubicBezTo>
                    <a:pt x="1028" y="1911"/>
                    <a:pt x="1116" y="1762"/>
                    <a:pt x="1164" y="1596"/>
                  </a:cubicBezTo>
                  <a:cubicBezTo>
                    <a:pt x="1282" y="1233"/>
                    <a:pt x="1382" y="568"/>
                    <a:pt x="1159" y="222"/>
                  </a:cubicBezTo>
                  <a:cubicBezTo>
                    <a:pt x="1059" y="64"/>
                    <a:pt x="933" y="0"/>
                    <a:pt x="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3"/>
            <p:cNvSpPr/>
            <p:nvPr/>
          </p:nvSpPr>
          <p:spPr>
            <a:xfrm>
              <a:off x="2253750" y="3606950"/>
              <a:ext cx="49650" cy="68800"/>
            </a:xfrm>
            <a:custGeom>
              <a:avLst/>
              <a:gdLst/>
              <a:ahLst/>
              <a:cxnLst/>
              <a:rect l="l" t="t" r="r" b="b"/>
              <a:pathLst>
                <a:path w="1986" h="2752" extrusionOk="0">
                  <a:moveTo>
                    <a:pt x="898" y="1"/>
                  </a:moveTo>
                  <a:cubicBezTo>
                    <a:pt x="828" y="1"/>
                    <a:pt x="753" y="10"/>
                    <a:pt x="675" y="29"/>
                  </a:cubicBezTo>
                  <a:cubicBezTo>
                    <a:pt x="399" y="95"/>
                    <a:pt x="220" y="366"/>
                    <a:pt x="145" y="637"/>
                  </a:cubicBezTo>
                  <a:cubicBezTo>
                    <a:pt x="1" y="1175"/>
                    <a:pt x="189" y="1748"/>
                    <a:pt x="473" y="2230"/>
                  </a:cubicBezTo>
                  <a:cubicBezTo>
                    <a:pt x="629" y="2486"/>
                    <a:pt x="866" y="2751"/>
                    <a:pt x="1157" y="2751"/>
                  </a:cubicBezTo>
                  <a:cubicBezTo>
                    <a:pt x="1168" y="2751"/>
                    <a:pt x="1179" y="2751"/>
                    <a:pt x="1191" y="2750"/>
                  </a:cubicBezTo>
                  <a:cubicBezTo>
                    <a:pt x="1501" y="2728"/>
                    <a:pt x="1707" y="2418"/>
                    <a:pt x="1794" y="2120"/>
                  </a:cubicBezTo>
                  <a:cubicBezTo>
                    <a:pt x="1985" y="1480"/>
                    <a:pt x="1788" y="1"/>
                    <a:pt x="8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63"/>
            <p:cNvSpPr/>
            <p:nvPr/>
          </p:nvSpPr>
          <p:spPr>
            <a:xfrm>
              <a:off x="2328350" y="3639100"/>
              <a:ext cx="58450" cy="79575"/>
            </a:xfrm>
            <a:custGeom>
              <a:avLst/>
              <a:gdLst/>
              <a:ahLst/>
              <a:cxnLst/>
              <a:rect l="l" t="t" r="r" b="b"/>
              <a:pathLst>
                <a:path w="2338" h="3183" extrusionOk="0">
                  <a:moveTo>
                    <a:pt x="1010" y="1"/>
                  </a:moveTo>
                  <a:cubicBezTo>
                    <a:pt x="915" y="1"/>
                    <a:pt x="815" y="15"/>
                    <a:pt x="709" y="47"/>
                  </a:cubicBezTo>
                  <a:cubicBezTo>
                    <a:pt x="390" y="139"/>
                    <a:pt x="197" y="458"/>
                    <a:pt x="131" y="782"/>
                  </a:cubicBezTo>
                  <a:cubicBezTo>
                    <a:pt x="0" y="1412"/>
                    <a:pt x="258" y="2068"/>
                    <a:pt x="626" y="2606"/>
                  </a:cubicBezTo>
                  <a:cubicBezTo>
                    <a:pt x="819" y="2894"/>
                    <a:pt x="1102" y="3182"/>
                    <a:pt x="1437" y="3182"/>
                  </a:cubicBezTo>
                  <a:cubicBezTo>
                    <a:pt x="1458" y="3182"/>
                    <a:pt x="1479" y="3181"/>
                    <a:pt x="1501" y="3179"/>
                  </a:cubicBezTo>
                  <a:cubicBezTo>
                    <a:pt x="1859" y="3135"/>
                    <a:pt x="2078" y="2763"/>
                    <a:pt x="2161" y="2413"/>
                  </a:cubicBezTo>
                  <a:cubicBezTo>
                    <a:pt x="2337" y="1673"/>
                    <a:pt x="2016" y="1"/>
                    <a:pt x="10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63"/>
            <p:cNvSpPr/>
            <p:nvPr/>
          </p:nvSpPr>
          <p:spPr>
            <a:xfrm>
              <a:off x="2313025" y="3570025"/>
              <a:ext cx="39825" cy="53475"/>
            </a:xfrm>
            <a:custGeom>
              <a:avLst/>
              <a:gdLst/>
              <a:ahLst/>
              <a:cxnLst/>
              <a:rect l="l" t="t" r="r" b="b"/>
              <a:pathLst>
                <a:path w="1593" h="2139" extrusionOk="0">
                  <a:moveTo>
                    <a:pt x="659" y="0"/>
                  </a:moveTo>
                  <a:cubicBezTo>
                    <a:pt x="598" y="0"/>
                    <a:pt x="533" y="9"/>
                    <a:pt x="465" y="28"/>
                  </a:cubicBezTo>
                  <a:cubicBezTo>
                    <a:pt x="255" y="89"/>
                    <a:pt x="123" y="303"/>
                    <a:pt x="84" y="513"/>
                  </a:cubicBezTo>
                  <a:cubicBezTo>
                    <a:pt x="1" y="938"/>
                    <a:pt x="185" y="1379"/>
                    <a:pt x="438" y="1747"/>
                  </a:cubicBezTo>
                  <a:cubicBezTo>
                    <a:pt x="574" y="1941"/>
                    <a:pt x="769" y="2138"/>
                    <a:pt x="996" y="2138"/>
                  </a:cubicBezTo>
                  <a:cubicBezTo>
                    <a:pt x="1010" y="2138"/>
                    <a:pt x="1024" y="2138"/>
                    <a:pt x="1038" y="2136"/>
                  </a:cubicBezTo>
                  <a:cubicBezTo>
                    <a:pt x="1283" y="2114"/>
                    <a:pt x="1427" y="1865"/>
                    <a:pt x="1484" y="1633"/>
                  </a:cubicBezTo>
                  <a:cubicBezTo>
                    <a:pt x="1592" y="1135"/>
                    <a:pt x="1357" y="0"/>
                    <a:pt x="6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3"/>
            <p:cNvSpPr/>
            <p:nvPr/>
          </p:nvSpPr>
          <p:spPr>
            <a:xfrm>
              <a:off x="2403575" y="3746550"/>
              <a:ext cx="61925" cy="74525"/>
            </a:xfrm>
            <a:custGeom>
              <a:avLst/>
              <a:gdLst/>
              <a:ahLst/>
              <a:cxnLst/>
              <a:rect l="l" t="t" r="r" b="b"/>
              <a:pathLst>
                <a:path w="2477" h="2981" extrusionOk="0">
                  <a:moveTo>
                    <a:pt x="1264" y="1"/>
                  </a:moveTo>
                  <a:cubicBezTo>
                    <a:pt x="868" y="1"/>
                    <a:pt x="474" y="201"/>
                    <a:pt x="276" y="587"/>
                  </a:cubicBezTo>
                  <a:cubicBezTo>
                    <a:pt x="1" y="1116"/>
                    <a:pt x="167" y="1890"/>
                    <a:pt x="521" y="2345"/>
                  </a:cubicBezTo>
                  <a:cubicBezTo>
                    <a:pt x="791" y="2684"/>
                    <a:pt x="1271" y="2980"/>
                    <a:pt x="1713" y="2980"/>
                  </a:cubicBezTo>
                  <a:cubicBezTo>
                    <a:pt x="1723" y="2980"/>
                    <a:pt x="1732" y="2980"/>
                    <a:pt x="1742" y="2980"/>
                  </a:cubicBezTo>
                  <a:cubicBezTo>
                    <a:pt x="2101" y="2971"/>
                    <a:pt x="2280" y="2704"/>
                    <a:pt x="2372" y="2380"/>
                  </a:cubicBezTo>
                  <a:cubicBezTo>
                    <a:pt x="2455" y="2092"/>
                    <a:pt x="2468" y="1755"/>
                    <a:pt x="2468" y="1514"/>
                  </a:cubicBezTo>
                  <a:cubicBezTo>
                    <a:pt x="2477" y="1116"/>
                    <a:pt x="2380" y="705"/>
                    <a:pt x="2131" y="403"/>
                  </a:cubicBezTo>
                  <a:cubicBezTo>
                    <a:pt x="1910" y="133"/>
                    <a:pt x="1586" y="1"/>
                    <a:pt x="1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3"/>
            <p:cNvSpPr/>
            <p:nvPr/>
          </p:nvSpPr>
          <p:spPr>
            <a:xfrm>
              <a:off x="2518625" y="3439400"/>
              <a:ext cx="34050" cy="45550"/>
            </a:xfrm>
            <a:custGeom>
              <a:avLst/>
              <a:gdLst/>
              <a:ahLst/>
              <a:cxnLst/>
              <a:rect l="l" t="t" r="r" b="b"/>
              <a:pathLst>
                <a:path w="1362" h="1822" extrusionOk="0">
                  <a:moveTo>
                    <a:pt x="582" y="1"/>
                  </a:moveTo>
                  <a:cubicBezTo>
                    <a:pt x="557" y="1"/>
                    <a:pt x="533" y="3"/>
                    <a:pt x="508" y="8"/>
                  </a:cubicBezTo>
                  <a:cubicBezTo>
                    <a:pt x="184" y="69"/>
                    <a:pt x="1" y="524"/>
                    <a:pt x="97" y="1023"/>
                  </a:cubicBezTo>
                  <a:cubicBezTo>
                    <a:pt x="186" y="1487"/>
                    <a:pt x="484" y="1821"/>
                    <a:pt x="780" y="1821"/>
                  </a:cubicBezTo>
                  <a:cubicBezTo>
                    <a:pt x="805" y="1821"/>
                    <a:pt x="829" y="1819"/>
                    <a:pt x="854" y="1814"/>
                  </a:cubicBezTo>
                  <a:cubicBezTo>
                    <a:pt x="1173" y="1753"/>
                    <a:pt x="1361" y="1298"/>
                    <a:pt x="1265" y="800"/>
                  </a:cubicBezTo>
                  <a:cubicBezTo>
                    <a:pt x="1176" y="339"/>
                    <a:pt x="881" y="1"/>
                    <a:pt x="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3"/>
            <p:cNvSpPr/>
            <p:nvPr/>
          </p:nvSpPr>
          <p:spPr>
            <a:xfrm>
              <a:off x="2524650" y="3517975"/>
              <a:ext cx="40375" cy="59350"/>
            </a:xfrm>
            <a:custGeom>
              <a:avLst/>
              <a:gdLst/>
              <a:ahLst/>
              <a:cxnLst/>
              <a:rect l="l" t="t" r="r" b="b"/>
              <a:pathLst>
                <a:path w="1615" h="2374" extrusionOk="0">
                  <a:moveTo>
                    <a:pt x="762" y="0"/>
                  </a:moveTo>
                  <a:cubicBezTo>
                    <a:pt x="752" y="0"/>
                    <a:pt x="741" y="1"/>
                    <a:pt x="731" y="1"/>
                  </a:cubicBezTo>
                  <a:cubicBezTo>
                    <a:pt x="306" y="32"/>
                    <a:pt x="0" y="583"/>
                    <a:pt x="40" y="1239"/>
                  </a:cubicBezTo>
                  <a:cubicBezTo>
                    <a:pt x="82" y="1875"/>
                    <a:pt x="441" y="2373"/>
                    <a:pt x="852" y="2373"/>
                  </a:cubicBezTo>
                  <a:cubicBezTo>
                    <a:pt x="863" y="2373"/>
                    <a:pt x="873" y="2373"/>
                    <a:pt x="884" y="2372"/>
                  </a:cubicBezTo>
                  <a:cubicBezTo>
                    <a:pt x="1308" y="2346"/>
                    <a:pt x="1614" y="1790"/>
                    <a:pt x="1571" y="1139"/>
                  </a:cubicBezTo>
                  <a:cubicBezTo>
                    <a:pt x="1528" y="499"/>
                    <a:pt x="1169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3"/>
            <p:cNvSpPr/>
            <p:nvPr/>
          </p:nvSpPr>
          <p:spPr>
            <a:xfrm>
              <a:off x="2470400" y="3419525"/>
              <a:ext cx="31200" cy="41675"/>
            </a:xfrm>
            <a:custGeom>
              <a:avLst/>
              <a:gdLst/>
              <a:ahLst/>
              <a:cxnLst/>
              <a:rect l="l" t="t" r="r" b="b"/>
              <a:pathLst>
                <a:path w="1248" h="1667" extrusionOk="0">
                  <a:moveTo>
                    <a:pt x="533" y="0"/>
                  </a:moveTo>
                  <a:cubicBezTo>
                    <a:pt x="510" y="0"/>
                    <a:pt x="487" y="2"/>
                    <a:pt x="464" y="7"/>
                  </a:cubicBezTo>
                  <a:cubicBezTo>
                    <a:pt x="171" y="59"/>
                    <a:pt x="1" y="479"/>
                    <a:pt x="88" y="934"/>
                  </a:cubicBezTo>
                  <a:cubicBezTo>
                    <a:pt x="173" y="1355"/>
                    <a:pt x="445" y="1667"/>
                    <a:pt x="717" y="1667"/>
                  </a:cubicBezTo>
                  <a:cubicBezTo>
                    <a:pt x="739" y="1667"/>
                    <a:pt x="761" y="1665"/>
                    <a:pt x="784" y="1660"/>
                  </a:cubicBezTo>
                  <a:cubicBezTo>
                    <a:pt x="1081" y="1603"/>
                    <a:pt x="1247" y="1188"/>
                    <a:pt x="1160" y="728"/>
                  </a:cubicBezTo>
                  <a:cubicBezTo>
                    <a:pt x="1079" y="308"/>
                    <a:pt x="808" y="0"/>
                    <a:pt x="5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63"/>
            <p:cNvSpPr/>
            <p:nvPr/>
          </p:nvSpPr>
          <p:spPr>
            <a:xfrm>
              <a:off x="2424250" y="3430025"/>
              <a:ext cx="31200" cy="41675"/>
            </a:xfrm>
            <a:custGeom>
              <a:avLst/>
              <a:gdLst/>
              <a:ahLst/>
              <a:cxnLst/>
              <a:rect l="l" t="t" r="r" b="b"/>
              <a:pathLst>
                <a:path w="1248" h="1667" extrusionOk="0">
                  <a:moveTo>
                    <a:pt x="532" y="0"/>
                  </a:moveTo>
                  <a:cubicBezTo>
                    <a:pt x="509" y="0"/>
                    <a:pt x="487" y="2"/>
                    <a:pt x="464" y="7"/>
                  </a:cubicBezTo>
                  <a:cubicBezTo>
                    <a:pt x="167" y="59"/>
                    <a:pt x="1" y="479"/>
                    <a:pt x="88" y="934"/>
                  </a:cubicBezTo>
                  <a:cubicBezTo>
                    <a:pt x="169" y="1354"/>
                    <a:pt x="440" y="1667"/>
                    <a:pt x="716" y="1667"/>
                  </a:cubicBezTo>
                  <a:cubicBezTo>
                    <a:pt x="738" y="1667"/>
                    <a:pt x="761" y="1664"/>
                    <a:pt x="784" y="1660"/>
                  </a:cubicBezTo>
                  <a:cubicBezTo>
                    <a:pt x="1077" y="1603"/>
                    <a:pt x="1247" y="1188"/>
                    <a:pt x="1160" y="728"/>
                  </a:cubicBezTo>
                  <a:cubicBezTo>
                    <a:pt x="1075" y="308"/>
                    <a:pt x="804" y="0"/>
                    <a:pt x="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3"/>
            <p:cNvSpPr/>
            <p:nvPr/>
          </p:nvSpPr>
          <p:spPr>
            <a:xfrm>
              <a:off x="2375700" y="3450475"/>
              <a:ext cx="31200" cy="41675"/>
            </a:xfrm>
            <a:custGeom>
              <a:avLst/>
              <a:gdLst/>
              <a:ahLst/>
              <a:cxnLst/>
              <a:rect l="l" t="t" r="r" b="b"/>
              <a:pathLst>
                <a:path w="1248" h="1667" extrusionOk="0">
                  <a:moveTo>
                    <a:pt x="531" y="0"/>
                  </a:moveTo>
                  <a:cubicBezTo>
                    <a:pt x="509" y="0"/>
                    <a:pt x="486" y="2"/>
                    <a:pt x="464" y="7"/>
                  </a:cubicBezTo>
                  <a:cubicBezTo>
                    <a:pt x="167" y="64"/>
                    <a:pt x="0" y="479"/>
                    <a:pt x="88" y="938"/>
                  </a:cubicBezTo>
                  <a:cubicBezTo>
                    <a:pt x="169" y="1358"/>
                    <a:pt x="440" y="1667"/>
                    <a:pt x="715" y="1667"/>
                  </a:cubicBezTo>
                  <a:cubicBezTo>
                    <a:pt x="738" y="1667"/>
                    <a:pt x="761" y="1665"/>
                    <a:pt x="783" y="1660"/>
                  </a:cubicBezTo>
                  <a:cubicBezTo>
                    <a:pt x="1076" y="1603"/>
                    <a:pt x="1247" y="1188"/>
                    <a:pt x="1155" y="733"/>
                  </a:cubicBezTo>
                  <a:cubicBezTo>
                    <a:pt x="1074" y="312"/>
                    <a:pt x="803" y="0"/>
                    <a:pt x="5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63"/>
            <p:cNvSpPr/>
            <p:nvPr/>
          </p:nvSpPr>
          <p:spPr>
            <a:xfrm>
              <a:off x="2333150" y="3480100"/>
              <a:ext cx="31200" cy="41700"/>
            </a:xfrm>
            <a:custGeom>
              <a:avLst/>
              <a:gdLst/>
              <a:ahLst/>
              <a:cxnLst/>
              <a:rect l="l" t="t" r="r" b="b"/>
              <a:pathLst>
                <a:path w="1248" h="1668" extrusionOk="0">
                  <a:moveTo>
                    <a:pt x="532" y="1"/>
                  </a:moveTo>
                  <a:cubicBezTo>
                    <a:pt x="509" y="1"/>
                    <a:pt x="487" y="3"/>
                    <a:pt x="464" y="7"/>
                  </a:cubicBezTo>
                  <a:cubicBezTo>
                    <a:pt x="167" y="60"/>
                    <a:pt x="1" y="480"/>
                    <a:pt x="88" y="934"/>
                  </a:cubicBezTo>
                  <a:cubicBezTo>
                    <a:pt x="169" y="1359"/>
                    <a:pt x="440" y="1667"/>
                    <a:pt x="715" y="1667"/>
                  </a:cubicBezTo>
                  <a:cubicBezTo>
                    <a:pt x="738" y="1667"/>
                    <a:pt x="761" y="1665"/>
                    <a:pt x="784" y="1661"/>
                  </a:cubicBezTo>
                  <a:cubicBezTo>
                    <a:pt x="1077" y="1604"/>
                    <a:pt x="1247" y="1188"/>
                    <a:pt x="1160" y="733"/>
                  </a:cubicBezTo>
                  <a:cubicBezTo>
                    <a:pt x="1075" y="309"/>
                    <a:pt x="804" y="1"/>
                    <a:pt x="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3"/>
            <p:cNvSpPr/>
            <p:nvPr/>
          </p:nvSpPr>
          <p:spPr>
            <a:xfrm>
              <a:off x="2276075" y="3523225"/>
              <a:ext cx="24850" cy="33300"/>
            </a:xfrm>
            <a:custGeom>
              <a:avLst/>
              <a:gdLst/>
              <a:ahLst/>
              <a:cxnLst/>
              <a:rect l="l" t="t" r="r" b="b"/>
              <a:pathLst>
                <a:path w="994" h="1332" extrusionOk="0">
                  <a:moveTo>
                    <a:pt x="421" y="1"/>
                  </a:moveTo>
                  <a:cubicBezTo>
                    <a:pt x="403" y="1"/>
                    <a:pt x="385" y="2"/>
                    <a:pt x="368" y="6"/>
                  </a:cubicBezTo>
                  <a:cubicBezTo>
                    <a:pt x="136" y="54"/>
                    <a:pt x="0" y="382"/>
                    <a:pt x="70" y="749"/>
                  </a:cubicBezTo>
                  <a:cubicBezTo>
                    <a:pt x="135" y="1085"/>
                    <a:pt x="354" y="1332"/>
                    <a:pt x="570" y="1332"/>
                  </a:cubicBezTo>
                  <a:cubicBezTo>
                    <a:pt x="587" y="1332"/>
                    <a:pt x="604" y="1330"/>
                    <a:pt x="621" y="1327"/>
                  </a:cubicBezTo>
                  <a:cubicBezTo>
                    <a:pt x="858" y="1279"/>
                    <a:pt x="993" y="946"/>
                    <a:pt x="923" y="583"/>
                  </a:cubicBezTo>
                  <a:cubicBezTo>
                    <a:pt x="859" y="247"/>
                    <a:pt x="640" y="1"/>
                    <a:pt x="4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3"/>
            <p:cNvSpPr/>
            <p:nvPr/>
          </p:nvSpPr>
          <p:spPr>
            <a:xfrm>
              <a:off x="2203250" y="3587425"/>
              <a:ext cx="24825" cy="33300"/>
            </a:xfrm>
            <a:custGeom>
              <a:avLst/>
              <a:gdLst/>
              <a:ahLst/>
              <a:cxnLst/>
              <a:rect l="l" t="t" r="r" b="b"/>
              <a:pathLst>
                <a:path w="993" h="1332" extrusionOk="0">
                  <a:moveTo>
                    <a:pt x="420" y="1"/>
                  </a:moveTo>
                  <a:cubicBezTo>
                    <a:pt x="403" y="1"/>
                    <a:pt x="385" y="2"/>
                    <a:pt x="367" y="5"/>
                  </a:cubicBezTo>
                  <a:cubicBezTo>
                    <a:pt x="136" y="53"/>
                    <a:pt x="0" y="382"/>
                    <a:pt x="70" y="749"/>
                  </a:cubicBezTo>
                  <a:cubicBezTo>
                    <a:pt x="135" y="1085"/>
                    <a:pt x="353" y="1331"/>
                    <a:pt x="569" y="1331"/>
                  </a:cubicBezTo>
                  <a:cubicBezTo>
                    <a:pt x="587" y="1331"/>
                    <a:pt x="604" y="1330"/>
                    <a:pt x="621" y="1326"/>
                  </a:cubicBezTo>
                  <a:cubicBezTo>
                    <a:pt x="857" y="1278"/>
                    <a:pt x="993" y="946"/>
                    <a:pt x="923" y="583"/>
                  </a:cubicBezTo>
                  <a:cubicBezTo>
                    <a:pt x="858" y="247"/>
                    <a:pt x="640" y="1"/>
                    <a:pt x="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63"/>
            <p:cNvSpPr/>
            <p:nvPr/>
          </p:nvSpPr>
          <p:spPr>
            <a:xfrm>
              <a:off x="2025100" y="3685425"/>
              <a:ext cx="31075" cy="27025"/>
            </a:xfrm>
            <a:custGeom>
              <a:avLst/>
              <a:gdLst/>
              <a:ahLst/>
              <a:cxnLst/>
              <a:rect l="l" t="t" r="r" b="b"/>
              <a:pathLst>
                <a:path w="1243" h="1081" extrusionOk="0">
                  <a:moveTo>
                    <a:pt x="560" y="0"/>
                  </a:moveTo>
                  <a:cubicBezTo>
                    <a:pt x="419" y="0"/>
                    <a:pt x="283" y="54"/>
                    <a:pt x="188" y="162"/>
                  </a:cubicBezTo>
                  <a:cubicBezTo>
                    <a:pt x="0" y="377"/>
                    <a:pt x="40" y="722"/>
                    <a:pt x="280" y="928"/>
                  </a:cubicBezTo>
                  <a:cubicBezTo>
                    <a:pt x="399" y="1030"/>
                    <a:pt x="544" y="1081"/>
                    <a:pt x="683" y="1081"/>
                  </a:cubicBezTo>
                  <a:cubicBezTo>
                    <a:pt x="824" y="1081"/>
                    <a:pt x="959" y="1027"/>
                    <a:pt x="1054" y="919"/>
                  </a:cubicBezTo>
                  <a:cubicBezTo>
                    <a:pt x="1242" y="705"/>
                    <a:pt x="1203" y="359"/>
                    <a:pt x="963" y="154"/>
                  </a:cubicBezTo>
                  <a:cubicBezTo>
                    <a:pt x="843" y="52"/>
                    <a:pt x="699" y="0"/>
                    <a:pt x="5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3"/>
            <p:cNvSpPr/>
            <p:nvPr/>
          </p:nvSpPr>
          <p:spPr>
            <a:xfrm>
              <a:off x="2271050" y="3721725"/>
              <a:ext cx="98325" cy="103125"/>
            </a:xfrm>
            <a:custGeom>
              <a:avLst/>
              <a:gdLst/>
              <a:ahLst/>
              <a:cxnLst/>
              <a:rect l="l" t="t" r="r" b="b"/>
              <a:pathLst>
                <a:path w="3933" h="4125" extrusionOk="0">
                  <a:moveTo>
                    <a:pt x="517" y="1"/>
                  </a:moveTo>
                  <a:cubicBezTo>
                    <a:pt x="449" y="1"/>
                    <a:pt x="380" y="4"/>
                    <a:pt x="311" y="9"/>
                  </a:cubicBezTo>
                  <a:cubicBezTo>
                    <a:pt x="136" y="27"/>
                    <a:pt x="4" y="171"/>
                    <a:pt x="0" y="346"/>
                  </a:cubicBezTo>
                  <a:cubicBezTo>
                    <a:pt x="0" y="421"/>
                    <a:pt x="26" y="491"/>
                    <a:pt x="79" y="548"/>
                  </a:cubicBezTo>
                  <a:lnTo>
                    <a:pt x="88" y="556"/>
                  </a:lnTo>
                  <a:cubicBezTo>
                    <a:pt x="394" y="880"/>
                    <a:pt x="687" y="1147"/>
                    <a:pt x="958" y="1422"/>
                  </a:cubicBezTo>
                  <a:cubicBezTo>
                    <a:pt x="1229" y="1698"/>
                    <a:pt x="1492" y="1960"/>
                    <a:pt x="1741" y="2236"/>
                  </a:cubicBezTo>
                  <a:cubicBezTo>
                    <a:pt x="1995" y="2512"/>
                    <a:pt x="2240" y="2792"/>
                    <a:pt x="2485" y="3089"/>
                  </a:cubicBezTo>
                  <a:cubicBezTo>
                    <a:pt x="2734" y="3382"/>
                    <a:pt x="2979" y="3688"/>
                    <a:pt x="3281" y="4021"/>
                  </a:cubicBezTo>
                  <a:lnTo>
                    <a:pt x="3290" y="4030"/>
                  </a:lnTo>
                  <a:cubicBezTo>
                    <a:pt x="3353" y="4092"/>
                    <a:pt x="3436" y="4124"/>
                    <a:pt x="3519" y="4124"/>
                  </a:cubicBezTo>
                  <a:cubicBezTo>
                    <a:pt x="3604" y="4124"/>
                    <a:pt x="3689" y="4091"/>
                    <a:pt x="3753" y="4025"/>
                  </a:cubicBezTo>
                  <a:cubicBezTo>
                    <a:pt x="3810" y="3973"/>
                    <a:pt x="3850" y="3898"/>
                    <a:pt x="3858" y="3815"/>
                  </a:cubicBezTo>
                  <a:cubicBezTo>
                    <a:pt x="3933" y="3303"/>
                    <a:pt x="3841" y="2805"/>
                    <a:pt x="3670" y="2350"/>
                  </a:cubicBezTo>
                  <a:cubicBezTo>
                    <a:pt x="3316" y="1436"/>
                    <a:pt x="2625" y="696"/>
                    <a:pt x="1741" y="285"/>
                  </a:cubicBezTo>
                  <a:cubicBezTo>
                    <a:pt x="1360" y="115"/>
                    <a:pt x="949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3"/>
            <p:cNvSpPr/>
            <p:nvPr/>
          </p:nvSpPr>
          <p:spPr>
            <a:xfrm>
              <a:off x="1032125" y="3830500"/>
              <a:ext cx="1036400" cy="868675"/>
            </a:xfrm>
            <a:custGeom>
              <a:avLst/>
              <a:gdLst/>
              <a:ahLst/>
              <a:cxnLst/>
              <a:rect l="l" t="t" r="r" b="b"/>
              <a:pathLst>
                <a:path w="41456" h="34747" extrusionOk="0">
                  <a:moveTo>
                    <a:pt x="25807" y="0"/>
                  </a:moveTo>
                  <a:cubicBezTo>
                    <a:pt x="23712" y="0"/>
                    <a:pt x="21351" y="874"/>
                    <a:pt x="18696" y="2911"/>
                  </a:cubicBezTo>
                  <a:cubicBezTo>
                    <a:pt x="0" y="17255"/>
                    <a:pt x="14632" y="29779"/>
                    <a:pt x="22423" y="33016"/>
                  </a:cubicBezTo>
                  <a:cubicBezTo>
                    <a:pt x="25326" y="34222"/>
                    <a:pt x="28388" y="34747"/>
                    <a:pt x="31256" y="34747"/>
                  </a:cubicBezTo>
                  <a:cubicBezTo>
                    <a:pt x="35435" y="34747"/>
                    <a:pt x="39201" y="33632"/>
                    <a:pt x="41456" y="31891"/>
                  </a:cubicBezTo>
                  <a:cubicBezTo>
                    <a:pt x="41456" y="31891"/>
                    <a:pt x="38464" y="0"/>
                    <a:pt x="25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63"/>
            <p:cNvSpPr/>
            <p:nvPr/>
          </p:nvSpPr>
          <p:spPr>
            <a:xfrm>
              <a:off x="1748450" y="3965800"/>
              <a:ext cx="160100" cy="347175"/>
            </a:xfrm>
            <a:custGeom>
              <a:avLst/>
              <a:gdLst/>
              <a:ahLst/>
              <a:cxnLst/>
              <a:rect l="l" t="t" r="r" b="b"/>
              <a:pathLst>
                <a:path w="6404" h="13887" extrusionOk="0">
                  <a:moveTo>
                    <a:pt x="855" y="1"/>
                  </a:moveTo>
                  <a:cubicBezTo>
                    <a:pt x="327" y="1"/>
                    <a:pt x="1" y="508"/>
                    <a:pt x="240" y="986"/>
                  </a:cubicBezTo>
                  <a:cubicBezTo>
                    <a:pt x="1154" y="2823"/>
                    <a:pt x="2090" y="4879"/>
                    <a:pt x="2904" y="7136"/>
                  </a:cubicBezTo>
                  <a:cubicBezTo>
                    <a:pt x="3586" y="9021"/>
                    <a:pt x="4290" y="11182"/>
                    <a:pt x="4903" y="13229"/>
                  </a:cubicBezTo>
                  <a:cubicBezTo>
                    <a:pt x="4933" y="13334"/>
                    <a:pt x="4973" y="13444"/>
                    <a:pt x="5012" y="13549"/>
                  </a:cubicBezTo>
                  <a:cubicBezTo>
                    <a:pt x="5099" y="13780"/>
                    <a:pt x="5297" y="13886"/>
                    <a:pt x="5493" y="13886"/>
                  </a:cubicBezTo>
                  <a:cubicBezTo>
                    <a:pt x="5751" y="13886"/>
                    <a:pt x="6007" y="13703"/>
                    <a:pt x="6009" y="13378"/>
                  </a:cubicBezTo>
                  <a:cubicBezTo>
                    <a:pt x="6014" y="13194"/>
                    <a:pt x="6018" y="13028"/>
                    <a:pt x="6031" y="12879"/>
                  </a:cubicBezTo>
                  <a:lnTo>
                    <a:pt x="6237" y="10360"/>
                  </a:lnTo>
                  <a:cubicBezTo>
                    <a:pt x="6403" y="8300"/>
                    <a:pt x="5909" y="6327"/>
                    <a:pt x="5060" y="4437"/>
                  </a:cubicBezTo>
                  <a:cubicBezTo>
                    <a:pt x="4177" y="2455"/>
                    <a:pt x="2934" y="1156"/>
                    <a:pt x="1443" y="194"/>
                  </a:cubicBezTo>
                  <a:cubicBezTo>
                    <a:pt x="1233" y="58"/>
                    <a:pt x="1033" y="1"/>
                    <a:pt x="8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3"/>
            <p:cNvSpPr/>
            <p:nvPr/>
          </p:nvSpPr>
          <p:spPr>
            <a:xfrm>
              <a:off x="1915850" y="4195150"/>
              <a:ext cx="113200" cy="400500"/>
            </a:xfrm>
            <a:custGeom>
              <a:avLst/>
              <a:gdLst/>
              <a:ahLst/>
              <a:cxnLst/>
              <a:rect l="l" t="t" r="r" b="b"/>
              <a:pathLst>
                <a:path w="4528" h="16020" extrusionOk="0">
                  <a:moveTo>
                    <a:pt x="442" y="0"/>
                  </a:moveTo>
                  <a:lnTo>
                    <a:pt x="136" y="3771"/>
                  </a:lnTo>
                  <a:cubicBezTo>
                    <a:pt x="0" y="5460"/>
                    <a:pt x="236" y="7157"/>
                    <a:pt x="823" y="8745"/>
                  </a:cubicBezTo>
                  <a:cubicBezTo>
                    <a:pt x="2179" y="12384"/>
                    <a:pt x="3613" y="14742"/>
                    <a:pt x="4528" y="16019"/>
                  </a:cubicBezTo>
                  <a:cubicBezTo>
                    <a:pt x="4125" y="13373"/>
                    <a:pt x="2883" y="6203"/>
                    <a:pt x="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3"/>
            <p:cNvSpPr/>
            <p:nvPr/>
          </p:nvSpPr>
          <p:spPr>
            <a:xfrm>
              <a:off x="1618050" y="3936825"/>
              <a:ext cx="226950" cy="346100"/>
            </a:xfrm>
            <a:custGeom>
              <a:avLst/>
              <a:gdLst/>
              <a:ahLst/>
              <a:cxnLst/>
              <a:rect l="l" t="t" r="r" b="b"/>
              <a:pathLst>
                <a:path w="9078" h="13844" extrusionOk="0">
                  <a:moveTo>
                    <a:pt x="1595" y="1"/>
                  </a:moveTo>
                  <a:cubicBezTo>
                    <a:pt x="1277" y="1"/>
                    <a:pt x="955" y="50"/>
                    <a:pt x="639" y="154"/>
                  </a:cubicBezTo>
                  <a:lnTo>
                    <a:pt x="587" y="176"/>
                  </a:lnTo>
                  <a:cubicBezTo>
                    <a:pt x="150" y="329"/>
                    <a:pt x="1" y="876"/>
                    <a:pt x="298" y="1230"/>
                  </a:cubicBezTo>
                  <a:cubicBezTo>
                    <a:pt x="1873" y="3111"/>
                    <a:pt x="3907" y="6204"/>
                    <a:pt x="6029" y="11195"/>
                  </a:cubicBezTo>
                  <a:cubicBezTo>
                    <a:pt x="6462" y="12214"/>
                    <a:pt x="7407" y="13334"/>
                    <a:pt x="8443" y="13780"/>
                  </a:cubicBezTo>
                  <a:cubicBezTo>
                    <a:pt x="8536" y="13821"/>
                    <a:pt x="8636" y="13843"/>
                    <a:pt x="8726" y="13843"/>
                  </a:cubicBezTo>
                  <a:cubicBezTo>
                    <a:pt x="8927" y="13843"/>
                    <a:pt x="9078" y="13729"/>
                    <a:pt x="8990" y="13448"/>
                  </a:cubicBezTo>
                  <a:cubicBezTo>
                    <a:pt x="8474" y="11781"/>
                    <a:pt x="7910" y="10084"/>
                    <a:pt x="7363" y="8566"/>
                  </a:cubicBezTo>
                  <a:cubicBezTo>
                    <a:pt x="6440" y="6003"/>
                    <a:pt x="5351" y="3693"/>
                    <a:pt x="4323" y="1672"/>
                  </a:cubicBezTo>
                  <a:cubicBezTo>
                    <a:pt x="3787" y="625"/>
                    <a:pt x="2719" y="1"/>
                    <a:pt x="1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3"/>
            <p:cNvSpPr/>
            <p:nvPr/>
          </p:nvSpPr>
          <p:spPr>
            <a:xfrm>
              <a:off x="1526625" y="3973000"/>
              <a:ext cx="217875" cy="245050"/>
            </a:xfrm>
            <a:custGeom>
              <a:avLst/>
              <a:gdLst/>
              <a:ahLst/>
              <a:cxnLst/>
              <a:rect l="l" t="t" r="r" b="b"/>
              <a:pathLst>
                <a:path w="8715" h="9802" extrusionOk="0">
                  <a:moveTo>
                    <a:pt x="2047" y="0"/>
                  </a:moveTo>
                  <a:cubicBezTo>
                    <a:pt x="1593" y="0"/>
                    <a:pt x="1135" y="142"/>
                    <a:pt x="744" y="435"/>
                  </a:cubicBezTo>
                  <a:cubicBezTo>
                    <a:pt x="679" y="483"/>
                    <a:pt x="613" y="536"/>
                    <a:pt x="552" y="588"/>
                  </a:cubicBezTo>
                  <a:cubicBezTo>
                    <a:pt x="10" y="1043"/>
                    <a:pt x="1" y="1874"/>
                    <a:pt x="530" y="2338"/>
                  </a:cubicBezTo>
                  <a:cubicBezTo>
                    <a:pt x="2573" y="4123"/>
                    <a:pt x="3824" y="5859"/>
                    <a:pt x="4524" y="7040"/>
                  </a:cubicBezTo>
                  <a:cubicBezTo>
                    <a:pt x="5036" y="7907"/>
                    <a:pt x="5788" y="8602"/>
                    <a:pt x="6694" y="9035"/>
                  </a:cubicBezTo>
                  <a:cubicBezTo>
                    <a:pt x="7170" y="9263"/>
                    <a:pt x="7643" y="9503"/>
                    <a:pt x="8102" y="9757"/>
                  </a:cubicBezTo>
                  <a:cubicBezTo>
                    <a:pt x="8159" y="9788"/>
                    <a:pt x="8218" y="9801"/>
                    <a:pt x="8274" y="9801"/>
                  </a:cubicBezTo>
                  <a:cubicBezTo>
                    <a:pt x="8514" y="9801"/>
                    <a:pt x="8714" y="9549"/>
                    <a:pt x="8601" y="9298"/>
                  </a:cubicBezTo>
                  <a:cubicBezTo>
                    <a:pt x="6781" y="5173"/>
                    <a:pt x="5049" y="2491"/>
                    <a:pt x="3754" y="829"/>
                  </a:cubicBezTo>
                  <a:cubicBezTo>
                    <a:pt x="3326" y="285"/>
                    <a:pt x="2690" y="0"/>
                    <a:pt x="20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3"/>
            <p:cNvSpPr/>
            <p:nvPr/>
          </p:nvSpPr>
          <p:spPr>
            <a:xfrm>
              <a:off x="1972375" y="4546625"/>
              <a:ext cx="53950" cy="99125"/>
            </a:xfrm>
            <a:custGeom>
              <a:avLst/>
              <a:gdLst/>
              <a:ahLst/>
              <a:cxnLst/>
              <a:rect l="l" t="t" r="r" b="b"/>
              <a:pathLst>
                <a:path w="2158" h="3965" extrusionOk="0">
                  <a:moveTo>
                    <a:pt x="88" y="1"/>
                  </a:moveTo>
                  <a:cubicBezTo>
                    <a:pt x="206" y="1571"/>
                    <a:pt x="75" y="3176"/>
                    <a:pt x="1" y="3964"/>
                  </a:cubicBezTo>
                  <a:cubicBezTo>
                    <a:pt x="2" y="3964"/>
                    <a:pt x="4" y="3965"/>
                    <a:pt x="6" y="3965"/>
                  </a:cubicBezTo>
                  <a:cubicBezTo>
                    <a:pt x="121" y="3965"/>
                    <a:pt x="1588" y="3472"/>
                    <a:pt x="2157" y="3159"/>
                  </a:cubicBezTo>
                  <a:cubicBezTo>
                    <a:pt x="1698" y="2586"/>
                    <a:pt x="950" y="1562"/>
                    <a:pt x="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3"/>
            <p:cNvSpPr/>
            <p:nvPr/>
          </p:nvSpPr>
          <p:spPr>
            <a:xfrm>
              <a:off x="1433950" y="4463175"/>
              <a:ext cx="509150" cy="202450"/>
            </a:xfrm>
            <a:custGeom>
              <a:avLst/>
              <a:gdLst/>
              <a:ahLst/>
              <a:cxnLst/>
              <a:rect l="l" t="t" r="r" b="b"/>
              <a:pathLst>
                <a:path w="20366" h="8098" extrusionOk="0">
                  <a:moveTo>
                    <a:pt x="1053" y="0"/>
                  </a:moveTo>
                  <a:cubicBezTo>
                    <a:pt x="439" y="0"/>
                    <a:pt x="1" y="747"/>
                    <a:pt x="449" y="1296"/>
                  </a:cubicBezTo>
                  <a:cubicBezTo>
                    <a:pt x="2457" y="3763"/>
                    <a:pt x="5033" y="5583"/>
                    <a:pt x="7067" y="6427"/>
                  </a:cubicBezTo>
                  <a:cubicBezTo>
                    <a:pt x="9801" y="7561"/>
                    <a:pt x="12980" y="8098"/>
                    <a:pt x="15955" y="8098"/>
                  </a:cubicBezTo>
                  <a:cubicBezTo>
                    <a:pt x="17512" y="8098"/>
                    <a:pt x="19014" y="7951"/>
                    <a:pt x="20365" y="7665"/>
                  </a:cubicBezTo>
                  <a:cubicBezTo>
                    <a:pt x="16936" y="6361"/>
                    <a:pt x="7352" y="2678"/>
                    <a:pt x="1381" y="71"/>
                  </a:cubicBezTo>
                  <a:cubicBezTo>
                    <a:pt x="1269" y="22"/>
                    <a:pt x="1158" y="0"/>
                    <a:pt x="1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3"/>
            <p:cNvSpPr/>
            <p:nvPr/>
          </p:nvSpPr>
          <p:spPr>
            <a:xfrm>
              <a:off x="1435750" y="4050600"/>
              <a:ext cx="214800" cy="203800"/>
            </a:xfrm>
            <a:custGeom>
              <a:avLst/>
              <a:gdLst/>
              <a:ahLst/>
              <a:cxnLst/>
              <a:rect l="l" t="t" r="r" b="b"/>
              <a:pathLst>
                <a:path w="8592" h="8152" extrusionOk="0">
                  <a:moveTo>
                    <a:pt x="2816" y="1"/>
                  </a:moveTo>
                  <a:cubicBezTo>
                    <a:pt x="2105" y="1"/>
                    <a:pt x="1394" y="296"/>
                    <a:pt x="880" y="874"/>
                  </a:cubicBezTo>
                  <a:lnTo>
                    <a:pt x="845" y="914"/>
                  </a:lnTo>
                  <a:cubicBezTo>
                    <a:pt x="1" y="1863"/>
                    <a:pt x="377" y="3346"/>
                    <a:pt x="1554" y="3814"/>
                  </a:cubicBezTo>
                  <a:cubicBezTo>
                    <a:pt x="4528" y="4986"/>
                    <a:pt x="7000" y="7047"/>
                    <a:pt x="8128" y="8083"/>
                  </a:cubicBezTo>
                  <a:cubicBezTo>
                    <a:pt x="8181" y="8131"/>
                    <a:pt x="8241" y="8151"/>
                    <a:pt x="8299" y="8151"/>
                  </a:cubicBezTo>
                  <a:cubicBezTo>
                    <a:pt x="8451" y="8151"/>
                    <a:pt x="8591" y="8011"/>
                    <a:pt x="8544" y="7834"/>
                  </a:cubicBezTo>
                  <a:cubicBezTo>
                    <a:pt x="8141" y="6290"/>
                    <a:pt x="7687" y="4846"/>
                    <a:pt x="6829" y="3481"/>
                  </a:cubicBezTo>
                  <a:lnTo>
                    <a:pt x="6807" y="3446"/>
                  </a:lnTo>
                  <a:cubicBezTo>
                    <a:pt x="6173" y="2467"/>
                    <a:pt x="5434" y="1557"/>
                    <a:pt x="4603" y="739"/>
                  </a:cubicBezTo>
                  <a:cubicBezTo>
                    <a:pt x="4105" y="244"/>
                    <a:pt x="3461" y="1"/>
                    <a:pt x="28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3"/>
            <p:cNvSpPr/>
            <p:nvPr/>
          </p:nvSpPr>
          <p:spPr>
            <a:xfrm>
              <a:off x="1664225" y="4215525"/>
              <a:ext cx="292750" cy="409875"/>
            </a:xfrm>
            <a:custGeom>
              <a:avLst/>
              <a:gdLst/>
              <a:ahLst/>
              <a:cxnLst/>
              <a:rect l="l" t="t" r="r" b="b"/>
              <a:pathLst>
                <a:path w="11710" h="16395" extrusionOk="0">
                  <a:moveTo>
                    <a:pt x="603" y="0"/>
                  </a:moveTo>
                  <a:cubicBezTo>
                    <a:pt x="281" y="0"/>
                    <a:pt x="0" y="299"/>
                    <a:pt x="74" y="651"/>
                  </a:cubicBezTo>
                  <a:cubicBezTo>
                    <a:pt x="1540" y="7807"/>
                    <a:pt x="8810" y="10021"/>
                    <a:pt x="11605" y="16394"/>
                  </a:cubicBezTo>
                  <a:cubicBezTo>
                    <a:pt x="11644" y="16333"/>
                    <a:pt x="11710" y="13612"/>
                    <a:pt x="11496" y="12239"/>
                  </a:cubicBezTo>
                  <a:cubicBezTo>
                    <a:pt x="11189" y="10283"/>
                    <a:pt x="10599" y="8310"/>
                    <a:pt x="9418" y="6744"/>
                  </a:cubicBezTo>
                  <a:cubicBezTo>
                    <a:pt x="6811" y="3297"/>
                    <a:pt x="3101" y="1141"/>
                    <a:pt x="840" y="56"/>
                  </a:cubicBezTo>
                  <a:cubicBezTo>
                    <a:pt x="761" y="18"/>
                    <a:pt x="681" y="0"/>
                    <a:pt x="6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3"/>
            <p:cNvSpPr/>
            <p:nvPr/>
          </p:nvSpPr>
          <p:spPr>
            <a:xfrm>
              <a:off x="1366500" y="4300900"/>
              <a:ext cx="565225" cy="328000"/>
            </a:xfrm>
            <a:custGeom>
              <a:avLst/>
              <a:gdLst/>
              <a:ahLst/>
              <a:cxnLst/>
              <a:rect l="l" t="t" r="r" b="b"/>
              <a:pathLst>
                <a:path w="22609" h="13120" extrusionOk="0">
                  <a:moveTo>
                    <a:pt x="2820" y="1"/>
                  </a:moveTo>
                  <a:cubicBezTo>
                    <a:pt x="1230" y="1"/>
                    <a:pt x="1" y="1595"/>
                    <a:pt x="549" y="3207"/>
                  </a:cubicBezTo>
                  <a:lnTo>
                    <a:pt x="566" y="3251"/>
                  </a:lnTo>
                  <a:cubicBezTo>
                    <a:pt x="776" y="3863"/>
                    <a:pt x="1222" y="4366"/>
                    <a:pt x="1808" y="4650"/>
                  </a:cubicBezTo>
                  <a:cubicBezTo>
                    <a:pt x="6686" y="6982"/>
                    <a:pt x="18020" y="11365"/>
                    <a:pt x="22608" y="13119"/>
                  </a:cubicBezTo>
                  <a:cubicBezTo>
                    <a:pt x="21716" y="11929"/>
                    <a:pt x="20767" y="10779"/>
                    <a:pt x="19774" y="9685"/>
                  </a:cubicBezTo>
                  <a:cubicBezTo>
                    <a:pt x="18099" y="7844"/>
                    <a:pt x="12421" y="2253"/>
                    <a:pt x="3396" y="70"/>
                  </a:cubicBezTo>
                  <a:cubicBezTo>
                    <a:pt x="3201" y="23"/>
                    <a:pt x="3008" y="1"/>
                    <a:pt x="2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3"/>
            <p:cNvSpPr/>
            <p:nvPr/>
          </p:nvSpPr>
          <p:spPr>
            <a:xfrm>
              <a:off x="1368500" y="4158075"/>
              <a:ext cx="343300" cy="234600"/>
            </a:xfrm>
            <a:custGeom>
              <a:avLst/>
              <a:gdLst/>
              <a:ahLst/>
              <a:cxnLst/>
              <a:rect l="l" t="t" r="r" b="b"/>
              <a:pathLst>
                <a:path w="13732" h="9384" extrusionOk="0">
                  <a:moveTo>
                    <a:pt x="2825" y="1"/>
                  </a:moveTo>
                  <a:cubicBezTo>
                    <a:pt x="1788" y="1"/>
                    <a:pt x="820" y="649"/>
                    <a:pt x="460" y="1685"/>
                  </a:cubicBezTo>
                  <a:cubicBezTo>
                    <a:pt x="447" y="1720"/>
                    <a:pt x="434" y="1755"/>
                    <a:pt x="425" y="1790"/>
                  </a:cubicBezTo>
                  <a:cubicBezTo>
                    <a:pt x="1" y="3076"/>
                    <a:pt x="801" y="4440"/>
                    <a:pt x="2126" y="4699"/>
                  </a:cubicBezTo>
                  <a:cubicBezTo>
                    <a:pt x="6138" y="5477"/>
                    <a:pt x="9957" y="6999"/>
                    <a:pt x="13504" y="9239"/>
                  </a:cubicBezTo>
                  <a:cubicBezTo>
                    <a:pt x="13583" y="9287"/>
                    <a:pt x="13657" y="9335"/>
                    <a:pt x="13732" y="9384"/>
                  </a:cubicBezTo>
                  <a:cubicBezTo>
                    <a:pt x="13460" y="8749"/>
                    <a:pt x="13145" y="8132"/>
                    <a:pt x="12454" y="7091"/>
                  </a:cubicBezTo>
                  <a:cubicBezTo>
                    <a:pt x="11295" y="5232"/>
                    <a:pt x="8614" y="1864"/>
                    <a:pt x="3649" y="140"/>
                  </a:cubicBezTo>
                  <a:cubicBezTo>
                    <a:pt x="3376" y="46"/>
                    <a:pt x="3098" y="1"/>
                    <a:pt x="28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3"/>
            <p:cNvSpPr/>
            <p:nvPr/>
          </p:nvSpPr>
          <p:spPr>
            <a:xfrm>
              <a:off x="1726425" y="3865125"/>
              <a:ext cx="40050" cy="27800"/>
            </a:xfrm>
            <a:custGeom>
              <a:avLst/>
              <a:gdLst/>
              <a:ahLst/>
              <a:cxnLst/>
              <a:rect l="l" t="t" r="r" b="b"/>
              <a:pathLst>
                <a:path w="1602" h="1112" extrusionOk="0">
                  <a:moveTo>
                    <a:pt x="619" y="1"/>
                  </a:moveTo>
                  <a:cubicBezTo>
                    <a:pt x="380" y="1"/>
                    <a:pt x="180" y="100"/>
                    <a:pt x="110" y="275"/>
                  </a:cubicBezTo>
                  <a:cubicBezTo>
                    <a:pt x="1" y="542"/>
                    <a:pt x="224" y="883"/>
                    <a:pt x="604" y="1036"/>
                  </a:cubicBezTo>
                  <a:cubicBezTo>
                    <a:pt x="733" y="1087"/>
                    <a:pt x="863" y="1112"/>
                    <a:pt x="982" y="1112"/>
                  </a:cubicBezTo>
                  <a:cubicBezTo>
                    <a:pt x="1222" y="1112"/>
                    <a:pt x="1422" y="1014"/>
                    <a:pt x="1492" y="839"/>
                  </a:cubicBezTo>
                  <a:cubicBezTo>
                    <a:pt x="1602" y="573"/>
                    <a:pt x="1379" y="231"/>
                    <a:pt x="994" y="78"/>
                  </a:cubicBezTo>
                  <a:cubicBezTo>
                    <a:pt x="867" y="26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3"/>
            <p:cNvSpPr/>
            <p:nvPr/>
          </p:nvSpPr>
          <p:spPr>
            <a:xfrm>
              <a:off x="1794350" y="3909100"/>
              <a:ext cx="28450" cy="23925"/>
            </a:xfrm>
            <a:custGeom>
              <a:avLst/>
              <a:gdLst/>
              <a:ahLst/>
              <a:cxnLst/>
              <a:rect l="l" t="t" r="r" b="b"/>
              <a:pathLst>
                <a:path w="1138" h="957" extrusionOk="0">
                  <a:moveTo>
                    <a:pt x="393" y="0"/>
                  </a:moveTo>
                  <a:cubicBezTo>
                    <a:pt x="291" y="0"/>
                    <a:pt x="201" y="34"/>
                    <a:pt x="140" y="104"/>
                  </a:cubicBezTo>
                  <a:cubicBezTo>
                    <a:pt x="0" y="266"/>
                    <a:pt x="70" y="563"/>
                    <a:pt x="306" y="773"/>
                  </a:cubicBezTo>
                  <a:cubicBezTo>
                    <a:pt x="444" y="893"/>
                    <a:pt x="606" y="956"/>
                    <a:pt x="745" y="956"/>
                  </a:cubicBezTo>
                  <a:cubicBezTo>
                    <a:pt x="845" y="956"/>
                    <a:pt x="933" y="924"/>
                    <a:pt x="993" y="856"/>
                  </a:cubicBezTo>
                  <a:cubicBezTo>
                    <a:pt x="1138" y="695"/>
                    <a:pt x="1063" y="393"/>
                    <a:pt x="827" y="183"/>
                  </a:cubicBezTo>
                  <a:cubicBezTo>
                    <a:pt x="693" y="64"/>
                    <a:pt x="532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3"/>
            <p:cNvSpPr/>
            <p:nvPr/>
          </p:nvSpPr>
          <p:spPr>
            <a:xfrm>
              <a:off x="1656125" y="3853525"/>
              <a:ext cx="38625" cy="28500"/>
            </a:xfrm>
            <a:custGeom>
              <a:avLst/>
              <a:gdLst/>
              <a:ahLst/>
              <a:cxnLst/>
              <a:rect l="l" t="t" r="r" b="b"/>
              <a:pathLst>
                <a:path w="1545" h="1140" extrusionOk="0">
                  <a:moveTo>
                    <a:pt x="681" y="1"/>
                  </a:moveTo>
                  <a:cubicBezTo>
                    <a:pt x="437" y="1"/>
                    <a:pt x="218" y="110"/>
                    <a:pt x="127" y="302"/>
                  </a:cubicBezTo>
                  <a:cubicBezTo>
                    <a:pt x="0" y="582"/>
                    <a:pt x="179" y="927"/>
                    <a:pt x="534" y="1072"/>
                  </a:cubicBezTo>
                  <a:cubicBezTo>
                    <a:pt x="643" y="1117"/>
                    <a:pt x="756" y="1139"/>
                    <a:pt x="863" y="1139"/>
                  </a:cubicBezTo>
                  <a:cubicBezTo>
                    <a:pt x="1106" y="1139"/>
                    <a:pt x="1322" y="1029"/>
                    <a:pt x="1413" y="835"/>
                  </a:cubicBezTo>
                  <a:cubicBezTo>
                    <a:pt x="1544" y="560"/>
                    <a:pt x="1361" y="214"/>
                    <a:pt x="1006" y="65"/>
                  </a:cubicBezTo>
                  <a:cubicBezTo>
                    <a:pt x="898" y="22"/>
                    <a:pt x="787" y="1"/>
                    <a:pt x="6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3"/>
            <p:cNvSpPr/>
            <p:nvPr/>
          </p:nvSpPr>
          <p:spPr>
            <a:xfrm>
              <a:off x="1588425" y="3869725"/>
              <a:ext cx="37325" cy="29625"/>
            </a:xfrm>
            <a:custGeom>
              <a:avLst/>
              <a:gdLst/>
              <a:ahLst/>
              <a:cxnLst/>
              <a:rect l="l" t="t" r="r" b="b"/>
              <a:pathLst>
                <a:path w="1493" h="1185" extrusionOk="0">
                  <a:moveTo>
                    <a:pt x="732" y="0"/>
                  </a:moveTo>
                  <a:cubicBezTo>
                    <a:pt x="503" y="0"/>
                    <a:pt x="283" y="112"/>
                    <a:pt x="167" y="310"/>
                  </a:cubicBezTo>
                  <a:cubicBezTo>
                    <a:pt x="0" y="594"/>
                    <a:pt x="127" y="953"/>
                    <a:pt x="447" y="1110"/>
                  </a:cubicBezTo>
                  <a:cubicBezTo>
                    <a:pt x="548" y="1161"/>
                    <a:pt x="657" y="1185"/>
                    <a:pt x="764" y="1185"/>
                  </a:cubicBezTo>
                  <a:cubicBezTo>
                    <a:pt x="992" y="1185"/>
                    <a:pt x="1210" y="1075"/>
                    <a:pt x="1326" y="879"/>
                  </a:cubicBezTo>
                  <a:cubicBezTo>
                    <a:pt x="1492" y="594"/>
                    <a:pt x="1365" y="231"/>
                    <a:pt x="1046" y="74"/>
                  </a:cubicBezTo>
                  <a:cubicBezTo>
                    <a:pt x="945" y="24"/>
                    <a:pt x="838" y="0"/>
                    <a:pt x="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3"/>
            <p:cNvSpPr/>
            <p:nvPr/>
          </p:nvSpPr>
          <p:spPr>
            <a:xfrm>
              <a:off x="1524125" y="3901425"/>
              <a:ext cx="35900" cy="30700"/>
            </a:xfrm>
            <a:custGeom>
              <a:avLst/>
              <a:gdLst/>
              <a:ahLst/>
              <a:cxnLst/>
              <a:rect l="l" t="t" r="r" b="b"/>
              <a:pathLst>
                <a:path w="1436" h="1228" extrusionOk="0">
                  <a:moveTo>
                    <a:pt x="778" y="1"/>
                  </a:moveTo>
                  <a:cubicBezTo>
                    <a:pt x="560" y="1"/>
                    <a:pt x="337" y="113"/>
                    <a:pt x="201" y="310"/>
                  </a:cubicBezTo>
                  <a:cubicBezTo>
                    <a:pt x="0" y="603"/>
                    <a:pt x="70" y="980"/>
                    <a:pt x="355" y="1146"/>
                  </a:cubicBezTo>
                  <a:cubicBezTo>
                    <a:pt x="447" y="1202"/>
                    <a:pt x="552" y="1228"/>
                    <a:pt x="657" y="1228"/>
                  </a:cubicBezTo>
                  <a:cubicBezTo>
                    <a:pt x="875" y="1228"/>
                    <a:pt x="1098" y="1116"/>
                    <a:pt x="1234" y="918"/>
                  </a:cubicBezTo>
                  <a:cubicBezTo>
                    <a:pt x="1435" y="625"/>
                    <a:pt x="1369" y="249"/>
                    <a:pt x="1081" y="83"/>
                  </a:cubicBezTo>
                  <a:cubicBezTo>
                    <a:pt x="988" y="27"/>
                    <a:pt x="883" y="1"/>
                    <a:pt x="7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3"/>
            <p:cNvSpPr/>
            <p:nvPr/>
          </p:nvSpPr>
          <p:spPr>
            <a:xfrm>
              <a:off x="1466150" y="3946525"/>
              <a:ext cx="34475" cy="31825"/>
            </a:xfrm>
            <a:custGeom>
              <a:avLst/>
              <a:gdLst/>
              <a:ahLst/>
              <a:cxnLst/>
              <a:rect l="l" t="t" r="r" b="b"/>
              <a:pathLst>
                <a:path w="1379" h="1273" extrusionOk="0">
                  <a:moveTo>
                    <a:pt x="829" y="1"/>
                  </a:moveTo>
                  <a:cubicBezTo>
                    <a:pt x="620" y="1"/>
                    <a:pt x="394" y="113"/>
                    <a:pt x="237" y="313"/>
                  </a:cubicBezTo>
                  <a:cubicBezTo>
                    <a:pt x="1" y="619"/>
                    <a:pt x="14" y="1009"/>
                    <a:pt x="263" y="1184"/>
                  </a:cubicBezTo>
                  <a:cubicBezTo>
                    <a:pt x="347" y="1244"/>
                    <a:pt x="447" y="1272"/>
                    <a:pt x="552" y="1272"/>
                  </a:cubicBezTo>
                  <a:cubicBezTo>
                    <a:pt x="760" y="1272"/>
                    <a:pt x="986" y="1161"/>
                    <a:pt x="1143" y="960"/>
                  </a:cubicBezTo>
                  <a:cubicBezTo>
                    <a:pt x="1379" y="659"/>
                    <a:pt x="1370" y="269"/>
                    <a:pt x="1121" y="90"/>
                  </a:cubicBezTo>
                  <a:cubicBezTo>
                    <a:pt x="1035" y="30"/>
                    <a:pt x="934" y="1"/>
                    <a:pt x="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3"/>
            <p:cNvSpPr/>
            <p:nvPr/>
          </p:nvSpPr>
          <p:spPr>
            <a:xfrm>
              <a:off x="1407550" y="3999175"/>
              <a:ext cx="35350" cy="32825"/>
            </a:xfrm>
            <a:custGeom>
              <a:avLst/>
              <a:gdLst/>
              <a:ahLst/>
              <a:cxnLst/>
              <a:rect l="l" t="t" r="r" b="b"/>
              <a:pathLst>
                <a:path w="1414" h="1313" extrusionOk="0">
                  <a:moveTo>
                    <a:pt x="925" y="1"/>
                  </a:moveTo>
                  <a:cubicBezTo>
                    <a:pt x="727" y="1"/>
                    <a:pt x="497" y="112"/>
                    <a:pt x="319" y="315"/>
                  </a:cubicBezTo>
                  <a:cubicBezTo>
                    <a:pt x="44" y="622"/>
                    <a:pt x="0" y="1029"/>
                    <a:pt x="215" y="1217"/>
                  </a:cubicBezTo>
                  <a:cubicBezTo>
                    <a:pt x="289" y="1282"/>
                    <a:pt x="384" y="1313"/>
                    <a:pt x="488" y="1313"/>
                  </a:cubicBezTo>
                  <a:cubicBezTo>
                    <a:pt x="686" y="1313"/>
                    <a:pt x="916" y="1201"/>
                    <a:pt x="1094" y="998"/>
                  </a:cubicBezTo>
                  <a:cubicBezTo>
                    <a:pt x="1369" y="692"/>
                    <a:pt x="1413" y="285"/>
                    <a:pt x="1199" y="97"/>
                  </a:cubicBezTo>
                  <a:cubicBezTo>
                    <a:pt x="1125" y="32"/>
                    <a:pt x="1029" y="1"/>
                    <a:pt x="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3"/>
            <p:cNvSpPr/>
            <p:nvPr/>
          </p:nvSpPr>
          <p:spPr>
            <a:xfrm>
              <a:off x="1359525" y="4058775"/>
              <a:ext cx="33400" cy="34000"/>
            </a:xfrm>
            <a:custGeom>
              <a:avLst/>
              <a:gdLst/>
              <a:ahLst/>
              <a:cxnLst/>
              <a:rect l="l" t="t" r="r" b="b"/>
              <a:pathLst>
                <a:path w="1336" h="1360" extrusionOk="0">
                  <a:moveTo>
                    <a:pt x="870" y="1"/>
                  </a:moveTo>
                  <a:cubicBezTo>
                    <a:pt x="661" y="1"/>
                    <a:pt x="418" y="141"/>
                    <a:pt x="246" y="381"/>
                  </a:cubicBezTo>
                  <a:cubicBezTo>
                    <a:pt x="5" y="718"/>
                    <a:pt x="1" y="1125"/>
                    <a:pt x="237" y="1291"/>
                  </a:cubicBezTo>
                  <a:cubicBezTo>
                    <a:pt x="303" y="1337"/>
                    <a:pt x="381" y="1359"/>
                    <a:pt x="465" y="1359"/>
                  </a:cubicBezTo>
                  <a:cubicBezTo>
                    <a:pt x="675" y="1359"/>
                    <a:pt x="918" y="1221"/>
                    <a:pt x="1090" y="980"/>
                  </a:cubicBezTo>
                  <a:cubicBezTo>
                    <a:pt x="1326" y="644"/>
                    <a:pt x="1335" y="237"/>
                    <a:pt x="1099" y="71"/>
                  </a:cubicBezTo>
                  <a:cubicBezTo>
                    <a:pt x="1032" y="23"/>
                    <a:pt x="954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3"/>
            <p:cNvSpPr/>
            <p:nvPr/>
          </p:nvSpPr>
          <p:spPr>
            <a:xfrm>
              <a:off x="1327275" y="4124950"/>
              <a:ext cx="30750" cy="31825"/>
            </a:xfrm>
            <a:custGeom>
              <a:avLst/>
              <a:gdLst/>
              <a:ahLst/>
              <a:cxnLst/>
              <a:rect l="l" t="t" r="r" b="b"/>
              <a:pathLst>
                <a:path w="1230" h="1273" extrusionOk="0">
                  <a:moveTo>
                    <a:pt x="760" y="0"/>
                  </a:moveTo>
                  <a:cubicBezTo>
                    <a:pt x="544" y="0"/>
                    <a:pt x="306" y="165"/>
                    <a:pt x="171" y="429"/>
                  </a:cubicBezTo>
                  <a:cubicBezTo>
                    <a:pt x="0" y="761"/>
                    <a:pt x="62" y="1120"/>
                    <a:pt x="311" y="1238"/>
                  </a:cubicBezTo>
                  <a:cubicBezTo>
                    <a:pt x="362" y="1262"/>
                    <a:pt x="416" y="1273"/>
                    <a:pt x="472" y="1273"/>
                  </a:cubicBezTo>
                  <a:cubicBezTo>
                    <a:pt x="688" y="1273"/>
                    <a:pt x="927" y="1108"/>
                    <a:pt x="1059" y="844"/>
                  </a:cubicBezTo>
                  <a:cubicBezTo>
                    <a:pt x="1230" y="512"/>
                    <a:pt x="1168" y="153"/>
                    <a:pt x="923" y="35"/>
                  </a:cubicBezTo>
                  <a:cubicBezTo>
                    <a:pt x="872" y="12"/>
                    <a:pt x="817" y="0"/>
                    <a:pt x="7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3"/>
            <p:cNvSpPr/>
            <p:nvPr/>
          </p:nvSpPr>
          <p:spPr>
            <a:xfrm>
              <a:off x="1301250" y="4203925"/>
              <a:ext cx="28450" cy="30150"/>
            </a:xfrm>
            <a:custGeom>
              <a:avLst/>
              <a:gdLst/>
              <a:ahLst/>
              <a:cxnLst/>
              <a:rect l="l" t="t" r="r" b="b"/>
              <a:pathLst>
                <a:path w="1138" h="1206" extrusionOk="0">
                  <a:moveTo>
                    <a:pt x="653" y="1"/>
                  </a:moveTo>
                  <a:cubicBezTo>
                    <a:pt x="423" y="1"/>
                    <a:pt x="189" y="201"/>
                    <a:pt x="101" y="485"/>
                  </a:cubicBezTo>
                  <a:cubicBezTo>
                    <a:pt x="0" y="813"/>
                    <a:pt x="132" y="1128"/>
                    <a:pt x="390" y="1194"/>
                  </a:cubicBezTo>
                  <a:cubicBezTo>
                    <a:pt x="421" y="1202"/>
                    <a:pt x="453" y="1205"/>
                    <a:pt x="485" y="1205"/>
                  </a:cubicBezTo>
                  <a:cubicBezTo>
                    <a:pt x="715" y="1205"/>
                    <a:pt x="949" y="1005"/>
                    <a:pt x="1037" y="721"/>
                  </a:cubicBezTo>
                  <a:cubicBezTo>
                    <a:pt x="1138" y="393"/>
                    <a:pt x="1006" y="78"/>
                    <a:pt x="748" y="12"/>
                  </a:cubicBezTo>
                  <a:cubicBezTo>
                    <a:pt x="717" y="4"/>
                    <a:pt x="685" y="1"/>
                    <a:pt x="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3"/>
            <p:cNvSpPr/>
            <p:nvPr/>
          </p:nvSpPr>
          <p:spPr>
            <a:xfrm>
              <a:off x="1298950" y="4280750"/>
              <a:ext cx="26275" cy="29050"/>
            </a:xfrm>
            <a:custGeom>
              <a:avLst/>
              <a:gdLst/>
              <a:ahLst/>
              <a:cxnLst/>
              <a:rect l="l" t="t" r="r" b="b"/>
              <a:pathLst>
                <a:path w="1051" h="1162" extrusionOk="0">
                  <a:moveTo>
                    <a:pt x="551" y="1"/>
                  </a:moveTo>
                  <a:cubicBezTo>
                    <a:pt x="291" y="1"/>
                    <a:pt x="65" y="244"/>
                    <a:pt x="31" y="553"/>
                  </a:cubicBezTo>
                  <a:cubicBezTo>
                    <a:pt x="0" y="876"/>
                    <a:pt x="202" y="1148"/>
                    <a:pt x="468" y="1161"/>
                  </a:cubicBezTo>
                  <a:cubicBezTo>
                    <a:pt x="476" y="1161"/>
                    <a:pt x="483" y="1161"/>
                    <a:pt x="490" y="1161"/>
                  </a:cubicBezTo>
                  <a:cubicBezTo>
                    <a:pt x="756" y="1161"/>
                    <a:pt x="985" y="921"/>
                    <a:pt x="1015" y="605"/>
                  </a:cubicBezTo>
                  <a:cubicBezTo>
                    <a:pt x="1050" y="286"/>
                    <a:pt x="853" y="15"/>
                    <a:pt x="578" y="2"/>
                  </a:cubicBezTo>
                  <a:cubicBezTo>
                    <a:pt x="569" y="1"/>
                    <a:pt x="560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3"/>
            <p:cNvSpPr/>
            <p:nvPr/>
          </p:nvSpPr>
          <p:spPr>
            <a:xfrm>
              <a:off x="1324100" y="4376700"/>
              <a:ext cx="27700" cy="28775"/>
            </a:xfrm>
            <a:custGeom>
              <a:avLst/>
              <a:gdLst/>
              <a:ahLst/>
              <a:cxnLst/>
              <a:rect l="l" t="t" r="r" b="b"/>
              <a:pathLst>
                <a:path w="1108" h="1151" extrusionOk="0">
                  <a:moveTo>
                    <a:pt x="539" y="1"/>
                  </a:moveTo>
                  <a:cubicBezTo>
                    <a:pt x="520" y="1"/>
                    <a:pt x="501" y="2"/>
                    <a:pt x="482" y="4"/>
                  </a:cubicBezTo>
                  <a:cubicBezTo>
                    <a:pt x="197" y="39"/>
                    <a:pt x="1" y="324"/>
                    <a:pt x="40" y="643"/>
                  </a:cubicBezTo>
                  <a:cubicBezTo>
                    <a:pt x="76" y="934"/>
                    <a:pt x="303" y="1150"/>
                    <a:pt x="562" y="1150"/>
                  </a:cubicBezTo>
                  <a:cubicBezTo>
                    <a:pt x="583" y="1150"/>
                    <a:pt x="605" y="1149"/>
                    <a:pt x="626" y="1146"/>
                  </a:cubicBezTo>
                  <a:cubicBezTo>
                    <a:pt x="906" y="1111"/>
                    <a:pt x="1107" y="827"/>
                    <a:pt x="1064" y="512"/>
                  </a:cubicBezTo>
                  <a:cubicBezTo>
                    <a:pt x="1027" y="218"/>
                    <a:pt x="796" y="1"/>
                    <a:pt x="5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3"/>
            <p:cNvSpPr/>
            <p:nvPr/>
          </p:nvSpPr>
          <p:spPr>
            <a:xfrm>
              <a:off x="1381075" y="4451425"/>
              <a:ext cx="18500" cy="19175"/>
            </a:xfrm>
            <a:custGeom>
              <a:avLst/>
              <a:gdLst/>
              <a:ahLst/>
              <a:cxnLst/>
              <a:rect l="l" t="t" r="r" b="b"/>
              <a:pathLst>
                <a:path w="740" h="767" extrusionOk="0">
                  <a:moveTo>
                    <a:pt x="361" y="1"/>
                  </a:moveTo>
                  <a:cubicBezTo>
                    <a:pt x="349" y="1"/>
                    <a:pt x="337" y="2"/>
                    <a:pt x="324" y="3"/>
                  </a:cubicBezTo>
                  <a:cubicBezTo>
                    <a:pt x="132" y="29"/>
                    <a:pt x="1" y="217"/>
                    <a:pt x="27" y="427"/>
                  </a:cubicBezTo>
                  <a:cubicBezTo>
                    <a:pt x="51" y="623"/>
                    <a:pt x="206" y="766"/>
                    <a:pt x="383" y="766"/>
                  </a:cubicBezTo>
                  <a:cubicBezTo>
                    <a:pt x="395" y="766"/>
                    <a:pt x="408" y="766"/>
                    <a:pt x="421" y="764"/>
                  </a:cubicBezTo>
                  <a:cubicBezTo>
                    <a:pt x="609" y="742"/>
                    <a:pt x="740" y="550"/>
                    <a:pt x="714" y="340"/>
                  </a:cubicBezTo>
                  <a:cubicBezTo>
                    <a:pt x="689" y="144"/>
                    <a:pt x="535" y="1"/>
                    <a:pt x="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7" name="Google Shape;2157;p63"/>
          <p:cNvGrpSpPr/>
          <p:nvPr/>
        </p:nvGrpSpPr>
        <p:grpSpPr>
          <a:xfrm>
            <a:off x="7058985" y="97774"/>
            <a:ext cx="999432" cy="1041127"/>
            <a:chOff x="2188559" y="1379225"/>
            <a:chExt cx="2083019" cy="2169918"/>
          </a:xfrm>
        </p:grpSpPr>
        <p:sp>
          <p:nvSpPr>
            <p:cNvPr id="2158" name="Google Shape;2158;p63"/>
            <p:cNvSpPr/>
            <p:nvPr/>
          </p:nvSpPr>
          <p:spPr>
            <a:xfrm>
              <a:off x="3111239" y="2535473"/>
              <a:ext cx="558313" cy="703180"/>
            </a:xfrm>
            <a:custGeom>
              <a:avLst/>
              <a:gdLst/>
              <a:ahLst/>
              <a:cxnLst/>
              <a:rect l="l" t="t" r="r" b="b"/>
              <a:pathLst>
                <a:path w="37048" h="44491" extrusionOk="0">
                  <a:moveTo>
                    <a:pt x="4039" y="1"/>
                  </a:moveTo>
                  <a:cubicBezTo>
                    <a:pt x="3305" y="1"/>
                    <a:pt x="2559" y="236"/>
                    <a:pt x="1917" y="743"/>
                  </a:cubicBezTo>
                  <a:cubicBezTo>
                    <a:pt x="1" y="2252"/>
                    <a:pt x="211" y="5218"/>
                    <a:pt x="2323" y="6438"/>
                  </a:cubicBezTo>
                  <a:cubicBezTo>
                    <a:pt x="2787" y="6705"/>
                    <a:pt x="3155" y="7055"/>
                    <a:pt x="3491" y="7422"/>
                  </a:cubicBezTo>
                  <a:cubicBezTo>
                    <a:pt x="3828" y="7794"/>
                    <a:pt x="4130" y="8197"/>
                    <a:pt x="4393" y="8625"/>
                  </a:cubicBezTo>
                  <a:cubicBezTo>
                    <a:pt x="4917" y="9500"/>
                    <a:pt x="5385" y="10406"/>
                    <a:pt x="5797" y="11337"/>
                  </a:cubicBezTo>
                  <a:cubicBezTo>
                    <a:pt x="6641" y="13218"/>
                    <a:pt x="7280" y="15257"/>
                    <a:pt x="8246" y="17042"/>
                  </a:cubicBezTo>
                  <a:cubicBezTo>
                    <a:pt x="9204" y="18831"/>
                    <a:pt x="10486" y="20366"/>
                    <a:pt x="11934" y="21770"/>
                  </a:cubicBezTo>
                  <a:cubicBezTo>
                    <a:pt x="12673" y="22475"/>
                    <a:pt x="13447" y="23135"/>
                    <a:pt x="14261" y="23752"/>
                  </a:cubicBezTo>
                  <a:cubicBezTo>
                    <a:pt x="15083" y="24377"/>
                    <a:pt x="15936" y="24977"/>
                    <a:pt x="16776" y="25585"/>
                  </a:cubicBezTo>
                  <a:cubicBezTo>
                    <a:pt x="17621" y="26193"/>
                    <a:pt x="18452" y="26810"/>
                    <a:pt x="19239" y="27466"/>
                  </a:cubicBezTo>
                  <a:cubicBezTo>
                    <a:pt x="20018" y="28109"/>
                    <a:pt x="20761" y="28800"/>
                    <a:pt x="21470" y="29526"/>
                  </a:cubicBezTo>
                  <a:cubicBezTo>
                    <a:pt x="22857" y="30974"/>
                    <a:pt x="24226" y="32444"/>
                    <a:pt x="25543" y="33949"/>
                  </a:cubicBezTo>
                  <a:cubicBezTo>
                    <a:pt x="26859" y="35453"/>
                    <a:pt x="28141" y="36989"/>
                    <a:pt x="29370" y="38568"/>
                  </a:cubicBezTo>
                  <a:cubicBezTo>
                    <a:pt x="29982" y="39355"/>
                    <a:pt x="30586" y="40151"/>
                    <a:pt x="31168" y="40969"/>
                  </a:cubicBezTo>
                  <a:cubicBezTo>
                    <a:pt x="31750" y="41783"/>
                    <a:pt x="32323" y="42605"/>
                    <a:pt x="32848" y="43463"/>
                  </a:cubicBezTo>
                  <a:cubicBezTo>
                    <a:pt x="32935" y="43607"/>
                    <a:pt x="33040" y="43738"/>
                    <a:pt x="33158" y="43861"/>
                  </a:cubicBezTo>
                  <a:cubicBezTo>
                    <a:pt x="33580" y="44281"/>
                    <a:pt x="34132" y="44491"/>
                    <a:pt x="34682" y="44491"/>
                  </a:cubicBezTo>
                  <a:cubicBezTo>
                    <a:pt x="35233" y="44491"/>
                    <a:pt x="35783" y="44281"/>
                    <a:pt x="36203" y="43861"/>
                  </a:cubicBezTo>
                  <a:cubicBezTo>
                    <a:pt x="37047" y="43021"/>
                    <a:pt x="37047" y="41656"/>
                    <a:pt x="36203" y="40816"/>
                  </a:cubicBezTo>
                  <a:cubicBezTo>
                    <a:pt x="35494" y="40103"/>
                    <a:pt x="34829" y="39355"/>
                    <a:pt x="34173" y="38603"/>
                  </a:cubicBezTo>
                  <a:cubicBezTo>
                    <a:pt x="33517" y="37846"/>
                    <a:pt x="32883" y="37072"/>
                    <a:pt x="32257" y="36293"/>
                  </a:cubicBezTo>
                  <a:cubicBezTo>
                    <a:pt x="31015" y="34727"/>
                    <a:pt x="29816" y="33126"/>
                    <a:pt x="28666" y="31490"/>
                  </a:cubicBezTo>
                  <a:cubicBezTo>
                    <a:pt x="27511" y="29854"/>
                    <a:pt x="26400" y="28183"/>
                    <a:pt x="25315" y="26495"/>
                  </a:cubicBezTo>
                  <a:cubicBezTo>
                    <a:pt x="24773" y="25637"/>
                    <a:pt x="24278" y="24754"/>
                    <a:pt x="23837" y="23844"/>
                  </a:cubicBezTo>
                  <a:cubicBezTo>
                    <a:pt x="23382" y="22925"/>
                    <a:pt x="22979" y="21972"/>
                    <a:pt x="22585" y="21009"/>
                  </a:cubicBezTo>
                  <a:cubicBezTo>
                    <a:pt x="22192" y="20047"/>
                    <a:pt x="21807" y="19080"/>
                    <a:pt x="21391" y="18135"/>
                  </a:cubicBezTo>
                  <a:cubicBezTo>
                    <a:pt x="20980" y="17199"/>
                    <a:pt x="20521" y="16289"/>
                    <a:pt x="20009" y="15406"/>
                  </a:cubicBezTo>
                  <a:cubicBezTo>
                    <a:pt x="18981" y="13669"/>
                    <a:pt x="17787" y="12064"/>
                    <a:pt x="16273" y="10716"/>
                  </a:cubicBezTo>
                  <a:cubicBezTo>
                    <a:pt x="14764" y="9356"/>
                    <a:pt x="12931" y="8258"/>
                    <a:pt x="11300" y="6998"/>
                  </a:cubicBezTo>
                  <a:cubicBezTo>
                    <a:pt x="10490" y="6381"/>
                    <a:pt x="9720" y="5712"/>
                    <a:pt x="8994" y="4999"/>
                  </a:cubicBezTo>
                  <a:cubicBezTo>
                    <a:pt x="8640" y="4645"/>
                    <a:pt x="8321" y="4255"/>
                    <a:pt x="8036" y="3844"/>
                  </a:cubicBezTo>
                  <a:cubicBezTo>
                    <a:pt x="7761" y="3429"/>
                    <a:pt x="7507" y="2991"/>
                    <a:pt x="7354" y="2475"/>
                  </a:cubicBezTo>
                  <a:lnTo>
                    <a:pt x="7358" y="2471"/>
                  </a:lnTo>
                  <a:cubicBezTo>
                    <a:pt x="6896" y="919"/>
                    <a:pt x="5491" y="1"/>
                    <a:pt x="4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3"/>
            <p:cNvSpPr/>
            <p:nvPr/>
          </p:nvSpPr>
          <p:spPr>
            <a:xfrm>
              <a:off x="3043079" y="2107521"/>
              <a:ext cx="124795" cy="434811"/>
            </a:xfrm>
            <a:custGeom>
              <a:avLst/>
              <a:gdLst/>
              <a:ahLst/>
              <a:cxnLst/>
              <a:rect l="l" t="t" r="r" b="b"/>
              <a:pathLst>
                <a:path w="8281" h="27511" extrusionOk="0">
                  <a:moveTo>
                    <a:pt x="849" y="1"/>
                  </a:moveTo>
                  <a:cubicBezTo>
                    <a:pt x="814" y="1"/>
                    <a:pt x="779" y="3"/>
                    <a:pt x="744" y="7"/>
                  </a:cubicBezTo>
                  <a:cubicBezTo>
                    <a:pt x="307" y="69"/>
                    <a:pt x="1" y="471"/>
                    <a:pt x="62" y="909"/>
                  </a:cubicBezTo>
                  <a:cubicBezTo>
                    <a:pt x="136" y="1486"/>
                    <a:pt x="224" y="2063"/>
                    <a:pt x="311" y="2636"/>
                  </a:cubicBezTo>
                  <a:cubicBezTo>
                    <a:pt x="399" y="3214"/>
                    <a:pt x="473" y="3791"/>
                    <a:pt x="569" y="4364"/>
                  </a:cubicBezTo>
                  <a:cubicBezTo>
                    <a:pt x="595" y="4509"/>
                    <a:pt x="622" y="4653"/>
                    <a:pt x="652" y="4793"/>
                  </a:cubicBezTo>
                  <a:cubicBezTo>
                    <a:pt x="683" y="4955"/>
                    <a:pt x="727" y="5112"/>
                    <a:pt x="779" y="5265"/>
                  </a:cubicBezTo>
                  <a:cubicBezTo>
                    <a:pt x="897" y="5580"/>
                    <a:pt x="1050" y="5882"/>
                    <a:pt x="1230" y="6162"/>
                  </a:cubicBezTo>
                  <a:lnTo>
                    <a:pt x="2183" y="7706"/>
                  </a:lnTo>
                  <a:lnTo>
                    <a:pt x="4021" y="10681"/>
                  </a:lnTo>
                  <a:cubicBezTo>
                    <a:pt x="4620" y="11652"/>
                    <a:pt x="5123" y="12684"/>
                    <a:pt x="5525" y="13756"/>
                  </a:cubicBezTo>
                  <a:cubicBezTo>
                    <a:pt x="5932" y="14832"/>
                    <a:pt x="6225" y="15948"/>
                    <a:pt x="6409" y="17081"/>
                  </a:cubicBezTo>
                  <a:lnTo>
                    <a:pt x="6978" y="20523"/>
                  </a:lnTo>
                  <a:cubicBezTo>
                    <a:pt x="7175" y="21674"/>
                    <a:pt x="7354" y="22824"/>
                    <a:pt x="7533" y="23975"/>
                  </a:cubicBezTo>
                  <a:lnTo>
                    <a:pt x="8076" y="27426"/>
                  </a:lnTo>
                  <a:cubicBezTo>
                    <a:pt x="8083" y="27484"/>
                    <a:pt x="8126" y="27510"/>
                    <a:pt x="8170" y="27510"/>
                  </a:cubicBezTo>
                  <a:cubicBezTo>
                    <a:pt x="8224" y="27510"/>
                    <a:pt x="8280" y="27469"/>
                    <a:pt x="8268" y="27395"/>
                  </a:cubicBezTo>
                  <a:lnTo>
                    <a:pt x="7783" y="23940"/>
                  </a:lnTo>
                  <a:cubicBezTo>
                    <a:pt x="7621" y="22785"/>
                    <a:pt x="7459" y="21630"/>
                    <a:pt x="7310" y="20475"/>
                  </a:cubicBezTo>
                  <a:lnTo>
                    <a:pt x="6851" y="17011"/>
                  </a:lnTo>
                  <a:cubicBezTo>
                    <a:pt x="6698" y="15843"/>
                    <a:pt x="6435" y="14688"/>
                    <a:pt x="6068" y="13564"/>
                  </a:cubicBezTo>
                  <a:cubicBezTo>
                    <a:pt x="5696" y="12435"/>
                    <a:pt x="5224" y="11346"/>
                    <a:pt x="4646" y="10309"/>
                  </a:cubicBezTo>
                  <a:lnTo>
                    <a:pt x="2958" y="7247"/>
                  </a:lnTo>
                  <a:lnTo>
                    <a:pt x="2538" y="6481"/>
                  </a:lnTo>
                  <a:cubicBezTo>
                    <a:pt x="2468" y="6359"/>
                    <a:pt x="2389" y="6219"/>
                    <a:pt x="2336" y="6110"/>
                  </a:cubicBezTo>
                  <a:cubicBezTo>
                    <a:pt x="2280" y="5992"/>
                    <a:pt x="2240" y="5869"/>
                    <a:pt x="2210" y="5742"/>
                  </a:cubicBezTo>
                  <a:cubicBezTo>
                    <a:pt x="2161" y="5488"/>
                    <a:pt x="2140" y="5230"/>
                    <a:pt x="2140" y="4977"/>
                  </a:cubicBezTo>
                  <a:cubicBezTo>
                    <a:pt x="2135" y="4845"/>
                    <a:pt x="2135" y="4745"/>
                    <a:pt x="2122" y="4587"/>
                  </a:cubicBezTo>
                  <a:cubicBezTo>
                    <a:pt x="2113" y="4439"/>
                    <a:pt x="2105" y="4294"/>
                    <a:pt x="2092" y="4150"/>
                  </a:cubicBezTo>
                  <a:cubicBezTo>
                    <a:pt x="2026" y="3573"/>
                    <a:pt x="1947" y="2995"/>
                    <a:pt x="1873" y="2418"/>
                  </a:cubicBezTo>
                  <a:cubicBezTo>
                    <a:pt x="1798" y="1840"/>
                    <a:pt x="1728" y="1263"/>
                    <a:pt x="1641" y="685"/>
                  </a:cubicBezTo>
                  <a:lnTo>
                    <a:pt x="1641" y="690"/>
                  </a:lnTo>
                  <a:cubicBezTo>
                    <a:pt x="1585" y="288"/>
                    <a:pt x="1240" y="1"/>
                    <a:pt x="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3"/>
            <p:cNvSpPr/>
            <p:nvPr/>
          </p:nvSpPr>
          <p:spPr>
            <a:xfrm>
              <a:off x="2851123" y="2226406"/>
              <a:ext cx="285576" cy="345940"/>
            </a:xfrm>
            <a:custGeom>
              <a:avLst/>
              <a:gdLst/>
              <a:ahLst/>
              <a:cxnLst/>
              <a:rect l="l" t="t" r="r" b="b"/>
              <a:pathLst>
                <a:path w="18950" h="21888" extrusionOk="0">
                  <a:moveTo>
                    <a:pt x="890" y="1"/>
                  </a:moveTo>
                  <a:cubicBezTo>
                    <a:pt x="672" y="1"/>
                    <a:pt x="455" y="90"/>
                    <a:pt x="298" y="263"/>
                  </a:cubicBezTo>
                  <a:cubicBezTo>
                    <a:pt x="0" y="591"/>
                    <a:pt x="27" y="1094"/>
                    <a:pt x="355" y="1392"/>
                  </a:cubicBezTo>
                  <a:lnTo>
                    <a:pt x="355" y="1387"/>
                  </a:lnTo>
                  <a:cubicBezTo>
                    <a:pt x="788" y="1781"/>
                    <a:pt x="1225" y="2166"/>
                    <a:pt x="1663" y="2551"/>
                  </a:cubicBezTo>
                  <a:cubicBezTo>
                    <a:pt x="2096" y="2936"/>
                    <a:pt x="2529" y="3325"/>
                    <a:pt x="2975" y="3701"/>
                  </a:cubicBezTo>
                  <a:cubicBezTo>
                    <a:pt x="3084" y="3798"/>
                    <a:pt x="3198" y="3885"/>
                    <a:pt x="3316" y="3977"/>
                  </a:cubicBezTo>
                  <a:cubicBezTo>
                    <a:pt x="3430" y="4064"/>
                    <a:pt x="3522" y="4130"/>
                    <a:pt x="3631" y="4209"/>
                  </a:cubicBezTo>
                  <a:cubicBezTo>
                    <a:pt x="3841" y="4353"/>
                    <a:pt x="4042" y="4515"/>
                    <a:pt x="4222" y="4699"/>
                  </a:cubicBezTo>
                  <a:cubicBezTo>
                    <a:pt x="4314" y="4791"/>
                    <a:pt x="4392" y="4896"/>
                    <a:pt x="4458" y="5009"/>
                  </a:cubicBezTo>
                  <a:cubicBezTo>
                    <a:pt x="4524" y="5114"/>
                    <a:pt x="4589" y="5254"/>
                    <a:pt x="4655" y="5381"/>
                  </a:cubicBezTo>
                  <a:lnTo>
                    <a:pt x="5053" y="6160"/>
                  </a:lnTo>
                  <a:lnTo>
                    <a:pt x="6636" y="9274"/>
                  </a:lnTo>
                  <a:cubicBezTo>
                    <a:pt x="7170" y="10333"/>
                    <a:pt x="7804" y="11339"/>
                    <a:pt x="8530" y="12275"/>
                  </a:cubicBezTo>
                  <a:cubicBezTo>
                    <a:pt x="9257" y="13211"/>
                    <a:pt x="10061" y="14077"/>
                    <a:pt x="10945" y="14860"/>
                  </a:cubicBezTo>
                  <a:lnTo>
                    <a:pt x="13557" y="17183"/>
                  </a:lnTo>
                  <a:cubicBezTo>
                    <a:pt x="14431" y="17957"/>
                    <a:pt x="15293" y="18736"/>
                    <a:pt x="16155" y="19515"/>
                  </a:cubicBezTo>
                  <a:lnTo>
                    <a:pt x="18745" y="21864"/>
                  </a:lnTo>
                  <a:cubicBezTo>
                    <a:pt x="18765" y="21880"/>
                    <a:pt x="18786" y="21887"/>
                    <a:pt x="18807" y="21887"/>
                  </a:cubicBezTo>
                  <a:cubicBezTo>
                    <a:pt x="18885" y="21887"/>
                    <a:pt x="18949" y="21788"/>
                    <a:pt x="18880" y="21715"/>
                  </a:cubicBezTo>
                  <a:lnTo>
                    <a:pt x="16326" y="19335"/>
                  </a:lnTo>
                  <a:cubicBezTo>
                    <a:pt x="15477" y="18539"/>
                    <a:pt x="14624" y="17743"/>
                    <a:pt x="13780" y="16938"/>
                  </a:cubicBezTo>
                  <a:lnTo>
                    <a:pt x="11247" y="14532"/>
                  </a:lnTo>
                  <a:cubicBezTo>
                    <a:pt x="10411" y="13745"/>
                    <a:pt x="9655" y="12874"/>
                    <a:pt x="8994" y="11938"/>
                  </a:cubicBezTo>
                  <a:cubicBezTo>
                    <a:pt x="8329" y="11002"/>
                    <a:pt x="7761" y="10005"/>
                    <a:pt x="7292" y="8964"/>
                  </a:cubicBezTo>
                  <a:lnTo>
                    <a:pt x="5862" y="5770"/>
                  </a:lnTo>
                  <a:lnTo>
                    <a:pt x="5118" y="4117"/>
                  </a:lnTo>
                  <a:cubicBezTo>
                    <a:pt x="4987" y="3811"/>
                    <a:pt x="4821" y="3518"/>
                    <a:pt x="4629" y="3242"/>
                  </a:cubicBezTo>
                  <a:cubicBezTo>
                    <a:pt x="4528" y="3115"/>
                    <a:pt x="4423" y="2988"/>
                    <a:pt x="4305" y="2875"/>
                  </a:cubicBezTo>
                  <a:cubicBezTo>
                    <a:pt x="4204" y="2770"/>
                    <a:pt x="4104" y="2665"/>
                    <a:pt x="3999" y="2564"/>
                  </a:cubicBezTo>
                  <a:cubicBezTo>
                    <a:pt x="3579" y="2162"/>
                    <a:pt x="3141" y="1777"/>
                    <a:pt x="2713" y="1379"/>
                  </a:cubicBezTo>
                  <a:cubicBezTo>
                    <a:pt x="2288" y="985"/>
                    <a:pt x="1860" y="591"/>
                    <a:pt x="1422" y="206"/>
                  </a:cubicBezTo>
                  <a:cubicBezTo>
                    <a:pt x="1270" y="68"/>
                    <a:pt x="1079" y="1"/>
                    <a:pt x="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3"/>
            <p:cNvSpPr/>
            <p:nvPr/>
          </p:nvSpPr>
          <p:spPr>
            <a:xfrm>
              <a:off x="2188559" y="2263880"/>
              <a:ext cx="1070980" cy="749394"/>
            </a:xfrm>
            <a:custGeom>
              <a:avLst/>
              <a:gdLst/>
              <a:ahLst/>
              <a:cxnLst/>
              <a:rect l="l" t="t" r="r" b="b"/>
              <a:pathLst>
                <a:path w="71067" h="47415" extrusionOk="0">
                  <a:moveTo>
                    <a:pt x="15221" y="0"/>
                  </a:moveTo>
                  <a:cubicBezTo>
                    <a:pt x="13293" y="0"/>
                    <a:pt x="11479" y="260"/>
                    <a:pt x="9817" y="827"/>
                  </a:cubicBezTo>
                  <a:cubicBezTo>
                    <a:pt x="1" y="4178"/>
                    <a:pt x="14909" y="19130"/>
                    <a:pt x="32148" y="32843"/>
                  </a:cubicBezTo>
                  <a:cubicBezTo>
                    <a:pt x="37285" y="40320"/>
                    <a:pt x="43475" y="47415"/>
                    <a:pt x="48563" y="47415"/>
                  </a:cubicBezTo>
                  <a:cubicBezTo>
                    <a:pt x="49030" y="47415"/>
                    <a:pt x="49487" y="47355"/>
                    <a:pt x="49934" y="47231"/>
                  </a:cubicBezTo>
                  <a:cubicBezTo>
                    <a:pt x="50302" y="47130"/>
                    <a:pt x="50665" y="47016"/>
                    <a:pt x="51032" y="46903"/>
                  </a:cubicBezTo>
                  <a:cubicBezTo>
                    <a:pt x="52235" y="46513"/>
                    <a:pt x="53416" y="46058"/>
                    <a:pt x="54571" y="45533"/>
                  </a:cubicBezTo>
                  <a:cubicBezTo>
                    <a:pt x="62515" y="41955"/>
                    <a:pt x="69037" y="35525"/>
                    <a:pt x="71067" y="31059"/>
                  </a:cubicBezTo>
                  <a:cubicBezTo>
                    <a:pt x="71067" y="31059"/>
                    <a:pt x="36304" y="0"/>
                    <a:pt x="15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3"/>
            <p:cNvSpPr/>
            <p:nvPr/>
          </p:nvSpPr>
          <p:spPr>
            <a:xfrm>
              <a:off x="2830839" y="2521186"/>
              <a:ext cx="380472" cy="216734"/>
            </a:xfrm>
            <a:custGeom>
              <a:avLst/>
              <a:gdLst/>
              <a:ahLst/>
              <a:cxnLst/>
              <a:rect l="l" t="t" r="r" b="b"/>
              <a:pathLst>
                <a:path w="25247" h="13713" extrusionOk="0">
                  <a:moveTo>
                    <a:pt x="1376" y="0"/>
                  </a:moveTo>
                  <a:cubicBezTo>
                    <a:pt x="471" y="0"/>
                    <a:pt x="0" y="424"/>
                    <a:pt x="143" y="1419"/>
                  </a:cubicBezTo>
                  <a:cubicBezTo>
                    <a:pt x="787" y="5859"/>
                    <a:pt x="15196" y="10842"/>
                    <a:pt x="25047" y="13707"/>
                  </a:cubicBezTo>
                  <a:cubicBezTo>
                    <a:pt x="25060" y="13711"/>
                    <a:pt x="25072" y="13712"/>
                    <a:pt x="25082" y="13712"/>
                  </a:cubicBezTo>
                  <a:cubicBezTo>
                    <a:pt x="25247" y="13712"/>
                    <a:pt x="25132" y="13290"/>
                    <a:pt x="24902" y="13129"/>
                  </a:cubicBezTo>
                  <a:cubicBezTo>
                    <a:pt x="20349" y="9942"/>
                    <a:pt x="5761" y="0"/>
                    <a:pt x="1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3"/>
            <p:cNvSpPr/>
            <p:nvPr/>
          </p:nvSpPr>
          <p:spPr>
            <a:xfrm>
              <a:off x="2805959" y="2710182"/>
              <a:ext cx="420212" cy="246748"/>
            </a:xfrm>
            <a:custGeom>
              <a:avLst/>
              <a:gdLst/>
              <a:ahLst/>
              <a:cxnLst/>
              <a:rect l="l" t="t" r="r" b="b"/>
              <a:pathLst>
                <a:path w="27884" h="15612" extrusionOk="0">
                  <a:moveTo>
                    <a:pt x="13911" y="1"/>
                  </a:moveTo>
                  <a:cubicBezTo>
                    <a:pt x="12935" y="1"/>
                    <a:pt x="12096" y="301"/>
                    <a:pt x="11440" y="896"/>
                  </a:cubicBezTo>
                  <a:cubicBezTo>
                    <a:pt x="10150" y="2064"/>
                    <a:pt x="8789" y="3153"/>
                    <a:pt x="7367" y="4159"/>
                  </a:cubicBezTo>
                  <a:cubicBezTo>
                    <a:pt x="5311" y="5607"/>
                    <a:pt x="3133" y="6876"/>
                    <a:pt x="858" y="7947"/>
                  </a:cubicBezTo>
                  <a:cubicBezTo>
                    <a:pt x="106" y="8306"/>
                    <a:pt x="1" y="10095"/>
                    <a:pt x="653" y="11613"/>
                  </a:cubicBezTo>
                  <a:cubicBezTo>
                    <a:pt x="2041" y="14830"/>
                    <a:pt x="4077" y="15612"/>
                    <a:pt x="5892" y="15612"/>
                  </a:cubicBezTo>
                  <a:cubicBezTo>
                    <a:pt x="7299" y="15612"/>
                    <a:pt x="8573" y="15142"/>
                    <a:pt x="9310" y="14973"/>
                  </a:cubicBezTo>
                  <a:cubicBezTo>
                    <a:pt x="12726" y="14181"/>
                    <a:pt x="15709" y="12689"/>
                    <a:pt x="18526" y="11079"/>
                  </a:cubicBezTo>
                  <a:cubicBezTo>
                    <a:pt x="21212" y="9544"/>
                    <a:pt x="27883" y="3490"/>
                    <a:pt x="26991" y="3293"/>
                  </a:cubicBezTo>
                  <a:cubicBezTo>
                    <a:pt x="24952" y="2838"/>
                    <a:pt x="20810" y="1854"/>
                    <a:pt x="15696" y="292"/>
                  </a:cubicBezTo>
                  <a:cubicBezTo>
                    <a:pt x="15063" y="97"/>
                    <a:pt x="14465" y="1"/>
                    <a:pt x="13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3"/>
            <p:cNvSpPr/>
            <p:nvPr/>
          </p:nvSpPr>
          <p:spPr>
            <a:xfrm>
              <a:off x="2702085" y="2557885"/>
              <a:ext cx="258360" cy="225695"/>
            </a:xfrm>
            <a:custGeom>
              <a:avLst/>
              <a:gdLst/>
              <a:ahLst/>
              <a:cxnLst/>
              <a:rect l="l" t="t" r="r" b="b"/>
              <a:pathLst>
                <a:path w="17144" h="14280" extrusionOk="0">
                  <a:moveTo>
                    <a:pt x="2824" y="0"/>
                  </a:moveTo>
                  <a:cubicBezTo>
                    <a:pt x="2265" y="0"/>
                    <a:pt x="1765" y="142"/>
                    <a:pt x="1343" y="449"/>
                  </a:cubicBezTo>
                  <a:cubicBezTo>
                    <a:pt x="411" y="1127"/>
                    <a:pt x="0" y="2562"/>
                    <a:pt x="140" y="4416"/>
                  </a:cubicBezTo>
                  <a:cubicBezTo>
                    <a:pt x="293" y="6407"/>
                    <a:pt x="757" y="8008"/>
                    <a:pt x="2139" y="10396"/>
                  </a:cubicBezTo>
                  <a:cubicBezTo>
                    <a:pt x="2139" y="10396"/>
                    <a:pt x="4388" y="14280"/>
                    <a:pt x="6458" y="14280"/>
                  </a:cubicBezTo>
                  <a:cubicBezTo>
                    <a:pt x="6535" y="14280"/>
                    <a:pt x="6612" y="14274"/>
                    <a:pt x="6688" y="14263"/>
                  </a:cubicBezTo>
                  <a:cubicBezTo>
                    <a:pt x="11255" y="13594"/>
                    <a:pt x="17143" y="7627"/>
                    <a:pt x="17143" y="7627"/>
                  </a:cubicBezTo>
                  <a:cubicBezTo>
                    <a:pt x="16491" y="7365"/>
                    <a:pt x="15822" y="7050"/>
                    <a:pt x="15144" y="6695"/>
                  </a:cubicBezTo>
                  <a:cubicBezTo>
                    <a:pt x="12743" y="5444"/>
                    <a:pt x="10547" y="4338"/>
                    <a:pt x="7961" y="2369"/>
                  </a:cubicBezTo>
                  <a:cubicBezTo>
                    <a:pt x="7441" y="1971"/>
                    <a:pt x="6925" y="1612"/>
                    <a:pt x="6422" y="1302"/>
                  </a:cubicBezTo>
                  <a:cubicBezTo>
                    <a:pt x="5096" y="484"/>
                    <a:pt x="3858" y="0"/>
                    <a:pt x="2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3"/>
            <p:cNvSpPr/>
            <p:nvPr/>
          </p:nvSpPr>
          <p:spPr>
            <a:xfrm>
              <a:off x="2660779" y="2477643"/>
              <a:ext cx="148244" cy="58131"/>
            </a:xfrm>
            <a:custGeom>
              <a:avLst/>
              <a:gdLst/>
              <a:ahLst/>
              <a:cxnLst/>
              <a:rect l="l" t="t" r="r" b="b"/>
              <a:pathLst>
                <a:path w="9837" h="3678" extrusionOk="0">
                  <a:moveTo>
                    <a:pt x="2883" y="0"/>
                  </a:moveTo>
                  <a:cubicBezTo>
                    <a:pt x="1668" y="0"/>
                    <a:pt x="0" y="363"/>
                    <a:pt x="1241" y="1926"/>
                  </a:cubicBezTo>
                  <a:cubicBezTo>
                    <a:pt x="1490" y="2241"/>
                    <a:pt x="1831" y="2468"/>
                    <a:pt x="2220" y="2578"/>
                  </a:cubicBezTo>
                  <a:cubicBezTo>
                    <a:pt x="3087" y="2836"/>
                    <a:pt x="3848" y="2823"/>
                    <a:pt x="4622" y="2862"/>
                  </a:cubicBezTo>
                  <a:cubicBezTo>
                    <a:pt x="6236" y="2949"/>
                    <a:pt x="7837" y="3212"/>
                    <a:pt x="9394" y="3636"/>
                  </a:cubicBezTo>
                  <a:cubicBezTo>
                    <a:pt x="9476" y="3657"/>
                    <a:pt x="9560" y="3677"/>
                    <a:pt x="9631" y="3677"/>
                  </a:cubicBezTo>
                  <a:cubicBezTo>
                    <a:pt x="9720" y="3677"/>
                    <a:pt x="9789" y="3646"/>
                    <a:pt x="9806" y="3549"/>
                  </a:cubicBezTo>
                  <a:cubicBezTo>
                    <a:pt x="9836" y="3374"/>
                    <a:pt x="9674" y="3041"/>
                    <a:pt x="9482" y="2796"/>
                  </a:cubicBezTo>
                  <a:cubicBezTo>
                    <a:pt x="9303" y="2578"/>
                    <a:pt x="9093" y="2381"/>
                    <a:pt x="8865" y="2214"/>
                  </a:cubicBezTo>
                  <a:cubicBezTo>
                    <a:pt x="7063" y="819"/>
                    <a:pt x="5422" y="316"/>
                    <a:pt x="3874" y="106"/>
                  </a:cubicBezTo>
                  <a:cubicBezTo>
                    <a:pt x="3717" y="49"/>
                    <a:pt x="3331" y="0"/>
                    <a:pt x="2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3"/>
            <p:cNvSpPr/>
            <p:nvPr/>
          </p:nvSpPr>
          <p:spPr>
            <a:xfrm>
              <a:off x="2628365" y="2385515"/>
              <a:ext cx="166026" cy="91290"/>
            </a:xfrm>
            <a:custGeom>
              <a:avLst/>
              <a:gdLst/>
              <a:ahLst/>
              <a:cxnLst/>
              <a:rect l="l" t="t" r="r" b="b"/>
              <a:pathLst>
                <a:path w="11017" h="5776" extrusionOk="0">
                  <a:moveTo>
                    <a:pt x="1174" y="0"/>
                  </a:moveTo>
                  <a:cubicBezTo>
                    <a:pt x="416" y="0"/>
                    <a:pt x="1" y="295"/>
                    <a:pt x="710" y="1268"/>
                  </a:cubicBezTo>
                  <a:cubicBezTo>
                    <a:pt x="1051" y="1731"/>
                    <a:pt x="1458" y="2024"/>
                    <a:pt x="1826" y="2247"/>
                  </a:cubicBezTo>
                  <a:cubicBezTo>
                    <a:pt x="2871" y="2890"/>
                    <a:pt x="3847" y="3249"/>
                    <a:pt x="4805" y="3603"/>
                  </a:cubicBezTo>
                  <a:lnTo>
                    <a:pt x="10487" y="5699"/>
                  </a:lnTo>
                  <a:cubicBezTo>
                    <a:pt x="10595" y="5738"/>
                    <a:pt x="10708" y="5776"/>
                    <a:pt x="10799" y="5776"/>
                  </a:cubicBezTo>
                  <a:cubicBezTo>
                    <a:pt x="10882" y="5776"/>
                    <a:pt x="10945" y="5745"/>
                    <a:pt x="10968" y="5655"/>
                  </a:cubicBezTo>
                  <a:cubicBezTo>
                    <a:pt x="11016" y="5467"/>
                    <a:pt x="10850" y="5091"/>
                    <a:pt x="10640" y="4811"/>
                  </a:cubicBezTo>
                  <a:cubicBezTo>
                    <a:pt x="10443" y="4557"/>
                    <a:pt x="10216" y="4325"/>
                    <a:pt x="9962" y="4128"/>
                  </a:cubicBezTo>
                  <a:cubicBezTo>
                    <a:pt x="7963" y="2471"/>
                    <a:pt x="6016" y="1338"/>
                    <a:pt x="4196" y="664"/>
                  </a:cubicBezTo>
                  <a:cubicBezTo>
                    <a:pt x="3830" y="531"/>
                    <a:pt x="2193" y="0"/>
                    <a:pt x="1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3"/>
            <p:cNvSpPr/>
            <p:nvPr/>
          </p:nvSpPr>
          <p:spPr>
            <a:xfrm>
              <a:off x="2386724" y="2350902"/>
              <a:ext cx="138373" cy="82091"/>
            </a:xfrm>
            <a:custGeom>
              <a:avLst/>
              <a:gdLst/>
              <a:ahLst/>
              <a:cxnLst/>
              <a:rect l="l" t="t" r="r" b="b"/>
              <a:pathLst>
                <a:path w="9182" h="5194" extrusionOk="0">
                  <a:moveTo>
                    <a:pt x="6138" y="0"/>
                  </a:moveTo>
                  <a:cubicBezTo>
                    <a:pt x="5018" y="0"/>
                    <a:pt x="4050" y="295"/>
                    <a:pt x="3233" y="824"/>
                  </a:cubicBezTo>
                  <a:cubicBezTo>
                    <a:pt x="2813" y="1095"/>
                    <a:pt x="0" y="3309"/>
                    <a:pt x="2012" y="4875"/>
                  </a:cubicBezTo>
                  <a:cubicBezTo>
                    <a:pt x="2336" y="5126"/>
                    <a:pt x="2617" y="5193"/>
                    <a:pt x="2862" y="5193"/>
                  </a:cubicBezTo>
                  <a:cubicBezTo>
                    <a:pt x="2928" y="5193"/>
                    <a:pt x="2992" y="5189"/>
                    <a:pt x="3053" y="5181"/>
                  </a:cubicBezTo>
                  <a:cubicBezTo>
                    <a:pt x="3880" y="5089"/>
                    <a:pt x="4519" y="4682"/>
                    <a:pt x="5144" y="4280"/>
                  </a:cubicBezTo>
                  <a:lnTo>
                    <a:pt x="8902" y="1870"/>
                  </a:lnTo>
                  <a:cubicBezTo>
                    <a:pt x="9038" y="1778"/>
                    <a:pt x="9182" y="1655"/>
                    <a:pt x="9099" y="1354"/>
                  </a:cubicBezTo>
                  <a:cubicBezTo>
                    <a:pt x="9016" y="1056"/>
                    <a:pt x="8731" y="693"/>
                    <a:pt x="8478" y="496"/>
                  </a:cubicBezTo>
                  <a:cubicBezTo>
                    <a:pt x="8272" y="343"/>
                    <a:pt x="8036" y="242"/>
                    <a:pt x="7786" y="194"/>
                  </a:cubicBezTo>
                  <a:cubicBezTo>
                    <a:pt x="7205" y="63"/>
                    <a:pt x="6655" y="0"/>
                    <a:pt x="6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3"/>
            <p:cNvSpPr/>
            <p:nvPr/>
          </p:nvSpPr>
          <p:spPr>
            <a:xfrm>
              <a:off x="2456587" y="2431050"/>
              <a:ext cx="108851" cy="97438"/>
            </a:xfrm>
            <a:custGeom>
              <a:avLst/>
              <a:gdLst/>
              <a:ahLst/>
              <a:cxnLst/>
              <a:rect l="l" t="t" r="r" b="b"/>
              <a:pathLst>
                <a:path w="7223" h="6165" extrusionOk="0">
                  <a:moveTo>
                    <a:pt x="5671" y="0"/>
                  </a:moveTo>
                  <a:cubicBezTo>
                    <a:pt x="4240" y="0"/>
                    <a:pt x="3123" y="570"/>
                    <a:pt x="2293" y="1558"/>
                  </a:cubicBezTo>
                  <a:cubicBezTo>
                    <a:pt x="1991" y="1921"/>
                    <a:pt x="1" y="4756"/>
                    <a:pt x="1821" y="5980"/>
                  </a:cubicBezTo>
                  <a:cubicBezTo>
                    <a:pt x="2023" y="6118"/>
                    <a:pt x="2200" y="6165"/>
                    <a:pt x="2356" y="6165"/>
                  </a:cubicBezTo>
                  <a:cubicBezTo>
                    <a:pt x="2484" y="6165"/>
                    <a:pt x="2598" y="6134"/>
                    <a:pt x="2700" y="6094"/>
                  </a:cubicBezTo>
                  <a:cubicBezTo>
                    <a:pt x="3356" y="5836"/>
                    <a:pt x="3820" y="5289"/>
                    <a:pt x="4275" y="4751"/>
                  </a:cubicBezTo>
                  <a:lnTo>
                    <a:pt x="7022" y="1519"/>
                  </a:lnTo>
                  <a:cubicBezTo>
                    <a:pt x="7122" y="1401"/>
                    <a:pt x="7223" y="1243"/>
                    <a:pt x="7118" y="950"/>
                  </a:cubicBezTo>
                  <a:cubicBezTo>
                    <a:pt x="7017" y="653"/>
                    <a:pt x="6737" y="333"/>
                    <a:pt x="6506" y="184"/>
                  </a:cubicBezTo>
                  <a:cubicBezTo>
                    <a:pt x="6331" y="66"/>
                    <a:pt x="6121" y="5"/>
                    <a:pt x="5906" y="5"/>
                  </a:cubicBezTo>
                  <a:cubicBezTo>
                    <a:pt x="5827" y="2"/>
                    <a:pt x="5749" y="0"/>
                    <a:pt x="5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3"/>
            <p:cNvSpPr/>
            <p:nvPr/>
          </p:nvSpPr>
          <p:spPr>
            <a:xfrm>
              <a:off x="2657389" y="2673562"/>
              <a:ext cx="36138" cy="39702"/>
            </a:xfrm>
            <a:custGeom>
              <a:avLst/>
              <a:gdLst/>
              <a:ahLst/>
              <a:cxnLst/>
              <a:rect l="l" t="t" r="r" b="b"/>
              <a:pathLst>
                <a:path w="2398" h="2512" extrusionOk="0">
                  <a:moveTo>
                    <a:pt x="1074" y="1"/>
                  </a:moveTo>
                  <a:cubicBezTo>
                    <a:pt x="997" y="1"/>
                    <a:pt x="919" y="13"/>
                    <a:pt x="844" y="37"/>
                  </a:cubicBezTo>
                  <a:cubicBezTo>
                    <a:pt x="494" y="142"/>
                    <a:pt x="0" y="531"/>
                    <a:pt x="101" y="1174"/>
                  </a:cubicBezTo>
                  <a:cubicBezTo>
                    <a:pt x="227" y="2000"/>
                    <a:pt x="1014" y="2512"/>
                    <a:pt x="1452" y="2512"/>
                  </a:cubicBezTo>
                  <a:cubicBezTo>
                    <a:pt x="1484" y="2512"/>
                    <a:pt x="1513" y="2509"/>
                    <a:pt x="1540" y="2504"/>
                  </a:cubicBezTo>
                  <a:cubicBezTo>
                    <a:pt x="1824" y="2452"/>
                    <a:pt x="2078" y="2285"/>
                    <a:pt x="2240" y="2040"/>
                  </a:cubicBezTo>
                  <a:cubicBezTo>
                    <a:pt x="2345" y="1887"/>
                    <a:pt x="2397" y="1708"/>
                    <a:pt x="2389" y="1520"/>
                  </a:cubicBezTo>
                  <a:cubicBezTo>
                    <a:pt x="2362" y="1231"/>
                    <a:pt x="2266" y="951"/>
                    <a:pt x="2104" y="706"/>
                  </a:cubicBezTo>
                  <a:cubicBezTo>
                    <a:pt x="1907" y="409"/>
                    <a:pt x="1641" y="181"/>
                    <a:pt x="1413" y="81"/>
                  </a:cubicBezTo>
                  <a:cubicBezTo>
                    <a:pt x="1308" y="28"/>
                    <a:pt x="1191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3"/>
            <p:cNvSpPr/>
            <p:nvPr/>
          </p:nvSpPr>
          <p:spPr>
            <a:xfrm>
              <a:off x="2704451" y="2742646"/>
              <a:ext cx="32973" cy="35719"/>
            </a:xfrm>
            <a:custGeom>
              <a:avLst/>
              <a:gdLst/>
              <a:ahLst/>
              <a:cxnLst/>
              <a:rect l="l" t="t" r="r" b="b"/>
              <a:pathLst>
                <a:path w="2188" h="2260" extrusionOk="0">
                  <a:moveTo>
                    <a:pt x="977" y="1"/>
                  </a:moveTo>
                  <a:cubicBezTo>
                    <a:pt x="930" y="1"/>
                    <a:pt x="883" y="5"/>
                    <a:pt x="836" y="14"/>
                  </a:cubicBezTo>
                  <a:cubicBezTo>
                    <a:pt x="495" y="71"/>
                    <a:pt x="0" y="360"/>
                    <a:pt x="40" y="937"/>
                  </a:cubicBezTo>
                  <a:cubicBezTo>
                    <a:pt x="95" y="1711"/>
                    <a:pt x="861" y="2259"/>
                    <a:pt x="1268" y="2259"/>
                  </a:cubicBezTo>
                  <a:cubicBezTo>
                    <a:pt x="1277" y="2259"/>
                    <a:pt x="1286" y="2259"/>
                    <a:pt x="1295" y="2258"/>
                  </a:cubicBezTo>
                  <a:cubicBezTo>
                    <a:pt x="1567" y="2245"/>
                    <a:pt x="1816" y="2123"/>
                    <a:pt x="1995" y="1921"/>
                  </a:cubicBezTo>
                  <a:cubicBezTo>
                    <a:pt x="2105" y="1799"/>
                    <a:pt x="2170" y="1641"/>
                    <a:pt x="2175" y="1480"/>
                  </a:cubicBezTo>
                  <a:cubicBezTo>
                    <a:pt x="2188" y="1274"/>
                    <a:pt x="2122" y="998"/>
                    <a:pt x="1973" y="732"/>
                  </a:cubicBezTo>
                  <a:cubicBezTo>
                    <a:pt x="1829" y="478"/>
                    <a:pt x="1623" y="259"/>
                    <a:pt x="1374" y="110"/>
                  </a:cubicBezTo>
                  <a:cubicBezTo>
                    <a:pt x="1253" y="39"/>
                    <a:pt x="1116" y="1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3"/>
            <p:cNvSpPr/>
            <p:nvPr/>
          </p:nvSpPr>
          <p:spPr>
            <a:xfrm>
              <a:off x="2753758" y="2804728"/>
              <a:ext cx="28166" cy="32985"/>
            </a:xfrm>
            <a:custGeom>
              <a:avLst/>
              <a:gdLst/>
              <a:ahLst/>
              <a:cxnLst/>
              <a:rect l="l" t="t" r="r" b="b"/>
              <a:pathLst>
                <a:path w="1869" h="2087" extrusionOk="0">
                  <a:moveTo>
                    <a:pt x="858" y="1"/>
                  </a:moveTo>
                  <a:cubicBezTo>
                    <a:pt x="810" y="1"/>
                    <a:pt x="761" y="7"/>
                    <a:pt x="714" y="19"/>
                  </a:cubicBezTo>
                  <a:cubicBezTo>
                    <a:pt x="420" y="89"/>
                    <a:pt x="1" y="386"/>
                    <a:pt x="40" y="915"/>
                  </a:cubicBezTo>
                  <a:cubicBezTo>
                    <a:pt x="90" y="1619"/>
                    <a:pt x="726" y="2086"/>
                    <a:pt x="1076" y="2086"/>
                  </a:cubicBezTo>
                  <a:cubicBezTo>
                    <a:pt x="1091" y="2086"/>
                    <a:pt x="1106" y="2085"/>
                    <a:pt x="1120" y="2083"/>
                  </a:cubicBezTo>
                  <a:cubicBezTo>
                    <a:pt x="1361" y="2053"/>
                    <a:pt x="1575" y="1926"/>
                    <a:pt x="1715" y="1738"/>
                  </a:cubicBezTo>
                  <a:cubicBezTo>
                    <a:pt x="1811" y="1615"/>
                    <a:pt x="1864" y="1471"/>
                    <a:pt x="1868" y="1318"/>
                  </a:cubicBezTo>
                  <a:cubicBezTo>
                    <a:pt x="1868" y="1077"/>
                    <a:pt x="1807" y="841"/>
                    <a:pt x="1689" y="636"/>
                  </a:cubicBezTo>
                  <a:cubicBezTo>
                    <a:pt x="1567" y="408"/>
                    <a:pt x="1387" y="216"/>
                    <a:pt x="1168" y="84"/>
                  </a:cubicBezTo>
                  <a:cubicBezTo>
                    <a:pt x="1075" y="30"/>
                    <a:pt x="967" y="1"/>
                    <a:pt x="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3"/>
            <p:cNvSpPr/>
            <p:nvPr/>
          </p:nvSpPr>
          <p:spPr>
            <a:xfrm>
              <a:off x="2538460" y="2344564"/>
              <a:ext cx="46370" cy="37837"/>
            </a:xfrm>
            <a:custGeom>
              <a:avLst/>
              <a:gdLst/>
              <a:ahLst/>
              <a:cxnLst/>
              <a:rect l="l" t="t" r="r" b="b"/>
              <a:pathLst>
                <a:path w="3077" h="2394" extrusionOk="0">
                  <a:moveTo>
                    <a:pt x="791" y="0"/>
                  </a:moveTo>
                  <a:cubicBezTo>
                    <a:pt x="490" y="0"/>
                    <a:pt x="233" y="90"/>
                    <a:pt x="167" y="346"/>
                  </a:cubicBezTo>
                  <a:cubicBezTo>
                    <a:pt x="1" y="998"/>
                    <a:pt x="959" y="1951"/>
                    <a:pt x="1523" y="2188"/>
                  </a:cubicBezTo>
                  <a:cubicBezTo>
                    <a:pt x="1845" y="2324"/>
                    <a:pt x="2147" y="2393"/>
                    <a:pt x="2411" y="2393"/>
                  </a:cubicBezTo>
                  <a:cubicBezTo>
                    <a:pt x="2478" y="2393"/>
                    <a:pt x="2542" y="2389"/>
                    <a:pt x="2604" y="2380"/>
                  </a:cubicBezTo>
                  <a:cubicBezTo>
                    <a:pt x="2770" y="2358"/>
                    <a:pt x="2914" y="2306"/>
                    <a:pt x="2997" y="2157"/>
                  </a:cubicBezTo>
                  <a:cubicBezTo>
                    <a:pt x="3076" y="2008"/>
                    <a:pt x="3072" y="1750"/>
                    <a:pt x="2940" y="1444"/>
                  </a:cubicBezTo>
                  <a:cubicBezTo>
                    <a:pt x="2787" y="1111"/>
                    <a:pt x="2564" y="814"/>
                    <a:pt x="2293" y="569"/>
                  </a:cubicBezTo>
                  <a:cubicBezTo>
                    <a:pt x="2079" y="385"/>
                    <a:pt x="1838" y="241"/>
                    <a:pt x="1571" y="149"/>
                  </a:cubicBezTo>
                  <a:cubicBezTo>
                    <a:pt x="1341" y="66"/>
                    <a:pt x="1049" y="0"/>
                    <a:pt x="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3"/>
            <p:cNvSpPr/>
            <p:nvPr/>
          </p:nvSpPr>
          <p:spPr>
            <a:xfrm>
              <a:off x="2575742" y="2611116"/>
              <a:ext cx="56543" cy="53247"/>
            </a:xfrm>
            <a:custGeom>
              <a:avLst/>
              <a:gdLst/>
              <a:ahLst/>
              <a:cxnLst/>
              <a:rect l="l" t="t" r="r" b="b"/>
              <a:pathLst>
                <a:path w="3752" h="3369" extrusionOk="0">
                  <a:moveTo>
                    <a:pt x="1803" y="0"/>
                  </a:moveTo>
                  <a:cubicBezTo>
                    <a:pt x="945" y="0"/>
                    <a:pt x="1" y="785"/>
                    <a:pt x="1228" y="2488"/>
                  </a:cubicBezTo>
                  <a:cubicBezTo>
                    <a:pt x="1582" y="2973"/>
                    <a:pt x="2041" y="3253"/>
                    <a:pt x="2387" y="3336"/>
                  </a:cubicBezTo>
                  <a:cubicBezTo>
                    <a:pt x="2480" y="3358"/>
                    <a:pt x="2568" y="3368"/>
                    <a:pt x="2651" y="3368"/>
                  </a:cubicBezTo>
                  <a:cubicBezTo>
                    <a:pt x="3169" y="3368"/>
                    <a:pt x="3471" y="2964"/>
                    <a:pt x="3629" y="2439"/>
                  </a:cubicBezTo>
                  <a:cubicBezTo>
                    <a:pt x="3734" y="2103"/>
                    <a:pt x="3752" y="1595"/>
                    <a:pt x="3410" y="1035"/>
                  </a:cubicBezTo>
                  <a:cubicBezTo>
                    <a:pt x="3069" y="475"/>
                    <a:pt x="2544" y="156"/>
                    <a:pt x="2155" y="47"/>
                  </a:cubicBezTo>
                  <a:cubicBezTo>
                    <a:pt x="2044" y="16"/>
                    <a:pt x="1924" y="0"/>
                    <a:pt x="1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3"/>
            <p:cNvSpPr/>
            <p:nvPr/>
          </p:nvSpPr>
          <p:spPr>
            <a:xfrm>
              <a:off x="2543026" y="2509126"/>
              <a:ext cx="64876" cy="64769"/>
            </a:xfrm>
            <a:custGeom>
              <a:avLst/>
              <a:gdLst/>
              <a:ahLst/>
              <a:cxnLst/>
              <a:rect l="l" t="t" r="r" b="b"/>
              <a:pathLst>
                <a:path w="4305" h="4098" extrusionOk="0">
                  <a:moveTo>
                    <a:pt x="2131" y="0"/>
                  </a:moveTo>
                  <a:cubicBezTo>
                    <a:pt x="1142" y="0"/>
                    <a:pt x="0" y="1073"/>
                    <a:pt x="1548" y="3140"/>
                  </a:cubicBezTo>
                  <a:cubicBezTo>
                    <a:pt x="1977" y="3713"/>
                    <a:pt x="2506" y="4015"/>
                    <a:pt x="2896" y="4081"/>
                  </a:cubicBezTo>
                  <a:cubicBezTo>
                    <a:pt x="2966" y="4092"/>
                    <a:pt x="3033" y="4098"/>
                    <a:pt x="3098" y="4098"/>
                  </a:cubicBezTo>
                  <a:cubicBezTo>
                    <a:pt x="3735" y="4098"/>
                    <a:pt x="4070" y="3547"/>
                    <a:pt x="4217" y="2851"/>
                  </a:cubicBezTo>
                  <a:cubicBezTo>
                    <a:pt x="4304" y="2418"/>
                    <a:pt x="4295" y="1797"/>
                    <a:pt x="3875" y="1132"/>
                  </a:cubicBezTo>
                  <a:cubicBezTo>
                    <a:pt x="3455" y="472"/>
                    <a:pt x="2852" y="126"/>
                    <a:pt x="2410" y="30"/>
                  </a:cubicBezTo>
                  <a:cubicBezTo>
                    <a:pt x="2320" y="10"/>
                    <a:pt x="2226" y="0"/>
                    <a:pt x="2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3"/>
            <p:cNvSpPr/>
            <p:nvPr/>
          </p:nvSpPr>
          <p:spPr>
            <a:xfrm>
              <a:off x="2521356" y="2556921"/>
              <a:ext cx="43959" cy="44633"/>
            </a:xfrm>
            <a:custGeom>
              <a:avLst/>
              <a:gdLst/>
              <a:ahLst/>
              <a:cxnLst/>
              <a:rect l="l" t="t" r="r" b="b"/>
              <a:pathLst>
                <a:path w="2917" h="2824" extrusionOk="0">
                  <a:moveTo>
                    <a:pt x="1459" y="0"/>
                  </a:moveTo>
                  <a:cubicBezTo>
                    <a:pt x="791" y="0"/>
                    <a:pt x="1" y="773"/>
                    <a:pt x="1057" y="2194"/>
                  </a:cubicBezTo>
                  <a:cubicBezTo>
                    <a:pt x="1346" y="2579"/>
                    <a:pt x="1700" y="2780"/>
                    <a:pt x="1963" y="2815"/>
                  </a:cubicBezTo>
                  <a:cubicBezTo>
                    <a:pt x="2003" y="2821"/>
                    <a:pt x="2042" y="2824"/>
                    <a:pt x="2079" y="2824"/>
                  </a:cubicBezTo>
                  <a:cubicBezTo>
                    <a:pt x="2518" y="2824"/>
                    <a:pt x="2745" y="2432"/>
                    <a:pt x="2837" y="1940"/>
                  </a:cubicBezTo>
                  <a:cubicBezTo>
                    <a:pt x="2916" y="1529"/>
                    <a:pt x="2829" y="1100"/>
                    <a:pt x="2601" y="755"/>
                  </a:cubicBezTo>
                  <a:cubicBezTo>
                    <a:pt x="2317" y="304"/>
                    <a:pt x="1910" y="77"/>
                    <a:pt x="1617" y="16"/>
                  </a:cubicBezTo>
                  <a:cubicBezTo>
                    <a:pt x="1566" y="5"/>
                    <a:pt x="1513" y="0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3"/>
            <p:cNvSpPr/>
            <p:nvPr/>
          </p:nvSpPr>
          <p:spPr>
            <a:xfrm>
              <a:off x="2565555" y="2402016"/>
              <a:ext cx="57311" cy="70664"/>
            </a:xfrm>
            <a:custGeom>
              <a:avLst/>
              <a:gdLst/>
              <a:ahLst/>
              <a:cxnLst/>
              <a:rect l="l" t="t" r="r" b="b"/>
              <a:pathLst>
                <a:path w="3803" h="4471" extrusionOk="0">
                  <a:moveTo>
                    <a:pt x="1251" y="0"/>
                  </a:moveTo>
                  <a:cubicBezTo>
                    <a:pt x="1105" y="0"/>
                    <a:pt x="973" y="13"/>
                    <a:pt x="862" y="27"/>
                  </a:cubicBezTo>
                  <a:cubicBezTo>
                    <a:pt x="451" y="75"/>
                    <a:pt x="136" y="315"/>
                    <a:pt x="88" y="840"/>
                  </a:cubicBezTo>
                  <a:cubicBezTo>
                    <a:pt x="1" y="1864"/>
                    <a:pt x="1147" y="3736"/>
                    <a:pt x="2227" y="4300"/>
                  </a:cubicBezTo>
                  <a:cubicBezTo>
                    <a:pt x="2451" y="4418"/>
                    <a:pt x="2658" y="4470"/>
                    <a:pt x="2843" y="4470"/>
                  </a:cubicBezTo>
                  <a:cubicBezTo>
                    <a:pt x="3336" y="4470"/>
                    <a:pt x="3673" y="4096"/>
                    <a:pt x="3736" y="3561"/>
                  </a:cubicBezTo>
                  <a:cubicBezTo>
                    <a:pt x="3802" y="3006"/>
                    <a:pt x="3583" y="2021"/>
                    <a:pt x="3102" y="1182"/>
                  </a:cubicBezTo>
                  <a:cubicBezTo>
                    <a:pt x="2717" y="508"/>
                    <a:pt x="2258" y="206"/>
                    <a:pt x="1838" y="79"/>
                  </a:cubicBezTo>
                  <a:cubicBezTo>
                    <a:pt x="1629" y="19"/>
                    <a:pt x="1429" y="0"/>
                    <a:pt x="1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3"/>
            <p:cNvSpPr/>
            <p:nvPr/>
          </p:nvSpPr>
          <p:spPr>
            <a:xfrm>
              <a:off x="2307549" y="2326468"/>
              <a:ext cx="37389" cy="39228"/>
            </a:xfrm>
            <a:custGeom>
              <a:avLst/>
              <a:gdLst/>
              <a:ahLst/>
              <a:cxnLst/>
              <a:rect l="l" t="t" r="r" b="b"/>
              <a:pathLst>
                <a:path w="2481" h="2482" extrusionOk="0">
                  <a:moveTo>
                    <a:pt x="806" y="1"/>
                  </a:moveTo>
                  <a:cubicBezTo>
                    <a:pt x="674" y="1"/>
                    <a:pt x="550" y="31"/>
                    <a:pt x="442" y="96"/>
                  </a:cubicBezTo>
                  <a:cubicBezTo>
                    <a:pt x="0" y="358"/>
                    <a:pt x="5" y="1089"/>
                    <a:pt x="447" y="1723"/>
                  </a:cubicBezTo>
                  <a:cubicBezTo>
                    <a:pt x="782" y="2196"/>
                    <a:pt x="1267" y="2481"/>
                    <a:pt x="1673" y="2481"/>
                  </a:cubicBezTo>
                  <a:cubicBezTo>
                    <a:pt x="1808" y="2481"/>
                    <a:pt x="1934" y="2450"/>
                    <a:pt x="2043" y="2383"/>
                  </a:cubicBezTo>
                  <a:cubicBezTo>
                    <a:pt x="2481" y="2121"/>
                    <a:pt x="2476" y="1395"/>
                    <a:pt x="2035" y="765"/>
                  </a:cubicBezTo>
                  <a:cubicBezTo>
                    <a:pt x="1704" y="289"/>
                    <a:pt x="1215" y="1"/>
                    <a:pt x="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3"/>
            <p:cNvSpPr/>
            <p:nvPr/>
          </p:nvSpPr>
          <p:spPr>
            <a:xfrm>
              <a:off x="2350391" y="2302349"/>
              <a:ext cx="51509" cy="48790"/>
            </a:xfrm>
            <a:custGeom>
              <a:avLst/>
              <a:gdLst/>
              <a:ahLst/>
              <a:cxnLst/>
              <a:rect l="l" t="t" r="r" b="b"/>
              <a:pathLst>
                <a:path w="3418" h="3087" extrusionOk="0">
                  <a:moveTo>
                    <a:pt x="1054" y="1"/>
                  </a:moveTo>
                  <a:cubicBezTo>
                    <a:pt x="961" y="1"/>
                    <a:pt x="872" y="11"/>
                    <a:pt x="788" y="34"/>
                  </a:cubicBezTo>
                  <a:cubicBezTo>
                    <a:pt x="123" y="209"/>
                    <a:pt x="1" y="1035"/>
                    <a:pt x="517" y="1871"/>
                  </a:cubicBezTo>
                  <a:cubicBezTo>
                    <a:pt x="961" y="2593"/>
                    <a:pt x="1739" y="3087"/>
                    <a:pt x="2369" y="3087"/>
                  </a:cubicBezTo>
                  <a:cubicBezTo>
                    <a:pt x="2464" y="3087"/>
                    <a:pt x="2556" y="3076"/>
                    <a:pt x="2643" y="3052"/>
                  </a:cubicBezTo>
                  <a:cubicBezTo>
                    <a:pt x="3299" y="2873"/>
                    <a:pt x="3417" y="2055"/>
                    <a:pt x="2910" y="1228"/>
                  </a:cubicBezTo>
                  <a:cubicBezTo>
                    <a:pt x="2467" y="503"/>
                    <a:pt x="1685" y="1"/>
                    <a:pt x="10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3"/>
            <p:cNvSpPr/>
            <p:nvPr/>
          </p:nvSpPr>
          <p:spPr>
            <a:xfrm>
              <a:off x="2329369" y="2392454"/>
              <a:ext cx="33968" cy="35640"/>
            </a:xfrm>
            <a:custGeom>
              <a:avLst/>
              <a:gdLst/>
              <a:ahLst/>
              <a:cxnLst/>
              <a:rect l="l" t="t" r="r" b="b"/>
              <a:pathLst>
                <a:path w="2254" h="2255" extrusionOk="0">
                  <a:moveTo>
                    <a:pt x="736" y="1"/>
                  </a:moveTo>
                  <a:cubicBezTo>
                    <a:pt x="613" y="1"/>
                    <a:pt x="498" y="29"/>
                    <a:pt x="398" y="89"/>
                  </a:cubicBezTo>
                  <a:cubicBezTo>
                    <a:pt x="0" y="334"/>
                    <a:pt x="0" y="999"/>
                    <a:pt x="403" y="1572"/>
                  </a:cubicBezTo>
                  <a:cubicBezTo>
                    <a:pt x="706" y="2000"/>
                    <a:pt x="1144" y="2254"/>
                    <a:pt x="1512" y="2254"/>
                  </a:cubicBezTo>
                  <a:cubicBezTo>
                    <a:pt x="1637" y="2254"/>
                    <a:pt x="1754" y="2225"/>
                    <a:pt x="1855" y="2163"/>
                  </a:cubicBezTo>
                  <a:cubicBezTo>
                    <a:pt x="2253" y="1918"/>
                    <a:pt x="2249" y="1257"/>
                    <a:pt x="1851" y="689"/>
                  </a:cubicBezTo>
                  <a:cubicBezTo>
                    <a:pt x="1549" y="258"/>
                    <a:pt x="1106" y="1"/>
                    <a:pt x="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3"/>
            <p:cNvSpPr/>
            <p:nvPr/>
          </p:nvSpPr>
          <p:spPr>
            <a:xfrm>
              <a:off x="2368264" y="2448672"/>
              <a:ext cx="33440" cy="35229"/>
            </a:xfrm>
            <a:custGeom>
              <a:avLst/>
              <a:gdLst/>
              <a:ahLst/>
              <a:cxnLst/>
              <a:rect l="l" t="t" r="r" b="b"/>
              <a:pathLst>
                <a:path w="2219" h="2229" extrusionOk="0">
                  <a:moveTo>
                    <a:pt x="741" y="1"/>
                  </a:moveTo>
                  <a:cubicBezTo>
                    <a:pt x="616" y="1"/>
                    <a:pt x="499" y="30"/>
                    <a:pt x="398" y="93"/>
                  </a:cubicBezTo>
                  <a:cubicBezTo>
                    <a:pt x="0" y="338"/>
                    <a:pt x="5" y="999"/>
                    <a:pt x="403" y="1563"/>
                  </a:cubicBezTo>
                  <a:cubicBezTo>
                    <a:pt x="695" y="1979"/>
                    <a:pt x="1126" y="2228"/>
                    <a:pt x="1487" y="2228"/>
                  </a:cubicBezTo>
                  <a:cubicBezTo>
                    <a:pt x="1612" y="2228"/>
                    <a:pt x="1729" y="2199"/>
                    <a:pt x="1829" y="2136"/>
                  </a:cubicBezTo>
                  <a:cubicBezTo>
                    <a:pt x="2218" y="1887"/>
                    <a:pt x="2218" y="1235"/>
                    <a:pt x="1824" y="670"/>
                  </a:cubicBezTo>
                  <a:cubicBezTo>
                    <a:pt x="1532" y="251"/>
                    <a:pt x="1103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3"/>
            <p:cNvSpPr/>
            <p:nvPr/>
          </p:nvSpPr>
          <p:spPr>
            <a:xfrm>
              <a:off x="2414663" y="2505871"/>
              <a:ext cx="32913" cy="34755"/>
            </a:xfrm>
            <a:custGeom>
              <a:avLst/>
              <a:gdLst/>
              <a:ahLst/>
              <a:cxnLst/>
              <a:rect l="l" t="t" r="r" b="b"/>
              <a:pathLst>
                <a:path w="2184" h="2199" extrusionOk="0">
                  <a:moveTo>
                    <a:pt x="737" y="0"/>
                  </a:moveTo>
                  <a:cubicBezTo>
                    <a:pt x="610" y="0"/>
                    <a:pt x="492" y="31"/>
                    <a:pt x="390" y="96"/>
                  </a:cubicBezTo>
                  <a:cubicBezTo>
                    <a:pt x="1" y="341"/>
                    <a:pt x="1" y="993"/>
                    <a:pt x="390" y="1548"/>
                  </a:cubicBezTo>
                  <a:cubicBezTo>
                    <a:pt x="677" y="1958"/>
                    <a:pt x="1095" y="2199"/>
                    <a:pt x="1449" y="2199"/>
                  </a:cubicBezTo>
                  <a:cubicBezTo>
                    <a:pt x="1575" y="2199"/>
                    <a:pt x="1693" y="2168"/>
                    <a:pt x="1794" y="2104"/>
                  </a:cubicBezTo>
                  <a:cubicBezTo>
                    <a:pt x="2184" y="1855"/>
                    <a:pt x="2179" y="1207"/>
                    <a:pt x="1794" y="656"/>
                  </a:cubicBezTo>
                  <a:cubicBezTo>
                    <a:pt x="1513" y="246"/>
                    <a:pt x="1094" y="0"/>
                    <a:pt x="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3"/>
            <p:cNvSpPr/>
            <p:nvPr/>
          </p:nvSpPr>
          <p:spPr>
            <a:xfrm>
              <a:off x="2461997" y="2553791"/>
              <a:ext cx="32325" cy="34392"/>
            </a:xfrm>
            <a:custGeom>
              <a:avLst/>
              <a:gdLst/>
              <a:ahLst/>
              <a:cxnLst/>
              <a:rect l="l" t="t" r="r" b="b"/>
              <a:pathLst>
                <a:path w="2145" h="2176" extrusionOk="0">
                  <a:moveTo>
                    <a:pt x="726" y="0"/>
                  </a:moveTo>
                  <a:cubicBezTo>
                    <a:pt x="600" y="0"/>
                    <a:pt x="483" y="31"/>
                    <a:pt x="381" y="95"/>
                  </a:cubicBezTo>
                  <a:cubicBezTo>
                    <a:pt x="1" y="340"/>
                    <a:pt x="1" y="992"/>
                    <a:pt x="386" y="1539"/>
                  </a:cubicBezTo>
                  <a:cubicBezTo>
                    <a:pt x="664" y="1939"/>
                    <a:pt x="1069" y="2176"/>
                    <a:pt x="1416" y="2176"/>
                  </a:cubicBezTo>
                  <a:cubicBezTo>
                    <a:pt x="1543" y="2176"/>
                    <a:pt x="1662" y="2144"/>
                    <a:pt x="1763" y="2077"/>
                  </a:cubicBezTo>
                  <a:cubicBezTo>
                    <a:pt x="2144" y="1828"/>
                    <a:pt x="2144" y="1189"/>
                    <a:pt x="1763" y="642"/>
                  </a:cubicBezTo>
                  <a:cubicBezTo>
                    <a:pt x="1486" y="239"/>
                    <a:pt x="1076" y="0"/>
                    <a:pt x="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3"/>
            <p:cNvSpPr/>
            <p:nvPr/>
          </p:nvSpPr>
          <p:spPr>
            <a:xfrm>
              <a:off x="2528966" y="2624155"/>
              <a:ext cx="25137" cy="26837"/>
            </a:xfrm>
            <a:custGeom>
              <a:avLst/>
              <a:gdLst/>
              <a:ahLst/>
              <a:cxnLst/>
              <a:rect l="l" t="t" r="r" b="b"/>
              <a:pathLst>
                <a:path w="1668" h="1698" extrusionOk="0">
                  <a:moveTo>
                    <a:pt x="574" y="0"/>
                  </a:moveTo>
                  <a:cubicBezTo>
                    <a:pt x="474" y="0"/>
                    <a:pt x="379" y="26"/>
                    <a:pt x="298" y="79"/>
                  </a:cubicBezTo>
                  <a:cubicBezTo>
                    <a:pt x="1" y="276"/>
                    <a:pt x="1" y="783"/>
                    <a:pt x="298" y="1208"/>
                  </a:cubicBezTo>
                  <a:cubicBezTo>
                    <a:pt x="515" y="1516"/>
                    <a:pt x="829" y="1698"/>
                    <a:pt x="1098" y="1698"/>
                  </a:cubicBezTo>
                  <a:cubicBezTo>
                    <a:pt x="1199" y="1698"/>
                    <a:pt x="1294" y="1672"/>
                    <a:pt x="1374" y="1619"/>
                  </a:cubicBezTo>
                  <a:cubicBezTo>
                    <a:pt x="1668" y="1422"/>
                    <a:pt x="1668" y="919"/>
                    <a:pt x="1374" y="495"/>
                  </a:cubicBezTo>
                  <a:cubicBezTo>
                    <a:pt x="1158" y="182"/>
                    <a:pt x="844" y="0"/>
                    <a:pt x="5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3"/>
            <p:cNvSpPr/>
            <p:nvPr/>
          </p:nvSpPr>
          <p:spPr>
            <a:xfrm>
              <a:off x="2614199" y="2700731"/>
              <a:ext cx="24413" cy="26284"/>
            </a:xfrm>
            <a:custGeom>
              <a:avLst/>
              <a:gdLst/>
              <a:ahLst/>
              <a:cxnLst/>
              <a:rect l="l" t="t" r="r" b="b"/>
              <a:pathLst>
                <a:path w="1620" h="1663" extrusionOk="0">
                  <a:moveTo>
                    <a:pt x="567" y="0"/>
                  </a:moveTo>
                  <a:cubicBezTo>
                    <a:pt x="466" y="0"/>
                    <a:pt x="371" y="26"/>
                    <a:pt x="290" y="81"/>
                  </a:cubicBezTo>
                  <a:cubicBezTo>
                    <a:pt x="1" y="278"/>
                    <a:pt x="1" y="772"/>
                    <a:pt x="290" y="1188"/>
                  </a:cubicBezTo>
                  <a:cubicBezTo>
                    <a:pt x="498" y="1487"/>
                    <a:pt x="800" y="1662"/>
                    <a:pt x="1058" y="1662"/>
                  </a:cubicBezTo>
                  <a:cubicBezTo>
                    <a:pt x="1158" y="1662"/>
                    <a:pt x="1252" y="1636"/>
                    <a:pt x="1331" y="1581"/>
                  </a:cubicBezTo>
                  <a:cubicBezTo>
                    <a:pt x="1615" y="1384"/>
                    <a:pt x="1620" y="890"/>
                    <a:pt x="1335" y="475"/>
                  </a:cubicBezTo>
                  <a:cubicBezTo>
                    <a:pt x="1127" y="175"/>
                    <a:pt x="827" y="0"/>
                    <a:pt x="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3"/>
            <p:cNvSpPr/>
            <p:nvPr/>
          </p:nvSpPr>
          <p:spPr>
            <a:xfrm>
              <a:off x="2769823" y="2876577"/>
              <a:ext cx="21565" cy="30393"/>
            </a:xfrm>
            <a:custGeom>
              <a:avLst/>
              <a:gdLst/>
              <a:ahLst/>
              <a:cxnLst/>
              <a:rect l="l" t="t" r="r" b="b"/>
              <a:pathLst>
                <a:path w="1431" h="1923" extrusionOk="0">
                  <a:moveTo>
                    <a:pt x="305" y="0"/>
                  </a:moveTo>
                  <a:cubicBezTo>
                    <a:pt x="115" y="0"/>
                    <a:pt x="1" y="165"/>
                    <a:pt x="24" y="464"/>
                  </a:cubicBezTo>
                  <a:cubicBezTo>
                    <a:pt x="54" y="919"/>
                    <a:pt x="396" y="1509"/>
                    <a:pt x="780" y="1785"/>
                  </a:cubicBezTo>
                  <a:cubicBezTo>
                    <a:pt x="911" y="1878"/>
                    <a:pt x="1030" y="1923"/>
                    <a:pt x="1129" y="1923"/>
                  </a:cubicBezTo>
                  <a:cubicBezTo>
                    <a:pt x="1317" y="1923"/>
                    <a:pt x="1430" y="1760"/>
                    <a:pt x="1410" y="1461"/>
                  </a:cubicBezTo>
                  <a:cubicBezTo>
                    <a:pt x="1375" y="1006"/>
                    <a:pt x="1039" y="416"/>
                    <a:pt x="654" y="140"/>
                  </a:cubicBezTo>
                  <a:cubicBezTo>
                    <a:pt x="523" y="46"/>
                    <a:pt x="404" y="0"/>
                    <a:pt x="3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3"/>
            <p:cNvSpPr/>
            <p:nvPr/>
          </p:nvSpPr>
          <p:spPr>
            <a:xfrm>
              <a:off x="2634046" y="2514548"/>
              <a:ext cx="37328" cy="121003"/>
            </a:xfrm>
            <a:custGeom>
              <a:avLst/>
              <a:gdLst/>
              <a:ahLst/>
              <a:cxnLst/>
              <a:rect l="l" t="t" r="r" b="b"/>
              <a:pathLst>
                <a:path w="2477" h="7656" extrusionOk="0">
                  <a:moveTo>
                    <a:pt x="1546" y="1"/>
                  </a:moveTo>
                  <a:cubicBezTo>
                    <a:pt x="1040" y="1"/>
                    <a:pt x="686" y="244"/>
                    <a:pt x="429" y="601"/>
                  </a:cubicBezTo>
                  <a:cubicBezTo>
                    <a:pt x="154" y="991"/>
                    <a:pt x="18" y="1555"/>
                    <a:pt x="9" y="2220"/>
                  </a:cubicBezTo>
                  <a:cubicBezTo>
                    <a:pt x="1" y="2889"/>
                    <a:pt x="123" y="3663"/>
                    <a:pt x="372" y="4499"/>
                  </a:cubicBezTo>
                  <a:cubicBezTo>
                    <a:pt x="657" y="5431"/>
                    <a:pt x="1055" y="6323"/>
                    <a:pt x="1562" y="7154"/>
                  </a:cubicBezTo>
                  <a:cubicBezTo>
                    <a:pt x="1739" y="7441"/>
                    <a:pt x="2004" y="7656"/>
                    <a:pt x="2173" y="7656"/>
                  </a:cubicBezTo>
                  <a:cubicBezTo>
                    <a:pt x="2184" y="7656"/>
                    <a:pt x="2195" y="7655"/>
                    <a:pt x="2205" y="7653"/>
                  </a:cubicBezTo>
                  <a:cubicBezTo>
                    <a:pt x="2284" y="7635"/>
                    <a:pt x="2323" y="7570"/>
                    <a:pt x="2323" y="7473"/>
                  </a:cubicBezTo>
                  <a:lnTo>
                    <a:pt x="2323" y="7456"/>
                  </a:lnTo>
                  <a:cubicBezTo>
                    <a:pt x="2332" y="6843"/>
                    <a:pt x="2297" y="6266"/>
                    <a:pt x="2288" y="5724"/>
                  </a:cubicBezTo>
                  <a:cubicBezTo>
                    <a:pt x="2280" y="5181"/>
                    <a:pt x="2275" y="4661"/>
                    <a:pt x="2288" y="4153"/>
                  </a:cubicBezTo>
                  <a:cubicBezTo>
                    <a:pt x="2302" y="3646"/>
                    <a:pt x="2328" y="3152"/>
                    <a:pt x="2367" y="2648"/>
                  </a:cubicBezTo>
                  <a:cubicBezTo>
                    <a:pt x="2407" y="2145"/>
                    <a:pt x="2459" y="1647"/>
                    <a:pt x="2472" y="1034"/>
                  </a:cubicBezTo>
                  <a:lnTo>
                    <a:pt x="2472" y="1017"/>
                  </a:lnTo>
                  <a:cubicBezTo>
                    <a:pt x="2477" y="781"/>
                    <a:pt x="2267" y="400"/>
                    <a:pt x="2000" y="173"/>
                  </a:cubicBezTo>
                  <a:cubicBezTo>
                    <a:pt x="1882" y="68"/>
                    <a:pt x="1772" y="15"/>
                    <a:pt x="1685" y="6"/>
                  </a:cubicBezTo>
                  <a:cubicBezTo>
                    <a:pt x="1637" y="2"/>
                    <a:pt x="1591" y="1"/>
                    <a:pt x="15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3"/>
            <p:cNvSpPr/>
            <p:nvPr/>
          </p:nvSpPr>
          <p:spPr>
            <a:xfrm>
              <a:off x="2742155" y="2750469"/>
              <a:ext cx="792200" cy="798674"/>
            </a:xfrm>
            <a:custGeom>
              <a:avLst/>
              <a:gdLst/>
              <a:ahLst/>
              <a:cxnLst/>
              <a:rect l="l" t="t" r="r" b="b"/>
              <a:pathLst>
                <a:path w="52568" h="50533" extrusionOk="0">
                  <a:moveTo>
                    <a:pt x="33906" y="0"/>
                  </a:moveTo>
                  <a:cubicBezTo>
                    <a:pt x="33906" y="0"/>
                    <a:pt x="1" y="15591"/>
                    <a:pt x="29081" y="41504"/>
                  </a:cubicBezTo>
                  <a:cubicBezTo>
                    <a:pt x="36398" y="48024"/>
                    <a:pt x="41407" y="50532"/>
                    <a:pt x="44748" y="50532"/>
                  </a:cubicBezTo>
                  <a:cubicBezTo>
                    <a:pt x="52567" y="50532"/>
                    <a:pt x="51259" y="36796"/>
                    <a:pt x="49046" y="28582"/>
                  </a:cubicBezTo>
                  <a:cubicBezTo>
                    <a:pt x="46067" y="17533"/>
                    <a:pt x="39160" y="5460"/>
                    <a:pt x="33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3"/>
            <p:cNvSpPr/>
            <p:nvPr/>
          </p:nvSpPr>
          <p:spPr>
            <a:xfrm>
              <a:off x="3064237" y="2961229"/>
              <a:ext cx="131561" cy="190355"/>
            </a:xfrm>
            <a:custGeom>
              <a:avLst/>
              <a:gdLst/>
              <a:ahLst/>
              <a:cxnLst/>
              <a:rect l="l" t="t" r="r" b="b"/>
              <a:pathLst>
                <a:path w="8730" h="12044" extrusionOk="0">
                  <a:moveTo>
                    <a:pt x="7582" y="0"/>
                  </a:moveTo>
                  <a:cubicBezTo>
                    <a:pt x="7561" y="0"/>
                    <a:pt x="7540" y="2"/>
                    <a:pt x="7520" y="7"/>
                  </a:cubicBezTo>
                  <a:cubicBezTo>
                    <a:pt x="7385" y="38"/>
                    <a:pt x="7245" y="60"/>
                    <a:pt x="7100" y="77"/>
                  </a:cubicBezTo>
                  <a:lnTo>
                    <a:pt x="4874" y="287"/>
                  </a:lnTo>
                  <a:cubicBezTo>
                    <a:pt x="3032" y="466"/>
                    <a:pt x="1803" y="1678"/>
                    <a:pt x="941" y="3445"/>
                  </a:cubicBezTo>
                  <a:cubicBezTo>
                    <a:pt x="36" y="5300"/>
                    <a:pt x="1" y="7562"/>
                    <a:pt x="464" y="10143"/>
                  </a:cubicBezTo>
                  <a:cubicBezTo>
                    <a:pt x="661" y="11248"/>
                    <a:pt x="1405" y="12043"/>
                    <a:pt x="1851" y="12043"/>
                  </a:cubicBezTo>
                  <a:cubicBezTo>
                    <a:pt x="1981" y="12043"/>
                    <a:pt x="2085" y="11977"/>
                    <a:pt x="2144" y="11831"/>
                  </a:cubicBezTo>
                  <a:cubicBezTo>
                    <a:pt x="2901" y="9968"/>
                    <a:pt x="3815" y="8030"/>
                    <a:pt x="4992" y="6245"/>
                  </a:cubicBezTo>
                  <a:cubicBezTo>
                    <a:pt x="6015" y="4697"/>
                    <a:pt x="7122" y="3205"/>
                    <a:pt x="8303" y="1774"/>
                  </a:cubicBezTo>
                  <a:cubicBezTo>
                    <a:pt x="8365" y="1700"/>
                    <a:pt x="8421" y="1621"/>
                    <a:pt x="8474" y="1538"/>
                  </a:cubicBezTo>
                  <a:cubicBezTo>
                    <a:pt x="8729" y="1128"/>
                    <a:pt x="8055" y="0"/>
                    <a:pt x="7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3"/>
            <p:cNvSpPr/>
            <p:nvPr/>
          </p:nvSpPr>
          <p:spPr>
            <a:xfrm>
              <a:off x="3111510" y="2793949"/>
              <a:ext cx="145169" cy="153087"/>
            </a:xfrm>
            <a:custGeom>
              <a:avLst/>
              <a:gdLst/>
              <a:ahLst/>
              <a:cxnLst/>
              <a:rect l="l" t="t" r="r" b="b"/>
              <a:pathLst>
                <a:path w="9633" h="9686" extrusionOk="0">
                  <a:moveTo>
                    <a:pt x="9632" y="1"/>
                  </a:moveTo>
                  <a:lnTo>
                    <a:pt x="9632" y="1"/>
                  </a:lnTo>
                  <a:cubicBezTo>
                    <a:pt x="7856" y="1138"/>
                    <a:pt x="3075" y="4511"/>
                    <a:pt x="0" y="9686"/>
                  </a:cubicBezTo>
                  <a:lnTo>
                    <a:pt x="3355" y="9379"/>
                  </a:lnTo>
                  <a:cubicBezTo>
                    <a:pt x="4834" y="9248"/>
                    <a:pt x="6024" y="8518"/>
                    <a:pt x="6811" y="7280"/>
                  </a:cubicBezTo>
                  <a:cubicBezTo>
                    <a:pt x="8224" y="5062"/>
                    <a:pt x="9182" y="2590"/>
                    <a:pt x="9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3"/>
            <p:cNvSpPr/>
            <p:nvPr/>
          </p:nvSpPr>
          <p:spPr>
            <a:xfrm>
              <a:off x="3096998" y="3019107"/>
              <a:ext cx="112678" cy="263406"/>
            </a:xfrm>
            <a:custGeom>
              <a:avLst/>
              <a:gdLst/>
              <a:ahLst/>
              <a:cxnLst/>
              <a:rect l="l" t="t" r="r" b="b"/>
              <a:pathLst>
                <a:path w="7477" h="16666" extrusionOk="0">
                  <a:moveTo>
                    <a:pt x="6422" y="0"/>
                  </a:moveTo>
                  <a:cubicBezTo>
                    <a:pt x="6374" y="0"/>
                    <a:pt x="6328" y="24"/>
                    <a:pt x="6287" y="77"/>
                  </a:cubicBezTo>
                  <a:cubicBezTo>
                    <a:pt x="5359" y="1249"/>
                    <a:pt x="4450" y="2509"/>
                    <a:pt x="3666" y="3703"/>
                  </a:cubicBezTo>
                  <a:cubicBezTo>
                    <a:pt x="2337" y="5733"/>
                    <a:pt x="1339" y="7964"/>
                    <a:pt x="534" y="10050"/>
                  </a:cubicBezTo>
                  <a:cubicBezTo>
                    <a:pt x="1" y="11441"/>
                    <a:pt x="771" y="14009"/>
                    <a:pt x="2350" y="16065"/>
                  </a:cubicBezTo>
                  <a:lnTo>
                    <a:pt x="2411" y="16144"/>
                  </a:lnTo>
                  <a:cubicBezTo>
                    <a:pt x="2677" y="16487"/>
                    <a:pt x="2969" y="16666"/>
                    <a:pt x="3185" y="16666"/>
                  </a:cubicBezTo>
                  <a:cubicBezTo>
                    <a:pt x="3360" y="16666"/>
                    <a:pt x="3485" y="16548"/>
                    <a:pt x="3505" y="16305"/>
                  </a:cubicBezTo>
                  <a:cubicBezTo>
                    <a:pt x="3745" y="13453"/>
                    <a:pt x="4581" y="9591"/>
                    <a:pt x="6877" y="5173"/>
                  </a:cubicBezTo>
                  <a:cubicBezTo>
                    <a:pt x="7345" y="4272"/>
                    <a:pt x="7477" y="2566"/>
                    <a:pt x="6995" y="860"/>
                  </a:cubicBezTo>
                  <a:cubicBezTo>
                    <a:pt x="6881" y="450"/>
                    <a:pt x="6631" y="0"/>
                    <a:pt x="64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3"/>
            <p:cNvSpPr/>
            <p:nvPr/>
          </p:nvSpPr>
          <p:spPr>
            <a:xfrm>
              <a:off x="3162596" y="3127198"/>
              <a:ext cx="71929" cy="233155"/>
            </a:xfrm>
            <a:custGeom>
              <a:avLst/>
              <a:gdLst/>
              <a:ahLst/>
              <a:cxnLst/>
              <a:rect l="l" t="t" r="r" b="b"/>
              <a:pathLst>
                <a:path w="4773" h="14752" extrusionOk="0">
                  <a:moveTo>
                    <a:pt x="3162" y="1"/>
                  </a:moveTo>
                  <a:cubicBezTo>
                    <a:pt x="3105" y="1"/>
                    <a:pt x="3057" y="27"/>
                    <a:pt x="3027" y="88"/>
                  </a:cubicBezTo>
                  <a:cubicBezTo>
                    <a:pt x="1194" y="3841"/>
                    <a:pt x="446" y="7131"/>
                    <a:pt x="158" y="9506"/>
                  </a:cubicBezTo>
                  <a:cubicBezTo>
                    <a:pt x="0" y="10822"/>
                    <a:pt x="954" y="12896"/>
                    <a:pt x="2275" y="14099"/>
                  </a:cubicBezTo>
                  <a:cubicBezTo>
                    <a:pt x="2371" y="14186"/>
                    <a:pt x="2463" y="14270"/>
                    <a:pt x="2555" y="14348"/>
                  </a:cubicBezTo>
                  <a:cubicBezTo>
                    <a:pt x="2872" y="14621"/>
                    <a:pt x="3167" y="14751"/>
                    <a:pt x="3405" y="14751"/>
                  </a:cubicBezTo>
                  <a:cubicBezTo>
                    <a:pt x="3761" y="14751"/>
                    <a:pt x="3986" y="14458"/>
                    <a:pt x="3955" y="13915"/>
                  </a:cubicBezTo>
                  <a:cubicBezTo>
                    <a:pt x="3740" y="10433"/>
                    <a:pt x="4121" y="8137"/>
                    <a:pt x="4497" y="6798"/>
                  </a:cubicBezTo>
                  <a:cubicBezTo>
                    <a:pt x="4773" y="5818"/>
                    <a:pt x="4725" y="4515"/>
                    <a:pt x="4344" y="3049"/>
                  </a:cubicBezTo>
                  <a:cubicBezTo>
                    <a:pt x="4147" y="2275"/>
                    <a:pt x="3963" y="1505"/>
                    <a:pt x="3793" y="744"/>
                  </a:cubicBezTo>
                  <a:cubicBezTo>
                    <a:pt x="3707" y="356"/>
                    <a:pt x="3371" y="1"/>
                    <a:pt x="3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3"/>
            <p:cNvSpPr/>
            <p:nvPr/>
          </p:nvSpPr>
          <p:spPr>
            <a:xfrm>
              <a:off x="3259433" y="2793190"/>
              <a:ext cx="47666" cy="61134"/>
            </a:xfrm>
            <a:custGeom>
              <a:avLst/>
              <a:gdLst/>
              <a:ahLst/>
              <a:cxnLst/>
              <a:rect l="l" t="t" r="r" b="b"/>
              <a:pathLst>
                <a:path w="3163" h="3868" extrusionOk="0">
                  <a:moveTo>
                    <a:pt x="849" y="1"/>
                  </a:moveTo>
                  <a:cubicBezTo>
                    <a:pt x="704" y="1317"/>
                    <a:pt x="416" y="2612"/>
                    <a:pt x="0" y="3868"/>
                  </a:cubicBezTo>
                  <a:cubicBezTo>
                    <a:pt x="1138" y="3382"/>
                    <a:pt x="2494" y="3281"/>
                    <a:pt x="3163" y="3242"/>
                  </a:cubicBezTo>
                  <a:cubicBezTo>
                    <a:pt x="3132" y="3150"/>
                    <a:pt x="1557" y="867"/>
                    <a:pt x="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3"/>
            <p:cNvSpPr/>
            <p:nvPr/>
          </p:nvSpPr>
          <p:spPr>
            <a:xfrm>
              <a:off x="3324880" y="2872215"/>
              <a:ext cx="155402" cy="492484"/>
            </a:xfrm>
            <a:custGeom>
              <a:avLst/>
              <a:gdLst/>
              <a:ahLst/>
              <a:cxnLst/>
              <a:rect l="l" t="t" r="r" b="b"/>
              <a:pathLst>
                <a:path w="10312" h="31160" extrusionOk="0">
                  <a:moveTo>
                    <a:pt x="1" y="1"/>
                  </a:moveTo>
                  <a:lnTo>
                    <a:pt x="1" y="1"/>
                  </a:lnTo>
                  <a:cubicBezTo>
                    <a:pt x="1619" y="5530"/>
                    <a:pt x="6007" y="20591"/>
                    <a:pt x="8426" y="29764"/>
                  </a:cubicBezTo>
                  <a:cubicBezTo>
                    <a:pt x="8637" y="30561"/>
                    <a:pt x="9249" y="31160"/>
                    <a:pt x="9636" y="31160"/>
                  </a:cubicBezTo>
                  <a:cubicBezTo>
                    <a:pt x="9810" y="31160"/>
                    <a:pt x="9939" y="31039"/>
                    <a:pt x="9966" y="30761"/>
                  </a:cubicBezTo>
                  <a:cubicBezTo>
                    <a:pt x="10311" y="27340"/>
                    <a:pt x="9786" y="23255"/>
                    <a:pt x="8942" y="20145"/>
                  </a:cubicBezTo>
                  <a:cubicBezTo>
                    <a:pt x="7197" y="13692"/>
                    <a:pt x="3614" y="586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3"/>
            <p:cNvSpPr/>
            <p:nvPr/>
          </p:nvSpPr>
          <p:spPr>
            <a:xfrm>
              <a:off x="3234779" y="3210032"/>
              <a:ext cx="77610" cy="212862"/>
            </a:xfrm>
            <a:custGeom>
              <a:avLst/>
              <a:gdLst/>
              <a:ahLst/>
              <a:cxnLst/>
              <a:rect l="l" t="t" r="r" b="b"/>
              <a:pathLst>
                <a:path w="5150" h="13468" extrusionOk="0">
                  <a:moveTo>
                    <a:pt x="2537" y="1"/>
                  </a:moveTo>
                  <a:cubicBezTo>
                    <a:pt x="2507" y="1"/>
                    <a:pt x="2480" y="11"/>
                    <a:pt x="2459" y="35"/>
                  </a:cubicBezTo>
                  <a:cubicBezTo>
                    <a:pt x="1571" y="1010"/>
                    <a:pt x="796" y="2038"/>
                    <a:pt x="403" y="3657"/>
                  </a:cubicBezTo>
                  <a:lnTo>
                    <a:pt x="394" y="3696"/>
                  </a:lnTo>
                  <a:cubicBezTo>
                    <a:pt x="114" y="4868"/>
                    <a:pt x="0" y="6225"/>
                    <a:pt x="9" y="7651"/>
                  </a:cubicBezTo>
                  <a:cubicBezTo>
                    <a:pt x="13" y="9453"/>
                    <a:pt x="1409" y="11924"/>
                    <a:pt x="3019" y="13049"/>
                  </a:cubicBezTo>
                  <a:lnTo>
                    <a:pt x="3080" y="13088"/>
                  </a:lnTo>
                  <a:cubicBezTo>
                    <a:pt x="3454" y="13348"/>
                    <a:pt x="3789" y="13468"/>
                    <a:pt x="4068" y="13468"/>
                  </a:cubicBezTo>
                  <a:cubicBezTo>
                    <a:pt x="4811" y="13468"/>
                    <a:pt x="5150" y="12615"/>
                    <a:pt x="4755" y="11294"/>
                  </a:cubicBezTo>
                  <a:cubicBezTo>
                    <a:pt x="3723" y="7812"/>
                    <a:pt x="3128" y="4217"/>
                    <a:pt x="2975" y="595"/>
                  </a:cubicBezTo>
                  <a:cubicBezTo>
                    <a:pt x="2964" y="324"/>
                    <a:pt x="2702" y="1"/>
                    <a:pt x="2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3"/>
            <p:cNvSpPr/>
            <p:nvPr/>
          </p:nvSpPr>
          <p:spPr>
            <a:xfrm>
              <a:off x="3207880" y="2864629"/>
              <a:ext cx="115316" cy="333201"/>
            </a:xfrm>
            <a:custGeom>
              <a:avLst/>
              <a:gdLst/>
              <a:ahLst/>
              <a:cxnLst/>
              <a:rect l="l" t="t" r="r" b="b"/>
              <a:pathLst>
                <a:path w="7652" h="21082" extrusionOk="0">
                  <a:moveTo>
                    <a:pt x="6489" y="1"/>
                  </a:moveTo>
                  <a:cubicBezTo>
                    <a:pt x="6230" y="1"/>
                    <a:pt x="4219" y="417"/>
                    <a:pt x="3356" y="988"/>
                  </a:cubicBezTo>
                  <a:cubicBezTo>
                    <a:pt x="2052" y="1859"/>
                    <a:pt x="954" y="3180"/>
                    <a:pt x="657" y="5358"/>
                  </a:cubicBezTo>
                  <a:cubicBezTo>
                    <a:pt x="0" y="10152"/>
                    <a:pt x="1256" y="16342"/>
                    <a:pt x="2192" y="20021"/>
                  </a:cubicBezTo>
                  <a:cubicBezTo>
                    <a:pt x="2332" y="20572"/>
                    <a:pt x="2804" y="21082"/>
                    <a:pt x="3113" y="21082"/>
                  </a:cubicBezTo>
                  <a:cubicBezTo>
                    <a:pt x="3170" y="21082"/>
                    <a:pt x="3221" y="21064"/>
                    <a:pt x="3264" y="21027"/>
                  </a:cubicBezTo>
                  <a:cubicBezTo>
                    <a:pt x="7651" y="17164"/>
                    <a:pt x="3732" y="5625"/>
                    <a:pt x="6514" y="4"/>
                  </a:cubicBezTo>
                  <a:cubicBezTo>
                    <a:pt x="6510" y="2"/>
                    <a:pt x="6501" y="1"/>
                    <a:pt x="6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3"/>
            <p:cNvSpPr/>
            <p:nvPr/>
          </p:nvSpPr>
          <p:spPr>
            <a:xfrm>
              <a:off x="3309268" y="2886535"/>
              <a:ext cx="149525" cy="554692"/>
            </a:xfrm>
            <a:custGeom>
              <a:avLst/>
              <a:gdLst/>
              <a:ahLst/>
              <a:cxnLst/>
              <a:rect l="l" t="t" r="r" b="b"/>
              <a:pathLst>
                <a:path w="9922" h="35096" extrusionOk="0">
                  <a:moveTo>
                    <a:pt x="591" y="0"/>
                  </a:moveTo>
                  <a:cubicBezTo>
                    <a:pt x="363" y="1614"/>
                    <a:pt x="210" y="3312"/>
                    <a:pt x="131" y="5061"/>
                  </a:cubicBezTo>
                  <a:cubicBezTo>
                    <a:pt x="0" y="8005"/>
                    <a:pt x="75" y="17808"/>
                    <a:pt x="5214" y="31465"/>
                  </a:cubicBezTo>
                  <a:cubicBezTo>
                    <a:pt x="6004" y="33559"/>
                    <a:pt x="7641" y="35095"/>
                    <a:pt x="8746" y="35095"/>
                  </a:cubicBezTo>
                  <a:cubicBezTo>
                    <a:pt x="9079" y="35095"/>
                    <a:pt x="9364" y="34956"/>
                    <a:pt x="9563" y="34650"/>
                  </a:cubicBezTo>
                  <a:lnTo>
                    <a:pt x="9584" y="34619"/>
                  </a:lnTo>
                  <a:cubicBezTo>
                    <a:pt x="9878" y="34164"/>
                    <a:pt x="9921" y="33416"/>
                    <a:pt x="9707" y="32528"/>
                  </a:cubicBezTo>
                  <a:cubicBezTo>
                    <a:pt x="7887" y="25057"/>
                    <a:pt x="2752" y="7388"/>
                    <a:pt x="5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3"/>
            <p:cNvSpPr/>
            <p:nvPr/>
          </p:nvSpPr>
          <p:spPr>
            <a:xfrm>
              <a:off x="3282956" y="3129964"/>
              <a:ext cx="116928" cy="335445"/>
            </a:xfrm>
            <a:custGeom>
              <a:avLst/>
              <a:gdLst/>
              <a:ahLst/>
              <a:cxnLst/>
              <a:rect l="l" t="t" r="r" b="b"/>
              <a:pathLst>
                <a:path w="7759" h="21224" extrusionOk="0">
                  <a:moveTo>
                    <a:pt x="1838" y="0"/>
                  </a:moveTo>
                  <a:cubicBezTo>
                    <a:pt x="1562" y="551"/>
                    <a:pt x="1331" y="1168"/>
                    <a:pt x="1064" y="2437"/>
                  </a:cubicBezTo>
                  <a:cubicBezTo>
                    <a:pt x="526" y="4602"/>
                    <a:pt x="1" y="9396"/>
                    <a:pt x="2485" y="17052"/>
                  </a:cubicBezTo>
                  <a:cubicBezTo>
                    <a:pt x="3129" y="19038"/>
                    <a:pt x="4730" y="20892"/>
                    <a:pt x="6037" y="21177"/>
                  </a:cubicBezTo>
                  <a:lnTo>
                    <a:pt x="6138" y="21194"/>
                  </a:lnTo>
                  <a:cubicBezTo>
                    <a:pt x="6234" y="21214"/>
                    <a:pt x="6325" y="21223"/>
                    <a:pt x="6411" y="21223"/>
                  </a:cubicBezTo>
                  <a:cubicBezTo>
                    <a:pt x="7458" y="21223"/>
                    <a:pt x="7758" y="19813"/>
                    <a:pt x="7035" y="18023"/>
                  </a:cubicBezTo>
                  <a:cubicBezTo>
                    <a:pt x="4638" y="12100"/>
                    <a:pt x="2905" y="6164"/>
                    <a:pt x="1904" y="372"/>
                  </a:cubicBezTo>
                  <a:cubicBezTo>
                    <a:pt x="1882" y="245"/>
                    <a:pt x="1860" y="123"/>
                    <a:pt x="1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3"/>
            <p:cNvSpPr/>
            <p:nvPr/>
          </p:nvSpPr>
          <p:spPr>
            <a:xfrm>
              <a:off x="3033028" y="3154746"/>
              <a:ext cx="22620" cy="36936"/>
            </a:xfrm>
            <a:custGeom>
              <a:avLst/>
              <a:gdLst/>
              <a:ahLst/>
              <a:cxnLst/>
              <a:rect l="l" t="t" r="r" b="b"/>
              <a:pathLst>
                <a:path w="1501" h="2337" extrusionOk="0">
                  <a:moveTo>
                    <a:pt x="307" y="0"/>
                  </a:moveTo>
                  <a:cubicBezTo>
                    <a:pt x="61" y="0"/>
                    <a:pt x="1" y="408"/>
                    <a:pt x="178" y="983"/>
                  </a:cubicBezTo>
                  <a:cubicBezTo>
                    <a:pt x="379" y="1621"/>
                    <a:pt x="794" y="2220"/>
                    <a:pt x="1109" y="2321"/>
                  </a:cubicBezTo>
                  <a:cubicBezTo>
                    <a:pt x="1141" y="2332"/>
                    <a:pt x="1171" y="2337"/>
                    <a:pt x="1198" y="2337"/>
                  </a:cubicBezTo>
                  <a:cubicBezTo>
                    <a:pt x="1441" y="2337"/>
                    <a:pt x="1501" y="1929"/>
                    <a:pt x="1324" y="1359"/>
                  </a:cubicBezTo>
                  <a:cubicBezTo>
                    <a:pt x="1127" y="720"/>
                    <a:pt x="711" y="121"/>
                    <a:pt x="396" y="16"/>
                  </a:cubicBezTo>
                  <a:cubicBezTo>
                    <a:pt x="364" y="5"/>
                    <a:pt x="334" y="0"/>
                    <a:pt x="3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3"/>
            <p:cNvSpPr/>
            <p:nvPr/>
          </p:nvSpPr>
          <p:spPr>
            <a:xfrm>
              <a:off x="3026050" y="3091779"/>
              <a:ext cx="14965" cy="26489"/>
            </a:xfrm>
            <a:custGeom>
              <a:avLst/>
              <a:gdLst/>
              <a:ahLst/>
              <a:cxnLst/>
              <a:rect l="l" t="t" r="r" b="b"/>
              <a:pathLst>
                <a:path w="993" h="1676" extrusionOk="0">
                  <a:moveTo>
                    <a:pt x="256" y="0"/>
                  </a:moveTo>
                  <a:cubicBezTo>
                    <a:pt x="99" y="0"/>
                    <a:pt x="0" y="185"/>
                    <a:pt x="19" y="496"/>
                  </a:cubicBezTo>
                  <a:cubicBezTo>
                    <a:pt x="46" y="916"/>
                    <a:pt x="282" y="1410"/>
                    <a:pt x="544" y="1603"/>
                  </a:cubicBezTo>
                  <a:cubicBezTo>
                    <a:pt x="614" y="1652"/>
                    <a:pt x="678" y="1676"/>
                    <a:pt x="734" y="1676"/>
                  </a:cubicBezTo>
                  <a:cubicBezTo>
                    <a:pt x="893" y="1676"/>
                    <a:pt x="992" y="1492"/>
                    <a:pt x="973" y="1183"/>
                  </a:cubicBezTo>
                  <a:cubicBezTo>
                    <a:pt x="947" y="763"/>
                    <a:pt x="711" y="264"/>
                    <a:pt x="448" y="76"/>
                  </a:cubicBezTo>
                  <a:cubicBezTo>
                    <a:pt x="378" y="25"/>
                    <a:pt x="313" y="0"/>
                    <a:pt x="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3"/>
            <p:cNvSpPr/>
            <p:nvPr/>
          </p:nvSpPr>
          <p:spPr>
            <a:xfrm>
              <a:off x="3063543" y="3227639"/>
              <a:ext cx="23298" cy="34234"/>
            </a:xfrm>
            <a:custGeom>
              <a:avLst/>
              <a:gdLst/>
              <a:ahLst/>
              <a:cxnLst/>
              <a:rect l="l" t="t" r="r" b="b"/>
              <a:pathLst>
                <a:path w="1546" h="2166" extrusionOk="0">
                  <a:moveTo>
                    <a:pt x="324" y="1"/>
                  </a:moveTo>
                  <a:cubicBezTo>
                    <a:pt x="78" y="1"/>
                    <a:pt x="1" y="344"/>
                    <a:pt x="152" y="850"/>
                  </a:cubicBezTo>
                  <a:cubicBezTo>
                    <a:pt x="331" y="1432"/>
                    <a:pt x="755" y="2009"/>
                    <a:pt x="1097" y="2140"/>
                  </a:cubicBezTo>
                  <a:cubicBezTo>
                    <a:pt x="1142" y="2157"/>
                    <a:pt x="1185" y="2166"/>
                    <a:pt x="1223" y="2166"/>
                  </a:cubicBezTo>
                  <a:cubicBezTo>
                    <a:pt x="1468" y="2166"/>
                    <a:pt x="1545" y="1826"/>
                    <a:pt x="1394" y="1322"/>
                  </a:cubicBezTo>
                  <a:cubicBezTo>
                    <a:pt x="1215" y="741"/>
                    <a:pt x="795" y="159"/>
                    <a:pt x="454" y="28"/>
                  </a:cubicBezTo>
                  <a:cubicBezTo>
                    <a:pt x="406" y="10"/>
                    <a:pt x="363" y="1"/>
                    <a:pt x="3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3"/>
            <p:cNvSpPr/>
            <p:nvPr/>
          </p:nvSpPr>
          <p:spPr>
            <a:xfrm>
              <a:off x="3106311" y="3292139"/>
              <a:ext cx="23660" cy="31689"/>
            </a:xfrm>
            <a:custGeom>
              <a:avLst/>
              <a:gdLst/>
              <a:ahLst/>
              <a:cxnLst/>
              <a:rect l="l" t="t" r="r" b="b"/>
              <a:pathLst>
                <a:path w="1570" h="2005" extrusionOk="0">
                  <a:moveTo>
                    <a:pt x="334" y="0"/>
                  </a:moveTo>
                  <a:cubicBezTo>
                    <a:pt x="101" y="0"/>
                    <a:pt x="1" y="266"/>
                    <a:pt x="109" y="684"/>
                  </a:cubicBezTo>
                  <a:cubicBezTo>
                    <a:pt x="249" y="1209"/>
                    <a:pt x="660" y="1778"/>
                    <a:pt x="1032" y="1953"/>
                  </a:cubicBezTo>
                  <a:cubicBezTo>
                    <a:pt x="1106" y="1988"/>
                    <a:pt x="1174" y="2004"/>
                    <a:pt x="1232" y="2004"/>
                  </a:cubicBezTo>
                  <a:cubicBezTo>
                    <a:pt x="1468" y="2004"/>
                    <a:pt x="1569" y="1739"/>
                    <a:pt x="1461" y="1323"/>
                  </a:cubicBezTo>
                  <a:cubicBezTo>
                    <a:pt x="1325" y="798"/>
                    <a:pt x="914" y="229"/>
                    <a:pt x="538" y="54"/>
                  </a:cubicBezTo>
                  <a:cubicBezTo>
                    <a:pt x="462" y="18"/>
                    <a:pt x="394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3"/>
            <p:cNvSpPr/>
            <p:nvPr/>
          </p:nvSpPr>
          <p:spPr>
            <a:xfrm>
              <a:off x="3154157" y="3349416"/>
              <a:ext cx="23931" cy="29650"/>
            </a:xfrm>
            <a:custGeom>
              <a:avLst/>
              <a:gdLst/>
              <a:ahLst/>
              <a:cxnLst/>
              <a:rect l="l" t="t" r="r" b="b"/>
              <a:pathLst>
                <a:path w="1588" h="1876" extrusionOk="0">
                  <a:moveTo>
                    <a:pt x="327" y="0"/>
                  </a:moveTo>
                  <a:cubicBezTo>
                    <a:pt x="110" y="0"/>
                    <a:pt x="1" y="199"/>
                    <a:pt x="70" y="538"/>
                  </a:cubicBezTo>
                  <a:cubicBezTo>
                    <a:pt x="167" y="1006"/>
                    <a:pt x="569" y="1566"/>
                    <a:pt x="967" y="1784"/>
                  </a:cubicBezTo>
                  <a:cubicBezTo>
                    <a:pt x="1079" y="1846"/>
                    <a:pt x="1178" y="1875"/>
                    <a:pt x="1261" y="1875"/>
                  </a:cubicBezTo>
                  <a:cubicBezTo>
                    <a:pt x="1479" y="1875"/>
                    <a:pt x="1588" y="1676"/>
                    <a:pt x="1518" y="1338"/>
                  </a:cubicBezTo>
                  <a:cubicBezTo>
                    <a:pt x="1422" y="870"/>
                    <a:pt x="1020" y="314"/>
                    <a:pt x="622" y="91"/>
                  </a:cubicBezTo>
                  <a:cubicBezTo>
                    <a:pt x="510" y="30"/>
                    <a:pt x="411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3"/>
            <p:cNvSpPr/>
            <p:nvPr/>
          </p:nvSpPr>
          <p:spPr>
            <a:xfrm>
              <a:off x="3204263" y="3397148"/>
              <a:ext cx="24413" cy="28101"/>
            </a:xfrm>
            <a:custGeom>
              <a:avLst/>
              <a:gdLst/>
              <a:ahLst/>
              <a:cxnLst/>
              <a:rect l="l" t="t" r="r" b="b"/>
              <a:pathLst>
                <a:path w="1620" h="1778" extrusionOk="0">
                  <a:moveTo>
                    <a:pt x="306" y="1"/>
                  </a:moveTo>
                  <a:cubicBezTo>
                    <a:pt x="110" y="1"/>
                    <a:pt x="0" y="146"/>
                    <a:pt x="39" y="409"/>
                  </a:cubicBezTo>
                  <a:cubicBezTo>
                    <a:pt x="96" y="825"/>
                    <a:pt x="490" y="1376"/>
                    <a:pt x="918" y="1638"/>
                  </a:cubicBezTo>
                  <a:cubicBezTo>
                    <a:pt x="1071" y="1732"/>
                    <a:pt x="1207" y="1778"/>
                    <a:pt x="1316" y="1778"/>
                  </a:cubicBezTo>
                  <a:cubicBezTo>
                    <a:pt x="1511" y="1778"/>
                    <a:pt x="1620" y="1633"/>
                    <a:pt x="1583" y="1367"/>
                  </a:cubicBezTo>
                  <a:cubicBezTo>
                    <a:pt x="1527" y="956"/>
                    <a:pt x="1133" y="409"/>
                    <a:pt x="709" y="142"/>
                  </a:cubicBezTo>
                  <a:cubicBezTo>
                    <a:pt x="554" y="46"/>
                    <a:pt x="417" y="1"/>
                    <a:pt x="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3"/>
            <p:cNvSpPr/>
            <p:nvPr/>
          </p:nvSpPr>
          <p:spPr>
            <a:xfrm>
              <a:off x="3256479" y="3441876"/>
              <a:ext cx="24971" cy="27090"/>
            </a:xfrm>
            <a:custGeom>
              <a:avLst/>
              <a:gdLst/>
              <a:ahLst/>
              <a:cxnLst/>
              <a:rect l="l" t="t" r="r" b="b"/>
              <a:pathLst>
                <a:path w="1657" h="1714" extrusionOk="0">
                  <a:moveTo>
                    <a:pt x="271" y="0"/>
                  </a:moveTo>
                  <a:cubicBezTo>
                    <a:pt x="102" y="0"/>
                    <a:pt x="0" y="102"/>
                    <a:pt x="12" y="300"/>
                  </a:cubicBezTo>
                  <a:cubicBezTo>
                    <a:pt x="34" y="663"/>
                    <a:pt x="419" y="1205"/>
                    <a:pt x="870" y="1512"/>
                  </a:cubicBezTo>
                  <a:cubicBezTo>
                    <a:pt x="1071" y="1647"/>
                    <a:pt x="1252" y="1713"/>
                    <a:pt x="1388" y="1713"/>
                  </a:cubicBezTo>
                  <a:cubicBezTo>
                    <a:pt x="1556" y="1713"/>
                    <a:pt x="1656" y="1612"/>
                    <a:pt x="1644" y="1411"/>
                  </a:cubicBezTo>
                  <a:cubicBezTo>
                    <a:pt x="1622" y="1052"/>
                    <a:pt x="1242" y="514"/>
                    <a:pt x="791" y="208"/>
                  </a:cubicBezTo>
                  <a:cubicBezTo>
                    <a:pt x="591" y="68"/>
                    <a:pt x="409" y="0"/>
                    <a:pt x="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3"/>
            <p:cNvSpPr/>
            <p:nvPr/>
          </p:nvSpPr>
          <p:spPr>
            <a:xfrm>
              <a:off x="3306977" y="3476394"/>
              <a:ext cx="24775" cy="25699"/>
            </a:xfrm>
            <a:custGeom>
              <a:avLst/>
              <a:gdLst/>
              <a:ahLst/>
              <a:cxnLst/>
              <a:rect l="l" t="t" r="r" b="b"/>
              <a:pathLst>
                <a:path w="1644" h="1626" extrusionOk="0">
                  <a:moveTo>
                    <a:pt x="316" y="0"/>
                  </a:moveTo>
                  <a:cubicBezTo>
                    <a:pt x="116" y="0"/>
                    <a:pt x="1" y="130"/>
                    <a:pt x="34" y="369"/>
                  </a:cubicBezTo>
                  <a:cubicBezTo>
                    <a:pt x="87" y="745"/>
                    <a:pt x="480" y="1248"/>
                    <a:pt x="918" y="1493"/>
                  </a:cubicBezTo>
                  <a:cubicBezTo>
                    <a:pt x="1076" y="1582"/>
                    <a:pt x="1218" y="1625"/>
                    <a:pt x="1331" y="1625"/>
                  </a:cubicBezTo>
                  <a:cubicBezTo>
                    <a:pt x="1530" y="1625"/>
                    <a:pt x="1644" y="1496"/>
                    <a:pt x="1613" y="1257"/>
                  </a:cubicBezTo>
                  <a:cubicBezTo>
                    <a:pt x="1561" y="885"/>
                    <a:pt x="1167" y="382"/>
                    <a:pt x="734" y="132"/>
                  </a:cubicBezTo>
                  <a:cubicBezTo>
                    <a:pt x="574" y="43"/>
                    <a:pt x="431" y="0"/>
                    <a:pt x="3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3"/>
            <p:cNvSpPr/>
            <p:nvPr/>
          </p:nvSpPr>
          <p:spPr>
            <a:xfrm>
              <a:off x="3352713" y="3496308"/>
              <a:ext cx="22545" cy="23059"/>
            </a:xfrm>
            <a:custGeom>
              <a:avLst/>
              <a:gdLst/>
              <a:ahLst/>
              <a:cxnLst/>
              <a:rect l="l" t="t" r="r" b="b"/>
              <a:pathLst>
                <a:path w="1496" h="1459" extrusionOk="0">
                  <a:moveTo>
                    <a:pt x="341" y="0"/>
                  </a:moveTo>
                  <a:cubicBezTo>
                    <a:pt x="115" y="0"/>
                    <a:pt x="0" y="175"/>
                    <a:pt x="74" y="465"/>
                  </a:cubicBezTo>
                  <a:cubicBezTo>
                    <a:pt x="171" y="841"/>
                    <a:pt x="551" y="1265"/>
                    <a:pt x="923" y="1410"/>
                  </a:cubicBezTo>
                  <a:cubicBezTo>
                    <a:pt x="1008" y="1443"/>
                    <a:pt x="1085" y="1458"/>
                    <a:pt x="1153" y="1458"/>
                  </a:cubicBezTo>
                  <a:cubicBezTo>
                    <a:pt x="1380" y="1458"/>
                    <a:pt x="1496" y="1281"/>
                    <a:pt x="1422" y="994"/>
                  </a:cubicBezTo>
                  <a:cubicBezTo>
                    <a:pt x="1325" y="618"/>
                    <a:pt x="945" y="198"/>
                    <a:pt x="573" y="49"/>
                  </a:cubicBezTo>
                  <a:cubicBezTo>
                    <a:pt x="487" y="16"/>
                    <a:pt x="409" y="0"/>
                    <a:pt x="3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3"/>
            <p:cNvSpPr/>
            <p:nvPr/>
          </p:nvSpPr>
          <p:spPr>
            <a:xfrm>
              <a:off x="3400273" y="3507419"/>
              <a:ext cx="20842" cy="21637"/>
            </a:xfrm>
            <a:custGeom>
              <a:avLst/>
              <a:gdLst/>
              <a:ahLst/>
              <a:cxnLst/>
              <a:rect l="l" t="t" r="r" b="b"/>
              <a:pathLst>
                <a:path w="1383" h="1369" extrusionOk="0">
                  <a:moveTo>
                    <a:pt x="365" y="0"/>
                  </a:moveTo>
                  <a:cubicBezTo>
                    <a:pt x="107" y="0"/>
                    <a:pt x="1" y="253"/>
                    <a:pt x="129" y="597"/>
                  </a:cubicBezTo>
                  <a:cubicBezTo>
                    <a:pt x="269" y="973"/>
                    <a:pt x="636" y="1315"/>
                    <a:pt x="947" y="1363"/>
                  </a:cubicBezTo>
                  <a:cubicBezTo>
                    <a:pt x="972" y="1367"/>
                    <a:pt x="995" y="1368"/>
                    <a:pt x="1018" y="1368"/>
                  </a:cubicBezTo>
                  <a:cubicBezTo>
                    <a:pt x="1277" y="1368"/>
                    <a:pt x="1382" y="1119"/>
                    <a:pt x="1253" y="772"/>
                  </a:cubicBezTo>
                  <a:cubicBezTo>
                    <a:pt x="1113" y="400"/>
                    <a:pt x="750" y="55"/>
                    <a:pt x="440" y="7"/>
                  </a:cubicBezTo>
                  <a:cubicBezTo>
                    <a:pt x="413" y="2"/>
                    <a:pt x="388" y="0"/>
                    <a:pt x="3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3"/>
            <p:cNvSpPr/>
            <p:nvPr/>
          </p:nvSpPr>
          <p:spPr>
            <a:xfrm>
              <a:off x="3435897" y="3497288"/>
              <a:ext cx="19259" cy="21795"/>
            </a:xfrm>
            <a:custGeom>
              <a:avLst/>
              <a:gdLst/>
              <a:ahLst/>
              <a:cxnLst/>
              <a:rect l="l" t="t" r="r" b="b"/>
              <a:pathLst>
                <a:path w="1278" h="1379" extrusionOk="0">
                  <a:moveTo>
                    <a:pt x="362" y="0"/>
                  </a:moveTo>
                  <a:cubicBezTo>
                    <a:pt x="343" y="0"/>
                    <a:pt x="325" y="2"/>
                    <a:pt x="307" y="5"/>
                  </a:cubicBezTo>
                  <a:cubicBezTo>
                    <a:pt x="53" y="48"/>
                    <a:pt x="0" y="394"/>
                    <a:pt x="184" y="770"/>
                  </a:cubicBezTo>
                  <a:cubicBezTo>
                    <a:pt x="355" y="1123"/>
                    <a:pt x="668" y="1379"/>
                    <a:pt x="915" y="1379"/>
                  </a:cubicBezTo>
                  <a:cubicBezTo>
                    <a:pt x="934" y="1379"/>
                    <a:pt x="953" y="1377"/>
                    <a:pt x="971" y="1374"/>
                  </a:cubicBezTo>
                  <a:cubicBezTo>
                    <a:pt x="1221" y="1330"/>
                    <a:pt x="1278" y="985"/>
                    <a:pt x="1094" y="608"/>
                  </a:cubicBezTo>
                  <a:cubicBezTo>
                    <a:pt x="927" y="259"/>
                    <a:pt x="610" y="0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3"/>
            <p:cNvSpPr/>
            <p:nvPr/>
          </p:nvSpPr>
          <p:spPr>
            <a:xfrm>
              <a:off x="3466685" y="3457950"/>
              <a:ext cx="18340" cy="23202"/>
            </a:xfrm>
            <a:custGeom>
              <a:avLst/>
              <a:gdLst/>
              <a:ahLst/>
              <a:cxnLst/>
              <a:rect l="l" t="t" r="r" b="b"/>
              <a:pathLst>
                <a:path w="1217" h="1468" extrusionOk="0">
                  <a:moveTo>
                    <a:pt x="343" y="1"/>
                  </a:moveTo>
                  <a:cubicBezTo>
                    <a:pt x="289" y="1"/>
                    <a:pt x="240" y="15"/>
                    <a:pt x="197" y="44"/>
                  </a:cubicBezTo>
                  <a:cubicBezTo>
                    <a:pt x="0" y="184"/>
                    <a:pt x="26" y="604"/>
                    <a:pt x="254" y="985"/>
                  </a:cubicBezTo>
                  <a:cubicBezTo>
                    <a:pt x="432" y="1282"/>
                    <a:pt x="676" y="1467"/>
                    <a:pt x="871" y="1467"/>
                  </a:cubicBezTo>
                  <a:cubicBezTo>
                    <a:pt x="925" y="1467"/>
                    <a:pt x="975" y="1453"/>
                    <a:pt x="1019" y="1422"/>
                  </a:cubicBezTo>
                  <a:cubicBezTo>
                    <a:pt x="1216" y="1282"/>
                    <a:pt x="1190" y="866"/>
                    <a:pt x="963" y="486"/>
                  </a:cubicBezTo>
                  <a:cubicBezTo>
                    <a:pt x="788" y="184"/>
                    <a:pt x="538" y="1"/>
                    <a:pt x="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3"/>
            <p:cNvSpPr/>
            <p:nvPr/>
          </p:nvSpPr>
          <p:spPr>
            <a:xfrm>
              <a:off x="3477489" y="3404529"/>
              <a:ext cx="12146" cy="15600"/>
            </a:xfrm>
            <a:custGeom>
              <a:avLst/>
              <a:gdLst/>
              <a:ahLst/>
              <a:cxnLst/>
              <a:rect l="l" t="t" r="r" b="b"/>
              <a:pathLst>
                <a:path w="806" h="987" extrusionOk="0">
                  <a:moveTo>
                    <a:pt x="227" y="1"/>
                  </a:moveTo>
                  <a:cubicBezTo>
                    <a:pt x="192" y="1"/>
                    <a:pt x="160" y="10"/>
                    <a:pt x="132" y="30"/>
                  </a:cubicBezTo>
                  <a:cubicBezTo>
                    <a:pt x="1" y="121"/>
                    <a:pt x="14" y="401"/>
                    <a:pt x="167" y="659"/>
                  </a:cubicBezTo>
                  <a:cubicBezTo>
                    <a:pt x="283" y="862"/>
                    <a:pt x="448" y="986"/>
                    <a:pt x="578" y="986"/>
                  </a:cubicBezTo>
                  <a:cubicBezTo>
                    <a:pt x="613" y="986"/>
                    <a:pt x="646" y="977"/>
                    <a:pt x="674" y="957"/>
                  </a:cubicBezTo>
                  <a:cubicBezTo>
                    <a:pt x="805" y="865"/>
                    <a:pt x="788" y="585"/>
                    <a:pt x="639" y="331"/>
                  </a:cubicBezTo>
                  <a:cubicBezTo>
                    <a:pt x="522" y="128"/>
                    <a:pt x="356" y="1"/>
                    <a:pt x="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3"/>
            <p:cNvSpPr/>
            <p:nvPr/>
          </p:nvSpPr>
          <p:spPr>
            <a:xfrm>
              <a:off x="3001547" y="1379225"/>
              <a:ext cx="902346" cy="1337925"/>
            </a:xfrm>
            <a:custGeom>
              <a:avLst/>
              <a:gdLst/>
              <a:ahLst/>
              <a:cxnLst/>
              <a:rect l="l" t="t" r="r" b="b"/>
              <a:pathLst>
                <a:path w="59877" h="84652" extrusionOk="0">
                  <a:moveTo>
                    <a:pt x="28692" y="1"/>
                  </a:moveTo>
                  <a:cubicBezTo>
                    <a:pt x="26464" y="1"/>
                    <a:pt x="24143" y="1287"/>
                    <a:pt x="21746" y="4185"/>
                  </a:cubicBezTo>
                  <a:cubicBezTo>
                    <a:pt x="1" y="30480"/>
                    <a:pt x="19873" y="84652"/>
                    <a:pt x="19873" y="84652"/>
                  </a:cubicBezTo>
                  <a:lnTo>
                    <a:pt x="19873" y="84652"/>
                  </a:lnTo>
                  <a:cubicBezTo>
                    <a:pt x="26907" y="81914"/>
                    <a:pt x="39431" y="73204"/>
                    <a:pt x="49243" y="62666"/>
                  </a:cubicBezTo>
                  <a:cubicBezTo>
                    <a:pt x="50665" y="61135"/>
                    <a:pt x="52038" y="59569"/>
                    <a:pt x="53324" y="57968"/>
                  </a:cubicBezTo>
                  <a:cubicBezTo>
                    <a:pt x="53713" y="57487"/>
                    <a:pt x="54098" y="57001"/>
                    <a:pt x="54475" y="56516"/>
                  </a:cubicBezTo>
                  <a:cubicBezTo>
                    <a:pt x="59877" y="49473"/>
                    <a:pt x="54575" y="40514"/>
                    <a:pt x="47861" y="33227"/>
                  </a:cubicBezTo>
                  <a:cubicBezTo>
                    <a:pt x="43107" y="15678"/>
                    <a:pt x="36469" y="1"/>
                    <a:pt x="28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3"/>
            <p:cNvSpPr/>
            <p:nvPr/>
          </p:nvSpPr>
          <p:spPr>
            <a:xfrm>
              <a:off x="3224697" y="2128873"/>
              <a:ext cx="180177" cy="519969"/>
            </a:xfrm>
            <a:custGeom>
              <a:avLst/>
              <a:gdLst/>
              <a:ahLst/>
              <a:cxnLst/>
              <a:rect l="l" t="t" r="r" b="b"/>
              <a:pathLst>
                <a:path w="11956" h="32899" extrusionOk="0">
                  <a:moveTo>
                    <a:pt x="6326" y="1"/>
                  </a:moveTo>
                  <a:cubicBezTo>
                    <a:pt x="0" y="1"/>
                    <a:pt x="4044" y="25499"/>
                    <a:pt x="5297" y="32567"/>
                  </a:cubicBezTo>
                  <a:cubicBezTo>
                    <a:pt x="5330" y="32767"/>
                    <a:pt x="5549" y="32898"/>
                    <a:pt x="5724" y="32898"/>
                  </a:cubicBezTo>
                  <a:cubicBezTo>
                    <a:pt x="5828" y="32898"/>
                    <a:pt x="5916" y="32852"/>
                    <a:pt x="5940" y="32746"/>
                  </a:cubicBezTo>
                  <a:cubicBezTo>
                    <a:pt x="8788" y="19776"/>
                    <a:pt x="11955" y="813"/>
                    <a:pt x="6706" y="30"/>
                  </a:cubicBezTo>
                  <a:cubicBezTo>
                    <a:pt x="6575" y="11"/>
                    <a:pt x="6449" y="1"/>
                    <a:pt x="6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3"/>
            <p:cNvSpPr/>
            <p:nvPr/>
          </p:nvSpPr>
          <p:spPr>
            <a:xfrm>
              <a:off x="3340658" y="2092048"/>
              <a:ext cx="507859" cy="561805"/>
            </a:xfrm>
            <a:custGeom>
              <a:avLst/>
              <a:gdLst/>
              <a:ahLst/>
              <a:cxnLst/>
              <a:rect l="l" t="t" r="r" b="b"/>
              <a:pathLst>
                <a:path w="33700" h="35546" extrusionOk="0">
                  <a:moveTo>
                    <a:pt x="25787" y="1"/>
                  </a:moveTo>
                  <a:cubicBezTo>
                    <a:pt x="24757" y="1"/>
                    <a:pt x="23767" y="299"/>
                    <a:pt x="23227" y="864"/>
                  </a:cubicBezTo>
                  <a:cubicBezTo>
                    <a:pt x="20331" y="3904"/>
                    <a:pt x="17283" y="6791"/>
                    <a:pt x="14089" y="9516"/>
                  </a:cubicBezTo>
                  <a:cubicBezTo>
                    <a:pt x="11766" y="11494"/>
                    <a:pt x="9474" y="13296"/>
                    <a:pt x="7235" y="14936"/>
                  </a:cubicBezTo>
                  <a:cubicBezTo>
                    <a:pt x="5362" y="16310"/>
                    <a:pt x="4124" y="18261"/>
                    <a:pt x="3652" y="20566"/>
                  </a:cubicBezTo>
                  <a:cubicBezTo>
                    <a:pt x="2270" y="27298"/>
                    <a:pt x="787" y="32757"/>
                    <a:pt x="21" y="35439"/>
                  </a:cubicBezTo>
                  <a:cubicBezTo>
                    <a:pt x="1" y="35511"/>
                    <a:pt x="27" y="35545"/>
                    <a:pt x="95" y="35545"/>
                  </a:cubicBezTo>
                  <a:cubicBezTo>
                    <a:pt x="1141" y="35545"/>
                    <a:pt x="12048" y="27504"/>
                    <a:pt x="15555" y="24153"/>
                  </a:cubicBezTo>
                  <a:cubicBezTo>
                    <a:pt x="19465" y="20404"/>
                    <a:pt x="23341" y="16450"/>
                    <a:pt x="26609" y="11931"/>
                  </a:cubicBezTo>
                  <a:cubicBezTo>
                    <a:pt x="28223" y="9691"/>
                    <a:pt x="33699" y="3716"/>
                    <a:pt x="28039" y="540"/>
                  </a:cubicBezTo>
                  <a:cubicBezTo>
                    <a:pt x="27388" y="176"/>
                    <a:pt x="26576" y="1"/>
                    <a:pt x="25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3"/>
            <p:cNvSpPr/>
            <p:nvPr/>
          </p:nvSpPr>
          <p:spPr>
            <a:xfrm>
              <a:off x="3386846" y="1949297"/>
              <a:ext cx="277815" cy="354633"/>
            </a:xfrm>
            <a:custGeom>
              <a:avLst/>
              <a:gdLst/>
              <a:ahLst/>
              <a:cxnLst/>
              <a:rect l="l" t="t" r="r" b="b"/>
              <a:pathLst>
                <a:path w="18435" h="22438" extrusionOk="0">
                  <a:moveTo>
                    <a:pt x="7623" y="0"/>
                  </a:moveTo>
                  <a:cubicBezTo>
                    <a:pt x="5646" y="0"/>
                    <a:pt x="3841" y="565"/>
                    <a:pt x="2525" y="1668"/>
                  </a:cubicBezTo>
                  <a:cubicBezTo>
                    <a:pt x="618" y="3269"/>
                    <a:pt x="1" y="5683"/>
                    <a:pt x="259" y="8365"/>
                  </a:cubicBezTo>
                  <a:cubicBezTo>
                    <a:pt x="325" y="9047"/>
                    <a:pt x="438" y="9721"/>
                    <a:pt x="600" y="10386"/>
                  </a:cubicBezTo>
                  <a:cubicBezTo>
                    <a:pt x="1405" y="13776"/>
                    <a:pt x="1366" y="16659"/>
                    <a:pt x="1379" y="19813"/>
                  </a:cubicBezTo>
                  <a:cubicBezTo>
                    <a:pt x="1388" y="20688"/>
                    <a:pt x="1344" y="21562"/>
                    <a:pt x="1252" y="22437"/>
                  </a:cubicBezTo>
                  <a:cubicBezTo>
                    <a:pt x="1252" y="22437"/>
                    <a:pt x="12756" y="14577"/>
                    <a:pt x="16623" y="8535"/>
                  </a:cubicBezTo>
                  <a:cubicBezTo>
                    <a:pt x="18434" y="5714"/>
                    <a:pt x="14699" y="2582"/>
                    <a:pt x="14699" y="2582"/>
                  </a:cubicBezTo>
                  <a:cubicBezTo>
                    <a:pt x="12564" y="788"/>
                    <a:pt x="10819" y="202"/>
                    <a:pt x="8382" y="27"/>
                  </a:cubicBezTo>
                  <a:cubicBezTo>
                    <a:pt x="8127" y="9"/>
                    <a:pt x="7874" y="0"/>
                    <a:pt x="76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3"/>
            <p:cNvSpPr/>
            <p:nvPr/>
          </p:nvSpPr>
          <p:spPr>
            <a:xfrm>
              <a:off x="3304717" y="1908251"/>
              <a:ext cx="83865" cy="187384"/>
            </a:xfrm>
            <a:custGeom>
              <a:avLst/>
              <a:gdLst/>
              <a:ahLst/>
              <a:cxnLst/>
              <a:rect l="l" t="t" r="r" b="b"/>
              <a:pathLst>
                <a:path w="5565" h="11856" extrusionOk="0">
                  <a:moveTo>
                    <a:pt x="4335" y="0"/>
                  </a:moveTo>
                  <a:cubicBezTo>
                    <a:pt x="2880" y="0"/>
                    <a:pt x="1295" y="3437"/>
                    <a:pt x="1195" y="4068"/>
                  </a:cubicBezTo>
                  <a:cubicBezTo>
                    <a:pt x="442" y="6106"/>
                    <a:pt x="0" y="8267"/>
                    <a:pt x="591" y="10625"/>
                  </a:cubicBezTo>
                  <a:cubicBezTo>
                    <a:pt x="657" y="10901"/>
                    <a:pt x="740" y="11185"/>
                    <a:pt x="923" y="11434"/>
                  </a:cubicBezTo>
                  <a:cubicBezTo>
                    <a:pt x="1094" y="11665"/>
                    <a:pt x="1374" y="11856"/>
                    <a:pt x="1607" y="11856"/>
                  </a:cubicBezTo>
                  <a:cubicBezTo>
                    <a:pt x="1631" y="11856"/>
                    <a:pt x="1653" y="11854"/>
                    <a:pt x="1676" y="11850"/>
                  </a:cubicBezTo>
                  <a:cubicBezTo>
                    <a:pt x="1916" y="11806"/>
                    <a:pt x="2004" y="11548"/>
                    <a:pt x="2056" y="11312"/>
                  </a:cubicBezTo>
                  <a:cubicBezTo>
                    <a:pt x="2577" y="9151"/>
                    <a:pt x="3303" y="7042"/>
                    <a:pt x="4222" y="5017"/>
                  </a:cubicBezTo>
                  <a:cubicBezTo>
                    <a:pt x="4681" y="3998"/>
                    <a:pt x="5206" y="2987"/>
                    <a:pt x="5442" y="1850"/>
                  </a:cubicBezTo>
                  <a:cubicBezTo>
                    <a:pt x="5525" y="1452"/>
                    <a:pt x="5565" y="1001"/>
                    <a:pt x="5258" y="564"/>
                  </a:cubicBezTo>
                  <a:cubicBezTo>
                    <a:pt x="4968" y="166"/>
                    <a:pt x="4655" y="0"/>
                    <a:pt x="4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3"/>
            <p:cNvSpPr/>
            <p:nvPr/>
          </p:nvSpPr>
          <p:spPr>
            <a:xfrm>
              <a:off x="3234447" y="1855146"/>
              <a:ext cx="61124" cy="220812"/>
            </a:xfrm>
            <a:custGeom>
              <a:avLst/>
              <a:gdLst/>
              <a:ahLst/>
              <a:cxnLst/>
              <a:rect l="l" t="t" r="r" b="b"/>
              <a:pathLst>
                <a:path w="4056" h="13971" extrusionOk="0">
                  <a:moveTo>
                    <a:pt x="2632" y="0"/>
                  </a:moveTo>
                  <a:cubicBezTo>
                    <a:pt x="1278" y="0"/>
                    <a:pt x="445" y="4372"/>
                    <a:pt x="342" y="5088"/>
                  </a:cubicBezTo>
                  <a:cubicBezTo>
                    <a:pt x="0" y="7480"/>
                    <a:pt x="153" y="10035"/>
                    <a:pt x="954" y="12651"/>
                  </a:cubicBezTo>
                  <a:cubicBezTo>
                    <a:pt x="1046" y="12953"/>
                    <a:pt x="1151" y="13268"/>
                    <a:pt x="1374" y="13539"/>
                  </a:cubicBezTo>
                  <a:cubicBezTo>
                    <a:pt x="1569" y="13777"/>
                    <a:pt x="1879" y="13971"/>
                    <a:pt x="2133" y="13971"/>
                  </a:cubicBezTo>
                  <a:cubicBezTo>
                    <a:pt x="2168" y="13971"/>
                    <a:pt x="2203" y="13967"/>
                    <a:pt x="2236" y="13959"/>
                  </a:cubicBezTo>
                  <a:cubicBezTo>
                    <a:pt x="2507" y="13893"/>
                    <a:pt x="2572" y="13596"/>
                    <a:pt x="2612" y="13320"/>
                  </a:cubicBezTo>
                  <a:cubicBezTo>
                    <a:pt x="2966" y="10857"/>
                    <a:pt x="3325" y="8364"/>
                    <a:pt x="3688" y="5844"/>
                  </a:cubicBezTo>
                  <a:cubicBezTo>
                    <a:pt x="3872" y="4589"/>
                    <a:pt x="4055" y="3307"/>
                    <a:pt x="3928" y="1929"/>
                  </a:cubicBezTo>
                  <a:cubicBezTo>
                    <a:pt x="3885" y="1448"/>
                    <a:pt x="3784" y="914"/>
                    <a:pt x="3412" y="473"/>
                  </a:cubicBezTo>
                  <a:cubicBezTo>
                    <a:pt x="3136" y="142"/>
                    <a:pt x="2875" y="0"/>
                    <a:pt x="2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3"/>
            <p:cNvSpPr/>
            <p:nvPr/>
          </p:nvSpPr>
          <p:spPr>
            <a:xfrm>
              <a:off x="3310051" y="1540025"/>
              <a:ext cx="151906" cy="163914"/>
            </a:xfrm>
            <a:custGeom>
              <a:avLst/>
              <a:gdLst/>
              <a:ahLst/>
              <a:cxnLst/>
              <a:rect l="l" t="t" r="r" b="b"/>
              <a:pathLst>
                <a:path w="10080" h="10371" extrusionOk="0">
                  <a:moveTo>
                    <a:pt x="8777" y="1"/>
                  </a:moveTo>
                  <a:cubicBezTo>
                    <a:pt x="7146" y="1"/>
                    <a:pt x="4430" y="2185"/>
                    <a:pt x="3964" y="2598"/>
                  </a:cubicBezTo>
                  <a:cubicBezTo>
                    <a:pt x="2184" y="4190"/>
                    <a:pt x="836" y="6194"/>
                    <a:pt x="154" y="8622"/>
                  </a:cubicBezTo>
                  <a:cubicBezTo>
                    <a:pt x="75" y="8902"/>
                    <a:pt x="1" y="9203"/>
                    <a:pt x="84" y="9532"/>
                  </a:cubicBezTo>
                  <a:cubicBezTo>
                    <a:pt x="163" y="9864"/>
                    <a:pt x="434" y="10240"/>
                    <a:pt x="766" y="10341"/>
                  </a:cubicBezTo>
                  <a:cubicBezTo>
                    <a:pt x="831" y="10361"/>
                    <a:pt x="892" y="10371"/>
                    <a:pt x="951" y="10371"/>
                  </a:cubicBezTo>
                  <a:cubicBezTo>
                    <a:pt x="1192" y="10371"/>
                    <a:pt x="1388" y="10218"/>
                    <a:pt x="1549" y="10074"/>
                  </a:cubicBezTo>
                  <a:lnTo>
                    <a:pt x="7109" y="5078"/>
                  </a:lnTo>
                  <a:cubicBezTo>
                    <a:pt x="8041" y="4243"/>
                    <a:pt x="8977" y="3399"/>
                    <a:pt x="9642" y="2305"/>
                  </a:cubicBezTo>
                  <a:cubicBezTo>
                    <a:pt x="9874" y="1925"/>
                    <a:pt x="10079" y="1470"/>
                    <a:pt x="9939" y="932"/>
                  </a:cubicBezTo>
                  <a:cubicBezTo>
                    <a:pt x="9769" y="258"/>
                    <a:pt x="9337" y="1"/>
                    <a:pt x="87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3"/>
            <p:cNvSpPr/>
            <p:nvPr/>
          </p:nvSpPr>
          <p:spPr>
            <a:xfrm>
              <a:off x="3375574" y="1630699"/>
              <a:ext cx="159938" cy="128100"/>
            </a:xfrm>
            <a:custGeom>
              <a:avLst/>
              <a:gdLst/>
              <a:ahLst/>
              <a:cxnLst/>
              <a:rect l="l" t="t" r="r" b="b"/>
              <a:pathLst>
                <a:path w="10613" h="8105" extrusionOk="0">
                  <a:moveTo>
                    <a:pt x="9206" y="0"/>
                  </a:moveTo>
                  <a:cubicBezTo>
                    <a:pt x="7590" y="0"/>
                    <a:pt x="5045" y="1386"/>
                    <a:pt x="4581" y="1673"/>
                  </a:cubicBezTo>
                  <a:cubicBezTo>
                    <a:pt x="2678" y="2832"/>
                    <a:pt x="1151" y="4420"/>
                    <a:pt x="211" y="6463"/>
                  </a:cubicBezTo>
                  <a:cubicBezTo>
                    <a:pt x="101" y="6699"/>
                    <a:pt x="1" y="6953"/>
                    <a:pt x="40" y="7255"/>
                  </a:cubicBezTo>
                  <a:cubicBezTo>
                    <a:pt x="84" y="7557"/>
                    <a:pt x="307" y="7915"/>
                    <a:pt x="618" y="8051"/>
                  </a:cubicBezTo>
                  <a:cubicBezTo>
                    <a:pt x="707" y="8089"/>
                    <a:pt x="792" y="8105"/>
                    <a:pt x="875" y="8105"/>
                  </a:cubicBezTo>
                  <a:cubicBezTo>
                    <a:pt x="1075" y="8105"/>
                    <a:pt x="1254" y="8010"/>
                    <a:pt x="1409" y="7911"/>
                  </a:cubicBezTo>
                  <a:lnTo>
                    <a:pt x="7350" y="4241"/>
                  </a:lnTo>
                  <a:cubicBezTo>
                    <a:pt x="8338" y="3633"/>
                    <a:pt x="9340" y="3012"/>
                    <a:pt x="10101" y="2141"/>
                  </a:cubicBezTo>
                  <a:cubicBezTo>
                    <a:pt x="10368" y="1839"/>
                    <a:pt x="10613" y="1467"/>
                    <a:pt x="10539" y="982"/>
                  </a:cubicBezTo>
                  <a:cubicBezTo>
                    <a:pt x="10432" y="260"/>
                    <a:pt x="9906" y="0"/>
                    <a:pt x="9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3"/>
            <p:cNvSpPr/>
            <p:nvPr/>
          </p:nvSpPr>
          <p:spPr>
            <a:xfrm>
              <a:off x="3587181" y="1885824"/>
              <a:ext cx="51238" cy="47937"/>
            </a:xfrm>
            <a:custGeom>
              <a:avLst/>
              <a:gdLst/>
              <a:ahLst/>
              <a:cxnLst/>
              <a:rect l="l" t="t" r="r" b="b"/>
              <a:pathLst>
                <a:path w="3400" h="3033" extrusionOk="0">
                  <a:moveTo>
                    <a:pt x="2097" y="1"/>
                  </a:moveTo>
                  <a:cubicBezTo>
                    <a:pt x="1397" y="1"/>
                    <a:pt x="671" y="590"/>
                    <a:pt x="333" y="1016"/>
                  </a:cubicBezTo>
                  <a:cubicBezTo>
                    <a:pt x="171" y="1226"/>
                    <a:pt x="36" y="1471"/>
                    <a:pt x="14" y="1769"/>
                  </a:cubicBezTo>
                  <a:cubicBezTo>
                    <a:pt x="1" y="2101"/>
                    <a:pt x="127" y="2429"/>
                    <a:pt x="364" y="2670"/>
                  </a:cubicBezTo>
                  <a:cubicBezTo>
                    <a:pt x="591" y="2893"/>
                    <a:pt x="893" y="3020"/>
                    <a:pt x="1212" y="3033"/>
                  </a:cubicBezTo>
                  <a:cubicBezTo>
                    <a:pt x="1219" y="3033"/>
                    <a:pt x="1225" y="3033"/>
                    <a:pt x="1232" y="3033"/>
                  </a:cubicBezTo>
                  <a:cubicBezTo>
                    <a:pt x="1508" y="3033"/>
                    <a:pt x="1755" y="2943"/>
                    <a:pt x="1973" y="2827"/>
                  </a:cubicBezTo>
                  <a:cubicBezTo>
                    <a:pt x="2398" y="2609"/>
                    <a:pt x="2756" y="2289"/>
                    <a:pt x="3028" y="1900"/>
                  </a:cubicBezTo>
                  <a:cubicBezTo>
                    <a:pt x="3399" y="1353"/>
                    <a:pt x="3316" y="181"/>
                    <a:pt x="2280" y="15"/>
                  </a:cubicBezTo>
                  <a:cubicBezTo>
                    <a:pt x="2219" y="5"/>
                    <a:pt x="2158" y="1"/>
                    <a:pt x="2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3"/>
            <p:cNvSpPr/>
            <p:nvPr/>
          </p:nvSpPr>
          <p:spPr>
            <a:xfrm>
              <a:off x="3641235" y="1948996"/>
              <a:ext cx="46687" cy="44602"/>
            </a:xfrm>
            <a:custGeom>
              <a:avLst/>
              <a:gdLst/>
              <a:ahLst/>
              <a:cxnLst/>
              <a:rect l="l" t="t" r="r" b="b"/>
              <a:pathLst>
                <a:path w="3098" h="2822" extrusionOk="0">
                  <a:moveTo>
                    <a:pt x="1880" y="1"/>
                  </a:moveTo>
                  <a:cubicBezTo>
                    <a:pt x="1195" y="1"/>
                    <a:pt x="529" y="638"/>
                    <a:pt x="237" y="1074"/>
                  </a:cubicBezTo>
                  <a:cubicBezTo>
                    <a:pt x="101" y="1276"/>
                    <a:pt x="0" y="1512"/>
                    <a:pt x="9" y="1779"/>
                  </a:cubicBezTo>
                  <a:cubicBezTo>
                    <a:pt x="22" y="2085"/>
                    <a:pt x="171" y="2369"/>
                    <a:pt x="407" y="2562"/>
                  </a:cubicBezTo>
                  <a:cubicBezTo>
                    <a:pt x="620" y="2731"/>
                    <a:pt x="882" y="2822"/>
                    <a:pt x="1154" y="2822"/>
                  </a:cubicBezTo>
                  <a:cubicBezTo>
                    <a:pt x="1177" y="2822"/>
                    <a:pt x="1201" y="2821"/>
                    <a:pt x="1225" y="2820"/>
                  </a:cubicBezTo>
                  <a:cubicBezTo>
                    <a:pt x="1470" y="2798"/>
                    <a:pt x="1706" y="2710"/>
                    <a:pt x="1908" y="2570"/>
                  </a:cubicBezTo>
                  <a:cubicBezTo>
                    <a:pt x="2280" y="2339"/>
                    <a:pt x="2586" y="2019"/>
                    <a:pt x="2800" y="1643"/>
                  </a:cubicBezTo>
                  <a:cubicBezTo>
                    <a:pt x="3098" y="1118"/>
                    <a:pt x="2918" y="68"/>
                    <a:pt x="1947" y="3"/>
                  </a:cubicBezTo>
                  <a:cubicBezTo>
                    <a:pt x="1925" y="1"/>
                    <a:pt x="1902" y="1"/>
                    <a:pt x="18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3"/>
            <p:cNvSpPr/>
            <p:nvPr/>
          </p:nvSpPr>
          <p:spPr>
            <a:xfrm>
              <a:off x="3685796" y="2016468"/>
              <a:ext cx="43191" cy="38169"/>
            </a:xfrm>
            <a:custGeom>
              <a:avLst/>
              <a:gdLst/>
              <a:ahLst/>
              <a:cxnLst/>
              <a:rect l="l" t="t" r="r" b="b"/>
              <a:pathLst>
                <a:path w="2866" h="2415" extrusionOk="0">
                  <a:moveTo>
                    <a:pt x="1737" y="0"/>
                  </a:moveTo>
                  <a:cubicBezTo>
                    <a:pt x="1107" y="0"/>
                    <a:pt x="492" y="535"/>
                    <a:pt x="224" y="904"/>
                  </a:cubicBezTo>
                  <a:cubicBezTo>
                    <a:pt x="101" y="1079"/>
                    <a:pt x="1" y="1276"/>
                    <a:pt x="5" y="1508"/>
                  </a:cubicBezTo>
                  <a:cubicBezTo>
                    <a:pt x="18" y="1775"/>
                    <a:pt x="154" y="2024"/>
                    <a:pt x="368" y="2186"/>
                  </a:cubicBezTo>
                  <a:cubicBezTo>
                    <a:pt x="568" y="2332"/>
                    <a:pt x="813" y="2415"/>
                    <a:pt x="1061" y="2415"/>
                  </a:cubicBezTo>
                  <a:cubicBezTo>
                    <a:pt x="1079" y="2415"/>
                    <a:pt x="1098" y="2414"/>
                    <a:pt x="1116" y="2413"/>
                  </a:cubicBezTo>
                  <a:cubicBezTo>
                    <a:pt x="1343" y="2396"/>
                    <a:pt x="1562" y="2326"/>
                    <a:pt x="1755" y="2208"/>
                  </a:cubicBezTo>
                  <a:cubicBezTo>
                    <a:pt x="2091" y="2015"/>
                    <a:pt x="2380" y="1744"/>
                    <a:pt x="2586" y="1416"/>
                  </a:cubicBezTo>
                  <a:cubicBezTo>
                    <a:pt x="2866" y="970"/>
                    <a:pt x="2717" y="64"/>
                    <a:pt x="1816" y="3"/>
                  </a:cubicBezTo>
                  <a:cubicBezTo>
                    <a:pt x="1789" y="1"/>
                    <a:pt x="1763" y="0"/>
                    <a:pt x="1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3"/>
            <p:cNvSpPr/>
            <p:nvPr/>
          </p:nvSpPr>
          <p:spPr>
            <a:xfrm>
              <a:off x="3264436" y="1727157"/>
              <a:ext cx="41593" cy="60185"/>
            </a:xfrm>
            <a:custGeom>
              <a:avLst/>
              <a:gdLst/>
              <a:ahLst/>
              <a:cxnLst/>
              <a:rect l="l" t="t" r="r" b="b"/>
              <a:pathLst>
                <a:path w="2760" h="3808" extrusionOk="0">
                  <a:moveTo>
                    <a:pt x="1461" y="0"/>
                  </a:moveTo>
                  <a:cubicBezTo>
                    <a:pt x="1389" y="0"/>
                    <a:pt x="1315" y="9"/>
                    <a:pt x="1239" y="27"/>
                  </a:cubicBezTo>
                  <a:cubicBezTo>
                    <a:pt x="556" y="189"/>
                    <a:pt x="158" y="1230"/>
                    <a:pt x="58" y="1882"/>
                  </a:cubicBezTo>
                  <a:cubicBezTo>
                    <a:pt x="1" y="2197"/>
                    <a:pt x="23" y="2521"/>
                    <a:pt x="123" y="2827"/>
                  </a:cubicBezTo>
                  <a:cubicBezTo>
                    <a:pt x="237" y="3155"/>
                    <a:pt x="486" y="3492"/>
                    <a:pt x="810" y="3671"/>
                  </a:cubicBezTo>
                  <a:cubicBezTo>
                    <a:pt x="964" y="3761"/>
                    <a:pt x="1138" y="3807"/>
                    <a:pt x="1314" y="3807"/>
                  </a:cubicBezTo>
                  <a:cubicBezTo>
                    <a:pt x="1438" y="3807"/>
                    <a:pt x="1563" y="3784"/>
                    <a:pt x="1680" y="3737"/>
                  </a:cubicBezTo>
                  <a:cubicBezTo>
                    <a:pt x="1921" y="3632"/>
                    <a:pt x="2087" y="3435"/>
                    <a:pt x="2227" y="3216"/>
                  </a:cubicBezTo>
                  <a:cubicBezTo>
                    <a:pt x="2490" y="2783"/>
                    <a:pt x="2652" y="2298"/>
                    <a:pt x="2695" y="1790"/>
                  </a:cubicBezTo>
                  <a:cubicBezTo>
                    <a:pt x="2760" y="1111"/>
                    <a:pt x="2270" y="0"/>
                    <a:pt x="1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3"/>
            <p:cNvSpPr/>
            <p:nvPr/>
          </p:nvSpPr>
          <p:spPr>
            <a:xfrm>
              <a:off x="3555535" y="1785193"/>
              <a:ext cx="64620" cy="63568"/>
            </a:xfrm>
            <a:custGeom>
              <a:avLst/>
              <a:gdLst/>
              <a:ahLst/>
              <a:cxnLst/>
              <a:rect l="l" t="t" r="r" b="b"/>
              <a:pathLst>
                <a:path w="4288" h="4022" extrusionOk="0">
                  <a:moveTo>
                    <a:pt x="2416" y="0"/>
                  </a:moveTo>
                  <a:cubicBezTo>
                    <a:pt x="1306" y="0"/>
                    <a:pt x="312" y="1180"/>
                    <a:pt x="119" y="2012"/>
                  </a:cubicBezTo>
                  <a:cubicBezTo>
                    <a:pt x="1" y="2523"/>
                    <a:pt x="66" y="3210"/>
                    <a:pt x="556" y="3656"/>
                  </a:cubicBezTo>
                  <a:cubicBezTo>
                    <a:pt x="852" y="3928"/>
                    <a:pt x="1210" y="4021"/>
                    <a:pt x="1559" y="4021"/>
                  </a:cubicBezTo>
                  <a:cubicBezTo>
                    <a:pt x="1784" y="4021"/>
                    <a:pt x="2004" y="3982"/>
                    <a:pt x="2201" y="3928"/>
                  </a:cubicBezTo>
                  <a:cubicBezTo>
                    <a:pt x="3093" y="3683"/>
                    <a:pt x="3911" y="3179"/>
                    <a:pt x="4161" y="2278"/>
                  </a:cubicBezTo>
                  <a:cubicBezTo>
                    <a:pt x="4288" y="1823"/>
                    <a:pt x="4231" y="1220"/>
                    <a:pt x="3846" y="760"/>
                  </a:cubicBezTo>
                  <a:cubicBezTo>
                    <a:pt x="3383" y="214"/>
                    <a:pt x="2889" y="0"/>
                    <a:pt x="24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3"/>
            <p:cNvSpPr/>
            <p:nvPr/>
          </p:nvSpPr>
          <p:spPr>
            <a:xfrm>
              <a:off x="3449475" y="1744305"/>
              <a:ext cx="78665" cy="72229"/>
            </a:xfrm>
            <a:custGeom>
              <a:avLst/>
              <a:gdLst/>
              <a:ahLst/>
              <a:cxnLst/>
              <a:rect l="l" t="t" r="r" b="b"/>
              <a:pathLst>
                <a:path w="5220" h="4570" extrusionOk="0">
                  <a:moveTo>
                    <a:pt x="2913" y="1"/>
                  </a:moveTo>
                  <a:cubicBezTo>
                    <a:pt x="1619" y="1"/>
                    <a:pt x="429" y="1244"/>
                    <a:pt x="167" y="2162"/>
                  </a:cubicBezTo>
                  <a:cubicBezTo>
                    <a:pt x="0" y="2739"/>
                    <a:pt x="40" y="3536"/>
                    <a:pt x="609" y="4078"/>
                  </a:cubicBezTo>
                  <a:cubicBezTo>
                    <a:pt x="996" y="4448"/>
                    <a:pt x="1487" y="4569"/>
                    <a:pt x="1953" y="4569"/>
                  </a:cubicBezTo>
                  <a:cubicBezTo>
                    <a:pt x="2171" y="4569"/>
                    <a:pt x="2383" y="4543"/>
                    <a:pt x="2577" y="4502"/>
                  </a:cubicBezTo>
                  <a:cubicBezTo>
                    <a:pt x="3662" y="4279"/>
                    <a:pt x="4672" y="3759"/>
                    <a:pt x="5018" y="2744"/>
                  </a:cubicBezTo>
                  <a:cubicBezTo>
                    <a:pt x="5219" y="2140"/>
                    <a:pt x="5105" y="1475"/>
                    <a:pt x="4712" y="977"/>
                  </a:cubicBezTo>
                  <a:cubicBezTo>
                    <a:pt x="4146" y="273"/>
                    <a:pt x="3518" y="1"/>
                    <a:pt x="2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3"/>
            <p:cNvSpPr/>
            <p:nvPr/>
          </p:nvSpPr>
          <p:spPr>
            <a:xfrm>
              <a:off x="3530293" y="1708586"/>
              <a:ext cx="54403" cy="48363"/>
            </a:xfrm>
            <a:custGeom>
              <a:avLst/>
              <a:gdLst/>
              <a:ahLst/>
              <a:cxnLst/>
              <a:rect l="l" t="t" r="r" b="b"/>
              <a:pathLst>
                <a:path w="3610" h="3060" extrusionOk="0">
                  <a:moveTo>
                    <a:pt x="2021" y="1"/>
                  </a:moveTo>
                  <a:cubicBezTo>
                    <a:pt x="1136" y="1"/>
                    <a:pt x="313" y="819"/>
                    <a:pt x="123" y="1430"/>
                  </a:cubicBezTo>
                  <a:cubicBezTo>
                    <a:pt x="0" y="1815"/>
                    <a:pt x="22" y="2349"/>
                    <a:pt x="412" y="2720"/>
                  </a:cubicBezTo>
                  <a:cubicBezTo>
                    <a:pt x="679" y="2975"/>
                    <a:pt x="1024" y="3060"/>
                    <a:pt x="1352" y="3060"/>
                  </a:cubicBezTo>
                  <a:cubicBezTo>
                    <a:pt x="1496" y="3060"/>
                    <a:pt x="1638" y="3043"/>
                    <a:pt x="1768" y="3018"/>
                  </a:cubicBezTo>
                  <a:cubicBezTo>
                    <a:pt x="2516" y="2873"/>
                    <a:pt x="3220" y="2532"/>
                    <a:pt x="3465" y="1850"/>
                  </a:cubicBezTo>
                  <a:cubicBezTo>
                    <a:pt x="3609" y="1447"/>
                    <a:pt x="3535" y="997"/>
                    <a:pt x="3264" y="664"/>
                  </a:cubicBezTo>
                  <a:cubicBezTo>
                    <a:pt x="2876" y="185"/>
                    <a:pt x="2442" y="1"/>
                    <a:pt x="2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3"/>
            <p:cNvSpPr/>
            <p:nvPr/>
          </p:nvSpPr>
          <p:spPr>
            <a:xfrm>
              <a:off x="3311634" y="1762370"/>
              <a:ext cx="79118" cy="75943"/>
            </a:xfrm>
            <a:custGeom>
              <a:avLst/>
              <a:gdLst/>
              <a:ahLst/>
              <a:cxnLst/>
              <a:rect l="l" t="t" r="r" b="b"/>
              <a:pathLst>
                <a:path w="5250" h="4805" extrusionOk="0">
                  <a:moveTo>
                    <a:pt x="2412" y="0"/>
                  </a:moveTo>
                  <a:cubicBezTo>
                    <a:pt x="2354" y="0"/>
                    <a:pt x="2297" y="3"/>
                    <a:pt x="2240" y="9"/>
                  </a:cubicBezTo>
                  <a:cubicBezTo>
                    <a:pt x="1545" y="79"/>
                    <a:pt x="1020" y="498"/>
                    <a:pt x="692" y="1041"/>
                  </a:cubicBezTo>
                  <a:cubicBezTo>
                    <a:pt x="495" y="1365"/>
                    <a:pt x="228" y="1828"/>
                    <a:pt x="119" y="2327"/>
                  </a:cubicBezTo>
                  <a:cubicBezTo>
                    <a:pt x="1" y="2887"/>
                    <a:pt x="84" y="3486"/>
                    <a:pt x="683" y="3985"/>
                  </a:cubicBezTo>
                  <a:cubicBezTo>
                    <a:pt x="1345" y="4525"/>
                    <a:pt x="2269" y="4804"/>
                    <a:pt x="2996" y="4804"/>
                  </a:cubicBezTo>
                  <a:cubicBezTo>
                    <a:pt x="3105" y="4804"/>
                    <a:pt x="3209" y="4798"/>
                    <a:pt x="3308" y="4785"/>
                  </a:cubicBezTo>
                  <a:cubicBezTo>
                    <a:pt x="4301" y="4663"/>
                    <a:pt x="5250" y="3858"/>
                    <a:pt x="5250" y="2786"/>
                  </a:cubicBezTo>
                  <a:cubicBezTo>
                    <a:pt x="5246" y="1423"/>
                    <a:pt x="3742" y="0"/>
                    <a:pt x="24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3"/>
            <p:cNvSpPr/>
            <p:nvPr/>
          </p:nvSpPr>
          <p:spPr>
            <a:xfrm>
              <a:off x="3395360" y="1406694"/>
              <a:ext cx="49716" cy="46878"/>
            </a:xfrm>
            <a:custGeom>
              <a:avLst/>
              <a:gdLst/>
              <a:ahLst/>
              <a:cxnLst/>
              <a:rect l="l" t="t" r="r" b="b"/>
              <a:pathLst>
                <a:path w="3299" h="2966" extrusionOk="0">
                  <a:moveTo>
                    <a:pt x="1799" y="1"/>
                  </a:moveTo>
                  <a:cubicBezTo>
                    <a:pt x="1421" y="1"/>
                    <a:pt x="1028" y="149"/>
                    <a:pt x="713" y="444"/>
                  </a:cubicBezTo>
                  <a:cubicBezTo>
                    <a:pt x="88" y="1026"/>
                    <a:pt x="0" y="1966"/>
                    <a:pt x="516" y="2539"/>
                  </a:cubicBezTo>
                  <a:cubicBezTo>
                    <a:pt x="770" y="2823"/>
                    <a:pt x="1125" y="2966"/>
                    <a:pt x="1495" y="2966"/>
                  </a:cubicBezTo>
                  <a:cubicBezTo>
                    <a:pt x="1871" y="2966"/>
                    <a:pt x="2261" y="2819"/>
                    <a:pt x="2577" y="2526"/>
                  </a:cubicBezTo>
                  <a:cubicBezTo>
                    <a:pt x="3207" y="1944"/>
                    <a:pt x="3298" y="1008"/>
                    <a:pt x="2782" y="431"/>
                  </a:cubicBezTo>
                  <a:cubicBezTo>
                    <a:pt x="2528" y="144"/>
                    <a:pt x="2171" y="1"/>
                    <a:pt x="1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3"/>
            <p:cNvSpPr/>
            <p:nvPr/>
          </p:nvSpPr>
          <p:spPr>
            <a:xfrm>
              <a:off x="3333846" y="1468081"/>
              <a:ext cx="59542" cy="62936"/>
            </a:xfrm>
            <a:custGeom>
              <a:avLst/>
              <a:gdLst/>
              <a:ahLst/>
              <a:cxnLst/>
              <a:rect l="l" t="t" r="r" b="b"/>
              <a:pathLst>
                <a:path w="3951" h="3982" extrusionOk="0">
                  <a:moveTo>
                    <a:pt x="2144" y="1"/>
                  </a:moveTo>
                  <a:cubicBezTo>
                    <a:pt x="1607" y="1"/>
                    <a:pt x="1055" y="274"/>
                    <a:pt x="666" y="794"/>
                  </a:cubicBezTo>
                  <a:cubicBezTo>
                    <a:pt x="1" y="1673"/>
                    <a:pt x="58" y="2925"/>
                    <a:pt x="784" y="3581"/>
                  </a:cubicBezTo>
                  <a:cubicBezTo>
                    <a:pt x="1081" y="3850"/>
                    <a:pt x="1445" y="3981"/>
                    <a:pt x="1817" y="3981"/>
                  </a:cubicBezTo>
                  <a:cubicBezTo>
                    <a:pt x="2349" y="3981"/>
                    <a:pt x="2899" y="3713"/>
                    <a:pt x="3290" y="3200"/>
                  </a:cubicBezTo>
                  <a:cubicBezTo>
                    <a:pt x="3951" y="2325"/>
                    <a:pt x="3912" y="1079"/>
                    <a:pt x="3185" y="409"/>
                  </a:cubicBezTo>
                  <a:cubicBezTo>
                    <a:pt x="2887" y="134"/>
                    <a:pt x="2519" y="1"/>
                    <a:pt x="2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3"/>
            <p:cNvSpPr/>
            <p:nvPr/>
          </p:nvSpPr>
          <p:spPr>
            <a:xfrm>
              <a:off x="3462329" y="1435760"/>
              <a:ext cx="45436" cy="42642"/>
            </a:xfrm>
            <a:custGeom>
              <a:avLst/>
              <a:gdLst/>
              <a:ahLst/>
              <a:cxnLst/>
              <a:rect l="l" t="t" r="r" b="b"/>
              <a:pathLst>
                <a:path w="3015" h="2698" extrusionOk="0">
                  <a:moveTo>
                    <a:pt x="1660" y="1"/>
                  </a:moveTo>
                  <a:cubicBezTo>
                    <a:pt x="1315" y="1"/>
                    <a:pt x="955" y="135"/>
                    <a:pt x="665" y="403"/>
                  </a:cubicBezTo>
                  <a:cubicBezTo>
                    <a:pt x="88" y="936"/>
                    <a:pt x="0" y="1789"/>
                    <a:pt x="469" y="2310"/>
                  </a:cubicBezTo>
                  <a:cubicBezTo>
                    <a:pt x="698" y="2568"/>
                    <a:pt x="1021" y="2697"/>
                    <a:pt x="1358" y="2697"/>
                  </a:cubicBezTo>
                  <a:cubicBezTo>
                    <a:pt x="1701" y="2697"/>
                    <a:pt x="2058" y="2564"/>
                    <a:pt x="2350" y="2297"/>
                  </a:cubicBezTo>
                  <a:cubicBezTo>
                    <a:pt x="2923" y="1767"/>
                    <a:pt x="3014" y="914"/>
                    <a:pt x="2551" y="390"/>
                  </a:cubicBezTo>
                  <a:cubicBezTo>
                    <a:pt x="2321" y="130"/>
                    <a:pt x="1998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3"/>
            <p:cNvSpPr/>
            <p:nvPr/>
          </p:nvSpPr>
          <p:spPr>
            <a:xfrm>
              <a:off x="3505112" y="1488864"/>
              <a:ext cx="45105" cy="42041"/>
            </a:xfrm>
            <a:custGeom>
              <a:avLst/>
              <a:gdLst/>
              <a:ahLst/>
              <a:cxnLst/>
              <a:rect l="l" t="t" r="r" b="b"/>
              <a:pathLst>
                <a:path w="2993" h="2660" extrusionOk="0">
                  <a:moveTo>
                    <a:pt x="1653" y="1"/>
                  </a:moveTo>
                  <a:cubicBezTo>
                    <a:pt x="1311" y="1"/>
                    <a:pt x="954" y="133"/>
                    <a:pt x="665" y="398"/>
                  </a:cubicBezTo>
                  <a:cubicBezTo>
                    <a:pt x="92" y="923"/>
                    <a:pt x="0" y="1767"/>
                    <a:pt x="460" y="2279"/>
                  </a:cubicBezTo>
                  <a:cubicBezTo>
                    <a:pt x="685" y="2533"/>
                    <a:pt x="1004" y="2659"/>
                    <a:pt x="1339" y="2659"/>
                  </a:cubicBezTo>
                  <a:cubicBezTo>
                    <a:pt x="1679" y="2659"/>
                    <a:pt x="2034" y="2528"/>
                    <a:pt x="2323" y="2266"/>
                  </a:cubicBezTo>
                  <a:cubicBezTo>
                    <a:pt x="2896" y="1741"/>
                    <a:pt x="2992" y="901"/>
                    <a:pt x="2538" y="385"/>
                  </a:cubicBezTo>
                  <a:cubicBezTo>
                    <a:pt x="2310" y="129"/>
                    <a:pt x="1989" y="1"/>
                    <a:pt x="1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3"/>
            <p:cNvSpPr/>
            <p:nvPr/>
          </p:nvSpPr>
          <p:spPr>
            <a:xfrm>
              <a:off x="3544202" y="1552274"/>
              <a:ext cx="44713" cy="41298"/>
            </a:xfrm>
            <a:custGeom>
              <a:avLst/>
              <a:gdLst/>
              <a:ahLst/>
              <a:cxnLst/>
              <a:rect l="l" t="t" r="r" b="b"/>
              <a:pathLst>
                <a:path w="2967" h="2613" extrusionOk="0">
                  <a:moveTo>
                    <a:pt x="1648" y="0"/>
                  </a:moveTo>
                  <a:cubicBezTo>
                    <a:pt x="1309" y="0"/>
                    <a:pt x="953" y="131"/>
                    <a:pt x="665" y="393"/>
                  </a:cubicBezTo>
                  <a:cubicBezTo>
                    <a:pt x="92" y="909"/>
                    <a:pt x="0" y="1736"/>
                    <a:pt x="451" y="2239"/>
                  </a:cubicBezTo>
                  <a:cubicBezTo>
                    <a:pt x="674" y="2488"/>
                    <a:pt x="989" y="2612"/>
                    <a:pt x="1319" y="2612"/>
                  </a:cubicBezTo>
                  <a:cubicBezTo>
                    <a:pt x="1656" y="2612"/>
                    <a:pt x="2010" y="2482"/>
                    <a:pt x="2297" y="2221"/>
                  </a:cubicBezTo>
                  <a:cubicBezTo>
                    <a:pt x="2866" y="1709"/>
                    <a:pt x="2966" y="883"/>
                    <a:pt x="2516" y="375"/>
                  </a:cubicBezTo>
                  <a:cubicBezTo>
                    <a:pt x="2293" y="125"/>
                    <a:pt x="1978" y="0"/>
                    <a:pt x="16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3"/>
            <p:cNvSpPr/>
            <p:nvPr/>
          </p:nvSpPr>
          <p:spPr>
            <a:xfrm>
              <a:off x="3571358" y="1617091"/>
              <a:ext cx="44381" cy="40650"/>
            </a:xfrm>
            <a:custGeom>
              <a:avLst/>
              <a:gdLst/>
              <a:ahLst/>
              <a:cxnLst/>
              <a:rect l="l" t="t" r="r" b="b"/>
              <a:pathLst>
                <a:path w="2945" h="2572" extrusionOk="0">
                  <a:moveTo>
                    <a:pt x="1645" y="1"/>
                  </a:moveTo>
                  <a:cubicBezTo>
                    <a:pt x="1308" y="1"/>
                    <a:pt x="954" y="131"/>
                    <a:pt x="666" y="391"/>
                  </a:cubicBezTo>
                  <a:cubicBezTo>
                    <a:pt x="97" y="898"/>
                    <a:pt x="1" y="1712"/>
                    <a:pt x="447" y="2206"/>
                  </a:cubicBezTo>
                  <a:cubicBezTo>
                    <a:pt x="667" y="2450"/>
                    <a:pt x="977" y="2571"/>
                    <a:pt x="1302" y="2571"/>
                  </a:cubicBezTo>
                  <a:cubicBezTo>
                    <a:pt x="1636" y="2571"/>
                    <a:pt x="1987" y="2443"/>
                    <a:pt x="2275" y="2188"/>
                  </a:cubicBezTo>
                  <a:cubicBezTo>
                    <a:pt x="2844" y="1681"/>
                    <a:pt x="2945" y="867"/>
                    <a:pt x="2503" y="369"/>
                  </a:cubicBezTo>
                  <a:cubicBezTo>
                    <a:pt x="2283" y="123"/>
                    <a:pt x="1972" y="1"/>
                    <a:pt x="16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3"/>
            <p:cNvSpPr/>
            <p:nvPr/>
          </p:nvSpPr>
          <p:spPr>
            <a:xfrm>
              <a:off x="3615255" y="1708523"/>
              <a:ext cx="34902" cy="31594"/>
            </a:xfrm>
            <a:custGeom>
              <a:avLst/>
              <a:gdLst/>
              <a:ahLst/>
              <a:cxnLst/>
              <a:rect l="l" t="t" r="r" b="b"/>
              <a:pathLst>
                <a:path w="2316" h="1999" extrusionOk="0">
                  <a:moveTo>
                    <a:pt x="1300" y="0"/>
                  </a:moveTo>
                  <a:cubicBezTo>
                    <a:pt x="1035" y="0"/>
                    <a:pt x="755" y="101"/>
                    <a:pt x="526" y="301"/>
                  </a:cubicBezTo>
                  <a:cubicBezTo>
                    <a:pt x="80" y="699"/>
                    <a:pt x="1" y="1329"/>
                    <a:pt x="347" y="1714"/>
                  </a:cubicBezTo>
                  <a:cubicBezTo>
                    <a:pt x="517" y="1904"/>
                    <a:pt x="760" y="1999"/>
                    <a:pt x="1016" y="1999"/>
                  </a:cubicBezTo>
                  <a:cubicBezTo>
                    <a:pt x="1279" y="1999"/>
                    <a:pt x="1557" y="1898"/>
                    <a:pt x="1786" y="1696"/>
                  </a:cubicBezTo>
                  <a:cubicBezTo>
                    <a:pt x="2232" y="1303"/>
                    <a:pt x="2315" y="673"/>
                    <a:pt x="1969" y="283"/>
                  </a:cubicBezTo>
                  <a:cubicBezTo>
                    <a:pt x="1800" y="94"/>
                    <a:pt x="1557" y="0"/>
                    <a:pt x="1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3"/>
            <p:cNvSpPr/>
            <p:nvPr/>
          </p:nvSpPr>
          <p:spPr>
            <a:xfrm>
              <a:off x="3652251" y="1825464"/>
              <a:ext cx="34420" cy="30693"/>
            </a:xfrm>
            <a:custGeom>
              <a:avLst/>
              <a:gdLst/>
              <a:ahLst/>
              <a:cxnLst/>
              <a:rect l="l" t="t" r="r" b="b"/>
              <a:pathLst>
                <a:path w="2284" h="1942" extrusionOk="0">
                  <a:moveTo>
                    <a:pt x="1285" y="0"/>
                  </a:moveTo>
                  <a:cubicBezTo>
                    <a:pt x="1024" y="0"/>
                    <a:pt x="750" y="99"/>
                    <a:pt x="525" y="295"/>
                  </a:cubicBezTo>
                  <a:cubicBezTo>
                    <a:pt x="83" y="684"/>
                    <a:pt x="0" y="1296"/>
                    <a:pt x="341" y="1668"/>
                  </a:cubicBezTo>
                  <a:cubicBezTo>
                    <a:pt x="508" y="1850"/>
                    <a:pt x="745" y="1941"/>
                    <a:pt x="994" y="1941"/>
                  </a:cubicBezTo>
                  <a:cubicBezTo>
                    <a:pt x="1254" y="1941"/>
                    <a:pt x="1529" y="1843"/>
                    <a:pt x="1754" y="1646"/>
                  </a:cubicBezTo>
                  <a:cubicBezTo>
                    <a:pt x="2196" y="1261"/>
                    <a:pt x="2283" y="653"/>
                    <a:pt x="1942" y="277"/>
                  </a:cubicBezTo>
                  <a:cubicBezTo>
                    <a:pt x="1775" y="92"/>
                    <a:pt x="1536" y="0"/>
                    <a:pt x="1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3"/>
            <p:cNvSpPr/>
            <p:nvPr/>
          </p:nvSpPr>
          <p:spPr>
            <a:xfrm>
              <a:off x="3767488" y="2037473"/>
              <a:ext cx="33214" cy="28797"/>
            </a:xfrm>
            <a:custGeom>
              <a:avLst/>
              <a:gdLst/>
              <a:ahLst/>
              <a:cxnLst/>
              <a:rect l="l" t="t" r="r" b="b"/>
              <a:pathLst>
                <a:path w="2204" h="1822" extrusionOk="0">
                  <a:moveTo>
                    <a:pt x="836" y="0"/>
                  </a:moveTo>
                  <a:cubicBezTo>
                    <a:pt x="329" y="0"/>
                    <a:pt x="0" y="367"/>
                    <a:pt x="96" y="839"/>
                  </a:cubicBezTo>
                  <a:cubicBezTo>
                    <a:pt x="196" y="1342"/>
                    <a:pt x="730" y="1780"/>
                    <a:pt x="1281" y="1819"/>
                  </a:cubicBezTo>
                  <a:cubicBezTo>
                    <a:pt x="1308" y="1821"/>
                    <a:pt x="1334" y="1822"/>
                    <a:pt x="1360" y="1822"/>
                  </a:cubicBezTo>
                  <a:cubicBezTo>
                    <a:pt x="1871" y="1822"/>
                    <a:pt x="2204" y="1458"/>
                    <a:pt x="2112" y="984"/>
                  </a:cubicBezTo>
                  <a:cubicBezTo>
                    <a:pt x="2012" y="481"/>
                    <a:pt x="1482" y="43"/>
                    <a:pt x="922" y="4"/>
                  </a:cubicBezTo>
                  <a:cubicBezTo>
                    <a:pt x="893" y="1"/>
                    <a:pt x="864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3"/>
            <p:cNvSpPr/>
            <p:nvPr/>
          </p:nvSpPr>
          <p:spPr>
            <a:xfrm>
              <a:off x="3404447" y="1853818"/>
              <a:ext cx="144913" cy="51746"/>
            </a:xfrm>
            <a:custGeom>
              <a:avLst/>
              <a:gdLst/>
              <a:ahLst/>
              <a:cxnLst/>
              <a:rect l="l" t="t" r="r" b="b"/>
              <a:pathLst>
                <a:path w="9616" h="3274" extrusionOk="0">
                  <a:moveTo>
                    <a:pt x="4096" y="0"/>
                  </a:moveTo>
                  <a:cubicBezTo>
                    <a:pt x="4059" y="0"/>
                    <a:pt x="4023" y="1"/>
                    <a:pt x="3986" y="1"/>
                  </a:cubicBezTo>
                  <a:cubicBezTo>
                    <a:pt x="3128" y="19"/>
                    <a:pt x="2315" y="211"/>
                    <a:pt x="1637" y="578"/>
                  </a:cubicBezTo>
                  <a:cubicBezTo>
                    <a:pt x="959" y="950"/>
                    <a:pt x="373" y="1480"/>
                    <a:pt x="53" y="2245"/>
                  </a:cubicBezTo>
                  <a:cubicBezTo>
                    <a:pt x="1" y="2381"/>
                    <a:pt x="5" y="2529"/>
                    <a:pt x="53" y="2665"/>
                  </a:cubicBezTo>
                  <a:cubicBezTo>
                    <a:pt x="170" y="3005"/>
                    <a:pt x="502" y="3273"/>
                    <a:pt x="804" y="3273"/>
                  </a:cubicBezTo>
                  <a:cubicBezTo>
                    <a:pt x="809" y="3273"/>
                    <a:pt x="814" y="3273"/>
                    <a:pt x="819" y="3273"/>
                  </a:cubicBezTo>
                  <a:lnTo>
                    <a:pt x="845" y="3273"/>
                  </a:lnTo>
                  <a:cubicBezTo>
                    <a:pt x="1632" y="3242"/>
                    <a:pt x="2310" y="3164"/>
                    <a:pt x="2975" y="3107"/>
                  </a:cubicBezTo>
                  <a:cubicBezTo>
                    <a:pt x="3636" y="3050"/>
                    <a:pt x="4288" y="3006"/>
                    <a:pt x="4944" y="2984"/>
                  </a:cubicBezTo>
                  <a:cubicBezTo>
                    <a:pt x="5419" y="2969"/>
                    <a:pt x="5897" y="2957"/>
                    <a:pt x="6386" y="2957"/>
                  </a:cubicBezTo>
                  <a:cubicBezTo>
                    <a:pt x="6571" y="2957"/>
                    <a:pt x="6758" y="2959"/>
                    <a:pt x="6947" y="2963"/>
                  </a:cubicBezTo>
                  <a:cubicBezTo>
                    <a:pt x="7513" y="2963"/>
                    <a:pt x="8090" y="2989"/>
                    <a:pt x="8712" y="2989"/>
                  </a:cubicBezTo>
                  <a:cubicBezTo>
                    <a:pt x="8851" y="2989"/>
                    <a:pt x="8991" y="2988"/>
                    <a:pt x="9134" y="2984"/>
                  </a:cubicBezTo>
                  <a:lnTo>
                    <a:pt x="9161" y="2984"/>
                  </a:lnTo>
                  <a:cubicBezTo>
                    <a:pt x="9279" y="2984"/>
                    <a:pt x="9393" y="2928"/>
                    <a:pt x="9463" y="2827"/>
                  </a:cubicBezTo>
                  <a:cubicBezTo>
                    <a:pt x="9616" y="2604"/>
                    <a:pt x="9524" y="2223"/>
                    <a:pt x="9253" y="1978"/>
                  </a:cubicBezTo>
                  <a:cubicBezTo>
                    <a:pt x="8456" y="1257"/>
                    <a:pt x="7555" y="775"/>
                    <a:pt x="6654" y="447"/>
                  </a:cubicBezTo>
                  <a:cubicBezTo>
                    <a:pt x="5832" y="149"/>
                    <a:pt x="4965" y="0"/>
                    <a:pt x="4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3"/>
            <p:cNvSpPr/>
            <p:nvPr/>
          </p:nvSpPr>
          <p:spPr>
            <a:xfrm>
              <a:off x="3299970" y="2356971"/>
              <a:ext cx="971608" cy="693982"/>
            </a:xfrm>
            <a:custGeom>
              <a:avLst/>
              <a:gdLst/>
              <a:ahLst/>
              <a:cxnLst/>
              <a:rect l="l" t="t" r="r" b="b"/>
              <a:pathLst>
                <a:path w="64473" h="43909" extrusionOk="0">
                  <a:moveTo>
                    <a:pt x="38129" y="0"/>
                  </a:moveTo>
                  <a:cubicBezTo>
                    <a:pt x="20898" y="0"/>
                    <a:pt x="0" y="22233"/>
                    <a:pt x="0" y="22233"/>
                  </a:cubicBezTo>
                  <a:cubicBezTo>
                    <a:pt x="3496" y="29097"/>
                    <a:pt x="14344" y="38051"/>
                    <a:pt x="26478" y="41826"/>
                  </a:cubicBezTo>
                  <a:cubicBezTo>
                    <a:pt x="30165" y="42973"/>
                    <a:pt x="35128" y="43908"/>
                    <a:pt x="40061" y="43908"/>
                  </a:cubicBezTo>
                  <a:cubicBezTo>
                    <a:pt x="52360" y="43908"/>
                    <a:pt x="64473" y="38097"/>
                    <a:pt x="56158" y="15278"/>
                  </a:cubicBezTo>
                  <a:cubicBezTo>
                    <a:pt x="52041" y="3973"/>
                    <a:pt x="45412" y="0"/>
                    <a:pt x="38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3"/>
            <p:cNvSpPr/>
            <p:nvPr/>
          </p:nvSpPr>
          <p:spPr>
            <a:xfrm>
              <a:off x="3600713" y="2445685"/>
              <a:ext cx="301912" cy="175831"/>
            </a:xfrm>
            <a:custGeom>
              <a:avLst/>
              <a:gdLst/>
              <a:ahLst/>
              <a:cxnLst/>
              <a:rect l="l" t="t" r="r" b="b"/>
              <a:pathLst>
                <a:path w="20034" h="11125" extrusionOk="0">
                  <a:moveTo>
                    <a:pt x="14565" y="0"/>
                  </a:moveTo>
                  <a:cubicBezTo>
                    <a:pt x="12751" y="0"/>
                    <a:pt x="10947" y="320"/>
                    <a:pt x="9120" y="1074"/>
                  </a:cubicBezTo>
                  <a:cubicBezTo>
                    <a:pt x="6298" y="2237"/>
                    <a:pt x="3936" y="3873"/>
                    <a:pt x="2497" y="6310"/>
                  </a:cubicBezTo>
                  <a:lnTo>
                    <a:pt x="752" y="9254"/>
                  </a:lnTo>
                  <a:cubicBezTo>
                    <a:pt x="655" y="9420"/>
                    <a:pt x="524" y="9613"/>
                    <a:pt x="384" y="9809"/>
                  </a:cubicBezTo>
                  <a:cubicBezTo>
                    <a:pt x="0" y="10338"/>
                    <a:pt x="705" y="11124"/>
                    <a:pt x="1371" y="11124"/>
                  </a:cubicBezTo>
                  <a:cubicBezTo>
                    <a:pt x="1487" y="11124"/>
                    <a:pt x="1602" y="11101"/>
                    <a:pt x="1710" y="11047"/>
                  </a:cubicBezTo>
                  <a:cubicBezTo>
                    <a:pt x="1854" y="10977"/>
                    <a:pt x="1994" y="10899"/>
                    <a:pt x="2130" y="10820"/>
                  </a:cubicBezTo>
                  <a:cubicBezTo>
                    <a:pt x="4675" y="9271"/>
                    <a:pt x="7471" y="7697"/>
                    <a:pt x="10021" y="6380"/>
                  </a:cubicBezTo>
                  <a:cubicBezTo>
                    <a:pt x="13074" y="4805"/>
                    <a:pt x="16154" y="3567"/>
                    <a:pt x="19032" y="2544"/>
                  </a:cubicBezTo>
                  <a:cubicBezTo>
                    <a:pt x="20034" y="2185"/>
                    <a:pt x="19636" y="667"/>
                    <a:pt x="17987" y="348"/>
                  </a:cubicBezTo>
                  <a:cubicBezTo>
                    <a:pt x="16837" y="126"/>
                    <a:pt x="15699" y="0"/>
                    <a:pt x="145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3"/>
            <p:cNvSpPr/>
            <p:nvPr/>
          </p:nvSpPr>
          <p:spPr>
            <a:xfrm>
              <a:off x="3350528" y="2509379"/>
              <a:ext cx="282291" cy="203347"/>
            </a:xfrm>
            <a:custGeom>
              <a:avLst/>
              <a:gdLst/>
              <a:ahLst/>
              <a:cxnLst/>
              <a:rect l="l" t="t" r="r" b="b"/>
              <a:pathLst>
                <a:path w="18732" h="12866" extrusionOk="0">
                  <a:moveTo>
                    <a:pt x="18732" y="1"/>
                  </a:moveTo>
                  <a:lnTo>
                    <a:pt x="18732" y="1"/>
                  </a:lnTo>
                  <a:cubicBezTo>
                    <a:pt x="10092" y="4139"/>
                    <a:pt x="2625" y="10499"/>
                    <a:pt x="1" y="12866"/>
                  </a:cubicBezTo>
                  <a:cubicBezTo>
                    <a:pt x="2345" y="12463"/>
                    <a:pt x="6304" y="11475"/>
                    <a:pt x="11155" y="9038"/>
                  </a:cubicBezTo>
                  <a:cubicBezTo>
                    <a:pt x="13255" y="7980"/>
                    <a:pt x="14974" y="6392"/>
                    <a:pt x="16120" y="4441"/>
                  </a:cubicBezTo>
                  <a:lnTo>
                    <a:pt x="187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3"/>
            <p:cNvSpPr/>
            <p:nvPr/>
          </p:nvSpPr>
          <p:spPr>
            <a:xfrm>
              <a:off x="3661202" y="2493527"/>
              <a:ext cx="362524" cy="146576"/>
            </a:xfrm>
            <a:custGeom>
              <a:avLst/>
              <a:gdLst/>
              <a:ahLst/>
              <a:cxnLst/>
              <a:rect l="l" t="t" r="r" b="b"/>
              <a:pathLst>
                <a:path w="24056" h="9274" extrusionOk="0">
                  <a:moveTo>
                    <a:pt x="18533" y="0"/>
                  </a:moveTo>
                  <a:cubicBezTo>
                    <a:pt x="18018" y="0"/>
                    <a:pt x="17515" y="77"/>
                    <a:pt x="17043" y="238"/>
                  </a:cubicBezTo>
                  <a:cubicBezTo>
                    <a:pt x="13846" y="1332"/>
                    <a:pt x="10338" y="2675"/>
                    <a:pt x="6873" y="4460"/>
                  </a:cubicBezTo>
                  <a:cubicBezTo>
                    <a:pt x="4830" y="5514"/>
                    <a:pt x="2621" y="6734"/>
                    <a:pt x="513" y="7972"/>
                  </a:cubicBezTo>
                  <a:cubicBezTo>
                    <a:pt x="1" y="8274"/>
                    <a:pt x="495" y="8725"/>
                    <a:pt x="1038" y="8904"/>
                  </a:cubicBezTo>
                  <a:cubicBezTo>
                    <a:pt x="1816" y="9160"/>
                    <a:pt x="2664" y="9274"/>
                    <a:pt x="3494" y="9274"/>
                  </a:cubicBezTo>
                  <a:cubicBezTo>
                    <a:pt x="4652" y="9274"/>
                    <a:pt x="5775" y="9052"/>
                    <a:pt x="6624" y="8685"/>
                  </a:cubicBezTo>
                  <a:cubicBezTo>
                    <a:pt x="13780" y="5593"/>
                    <a:pt x="19266" y="4429"/>
                    <a:pt x="23067" y="4075"/>
                  </a:cubicBezTo>
                  <a:cubicBezTo>
                    <a:pt x="23784" y="4009"/>
                    <a:pt x="24056" y="3261"/>
                    <a:pt x="23579" y="2627"/>
                  </a:cubicBezTo>
                  <a:cubicBezTo>
                    <a:pt x="23561" y="2605"/>
                    <a:pt x="23539" y="2579"/>
                    <a:pt x="23522" y="2552"/>
                  </a:cubicBezTo>
                  <a:cubicBezTo>
                    <a:pt x="22290" y="949"/>
                    <a:pt x="20340" y="0"/>
                    <a:pt x="185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3"/>
            <p:cNvSpPr/>
            <p:nvPr/>
          </p:nvSpPr>
          <p:spPr>
            <a:xfrm>
              <a:off x="3782965" y="2578447"/>
              <a:ext cx="290881" cy="95604"/>
            </a:xfrm>
            <a:custGeom>
              <a:avLst/>
              <a:gdLst/>
              <a:ahLst/>
              <a:cxnLst/>
              <a:rect l="l" t="t" r="r" b="b"/>
              <a:pathLst>
                <a:path w="19302" h="6049" extrusionOk="0">
                  <a:moveTo>
                    <a:pt x="14798" y="0"/>
                  </a:moveTo>
                  <a:cubicBezTo>
                    <a:pt x="14653" y="0"/>
                    <a:pt x="14509" y="9"/>
                    <a:pt x="14366" y="27"/>
                  </a:cubicBezTo>
                  <a:cubicBezTo>
                    <a:pt x="11146" y="438"/>
                    <a:pt x="6453" y="1475"/>
                    <a:pt x="451" y="3947"/>
                  </a:cubicBezTo>
                  <a:cubicBezTo>
                    <a:pt x="0" y="4135"/>
                    <a:pt x="223" y="4813"/>
                    <a:pt x="779" y="4948"/>
                  </a:cubicBezTo>
                  <a:cubicBezTo>
                    <a:pt x="1641" y="5163"/>
                    <a:pt x="2502" y="5394"/>
                    <a:pt x="3360" y="5648"/>
                  </a:cubicBezTo>
                  <a:cubicBezTo>
                    <a:pt x="4262" y="5916"/>
                    <a:pt x="5166" y="6048"/>
                    <a:pt x="6038" y="6048"/>
                  </a:cubicBezTo>
                  <a:cubicBezTo>
                    <a:pt x="6733" y="6048"/>
                    <a:pt x="7408" y="5964"/>
                    <a:pt x="8045" y="5797"/>
                  </a:cubicBezTo>
                  <a:cubicBezTo>
                    <a:pt x="9682" y="5369"/>
                    <a:pt x="12171" y="4923"/>
                    <a:pt x="15456" y="4923"/>
                  </a:cubicBezTo>
                  <a:cubicBezTo>
                    <a:pt x="16103" y="4923"/>
                    <a:pt x="16781" y="4941"/>
                    <a:pt x="17489" y="4979"/>
                  </a:cubicBezTo>
                  <a:cubicBezTo>
                    <a:pt x="17526" y="4981"/>
                    <a:pt x="17562" y="4982"/>
                    <a:pt x="17598" y="4982"/>
                  </a:cubicBezTo>
                  <a:cubicBezTo>
                    <a:pt x="18654" y="4982"/>
                    <a:pt x="19302" y="4123"/>
                    <a:pt x="18968" y="3124"/>
                  </a:cubicBezTo>
                  <a:cubicBezTo>
                    <a:pt x="18928" y="3002"/>
                    <a:pt x="18884" y="2884"/>
                    <a:pt x="18836" y="2757"/>
                  </a:cubicBezTo>
                  <a:cubicBezTo>
                    <a:pt x="18221" y="1171"/>
                    <a:pt x="16468" y="0"/>
                    <a:pt x="14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3"/>
            <p:cNvSpPr/>
            <p:nvPr/>
          </p:nvSpPr>
          <p:spPr>
            <a:xfrm>
              <a:off x="3339392" y="2715619"/>
              <a:ext cx="82749" cy="66112"/>
            </a:xfrm>
            <a:custGeom>
              <a:avLst/>
              <a:gdLst/>
              <a:ahLst/>
              <a:cxnLst/>
              <a:rect l="l" t="t" r="r" b="b"/>
              <a:pathLst>
                <a:path w="5491" h="4183" extrusionOk="0">
                  <a:moveTo>
                    <a:pt x="5490" y="1"/>
                  </a:moveTo>
                  <a:lnTo>
                    <a:pt x="5490" y="1"/>
                  </a:lnTo>
                  <a:cubicBezTo>
                    <a:pt x="3019" y="744"/>
                    <a:pt x="1116" y="1050"/>
                    <a:pt x="0" y="1177"/>
                  </a:cubicBezTo>
                  <a:cubicBezTo>
                    <a:pt x="635" y="2100"/>
                    <a:pt x="2507" y="4148"/>
                    <a:pt x="2607" y="4183"/>
                  </a:cubicBezTo>
                  <a:cubicBezTo>
                    <a:pt x="3097" y="3303"/>
                    <a:pt x="4121" y="1510"/>
                    <a:pt x="5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3"/>
            <p:cNvSpPr/>
            <p:nvPr/>
          </p:nvSpPr>
          <p:spPr>
            <a:xfrm>
              <a:off x="3400695" y="2806055"/>
              <a:ext cx="510647" cy="203979"/>
            </a:xfrm>
            <a:custGeom>
              <a:avLst/>
              <a:gdLst/>
              <a:ahLst/>
              <a:cxnLst/>
              <a:rect l="l" t="t" r="r" b="b"/>
              <a:pathLst>
                <a:path w="33885" h="12906" extrusionOk="0">
                  <a:moveTo>
                    <a:pt x="0" y="0"/>
                  </a:moveTo>
                  <a:cubicBezTo>
                    <a:pt x="5097" y="4690"/>
                    <a:pt x="12725" y="9309"/>
                    <a:pt x="19803" y="11527"/>
                  </a:cubicBezTo>
                  <a:cubicBezTo>
                    <a:pt x="22401" y="12343"/>
                    <a:pt x="25843" y="12905"/>
                    <a:pt x="29366" y="12905"/>
                  </a:cubicBezTo>
                  <a:cubicBezTo>
                    <a:pt x="30471" y="12905"/>
                    <a:pt x="31584" y="12850"/>
                    <a:pt x="32681" y="12730"/>
                  </a:cubicBezTo>
                  <a:cubicBezTo>
                    <a:pt x="33884" y="12603"/>
                    <a:pt x="33696" y="11098"/>
                    <a:pt x="32423" y="10713"/>
                  </a:cubicBezTo>
                  <a:cubicBezTo>
                    <a:pt x="22318" y="7642"/>
                    <a:pt x="5993" y="206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3"/>
            <p:cNvSpPr/>
            <p:nvPr/>
          </p:nvSpPr>
          <p:spPr>
            <a:xfrm>
              <a:off x="3843213" y="2674969"/>
              <a:ext cx="252935" cy="101531"/>
            </a:xfrm>
            <a:custGeom>
              <a:avLst/>
              <a:gdLst/>
              <a:ahLst/>
              <a:cxnLst/>
              <a:rect l="l" t="t" r="r" b="b"/>
              <a:pathLst>
                <a:path w="16784" h="6424" extrusionOk="0">
                  <a:moveTo>
                    <a:pt x="11652" y="0"/>
                  </a:moveTo>
                  <a:cubicBezTo>
                    <a:pt x="11644" y="0"/>
                    <a:pt x="11636" y="0"/>
                    <a:pt x="11628" y="1"/>
                  </a:cubicBezTo>
                  <a:cubicBezTo>
                    <a:pt x="9808" y="14"/>
                    <a:pt x="8006" y="180"/>
                    <a:pt x="6326" y="565"/>
                  </a:cubicBezTo>
                  <a:lnTo>
                    <a:pt x="6265" y="578"/>
                  </a:lnTo>
                  <a:cubicBezTo>
                    <a:pt x="3942" y="1120"/>
                    <a:pt x="2122" y="2157"/>
                    <a:pt x="289" y="3343"/>
                  </a:cubicBezTo>
                  <a:cubicBezTo>
                    <a:pt x="1" y="3531"/>
                    <a:pt x="263" y="4007"/>
                    <a:pt x="661" y="4016"/>
                  </a:cubicBezTo>
                  <a:cubicBezTo>
                    <a:pt x="3071" y="4082"/>
                    <a:pt x="8154" y="4454"/>
                    <a:pt x="13141" y="6217"/>
                  </a:cubicBezTo>
                  <a:cubicBezTo>
                    <a:pt x="13540" y="6358"/>
                    <a:pt x="13929" y="6424"/>
                    <a:pt x="14295" y="6424"/>
                  </a:cubicBezTo>
                  <a:cubicBezTo>
                    <a:pt x="15726" y="6424"/>
                    <a:pt x="16784" y="5414"/>
                    <a:pt x="16540" y="3986"/>
                  </a:cubicBezTo>
                  <a:lnTo>
                    <a:pt x="16527" y="3907"/>
                  </a:lnTo>
                  <a:cubicBezTo>
                    <a:pt x="16156" y="1802"/>
                    <a:pt x="13940" y="0"/>
                    <a:pt x="11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3"/>
            <p:cNvSpPr/>
            <p:nvPr/>
          </p:nvSpPr>
          <p:spPr>
            <a:xfrm>
              <a:off x="3403920" y="2652083"/>
              <a:ext cx="444203" cy="127989"/>
            </a:xfrm>
            <a:custGeom>
              <a:avLst/>
              <a:gdLst/>
              <a:ahLst/>
              <a:cxnLst/>
              <a:rect l="l" t="t" r="r" b="b"/>
              <a:pathLst>
                <a:path w="29476" h="8098" extrusionOk="0">
                  <a:moveTo>
                    <a:pt x="14925" y="0"/>
                  </a:moveTo>
                  <a:cubicBezTo>
                    <a:pt x="13519" y="0"/>
                    <a:pt x="12103" y="86"/>
                    <a:pt x="10709" y="285"/>
                  </a:cubicBezTo>
                  <a:cubicBezTo>
                    <a:pt x="7730" y="709"/>
                    <a:pt x="5320" y="2179"/>
                    <a:pt x="3347" y="3911"/>
                  </a:cubicBezTo>
                  <a:cubicBezTo>
                    <a:pt x="1978" y="5119"/>
                    <a:pt x="1" y="7993"/>
                    <a:pt x="10" y="8098"/>
                  </a:cubicBezTo>
                  <a:cubicBezTo>
                    <a:pt x="3212" y="6764"/>
                    <a:pt x="6809" y="6538"/>
                    <a:pt x="10468" y="6538"/>
                  </a:cubicBezTo>
                  <a:cubicBezTo>
                    <a:pt x="12345" y="6538"/>
                    <a:pt x="14239" y="6597"/>
                    <a:pt x="16103" y="6597"/>
                  </a:cubicBezTo>
                  <a:cubicBezTo>
                    <a:pt x="20830" y="6597"/>
                    <a:pt x="25370" y="6214"/>
                    <a:pt x="28990" y="3509"/>
                  </a:cubicBezTo>
                  <a:cubicBezTo>
                    <a:pt x="29475" y="3146"/>
                    <a:pt x="29134" y="2323"/>
                    <a:pt x="28412" y="2109"/>
                  </a:cubicBezTo>
                  <a:cubicBezTo>
                    <a:pt x="25202" y="1175"/>
                    <a:pt x="20135" y="0"/>
                    <a:pt x="149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3"/>
            <p:cNvSpPr/>
            <p:nvPr/>
          </p:nvSpPr>
          <p:spPr>
            <a:xfrm>
              <a:off x="3422576" y="2784861"/>
              <a:ext cx="611179" cy="197389"/>
            </a:xfrm>
            <a:custGeom>
              <a:avLst/>
              <a:gdLst/>
              <a:ahLst/>
              <a:cxnLst/>
              <a:rect l="l" t="t" r="r" b="b"/>
              <a:pathLst>
                <a:path w="40556" h="12489" extrusionOk="0">
                  <a:moveTo>
                    <a:pt x="9185" y="1"/>
                  </a:moveTo>
                  <a:cubicBezTo>
                    <a:pt x="8184" y="1"/>
                    <a:pt x="7367" y="30"/>
                    <a:pt x="6763" y="64"/>
                  </a:cubicBezTo>
                  <a:cubicBezTo>
                    <a:pt x="4476" y="191"/>
                    <a:pt x="2214" y="418"/>
                    <a:pt x="1" y="738"/>
                  </a:cubicBezTo>
                  <a:cubicBezTo>
                    <a:pt x="7997" y="3494"/>
                    <a:pt x="27157" y="10029"/>
                    <a:pt x="35494" y="12325"/>
                  </a:cubicBezTo>
                  <a:cubicBezTo>
                    <a:pt x="35892" y="12435"/>
                    <a:pt x="36290" y="12488"/>
                    <a:pt x="36674" y="12488"/>
                  </a:cubicBezTo>
                  <a:cubicBezTo>
                    <a:pt x="37243" y="12488"/>
                    <a:pt x="37780" y="12370"/>
                    <a:pt x="38237" y="12137"/>
                  </a:cubicBezTo>
                  <a:lnTo>
                    <a:pt x="38298" y="12107"/>
                  </a:lnTo>
                  <a:cubicBezTo>
                    <a:pt x="40555" y="10952"/>
                    <a:pt x="39908" y="7724"/>
                    <a:pt x="37104" y="6407"/>
                  </a:cubicBezTo>
                  <a:cubicBezTo>
                    <a:pt x="25271" y="846"/>
                    <a:pt x="14561" y="1"/>
                    <a:pt x="91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3"/>
            <p:cNvSpPr/>
            <p:nvPr/>
          </p:nvSpPr>
          <p:spPr>
            <a:xfrm>
              <a:off x="3723771" y="2755701"/>
              <a:ext cx="373058" cy="139416"/>
            </a:xfrm>
            <a:custGeom>
              <a:avLst/>
              <a:gdLst/>
              <a:ahLst/>
              <a:cxnLst/>
              <a:rect l="l" t="t" r="r" b="b"/>
              <a:pathLst>
                <a:path w="24755" h="8821" extrusionOk="0">
                  <a:moveTo>
                    <a:pt x="9496" y="0"/>
                  </a:moveTo>
                  <a:cubicBezTo>
                    <a:pt x="6991" y="0"/>
                    <a:pt x="4987" y="328"/>
                    <a:pt x="3622" y="654"/>
                  </a:cubicBezTo>
                  <a:cubicBezTo>
                    <a:pt x="1829" y="1025"/>
                    <a:pt x="888" y="1340"/>
                    <a:pt x="0" y="1712"/>
                  </a:cubicBezTo>
                  <a:lnTo>
                    <a:pt x="433" y="1791"/>
                  </a:lnTo>
                  <a:cubicBezTo>
                    <a:pt x="7100" y="3016"/>
                    <a:pt x="13548" y="5220"/>
                    <a:pt x="19571" y="8322"/>
                  </a:cubicBezTo>
                  <a:cubicBezTo>
                    <a:pt x="20230" y="8661"/>
                    <a:pt x="20913" y="8821"/>
                    <a:pt x="21549" y="8821"/>
                  </a:cubicBezTo>
                  <a:cubicBezTo>
                    <a:pt x="22802" y="8821"/>
                    <a:pt x="23873" y="8199"/>
                    <a:pt x="24212" y="7097"/>
                  </a:cubicBezTo>
                  <a:cubicBezTo>
                    <a:pt x="24225" y="7049"/>
                    <a:pt x="24238" y="7005"/>
                    <a:pt x="24252" y="6957"/>
                  </a:cubicBezTo>
                  <a:cubicBezTo>
                    <a:pt x="24755" y="5238"/>
                    <a:pt x="23442" y="3151"/>
                    <a:pt x="21334" y="2329"/>
                  </a:cubicBezTo>
                  <a:cubicBezTo>
                    <a:pt x="16762" y="542"/>
                    <a:pt x="12716" y="0"/>
                    <a:pt x="94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3"/>
            <p:cNvSpPr/>
            <p:nvPr/>
          </p:nvSpPr>
          <p:spPr>
            <a:xfrm>
              <a:off x="3932605" y="2399297"/>
              <a:ext cx="39559" cy="27896"/>
            </a:xfrm>
            <a:custGeom>
              <a:avLst/>
              <a:gdLst/>
              <a:ahLst/>
              <a:cxnLst/>
              <a:rect l="l" t="t" r="r" b="b"/>
              <a:pathLst>
                <a:path w="2625" h="1765" extrusionOk="0">
                  <a:moveTo>
                    <a:pt x="794" y="1"/>
                  </a:moveTo>
                  <a:cubicBezTo>
                    <a:pt x="411" y="1"/>
                    <a:pt x="128" y="153"/>
                    <a:pt x="79" y="426"/>
                  </a:cubicBezTo>
                  <a:cubicBezTo>
                    <a:pt x="0" y="846"/>
                    <a:pt x="494" y="1389"/>
                    <a:pt x="1172" y="1638"/>
                  </a:cubicBezTo>
                  <a:cubicBezTo>
                    <a:pt x="1406" y="1723"/>
                    <a:pt x="1632" y="1764"/>
                    <a:pt x="1831" y="1764"/>
                  </a:cubicBezTo>
                  <a:cubicBezTo>
                    <a:pt x="2214" y="1764"/>
                    <a:pt x="2497" y="1614"/>
                    <a:pt x="2546" y="1340"/>
                  </a:cubicBezTo>
                  <a:cubicBezTo>
                    <a:pt x="2625" y="925"/>
                    <a:pt x="2139" y="382"/>
                    <a:pt x="1452" y="129"/>
                  </a:cubicBezTo>
                  <a:cubicBezTo>
                    <a:pt x="1219" y="42"/>
                    <a:pt x="993" y="1"/>
                    <a:pt x="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3"/>
            <p:cNvSpPr/>
            <p:nvPr/>
          </p:nvSpPr>
          <p:spPr>
            <a:xfrm>
              <a:off x="3861326" y="2389340"/>
              <a:ext cx="30366" cy="19788"/>
            </a:xfrm>
            <a:custGeom>
              <a:avLst/>
              <a:gdLst/>
              <a:ahLst/>
              <a:cxnLst/>
              <a:rect l="l" t="t" r="r" b="b"/>
              <a:pathLst>
                <a:path w="2015" h="1252" extrusionOk="0">
                  <a:moveTo>
                    <a:pt x="812" y="0"/>
                  </a:moveTo>
                  <a:cubicBezTo>
                    <a:pt x="331" y="0"/>
                    <a:pt x="0" y="246"/>
                    <a:pt x="67" y="575"/>
                  </a:cubicBezTo>
                  <a:cubicBezTo>
                    <a:pt x="137" y="921"/>
                    <a:pt x="614" y="1218"/>
                    <a:pt x="1130" y="1249"/>
                  </a:cubicBezTo>
                  <a:cubicBezTo>
                    <a:pt x="1159" y="1250"/>
                    <a:pt x="1187" y="1251"/>
                    <a:pt x="1214" y="1251"/>
                  </a:cubicBezTo>
                  <a:cubicBezTo>
                    <a:pt x="1690" y="1251"/>
                    <a:pt x="2014" y="1007"/>
                    <a:pt x="1948" y="680"/>
                  </a:cubicBezTo>
                  <a:cubicBezTo>
                    <a:pt x="1882" y="334"/>
                    <a:pt x="1410" y="33"/>
                    <a:pt x="885" y="2"/>
                  </a:cubicBezTo>
                  <a:cubicBezTo>
                    <a:pt x="860" y="1"/>
                    <a:pt x="836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3"/>
            <p:cNvSpPr/>
            <p:nvPr/>
          </p:nvSpPr>
          <p:spPr>
            <a:xfrm>
              <a:off x="4001021" y="2440564"/>
              <a:ext cx="36078" cy="28876"/>
            </a:xfrm>
            <a:custGeom>
              <a:avLst/>
              <a:gdLst/>
              <a:ahLst/>
              <a:cxnLst/>
              <a:rect l="l" t="t" r="r" b="b"/>
              <a:pathLst>
                <a:path w="2394" h="1827" extrusionOk="0">
                  <a:moveTo>
                    <a:pt x="786" y="1"/>
                  </a:moveTo>
                  <a:cubicBezTo>
                    <a:pt x="395" y="1"/>
                    <a:pt x="102" y="186"/>
                    <a:pt x="62" y="505"/>
                  </a:cubicBezTo>
                  <a:cubicBezTo>
                    <a:pt x="1" y="956"/>
                    <a:pt x="464" y="1503"/>
                    <a:pt x="1090" y="1730"/>
                  </a:cubicBezTo>
                  <a:cubicBezTo>
                    <a:pt x="1272" y="1795"/>
                    <a:pt x="1448" y="1826"/>
                    <a:pt x="1608" y="1826"/>
                  </a:cubicBezTo>
                  <a:cubicBezTo>
                    <a:pt x="1997" y="1826"/>
                    <a:pt x="2289" y="1643"/>
                    <a:pt x="2332" y="1323"/>
                  </a:cubicBezTo>
                  <a:cubicBezTo>
                    <a:pt x="2394" y="873"/>
                    <a:pt x="1939" y="326"/>
                    <a:pt x="1309" y="99"/>
                  </a:cubicBezTo>
                  <a:cubicBezTo>
                    <a:pt x="1125" y="32"/>
                    <a:pt x="947" y="1"/>
                    <a:pt x="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3"/>
            <p:cNvSpPr/>
            <p:nvPr/>
          </p:nvSpPr>
          <p:spPr>
            <a:xfrm>
              <a:off x="4051519" y="2498695"/>
              <a:ext cx="32250" cy="29745"/>
            </a:xfrm>
            <a:custGeom>
              <a:avLst/>
              <a:gdLst/>
              <a:ahLst/>
              <a:cxnLst/>
              <a:rect l="l" t="t" r="r" b="b"/>
              <a:pathLst>
                <a:path w="2140" h="1882" extrusionOk="0">
                  <a:moveTo>
                    <a:pt x="753" y="1"/>
                  </a:moveTo>
                  <a:cubicBezTo>
                    <a:pt x="340" y="1"/>
                    <a:pt x="35" y="243"/>
                    <a:pt x="18" y="629"/>
                  </a:cubicBezTo>
                  <a:cubicBezTo>
                    <a:pt x="0" y="1123"/>
                    <a:pt x="451" y="1657"/>
                    <a:pt x="1033" y="1827"/>
                  </a:cubicBezTo>
                  <a:cubicBezTo>
                    <a:pt x="1156" y="1864"/>
                    <a:pt x="1275" y="1881"/>
                    <a:pt x="1386" y="1881"/>
                  </a:cubicBezTo>
                  <a:cubicBezTo>
                    <a:pt x="1794" y="1881"/>
                    <a:pt x="2100" y="1647"/>
                    <a:pt x="2118" y="1259"/>
                  </a:cubicBezTo>
                  <a:cubicBezTo>
                    <a:pt x="2140" y="769"/>
                    <a:pt x="1689" y="231"/>
                    <a:pt x="1107" y="56"/>
                  </a:cubicBezTo>
                  <a:cubicBezTo>
                    <a:pt x="984" y="19"/>
                    <a:pt x="864" y="1"/>
                    <a:pt x="7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3"/>
            <p:cNvSpPr/>
            <p:nvPr/>
          </p:nvSpPr>
          <p:spPr>
            <a:xfrm>
              <a:off x="4089585" y="2563812"/>
              <a:ext cx="29552" cy="30899"/>
            </a:xfrm>
            <a:custGeom>
              <a:avLst/>
              <a:gdLst/>
              <a:ahLst/>
              <a:cxnLst/>
              <a:rect l="l" t="t" r="r" b="b"/>
              <a:pathLst>
                <a:path w="1961" h="1955" extrusionOk="0">
                  <a:moveTo>
                    <a:pt x="734" y="0"/>
                  </a:moveTo>
                  <a:cubicBezTo>
                    <a:pt x="306" y="0"/>
                    <a:pt x="1" y="309"/>
                    <a:pt x="16" y="761"/>
                  </a:cubicBezTo>
                  <a:cubicBezTo>
                    <a:pt x="33" y="1286"/>
                    <a:pt x="484" y="1811"/>
                    <a:pt x="1013" y="1929"/>
                  </a:cubicBezTo>
                  <a:cubicBezTo>
                    <a:pt x="1089" y="1946"/>
                    <a:pt x="1162" y="1954"/>
                    <a:pt x="1232" y="1954"/>
                  </a:cubicBezTo>
                  <a:cubicBezTo>
                    <a:pt x="1656" y="1954"/>
                    <a:pt x="1961" y="1649"/>
                    <a:pt x="1949" y="1198"/>
                  </a:cubicBezTo>
                  <a:cubicBezTo>
                    <a:pt x="1932" y="673"/>
                    <a:pt x="1486" y="148"/>
                    <a:pt x="952" y="26"/>
                  </a:cubicBezTo>
                  <a:cubicBezTo>
                    <a:pt x="877" y="9"/>
                    <a:pt x="804" y="0"/>
                    <a:pt x="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3"/>
            <p:cNvSpPr/>
            <p:nvPr/>
          </p:nvSpPr>
          <p:spPr>
            <a:xfrm>
              <a:off x="4114148" y="2632184"/>
              <a:ext cx="28226" cy="32353"/>
            </a:xfrm>
            <a:custGeom>
              <a:avLst/>
              <a:gdLst/>
              <a:ahLst/>
              <a:cxnLst/>
              <a:rect l="l" t="t" r="r" b="b"/>
              <a:pathLst>
                <a:path w="1873" h="2047" extrusionOk="0">
                  <a:moveTo>
                    <a:pt x="726" y="1"/>
                  </a:moveTo>
                  <a:cubicBezTo>
                    <a:pt x="295" y="1"/>
                    <a:pt x="0" y="383"/>
                    <a:pt x="53" y="897"/>
                  </a:cubicBezTo>
                  <a:cubicBezTo>
                    <a:pt x="109" y="1456"/>
                    <a:pt x="551" y="1968"/>
                    <a:pt x="1037" y="2038"/>
                  </a:cubicBezTo>
                  <a:cubicBezTo>
                    <a:pt x="1075" y="2044"/>
                    <a:pt x="1112" y="2046"/>
                    <a:pt x="1148" y="2046"/>
                  </a:cubicBezTo>
                  <a:cubicBezTo>
                    <a:pt x="1579" y="2046"/>
                    <a:pt x="1872" y="1671"/>
                    <a:pt x="1820" y="1155"/>
                  </a:cubicBezTo>
                  <a:cubicBezTo>
                    <a:pt x="1767" y="595"/>
                    <a:pt x="1326" y="83"/>
                    <a:pt x="836" y="9"/>
                  </a:cubicBezTo>
                  <a:cubicBezTo>
                    <a:pt x="798" y="3"/>
                    <a:pt x="762" y="1"/>
                    <a:pt x="7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3"/>
            <p:cNvSpPr/>
            <p:nvPr/>
          </p:nvSpPr>
          <p:spPr>
            <a:xfrm>
              <a:off x="4133829" y="2703576"/>
              <a:ext cx="27096" cy="33854"/>
            </a:xfrm>
            <a:custGeom>
              <a:avLst/>
              <a:gdLst/>
              <a:ahLst/>
              <a:cxnLst/>
              <a:rect l="l" t="t" r="r" b="b"/>
              <a:pathLst>
                <a:path w="1798" h="2142" extrusionOk="0">
                  <a:moveTo>
                    <a:pt x="697" y="0"/>
                  </a:moveTo>
                  <a:cubicBezTo>
                    <a:pt x="271" y="0"/>
                    <a:pt x="0" y="455"/>
                    <a:pt x="94" y="1029"/>
                  </a:cubicBezTo>
                  <a:cubicBezTo>
                    <a:pt x="190" y="1620"/>
                    <a:pt x="628" y="2119"/>
                    <a:pt x="1069" y="2141"/>
                  </a:cubicBezTo>
                  <a:cubicBezTo>
                    <a:pt x="1080" y="2141"/>
                    <a:pt x="1090" y="2141"/>
                    <a:pt x="1100" y="2141"/>
                  </a:cubicBezTo>
                  <a:cubicBezTo>
                    <a:pt x="1528" y="2141"/>
                    <a:pt x="1798" y="1690"/>
                    <a:pt x="1708" y="1113"/>
                  </a:cubicBezTo>
                  <a:cubicBezTo>
                    <a:pt x="1616" y="522"/>
                    <a:pt x="1179" y="23"/>
                    <a:pt x="733" y="2"/>
                  </a:cubicBezTo>
                  <a:cubicBezTo>
                    <a:pt x="721" y="1"/>
                    <a:pt x="709" y="0"/>
                    <a:pt x="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3"/>
            <p:cNvSpPr/>
            <p:nvPr/>
          </p:nvSpPr>
          <p:spPr>
            <a:xfrm>
              <a:off x="4142720" y="2773307"/>
              <a:ext cx="25016" cy="33001"/>
            </a:xfrm>
            <a:custGeom>
              <a:avLst/>
              <a:gdLst/>
              <a:ahLst/>
              <a:cxnLst/>
              <a:rect l="l" t="t" r="r" b="b"/>
              <a:pathLst>
                <a:path w="1660" h="2088" extrusionOk="0">
                  <a:moveTo>
                    <a:pt x="694" y="1"/>
                  </a:moveTo>
                  <a:cubicBezTo>
                    <a:pt x="294" y="1"/>
                    <a:pt x="0" y="398"/>
                    <a:pt x="24" y="931"/>
                  </a:cubicBezTo>
                  <a:cubicBezTo>
                    <a:pt x="51" y="1504"/>
                    <a:pt x="436" y="2020"/>
                    <a:pt x="877" y="2081"/>
                  </a:cubicBezTo>
                  <a:cubicBezTo>
                    <a:pt x="907" y="2085"/>
                    <a:pt x="936" y="2087"/>
                    <a:pt x="965" y="2087"/>
                  </a:cubicBezTo>
                  <a:cubicBezTo>
                    <a:pt x="1367" y="2087"/>
                    <a:pt x="1659" y="1693"/>
                    <a:pt x="1639" y="1158"/>
                  </a:cubicBezTo>
                  <a:cubicBezTo>
                    <a:pt x="1612" y="585"/>
                    <a:pt x="1232" y="69"/>
                    <a:pt x="786" y="8"/>
                  </a:cubicBezTo>
                  <a:cubicBezTo>
                    <a:pt x="754" y="3"/>
                    <a:pt x="724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3"/>
            <p:cNvSpPr/>
            <p:nvPr/>
          </p:nvSpPr>
          <p:spPr>
            <a:xfrm>
              <a:off x="4136225" y="2836875"/>
              <a:ext cx="24413" cy="28876"/>
            </a:xfrm>
            <a:custGeom>
              <a:avLst/>
              <a:gdLst/>
              <a:ahLst/>
              <a:cxnLst/>
              <a:rect l="l" t="t" r="r" b="b"/>
              <a:pathLst>
                <a:path w="1620" h="1827" extrusionOk="0">
                  <a:moveTo>
                    <a:pt x="728" y="0"/>
                  </a:moveTo>
                  <a:cubicBezTo>
                    <a:pt x="390" y="0"/>
                    <a:pt x="106" y="277"/>
                    <a:pt x="57" y="692"/>
                  </a:cubicBezTo>
                  <a:cubicBezTo>
                    <a:pt x="1" y="1182"/>
                    <a:pt x="289" y="1677"/>
                    <a:pt x="700" y="1799"/>
                  </a:cubicBezTo>
                  <a:cubicBezTo>
                    <a:pt x="764" y="1818"/>
                    <a:pt x="826" y="1827"/>
                    <a:pt x="887" y="1827"/>
                  </a:cubicBezTo>
                  <a:cubicBezTo>
                    <a:pt x="1226" y="1827"/>
                    <a:pt x="1510" y="1550"/>
                    <a:pt x="1562" y="1139"/>
                  </a:cubicBezTo>
                  <a:cubicBezTo>
                    <a:pt x="1619" y="649"/>
                    <a:pt x="1335" y="150"/>
                    <a:pt x="915" y="28"/>
                  </a:cubicBezTo>
                  <a:cubicBezTo>
                    <a:pt x="852" y="9"/>
                    <a:pt x="789" y="0"/>
                    <a:pt x="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3"/>
            <p:cNvSpPr/>
            <p:nvPr/>
          </p:nvSpPr>
          <p:spPr>
            <a:xfrm>
              <a:off x="4117569" y="2903083"/>
              <a:ext cx="25257" cy="25588"/>
            </a:xfrm>
            <a:custGeom>
              <a:avLst/>
              <a:gdLst/>
              <a:ahLst/>
              <a:cxnLst/>
              <a:rect l="l" t="t" r="r" b="b"/>
              <a:pathLst>
                <a:path w="1676" h="1619" extrusionOk="0">
                  <a:moveTo>
                    <a:pt x="796" y="1"/>
                  </a:moveTo>
                  <a:cubicBezTo>
                    <a:pt x="508" y="1"/>
                    <a:pt x="245" y="182"/>
                    <a:pt x="141" y="484"/>
                  </a:cubicBezTo>
                  <a:cubicBezTo>
                    <a:pt x="1" y="900"/>
                    <a:pt x="189" y="1355"/>
                    <a:pt x="582" y="1551"/>
                  </a:cubicBezTo>
                  <a:cubicBezTo>
                    <a:pt x="678" y="1597"/>
                    <a:pt x="778" y="1618"/>
                    <a:pt x="876" y="1618"/>
                  </a:cubicBezTo>
                  <a:cubicBezTo>
                    <a:pt x="1166" y="1618"/>
                    <a:pt x="1441" y="1433"/>
                    <a:pt x="1536" y="1136"/>
                  </a:cubicBezTo>
                  <a:cubicBezTo>
                    <a:pt x="1676" y="720"/>
                    <a:pt x="1488" y="265"/>
                    <a:pt x="1099" y="69"/>
                  </a:cubicBezTo>
                  <a:cubicBezTo>
                    <a:pt x="998" y="22"/>
                    <a:pt x="895" y="1"/>
                    <a:pt x="7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3"/>
            <p:cNvSpPr/>
            <p:nvPr/>
          </p:nvSpPr>
          <p:spPr>
            <a:xfrm>
              <a:off x="4081779" y="2952552"/>
              <a:ext cx="26388" cy="23470"/>
            </a:xfrm>
            <a:custGeom>
              <a:avLst/>
              <a:gdLst/>
              <a:ahLst/>
              <a:cxnLst/>
              <a:rect l="l" t="t" r="r" b="b"/>
              <a:pathLst>
                <a:path w="1751" h="1485" extrusionOk="0">
                  <a:moveTo>
                    <a:pt x="832" y="0"/>
                  </a:moveTo>
                  <a:cubicBezTo>
                    <a:pt x="591" y="0"/>
                    <a:pt x="360" y="110"/>
                    <a:pt x="223" y="316"/>
                  </a:cubicBezTo>
                  <a:cubicBezTo>
                    <a:pt x="0" y="648"/>
                    <a:pt x="110" y="1112"/>
                    <a:pt x="468" y="1348"/>
                  </a:cubicBezTo>
                  <a:cubicBezTo>
                    <a:pt x="608" y="1440"/>
                    <a:pt x="765" y="1484"/>
                    <a:pt x="918" y="1484"/>
                  </a:cubicBezTo>
                  <a:cubicBezTo>
                    <a:pt x="1158" y="1484"/>
                    <a:pt x="1388" y="1376"/>
                    <a:pt x="1527" y="1173"/>
                  </a:cubicBezTo>
                  <a:cubicBezTo>
                    <a:pt x="1750" y="836"/>
                    <a:pt x="1641" y="377"/>
                    <a:pt x="1282" y="136"/>
                  </a:cubicBezTo>
                  <a:cubicBezTo>
                    <a:pt x="1143" y="44"/>
                    <a:pt x="985" y="0"/>
                    <a:pt x="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3"/>
            <p:cNvSpPr/>
            <p:nvPr/>
          </p:nvSpPr>
          <p:spPr>
            <a:xfrm>
              <a:off x="4014147" y="2995558"/>
              <a:ext cx="27563" cy="22427"/>
            </a:xfrm>
            <a:custGeom>
              <a:avLst/>
              <a:gdLst/>
              <a:ahLst/>
              <a:cxnLst/>
              <a:rect l="l" t="t" r="r" b="b"/>
              <a:pathLst>
                <a:path w="1829" h="1419" extrusionOk="0">
                  <a:moveTo>
                    <a:pt x="829" y="1"/>
                  </a:moveTo>
                  <a:cubicBezTo>
                    <a:pt x="634" y="1"/>
                    <a:pt x="444" y="60"/>
                    <a:pt x="302" y="180"/>
                  </a:cubicBezTo>
                  <a:cubicBezTo>
                    <a:pt x="0" y="442"/>
                    <a:pt x="26" y="893"/>
                    <a:pt x="363" y="1186"/>
                  </a:cubicBezTo>
                  <a:cubicBezTo>
                    <a:pt x="541" y="1340"/>
                    <a:pt x="772" y="1418"/>
                    <a:pt x="995" y="1418"/>
                  </a:cubicBezTo>
                  <a:cubicBezTo>
                    <a:pt x="1191" y="1418"/>
                    <a:pt x="1380" y="1359"/>
                    <a:pt x="1523" y="1238"/>
                  </a:cubicBezTo>
                  <a:cubicBezTo>
                    <a:pt x="1829" y="980"/>
                    <a:pt x="1807" y="525"/>
                    <a:pt x="1470" y="237"/>
                  </a:cubicBezTo>
                  <a:cubicBezTo>
                    <a:pt x="1290" y="80"/>
                    <a:pt x="1055" y="1"/>
                    <a:pt x="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3"/>
            <p:cNvSpPr/>
            <p:nvPr/>
          </p:nvSpPr>
          <p:spPr>
            <a:xfrm>
              <a:off x="3943877" y="3010794"/>
              <a:ext cx="18536" cy="14967"/>
            </a:xfrm>
            <a:custGeom>
              <a:avLst/>
              <a:gdLst/>
              <a:ahLst/>
              <a:cxnLst/>
              <a:rect l="l" t="t" r="r" b="b"/>
              <a:pathLst>
                <a:path w="1230" h="947" extrusionOk="0">
                  <a:moveTo>
                    <a:pt x="553" y="1"/>
                  </a:moveTo>
                  <a:cubicBezTo>
                    <a:pt x="423" y="1"/>
                    <a:pt x="299" y="41"/>
                    <a:pt x="206" y="121"/>
                  </a:cubicBezTo>
                  <a:cubicBezTo>
                    <a:pt x="0" y="296"/>
                    <a:pt x="22" y="594"/>
                    <a:pt x="249" y="791"/>
                  </a:cubicBezTo>
                  <a:cubicBezTo>
                    <a:pt x="371" y="894"/>
                    <a:pt x="528" y="947"/>
                    <a:pt x="679" y="947"/>
                  </a:cubicBezTo>
                  <a:cubicBezTo>
                    <a:pt x="809" y="947"/>
                    <a:pt x="935" y="907"/>
                    <a:pt x="1028" y="826"/>
                  </a:cubicBezTo>
                  <a:cubicBezTo>
                    <a:pt x="1229" y="651"/>
                    <a:pt x="1212" y="353"/>
                    <a:pt x="984" y="161"/>
                  </a:cubicBezTo>
                  <a:cubicBezTo>
                    <a:pt x="862" y="55"/>
                    <a:pt x="704" y="1"/>
                    <a:pt x="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1" name="Google Shape;2261;p63"/>
          <p:cNvSpPr/>
          <p:nvPr/>
        </p:nvSpPr>
        <p:spPr>
          <a:xfrm>
            <a:off x="7659784" y="409065"/>
            <a:ext cx="367142" cy="367142"/>
          </a:xfrm>
          <a:custGeom>
            <a:avLst/>
            <a:gdLst/>
            <a:ahLst/>
            <a:cxnLst/>
            <a:rect l="l" t="t" r="r" b="b"/>
            <a:pathLst>
              <a:path w="45979" h="45979" extrusionOk="0">
                <a:moveTo>
                  <a:pt x="22993" y="1"/>
                </a:moveTo>
                <a:lnTo>
                  <a:pt x="22428" y="16150"/>
                </a:lnTo>
                <a:cubicBezTo>
                  <a:pt x="22241" y="17270"/>
                  <a:pt x="21988" y="18201"/>
                  <a:pt x="21631" y="18975"/>
                </a:cubicBezTo>
                <a:cubicBezTo>
                  <a:pt x="21456" y="18759"/>
                  <a:pt x="21278" y="18517"/>
                  <a:pt x="21099" y="18260"/>
                </a:cubicBezTo>
                <a:lnTo>
                  <a:pt x="15997" y="8693"/>
                </a:lnTo>
                <a:lnTo>
                  <a:pt x="20418" y="18595"/>
                </a:lnTo>
                <a:cubicBezTo>
                  <a:pt x="20597" y="19142"/>
                  <a:pt x="20727" y="19708"/>
                  <a:pt x="20801" y="20285"/>
                </a:cubicBezTo>
                <a:cubicBezTo>
                  <a:pt x="20708" y="20389"/>
                  <a:pt x="20615" y="20497"/>
                  <a:pt x="20515" y="20597"/>
                </a:cubicBezTo>
                <a:cubicBezTo>
                  <a:pt x="19998" y="20493"/>
                  <a:pt x="19440" y="20314"/>
                  <a:pt x="18822" y="20061"/>
                </a:cubicBezTo>
                <a:lnTo>
                  <a:pt x="9322" y="14837"/>
                </a:lnTo>
                <a:lnTo>
                  <a:pt x="18431" y="20712"/>
                </a:lnTo>
                <a:cubicBezTo>
                  <a:pt x="18729" y="20954"/>
                  <a:pt x="19012" y="21211"/>
                  <a:pt x="19280" y="21479"/>
                </a:cubicBezTo>
                <a:cubicBezTo>
                  <a:pt x="18450" y="21918"/>
                  <a:pt x="17419" y="22216"/>
                  <a:pt x="16150" y="22428"/>
                </a:cubicBezTo>
                <a:lnTo>
                  <a:pt x="1" y="22990"/>
                </a:lnTo>
                <a:lnTo>
                  <a:pt x="16150" y="23555"/>
                </a:lnTo>
                <a:cubicBezTo>
                  <a:pt x="17266" y="23741"/>
                  <a:pt x="18200" y="23994"/>
                  <a:pt x="18974" y="24352"/>
                </a:cubicBezTo>
                <a:cubicBezTo>
                  <a:pt x="18755" y="24527"/>
                  <a:pt x="18517" y="24705"/>
                  <a:pt x="18260" y="24884"/>
                </a:cubicBezTo>
                <a:lnTo>
                  <a:pt x="8697" y="29982"/>
                </a:lnTo>
                <a:lnTo>
                  <a:pt x="18595" y="25565"/>
                </a:lnTo>
                <a:cubicBezTo>
                  <a:pt x="19146" y="25386"/>
                  <a:pt x="19711" y="25256"/>
                  <a:pt x="20284" y="25178"/>
                </a:cubicBezTo>
                <a:cubicBezTo>
                  <a:pt x="20392" y="25271"/>
                  <a:pt x="20496" y="25364"/>
                  <a:pt x="20597" y="25464"/>
                </a:cubicBezTo>
                <a:cubicBezTo>
                  <a:pt x="20493" y="25982"/>
                  <a:pt x="20314" y="26540"/>
                  <a:pt x="20065" y="27161"/>
                </a:cubicBezTo>
                <a:lnTo>
                  <a:pt x="14837" y="36657"/>
                </a:lnTo>
                <a:lnTo>
                  <a:pt x="14837" y="36657"/>
                </a:lnTo>
                <a:lnTo>
                  <a:pt x="20712" y="27548"/>
                </a:lnTo>
                <a:cubicBezTo>
                  <a:pt x="20954" y="27254"/>
                  <a:pt x="21211" y="26971"/>
                  <a:pt x="21479" y="26703"/>
                </a:cubicBezTo>
                <a:cubicBezTo>
                  <a:pt x="21918" y="27533"/>
                  <a:pt x="22215" y="28564"/>
                  <a:pt x="22428" y="29833"/>
                </a:cubicBezTo>
                <a:lnTo>
                  <a:pt x="22993" y="45979"/>
                </a:lnTo>
                <a:lnTo>
                  <a:pt x="23555" y="29833"/>
                </a:lnTo>
                <a:cubicBezTo>
                  <a:pt x="23741" y="28713"/>
                  <a:pt x="23994" y="27779"/>
                  <a:pt x="24351" y="27009"/>
                </a:cubicBezTo>
                <a:cubicBezTo>
                  <a:pt x="24526" y="27224"/>
                  <a:pt x="24705" y="27463"/>
                  <a:pt x="24883" y="27723"/>
                </a:cubicBezTo>
                <a:lnTo>
                  <a:pt x="29981" y="37290"/>
                </a:lnTo>
                <a:lnTo>
                  <a:pt x="25564" y="27388"/>
                </a:lnTo>
                <a:cubicBezTo>
                  <a:pt x="25386" y="26837"/>
                  <a:pt x="25256" y="26272"/>
                  <a:pt x="25177" y="25699"/>
                </a:cubicBezTo>
                <a:cubicBezTo>
                  <a:pt x="25270" y="25591"/>
                  <a:pt x="25363" y="25487"/>
                  <a:pt x="25464" y="25386"/>
                </a:cubicBezTo>
                <a:cubicBezTo>
                  <a:pt x="25981" y="25490"/>
                  <a:pt x="26539" y="25665"/>
                  <a:pt x="27161" y="25922"/>
                </a:cubicBezTo>
                <a:lnTo>
                  <a:pt x="36657" y="31146"/>
                </a:lnTo>
                <a:lnTo>
                  <a:pt x="27548" y="25271"/>
                </a:lnTo>
                <a:cubicBezTo>
                  <a:pt x="27254" y="25029"/>
                  <a:pt x="26971" y="24772"/>
                  <a:pt x="26703" y="24504"/>
                </a:cubicBezTo>
                <a:cubicBezTo>
                  <a:pt x="27533" y="24065"/>
                  <a:pt x="28564" y="23767"/>
                  <a:pt x="29833" y="23555"/>
                </a:cubicBezTo>
                <a:lnTo>
                  <a:pt x="45978" y="22993"/>
                </a:lnTo>
                <a:lnTo>
                  <a:pt x="29833" y="22428"/>
                </a:lnTo>
                <a:cubicBezTo>
                  <a:pt x="28712" y="22242"/>
                  <a:pt x="27782" y="21989"/>
                  <a:pt x="27008" y="21632"/>
                </a:cubicBezTo>
                <a:cubicBezTo>
                  <a:pt x="27224" y="21457"/>
                  <a:pt x="27466" y="21278"/>
                  <a:pt x="27723" y="21099"/>
                </a:cubicBezTo>
                <a:lnTo>
                  <a:pt x="37290" y="16002"/>
                </a:lnTo>
                <a:lnTo>
                  <a:pt x="37290" y="16002"/>
                </a:lnTo>
                <a:lnTo>
                  <a:pt x="27388" y="20418"/>
                </a:lnTo>
                <a:cubicBezTo>
                  <a:pt x="26837" y="20597"/>
                  <a:pt x="26275" y="20727"/>
                  <a:pt x="25698" y="20805"/>
                </a:cubicBezTo>
                <a:cubicBezTo>
                  <a:pt x="25590" y="20712"/>
                  <a:pt x="25486" y="20619"/>
                  <a:pt x="25386" y="20515"/>
                </a:cubicBezTo>
                <a:cubicBezTo>
                  <a:pt x="25490" y="20002"/>
                  <a:pt x="25669" y="19440"/>
                  <a:pt x="25922" y="18822"/>
                </a:cubicBezTo>
                <a:lnTo>
                  <a:pt x="31146" y="9326"/>
                </a:lnTo>
                <a:lnTo>
                  <a:pt x="25270" y="18435"/>
                </a:lnTo>
                <a:cubicBezTo>
                  <a:pt x="25029" y="18729"/>
                  <a:pt x="24772" y="19012"/>
                  <a:pt x="24504" y="19280"/>
                </a:cubicBezTo>
                <a:cubicBezTo>
                  <a:pt x="24065" y="18450"/>
                  <a:pt x="23767" y="17419"/>
                  <a:pt x="23555" y="16150"/>
                </a:cubicBezTo>
                <a:lnTo>
                  <a:pt x="22993" y="1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3" name="Google Shape;2263;p63"/>
          <p:cNvGrpSpPr/>
          <p:nvPr/>
        </p:nvGrpSpPr>
        <p:grpSpPr>
          <a:xfrm rot="3731816">
            <a:off x="363799" y="2604071"/>
            <a:ext cx="761647" cy="892726"/>
            <a:chOff x="710250" y="1747008"/>
            <a:chExt cx="1210420" cy="1418532"/>
          </a:xfrm>
        </p:grpSpPr>
        <p:grpSp>
          <p:nvGrpSpPr>
            <p:cNvPr id="2264" name="Google Shape;2264;p63"/>
            <p:cNvGrpSpPr/>
            <p:nvPr/>
          </p:nvGrpSpPr>
          <p:grpSpPr>
            <a:xfrm>
              <a:off x="710250" y="1747008"/>
              <a:ext cx="1210420" cy="1418532"/>
              <a:chOff x="710250" y="1747008"/>
              <a:chExt cx="1210420" cy="1418532"/>
            </a:xfrm>
          </p:grpSpPr>
          <p:sp>
            <p:nvSpPr>
              <p:cNvPr id="2265" name="Google Shape;2265;p63"/>
              <p:cNvSpPr/>
              <p:nvPr/>
            </p:nvSpPr>
            <p:spPr>
              <a:xfrm>
                <a:off x="1230813" y="2423779"/>
                <a:ext cx="203972" cy="600416"/>
              </a:xfrm>
              <a:custGeom>
                <a:avLst/>
                <a:gdLst/>
                <a:ahLst/>
                <a:cxnLst/>
                <a:rect l="l" t="t" r="r" b="b"/>
                <a:pathLst>
                  <a:path w="13535" h="37989" extrusionOk="0">
                    <a:moveTo>
                      <a:pt x="3010" y="0"/>
                    </a:moveTo>
                    <a:cubicBezTo>
                      <a:pt x="2807" y="0"/>
                      <a:pt x="2599" y="26"/>
                      <a:pt x="2389" y="80"/>
                    </a:cubicBezTo>
                    <a:cubicBezTo>
                      <a:pt x="709" y="518"/>
                      <a:pt x="1" y="2508"/>
                      <a:pt x="1024" y="3903"/>
                    </a:cubicBezTo>
                    <a:cubicBezTo>
                      <a:pt x="1252" y="4214"/>
                      <a:pt x="1392" y="4542"/>
                      <a:pt x="1505" y="4879"/>
                    </a:cubicBezTo>
                    <a:cubicBezTo>
                      <a:pt x="1619" y="5220"/>
                      <a:pt x="1702" y="5566"/>
                      <a:pt x="1750" y="5920"/>
                    </a:cubicBezTo>
                    <a:cubicBezTo>
                      <a:pt x="1842" y="6637"/>
                      <a:pt x="1890" y="7359"/>
                      <a:pt x="1890" y="8085"/>
                    </a:cubicBezTo>
                    <a:cubicBezTo>
                      <a:pt x="1904" y="9551"/>
                      <a:pt x="1737" y="11060"/>
                      <a:pt x="1860" y="12499"/>
                    </a:cubicBezTo>
                    <a:cubicBezTo>
                      <a:pt x="1969" y="13938"/>
                      <a:pt x="2367" y="15303"/>
                      <a:pt x="2905" y="16628"/>
                    </a:cubicBezTo>
                    <a:cubicBezTo>
                      <a:pt x="3185" y="17298"/>
                      <a:pt x="3505" y="17949"/>
                      <a:pt x="3859" y="18584"/>
                    </a:cubicBezTo>
                    <a:cubicBezTo>
                      <a:pt x="4213" y="19227"/>
                      <a:pt x="4598" y="19861"/>
                      <a:pt x="4970" y="20500"/>
                    </a:cubicBezTo>
                    <a:cubicBezTo>
                      <a:pt x="5346" y="21134"/>
                      <a:pt x="5714" y="21773"/>
                      <a:pt x="6037" y="22424"/>
                    </a:cubicBezTo>
                    <a:cubicBezTo>
                      <a:pt x="6361" y="23067"/>
                      <a:pt x="6650" y="23728"/>
                      <a:pt x="6903" y="24402"/>
                    </a:cubicBezTo>
                    <a:cubicBezTo>
                      <a:pt x="7393" y="25745"/>
                      <a:pt x="7861" y="27092"/>
                      <a:pt x="8290" y="28448"/>
                    </a:cubicBezTo>
                    <a:cubicBezTo>
                      <a:pt x="8719" y="29808"/>
                      <a:pt x="9113" y="31173"/>
                      <a:pt x="9462" y="32551"/>
                    </a:cubicBezTo>
                    <a:cubicBezTo>
                      <a:pt x="9637" y="33238"/>
                      <a:pt x="9799" y="33929"/>
                      <a:pt x="9948" y="34629"/>
                    </a:cubicBezTo>
                    <a:cubicBezTo>
                      <a:pt x="10097" y="35324"/>
                      <a:pt x="10237" y="36020"/>
                      <a:pt x="10333" y="36729"/>
                    </a:cubicBezTo>
                    <a:cubicBezTo>
                      <a:pt x="10350" y="36851"/>
                      <a:pt x="10377" y="36965"/>
                      <a:pt x="10420" y="37079"/>
                    </a:cubicBezTo>
                    <a:cubicBezTo>
                      <a:pt x="10673" y="37647"/>
                      <a:pt x="11232" y="37989"/>
                      <a:pt x="11820" y="37989"/>
                    </a:cubicBezTo>
                    <a:cubicBezTo>
                      <a:pt x="12005" y="37989"/>
                      <a:pt x="12193" y="37955"/>
                      <a:pt x="12376" y="37883"/>
                    </a:cubicBezTo>
                    <a:cubicBezTo>
                      <a:pt x="13137" y="37590"/>
                      <a:pt x="13535" y="36746"/>
                      <a:pt x="13273" y="35972"/>
                    </a:cubicBezTo>
                    <a:cubicBezTo>
                      <a:pt x="13014" y="35303"/>
                      <a:pt x="12791" y="34629"/>
                      <a:pt x="12581" y="33947"/>
                    </a:cubicBezTo>
                    <a:cubicBezTo>
                      <a:pt x="12371" y="33269"/>
                      <a:pt x="12179" y="32586"/>
                      <a:pt x="11995" y="31899"/>
                    </a:cubicBezTo>
                    <a:cubicBezTo>
                      <a:pt x="11632" y="30521"/>
                      <a:pt x="11313" y="29139"/>
                      <a:pt x="11028" y="27744"/>
                    </a:cubicBezTo>
                    <a:cubicBezTo>
                      <a:pt x="10744" y="26348"/>
                      <a:pt x="10499" y="24944"/>
                      <a:pt x="10276" y="23531"/>
                    </a:cubicBezTo>
                    <a:cubicBezTo>
                      <a:pt x="10167" y="22823"/>
                      <a:pt x="10097" y="22105"/>
                      <a:pt x="10066" y="21383"/>
                    </a:cubicBezTo>
                    <a:cubicBezTo>
                      <a:pt x="10035" y="20662"/>
                      <a:pt x="10044" y="19922"/>
                      <a:pt x="10062" y="19183"/>
                    </a:cubicBezTo>
                    <a:cubicBezTo>
                      <a:pt x="10079" y="18448"/>
                      <a:pt x="10105" y="17705"/>
                      <a:pt x="10105" y="16970"/>
                    </a:cubicBezTo>
                    <a:cubicBezTo>
                      <a:pt x="10105" y="16243"/>
                      <a:pt x="10066" y="15522"/>
                      <a:pt x="9987" y="14800"/>
                    </a:cubicBezTo>
                    <a:cubicBezTo>
                      <a:pt x="9812" y="13378"/>
                      <a:pt x="9493" y="11992"/>
                      <a:pt x="8894" y="10679"/>
                    </a:cubicBezTo>
                    <a:cubicBezTo>
                      <a:pt x="8299" y="9363"/>
                      <a:pt x="7420" y="8125"/>
                      <a:pt x="6720" y="6839"/>
                    </a:cubicBezTo>
                    <a:cubicBezTo>
                      <a:pt x="6365" y="6204"/>
                      <a:pt x="6055" y="5552"/>
                      <a:pt x="5788" y="4879"/>
                    </a:cubicBezTo>
                    <a:cubicBezTo>
                      <a:pt x="5661" y="4546"/>
                      <a:pt x="5561" y="4205"/>
                      <a:pt x="5495" y="3855"/>
                    </a:cubicBezTo>
                    <a:cubicBezTo>
                      <a:pt x="5421" y="3497"/>
                      <a:pt x="5403" y="3129"/>
                      <a:pt x="5442" y="2766"/>
                    </a:cubicBezTo>
                    <a:lnTo>
                      <a:pt x="5438" y="2762"/>
                    </a:lnTo>
                    <a:cubicBezTo>
                      <a:pt x="5626" y="1254"/>
                      <a:pt x="4434" y="0"/>
                      <a:pt x="30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63"/>
              <p:cNvSpPr/>
              <p:nvPr/>
            </p:nvSpPr>
            <p:spPr>
              <a:xfrm>
                <a:off x="710250" y="2008233"/>
                <a:ext cx="577889" cy="662293"/>
              </a:xfrm>
              <a:custGeom>
                <a:avLst/>
                <a:gdLst/>
                <a:ahLst/>
                <a:cxnLst/>
                <a:rect l="l" t="t" r="r" b="b"/>
                <a:pathLst>
                  <a:path w="38347" h="41904" extrusionOk="0">
                    <a:moveTo>
                      <a:pt x="6650" y="1"/>
                    </a:moveTo>
                    <a:cubicBezTo>
                      <a:pt x="0" y="1"/>
                      <a:pt x="5355" y="13689"/>
                      <a:pt x="12502" y="27238"/>
                    </a:cubicBezTo>
                    <a:cubicBezTo>
                      <a:pt x="13823" y="34154"/>
                      <a:pt x="16089" y="41131"/>
                      <a:pt x="19969" y="41682"/>
                    </a:cubicBezTo>
                    <a:cubicBezTo>
                      <a:pt x="20241" y="41722"/>
                      <a:pt x="20507" y="41752"/>
                      <a:pt x="20779" y="41779"/>
                    </a:cubicBezTo>
                    <a:cubicBezTo>
                      <a:pt x="21571" y="41860"/>
                      <a:pt x="22367" y="41903"/>
                      <a:pt x="23160" y="41903"/>
                    </a:cubicBezTo>
                    <a:cubicBezTo>
                      <a:pt x="23264" y="41903"/>
                      <a:pt x="23369" y="41903"/>
                      <a:pt x="23473" y="41901"/>
                    </a:cubicBezTo>
                    <a:cubicBezTo>
                      <a:pt x="29667" y="41840"/>
                      <a:pt x="35756" y="39517"/>
                      <a:pt x="38346" y="37190"/>
                    </a:cubicBezTo>
                    <a:cubicBezTo>
                      <a:pt x="38346" y="37190"/>
                      <a:pt x="21955" y="1276"/>
                      <a:pt x="7109" y="21"/>
                    </a:cubicBezTo>
                    <a:cubicBezTo>
                      <a:pt x="6950" y="7"/>
                      <a:pt x="6797" y="1"/>
                      <a:pt x="66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63"/>
              <p:cNvSpPr/>
              <p:nvPr/>
            </p:nvSpPr>
            <p:spPr>
              <a:xfrm>
                <a:off x="885404" y="2591313"/>
                <a:ext cx="443661" cy="574227"/>
              </a:xfrm>
              <a:custGeom>
                <a:avLst/>
                <a:gdLst/>
                <a:ahLst/>
                <a:cxnLst/>
                <a:rect l="l" t="t" r="r" b="b"/>
                <a:pathLst>
                  <a:path w="29440" h="36332" extrusionOk="0">
                    <a:moveTo>
                      <a:pt x="26526" y="1"/>
                    </a:moveTo>
                    <a:cubicBezTo>
                      <a:pt x="26526" y="1"/>
                      <a:pt x="0" y="469"/>
                      <a:pt x="11535" y="25639"/>
                    </a:cubicBezTo>
                    <a:cubicBezTo>
                      <a:pt x="15141" y="33510"/>
                      <a:pt x="18195" y="36331"/>
                      <a:pt x="20674" y="36331"/>
                    </a:cubicBezTo>
                    <a:cubicBezTo>
                      <a:pt x="24860" y="36331"/>
                      <a:pt x="27410" y="28291"/>
                      <a:pt x="28223" y="22931"/>
                    </a:cubicBezTo>
                    <a:cubicBezTo>
                      <a:pt x="29440" y="14887"/>
                      <a:pt x="28390" y="5053"/>
                      <a:pt x="26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63"/>
              <p:cNvSpPr/>
              <p:nvPr/>
            </p:nvSpPr>
            <p:spPr>
              <a:xfrm>
                <a:off x="1325405" y="1747008"/>
                <a:ext cx="543876" cy="837191"/>
              </a:xfrm>
              <a:custGeom>
                <a:avLst/>
                <a:gdLst/>
                <a:ahLst/>
                <a:cxnLst/>
                <a:rect l="l" t="t" r="r" b="b"/>
                <a:pathLst>
                  <a:path w="36090" h="52970" extrusionOk="0">
                    <a:moveTo>
                      <a:pt x="28107" y="0"/>
                    </a:moveTo>
                    <a:cubicBezTo>
                      <a:pt x="26991" y="0"/>
                      <a:pt x="25695" y="350"/>
                      <a:pt x="24200" y="1103"/>
                    </a:cubicBezTo>
                    <a:cubicBezTo>
                      <a:pt x="2534" y="12013"/>
                      <a:pt x="1" y="52952"/>
                      <a:pt x="1" y="52952"/>
                    </a:cubicBezTo>
                    <a:cubicBezTo>
                      <a:pt x="265" y="52964"/>
                      <a:pt x="541" y="52969"/>
                      <a:pt x="829" y="52969"/>
                    </a:cubicBezTo>
                    <a:cubicBezTo>
                      <a:pt x="6407" y="52969"/>
                      <a:pt x="16464" y="50885"/>
                      <a:pt x="25403" y="47025"/>
                    </a:cubicBezTo>
                    <a:cubicBezTo>
                      <a:pt x="26763" y="46439"/>
                      <a:pt x="28106" y="45805"/>
                      <a:pt x="29401" y="45135"/>
                    </a:cubicBezTo>
                    <a:cubicBezTo>
                      <a:pt x="29790" y="44934"/>
                      <a:pt x="30180" y="44724"/>
                      <a:pt x="30560" y="44514"/>
                    </a:cubicBezTo>
                    <a:cubicBezTo>
                      <a:pt x="36089" y="41474"/>
                      <a:pt x="35197" y="34130"/>
                      <a:pt x="32905" y="27467"/>
                    </a:cubicBezTo>
                    <a:cubicBezTo>
                      <a:pt x="35028" y="13318"/>
                      <a:pt x="34990" y="0"/>
                      <a:pt x="28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63"/>
              <p:cNvSpPr/>
              <p:nvPr/>
            </p:nvSpPr>
            <p:spPr>
              <a:xfrm>
                <a:off x="1327123" y="2497020"/>
                <a:ext cx="593547" cy="512730"/>
              </a:xfrm>
              <a:custGeom>
                <a:avLst/>
                <a:gdLst/>
                <a:ahLst/>
                <a:cxnLst/>
                <a:rect l="l" t="t" r="r" b="b"/>
                <a:pathLst>
                  <a:path w="39386" h="32441" extrusionOk="0">
                    <a:moveTo>
                      <a:pt x="22627" y="0"/>
                    </a:moveTo>
                    <a:cubicBezTo>
                      <a:pt x="12005" y="0"/>
                      <a:pt x="1" y="5118"/>
                      <a:pt x="1" y="5118"/>
                    </a:cubicBezTo>
                    <a:cubicBezTo>
                      <a:pt x="316" y="10586"/>
                      <a:pt x="4821" y="19510"/>
                      <a:pt x="11645" y="25437"/>
                    </a:cubicBezTo>
                    <a:cubicBezTo>
                      <a:pt x="15279" y="28590"/>
                      <a:pt x="21653" y="32441"/>
                      <a:pt x="27297" y="32441"/>
                    </a:cubicBezTo>
                    <a:cubicBezTo>
                      <a:pt x="32896" y="32441"/>
                      <a:pt x="37776" y="28650"/>
                      <a:pt x="38547" y="16627"/>
                    </a:cubicBezTo>
                    <a:cubicBezTo>
                      <a:pt x="39385" y="3562"/>
                      <a:pt x="31487" y="0"/>
                      <a:pt x="226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63"/>
              <p:cNvSpPr/>
              <p:nvPr/>
            </p:nvSpPr>
            <p:spPr>
              <a:xfrm>
                <a:off x="1284506" y="2113100"/>
                <a:ext cx="53378" cy="316748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20041" extrusionOk="0">
                    <a:moveTo>
                      <a:pt x="2919" y="0"/>
                    </a:moveTo>
                    <a:cubicBezTo>
                      <a:pt x="2675" y="0"/>
                      <a:pt x="2450" y="157"/>
                      <a:pt x="2374" y="402"/>
                    </a:cubicBezTo>
                    <a:cubicBezTo>
                      <a:pt x="2260" y="796"/>
                      <a:pt x="2151" y="1194"/>
                      <a:pt x="2041" y="1597"/>
                    </a:cubicBezTo>
                    <a:cubicBezTo>
                      <a:pt x="1932" y="1995"/>
                      <a:pt x="1818" y="2393"/>
                      <a:pt x="1713" y="2795"/>
                    </a:cubicBezTo>
                    <a:cubicBezTo>
                      <a:pt x="1691" y="2896"/>
                      <a:pt x="1669" y="2996"/>
                      <a:pt x="1648" y="3097"/>
                    </a:cubicBezTo>
                    <a:cubicBezTo>
                      <a:pt x="1621" y="3211"/>
                      <a:pt x="1604" y="3325"/>
                      <a:pt x="1595" y="3443"/>
                    </a:cubicBezTo>
                    <a:cubicBezTo>
                      <a:pt x="1582" y="3679"/>
                      <a:pt x="1595" y="3919"/>
                      <a:pt x="1630" y="4151"/>
                    </a:cubicBezTo>
                    <a:lnTo>
                      <a:pt x="1809" y="5429"/>
                    </a:lnTo>
                    <a:lnTo>
                      <a:pt x="2155" y="7891"/>
                    </a:lnTo>
                    <a:cubicBezTo>
                      <a:pt x="2269" y="8696"/>
                      <a:pt x="2304" y="9510"/>
                      <a:pt x="2260" y="10324"/>
                    </a:cubicBezTo>
                    <a:cubicBezTo>
                      <a:pt x="2216" y="11137"/>
                      <a:pt x="2089" y="11946"/>
                      <a:pt x="1884" y="12738"/>
                    </a:cubicBezTo>
                    <a:lnTo>
                      <a:pt x="1271" y="15144"/>
                    </a:lnTo>
                    <a:cubicBezTo>
                      <a:pt x="1070" y="15949"/>
                      <a:pt x="860" y="16749"/>
                      <a:pt x="650" y="17550"/>
                    </a:cubicBezTo>
                    <a:lnTo>
                      <a:pt x="16" y="19951"/>
                    </a:lnTo>
                    <a:cubicBezTo>
                      <a:pt x="0" y="20006"/>
                      <a:pt x="42" y="20040"/>
                      <a:pt x="83" y="20040"/>
                    </a:cubicBezTo>
                    <a:cubicBezTo>
                      <a:pt x="112" y="20040"/>
                      <a:pt x="141" y="20024"/>
                      <a:pt x="152" y="19986"/>
                    </a:cubicBezTo>
                    <a:lnTo>
                      <a:pt x="821" y="17598"/>
                    </a:lnTo>
                    <a:cubicBezTo>
                      <a:pt x="1044" y="16802"/>
                      <a:pt x="1267" y="16001"/>
                      <a:pt x="1499" y="15210"/>
                    </a:cubicBezTo>
                    <a:lnTo>
                      <a:pt x="2190" y="12821"/>
                    </a:lnTo>
                    <a:cubicBezTo>
                      <a:pt x="2422" y="12012"/>
                      <a:pt x="2579" y="11185"/>
                      <a:pt x="2662" y="10350"/>
                    </a:cubicBezTo>
                    <a:cubicBezTo>
                      <a:pt x="2746" y="9510"/>
                      <a:pt x="2746" y="8666"/>
                      <a:pt x="2667" y="7826"/>
                    </a:cubicBezTo>
                    <a:lnTo>
                      <a:pt x="2439" y="5354"/>
                    </a:lnTo>
                    <a:lnTo>
                      <a:pt x="2387" y="4733"/>
                    </a:lnTo>
                    <a:cubicBezTo>
                      <a:pt x="2378" y="4632"/>
                      <a:pt x="2361" y="4523"/>
                      <a:pt x="2361" y="4436"/>
                    </a:cubicBezTo>
                    <a:cubicBezTo>
                      <a:pt x="2361" y="4344"/>
                      <a:pt x="2369" y="4252"/>
                      <a:pt x="2387" y="4160"/>
                    </a:cubicBezTo>
                    <a:cubicBezTo>
                      <a:pt x="2426" y="3985"/>
                      <a:pt x="2483" y="3810"/>
                      <a:pt x="2557" y="3644"/>
                    </a:cubicBezTo>
                    <a:cubicBezTo>
                      <a:pt x="2592" y="3556"/>
                      <a:pt x="2623" y="3491"/>
                      <a:pt x="2658" y="3386"/>
                    </a:cubicBezTo>
                    <a:cubicBezTo>
                      <a:pt x="2697" y="3290"/>
                      <a:pt x="2728" y="3189"/>
                      <a:pt x="2763" y="3093"/>
                    </a:cubicBezTo>
                    <a:cubicBezTo>
                      <a:pt x="2886" y="2695"/>
                      <a:pt x="2999" y="2297"/>
                      <a:pt x="3113" y="1898"/>
                    </a:cubicBezTo>
                    <a:cubicBezTo>
                      <a:pt x="3231" y="1505"/>
                      <a:pt x="3349" y="1107"/>
                      <a:pt x="3459" y="709"/>
                    </a:cubicBezTo>
                    <a:lnTo>
                      <a:pt x="3467" y="709"/>
                    </a:lnTo>
                    <a:cubicBezTo>
                      <a:pt x="3542" y="411"/>
                      <a:pt x="3367" y="105"/>
                      <a:pt x="3074" y="22"/>
                    </a:cubicBezTo>
                    <a:cubicBezTo>
                      <a:pt x="3022" y="7"/>
                      <a:pt x="2970" y="0"/>
                      <a:pt x="2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63"/>
              <p:cNvSpPr/>
              <p:nvPr/>
            </p:nvSpPr>
            <p:spPr>
              <a:xfrm>
                <a:off x="1161794" y="2133014"/>
                <a:ext cx="96403" cy="306949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19421" extrusionOk="0">
                    <a:moveTo>
                      <a:pt x="647" y="0"/>
                    </a:moveTo>
                    <a:cubicBezTo>
                      <a:pt x="568" y="0"/>
                      <a:pt x="488" y="17"/>
                      <a:pt x="412" y="52"/>
                    </a:cubicBezTo>
                    <a:cubicBezTo>
                      <a:pt x="123" y="179"/>
                      <a:pt x="1" y="516"/>
                      <a:pt x="128" y="800"/>
                    </a:cubicBezTo>
                    <a:lnTo>
                      <a:pt x="123" y="800"/>
                    </a:lnTo>
                    <a:cubicBezTo>
                      <a:pt x="289" y="1177"/>
                      <a:pt x="469" y="1553"/>
                      <a:pt x="644" y="1929"/>
                    </a:cubicBezTo>
                    <a:cubicBezTo>
                      <a:pt x="814" y="2305"/>
                      <a:pt x="985" y="2681"/>
                      <a:pt x="1169" y="3053"/>
                    </a:cubicBezTo>
                    <a:cubicBezTo>
                      <a:pt x="1212" y="3145"/>
                      <a:pt x="1261" y="3237"/>
                      <a:pt x="1313" y="3329"/>
                    </a:cubicBezTo>
                    <a:cubicBezTo>
                      <a:pt x="1366" y="3425"/>
                      <a:pt x="1401" y="3486"/>
                      <a:pt x="1449" y="3565"/>
                    </a:cubicBezTo>
                    <a:cubicBezTo>
                      <a:pt x="1549" y="3722"/>
                      <a:pt x="1628" y="3884"/>
                      <a:pt x="1698" y="4055"/>
                    </a:cubicBezTo>
                    <a:cubicBezTo>
                      <a:pt x="1729" y="4142"/>
                      <a:pt x="1751" y="4234"/>
                      <a:pt x="1764" y="4326"/>
                    </a:cubicBezTo>
                    <a:cubicBezTo>
                      <a:pt x="1772" y="4414"/>
                      <a:pt x="1777" y="4523"/>
                      <a:pt x="1781" y="4624"/>
                    </a:cubicBezTo>
                    <a:lnTo>
                      <a:pt x="1816" y="5245"/>
                    </a:lnTo>
                    <a:lnTo>
                      <a:pt x="1960" y="7729"/>
                    </a:lnTo>
                    <a:cubicBezTo>
                      <a:pt x="2009" y="8569"/>
                      <a:pt x="2131" y="9405"/>
                      <a:pt x="2337" y="10223"/>
                    </a:cubicBezTo>
                    <a:cubicBezTo>
                      <a:pt x="2542" y="11036"/>
                      <a:pt x="2822" y="11832"/>
                      <a:pt x="3172" y="12594"/>
                    </a:cubicBezTo>
                    <a:lnTo>
                      <a:pt x="4209" y="14851"/>
                    </a:lnTo>
                    <a:cubicBezTo>
                      <a:pt x="4559" y="15603"/>
                      <a:pt x="4896" y="16360"/>
                      <a:pt x="5237" y="17112"/>
                    </a:cubicBezTo>
                    <a:lnTo>
                      <a:pt x="6252" y="19378"/>
                    </a:lnTo>
                    <a:cubicBezTo>
                      <a:pt x="6265" y="19404"/>
                      <a:pt x="6289" y="19420"/>
                      <a:pt x="6317" y="19420"/>
                    </a:cubicBezTo>
                    <a:cubicBezTo>
                      <a:pt x="6327" y="19420"/>
                      <a:pt x="6337" y="19418"/>
                      <a:pt x="6348" y="19413"/>
                    </a:cubicBezTo>
                    <a:cubicBezTo>
                      <a:pt x="6383" y="19400"/>
                      <a:pt x="6396" y="19356"/>
                      <a:pt x="6383" y="19321"/>
                    </a:cubicBezTo>
                    <a:lnTo>
                      <a:pt x="5399" y="17042"/>
                    </a:lnTo>
                    <a:cubicBezTo>
                      <a:pt x="5071" y="16281"/>
                      <a:pt x="4743" y="15520"/>
                      <a:pt x="4428" y="14755"/>
                    </a:cubicBezTo>
                    <a:lnTo>
                      <a:pt x="3461" y="12467"/>
                    </a:lnTo>
                    <a:cubicBezTo>
                      <a:pt x="3142" y="11714"/>
                      <a:pt x="2901" y="10931"/>
                      <a:pt x="2735" y="10131"/>
                    </a:cubicBezTo>
                    <a:cubicBezTo>
                      <a:pt x="2573" y="9335"/>
                      <a:pt x="2485" y="8525"/>
                      <a:pt x="2477" y="7712"/>
                    </a:cubicBezTo>
                    <a:lnTo>
                      <a:pt x="2459" y="5227"/>
                    </a:lnTo>
                    <a:lnTo>
                      <a:pt x="2446" y="3937"/>
                    </a:lnTo>
                    <a:cubicBezTo>
                      <a:pt x="2446" y="3696"/>
                      <a:pt x="2424" y="3460"/>
                      <a:pt x="2376" y="3228"/>
                    </a:cubicBezTo>
                    <a:cubicBezTo>
                      <a:pt x="2350" y="3114"/>
                      <a:pt x="2315" y="3001"/>
                      <a:pt x="2275" y="2896"/>
                    </a:cubicBezTo>
                    <a:cubicBezTo>
                      <a:pt x="2236" y="2795"/>
                      <a:pt x="2201" y="2699"/>
                      <a:pt x="2166" y="2603"/>
                    </a:cubicBezTo>
                    <a:cubicBezTo>
                      <a:pt x="2004" y="2222"/>
                      <a:pt x="1829" y="1846"/>
                      <a:pt x="1667" y="1465"/>
                    </a:cubicBezTo>
                    <a:cubicBezTo>
                      <a:pt x="1501" y="1089"/>
                      <a:pt x="1335" y="708"/>
                      <a:pt x="1160" y="332"/>
                    </a:cubicBezTo>
                    <a:cubicBezTo>
                      <a:pt x="1067" y="124"/>
                      <a:pt x="862" y="0"/>
                      <a:pt x="6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2" name="Google Shape;2272;p63"/>
            <p:cNvGrpSpPr/>
            <p:nvPr/>
          </p:nvGrpSpPr>
          <p:grpSpPr>
            <a:xfrm>
              <a:off x="776963" y="1765784"/>
              <a:ext cx="1119654" cy="1385026"/>
              <a:chOff x="776963" y="1765784"/>
              <a:chExt cx="1119654" cy="1385026"/>
            </a:xfrm>
          </p:grpSpPr>
          <p:sp>
            <p:nvSpPr>
              <p:cNvPr id="2273" name="Google Shape;2273;p63"/>
              <p:cNvSpPr/>
              <p:nvPr/>
            </p:nvSpPr>
            <p:spPr>
              <a:xfrm>
                <a:off x="1055147" y="2319877"/>
                <a:ext cx="206791" cy="250051"/>
              </a:xfrm>
              <a:custGeom>
                <a:avLst/>
                <a:gdLst/>
                <a:ahLst/>
                <a:cxnLst/>
                <a:rect l="l" t="t" r="r" b="b"/>
                <a:pathLst>
                  <a:path w="13722" h="15821" extrusionOk="0">
                    <a:moveTo>
                      <a:pt x="1567" y="0"/>
                    </a:moveTo>
                    <a:cubicBezTo>
                      <a:pt x="1232" y="0"/>
                      <a:pt x="986" y="214"/>
                      <a:pt x="853" y="692"/>
                    </a:cubicBezTo>
                    <a:cubicBezTo>
                      <a:pt x="0" y="3767"/>
                      <a:pt x="7961" y="11125"/>
                      <a:pt x="13556" y="15801"/>
                    </a:cubicBezTo>
                    <a:cubicBezTo>
                      <a:pt x="13572" y="15815"/>
                      <a:pt x="13587" y="15821"/>
                      <a:pt x="13600" y="15821"/>
                    </a:cubicBezTo>
                    <a:cubicBezTo>
                      <a:pt x="13691" y="15821"/>
                      <a:pt x="13721" y="15542"/>
                      <a:pt x="13626" y="15385"/>
                    </a:cubicBezTo>
                    <a:cubicBezTo>
                      <a:pt x="11444" y="11797"/>
                      <a:pt x="4055" y="0"/>
                      <a:pt x="15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63"/>
              <p:cNvSpPr/>
              <p:nvPr/>
            </p:nvSpPr>
            <p:spPr>
              <a:xfrm>
                <a:off x="961068" y="2490066"/>
                <a:ext cx="302470" cy="142087"/>
              </a:xfrm>
              <a:custGeom>
                <a:avLst/>
                <a:gdLst/>
                <a:ahLst/>
                <a:cxnLst/>
                <a:rect l="l" t="t" r="r" b="b"/>
                <a:pathLst>
                  <a:path w="20071" h="8990" extrusionOk="0">
                    <a:moveTo>
                      <a:pt x="10870" y="0"/>
                    </a:moveTo>
                    <a:cubicBezTo>
                      <a:pt x="10612" y="0"/>
                      <a:pt x="10358" y="42"/>
                      <a:pt x="10110" y="125"/>
                    </a:cubicBezTo>
                    <a:cubicBezTo>
                      <a:pt x="8933" y="519"/>
                      <a:pt x="7739" y="838"/>
                      <a:pt x="6527" y="1087"/>
                    </a:cubicBezTo>
                    <a:cubicBezTo>
                      <a:pt x="4773" y="1442"/>
                      <a:pt x="2993" y="1643"/>
                      <a:pt x="1208" y="1695"/>
                    </a:cubicBezTo>
                    <a:cubicBezTo>
                      <a:pt x="618" y="1708"/>
                      <a:pt x="36" y="2846"/>
                      <a:pt x="27" y="4018"/>
                    </a:cubicBezTo>
                    <a:cubicBezTo>
                      <a:pt x="1" y="8441"/>
                      <a:pt x="3492" y="8449"/>
                      <a:pt x="4703" y="8677"/>
                    </a:cubicBezTo>
                    <a:cubicBezTo>
                      <a:pt x="5913" y="8904"/>
                      <a:pt x="7102" y="8990"/>
                      <a:pt x="8272" y="8990"/>
                    </a:cubicBezTo>
                    <a:cubicBezTo>
                      <a:pt x="9472" y="8990"/>
                      <a:pt x="10651" y="8899"/>
                      <a:pt x="11812" y="8777"/>
                    </a:cubicBezTo>
                    <a:cubicBezTo>
                      <a:pt x="13999" y="8546"/>
                      <a:pt x="20070" y="6507"/>
                      <a:pt x="19545" y="6122"/>
                    </a:cubicBezTo>
                    <a:cubicBezTo>
                      <a:pt x="18351" y="5247"/>
                      <a:pt x="15937" y="3423"/>
                      <a:pt x="13054" y="943"/>
                    </a:cubicBezTo>
                    <a:cubicBezTo>
                      <a:pt x="12330" y="319"/>
                      <a:pt x="11585" y="0"/>
                      <a:pt x="10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63"/>
              <p:cNvSpPr/>
              <p:nvPr/>
            </p:nvSpPr>
            <p:spPr>
              <a:xfrm>
                <a:off x="951785" y="2310995"/>
                <a:ext cx="162440" cy="170093"/>
              </a:xfrm>
              <a:custGeom>
                <a:avLst/>
                <a:gdLst/>
                <a:ahLst/>
                <a:cxnLst/>
                <a:rect l="l" t="t" r="r" b="b"/>
                <a:pathLst>
                  <a:path w="10779" h="10762" extrusionOk="0">
                    <a:moveTo>
                      <a:pt x="2885" y="0"/>
                    </a:moveTo>
                    <a:cubicBezTo>
                      <a:pt x="2770" y="0"/>
                      <a:pt x="2656" y="13"/>
                      <a:pt x="2542" y="38"/>
                    </a:cubicBezTo>
                    <a:cubicBezTo>
                      <a:pt x="1741" y="213"/>
                      <a:pt x="1067" y="1035"/>
                      <a:pt x="630" y="2277"/>
                    </a:cubicBezTo>
                    <a:cubicBezTo>
                      <a:pt x="162" y="3616"/>
                      <a:pt x="0" y="4793"/>
                      <a:pt x="219" y="6744"/>
                    </a:cubicBezTo>
                    <a:cubicBezTo>
                      <a:pt x="219" y="6744"/>
                      <a:pt x="604" y="10151"/>
                      <a:pt x="2078" y="10558"/>
                    </a:cubicBezTo>
                    <a:cubicBezTo>
                      <a:pt x="2600" y="10702"/>
                      <a:pt x="3187" y="10762"/>
                      <a:pt x="3802" y="10762"/>
                    </a:cubicBezTo>
                    <a:cubicBezTo>
                      <a:pt x="6919" y="10762"/>
                      <a:pt x="10778" y="9224"/>
                      <a:pt x="10778" y="9224"/>
                    </a:cubicBezTo>
                    <a:cubicBezTo>
                      <a:pt x="10433" y="8865"/>
                      <a:pt x="10087" y="8472"/>
                      <a:pt x="9746" y="8047"/>
                    </a:cubicBezTo>
                    <a:cubicBezTo>
                      <a:pt x="8539" y="6547"/>
                      <a:pt x="7428" y="5200"/>
                      <a:pt x="6308" y="3179"/>
                    </a:cubicBezTo>
                    <a:cubicBezTo>
                      <a:pt x="6080" y="2772"/>
                      <a:pt x="5844" y="2391"/>
                      <a:pt x="5608" y="2046"/>
                    </a:cubicBezTo>
                    <a:cubicBezTo>
                      <a:pt x="4744" y="793"/>
                      <a:pt x="3808" y="0"/>
                      <a:pt x="28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63"/>
              <p:cNvSpPr/>
              <p:nvPr/>
            </p:nvSpPr>
            <p:spPr>
              <a:xfrm>
                <a:off x="974525" y="2245088"/>
                <a:ext cx="81288" cy="72766"/>
              </a:xfrm>
              <a:custGeom>
                <a:avLst/>
                <a:gdLst/>
                <a:ahLst/>
                <a:cxnLst/>
                <a:rect l="l" t="t" r="r" b="b"/>
                <a:pathLst>
                  <a:path w="5394" h="4604" extrusionOk="0">
                    <a:moveTo>
                      <a:pt x="782" y="1"/>
                    </a:moveTo>
                    <a:cubicBezTo>
                      <a:pt x="321" y="1"/>
                      <a:pt x="1" y="251"/>
                      <a:pt x="210" y="1054"/>
                    </a:cubicBezTo>
                    <a:cubicBezTo>
                      <a:pt x="285" y="1329"/>
                      <a:pt x="442" y="1574"/>
                      <a:pt x="665" y="1754"/>
                    </a:cubicBezTo>
                    <a:cubicBezTo>
                      <a:pt x="1151" y="2174"/>
                      <a:pt x="1654" y="2379"/>
                      <a:pt x="2144" y="2629"/>
                    </a:cubicBezTo>
                    <a:cubicBezTo>
                      <a:pt x="3172" y="3145"/>
                      <a:pt x="4138" y="3770"/>
                      <a:pt x="5031" y="4497"/>
                    </a:cubicBezTo>
                    <a:cubicBezTo>
                      <a:pt x="5100" y="4551"/>
                      <a:pt x="5174" y="4604"/>
                      <a:pt x="5237" y="4604"/>
                    </a:cubicBezTo>
                    <a:cubicBezTo>
                      <a:pt x="5270" y="4604"/>
                      <a:pt x="5300" y="4589"/>
                      <a:pt x="5324" y="4553"/>
                    </a:cubicBezTo>
                    <a:cubicBezTo>
                      <a:pt x="5394" y="4448"/>
                      <a:pt x="5385" y="4186"/>
                      <a:pt x="5328" y="3972"/>
                    </a:cubicBezTo>
                    <a:cubicBezTo>
                      <a:pt x="5276" y="3775"/>
                      <a:pt x="5193" y="3591"/>
                      <a:pt x="5092" y="3416"/>
                    </a:cubicBezTo>
                    <a:cubicBezTo>
                      <a:pt x="4318" y="1994"/>
                      <a:pt x="3395" y="1198"/>
                      <a:pt x="2445" y="621"/>
                    </a:cubicBezTo>
                    <a:cubicBezTo>
                      <a:pt x="2263" y="448"/>
                      <a:pt x="1397" y="1"/>
                      <a:pt x="7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63"/>
              <p:cNvSpPr/>
              <p:nvPr/>
            </p:nvSpPr>
            <p:spPr>
              <a:xfrm>
                <a:off x="977343" y="2170267"/>
                <a:ext cx="84995" cy="104756"/>
              </a:xfrm>
              <a:custGeom>
                <a:avLst/>
                <a:gdLst/>
                <a:ahLst/>
                <a:cxnLst/>
                <a:rect l="l" t="t" r="r" b="b"/>
                <a:pathLst>
                  <a:path w="5640" h="6628" extrusionOk="0">
                    <a:moveTo>
                      <a:pt x="397" y="0"/>
                    </a:moveTo>
                    <a:cubicBezTo>
                      <a:pt x="135" y="0"/>
                      <a:pt x="0" y="212"/>
                      <a:pt x="128" y="797"/>
                    </a:cubicBezTo>
                    <a:cubicBezTo>
                      <a:pt x="211" y="1142"/>
                      <a:pt x="364" y="1466"/>
                      <a:pt x="574" y="1755"/>
                    </a:cubicBezTo>
                    <a:cubicBezTo>
                      <a:pt x="1077" y="2472"/>
                      <a:pt x="1607" y="2984"/>
                      <a:pt x="2127" y="3487"/>
                    </a:cubicBezTo>
                    <a:lnTo>
                      <a:pt x="5229" y="6475"/>
                    </a:lnTo>
                    <a:cubicBezTo>
                      <a:pt x="5309" y="6552"/>
                      <a:pt x="5399" y="6627"/>
                      <a:pt x="5473" y="6627"/>
                    </a:cubicBezTo>
                    <a:cubicBezTo>
                      <a:pt x="5504" y="6627"/>
                      <a:pt x="5533" y="6615"/>
                      <a:pt x="5557" y="6584"/>
                    </a:cubicBezTo>
                    <a:cubicBezTo>
                      <a:pt x="5640" y="6475"/>
                      <a:pt x="5640" y="6182"/>
                      <a:pt x="5583" y="5941"/>
                    </a:cubicBezTo>
                    <a:cubicBezTo>
                      <a:pt x="5530" y="5718"/>
                      <a:pt x="5447" y="5504"/>
                      <a:pt x="5338" y="5302"/>
                    </a:cubicBezTo>
                    <a:cubicBezTo>
                      <a:pt x="4511" y="3649"/>
                      <a:pt x="3566" y="2358"/>
                      <a:pt x="2573" y="1400"/>
                    </a:cubicBezTo>
                    <a:cubicBezTo>
                      <a:pt x="2328" y="1167"/>
                      <a:pt x="1013" y="0"/>
                      <a:pt x="3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63"/>
              <p:cNvSpPr/>
              <p:nvPr/>
            </p:nvSpPr>
            <p:spPr>
              <a:xfrm>
                <a:off x="815722" y="2094039"/>
                <a:ext cx="98166" cy="46419"/>
              </a:xfrm>
              <a:custGeom>
                <a:avLst/>
                <a:gdLst/>
                <a:ahLst/>
                <a:cxnLst/>
                <a:rect l="l" t="t" r="r" b="b"/>
                <a:pathLst>
                  <a:path w="6514" h="2937" extrusionOk="0">
                    <a:moveTo>
                      <a:pt x="3386" y="0"/>
                    </a:moveTo>
                    <a:cubicBezTo>
                      <a:pt x="3193" y="0"/>
                      <a:pt x="3002" y="16"/>
                      <a:pt x="2813" y="47"/>
                    </a:cubicBezTo>
                    <a:cubicBezTo>
                      <a:pt x="2463" y="104"/>
                      <a:pt x="0" y="742"/>
                      <a:pt x="862" y="2335"/>
                    </a:cubicBezTo>
                    <a:cubicBezTo>
                      <a:pt x="1037" y="2663"/>
                      <a:pt x="1256" y="2772"/>
                      <a:pt x="1453" y="2833"/>
                    </a:cubicBezTo>
                    <a:cubicBezTo>
                      <a:pt x="1697" y="2909"/>
                      <a:pt x="1935" y="2936"/>
                      <a:pt x="2169" y="2936"/>
                    </a:cubicBezTo>
                    <a:cubicBezTo>
                      <a:pt x="2476" y="2936"/>
                      <a:pt x="2776" y="2889"/>
                      <a:pt x="3071" y="2842"/>
                    </a:cubicBezTo>
                    <a:lnTo>
                      <a:pt x="6208" y="2343"/>
                    </a:lnTo>
                    <a:cubicBezTo>
                      <a:pt x="6317" y="2326"/>
                      <a:pt x="6448" y="2286"/>
                      <a:pt x="6479" y="2068"/>
                    </a:cubicBezTo>
                    <a:cubicBezTo>
                      <a:pt x="6514" y="1849"/>
                      <a:pt x="6431" y="1530"/>
                      <a:pt x="6321" y="1333"/>
                    </a:cubicBezTo>
                    <a:cubicBezTo>
                      <a:pt x="6229" y="1175"/>
                      <a:pt x="6107" y="1040"/>
                      <a:pt x="5954" y="939"/>
                    </a:cubicBezTo>
                    <a:cubicBezTo>
                      <a:pt x="5078" y="290"/>
                      <a:pt x="4213" y="0"/>
                      <a:pt x="33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63"/>
              <p:cNvSpPr/>
              <p:nvPr/>
            </p:nvSpPr>
            <p:spPr>
              <a:xfrm>
                <a:off x="833127" y="2165936"/>
                <a:ext cx="86366" cy="53800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3404" extrusionOk="0">
                    <a:moveTo>
                      <a:pt x="3771" y="0"/>
                    </a:moveTo>
                    <a:cubicBezTo>
                      <a:pt x="3299" y="0"/>
                      <a:pt x="2843" y="117"/>
                      <a:pt x="2406" y="336"/>
                    </a:cubicBezTo>
                    <a:cubicBezTo>
                      <a:pt x="2104" y="485"/>
                      <a:pt x="0" y="1766"/>
                      <a:pt x="836" y="3079"/>
                    </a:cubicBezTo>
                    <a:cubicBezTo>
                      <a:pt x="1006" y="3345"/>
                      <a:pt x="1203" y="3394"/>
                      <a:pt x="1378" y="3402"/>
                    </a:cubicBezTo>
                    <a:cubicBezTo>
                      <a:pt x="1397" y="3403"/>
                      <a:pt x="1415" y="3403"/>
                      <a:pt x="1433" y="3403"/>
                    </a:cubicBezTo>
                    <a:cubicBezTo>
                      <a:pt x="1911" y="3403"/>
                      <a:pt x="2349" y="3189"/>
                      <a:pt x="2787" y="2978"/>
                    </a:cubicBezTo>
                    <a:lnTo>
                      <a:pt x="5494" y="1657"/>
                    </a:lnTo>
                    <a:cubicBezTo>
                      <a:pt x="5595" y="1609"/>
                      <a:pt x="5704" y="1539"/>
                      <a:pt x="5722" y="1316"/>
                    </a:cubicBezTo>
                    <a:cubicBezTo>
                      <a:pt x="5731" y="1079"/>
                      <a:pt x="5665" y="843"/>
                      <a:pt x="5543" y="642"/>
                    </a:cubicBezTo>
                    <a:cubicBezTo>
                      <a:pt x="5459" y="515"/>
                      <a:pt x="5341" y="415"/>
                      <a:pt x="5201" y="353"/>
                    </a:cubicBezTo>
                    <a:cubicBezTo>
                      <a:pt x="4712" y="113"/>
                      <a:pt x="4234" y="0"/>
                      <a:pt x="37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63"/>
              <p:cNvSpPr/>
              <p:nvPr/>
            </p:nvSpPr>
            <p:spPr>
              <a:xfrm>
                <a:off x="911760" y="2366944"/>
                <a:ext cx="24670" cy="28923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1830" extrusionOk="0">
                    <a:moveTo>
                      <a:pt x="881" y="0"/>
                    </a:moveTo>
                    <a:cubicBezTo>
                      <a:pt x="622" y="0"/>
                      <a:pt x="268" y="134"/>
                      <a:pt x="163" y="531"/>
                    </a:cubicBezTo>
                    <a:cubicBezTo>
                      <a:pt x="1" y="1148"/>
                      <a:pt x="430" y="1743"/>
                      <a:pt x="718" y="1808"/>
                    </a:cubicBezTo>
                    <a:cubicBezTo>
                      <a:pt x="777" y="1822"/>
                      <a:pt x="837" y="1829"/>
                      <a:pt x="896" y="1829"/>
                    </a:cubicBezTo>
                    <a:cubicBezTo>
                      <a:pt x="1041" y="1829"/>
                      <a:pt x="1185" y="1788"/>
                      <a:pt x="1309" y="1708"/>
                    </a:cubicBezTo>
                    <a:cubicBezTo>
                      <a:pt x="1418" y="1638"/>
                      <a:pt x="1506" y="1533"/>
                      <a:pt x="1554" y="1410"/>
                    </a:cubicBezTo>
                    <a:cubicBezTo>
                      <a:pt x="1619" y="1213"/>
                      <a:pt x="1637" y="1003"/>
                      <a:pt x="1602" y="802"/>
                    </a:cubicBezTo>
                    <a:cubicBezTo>
                      <a:pt x="1567" y="579"/>
                      <a:pt x="1475" y="369"/>
                      <a:pt x="1331" y="194"/>
                    </a:cubicBezTo>
                    <a:cubicBezTo>
                      <a:pt x="1239" y="89"/>
                      <a:pt x="1112" y="19"/>
                      <a:pt x="972" y="6"/>
                    </a:cubicBezTo>
                    <a:cubicBezTo>
                      <a:pt x="943" y="2"/>
                      <a:pt x="913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63"/>
              <p:cNvSpPr/>
              <p:nvPr/>
            </p:nvSpPr>
            <p:spPr>
              <a:xfrm>
                <a:off x="923635" y="2425455"/>
                <a:ext cx="23012" cy="26236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660" extrusionOk="0">
                    <a:moveTo>
                      <a:pt x="788" y="0"/>
                    </a:moveTo>
                    <a:cubicBezTo>
                      <a:pt x="562" y="0"/>
                      <a:pt x="297" y="97"/>
                      <a:pt x="188" y="398"/>
                    </a:cubicBezTo>
                    <a:cubicBezTo>
                      <a:pt x="0" y="928"/>
                      <a:pt x="363" y="1518"/>
                      <a:pt x="630" y="1615"/>
                    </a:cubicBezTo>
                    <a:cubicBezTo>
                      <a:pt x="710" y="1644"/>
                      <a:pt x="795" y="1660"/>
                      <a:pt x="880" y="1660"/>
                    </a:cubicBezTo>
                    <a:cubicBezTo>
                      <a:pt x="982" y="1660"/>
                      <a:pt x="1084" y="1638"/>
                      <a:pt x="1177" y="1593"/>
                    </a:cubicBezTo>
                    <a:cubicBezTo>
                      <a:pt x="1286" y="1549"/>
                      <a:pt x="1374" y="1461"/>
                      <a:pt x="1422" y="1356"/>
                    </a:cubicBezTo>
                    <a:cubicBezTo>
                      <a:pt x="1501" y="1186"/>
                      <a:pt x="1527" y="998"/>
                      <a:pt x="1505" y="814"/>
                    </a:cubicBezTo>
                    <a:cubicBezTo>
                      <a:pt x="1483" y="608"/>
                      <a:pt x="1413" y="407"/>
                      <a:pt x="1291" y="237"/>
                    </a:cubicBezTo>
                    <a:cubicBezTo>
                      <a:pt x="1212" y="132"/>
                      <a:pt x="1103" y="53"/>
                      <a:pt x="971" y="22"/>
                    </a:cubicBezTo>
                    <a:cubicBezTo>
                      <a:pt x="917" y="8"/>
                      <a:pt x="854" y="0"/>
                      <a:pt x="7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63"/>
              <p:cNvSpPr/>
              <p:nvPr/>
            </p:nvSpPr>
            <p:spPr>
              <a:xfrm>
                <a:off x="939127" y="2480330"/>
                <a:ext cx="20314" cy="23660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1497" extrusionOk="0">
                    <a:moveTo>
                      <a:pt x="763" y="1"/>
                    </a:moveTo>
                    <a:cubicBezTo>
                      <a:pt x="554" y="1"/>
                      <a:pt x="279" y="101"/>
                      <a:pt x="175" y="404"/>
                    </a:cubicBezTo>
                    <a:cubicBezTo>
                      <a:pt x="0" y="894"/>
                      <a:pt x="315" y="1401"/>
                      <a:pt x="547" y="1471"/>
                    </a:cubicBezTo>
                    <a:cubicBezTo>
                      <a:pt x="604" y="1488"/>
                      <a:pt x="662" y="1497"/>
                      <a:pt x="721" y="1497"/>
                    </a:cubicBezTo>
                    <a:cubicBezTo>
                      <a:pt x="829" y="1497"/>
                      <a:pt x="936" y="1468"/>
                      <a:pt x="1033" y="1415"/>
                    </a:cubicBezTo>
                    <a:cubicBezTo>
                      <a:pt x="1129" y="1362"/>
                      <a:pt x="1203" y="1283"/>
                      <a:pt x="1251" y="1187"/>
                    </a:cubicBezTo>
                    <a:cubicBezTo>
                      <a:pt x="1321" y="1030"/>
                      <a:pt x="1347" y="859"/>
                      <a:pt x="1330" y="688"/>
                    </a:cubicBezTo>
                    <a:cubicBezTo>
                      <a:pt x="1317" y="509"/>
                      <a:pt x="1251" y="334"/>
                      <a:pt x="1146" y="185"/>
                    </a:cubicBezTo>
                    <a:cubicBezTo>
                      <a:pt x="1081" y="94"/>
                      <a:pt x="980" y="28"/>
                      <a:pt x="871" y="10"/>
                    </a:cubicBezTo>
                    <a:cubicBezTo>
                      <a:pt x="838" y="4"/>
                      <a:pt x="802" y="1"/>
                      <a:pt x="7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63"/>
              <p:cNvSpPr/>
              <p:nvPr/>
            </p:nvSpPr>
            <p:spPr>
              <a:xfrm>
                <a:off x="926197" y="2115581"/>
                <a:ext cx="26855" cy="34107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2158" extrusionOk="0">
                    <a:moveTo>
                      <a:pt x="531" y="1"/>
                    </a:moveTo>
                    <a:cubicBezTo>
                      <a:pt x="438" y="1"/>
                      <a:pt x="355" y="33"/>
                      <a:pt x="294" y="110"/>
                    </a:cubicBezTo>
                    <a:cubicBezTo>
                      <a:pt x="1" y="486"/>
                      <a:pt x="351" y="1383"/>
                      <a:pt x="653" y="1698"/>
                    </a:cubicBezTo>
                    <a:cubicBezTo>
                      <a:pt x="863" y="1925"/>
                      <a:pt x="1086" y="2074"/>
                      <a:pt x="1300" y="2135"/>
                    </a:cubicBezTo>
                    <a:cubicBezTo>
                      <a:pt x="1349" y="2148"/>
                      <a:pt x="1397" y="2157"/>
                      <a:pt x="1444" y="2157"/>
                    </a:cubicBezTo>
                    <a:cubicBezTo>
                      <a:pt x="1507" y="2157"/>
                      <a:pt x="1567" y="2141"/>
                      <a:pt x="1619" y="2096"/>
                    </a:cubicBezTo>
                    <a:cubicBezTo>
                      <a:pt x="1711" y="2021"/>
                      <a:pt x="1781" y="1855"/>
                      <a:pt x="1781" y="1619"/>
                    </a:cubicBezTo>
                    <a:cubicBezTo>
                      <a:pt x="1777" y="1357"/>
                      <a:pt x="1720" y="1103"/>
                      <a:pt x="1611" y="862"/>
                    </a:cubicBezTo>
                    <a:cubicBezTo>
                      <a:pt x="1527" y="683"/>
                      <a:pt x="1409" y="521"/>
                      <a:pt x="1265" y="385"/>
                    </a:cubicBezTo>
                    <a:cubicBezTo>
                      <a:pt x="1068" y="201"/>
                      <a:pt x="766" y="1"/>
                      <a:pt x="5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63"/>
              <p:cNvSpPr/>
              <p:nvPr/>
            </p:nvSpPr>
            <p:spPr>
              <a:xfrm>
                <a:off x="879768" y="2304546"/>
                <a:ext cx="32280" cy="40666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573" extrusionOk="0">
                    <a:moveTo>
                      <a:pt x="944" y="0"/>
                    </a:moveTo>
                    <a:cubicBezTo>
                      <a:pt x="463" y="0"/>
                      <a:pt x="1" y="397"/>
                      <a:pt x="247" y="1539"/>
                    </a:cubicBezTo>
                    <a:cubicBezTo>
                      <a:pt x="339" y="1955"/>
                      <a:pt x="558" y="2270"/>
                      <a:pt x="759" y="2423"/>
                    </a:cubicBezTo>
                    <a:cubicBezTo>
                      <a:pt x="900" y="2527"/>
                      <a:pt x="1037" y="2572"/>
                      <a:pt x="1169" y="2572"/>
                    </a:cubicBezTo>
                    <a:cubicBezTo>
                      <a:pt x="1412" y="2572"/>
                      <a:pt x="1634" y="2417"/>
                      <a:pt x="1822" y="2196"/>
                    </a:cubicBezTo>
                    <a:cubicBezTo>
                      <a:pt x="1988" y="2003"/>
                      <a:pt x="2141" y="1684"/>
                      <a:pt x="2080" y="1216"/>
                    </a:cubicBezTo>
                    <a:cubicBezTo>
                      <a:pt x="2032" y="826"/>
                      <a:pt x="1839" y="472"/>
                      <a:pt x="1546" y="214"/>
                    </a:cubicBezTo>
                    <a:cubicBezTo>
                      <a:pt x="1385" y="83"/>
                      <a:pt x="1162" y="0"/>
                      <a:pt x="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63"/>
              <p:cNvSpPr/>
              <p:nvPr/>
            </p:nvSpPr>
            <p:spPr>
              <a:xfrm>
                <a:off x="885178" y="2229820"/>
                <a:ext cx="37811" cy="48774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3086" extrusionOk="0">
                    <a:moveTo>
                      <a:pt x="1209" y="0"/>
                    </a:moveTo>
                    <a:cubicBezTo>
                      <a:pt x="620" y="0"/>
                      <a:pt x="1" y="521"/>
                      <a:pt x="339" y="1963"/>
                    </a:cubicBezTo>
                    <a:cubicBezTo>
                      <a:pt x="453" y="2453"/>
                      <a:pt x="711" y="2803"/>
                      <a:pt x="947" y="2956"/>
                    </a:cubicBezTo>
                    <a:cubicBezTo>
                      <a:pt x="1083" y="3046"/>
                      <a:pt x="1215" y="3085"/>
                      <a:pt x="1342" y="3085"/>
                    </a:cubicBezTo>
                    <a:cubicBezTo>
                      <a:pt x="1650" y="3085"/>
                      <a:pt x="1930" y="2853"/>
                      <a:pt x="2159" y="2532"/>
                    </a:cubicBezTo>
                    <a:cubicBezTo>
                      <a:pt x="2338" y="2278"/>
                      <a:pt x="2508" y="1867"/>
                      <a:pt x="2425" y="1320"/>
                    </a:cubicBezTo>
                    <a:cubicBezTo>
                      <a:pt x="2342" y="769"/>
                      <a:pt x="2049" y="371"/>
                      <a:pt x="1787" y="183"/>
                    </a:cubicBezTo>
                    <a:cubicBezTo>
                      <a:pt x="1628" y="67"/>
                      <a:pt x="1421" y="0"/>
                      <a:pt x="12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63"/>
              <p:cNvSpPr/>
              <p:nvPr/>
            </p:nvSpPr>
            <p:spPr>
              <a:xfrm>
                <a:off x="858987" y="2251900"/>
                <a:ext cx="25498" cy="33349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2110" extrusionOk="0">
                    <a:moveTo>
                      <a:pt x="847" y="1"/>
                    </a:moveTo>
                    <a:cubicBezTo>
                      <a:pt x="441" y="1"/>
                      <a:pt x="0" y="369"/>
                      <a:pt x="231" y="1367"/>
                    </a:cubicBezTo>
                    <a:cubicBezTo>
                      <a:pt x="305" y="1699"/>
                      <a:pt x="480" y="1931"/>
                      <a:pt x="642" y="2031"/>
                    </a:cubicBezTo>
                    <a:cubicBezTo>
                      <a:pt x="727" y="2085"/>
                      <a:pt x="810" y="2109"/>
                      <a:pt x="891" y="2109"/>
                    </a:cubicBezTo>
                    <a:cubicBezTo>
                      <a:pt x="1105" y="2109"/>
                      <a:pt x="1301" y="1940"/>
                      <a:pt x="1460" y="1708"/>
                    </a:cubicBezTo>
                    <a:cubicBezTo>
                      <a:pt x="1626" y="1463"/>
                      <a:pt x="1692" y="1161"/>
                      <a:pt x="1644" y="868"/>
                    </a:cubicBezTo>
                    <a:cubicBezTo>
                      <a:pt x="1587" y="496"/>
                      <a:pt x="1386" y="229"/>
                      <a:pt x="1211" y="111"/>
                    </a:cubicBezTo>
                    <a:cubicBezTo>
                      <a:pt x="1110" y="41"/>
                      <a:pt x="980" y="1"/>
                      <a:pt x="8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63"/>
              <p:cNvSpPr/>
              <p:nvPr/>
            </p:nvSpPr>
            <p:spPr>
              <a:xfrm>
                <a:off x="924419" y="2162143"/>
                <a:ext cx="34495" cy="56076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3548" extrusionOk="0">
                    <a:moveTo>
                      <a:pt x="874" y="1"/>
                    </a:moveTo>
                    <a:cubicBezTo>
                      <a:pt x="671" y="1"/>
                      <a:pt x="484" y="99"/>
                      <a:pt x="351" y="344"/>
                    </a:cubicBezTo>
                    <a:cubicBezTo>
                      <a:pt x="1" y="987"/>
                      <a:pt x="211" y="2531"/>
                      <a:pt x="753" y="3209"/>
                    </a:cubicBezTo>
                    <a:cubicBezTo>
                      <a:pt x="942" y="3444"/>
                      <a:pt x="1153" y="3548"/>
                      <a:pt x="1352" y="3548"/>
                    </a:cubicBezTo>
                    <a:cubicBezTo>
                      <a:pt x="1587" y="3548"/>
                      <a:pt x="1805" y="3403"/>
                      <a:pt x="1947" y="3157"/>
                    </a:cubicBezTo>
                    <a:cubicBezTo>
                      <a:pt x="2149" y="2816"/>
                      <a:pt x="2288" y="2111"/>
                      <a:pt x="2214" y="1424"/>
                    </a:cubicBezTo>
                    <a:cubicBezTo>
                      <a:pt x="2157" y="878"/>
                      <a:pt x="1943" y="554"/>
                      <a:pt x="1702" y="348"/>
                    </a:cubicBezTo>
                    <a:cubicBezTo>
                      <a:pt x="1523" y="204"/>
                      <a:pt x="1309" y="95"/>
                      <a:pt x="1086" y="33"/>
                    </a:cubicBezTo>
                    <a:cubicBezTo>
                      <a:pt x="1014" y="12"/>
                      <a:pt x="943" y="1"/>
                      <a:pt x="8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63"/>
              <p:cNvSpPr/>
              <p:nvPr/>
            </p:nvSpPr>
            <p:spPr>
              <a:xfrm>
                <a:off x="780384" y="2034991"/>
                <a:ext cx="22952" cy="30946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958" extrusionOk="0">
                    <a:moveTo>
                      <a:pt x="623" y="0"/>
                    </a:moveTo>
                    <a:cubicBezTo>
                      <a:pt x="605" y="0"/>
                      <a:pt x="587" y="1"/>
                      <a:pt x="569" y="3"/>
                    </a:cubicBezTo>
                    <a:cubicBezTo>
                      <a:pt x="206" y="51"/>
                      <a:pt x="1" y="524"/>
                      <a:pt x="110" y="1066"/>
                    </a:cubicBezTo>
                    <a:cubicBezTo>
                      <a:pt x="214" y="1577"/>
                      <a:pt x="558" y="1958"/>
                      <a:pt x="903" y="1958"/>
                    </a:cubicBezTo>
                    <a:cubicBezTo>
                      <a:pt x="922" y="1958"/>
                      <a:pt x="940" y="1957"/>
                      <a:pt x="959" y="1954"/>
                    </a:cubicBezTo>
                    <a:cubicBezTo>
                      <a:pt x="1317" y="1906"/>
                      <a:pt x="1523" y="1434"/>
                      <a:pt x="1414" y="896"/>
                    </a:cubicBezTo>
                    <a:cubicBezTo>
                      <a:pt x="1314" y="389"/>
                      <a:pt x="965" y="0"/>
                      <a:pt x="6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63"/>
              <p:cNvSpPr/>
              <p:nvPr/>
            </p:nvSpPr>
            <p:spPr>
              <a:xfrm>
                <a:off x="815164" y="2033047"/>
                <a:ext cx="28889" cy="39592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2505" extrusionOk="0">
                    <a:moveTo>
                      <a:pt x="692" y="0"/>
                    </a:moveTo>
                    <a:cubicBezTo>
                      <a:pt x="267" y="0"/>
                      <a:pt x="0" y="480"/>
                      <a:pt x="90" y="1124"/>
                    </a:cubicBezTo>
                    <a:cubicBezTo>
                      <a:pt x="186" y="1810"/>
                      <a:pt x="654" y="2427"/>
                      <a:pt x="1135" y="2497"/>
                    </a:cubicBezTo>
                    <a:cubicBezTo>
                      <a:pt x="1167" y="2502"/>
                      <a:pt x="1198" y="2505"/>
                      <a:pt x="1229" y="2505"/>
                    </a:cubicBezTo>
                    <a:cubicBezTo>
                      <a:pt x="1655" y="2505"/>
                      <a:pt x="1917" y="2027"/>
                      <a:pt x="1831" y="1386"/>
                    </a:cubicBezTo>
                    <a:cubicBezTo>
                      <a:pt x="1739" y="704"/>
                      <a:pt x="1271" y="83"/>
                      <a:pt x="790" y="8"/>
                    </a:cubicBezTo>
                    <a:cubicBezTo>
                      <a:pt x="756" y="3"/>
                      <a:pt x="724" y="0"/>
                      <a:pt x="6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63"/>
              <p:cNvSpPr/>
              <p:nvPr/>
            </p:nvSpPr>
            <p:spPr>
              <a:xfrm>
                <a:off x="776963" y="2084271"/>
                <a:ext cx="20977" cy="28006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772" extrusionOk="0">
                    <a:moveTo>
                      <a:pt x="575" y="1"/>
                    </a:moveTo>
                    <a:cubicBezTo>
                      <a:pt x="557" y="1"/>
                      <a:pt x="539" y="2"/>
                      <a:pt x="521" y="4"/>
                    </a:cubicBezTo>
                    <a:cubicBezTo>
                      <a:pt x="188" y="48"/>
                      <a:pt x="0" y="481"/>
                      <a:pt x="101" y="971"/>
                    </a:cubicBezTo>
                    <a:cubicBezTo>
                      <a:pt x="195" y="1427"/>
                      <a:pt x="506" y="1771"/>
                      <a:pt x="816" y="1771"/>
                    </a:cubicBezTo>
                    <a:cubicBezTo>
                      <a:pt x="835" y="1771"/>
                      <a:pt x="855" y="1770"/>
                      <a:pt x="875" y="1767"/>
                    </a:cubicBezTo>
                    <a:cubicBezTo>
                      <a:pt x="1203" y="1723"/>
                      <a:pt x="1391" y="1290"/>
                      <a:pt x="1295" y="805"/>
                    </a:cubicBezTo>
                    <a:cubicBezTo>
                      <a:pt x="1200" y="346"/>
                      <a:pt x="886" y="1"/>
                      <a:pt x="5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63"/>
              <p:cNvSpPr/>
              <p:nvPr/>
            </p:nvSpPr>
            <p:spPr>
              <a:xfrm>
                <a:off x="787045" y="2132524"/>
                <a:ext cx="20721" cy="27596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746" extrusionOk="0">
                    <a:moveTo>
                      <a:pt x="573" y="0"/>
                    </a:moveTo>
                    <a:cubicBezTo>
                      <a:pt x="552" y="0"/>
                      <a:pt x="532" y="2"/>
                      <a:pt x="512" y="5"/>
                    </a:cubicBezTo>
                    <a:cubicBezTo>
                      <a:pt x="184" y="53"/>
                      <a:pt x="1" y="481"/>
                      <a:pt x="97" y="963"/>
                    </a:cubicBezTo>
                    <a:cubicBezTo>
                      <a:pt x="187" y="1414"/>
                      <a:pt x="496" y="1746"/>
                      <a:pt x="802" y="1746"/>
                    </a:cubicBezTo>
                    <a:cubicBezTo>
                      <a:pt x="822" y="1746"/>
                      <a:pt x="842" y="1744"/>
                      <a:pt x="862" y="1741"/>
                    </a:cubicBezTo>
                    <a:cubicBezTo>
                      <a:pt x="1186" y="1693"/>
                      <a:pt x="1374" y="1269"/>
                      <a:pt x="1278" y="788"/>
                    </a:cubicBezTo>
                    <a:cubicBezTo>
                      <a:pt x="1187" y="340"/>
                      <a:pt x="881" y="0"/>
                      <a:pt x="5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63"/>
              <p:cNvSpPr/>
              <p:nvPr/>
            </p:nvSpPr>
            <p:spPr>
              <a:xfrm>
                <a:off x="801617" y="2183606"/>
                <a:ext cx="2051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721" extrusionOk="0">
                    <a:moveTo>
                      <a:pt x="573" y="1"/>
                    </a:moveTo>
                    <a:cubicBezTo>
                      <a:pt x="553" y="1"/>
                      <a:pt x="532" y="2"/>
                      <a:pt x="512" y="5"/>
                    </a:cubicBezTo>
                    <a:cubicBezTo>
                      <a:pt x="188" y="58"/>
                      <a:pt x="0" y="482"/>
                      <a:pt x="101" y="954"/>
                    </a:cubicBezTo>
                    <a:cubicBezTo>
                      <a:pt x="186" y="1395"/>
                      <a:pt x="489" y="1721"/>
                      <a:pt x="788" y="1721"/>
                    </a:cubicBezTo>
                    <a:cubicBezTo>
                      <a:pt x="810" y="1721"/>
                      <a:pt x="831" y="1719"/>
                      <a:pt x="853" y="1716"/>
                    </a:cubicBezTo>
                    <a:cubicBezTo>
                      <a:pt x="1177" y="1663"/>
                      <a:pt x="1361" y="1243"/>
                      <a:pt x="1269" y="771"/>
                    </a:cubicBezTo>
                    <a:cubicBezTo>
                      <a:pt x="1179" y="332"/>
                      <a:pt x="877" y="1"/>
                      <a:pt x="5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63"/>
              <p:cNvSpPr/>
              <p:nvPr/>
            </p:nvSpPr>
            <p:spPr>
              <a:xfrm>
                <a:off x="819414" y="2229014"/>
                <a:ext cx="20179" cy="26758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693" extrusionOk="0">
                    <a:moveTo>
                      <a:pt x="570" y="1"/>
                    </a:moveTo>
                    <a:cubicBezTo>
                      <a:pt x="548" y="1"/>
                      <a:pt x="525" y="3"/>
                      <a:pt x="503" y="6"/>
                    </a:cubicBezTo>
                    <a:cubicBezTo>
                      <a:pt x="184" y="59"/>
                      <a:pt x="0" y="474"/>
                      <a:pt x="92" y="942"/>
                    </a:cubicBezTo>
                    <a:cubicBezTo>
                      <a:pt x="181" y="1375"/>
                      <a:pt x="472" y="1692"/>
                      <a:pt x="768" y="1692"/>
                    </a:cubicBezTo>
                    <a:cubicBezTo>
                      <a:pt x="792" y="1692"/>
                      <a:pt x="816" y="1690"/>
                      <a:pt x="840" y="1686"/>
                    </a:cubicBezTo>
                    <a:cubicBezTo>
                      <a:pt x="1160" y="1633"/>
                      <a:pt x="1339" y="1218"/>
                      <a:pt x="1247" y="754"/>
                    </a:cubicBezTo>
                    <a:cubicBezTo>
                      <a:pt x="1162" y="323"/>
                      <a:pt x="867" y="1"/>
                      <a:pt x="5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63"/>
              <p:cNvSpPr/>
              <p:nvPr/>
            </p:nvSpPr>
            <p:spPr>
              <a:xfrm>
                <a:off x="844791" y="2294289"/>
                <a:ext cx="15763" cy="20847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1319" extrusionOk="0">
                    <a:moveTo>
                      <a:pt x="450" y="1"/>
                    </a:moveTo>
                    <a:cubicBezTo>
                      <a:pt x="431" y="1"/>
                      <a:pt x="413" y="2"/>
                      <a:pt x="394" y="6"/>
                    </a:cubicBezTo>
                    <a:cubicBezTo>
                      <a:pt x="145" y="49"/>
                      <a:pt x="0" y="377"/>
                      <a:pt x="70" y="740"/>
                    </a:cubicBezTo>
                    <a:cubicBezTo>
                      <a:pt x="139" y="1076"/>
                      <a:pt x="365" y="1318"/>
                      <a:pt x="596" y="1318"/>
                    </a:cubicBezTo>
                    <a:cubicBezTo>
                      <a:pt x="615" y="1318"/>
                      <a:pt x="633" y="1317"/>
                      <a:pt x="652" y="1314"/>
                    </a:cubicBezTo>
                    <a:cubicBezTo>
                      <a:pt x="902" y="1270"/>
                      <a:pt x="1046" y="942"/>
                      <a:pt x="976" y="583"/>
                    </a:cubicBezTo>
                    <a:cubicBezTo>
                      <a:pt x="911" y="247"/>
                      <a:pt x="681" y="1"/>
                      <a:pt x="4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63"/>
              <p:cNvSpPr/>
              <p:nvPr/>
            </p:nvSpPr>
            <p:spPr>
              <a:xfrm>
                <a:off x="879466" y="2369631"/>
                <a:ext cx="15371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286" extrusionOk="0">
                    <a:moveTo>
                      <a:pt x="451" y="1"/>
                    </a:moveTo>
                    <a:cubicBezTo>
                      <a:pt x="430" y="1"/>
                      <a:pt x="410" y="3"/>
                      <a:pt x="390" y="7"/>
                    </a:cubicBezTo>
                    <a:cubicBezTo>
                      <a:pt x="145" y="50"/>
                      <a:pt x="0" y="374"/>
                      <a:pt x="70" y="728"/>
                    </a:cubicBezTo>
                    <a:cubicBezTo>
                      <a:pt x="131" y="1049"/>
                      <a:pt x="349" y="1286"/>
                      <a:pt x="573" y="1286"/>
                    </a:cubicBezTo>
                    <a:cubicBezTo>
                      <a:pt x="594" y="1286"/>
                      <a:pt x="614" y="1284"/>
                      <a:pt x="635" y="1280"/>
                    </a:cubicBezTo>
                    <a:cubicBezTo>
                      <a:pt x="880" y="1231"/>
                      <a:pt x="1020" y="912"/>
                      <a:pt x="954" y="562"/>
                    </a:cubicBezTo>
                    <a:cubicBezTo>
                      <a:pt x="890" y="237"/>
                      <a:pt x="675" y="1"/>
                      <a:pt x="4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63"/>
              <p:cNvSpPr/>
              <p:nvPr/>
            </p:nvSpPr>
            <p:spPr>
              <a:xfrm>
                <a:off x="932797" y="2529736"/>
                <a:ext cx="12538" cy="24087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524" extrusionOk="0">
                    <a:moveTo>
                      <a:pt x="347" y="1"/>
                    </a:moveTo>
                    <a:cubicBezTo>
                      <a:pt x="251" y="1"/>
                      <a:pt x="164" y="81"/>
                      <a:pt x="110" y="240"/>
                    </a:cubicBezTo>
                    <a:cubicBezTo>
                      <a:pt x="0" y="546"/>
                      <a:pt x="53" y="1027"/>
                      <a:pt x="223" y="1316"/>
                    </a:cubicBezTo>
                    <a:cubicBezTo>
                      <a:pt x="305" y="1455"/>
                      <a:pt x="401" y="1524"/>
                      <a:pt x="489" y="1524"/>
                    </a:cubicBezTo>
                    <a:cubicBezTo>
                      <a:pt x="585" y="1524"/>
                      <a:pt x="672" y="1444"/>
                      <a:pt x="726" y="1285"/>
                    </a:cubicBezTo>
                    <a:cubicBezTo>
                      <a:pt x="831" y="983"/>
                      <a:pt x="779" y="502"/>
                      <a:pt x="613" y="209"/>
                    </a:cubicBezTo>
                    <a:cubicBezTo>
                      <a:pt x="530" y="70"/>
                      <a:pt x="435" y="1"/>
                      <a:pt x="3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63"/>
              <p:cNvSpPr/>
              <p:nvPr/>
            </p:nvSpPr>
            <p:spPr>
              <a:xfrm>
                <a:off x="929437" y="2257985"/>
                <a:ext cx="37916" cy="83039"/>
              </a:xfrm>
              <a:custGeom>
                <a:avLst/>
                <a:gdLst/>
                <a:ahLst/>
                <a:cxnLst/>
                <a:rect l="l" t="t" r="r" b="b"/>
                <a:pathLst>
                  <a:path w="2516" h="5254" extrusionOk="0">
                    <a:moveTo>
                      <a:pt x="1748" y="1"/>
                    </a:moveTo>
                    <a:cubicBezTo>
                      <a:pt x="1566" y="1"/>
                      <a:pt x="1395" y="59"/>
                      <a:pt x="1234" y="155"/>
                    </a:cubicBezTo>
                    <a:cubicBezTo>
                      <a:pt x="945" y="330"/>
                      <a:pt x="691" y="658"/>
                      <a:pt x="499" y="1091"/>
                    </a:cubicBezTo>
                    <a:cubicBezTo>
                      <a:pt x="302" y="1524"/>
                      <a:pt x="158" y="2062"/>
                      <a:pt x="83" y="2674"/>
                    </a:cubicBezTo>
                    <a:cubicBezTo>
                      <a:pt x="0" y="3361"/>
                      <a:pt x="9" y="4057"/>
                      <a:pt x="101" y="4743"/>
                    </a:cubicBezTo>
                    <a:cubicBezTo>
                      <a:pt x="136" y="4997"/>
                      <a:pt x="258" y="5225"/>
                      <a:pt x="376" y="5251"/>
                    </a:cubicBezTo>
                    <a:cubicBezTo>
                      <a:pt x="385" y="5253"/>
                      <a:pt x="393" y="5254"/>
                      <a:pt x="401" y="5254"/>
                    </a:cubicBezTo>
                    <a:cubicBezTo>
                      <a:pt x="446" y="5254"/>
                      <a:pt x="481" y="5223"/>
                      <a:pt x="503" y="5168"/>
                    </a:cubicBezTo>
                    <a:lnTo>
                      <a:pt x="512" y="5159"/>
                    </a:lnTo>
                    <a:cubicBezTo>
                      <a:pt x="691" y="4761"/>
                      <a:pt x="831" y="4376"/>
                      <a:pt x="980" y="4017"/>
                    </a:cubicBezTo>
                    <a:cubicBezTo>
                      <a:pt x="1133" y="3663"/>
                      <a:pt x="1277" y="3322"/>
                      <a:pt x="1431" y="2998"/>
                    </a:cubicBezTo>
                    <a:cubicBezTo>
                      <a:pt x="1584" y="2670"/>
                      <a:pt x="1746" y="2355"/>
                      <a:pt x="1912" y="2040"/>
                    </a:cubicBezTo>
                    <a:cubicBezTo>
                      <a:pt x="2078" y="1725"/>
                      <a:pt x="2257" y="1415"/>
                      <a:pt x="2441" y="1021"/>
                    </a:cubicBezTo>
                    <a:lnTo>
                      <a:pt x="2445" y="1008"/>
                    </a:lnTo>
                    <a:cubicBezTo>
                      <a:pt x="2515" y="855"/>
                      <a:pt x="2489" y="548"/>
                      <a:pt x="2380" y="325"/>
                    </a:cubicBezTo>
                    <a:cubicBezTo>
                      <a:pt x="2349" y="242"/>
                      <a:pt x="2292" y="177"/>
                      <a:pt x="2218" y="129"/>
                    </a:cubicBezTo>
                    <a:cubicBezTo>
                      <a:pt x="2054" y="40"/>
                      <a:pt x="1898" y="1"/>
                      <a:pt x="17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63"/>
              <p:cNvSpPr/>
              <p:nvPr/>
            </p:nvSpPr>
            <p:spPr>
              <a:xfrm>
                <a:off x="1062592" y="2694504"/>
                <a:ext cx="123227" cy="110066"/>
              </a:xfrm>
              <a:custGeom>
                <a:avLst/>
                <a:gdLst/>
                <a:ahLst/>
                <a:cxnLst/>
                <a:rect l="l" t="t" r="r" b="b"/>
                <a:pathLst>
                  <a:path w="8177" h="6964" extrusionOk="0">
                    <a:moveTo>
                      <a:pt x="4948" y="0"/>
                    </a:moveTo>
                    <a:cubicBezTo>
                      <a:pt x="4058" y="0"/>
                      <a:pt x="3222" y="415"/>
                      <a:pt x="2432" y="1087"/>
                    </a:cubicBezTo>
                    <a:cubicBezTo>
                      <a:pt x="1308" y="2037"/>
                      <a:pt x="643" y="3498"/>
                      <a:pt x="206" y="5309"/>
                    </a:cubicBezTo>
                    <a:cubicBezTo>
                      <a:pt x="1" y="6163"/>
                      <a:pt x="333" y="6963"/>
                      <a:pt x="655" y="6963"/>
                    </a:cubicBezTo>
                    <a:cubicBezTo>
                      <a:pt x="711" y="6963"/>
                      <a:pt x="766" y="6939"/>
                      <a:pt x="818" y="6888"/>
                    </a:cubicBezTo>
                    <a:cubicBezTo>
                      <a:pt x="1842" y="5890"/>
                      <a:pt x="2992" y="4893"/>
                      <a:pt x="4265" y="4066"/>
                    </a:cubicBezTo>
                    <a:cubicBezTo>
                      <a:pt x="5376" y="3353"/>
                      <a:pt x="6523" y="2697"/>
                      <a:pt x="7699" y="2102"/>
                    </a:cubicBezTo>
                    <a:cubicBezTo>
                      <a:pt x="7760" y="2072"/>
                      <a:pt x="7822" y="2032"/>
                      <a:pt x="7879" y="1993"/>
                    </a:cubicBezTo>
                    <a:cubicBezTo>
                      <a:pt x="8176" y="1787"/>
                      <a:pt x="8032" y="785"/>
                      <a:pt x="7695" y="724"/>
                    </a:cubicBezTo>
                    <a:cubicBezTo>
                      <a:pt x="7599" y="707"/>
                      <a:pt x="7498" y="685"/>
                      <a:pt x="7402" y="654"/>
                    </a:cubicBezTo>
                    <a:lnTo>
                      <a:pt x="5893" y="156"/>
                    </a:lnTo>
                    <a:cubicBezTo>
                      <a:pt x="5571" y="50"/>
                      <a:pt x="5256" y="0"/>
                      <a:pt x="49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63"/>
              <p:cNvSpPr/>
              <p:nvPr/>
            </p:nvSpPr>
            <p:spPr>
              <a:xfrm>
                <a:off x="1139446" y="2620694"/>
                <a:ext cx="136218" cy="71059"/>
              </a:xfrm>
              <a:custGeom>
                <a:avLst/>
                <a:gdLst/>
                <a:ahLst/>
                <a:cxnLst/>
                <a:rect l="l" t="t" r="r" b="b"/>
                <a:pathLst>
                  <a:path w="9039" h="4496" extrusionOk="0">
                    <a:moveTo>
                      <a:pt x="9038" y="1"/>
                    </a:moveTo>
                    <a:lnTo>
                      <a:pt x="9038" y="1"/>
                    </a:lnTo>
                    <a:cubicBezTo>
                      <a:pt x="7555" y="232"/>
                      <a:pt x="3483" y="1064"/>
                      <a:pt x="1" y="3557"/>
                    </a:cubicBezTo>
                    <a:lnTo>
                      <a:pt x="2276" y="4314"/>
                    </a:lnTo>
                    <a:cubicBezTo>
                      <a:pt x="2635" y="4435"/>
                      <a:pt x="2992" y="4495"/>
                      <a:pt x="3343" y="4495"/>
                    </a:cubicBezTo>
                    <a:cubicBezTo>
                      <a:pt x="3966" y="4495"/>
                      <a:pt x="4569" y="4305"/>
                      <a:pt x="5123" y="3933"/>
                    </a:cubicBezTo>
                    <a:cubicBezTo>
                      <a:pt x="6676" y="2892"/>
                      <a:pt x="8006" y="1558"/>
                      <a:pt x="90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63"/>
              <p:cNvSpPr/>
              <p:nvPr/>
            </p:nvSpPr>
            <p:spPr>
              <a:xfrm>
                <a:off x="1057649" y="2748288"/>
                <a:ext cx="118390" cy="157339"/>
              </a:xfrm>
              <a:custGeom>
                <a:avLst/>
                <a:gdLst/>
                <a:ahLst/>
                <a:cxnLst/>
                <a:rect l="l" t="t" r="r" b="b"/>
                <a:pathLst>
                  <a:path w="7856" h="9955" extrusionOk="0">
                    <a:moveTo>
                      <a:pt x="7642" y="0"/>
                    </a:moveTo>
                    <a:cubicBezTo>
                      <a:pt x="7621" y="0"/>
                      <a:pt x="7598" y="7"/>
                      <a:pt x="7572" y="20"/>
                    </a:cubicBezTo>
                    <a:cubicBezTo>
                      <a:pt x="6632" y="519"/>
                      <a:pt x="5683" y="1074"/>
                      <a:pt x="4830" y="1630"/>
                    </a:cubicBezTo>
                    <a:cubicBezTo>
                      <a:pt x="3386" y="2570"/>
                      <a:pt x="2100" y="3738"/>
                      <a:pt x="980" y="4871"/>
                    </a:cubicBezTo>
                    <a:cubicBezTo>
                      <a:pt x="232" y="5624"/>
                      <a:pt x="0" y="7514"/>
                      <a:pt x="442" y="9307"/>
                    </a:cubicBezTo>
                    <a:cubicBezTo>
                      <a:pt x="446" y="9329"/>
                      <a:pt x="455" y="9351"/>
                      <a:pt x="460" y="9373"/>
                    </a:cubicBezTo>
                    <a:cubicBezTo>
                      <a:pt x="554" y="9740"/>
                      <a:pt x="740" y="9955"/>
                      <a:pt x="907" y="9955"/>
                    </a:cubicBezTo>
                    <a:cubicBezTo>
                      <a:pt x="989" y="9955"/>
                      <a:pt x="1066" y="9903"/>
                      <a:pt x="1124" y="9793"/>
                    </a:cubicBezTo>
                    <a:cubicBezTo>
                      <a:pt x="2096" y="8003"/>
                      <a:pt x="3745" y="5724"/>
                      <a:pt x="6501" y="3502"/>
                    </a:cubicBezTo>
                    <a:cubicBezTo>
                      <a:pt x="7060" y="3052"/>
                      <a:pt x="7638" y="1980"/>
                      <a:pt x="7813" y="729"/>
                    </a:cubicBezTo>
                    <a:cubicBezTo>
                      <a:pt x="7856" y="406"/>
                      <a:pt x="7812" y="0"/>
                      <a:pt x="76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63"/>
              <p:cNvSpPr/>
              <p:nvPr/>
            </p:nvSpPr>
            <p:spPr>
              <a:xfrm>
                <a:off x="1077088" y="2823520"/>
                <a:ext cx="81559" cy="153609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9719" extrusionOk="0">
                    <a:moveTo>
                      <a:pt x="5110" y="0"/>
                    </a:moveTo>
                    <a:cubicBezTo>
                      <a:pt x="5087" y="0"/>
                      <a:pt x="5063" y="9"/>
                      <a:pt x="5040" y="28"/>
                    </a:cubicBezTo>
                    <a:cubicBezTo>
                      <a:pt x="2774" y="1953"/>
                      <a:pt x="1348" y="3878"/>
                      <a:pt x="482" y="5343"/>
                    </a:cubicBezTo>
                    <a:cubicBezTo>
                      <a:pt x="1" y="6157"/>
                      <a:pt x="36" y="7775"/>
                      <a:pt x="548" y="8935"/>
                    </a:cubicBezTo>
                    <a:cubicBezTo>
                      <a:pt x="582" y="9022"/>
                      <a:pt x="622" y="9101"/>
                      <a:pt x="657" y="9179"/>
                    </a:cubicBezTo>
                    <a:cubicBezTo>
                      <a:pt x="827" y="9537"/>
                      <a:pt x="1047" y="9718"/>
                      <a:pt x="1250" y="9718"/>
                    </a:cubicBezTo>
                    <a:cubicBezTo>
                      <a:pt x="1426" y="9718"/>
                      <a:pt x="1590" y="9579"/>
                      <a:pt x="1694" y="9298"/>
                    </a:cubicBezTo>
                    <a:cubicBezTo>
                      <a:pt x="2547" y="6970"/>
                      <a:pt x="3452" y="5584"/>
                      <a:pt x="4078" y="4818"/>
                    </a:cubicBezTo>
                    <a:cubicBezTo>
                      <a:pt x="4537" y="4258"/>
                      <a:pt x="4874" y="3397"/>
                      <a:pt x="5053" y="2334"/>
                    </a:cubicBezTo>
                    <a:cubicBezTo>
                      <a:pt x="5141" y="1774"/>
                      <a:pt x="5241" y="1222"/>
                      <a:pt x="5351" y="676"/>
                    </a:cubicBezTo>
                    <a:cubicBezTo>
                      <a:pt x="5411" y="369"/>
                      <a:pt x="5262" y="0"/>
                      <a:pt x="51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63"/>
              <p:cNvSpPr/>
              <p:nvPr/>
            </p:nvSpPr>
            <p:spPr>
              <a:xfrm>
                <a:off x="1260937" y="2624851"/>
                <a:ext cx="33908" cy="4378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770" extrusionOk="0">
                    <a:moveTo>
                      <a:pt x="1659" y="0"/>
                    </a:moveTo>
                    <a:cubicBezTo>
                      <a:pt x="1191" y="814"/>
                      <a:pt x="635" y="1575"/>
                      <a:pt x="1" y="2270"/>
                    </a:cubicBezTo>
                    <a:cubicBezTo>
                      <a:pt x="884" y="2284"/>
                      <a:pt x="1794" y="2603"/>
                      <a:pt x="2240" y="2769"/>
                    </a:cubicBezTo>
                    <a:cubicBezTo>
                      <a:pt x="2249" y="2703"/>
                      <a:pt x="1873" y="766"/>
                      <a:pt x="16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63"/>
              <p:cNvSpPr/>
              <p:nvPr/>
            </p:nvSpPr>
            <p:spPr>
              <a:xfrm>
                <a:off x="1251790" y="2692038"/>
                <a:ext cx="58607" cy="364432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23058" extrusionOk="0">
                    <a:moveTo>
                      <a:pt x="3114" y="1"/>
                    </a:moveTo>
                    <a:cubicBezTo>
                      <a:pt x="2589" y="4065"/>
                      <a:pt x="1146" y="15123"/>
                      <a:pt x="105" y="21785"/>
                    </a:cubicBezTo>
                    <a:cubicBezTo>
                      <a:pt x="0" y="22429"/>
                      <a:pt x="296" y="23058"/>
                      <a:pt x="581" y="23058"/>
                    </a:cubicBezTo>
                    <a:cubicBezTo>
                      <a:pt x="666" y="23058"/>
                      <a:pt x="750" y="23002"/>
                      <a:pt x="822" y="22875"/>
                    </a:cubicBezTo>
                    <a:cubicBezTo>
                      <a:pt x="2021" y="20744"/>
                      <a:pt x="2847" y="17932"/>
                      <a:pt x="3184" y="15666"/>
                    </a:cubicBezTo>
                    <a:cubicBezTo>
                      <a:pt x="3889" y="10968"/>
                      <a:pt x="3797" y="4848"/>
                      <a:pt x="31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63"/>
              <p:cNvSpPr/>
              <p:nvPr/>
            </p:nvSpPr>
            <p:spPr>
              <a:xfrm>
                <a:off x="1107619" y="2896318"/>
                <a:ext cx="68282" cy="146402"/>
              </a:xfrm>
              <a:custGeom>
                <a:avLst/>
                <a:gdLst/>
                <a:ahLst/>
                <a:cxnLst/>
                <a:rect l="l" t="t" r="r" b="b"/>
                <a:pathLst>
                  <a:path w="4531" h="9263" extrusionOk="0">
                    <a:moveTo>
                      <a:pt x="4306" y="1"/>
                    </a:moveTo>
                    <a:cubicBezTo>
                      <a:pt x="4297" y="1"/>
                      <a:pt x="4288" y="3"/>
                      <a:pt x="4278" y="7"/>
                    </a:cubicBezTo>
                    <a:cubicBezTo>
                      <a:pt x="3421" y="392"/>
                      <a:pt x="2625" y="838"/>
                      <a:pt x="1907" y="1778"/>
                    </a:cubicBezTo>
                    <a:lnTo>
                      <a:pt x="1890" y="1800"/>
                    </a:lnTo>
                    <a:cubicBezTo>
                      <a:pt x="1374" y="2487"/>
                      <a:pt x="914" y="3336"/>
                      <a:pt x="507" y="4263"/>
                    </a:cubicBezTo>
                    <a:cubicBezTo>
                      <a:pt x="0" y="5440"/>
                      <a:pt x="201" y="7447"/>
                      <a:pt x="927" y="8637"/>
                    </a:cubicBezTo>
                    <a:lnTo>
                      <a:pt x="954" y="8681"/>
                    </a:lnTo>
                    <a:cubicBezTo>
                      <a:pt x="1196" y="9077"/>
                      <a:pt x="1468" y="9262"/>
                      <a:pt x="1720" y="9262"/>
                    </a:cubicBezTo>
                    <a:cubicBezTo>
                      <a:pt x="2114" y="9262"/>
                      <a:pt x="2458" y="8808"/>
                      <a:pt x="2559" y="7994"/>
                    </a:cubicBezTo>
                    <a:cubicBezTo>
                      <a:pt x="2883" y="5431"/>
                      <a:pt x="3517" y="2920"/>
                      <a:pt x="4453" y="518"/>
                    </a:cubicBezTo>
                    <a:cubicBezTo>
                      <a:pt x="4530" y="324"/>
                      <a:pt x="4427" y="1"/>
                      <a:pt x="43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63"/>
              <p:cNvSpPr/>
              <p:nvPr/>
            </p:nvSpPr>
            <p:spPr>
              <a:xfrm>
                <a:off x="1158901" y="2676897"/>
                <a:ext cx="129677" cy="206382"/>
              </a:xfrm>
              <a:custGeom>
                <a:avLst/>
                <a:gdLst/>
                <a:ahLst/>
                <a:cxnLst/>
                <a:rect l="l" t="t" r="r" b="b"/>
                <a:pathLst>
                  <a:path w="8605" h="13058" extrusionOk="0">
                    <a:moveTo>
                      <a:pt x="6696" y="0"/>
                    </a:moveTo>
                    <a:cubicBezTo>
                      <a:pt x="6540" y="0"/>
                      <a:pt x="6394" y="9"/>
                      <a:pt x="6269" y="32"/>
                    </a:cubicBezTo>
                    <a:cubicBezTo>
                      <a:pt x="5166" y="224"/>
                      <a:pt x="4077" y="771"/>
                      <a:pt x="3259" y="2105"/>
                    </a:cubicBezTo>
                    <a:cubicBezTo>
                      <a:pt x="1461" y="5040"/>
                      <a:pt x="512" y="9428"/>
                      <a:pt x="75" y="12092"/>
                    </a:cubicBezTo>
                    <a:cubicBezTo>
                      <a:pt x="1" y="12534"/>
                      <a:pt x="211" y="13057"/>
                      <a:pt x="439" y="13057"/>
                    </a:cubicBezTo>
                    <a:cubicBezTo>
                      <a:pt x="455" y="13057"/>
                      <a:pt x="470" y="13055"/>
                      <a:pt x="486" y="13050"/>
                    </a:cubicBezTo>
                    <a:cubicBezTo>
                      <a:pt x="4449" y="11790"/>
                      <a:pt x="5188" y="3159"/>
                      <a:pt x="8605" y="294"/>
                    </a:cubicBezTo>
                    <a:cubicBezTo>
                      <a:pt x="8572" y="247"/>
                      <a:pt x="7495" y="0"/>
                      <a:pt x="66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63"/>
              <p:cNvSpPr/>
              <p:nvPr/>
            </p:nvSpPr>
            <p:spPr>
              <a:xfrm>
                <a:off x="1199001" y="2699308"/>
                <a:ext cx="91490" cy="398966"/>
              </a:xfrm>
              <a:custGeom>
                <a:avLst/>
                <a:gdLst/>
                <a:ahLst/>
                <a:cxnLst/>
                <a:rect l="l" t="t" r="r" b="b"/>
                <a:pathLst>
                  <a:path w="6071" h="25243" extrusionOk="0">
                    <a:moveTo>
                      <a:pt x="6071" y="0"/>
                    </a:moveTo>
                    <a:lnTo>
                      <a:pt x="6071" y="0"/>
                    </a:lnTo>
                    <a:cubicBezTo>
                      <a:pt x="5462" y="989"/>
                      <a:pt x="4876" y="2048"/>
                      <a:pt x="4325" y="3167"/>
                    </a:cubicBezTo>
                    <a:cubicBezTo>
                      <a:pt x="3402" y="5044"/>
                      <a:pt x="651" y="11448"/>
                      <a:pt x="95" y="21807"/>
                    </a:cubicBezTo>
                    <a:cubicBezTo>
                      <a:pt x="0" y="23602"/>
                      <a:pt x="811" y="25242"/>
                      <a:pt x="1641" y="25242"/>
                    </a:cubicBezTo>
                    <a:cubicBezTo>
                      <a:pt x="1768" y="25242"/>
                      <a:pt x="1895" y="25204"/>
                      <a:pt x="2020" y="25122"/>
                    </a:cubicBezTo>
                    <a:lnTo>
                      <a:pt x="2042" y="25105"/>
                    </a:lnTo>
                    <a:cubicBezTo>
                      <a:pt x="2361" y="24895"/>
                      <a:pt x="2602" y="24418"/>
                      <a:pt x="2715" y="23779"/>
                    </a:cubicBezTo>
                    <a:cubicBezTo>
                      <a:pt x="3669" y="18395"/>
                      <a:pt x="5371" y="5429"/>
                      <a:pt x="60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63"/>
              <p:cNvSpPr/>
              <p:nvPr/>
            </p:nvSpPr>
            <p:spPr>
              <a:xfrm>
                <a:off x="1150070" y="2855557"/>
                <a:ext cx="69292" cy="240031"/>
              </a:xfrm>
              <a:custGeom>
                <a:avLst/>
                <a:gdLst/>
                <a:ahLst/>
                <a:cxnLst/>
                <a:rect l="l" t="t" r="r" b="b"/>
                <a:pathLst>
                  <a:path w="4598" h="15187" extrusionOk="0">
                    <a:moveTo>
                      <a:pt x="4598" y="0"/>
                    </a:moveTo>
                    <a:lnTo>
                      <a:pt x="4598" y="0"/>
                    </a:lnTo>
                    <a:cubicBezTo>
                      <a:pt x="4261" y="285"/>
                      <a:pt x="3933" y="617"/>
                      <a:pt x="3395" y="1365"/>
                    </a:cubicBezTo>
                    <a:cubicBezTo>
                      <a:pt x="2424" y="2621"/>
                      <a:pt x="718" y="5591"/>
                      <a:pt x="149" y="11291"/>
                    </a:cubicBezTo>
                    <a:cubicBezTo>
                      <a:pt x="0" y="12765"/>
                      <a:pt x="512" y="14431"/>
                      <a:pt x="1282" y="14987"/>
                    </a:cubicBezTo>
                    <a:lnTo>
                      <a:pt x="1343" y="15031"/>
                    </a:lnTo>
                    <a:cubicBezTo>
                      <a:pt x="1494" y="15137"/>
                      <a:pt x="1643" y="15187"/>
                      <a:pt x="1785" y="15187"/>
                    </a:cubicBezTo>
                    <a:cubicBezTo>
                      <a:pt x="2345" y="15187"/>
                      <a:pt x="2795" y="14407"/>
                      <a:pt x="2830" y="13220"/>
                    </a:cubicBezTo>
                    <a:cubicBezTo>
                      <a:pt x="2962" y="8679"/>
                      <a:pt x="3530" y="4318"/>
                      <a:pt x="4532" y="263"/>
                    </a:cubicBezTo>
                    <a:cubicBezTo>
                      <a:pt x="4554" y="175"/>
                      <a:pt x="4576" y="88"/>
                      <a:pt x="45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63"/>
              <p:cNvSpPr/>
              <p:nvPr/>
            </p:nvSpPr>
            <p:spPr>
              <a:xfrm>
                <a:off x="1028580" y="2789760"/>
                <a:ext cx="11212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800" extrusionOk="0">
                    <a:moveTo>
                      <a:pt x="362" y="0"/>
                    </a:moveTo>
                    <a:cubicBezTo>
                      <a:pt x="223" y="0"/>
                      <a:pt x="95" y="238"/>
                      <a:pt x="53" y="616"/>
                    </a:cubicBezTo>
                    <a:cubicBezTo>
                      <a:pt x="0" y="1088"/>
                      <a:pt x="96" y="1596"/>
                      <a:pt x="276" y="1753"/>
                    </a:cubicBezTo>
                    <a:cubicBezTo>
                      <a:pt x="311" y="1785"/>
                      <a:pt x="347" y="1800"/>
                      <a:pt x="382" y="1800"/>
                    </a:cubicBezTo>
                    <a:cubicBezTo>
                      <a:pt x="521" y="1800"/>
                      <a:pt x="649" y="1563"/>
                      <a:pt x="691" y="1189"/>
                    </a:cubicBezTo>
                    <a:cubicBezTo>
                      <a:pt x="744" y="716"/>
                      <a:pt x="643" y="205"/>
                      <a:pt x="468" y="47"/>
                    </a:cubicBezTo>
                    <a:cubicBezTo>
                      <a:pt x="433" y="15"/>
                      <a:pt x="397" y="0"/>
                      <a:pt x="3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63"/>
              <p:cNvSpPr/>
              <p:nvPr/>
            </p:nvSpPr>
            <p:spPr>
              <a:xfrm>
                <a:off x="1040967" y="2746470"/>
                <a:ext cx="9509" cy="1974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249" extrusionOk="0">
                    <a:moveTo>
                      <a:pt x="346" y="0"/>
                    </a:moveTo>
                    <a:cubicBezTo>
                      <a:pt x="258" y="0"/>
                      <a:pt x="165" y="92"/>
                      <a:pt x="101" y="266"/>
                    </a:cubicBezTo>
                    <a:cubicBezTo>
                      <a:pt x="1" y="546"/>
                      <a:pt x="9" y="936"/>
                      <a:pt x="127" y="1137"/>
                    </a:cubicBezTo>
                    <a:cubicBezTo>
                      <a:pt x="173" y="1213"/>
                      <a:pt x="227" y="1249"/>
                      <a:pt x="282" y="1249"/>
                    </a:cubicBezTo>
                    <a:cubicBezTo>
                      <a:pt x="370" y="1249"/>
                      <a:pt x="461" y="1156"/>
                      <a:pt x="525" y="984"/>
                    </a:cubicBezTo>
                    <a:cubicBezTo>
                      <a:pt x="630" y="704"/>
                      <a:pt x="617" y="315"/>
                      <a:pt x="499" y="113"/>
                    </a:cubicBezTo>
                    <a:cubicBezTo>
                      <a:pt x="455" y="37"/>
                      <a:pt x="401" y="0"/>
                      <a:pt x="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63"/>
              <p:cNvSpPr/>
              <p:nvPr/>
            </p:nvSpPr>
            <p:spPr>
              <a:xfrm>
                <a:off x="1028911" y="2846421"/>
                <a:ext cx="11679" cy="26774"/>
              </a:xfrm>
              <a:custGeom>
                <a:avLst/>
                <a:gdLst/>
                <a:ahLst/>
                <a:cxnLst/>
                <a:rect l="l" t="t" r="r" b="b"/>
                <a:pathLst>
                  <a:path w="775" h="1694" extrusionOk="0">
                    <a:moveTo>
                      <a:pt x="344" y="0"/>
                    </a:moveTo>
                    <a:cubicBezTo>
                      <a:pt x="210" y="0"/>
                      <a:pt x="92" y="192"/>
                      <a:pt x="53" y="517"/>
                    </a:cubicBezTo>
                    <a:cubicBezTo>
                      <a:pt x="0" y="950"/>
                      <a:pt x="109" y="1449"/>
                      <a:pt x="298" y="1628"/>
                    </a:cubicBezTo>
                    <a:cubicBezTo>
                      <a:pt x="343" y="1673"/>
                      <a:pt x="389" y="1694"/>
                      <a:pt x="434" y="1694"/>
                    </a:cubicBezTo>
                    <a:cubicBezTo>
                      <a:pt x="568" y="1694"/>
                      <a:pt x="687" y="1500"/>
                      <a:pt x="726" y="1178"/>
                    </a:cubicBezTo>
                    <a:cubicBezTo>
                      <a:pt x="774" y="749"/>
                      <a:pt x="669" y="250"/>
                      <a:pt x="481" y="67"/>
                    </a:cubicBezTo>
                    <a:cubicBezTo>
                      <a:pt x="435" y="22"/>
                      <a:pt x="389" y="0"/>
                      <a:pt x="3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63"/>
              <p:cNvSpPr/>
              <p:nvPr/>
            </p:nvSpPr>
            <p:spPr>
              <a:xfrm>
                <a:off x="1039384" y="2901218"/>
                <a:ext cx="12282" cy="25209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595" extrusionOk="0">
                    <a:moveTo>
                      <a:pt x="327" y="1"/>
                    </a:moveTo>
                    <a:cubicBezTo>
                      <a:pt x="204" y="1"/>
                      <a:pt x="98" y="142"/>
                      <a:pt x="57" y="397"/>
                    </a:cubicBezTo>
                    <a:cubicBezTo>
                      <a:pt x="1" y="777"/>
                      <a:pt x="106" y="1267"/>
                      <a:pt x="298" y="1486"/>
                    </a:cubicBezTo>
                    <a:cubicBezTo>
                      <a:pt x="362" y="1560"/>
                      <a:pt x="426" y="1595"/>
                      <a:pt x="487" y="1595"/>
                    </a:cubicBezTo>
                    <a:cubicBezTo>
                      <a:pt x="608" y="1595"/>
                      <a:pt x="712" y="1452"/>
                      <a:pt x="753" y="1197"/>
                    </a:cubicBezTo>
                    <a:cubicBezTo>
                      <a:pt x="814" y="816"/>
                      <a:pt x="709" y="331"/>
                      <a:pt x="517" y="108"/>
                    </a:cubicBezTo>
                    <a:cubicBezTo>
                      <a:pt x="453" y="35"/>
                      <a:pt x="388" y="1"/>
                      <a:pt x="3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63"/>
              <p:cNvSpPr/>
              <p:nvPr/>
            </p:nvSpPr>
            <p:spPr>
              <a:xfrm>
                <a:off x="1054936" y="2952774"/>
                <a:ext cx="12945" cy="24103"/>
              </a:xfrm>
              <a:custGeom>
                <a:avLst/>
                <a:gdLst/>
                <a:ahLst/>
                <a:cxnLst/>
                <a:rect l="l" t="t" r="r" b="b"/>
                <a:pathLst>
                  <a:path w="859" h="1525" extrusionOk="0">
                    <a:moveTo>
                      <a:pt x="313" y="0"/>
                    </a:moveTo>
                    <a:cubicBezTo>
                      <a:pt x="206" y="0"/>
                      <a:pt x="116" y="100"/>
                      <a:pt x="75" y="293"/>
                    </a:cubicBezTo>
                    <a:cubicBezTo>
                      <a:pt x="1" y="625"/>
                      <a:pt x="106" y="1106"/>
                      <a:pt x="303" y="1365"/>
                    </a:cubicBezTo>
                    <a:cubicBezTo>
                      <a:pt x="387" y="1472"/>
                      <a:pt x="473" y="1524"/>
                      <a:pt x="550" y="1524"/>
                    </a:cubicBezTo>
                    <a:cubicBezTo>
                      <a:pt x="658" y="1524"/>
                      <a:pt x="748" y="1423"/>
                      <a:pt x="788" y="1229"/>
                    </a:cubicBezTo>
                    <a:cubicBezTo>
                      <a:pt x="858" y="896"/>
                      <a:pt x="758" y="420"/>
                      <a:pt x="561" y="162"/>
                    </a:cubicBezTo>
                    <a:cubicBezTo>
                      <a:pt x="478" y="53"/>
                      <a:pt x="391" y="0"/>
                      <a:pt x="3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63"/>
              <p:cNvSpPr/>
              <p:nvPr/>
            </p:nvSpPr>
            <p:spPr>
              <a:xfrm>
                <a:off x="1074723" y="2998719"/>
                <a:ext cx="13458" cy="2347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1485" extrusionOk="0">
                    <a:moveTo>
                      <a:pt x="284" y="1"/>
                    </a:moveTo>
                    <a:cubicBezTo>
                      <a:pt x="195" y="1"/>
                      <a:pt x="120" y="71"/>
                      <a:pt x="79" y="212"/>
                    </a:cubicBezTo>
                    <a:cubicBezTo>
                      <a:pt x="0" y="496"/>
                      <a:pt x="101" y="968"/>
                      <a:pt x="298" y="1262"/>
                    </a:cubicBezTo>
                    <a:cubicBezTo>
                      <a:pt x="400" y="1410"/>
                      <a:pt x="510" y="1485"/>
                      <a:pt x="604" y="1485"/>
                    </a:cubicBezTo>
                    <a:cubicBezTo>
                      <a:pt x="695" y="1485"/>
                      <a:pt x="771" y="1415"/>
                      <a:pt x="809" y="1275"/>
                    </a:cubicBezTo>
                    <a:cubicBezTo>
                      <a:pt x="893" y="990"/>
                      <a:pt x="792" y="522"/>
                      <a:pt x="591" y="229"/>
                    </a:cubicBezTo>
                    <a:cubicBezTo>
                      <a:pt x="488" y="77"/>
                      <a:pt x="378" y="1"/>
                      <a:pt x="2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63"/>
              <p:cNvSpPr/>
              <p:nvPr/>
            </p:nvSpPr>
            <p:spPr>
              <a:xfrm>
                <a:off x="1096604" y="3043305"/>
                <a:ext cx="13925" cy="23312"/>
              </a:xfrm>
              <a:custGeom>
                <a:avLst/>
                <a:gdLst/>
                <a:ahLst/>
                <a:cxnLst/>
                <a:rect l="l" t="t" r="r" b="b"/>
                <a:pathLst>
                  <a:path w="924" h="1475" extrusionOk="0">
                    <a:moveTo>
                      <a:pt x="256" y="1"/>
                    </a:moveTo>
                    <a:cubicBezTo>
                      <a:pt x="184" y="1"/>
                      <a:pt x="125" y="47"/>
                      <a:pt x="88" y="142"/>
                    </a:cubicBezTo>
                    <a:cubicBezTo>
                      <a:pt x="1" y="387"/>
                      <a:pt x="97" y="846"/>
                      <a:pt x="302" y="1175"/>
                    </a:cubicBezTo>
                    <a:cubicBezTo>
                      <a:pt x="426" y="1371"/>
                      <a:pt x="560" y="1475"/>
                      <a:pt x="667" y="1475"/>
                    </a:cubicBezTo>
                    <a:cubicBezTo>
                      <a:pt x="739" y="1475"/>
                      <a:pt x="799" y="1428"/>
                      <a:pt x="836" y="1332"/>
                    </a:cubicBezTo>
                    <a:cubicBezTo>
                      <a:pt x="924" y="1096"/>
                      <a:pt x="827" y="632"/>
                      <a:pt x="626" y="304"/>
                    </a:cubicBezTo>
                    <a:cubicBezTo>
                      <a:pt x="502" y="106"/>
                      <a:pt x="366" y="1"/>
                      <a:pt x="2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63"/>
              <p:cNvSpPr/>
              <p:nvPr/>
            </p:nvSpPr>
            <p:spPr>
              <a:xfrm>
                <a:off x="1120263" y="3081047"/>
                <a:ext cx="13864" cy="22048"/>
              </a:xfrm>
              <a:custGeom>
                <a:avLst/>
                <a:gdLst/>
                <a:ahLst/>
                <a:cxnLst/>
                <a:rect l="l" t="t" r="r" b="b"/>
                <a:pathLst>
                  <a:path w="920" h="1395" extrusionOk="0">
                    <a:moveTo>
                      <a:pt x="263" y="0"/>
                    </a:moveTo>
                    <a:cubicBezTo>
                      <a:pt x="177" y="0"/>
                      <a:pt x="106" y="61"/>
                      <a:pt x="71" y="182"/>
                    </a:cubicBezTo>
                    <a:cubicBezTo>
                      <a:pt x="1" y="440"/>
                      <a:pt x="115" y="882"/>
                      <a:pt x="325" y="1166"/>
                    </a:cubicBezTo>
                    <a:cubicBezTo>
                      <a:pt x="439" y="1318"/>
                      <a:pt x="558" y="1394"/>
                      <a:pt x="655" y="1394"/>
                    </a:cubicBezTo>
                    <a:cubicBezTo>
                      <a:pt x="741" y="1394"/>
                      <a:pt x="810" y="1335"/>
                      <a:pt x="845" y="1214"/>
                    </a:cubicBezTo>
                    <a:cubicBezTo>
                      <a:pt x="920" y="956"/>
                      <a:pt x="806" y="514"/>
                      <a:pt x="591" y="230"/>
                    </a:cubicBezTo>
                    <a:cubicBezTo>
                      <a:pt x="480" y="77"/>
                      <a:pt x="362" y="0"/>
                      <a:pt x="2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63"/>
              <p:cNvSpPr/>
              <p:nvPr/>
            </p:nvSpPr>
            <p:spPr>
              <a:xfrm>
                <a:off x="1144992" y="3107868"/>
                <a:ext cx="12267" cy="19377"/>
              </a:xfrm>
              <a:custGeom>
                <a:avLst/>
                <a:gdLst/>
                <a:ahLst/>
                <a:cxnLst/>
                <a:rect l="l" t="t" r="r" b="b"/>
                <a:pathLst>
                  <a:path w="814" h="1226" extrusionOk="0">
                    <a:moveTo>
                      <a:pt x="257" y="1"/>
                    </a:moveTo>
                    <a:cubicBezTo>
                      <a:pt x="152" y="1"/>
                      <a:pt x="70" y="86"/>
                      <a:pt x="44" y="248"/>
                    </a:cubicBezTo>
                    <a:cubicBezTo>
                      <a:pt x="0" y="523"/>
                      <a:pt x="127" y="904"/>
                      <a:pt x="328" y="1105"/>
                    </a:cubicBezTo>
                    <a:cubicBezTo>
                      <a:pt x="410" y="1186"/>
                      <a:pt x="490" y="1226"/>
                      <a:pt x="560" y="1226"/>
                    </a:cubicBezTo>
                    <a:cubicBezTo>
                      <a:pt x="664" y="1226"/>
                      <a:pt x="744" y="1140"/>
                      <a:pt x="770" y="978"/>
                    </a:cubicBezTo>
                    <a:cubicBezTo>
                      <a:pt x="814" y="703"/>
                      <a:pt x="691" y="322"/>
                      <a:pt x="490" y="121"/>
                    </a:cubicBezTo>
                    <a:cubicBezTo>
                      <a:pt x="409" y="40"/>
                      <a:pt x="328" y="1"/>
                      <a:pt x="2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63"/>
              <p:cNvSpPr/>
              <p:nvPr/>
            </p:nvSpPr>
            <p:spPr>
              <a:xfrm>
                <a:off x="1173338" y="3129458"/>
                <a:ext cx="10760" cy="17686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119" extrusionOk="0">
                    <a:moveTo>
                      <a:pt x="250" y="0"/>
                    </a:moveTo>
                    <a:cubicBezTo>
                      <a:pt x="123" y="0"/>
                      <a:pt x="28" y="130"/>
                      <a:pt x="18" y="343"/>
                    </a:cubicBezTo>
                    <a:cubicBezTo>
                      <a:pt x="0" y="627"/>
                      <a:pt x="140" y="955"/>
                      <a:pt x="328" y="1073"/>
                    </a:cubicBezTo>
                    <a:cubicBezTo>
                      <a:pt x="376" y="1104"/>
                      <a:pt x="421" y="1119"/>
                      <a:pt x="464" y="1119"/>
                    </a:cubicBezTo>
                    <a:cubicBezTo>
                      <a:pt x="590" y="1119"/>
                      <a:pt x="686" y="990"/>
                      <a:pt x="696" y="780"/>
                    </a:cubicBezTo>
                    <a:cubicBezTo>
                      <a:pt x="713" y="496"/>
                      <a:pt x="573" y="168"/>
                      <a:pt x="385" y="45"/>
                    </a:cubicBezTo>
                    <a:cubicBezTo>
                      <a:pt x="338" y="15"/>
                      <a:pt x="292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63"/>
              <p:cNvSpPr/>
              <p:nvPr/>
            </p:nvSpPr>
            <p:spPr>
              <a:xfrm>
                <a:off x="1199122" y="3133599"/>
                <a:ext cx="10006" cy="17212"/>
              </a:xfrm>
              <a:custGeom>
                <a:avLst/>
                <a:gdLst/>
                <a:ahLst/>
                <a:cxnLst/>
                <a:rect l="l" t="t" r="r" b="b"/>
                <a:pathLst>
                  <a:path w="664" h="1089" extrusionOk="0">
                    <a:moveTo>
                      <a:pt x="264" y="1"/>
                    </a:moveTo>
                    <a:cubicBezTo>
                      <a:pt x="112" y="1"/>
                      <a:pt x="1" y="195"/>
                      <a:pt x="13" y="466"/>
                    </a:cubicBezTo>
                    <a:cubicBezTo>
                      <a:pt x="26" y="768"/>
                      <a:pt x="175" y="1039"/>
                      <a:pt x="354" y="1083"/>
                    </a:cubicBezTo>
                    <a:cubicBezTo>
                      <a:pt x="370" y="1086"/>
                      <a:pt x="385" y="1088"/>
                      <a:pt x="401" y="1088"/>
                    </a:cubicBezTo>
                    <a:cubicBezTo>
                      <a:pt x="556" y="1088"/>
                      <a:pt x="664" y="890"/>
                      <a:pt x="656" y="623"/>
                    </a:cubicBezTo>
                    <a:cubicBezTo>
                      <a:pt x="643" y="326"/>
                      <a:pt x="490" y="46"/>
                      <a:pt x="310" y="6"/>
                    </a:cubicBezTo>
                    <a:cubicBezTo>
                      <a:pt x="294" y="3"/>
                      <a:pt x="279" y="1"/>
                      <a:pt x="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63"/>
              <p:cNvSpPr/>
              <p:nvPr/>
            </p:nvSpPr>
            <p:spPr>
              <a:xfrm>
                <a:off x="1229231" y="3117130"/>
                <a:ext cx="10308" cy="18002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139" extrusionOk="0">
                    <a:moveTo>
                      <a:pt x="303" y="0"/>
                    </a:moveTo>
                    <a:cubicBezTo>
                      <a:pt x="293" y="0"/>
                      <a:pt x="282" y="1"/>
                      <a:pt x="272" y="3"/>
                    </a:cubicBezTo>
                    <a:cubicBezTo>
                      <a:pt x="106" y="38"/>
                      <a:pt x="1" y="318"/>
                      <a:pt x="40" y="633"/>
                    </a:cubicBezTo>
                    <a:cubicBezTo>
                      <a:pt x="77" y="924"/>
                      <a:pt x="226" y="1139"/>
                      <a:pt x="381" y="1139"/>
                    </a:cubicBezTo>
                    <a:cubicBezTo>
                      <a:pt x="391" y="1139"/>
                      <a:pt x="402" y="1138"/>
                      <a:pt x="412" y="1136"/>
                    </a:cubicBezTo>
                    <a:cubicBezTo>
                      <a:pt x="578" y="1101"/>
                      <a:pt x="683" y="821"/>
                      <a:pt x="644" y="510"/>
                    </a:cubicBezTo>
                    <a:cubicBezTo>
                      <a:pt x="611" y="215"/>
                      <a:pt x="463" y="0"/>
                      <a:pt x="3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63"/>
              <p:cNvSpPr/>
              <p:nvPr/>
            </p:nvSpPr>
            <p:spPr>
              <a:xfrm>
                <a:off x="1251579" y="3085125"/>
                <a:ext cx="6812" cy="12107"/>
              </a:xfrm>
              <a:custGeom>
                <a:avLst/>
                <a:gdLst/>
                <a:ahLst/>
                <a:cxnLst/>
                <a:rect l="l" t="t" r="r" b="b"/>
                <a:pathLst>
                  <a:path w="452" h="766" extrusionOk="0">
                    <a:moveTo>
                      <a:pt x="202" y="1"/>
                    </a:moveTo>
                    <a:cubicBezTo>
                      <a:pt x="194" y="1"/>
                      <a:pt x="187" y="1"/>
                      <a:pt x="180" y="3"/>
                    </a:cubicBezTo>
                    <a:cubicBezTo>
                      <a:pt x="71" y="25"/>
                      <a:pt x="1" y="213"/>
                      <a:pt x="27" y="423"/>
                    </a:cubicBezTo>
                    <a:cubicBezTo>
                      <a:pt x="51" y="619"/>
                      <a:pt x="149" y="766"/>
                      <a:pt x="251" y="766"/>
                    </a:cubicBezTo>
                    <a:cubicBezTo>
                      <a:pt x="258" y="766"/>
                      <a:pt x="265" y="765"/>
                      <a:pt x="272" y="764"/>
                    </a:cubicBezTo>
                    <a:cubicBezTo>
                      <a:pt x="381" y="742"/>
                      <a:pt x="451" y="554"/>
                      <a:pt x="429" y="344"/>
                    </a:cubicBezTo>
                    <a:cubicBezTo>
                      <a:pt x="405" y="147"/>
                      <a:pt x="307" y="1"/>
                      <a:pt x="2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63"/>
              <p:cNvSpPr/>
              <p:nvPr/>
            </p:nvSpPr>
            <p:spPr>
              <a:xfrm>
                <a:off x="1347150" y="2204674"/>
                <a:ext cx="202541" cy="338053"/>
              </a:xfrm>
              <a:custGeom>
                <a:avLst/>
                <a:gdLst/>
                <a:ahLst/>
                <a:cxnLst/>
                <a:rect l="l" t="t" r="r" b="b"/>
                <a:pathLst>
                  <a:path w="13440" h="21389" extrusionOk="0">
                    <a:moveTo>
                      <a:pt x="9411" y="0"/>
                    </a:moveTo>
                    <a:cubicBezTo>
                      <a:pt x="5453" y="0"/>
                      <a:pt x="1185" y="16312"/>
                      <a:pt x="41" y="21034"/>
                    </a:cubicBezTo>
                    <a:cubicBezTo>
                      <a:pt x="1" y="21205"/>
                      <a:pt x="166" y="21389"/>
                      <a:pt x="300" y="21389"/>
                    </a:cubicBezTo>
                    <a:cubicBezTo>
                      <a:pt x="341" y="21389"/>
                      <a:pt x="380" y="21371"/>
                      <a:pt x="408" y="21331"/>
                    </a:cubicBezTo>
                    <a:cubicBezTo>
                      <a:pt x="5964" y="13703"/>
                      <a:pt x="13439" y="2264"/>
                      <a:pt x="10246" y="256"/>
                    </a:cubicBezTo>
                    <a:cubicBezTo>
                      <a:pt x="9970" y="82"/>
                      <a:pt x="9691" y="0"/>
                      <a:pt x="94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63"/>
              <p:cNvSpPr/>
              <p:nvPr/>
            </p:nvSpPr>
            <p:spPr>
              <a:xfrm>
                <a:off x="1368112" y="2300737"/>
                <a:ext cx="467939" cy="254792"/>
              </a:xfrm>
              <a:custGeom>
                <a:avLst/>
                <a:gdLst/>
                <a:ahLst/>
                <a:cxnLst/>
                <a:rect l="l" t="t" r="r" b="b"/>
                <a:pathLst>
                  <a:path w="31051" h="16121" extrusionOk="0">
                    <a:moveTo>
                      <a:pt x="25702" y="1"/>
                    </a:moveTo>
                    <a:cubicBezTo>
                      <a:pt x="25463" y="1"/>
                      <a:pt x="25241" y="38"/>
                      <a:pt x="25049" y="118"/>
                    </a:cubicBezTo>
                    <a:cubicBezTo>
                      <a:pt x="22293" y="1269"/>
                      <a:pt x="19485" y="2279"/>
                      <a:pt x="16628" y="3141"/>
                    </a:cubicBezTo>
                    <a:cubicBezTo>
                      <a:pt x="14551" y="3766"/>
                      <a:pt x="12543" y="4283"/>
                      <a:pt x="10618" y="4711"/>
                    </a:cubicBezTo>
                    <a:cubicBezTo>
                      <a:pt x="9008" y="5070"/>
                      <a:pt x="7644" y="5984"/>
                      <a:pt x="6677" y="7353"/>
                    </a:cubicBezTo>
                    <a:cubicBezTo>
                      <a:pt x="3855" y="11338"/>
                      <a:pt x="1331" y="14470"/>
                      <a:pt x="67" y="16001"/>
                    </a:cubicBezTo>
                    <a:cubicBezTo>
                      <a:pt x="0" y="16083"/>
                      <a:pt x="96" y="16120"/>
                      <a:pt x="322" y="16120"/>
                    </a:cubicBezTo>
                    <a:cubicBezTo>
                      <a:pt x="1954" y="16120"/>
                      <a:pt x="10373" y="14191"/>
                      <a:pt x="13405" y="13088"/>
                    </a:cubicBezTo>
                    <a:cubicBezTo>
                      <a:pt x="17018" y="11767"/>
                      <a:pt x="20670" y="10297"/>
                      <a:pt x="24087" y="8285"/>
                    </a:cubicBezTo>
                    <a:cubicBezTo>
                      <a:pt x="25780" y="7292"/>
                      <a:pt x="31051" y="4965"/>
                      <a:pt x="28273" y="1282"/>
                    </a:cubicBezTo>
                    <a:cubicBezTo>
                      <a:pt x="27691" y="514"/>
                      <a:pt x="26586" y="1"/>
                      <a:pt x="25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63"/>
              <p:cNvSpPr/>
              <p:nvPr/>
            </p:nvSpPr>
            <p:spPr>
              <a:xfrm>
                <a:off x="1506104" y="2135464"/>
                <a:ext cx="240487" cy="210839"/>
              </a:xfrm>
              <a:custGeom>
                <a:avLst/>
                <a:gdLst/>
                <a:ahLst/>
                <a:cxnLst/>
                <a:rect l="l" t="t" r="r" b="b"/>
                <a:pathLst>
                  <a:path w="15958" h="13340" extrusionOk="0">
                    <a:moveTo>
                      <a:pt x="8079" y="1"/>
                    </a:moveTo>
                    <a:cubicBezTo>
                      <a:pt x="7623" y="1"/>
                      <a:pt x="7180" y="61"/>
                      <a:pt x="6758" y="186"/>
                    </a:cubicBezTo>
                    <a:cubicBezTo>
                      <a:pt x="5057" y="680"/>
                      <a:pt x="3968" y="2076"/>
                      <a:pt x="3368" y="3895"/>
                    </a:cubicBezTo>
                    <a:cubicBezTo>
                      <a:pt x="3220" y="4359"/>
                      <a:pt x="3101" y="4832"/>
                      <a:pt x="3014" y="5308"/>
                    </a:cubicBezTo>
                    <a:cubicBezTo>
                      <a:pt x="2572" y="7745"/>
                      <a:pt x="1724" y="9608"/>
                      <a:pt x="831" y="11664"/>
                    </a:cubicBezTo>
                    <a:cubicBezTo>
                      <a:pt x="586" y="12237"/>
                      <a:pt x="306" y="12797"/>
                      <a:pt x="0" y="13340"/>
                    </a:cubicBezTo>
                    <a:cubicBezTo>
                      <a:pt x="0" y="13340"/>
                      <a:pt x="9733" y="11507"/>
                      <a:pt x="13976" y="8681"/>
                    </a:cubicBezTo>
                    <a:cubicBezTo>
                      <a:pt x="15958" y="7360"/>
                      <a:pt x="14422" y="4250"/>
                      <a:pt x="14422" y="4250"/>
                    </a:cubicBezTo>
                    <a:cubicBezTo>
                      <a:pt x="13543" y="2474"/>
                      <a:pt x="12576" y="1595"/>
                      <a:pt x="11041" y="785"/>
                    </a:cubicBezTo>
                    <a:cubicBezTo>
                      <a:pt x="10065" y="274"/>
                      <a:pt x="9046" y="1"/>
                      <a:pt x="80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63"/>
              <p:cNvSpPr/>
              <p:nvPr/>
            </p:nvSpPr>
            <p:spPr>
              <a:xfrm>
                <a:off x="1507159" y="2077049"/>
                <a:ext cx="91174" cy="111046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7026" extrusionOk="0">
                    <a:moveTo>
                      <a:pt x="5211" y="0"/>
                    </a:moveTo>
                    <a:cubicBezTo>
                      <a:pt x="4191" y="0"/>
                      <a:pt x="2550" y="1472"/>
                      <a:pt x="2332" y="1813"/>
                    </a:cubicBezTo>
                    <a:cubicBezTo>
                      <a:pt x="1260" y="2924"/>
                      <a:pt x="354" y="4206"/>
                      <a:pt x="61" y="5912"/>
                    </a:cubicBezTo>
                    <a:cubicBezTo>
                      <a:pt x="31" y="6109"/>
                      <a:pt x="0" y="6314"/>
                      <a:pt x="48" y="6533"/>
                    </a:cubicBezTo>
                    <a:cubicBezTo>
                      <a:pt x="101" y="6752"/>
                      <a:pt x="249" y="6975"/>
                      <a:pt x="420" y="7018"/>
                    </a:cubicBezTo>
                    <a:cubicBezTo>
                      <a:pt x="439" y="7023"/>
                      <a:pt x="458" y="7025"/>
                      <a:pt x="477" y="7025"/>
                    </a:cubicBezTo>
                    <a:cubicBezTo>
                      <a:pt x="619" y="7025"/>
                      <a:pt x="729" y="6898"/>
                      <a:pt x="822" y="6773"/>
                    </a:cubicBezTo>
                    <a:cubicBezTo>
                      <a:pt x="1780" y="5518"/>
                      <a:pt x="2852" y="4350"/>
                      <a:pt x="4029" y="3296"/>
                    </a:cubicBezTo>
                    <a:cubicBezTo>
                      <a:pt x="4619" y="2762"/>
                      <a:pt x="5249" y="2255"/>
                      <a:pt x="5730" y="1581"/>
                    </a:cubicBezTo>
                    <a:cubicBezTo>
                      <a:pt x="5892" y="1345"/>
                      <a:pt x="6050" y="1065"/>
                      <a:pt x="5975" y="693"/>
                    </a:cubicBezTo>
                    <a:cubicBezTo>
                      <a:pt x="5864" y="191"/>
                      <a:pt x="5578" y="0"/>
                      <a:pt x="5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63"/>
              <p:cNvSpPr/>
              <p:nvPr/>
            </p:nvSpPr>
            <p:spPr>
              <a:xfrm>
                <a:off x="1470962" y="2014160"/>
                <a:ext cx="78922" cy="142498"/>
              </a:xfrm>
              <a:custGeom>
                <a:avLst/>
                <a:gdLst/>
                <a:ahLst/>
                <a:cxnLst/>
                <a:rect l="l" t="t" r="r" b="b"/>
                <a:pathLst>
                  <a:path w="5237" h="9016" extrusionOk="0">
                    <a:moveTo>
                      <a:pt x="4557" y="1"/>
                    </a:moveTo>
                    <a:cubicBezTo>
                      <a:pt x="3631" y="1"/>
                      <a:pt x="2059" y="2291"/>
                      <a:pt x="1807" y="2695"/>
                    </a:cubicBezTo>
                    <a:cubicBezTo>
                      <a:pt x="849" y="4243"/>
                      <a:pt x="250" y="5984"/>
                      <a:pt x="49" y="7791"/>
                    </a:cubicBezTo>
                    <a:cubicBezTo>
                      <a:pt x="22" y="8014"/>
                      <a:pt x="0" y="8250"/>
                      <a:pt x="70" y="8491"/>
                    </a:cubicBezTo>
                    <a:cubicBezTo>
                      <a:pt x="136" y="8732"/>
                      <a:pt x="315" y="8976"/>
                      <a:pt x="508" y="9011"/>
                    </a:cubicBezTo>
                    <a:cubicBezTo>
                      <a:pt x="524" y="9014"/>
                      <a:pt x="540" y="9016"/>
                      <a:pt x="555" y="9016"/>
                    </a:cubicBezTo>
                    <a:cubicBezTo>
                      <a:pt x="718" y="9016"/>
                      <a:pt x="836" y="8853"/>
                      <a:pt x="932" y="8701"/>
                    </a:cubicBezTo>
                    <a:cubicBezTo>
                      <a:pt x="1868" y="7200"/>
                      <a:pt x="2813" y="5678"/>
                      <a:pt x="3771" y="4143"/>
                    </a:cubicBezTo>
                    <a:cubicBezTo>
                      <a:pt x="4248" y="3373"/>
                      <a:pt x="4734" y="2594"/>
                      <a:pt x="5044" y="1663"/>
                    </a:cubicBezTo>
                    <a:cubicBezTo>
                      <a:pt x="5153" y="1334"/>
                      <a:pt x="5237" y="958"/>
                      <a:pt x="5123" y="569"/>
                    </a:cubicBezTo>
                    <a:cubicBezTo>
                      <a:pt x="5005" y="164"/>
                      <a:pt x="4804" y="1"/>
                      <a:pt x="45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63"/>
              <p:cNvSpPr/>
              <p:nvPr/>
            </p:nvSpPr>
            <p:spPr>
              <a:xfrm>
                <a:off x="1610913" y="1857327"/>
                <a:ext cx="136519" cy="74615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4721" extrusionOk="0">
                    <a:moveTo>
                      <a:pt x="7392" y="0"/>
                    </a:moveTo>
                    <a:cubicBezTo>
                      <a:pt x="6258" y="0"/>
                      <a:pt x="4861" y="382"/>
                      <a:pt x="4550" y="483"/>
                    </a:cubicBezTo>
                    <a:cubicBezTo>
                      <a:pt x="2935" y="1013"/>
                      <a:pt x="1488" y="1931"/>
                      <a:pt x="350" y="3318"/>
                    </a:cubicBezTo>
                    <a:cubicBezTo>
                      <a:pt x="219" y="3475"/>
                      <a:pt x="88" y="3650"/>
                      <a:pt x="44" y="3891"/>
                    </a:cubicBezTo>
                    <a:cubicBezTo>
                      <a:pt x="0" y="4127"/>
                      <a:pt x="70" y="4451"/>
                      <a:pt x="258" y="4613"/>
                    </a:cubicBezTo>
                    <a:cubicBezTo>
                      <a:pt x="349" y="4693"/>
                      <a:pt x="449" y="4720"/>
                      <a:pt x="548" y="4720"/>
                    </a:cubicBezTo>
                    <a:cubicBezTo>
                      <a:pt x="650" y="4720"/>
                      <a:pt x="752" y="4692"/>
                      <a:pt x="845" y="4661"/>
                    </a:cubicBezTo>
                    <a:lnTo>
                      <a:pt x="5888" y="2999"/>
                    </a:lnTo>
                    <a:cubicBezTo>
                      <a:pt x="6732" y="2719"/>
                      <a:pt x="7585" y="2434"/>
                      <a:pt x="8329" y="1914"/>
                    </a:cubicBezTo>
                    <a:cubicBezTo>
                      <a:pt x="8591" y="1734"/>
                      <a:pt x="8854" y="1494"/>
                      <a:pt x="8915" y="1105"/>
                    </a:cubicBezTo>
                    <a:cubicBezTo>
                      <a:pt x="9058" y="251"/>
                      <a:pt x="8311" y="0"/>
                      <a:pt x="73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63"/>
              <p:cNvSpPr/>
              <p:nvPr/>
            </p:nvSpPr>
            <p:spPr>
              <a:xfrm>
                <a:off x="1638008" y="1935641"/>
                <a:ext cx="135479" cy="51398"/>
              </a:xfrm>
              <a:custGeom>
                <a:avLst/>
                <a:gdLst/>
                <a:ahLst/>
                <a:cxnLst/>
                <a:rect l="l" t="t" r="r" b="b"/>
                <a:pathLst>
                  <a:path w="8990" h="3252" extrusionOk="0">
                    <a:moveTo>
                      <a:pt x="5992" y="1"/>
                    </a:moveTo>
                    <a:cubicBezTo>
                      <a:pt x="5347" y="1"/>
                      <a:pt x="4792" y="53"/>
                      <a:pt x="4611" y="78"/>
                    </a:cubicBezTo>
                    <a:cubicBezTo>
                      <a:pt x="3040" y="292"/>
                      <a:pt x="1592" y="887"/>
                      <a:pt x="398" y="1950"/>
                    </a:cubicBezTo>
                    <a:cubicBezTo>
                      <a:pt x="263" y="2072"/>
                      <a:pt x="123" y="2208"/>
                      <a:pt x="61" y="2414"/>
                    </a:cubicBezTo>
                    <a:cubicBezTo>
                      <a:pt x="0" y="2624"/>
                      <a:pt x="44" y="2925"/>
                      <a:pt x="210" y="3100"/>
                    </a:cubicBezTo>
                    <a:cubicBezTo>
                      <a:pt x="320" y="3219"/>
                      <a:pt x="453" y="3251"/>
                      <a:pt x="584" y="3251"/>
                    </a:cubicBezTo>
                    <a:cubicBezTo>
                      <a:pt x="646" y="3251"/>
                      <a:pt x="707" y="3244"/>
                      <a:pt x="766" y="3236"/>
                    </a:cubicBezTo>
                    <a:lnTo>
                      <a:pt x="5682" y="2540"/>
                    </a:lnTo>
                    <a:cubicBezTo>
                      <a:pt x="6500" y="2427"/>
                      <a:pt x="7327" y="2309"/>
                      <a:pt x="8071" y="1959"/>
                    </a:cubicBezTo>
                    <a:cubicBezTo>
                      <a:pt x="8329" y="1836"/>
                      <a:pt x="8596" y="1666"/>
                      <a:pt x="8688" y="1329"/>
                    </a:cubicBezTo>
                    <a:cubicBezTo>
                      <a:pt x="8990" y="218"/>
                      <a:pt x="7303" y="1"/>
                      <a:pt x="59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63"/>
              <p:cNvSpPr/>
              <p:nvPr/>
            </p:nvSpPr>
            <p:spPr>
              <a:xfrm>
                <a:off x="1728832" y="2136507"/>
                <a:ext cx="40960" cy="30061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1902" extrusionOk="0">
                    <a:moveTo>
                      <a:pt x="1507" y="0"/>
                    </a:moveTo>
                    <a:cubicBezTo>
                      <a:pt x="1147" y="0"/>
                      <a:pt x="773" y="123"/>
                      <a:pt x="539" y="247"/>
                    </a:cubicBezTo>
                    <a:cubicBezTo>
                      <a:pt x="360" y="334"/>
                      <a:pt x="211" y="474"/>
                      <a:pt x="115" y="645"/>
                    </a:cubicBezTo>
                    <a:cubicBezTo>
                      <a:pt x="10" y="859"/>
                      <a:pt x="1" y="1109"/>
                      <a:pt x="84" y="1332"/>
                    </a:cubicBezTo>
                    <a:cubicBezTo>
                      <a:pt x="172" y="1542"/>
                      <a:pt x="329" y="1712"/>
                      <a:pt x="535" y="1809"/>
                    </a:cubicBezTo>
                    <a:cubicBezTo>
                      <a:pt x="675" y="1872"/>
                      <a:pt x="827" y="1901"/>
                      <a:pt x="979" y="1901"/>
                    </a:cubicBezTo>
                    <a:cubicBezTo>
                      <a:pt x="1016" y="1901"/>
                      <a:pt x="1053" y="1899"/>
                      <a:pt x="1090" y="1896"/>
                    </a:cubicBezTo>
                    <a:cubicBezTo>
                      <a:pt x="1427" y="1874"/>
                      <a:pt x="1751" y="1769"/>
                      <a:pt x="2039" y="1590"/>
                    </a:cubicBezTo>
                    <a:cubicBezTo>
                      <a:pt x="2438" y="1340"/>
                      <a:pt x="2717" y="557"/>
                      <a:pt x="2096" y="151"/>
                    </a:cubicBezTo>
                    <a:cubicBezTo>
                      <a:pt x="1925" y="42"/>
                      <a:pt x="1718" y="0"/>
                      <a:pt x="15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63"/>
              <p:cNvSpPr/>
              <p:nvPr/>
            </p:nvSpPr>
            <p:spPr>
              <a:xfrm>
                <a:off x="1747292" y="2193073"/>
                <a:ext cx="37072" cy="28070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1776" extrusionOk="0">
                    <a:moveTo>
                      <a:pt x="1407" y="1"/>
                    </a:moveTo>
                    <a:cubicBezTo>
                      <a:pt x="1043" y="1"/>
                      <a:pt x="656" y="158"/>
                      <a:pt x="425" y="303"/>
                    </a:cubicBezTo>
                    <a:cubicBezTo>
                      <a:pt x="272" y="395"/>
                      <a:pt x="150" y="535"/>
                      <a:pt x="75" y="697"/>
                    </a:cubicBezTo>
                    <a:cubicBezTo>
                      <a:pt x="1" y="902"/>
                      <a:pt x="14" y="1130"/>
                      <a:pt x="115" y="1322"/>
                    </a:cubicBezTo>
                    <a:cubicBezTo>
                      <a:pt x="211" y="1506"/>
                      <a:pt x="373" y="1650"/>
                      <a:pt x="569" y="1725"/>
                    </a:cubicBezTo>
                    <a:cubicBezTo>
                      <a:pt x="676" y="1758"/>
                      <a:pt x="789" y="1776"/>
                      <a:pt x="902" y="1776"/>
                    </a:cubicBezTo>
                    <a:cubicBezTo>
                      <a:pt x="965" y="1776"/>
                      <a:pt x="1028" y="1771"/>
                      <a:pt x="1090" y="1760"/>
                    </a:cubicBezTo>
                    <a:cubicBezTo>
                      <a:pt x="1396" y="1712"/>
                      <a:pt x="1685" y="1593"/>
                      <a:pt x="1934" y="1410"/>
                    </a:cubicBezTo>
                    <a:cubicBezTo>
                      <a:pt x="2275" y="1152"/>
                      <a:pt x="2459" y="417"/>
                      <a:pt x="1842" y="97"/>
                    </a:cubicBezTo>
                    <a:cubicBezTo>
                      <a:pt x="1710" y="29"/>
                      <a:pt x="1561" y="1"/>
                      <a:pt x="14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63"/>
              <p:cNvSpPr/>
              <p:nvPr/>
            </p:nvSpPr>
            <p:spPr>
              <a:xfrm>
                <a:off x="1759227" y="2249671"/>
                <a:ext cx="33772" cy="24118"/>
              </a:xfrm>
              <a:custGeom>
                <a:avLst/>
                <a:gdLst/>
                <a:ahLst/>
                <a:cxnLst/>
                <a:rect l="l" t="t" r="r" b="b"/>
                <a:pathLst>
                  <a:path w="2241" h="1526" extrusionOk="0">
                    <a:moveTo>
                      <a:pt x="1232" y="1"/>
                    </a:moveTo>
                    <a:cubicBezTo>
                      <a:pt x="911" y="1"/>
                      <a:pt x="578" y="120"/>
                      <a:pt x="381" y="235"/>
                    </a:cubicBezTo>
                    <a:cubicBezTo>
                      <a:pt x="246" y="305"/>
                      <a:pt x="132" y="418"/>
                      <a:pt x="66" y="563"/>
                    </a:cubicBezTo>
                    <a:cubicBezTo>
                      <a:pt x="1" y="742"/>
                      <a:pt x="14" y="939"/>
                      <a:pt x="110" y="1105"/>
                    </a:cubicBezTo>
                    <a:cubicBezTo>
                      <a:pt x="202" y="1271"/>
                      <a:pt x="351" y="1398"/>
                      <a:pt x="530" y="1468"/>
                    </a:cubicBezTo>
                    <a:cubicBezTo>
                      <a:pt x="640" y="1506"/>
                      <a:pt x="754" y="1525"/>
                      <a:pt x="870" y="1525"/>
                    </a:cubicBezTo>
                    <a:cubicBezTo>
                      <a:pt x="915" y="1525"/>
                      <a:pt x="961" y="1522"/>
                      <a:pt x="1007" y="1516"/>
                    </a:cubicBezTo>
                    <a:cubicBezTo>
                      <a:pt x="1278" y="1486"/>
                      <a:pt x="1540" y="1394"/>
                      <a:pt x="1772" y="1241"/>
                    </a:cubicBezTo>
                    <a:cubicBezTo>
                      <a:pt x="2083" y="1026"/>
                      <a:pt x="2240" y="396"/>
                      <a:pt x="1676" y="99"/>
                    </a:cubicBezTo>
                    <a:cubicBezTo>
                      <a:pt x="1542" y="29"/>
                      <a:pt x="1388" y="1"/>
                      <a:pt x="12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63"/>
              <p:cNvSpPr/>
              <p:nvPr/>
            </p:nvSpPr>
            <p:spPr>
              <a:xfrm>
                <a:off x="1559887" y="1934234"/>
                <a:ext cx="33832" cy="40319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2551" extrusionOk="0">
                    <a:moveTo>
                      <a:pt x="1439" y="0"/>
                    </a:moveTo>
                    <a:cubicBezTo>
                      <a:pt x="974" y="0"/>
                      <a:pt x="481" y="510"/>
                      <a:pt x="245" y="880"/>
                    </a:cubicBezTo>
                    <a:cubicBezTo>
                      <a:pt x="119" y="1068"/>
                      <a:pt x="40" y="1287"/>
                      <a:pt x="22" y="1514"/>
                    </a:cubicBezTo>
                    <a:cubicBezTo>
                      <a:pt x="1" y="1776"/>
                      <a:pt x="70" y="2043"/>
                      <a:pt x="224" y="2258"/>
                    </a:cubicBezTo>
                    <a:cubicBezTo>
                      <a:pt x="355" y="2433"/>
                      <a:pt x="556" y="2542"/>
                      <a:pt x="770" y="2551"/>
                    </a:cubicBezTo>
                    <a:cubicBezTo>
                      <a:pt x="958" y="2551"/>
                      <a:pt x="1125" y="2468"/>
                      <a:pt x="1278" y="2367"/>
                    </a:cubicBezTo>
                    <a:cubicBezTo>
                      <a:pt x="1571" y="2161"/>
                      <a:pt x="1816" y="1890"/>
                      <a:pt x="1986" y="1575"/>
                    </a:cubicBezTo>
                    <a:cubicBezTo>
                      <a:pt x="2245" y="1112"/>
                      <a:pt x="2223" y="132"/>
                      <a:pt x="1545" y="9"/>
                    </a:cubicBezTo>
                    <a:cubicBezTo>
                      <a:pt x="1510" y="3"/>
                      <a:pt x="1474" y="0"/>
                      <a:pt x="14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63"/>
              <p:cNvSpPr/>
              <p:nvPr/>
            </p:nvSpPr>
            <p:spPr>
              <a:xfrm>
                <a:off x="1731680" y="2062745"/>
                <a:ext cx="49188" cy="41599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2632" extrusionOk="0">
                    <a:moveTo>
                      <a:pt x="1937" y="0"/>
                    </a:moveTo>
                    <a:cubicBezTo>
                      <a:pt x="1319" y="0"/>
                      <a:pt x="660" y="379"/>
                      <a:pt x="376" y="758"/>
                    </a:cubicBezTo>
                    <a:cubicBezTo>
                      <a:pt x="153" y="1056"/>
                      <a:pt x="0" y="1524"/>
                      <a:pt x="188" y="1952"/>
                    </a:cubicBezTo>
                    <a:cubicBezTo>
                      <a:pt x="381" y="2381"/>
                      <a:pt x="818" y="2547"/>
                      <a:pt x="1186" y="2600"/>
                    </a:cubicBezTo>
                    <a:cubicBezTo>
                      <a:pt x="1328" y="2620"/>
                      <a:pt x="1472" y="2631"/>
                      <a:pt x="1614" y="2631"/>
                    </a:cubicBezTo>
                    <a:cubicBezTo>
                      <a:pt x="2122" y="2631"/>
                      <a:pt x="2607" y="2487"/>
                      <a:pt x="2935" y="2084"/>
                    </a:cubicBezTo>
                    <a:cubicBezTo>
                      <a:pt x="3180" y="1782"/>
                      <a:pt x="3263" y="1379"/>
                      <a:pt x="3158" y="1003"/>
                    </a:cubicBezTo>
                    <a:cubicBezTo>
                      <a:pt x="2938" y="262"/>
                      <a:pt x="2451" y="0"/>
                      <a:pt x="19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63"/>
              <p:cNvSpPr/>
              <p:nvPr/>
            </p:nvSpPr>
            <p:spPr>
              <a:xfrm>
                <a:off x="1672080" y="2006147"/>
                <a:ext cx="58562" cy="48189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3049" extrusionOk="0">
                    <a:moveTo>
                      <a:pt x="2209" y="1"/>
                    </a:moveTo>
                    <a:cubicBezTo>
                      <a:pt x="1516" y="1"/>
                      <a:pt x="799" y="361"/>
                      <a:pt x="473" y="752"/>
                    </a:cubicBezTo>
                    <a:cubicBezTo>
                      <a:pt x="202" y="1080"/>
                      <a:pt x="1" y="1610"/>
                      <a:pt x="215" y="2126"/>
                    </a:cubicBezTo>
                    <a:cubicBezTo>
                      <a:pt x="429" y="2642"/>
                      <a:pt x="941" y="2874"/>
                      <a:pt x="1374" y="2966"/>
                    </a:cubicBezTo>
                    <a:cubicBezTo>
                      <a:pt x="1616" y="3018"/>
                      <a:pt x="1863" y="3049"/>
                      <a:pt x="2102" y="3049"/>
                    </a:cubicBezTo>
                    <a:cubicBezTo>
                      <a:pt x="2624" y="3049"/>
                      <a:pt x="3114" y="2903"/>
                      <a:pt x="3465" y="2519"/>
                    </a:cubicBezTo>
                    <a:cubicBezTo>
                      <a:pt x="3771" y="2183"/>
                      <a:pt x="3885" y="1719"/>
                      <a:pt x="3771" y="1282"/>
                    </a:cubicBezTo>
                    <a:cubicBezTo>
                      <a:pt x="3515" y="331"/>
                      <a:pt x="2873" y="1"/>
                      <a:pt x="22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63"/>
              <p:cNvSpPr/>
              <p:nvPr/>
            </p:nvSpPr>
            <p:spPr>
              <a:xfrm>
                <a:off x="1739381" y="2003650"/>
                <a:ext cx="40237" cy="32463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2054" extrusionOk="0">
                    <a:moveTo>
                      <a:pt x="1493" y="0"/>
                    </a:moveTo>
                    <a:cubicBezTo>
                      <a:pt x="1026" y="0"/>
                      <a:pt x="548" y="229"/>
                      <a:pt x="329" y="482"/>
                    </a:cubicBezTo>
                    <a:cubicBezTo>
                      <a:pt x="136" y="700"/>
                      <a:pt x="1" y="1055"/>
                      <a:pt x="145" y="1405"/>
                    </a:cubicBezTo>
                    <a:cubicBezTo>
                      <a:pt x="294" y="1759"/>
                      <a:pt x="644" y="1921"/>
                      <a:pt x="941" y="1986"/>
                    </a:cubicBezTo>
                    <a:cubicBezTo>
                      <a:pt x="1124" y="2028"/>
                      <a:pt x="1308" y="2053"/>
                      <a:pt x="1486" y="2053"/>
                    </a:cubicBezTo>
                    <a:cubicBezTo>
                      <a:pt x="1830" y="2053"/>
                      <a:pt x="2150" y="1960"/>
                      <a:pt x="2381" y="1715"/>
                    </a:cubicBezTo>
                    <a:cubicBezTo>
                      <a:pt x="2591" y="1492"/>
                      <a:pt x="2669" y="1177"/>
                      <a:pt x="2591" y="884"/>
                    </a:cubicBezTo>
                    <a:cubicBezTo>
                      <a:pt x="2412" y="227"/>
                      <a:pt x="1957" y="0"/>
                      <a:pt x="14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63"/>
              <p:cNvSpPr/>
              <p:nvPr/>
            </p:nvSpPr>
            <p:spPr>
              <a:xfrm>
                <a:off x="1578076" y="1974727"/>
                <a:ext cx="59813" cy="56092"/>
              </a:xfrm>
              <a:custGeom>
                <a:avLst/>
                <a:gdLst/>
                <a:ahLst/>
                <a:cxnLst/>
                <a:rect l="l" t="t" r="r" b="b"/>
                <a:pathLst>
                  <a:path w="3969" h="3549" extrusionOk="0">
                    <a:moveTo>
                      <a:pt x="1977" y="0"/>
                    </a:moveTo>
                    <a:cubicBezTo>
                      <a:pt x="1658" y="0"/>
                      <a:pt x="1356" y="114"/>
                      <a:pt x="1099" y="295"/>
                    </a:cubicBezTo>
                    <a:cubicBezTo>
                      <a:pt x="871" y="452"/>
                      <a:pt x="565" y="676"/>
                      <a:pt x="355" y="969"/>
                    </a:cubicBezTo>
                    <a:cubicBezTo>
                      <a:pt x="119" y="1297"/>
                      <a:pt x="1" y="1712"/>
                      <a:pt x="255" y="2211"/>
                    </a:cubicBezTo>
                    <a:cubicBezTo>
                      <a:pt x="565" y="2832"/>
                      <a:pt x="1208" y="3326"/>
                      <a:pt x="1729" y="3479"/>
                    </a:cubicBezTo>
                    <a:cubicBezTo>
                      <a:pt x="1882" y="3526"/>
                      <a:pt x="2044" y="3549"/>
                      <a:pt x="2205" y="3549"/>
                    </a:cubicBezTo>
                    <a:cubicBezTo>
                      <a:pt x="2765" y="3549"/>
                      <a:pt x="3327" y="3274"/>
                      <a:pt x="3562" y="2731"/>
                    </a:cubicBezTo>
                    <a:cubicBezTo>
                      <a:pt x="3968" y="1804"/>
                      <a:pt x="3325" y="369"/>
                      <a:pt x="2398" y="67"/>
                    </a:cubicBezTo>
                    <a:cubicBezTo>
                      <a:pt x="2256" y="21"/>
                      <a:pt x="2115" y="0"/>
                      <a:pt x="19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63"/>
              <p:cNvSpPr/>
              <p:nvPr/>
            </p:nvSpPr>
            <p:spPr>
              <a:xfrm>
                <a:off x="1735101" y="1765784"/>
                <a:ext cx="36530" cy="31989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024" extrusionOk="0">
                    <a:moveTo>
                      <a:pt x="1296" y="0"/>
                    </a:moveTo>
                    <a:cubicBezTo>
                      <a:pt x="1167" y="0"/>
                      <a:pt x="1034" y="22"/>
                      <a:pt x="902" y="68"/>
                    </a:cubicBezTo>
                    <a:cubicBezTo>
                      <a:pt x="329" y="269"/>
                      <a:pt x="1" y="856"/>
                      <a:pt x="176" y="1376"/>
                    </a:cubicBezTo>
                    <a:cubicBezTo>
                      <a:pt x="307" y="1778"/>
                      <a:pt x="695" y="2024"/>
                      <a:pt x="1131" y="2024"/>
                    </a:cubicBezTo>
                    <a:cubicBezTo>
                      <a:pt x="1259" y="2024"/>
                      <a:pt x="1392" y="2003"/>
                      <a:pt x="1523" y="1958"/>
                    </a:cubicBezTo>
                    <a:cubicBezTo>
                      <a:pt x="2096" y="1757"/>
                      <a:pt x="2424" y="1175"/>
                      <a:pt x="2253" y="650"/>
                    </a:cubicBezTo>
                    <a:cubicBezTo>
                      <a:pt x="2122" y="248"/>
                      <a:pt x="1732" y="0"/>
                      <a:pt x="12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63"/>
              <p:cNvSpPr/>
              <p:nvPr/>
            </p:nvSpPr>
            <p:spPr>
              <a:xfrm>
                <a:off x="1674853" y="1788765"/>
                <a:ext cx="45692" cy="42642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698" extrusionOk="0">
                    <a:moveTo>
                      <a:pt x="1709" y="1"/>
                    </a:moveTo>
                    <a:cubicBezTo>
                      <a:pt x="1477" y="1"/>
                      <a:pt x="1234" y="63"/>
                      <a:pt x="1002" y="193"/>
                    </a:cubicBezTo>
                    <a:cubicBezTo>
                      <a:pt x="320" y="574"/>
                      <a:pt x="0" y="1405"/>
                      <a:pt x="285" y="2039"/>
                    </a:cubicBezTo>
                    <a:cubicBezTo>
                      <a:pt x="470" y="2462"/>
                      <a:pt x="874" y="2697"/>
                      <a:pt x="1324" y="2697"/>
                    </a:cubicBezTo>
                    <a:cubicBezTo>
                      <a:pt x="1554" y="2697"/>
                      <a:pt x="1795" y="2636"/>
                      <a:pt x="2026" y="2507"/>
                    </a:cubicBezTo>
                    <a:cubicBezTo>
                      <a:pt x="2708" y="2131"/>
                      <a:pt x="3032" y="1304"/>
                      <a:pt x="2752" y="661"/>
                    </a:cubicBezTo>
                    <a:cubicBezTo>
                      <a:pt x="2567" y="236"/>
                      <a:pt x="2160" y="1"/>
                      <a:pt x="17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63"/>
              <p:cNvSpPr/>
              <p:nvPr/>
            </p:nvSpPr>
            <p:spPr>
              <a:xfrm>
                <a:off x="1771615" y="1804270"/>
                <a:ext cx="33305" cy="29018"/>
              </a:xfrm>
              <a:custGeom>
                <a:avLst/>
                <a:gdLst/>
                <a:ahLst/>
                <a:cxnLst/>
                <a:rect l="l" t="t" r="r" b="b"/>
                <a:pathLst>
                  <a:path w="2210" h="1836" extrusionOk="0">
                    <a:moveTo>
                      <a:pt x="1185" y="1"/>
                    </a:moveTo>
                    <a:cubicBezTo>
                      <a:pt x="1067" y="1"/>
                      <a:pt x="947" y="20"/>
                      <a:pt x="828" y="61"/>
                    </a:cubicBezTo>
                    <a:cubicBezTo>
                      <a:pt x="298" y="245"/>
                      <a:pt x="1" y="774"/>
                      <a:pt x="154" y="1246"/>
                    </a:cubicBezTo>
                    <a:cubicBezTo>
                      <a:pt x="272" y="1612"/>
                      <a:pt x="626" y="1836"/>
                      <a:pt x="1025" y="1836"/>
                    </a:cubicBezTo>
                    <a:cubicBezTo>
                      <a:pt x="1142" y="1836"/>
                      <a:pt x="1263" y="1816"/>
                      <a:pt x="1383" y="1776"/>
                    </a:cubicBezTo>
                    <a:cubicBezTo>
                      <a:pt x="1908" y="1596"/>
                      <a:pt x="2210" y="1067"/>
                      <a:pt x="2057" y="590"/>
                    </a:cubicBezTo>
                    <a:cubicBezTo>
                      <a:pt x="1942" y="225"/>
                      <a:pt x="1584" y="1"/>
                      <a:pt x="11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63"/>
              <p:cNvSpPr/>
              <p:nvPr/>
            </p:nvSpPr>
            <p:spPr>
              <a:xfrm>
                <a:off x="1785072" y="1851606"/>
                <a:ext cx="33109" cy="28560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1807" extrusionOk="0">
                    <a:moveTo>
                      <a:pt x="1182" y="0"/>
                    </a:moveTo>
                    <a:cubicBezTo>
                      <a:pt x="1064" y="0"/>
                      <a:pt x="943" y="20"/>
                      <a:pt x="823" y="62"/>
                    </a:cubicBezTo>
                    <a:cubicBezTo>
                      <a:pt x="302" y="242"/>
                      <a:pt x="0" y="762"/>
                      <a:pt x="153" y="1226"/>
                    </a:cubicBezTo>
                    <a:cubicBezTo>
                      <a:pt x="272" y="1584"/>
                      <a:pt x="622" y="1807"/>
                      <a:pt x="1018" y="1807"/>
                    </a:cubicBezTo>
                    <a:cubicBezTo>
                      <a:pt x="1134" y="1807"/>
                      <a:pt x="1254" y="1787"/>
                      <a:pt x="1374" y="1746"/>
                    </a:cubicBezTo>
                    <a:cubicBezTo>
                      <a:pt x="1894" y="1567"/>
                      <a:pt x="2196" y="1051"/>
                      <a:pt x="2048" y="583"/>
                    </a:cubicBezTo>
                    <a:cubicBezTo>
                      <a:pt x="1929" y="225"/>
                      <a:pt x="1577" y="0"/>
                      <a:pt x="11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63"/>
              <p:cNvSpPr/>
              <p:nvPr/>
            </p:nvSpPr>
            <p:spPr>
              <a:xfrm>
                <a:off x="1793375" y="1904552"/>
                <a:ext cx="32777" cy="28022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773" extrusionOk="0">
                    <a:moveTo>
                      <a:pt x="1169" y="0"/>
                    </a:moveTo>
                    <a:cubicBezTo>
                      <a:pt x="1054" y="0"/>
                      <a:pt x="935" y="19"/>
                      <a:pt x="818" y="59"/>
                    </a:cubicBezTo>
                    <a:cubicBezTo>
                      <a:pt x="298" y="229"/>
                      <a:pt x="0" y="741"/>
                      <a:pt x="149" y="1200"/>
                    </a:cubicBezTo>
                    <a:cubicBezTo>
                      <a:pt x="265" y="1554"/>
                      <a:pt x="618" y="1773"/>
                      <a:pt x="1012" y="1773"/>
                    </a:cubicBezTo>
                    <a:cubicBezTo>
                      <a:pt x="1125" y="1773"/>
                      <a:pt x="1241" y="1755"/>
                      <a:pt x="1357" y="1717"/>
                    </a:cubicBezTo>
                    <a:cubicBezTo>
                      <a:pt x="1877" y="1546"/>
                      <a:pt x="2175" y="1034"/>
                      <a:pt x="2030" y="575"/>
                    </a:cubicBezTo>
                    <a:cubicBezTo>
                      <a:pt x="1915" y="220"/>
                      <a:pt x="1562" y="0"/>
                      <a:pt x="11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63"/>
              <p:cNvSpPr/>
              <p:nvPr/>
            </p:nvSpPr>
            <p:spPr>
              <a:xfrm>
                <a:off x="1793511" y="1954876"/>
                <a:ext cx="32581" cy="27517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741" extrusionOk="0">
                    <a:moveTo>
                      <a:pt x="1154" y="1"/>
                    </a:moveTo>
                    <a:cubicBezTo>
                      <a:pt x="1042" y="1"/>
                      <a:pt x="927" y="18"/>
                      <a:pt x="814" y="55"/>
                    </a:cubicBezTo>
                    <a:cubicBezTo>
                      <a:pt x="298" y="226"/>
                      <a:pt x="0" y="729"/>
                      <a:pt x="149" y="1179"/>
                    </a:cubicBezTo>
                    <a:cubicBezTo>
                      <a:pt x="265" y="1526"/>
                      <a:pt x="616" y="1741"/>
                      <a:pt x="1007" y="1741"/>
                    </a:cubicBezTo>
                    <a:cubicBezTo>
                      <a:pt x="1119" y="1741"/>
                      <a:pt x="1234" y="1723"/>
                      <a:pt x="1348" y="1687"/>
                    </a:cubicBezTo>
                    <a:cubicBezTo>
                      <a:pt x="1864" y="1520"/>
                      <a:pt x="2161" y="1022"/>
                      <a:pt x="2012" y="571"/>
                    </a:cubicBezTo>
                    <a:cubicBezTo>
                      <a:pt x="1900" y="217"/>
                      <a:pt x="1546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63"/>
              <p:cNvSpPr/>
              <p:nvPr/>
            </p:nvSpPr>
            <p:spPr>
              <a:xfrm>
                <a:off x="1798845" y="2026235"/>
                <a:ext cx="25589" cy="21384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1353" extrusionOk="0">
                    <a:moveTo>
                      <a:pt x="902" y="0"/>
                    </a:moveTo>
                    <a:cubicBezTo>
                      <a:pt x="815" y="0"/>
                      <a:pt x="727" y="14"/>
                      <a:pt x="639" y="41"/>
                    </a:cubicBezTo>
                    <a:cubicBezTo>
                      <a:pt x="232" y="172"/>
                      <a:pt x="1" y="562"/>
                      <a:pt x="119" y="912"/>
                    </a:cubicBezTo>
                    <a:cubicBezTo>
                      <a:pt x="207" y="1184"/>
                      <a:pt x="483" y="1353"/>
                      <a:pt x="791" y="1353"/>
                    </a:cubicBezTo>
                    <a:cubicBezTo>
                      <a:pt x="879" y="1353"/>
                      <a:pt x="970" y="1339"/>
                      <a:pt x="1059" y="1310"/>
                    </a:cubicBezTo>
                    <a:cubicBezTo>
                      <a:pt x="1462" y="1183"/>
                      <a:pt x="1698" y="794"/>
                      <a:pt x="1584" y="444"/>
                    </a:cubicBezTo>
                    <a:cubicBezTo>
                      <a:pt x="1492" y="170"/>
                      <a:pt x="1212" y="0"/>
                      <a:pt x="9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63"/>
              <p:cNvSpPr/>
              <p:nvPr/>
            </p:nvSpPr>
            <p:spPr>
              <a:xfrm>
                <a:off x="1791265" y="2113448"/>
                <a:ext cx="25197" cy="2070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310" extrusionOk="0">
                    <a:moveTo>
                      <a:pt x="883" y="0"/>
                    </a:moveTo>
                    <a:cubicBezTo>
                      <a:pt x="799" y="0"/>
                      <a:pt x="712" y="13"/>
                      <a:pt x="626" y="39"/>
                    </a:cubicBezTo>
                    <a:cubicBezTo>
                      <a:pt x="228" y="162"/>
                      <a:pt x="1" y="542"/>
                      <a:pt x="114" y="879"/>
                    </a:cubicBezTo>
                    <a:cubicBezTo>
                      <a:pt x="207" y="1142"/>
                      <a:pt x="478" y="1309"/>
                      <a:pt x="782" y="1309"/>
                    </a:cubicBezTo>
                    <a:cubicBezTo>
                      <a:pt x="867" y="1309"/>
                      <a:pt x="955" y="1296"/>
                      <a:pt x="1042" y="1268"/>
                    </a:cubicBezTo>
                    <a:cubicBezTo>
                      <a:pt x="1440" y="1146"/>
                      <a:pt x="1672" y="774"/>
                      <a:pt x="1553" y="433"/>
                    </a:cubicBezTo>
                    <a:cubicBezTo>
                      <a:pt x="1464" y="165"/>
                      <a:pt x="1190" y="0"/>
                      <a:pt x="8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63"/>
              <p:cNvSpPr/>
              <p:nvPr/>
            </p:nvSpPr>
            <p:spPr>
              <a:xfrm>
                <a:off x="1810253" y="2284094"/>
                <a:ext cx="21565" cy="22901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449" extrusionOk="0">
                    <a:moveTo>
                      <a:pt x="551" y="0"/>
                    </a:moveTo>
                    <a:cubicBezTo>
                      <a:pt x="324" y="0"/>
                      <a:pt x="138" y="142"/>
                      <a:pt x="83" y="393"/>
                    </a:cubicBezTo>
                    <a:cubicBezTo>
                      <a:pt x="0" y="747"/>
                      <a:pt x="223" y="1180"/>
                      <a:pt x="573" y="1368"/>
                    </a:cubicBezTo>
                    <a:cubicBezTo>
                      <a:pt x="678" y="1423"/>
                      <a:pt x="783" y="1449"/>
                      <a:pt x="880" y="1449"/>
                    </a:cubicBezTo>
                    <a:cubicBezTo>
                      <a:pt x="1108" y="1449"/>
                      <a:pt x="1297" y="1306"/>
                      <a:pt x="1352" y="1057"/>
                    </a:cubicBezTo>
                    <a:cubicBezTo>
                      <a:pt x="1431" y="703"/>
                      <a:pt x="1212" y="261"/>
                      <a:pt x="862" y="82"/>
                    </a:cubicBezTo>
                    <a:cubicBezTo>
                      <a:pt x="755" y="27"/>
                      <a:pt x="649" y="0"/>
                      <a:pt x="5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63"/>
              <p:cNvSpPr/>
              <p:nvPr/>
            </p:nvSpPr>
            <p:spPr>
              <a:xfrm>
                <a:off x="1616579" y="2066175"/>
                <a:ext cx="95137" cy="59190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745" extrusionOk="0">
                    <a:moveTo>
                      <a:pt x="1871" y="1"/>
                    </a:moveTo>
                    <a:cubicBezTo>
                      <a:pt x="1796" y="1"/>
                      <a:pt x="1721" y="3"/>
                      <a:pt x="1645" y="8"/>
                    </a:cubicBezTo>
                    <a:cubicBezTo>
                      <a:pt x="1094" y="56"/>
                      <a:pt x="565" y="231"/>
                      <a:pt x="136" y="637"/>
                    </a:cubicBezTo>
                    <a:cubicBezTo>
                      <a:pt x="66" y="712"/>
                      <a:pt x="27" y="808"/>
                      <a:pt x="22" y="913"/>
                    </a:cubicBezTo>
                    <a:cubicBezTo>
                      <a:pt x="0" y="1171"/>
                      <a:pt x="145" y="1447"/>
                      <a:pt x="346" y="1525"/>
                    </a:cubicBezTo>
                    <a:lnTo>
                      <a:pt x="364" y="1534"/>
                    </a:lnTo>
                    <a:cubicBezTo>
                      <a:pt x="884" y="1740"/>
                      <a:pt x="1348" y="1884"/>
                      <a:pt x="1794" y="2037"/>
                    </a:cubicBezTo>
                    <a:cubicBezTo>
                      <a:pt x="2245" y="2190"/>
                      <a:pt x="2682" y="2348"/>
                      <a:pt x="3115" y="2518"/>
                    </a:cubicBezTo>
                    <a:cubicBezTo>
                      <a:pt x="3548" y="2689"/>
                      <a:pt x="3977" y="2877"/>
                      <a:pt x="4427" y="3074"/>
                    </a:cubicBezTo>
                    <a:cubicBezTo>
                      <a:pt x="4873" y="3275"/>
                      <a:pt x="5324" y="3503"/>
                      <a:pt x="5845" y="3717"/>
                    </a:cubicBezTo>
                    <a:lnTo>
                      <a:pt x="5858" y="3721"/>
                    </a:lnTo>
                    <a:cubicBezTo>
                      <a:pt x="5892" y="3737"/>
                      <a:pt x="5929" y="3744"/>
                      <a:pt x="5965" y="3744"/>
                    </a:cubicBezTo>
                    <a:cubicBezTo>
                      <a:pt x="6013" y="3744"/>
                      <a:pt x="6061" y="3731"/>
                      <a:pt x="6103" y="3704"/>
                    </a:cubicBezTo>
                    <a:cubicBezTo>
                      <a:pt x="6265" y="3603"/>
                      <a:pt x="6313" y="3332"/>
                      <a:pt x="6208" y="3096"/>
                    </a:cubicBezTo>
                    <a:cubicBezTo>
                      <a:pt x="5906" y="2440"/>
                      <a:pt x="5477" y="1849"/>
                      <a:pt x="4952" y="1355"/>
                    </a:cubicBezTo>
                    <a:cubicBezTo>
                      <a:pt x="4484" y="909"/>
                      <a:pt x="3937" y="550"/>
                      <a:pt x="3338" y="301"/>
                    </a:cubicBezTo>
                    <a:cubicBezTo>
                      <a:pt x="2874" y="103"/>
                      <a:pt x="2376" y="1"/>
                      <a:pt x="18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63"/>
              <p:cNvSpPr/>
              <p:nvPr/>
            </p:nvSpPr>
            <p:spPr>
              <a:xfrm>
                <a:off x="1548977" y="2549082"/>
                <a:ext cx="234881" cy="69289"/>
              </a:xfrm>
              <a:custGeom>
                <a:avLst/>
                <a:gdLst/>
                <a:ahLst/>
                <a:cxnLst/>
                <a:rect l="l" t="t" r="r" b="b"/>
                <a:pathLst>
                  <a:path w="15586" h="4384" extrusionOk="0">
                    <a:moveTo>
                      <a:pt x="8301" y="0"/>
                    </a:moveTo>
                    <a:cubicBezTo>
                      <a:pt x="6264" y="0"/>
                      <a:pt x="4386" y="413"/>
                      <a:pt x="2837" y="1526"/>
                    </a:cubicBezTo>
                    <a:lnTo>
                      <a:pt x="864" y="2948"/>
                    </a:lnTo>
                    <a:cubicBezTo>
                      <a:pt x="751" y="3022"/>
                      <a:pt x="615" y="3110"/>
                      <a:pt x="462" y="3197"/>
                    </a:cubicBezTo>
                    <a:cubicBezTo>
                      <a:pt x="0" y="3474"/>
                      <a:pt x="390" y="4383"/>
                      <a:pt x="950" y="4383"/>
                    </a:cubicBezTo>
                    <a:cubicBezTo>
                      <a:pt x="958" y="4383"/>
                      <a:pt x="966" y="4383"/>
                      <a:pt x="974" y="4383"/>
                    </a:cubicBezTo>
                    <a:cubicBezTo>
                      <a:pt x="1088" y="4379"/>
                      <a:pt x="1201" y="4370"/>
                      <a:pt x="1315" y="4352"/>
                    </a:cubicBezTo>
                    <a:cubicBezTo>
                      <a:pt x="3410" y="4072"/>
                      <a:pt x="5685" y="3849"/>
                      <a:pt x="7715" y="3718"/>
                    </a:cubicBezTo>
                    <a:cubicBezTo>
                      <a:pt x="8654" y="3659"/>
                      <a:pt x="9582" y="3634"/>
                      <a:pt x="10491" y="3634"/>
                    </a:cubicBezTo>
                    <a:cubicBezTo>
                      <a:pt x="11943" y="3634"/>
                      <a:pt x="13347" y="3698"/>
                      <a:pt x="14679" y="3792"/>
                    </a:cubicBezTo>
                    <a:cubicBezTo>
                      <a:pt x="14697" y="3794"/>
                      <a:pt x="14716" y="3794"/>
                      <a:pt x="14734" y="3794"/>
                    </a:cubicBezTo>
                    <a:cubicBezTo>
                      <a:pt x="15439" y="3794"/>
                      <a:pt x="15586" y="2726"/>
                      <a:pt x="14626" y="2064"/>
                    </a:cubicBezTo>
                    <a:cubicBezTo>
                      <a:pt x="12846" y="840"/>
                      <a:pt x="10930" y="57"/>
                      <a:pt x="8646" y="4"/>
                    </a:cubicBezTo>
                    <a:cubicBezTo>
                      <a:pt x="8531" y="2"/>
                      <a:pt x="8415" y="0"/>
                      <a:pt x="83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63"/>
              <p:cNvSpPr/>
              <p:nvPr/>
            </p:nvSpPr>
            <p:spPr>
              <a:xfrm>
                <a:off x="1358829" y="2548102"/>
                <a:ext cx="239176" cy="59474"/>
              </a:xfrm>
              <a:custGeom>
                <a:avLst/>
                <a:gdLst/>
                <a:ahLst/>
                <a:cxnLst/>
                <a:rect l="l" t="t" r="r" b="b"/>
                <a:pathLst>
                  <a:path w="15871" h="3763" extrusionOk="0">
                    <a:moveTo>
                      <a:pt x="15871" y="1"/>
                    </a:moveTo>
                    <a:lnTo>
                      <a:pt x="15871" y="1"/>
                    </a:lnTo>
                    <a:cubicBezTo>
                      <a:pt x="9064" y="224"/>
                      <a:pt x="2389" y="2231"/>
                      <a:pt x="1" y="3023"/>
                    </a:cubicBezTo>
                    <a:cubicBezTo>
                      <a:pt x="1374" y="3364"/>
                      <a:pt x="3607" y="3763"/>
                      <a:pt x="6557" y="3763"/>
                    </a:cubicBezTo>
                    <a:cubicBezTo>
                      <a:pt x="7130" y="3763"/>
                      <a:pt x="7730" y="3748"/>
                      <a:pt x="8356" y="3714"/>
                    </a:cubicBezTo>
                    <a:cubicBezTo>
                      <a:pt x="10027" y="3627"/>
                      <a:pt x="11597" y="3084"/>
                      <a:pt x="12901" y="2144"/>
                    </a:cubicBezTo>
                    <a:lnTo>
                      <a:pt x="158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63"/>
              <p:cNvSpPr/>
              <p:nvPr/>
            </p:nvSpPr>
            <p:spPr>
              <a:xfrm>
                <a:off x="1585204" y="2621848"/>
                <a:ext cx="257215" cy="71012"/>
              </a:xfrm>
              <a:custGeom>
                <a:avLst/>
                <a:gdLst/>
                <a:ahLst/>
                <a:cxnLst/>
                <a:rect l="l" t="t" r="r" b="b"/>
                <a:pathLst>
                  <a:path w="17068" h="4493" extrusionOk="0">
                    <a:moveTo>
                      <a:pt x="8236" y="1"/>
                    </a:moveTo>
                    <a:cubicBezTo>
                      <a:pt x="7359" y="1"/>
                      <a:pt x="6465" y="25"/>
                      <a:pt x="5560" y="81"/>
                    </a:cubicBezTo>
                    <a:cubicBezTo>
                      <a:pt x="3928" y="186"/>
                      <a:pt x="2144" y="348"/>
                      <a:pt x="420" y="553"/>
                    </a:cubicBezTo>
                    <a:cubicBezTo>
                      <a:pt x="0" y="601"/>
                      <a:pt x="193" y="1034"/>
                      <a:pt x="495" y="1310"/>
                    </a:cubicBezTo>
                    <a:cubicBezTo>
                      <a:pt x="1536" y="2237"/>
                      <a:pt x="3067" y="2753"/>
                      <a:pt x="4195" y="2762"/>
                    </a:cubicBezTo>
                    <a:cubicBezTo>
                      <a:pt x="9733" y="2793"/>
                      <a:pt x="13640" y="3602"/>
                      <a:pt x="16212" y="4455"/>
                    </a:cubicBezTo>
                    <a:cubicBezTo>
                      <a:pt x="16287" y="4481"/>
                      <a:pt x="16359" y="4492"/>
                      <a:pt x="16428" y="4492"/>
                    </a:cubicBezTo>
                    <a:cubicBezTo>
                      <a:pt x="16807" y="4492"/>
                      <a:pt x="17067" y="4127"/>
                      <a:pt x="16960" y="3663"/>
                    </a:cubicBezTo>
                    <a:cubicBezTo>
                      <a:pt x="16955" y="3641"/>
                      <a:pt x="16951" y="3620"/>
                      <a:pt x="16947" y="3598"/>
                    </a:cubicBezTo>
                    <a:cubicBezTo>
                      <a:pt x="16505" y="1804"/>
                      <a:pt x="14982" y="374"/>
                      <a:pt x="13386" y="238"/>
                    </a:cubicBezTo>
                    <a:cubicBezTo>
                      <a:pt x="11778" y="103"/>
                      <a:pt x="10043" y="1"/>
                      <a:pt x="82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63"/>
              <p:cNvSpPr/>
              <p:nvPr/>
            </p:nvSpPr>
            <p:spPr>
              <a:xfrm>
                <a:off x="1658412" y="2680706"/>
                <a:ext cx="192338" cy="89646"/>
              </a:xfrm>
              <a:custGeom>
                <a:avLst/>
                <a:gdLst/>
                <a:ahLst/>
                <a:cxnLst/>
                <a:rect l="l" t="t" r="r" b="b"/>
                <a:pathLst>
                  <a:path w="12763" h="5672" extrusionOk="0">
                    <a:moveTo>
                      <a:pt x="387" y="0"/>
                    </a:moveTo>
                    <a:cubicBezTo>
                      <a:pt x="45" y="0"/>
                      <a:pt x="1" y="497"/>
                      <a:pt x="322" y="744"/>
                    </a:cubicBezTo>
                    <a:cubicBezTo>
                      <a:pt x="820" y="1129"/>
                      <a:pt x="1314" y="1527"/>
                      <a:pt x="1800" y="1934"/>
                    </a:cubicBezTo>
                    <a:cubicBezTo>
                      <a:pt x="2723" y="2713"/>
                      <a:pt x="3768" y="3203"/>
                      <a:pt x="4810" y="3369"/>
                    </a:cubicBezTo>
                    <a:cubicBezTo>
                      <a:pt x="6231" y="3592"/>
                      <a:pt x="8458" y="4152"/>
                      <a:pt x="11192" y="5534"/>
                    </a:cubicBezTo>
                    <a:cubicBezTo>
                      <a:pt x="11378" y="5628"/>
                      <a:pt x="11563" y="5672"/>
                      <a:pt x="11737" y="5672"/>
                    </a:cubicBezTo>
                    <a:cubicBezTo>
                      <a:pt x="12231" y="5672"/>
                      <a:pt x="12632" y="5319"/>
                      <a:pt x="12683" y="4747"/>
                    </a:cubicBezTo>
                    <a:cubicBezTo>
                      <a:pt x="12692" y="4659"/>
                      <a:pt x="12697" y="4567"/>
                      <a:pt x="12701" y="4471"/>
                    </a:cubicBezTo>
                    <a:cubicBezTo>
                      <a:pt x="12762" y="3159"/>
                      <a:pt x="11804" y="1785"/>
                      <a:pt x="10571" y="1422"/>
                    </a:cubicBezTo>
                    <a:cubicBezTo>
                      <a:pt x="8357" y="770"/>
                      <a:pt x="5006" y="106"/>
                      <a:pt x="396" y="1"/>
                    </a:cubicBezTo>
                    <a:cubicBezTo>
                      <a:pt x="393" y="1"/>
                      <a:pt x="390" y="0"/>
                      <a:pt x="3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63"/>
              <p:cNvSpPr/>
              <p:nvPr/>
            </p:nvSpPr>
            <p:spPr>
              <a:xfrm>
                <a:off x="1345719" y="2606517"/>
                <a:ext cx="59014" cy="42753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270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53" y="784"/>
                      <a:pt x="783" y="2652"/>
                      <a:pt x="840" y="2704"/>
                    </a:cubicBezTo>
                    <a:cubicBezTo>
                      <a:pt x="1409" y="2271"/>
                      <a:pt x="2590" y="1396"/>
                      <a:pt x="3915" y="806"/>
                    </a:cubicBezTo>
                    <a:cubicBezTo>
                      <a:pt x="2091" y="583"/>
                      <a:pt x="766" y="24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63"/>
              <p:cNvSpPr/>
              <p:nvPr/>
            </p:nvSpPr>
            <p:spPr>
              <a:xfrm>
                <a:off x="1366077" y="2671649"/>
                <a:ext cx="281658" cy="279148"/>
              </a:xfrm>
              <a:custGeom>
                <a:avLst/>
                <a:gdLst/>
                <a:ahLst/>
                <a:cxnLst/>
                <a:rect l="l" t="t" r="r" b="b"/>
                <a:pathLst>
                  <a:path w="18690" h="17662" extrusionOk="0">
                    <a:moveTo>
                      <a:pt x="1" y="1"/>
                    </a:moveTo>
                    <a:cubicBezTo>
                      <a:pt x="1978" y="4511"/>
                      <a:pt x="5626" y="9699"/>
                      <a:pt x="9603" y="13163"/>
                    </a:cubicBezTo>
                    <a:cubicBezTo>
                      <a:pt x="11519" y="14830"/>
                      <a:pt x="14506" y="16636"/>
                      <a:pt x="17643" y="17621"/>
                    </a:cubicBezTo>
                    <a:cubicBezTo>
                      <a:pt x="17731" y="17648"/>
                      <a:pt x="17813" y="17661"/>
                      <a:pt x="17889" y="17661"/>
                    </a:cubicBezTo>
                    <a:cubicBezTo>
                      <a:pt x="18515" y="17661"/>
                      <a:pt x="18689" y="16784"/>
                      <a:pt x="18049" y="16234"/>
                    </a:cubicBezTo>
                    <a:cubicBezTo>
                      <a:pt x="12345" y="11352"/>
                      <a:pt x="3312" y="3054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63"/>
              <p:cNvSpPr/>
              <p:nvPr/>
            </p:nvSpPr>
            <p:spPr>
              <a:xfrm>
                <a:off x="1674717" y="2750343"/>
                <a:ext cx="165936" cy="101784"/>
              </a:xfrm>
              <a:custGeom>
                <a:avLst/>
                <a:gdLst/>
                <a:ahLst/>
                <a:cxnLst/>
                <a:rect l="l" t="t" r="r" b="b"/>
                <a:pathLst>
                  <a:path w="11011" h="6440" extrusionOk="0">
                    <a:moveTo>
                      <a:pt x="3007" y="1"/>
                    </a:moveTo>
                    <a:cubicBezTo>
                      <a:pt x="2069" y="1"/>
                      <a:pt x="1164" y="116"/>
                      <a:pt x="241" y="266"/>
                    </a:cubicBezTo>
                    <a:cubicBezTo>
                      <a:pt x="1" y="306"/>
                      <a:pt x="36" y="691"/>
                      <a:pt x="289" y="813"/>
                    </a:cubicBezTo>
                    <a:cubicBezTo>
                      <a:pt x="1838" y="1544"/>
                      <a:pt x="5044" y="3237"/>
                      <a:pt x="7787" y="5809"/>
                    </a:cubicBezTo>
                    <a:cubicBezTo>
                      <a:pt x="8241" y="6235"/>
                      <a:pt x="8762" y="6439"/>
                      <a:pt x="9238" y="6439"/>
                    </a:cubicBezTo>
                    <a:cubicBezTo>
                      <a:pt x="9890" y="6439"/>
                      <a:pt x="10455" y="6054"/>
                      <a:pt x="10635" y="5328"/>
                    </a:cubicBezTo>
                    <a:cubicBezTo>
                      <a:pt x="10639" y="5310"/>
                      <a:pt x="10643" y="5288"/>
                      <a:pt x="10648" y="5271"/>
                    </a:cubicBezTo>
                    <a:cubicBezTo>
                      <a:pt x="11011" y="3788"/>
                      <a:pt x="10075" y="1977"/>
                      <a:pt x="8574" y="1329"/>
                    </a:cubicBezTo>
                    <a:cubicBezTo>
                      <a:pt x="7389" y="822"/>
                      <a:pt x="6168" y="411"/>
                      <a:pt x="4961" y="183"/>
                    </a:cubicBezTo>
                    <a:lnTo>
                      <a:pt x="4922" y="175"/>
                    </a:lnTo>
                    <a:cubicBezTo>
                      <a:pt x="4259" y="51"/>
                      <a:pt x="3626" y="1"/>
                      <a:pt x="30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63"/>
              <p:cNvSpPr/>
              <p:nvPr/>
            </p:nvSpPr>
            <p:spPr>
              <a:xfrm>
                <a:off x="1375315" y="2618624"/>
                <a:ext cx="310698" cy="124496"/>
              </a:xfrm>
              <a:custGeom>
                <a:avLst/>
                <a:gdLst/>
                <a:ahLst/>
                <a:cxnLst/>
                <a:rect l="l" t="t" r="r" b="b"/>
                <a:pathLst>
                  <a:path w="20617" h="7877" extrusionOk="0">
                    <a:moveTo>
                      <a:pt x="6827" y="0"/>
                    </a:moveTo>
                    <a:cubicBezTo>
                      <a:pt x="5618" y="0"/>
                      <a:pt x="4456" y="234"/>
                      <a:pt x="3373" y="578"/>
                    </a:cubicBezTo>
                    <a:cubicBezTo>
                      <a:pt x="2135" y="972"/>
                      <a:pt x="27" y="2279"/>
                      <a:pt x="0" y="2349"/>
                    </a:cubicBezTo>
                    <a:cubicBezTo>
                      <a:pt x="6212" y="2467"/>
                      <a:pt x="12049" y="7877"/>
                      <a:pt x="18063" y="7877"/>
                    </a:cubicBezTo>
                    <a:cubicBezTo>
                      <a:pt x="18766" y="7877"/>
                      <a:pt x="19471" y="7803"/>
                      <a:pt x="20179" y="7638"/>
                    </a:cubicBezTo>
                    <a:cubicBezTo>
                      <a:pt x="20599" y="7542"/>
                      <a:pt x="20617" y="6908"/>
                      <a:pt x="20201" y="6562"/>
                    </a:cubicBezTo>
                    <a:cubicBezTo>
                      <a:pt x="17887" y="4628"/>
                      <a:pt x="13736" y="1584"/>
                      <a:pt x="9200" y="320"/>
                    </a:cubicBezTo>
                    <a:cubicBezTo>
                      <a:pt x="8395" y="96"/>
                      <a:pt x="7602" y="0"/>
                      <a:pt x="68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63"/>
              <p:cNvSpPr/>
              <p:nvPr/>
            </p:nvSpPr>
            <p:spPr>
              <a:xfrm>
                <a:off x="1382955" y="2671997"/>
                <a:ext cx="361469" cy="289895"/>
              </a:xfrm>
              <a:custGeom>
                <a:avLst/>
                <a:gdLst/>
                <a:ahLst/>
                <a:cxnLst/>
                <a:rect l="l" t="t" r="r" b="b"/>
                <a:pathLst>
                  <a:path w="23986" h="183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423" y="4077"/>
                      <a:pt x="15027" y="13802"/>
                      <a:pt x="19799" y="17677"/>
                    </a:cubicBezTo>
                    <a:cubicBezTo>
                      <a:pt x="20331" y="18107"/>
                      <a:pt x="20943" y="18341"/>
                      <a:pt x="21521" y="18341"/>
                    </a:cubicBezTo>
                    <a:cubicBezTo>
                      <a:pt x="21561" y="18341"/>
                      <a:pt x="21601" y="18340"/>
                      <a:pt x="21641" y="18338"/>
                    </a:cubicBezTo>
                    <a:lnTo>
                      <a:pt x="21684" y="18338"/>
                    </a:lnTo>
                    <a:cubicBezTo>
                      <a:pt x="23482" y="18233"/>
                      <a:pt x="23985" y="15949"/>
                      <a:pt x="22537" y="14287"/>
                    </a:cubicBezTo>
                    <a:cubicBezTo>
                      <a:pt x="15280" y="5985"/>
                      <a:pt x="7157" y="2454"/>
                      <a:pt x="4594" y="1492"/>
                    </a:cubicBezTo>
                    <a:cubicBezTo>
                      <a:pt x="3072" y="923"/>
                      <a:pt x="1532" y="425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63"/>
              <p:cNvSpPr/>
              <p:nvPr/>
            </p:nvSpPr>
            <p:spPr>
              <a:xfrm>
                <a:off x="1582763" y="2753298"/>
                <a:ext cx="227768" cy="173634"/>
              </a:xfrm>
              <a:custGeom>
                <a:avLst/>
                <a:gdLst/>
                <a:ahLst/>
                <a:cxnLst/>
                <a:rect l="l" t="t" r="r" b="b"/>
                <a:pathLst>
                  <a:path w="15114" h="1098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88" y="58"/>
                      <a:pt x="175" y="114"/>
                      <a:pt x="263" y="171"/>
                    </a:cubicBezTo>
                    <a:cubicBezTo>
                      <a:pt x="4248" y="2875"/>
                      <a:pt x="7822" y="6151"/>
                      <a:pt x="10858" y="9891"/>
                    </a:cubicBezTo>
                    <a:cubicBezTo>
                      <a:pt x="11438" y="10605"/>
                      <a:pt x="12224" y="10985"/>
                      <a:pt x="12937" y="10985"/>
                    </a:cubicBezTo>
                    <a:cubicBezTo>
                      <a:pt x="13434" y="10985"/>
                      <a:pt x="13895" y="10801"/>
                      <a:pt x="14226" y="10416"/>
                    </a:cubicBezTo>
                    <a:lnTo>
                      <a:pt x="14291" y="10337"/>
                    </a:lnTo>
                    <a:cubicBezTo>
                      <a:pt x="15114" y="9362"/>
                      <a:pt x="14851" y="7630"/>
                      <a:pt x="13714" y="6492"/>
                    </a:cubicBezTo>
                    <a:cubicBezTo>
                      <a:pt x="9327" y="2105"/>
                      <a:pt x="4904" y="753"/>
                      <a:pt x="2664" y="342"/>
                    </a:cubicBezTo>
                    <a:cubicBezTo>
                      <a:pt x="1387" y="71"/>
                      <a:pt x="683" y="9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63"/>
              <p:cNvSpPr/>
              <p:nvPr/>
            </p:nvSpPr>
            <p:spPr>
              <a:xfrm>
                <a:off x="1819476" y="2568648"/>
                <a:ext cx="25468" cy="25051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585" extrusionOk="0">
                    <a:moveTo>
                      <a:pt x="465" y="0"/>
                    </a:moveTo>
                    <a:cubicBezTo>
                      <a:pt x="340" y="0"/>
                      <a:pt x="235" y="47"/>
                      <a:pt x="171" y="144"/>
                    </a:cubicBezTo>
                    <a:cubicBezTo>
                      <a:pt x="1" y="393"/>
                      <a:pt x="167" y="888"/>
                      <a:pt x="539" y="1246"/>
                    </a:cubicBezTo>
                    <a:cubicBezTo>
                      <a:pt x="768" y="1465"/>
                      <a:pt x="1023" y="1584"/>
                      <a:pt x="1225" y="1584"/>
                    </a:cubicBezTo>
                    <a:cubicBezTo>
                      <a:pt x="1349" y="1584"/>
                      <a:pt x="1453" y="1539"/>
                      <a:pt x="1519" y="1443"/>
                    </a:cubicBezTo>
                    <a:cubicBezTo>
                      <a:pt x="1689" y="1194"/>
                      <a:pt x="1527" y="704"/>
                      <a:pt x="1156" y="341"/>
                    </a:cubicBezTo>
                    <a:cubicBezTo>
                      <a:pt x="924" y="120"/>
                      <a:pt x="667" y="0"/>
                      <a:pt x="4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63"/>
              <p:cNvSpPr/>
              <p:nvPr/>
            </p:nvSpPr>
            <p:spPr>
              <a:xfrm>
                <a:off x="1776768" y="2540910"/>
                <a:ext cx="19727" cy="16911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1070" extrusionOk="0">
                    <a:moveTo>
                      <a:pt x="400" y="0"/>
                    </a:moveTo>
                    <a:cubicBezTo>
                      <a:pt x="223" y="0"/>
                      <a:pt x="90" y="82"/>
                      <a:pt x="57" y="232"/>
                    </a:cubicBezTo>
                    <a:cubicBezTo>
                      <a:pt x="0" y="477"/>
                      <a:pt x="228" y="810"/>
                      <a:pt x="556" y="976"/>
                    </a:cubicBezTo>
                    <a:cubicBezTo>
                      <a:pt x="682" y="1039"/>
                      <a:pt x="806" y="1070"/>
                      <a:pt x="913" y="1070"/>
                    </a:cubicBezTo>
                    <a:cubicBezTo>
                      <a:pt x="1087" y="1070"/>
                      <a:pt x="1219" y="989"/>
                      <a:pt x="1251" y="840"/>
                    </a:cubicBezTo>
                    <a:cubicBezTo>
                      <a:pt x="1308" y="591"/>
                      <a:pt x="1081" y="263"/>
                      <a:pt x="753" y="92"/>
                    </a:cubicBezTo>
                    <a:cubicBezTo>
                      <a:pt x="628" y="30"/>
                      <a:pt x="506" y="0"/>
                      <a:pt x="4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63"/>
              <p:cNvSpPr/>
              <p:nvPr/>
            </p:nvSpPr>
            <p:spPr>
              <a:xfrm>
                <a:off x="1852372" y="2616047"/>
                <a:ext cx="23811" cy="24514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551" extrusionOk="0">
                    <a:moveTo>
                      <a:pt x="508" y="0"/>
                    </a:moveTo>
                    <a:cubicBezTo>
                      <a:pt x="364" y="0"/>
                      <a:pt x="241" y="61"/>
                      <a:pt x="167" y="185"/>
                    </a:cubicBezTo>
                    <a:cubicBezTo>
                      <a:pt x="1" y="465"/>
                      <a:pt x="141" y="951"/>
                      <a:pt x="486" y="1279"/>
                    </a:cubicBezTo>
                    <a:cubicBezTo>
                      <a:pt x="675" y="1459"/>
                      <a:pt x="888" y="1551"/>
                      <a:pt x="1068" y="1551"/>
                    </a:cubicBezTo>
                    <a:cubicBezTo>
                      <a:pt x="1213" y="1551"/>
                      <a:pt x="1338" y="1491"/>
                      <a:pt x="1413" y="1371"/>
                    </a:cubicBezTo>
                    <a:cubicBezTo>
                      <a:pt x="1580" y="1095"/>
                      <a:pt x="1440" y="605"/>
                      <a:pt x="1094" y="277"/>
                    </a:cubicBezTo>
                    <a:cubicBezTo>
                      <a:pt x="902" y="95"/>
                      <a:pt x="689" y="0"/>
                      <a:pt x="5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63"/>
              <p:cNvSpPr/>
              <p:nvPr/>
            </p:nvSpPr>
            <p:spPr>
              <a:xfrm>
                <a:off x="1868647" y="2669026"/>
                <a:ext cx="22575" cy="23960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1516" extrusionOk="0">
                    <a:moveTo>
                      <a:pt x="563" y="1"/>
                    </a:moveTo>
                    <a:cubicBezTo>
                      <a:pt x="389" y="1"/>
                      <a:pt x="237" y="87"/>
                      <a:pt x="154" y="254"/>
                    </a:cubicBezTo>
                    <a:cubicBezTo>
                      <a:pt x="1" y="569"/>
                      <a:pt x="141" y="1046"/>
                      <a:pt x="469" y="1326"/>
                    </a:cubicBezTo>
                    <a:cubicBezTo>
                      <a:pt x="620" y="1453"/>
                      <a:pt x="785" y="1516"/>
                      <a:pt x="933" y="1516"/>
                    </a:cubicBezTo>
                    <a:cubicBezTo>
                      <a:pt x="1107" y="1516"/>
                      <a:pt x="1259" y="1430"/>
                      <a:pt x="1344" y="1260"/>
                    </a:cubicBezTo>
                    <a:cubicBezTo>
                      <a:pt x="1497" y="950"/>
                      <a:pt x="1357" y="473"/>
                      <a:pt x="1029" y="193"/>
                    </a:cubicBezTo>
                    <a:cubicBezTo>
                      <a:pt x="878" y="64"/>
                      <a:pt x="712" y="1"/>
                      <a:pt x="5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63"/>
              <p:cNvSpPr/>
              <p:nvPr/>
            </p:nvSpPr>
            <p:spPr>
              <a:xfrm>
                <a:off x="1875308" y="2722826"/>
                <a:ext cx="21309" cy="23881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511" extrusionOk="0">
                    <a:moveTo>
                      <a:pt x="603" y="0"/>
                    </a:moveTo>
                    <a:cubicBezTo>
                      <a:pt x="404" y="0"/>
                      <a:pt x="226" y="120"/>
                      <a:pt x="141" y="341"/>
                    </a:cubicBezTo>
                    <a:cubicBezTo>
                      <a:pt x="1" y="686"/>
                      <a:pt x="145" y="1154"/>
                      <a:pt x="456" y="1386"/>
                    </a:cubicBezTo>
                    <a:cubicBezTo>
                      <a:pt x="572" y="1470"/>
                      <a:pt x="696" y="1511"/>
                      <a:pt x="812" y="1511"/>
                    </a:cubicBezTo>
                    <a:cubicBezTo>
                      <a:pt x="1009" y="1511"/>
                      <a:pt x="1186" y="1394"/>
                      <a:pt x="1274" y="1176"/>
                    </a:cubicBezTo>
                    <a:cubicBezTo>
                      <a:pt x="1414" y="831"/>
                      <a:pt x="1274" y="358"/>
                      <a:pt x="959" y="126"/>
                    </a:cubicBezTo>
                    <a:cubicBezTo>
                      <a:pt x="843" y="41"/>
                      <a:pt x="719" y="0"/>
                      <a:pt x="6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63"/>
              <p:cNvSpPr/>
              <p:nvPr/>
            </p:nvSpPr>
            <p:spPr>
              <a:xfrm>
                <a:off x="1872746" y="2774809"/>
                <a:ext cx="19923" cy="24213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532" extrusionOk="0">
                    <a:moveTo>
                      <a:pt x="625" y="0"/>
                    </a:moveTo>
                    <a:cubicBezTo>
                      <a:pt x="408" y="0"/>
                      <a:pt x="206" y="160"/>
                      <a:pt x="118" y="429"/>
                    </a:cubicBezTo>
                    <a:cubicBezTo>
                      <a:pt x="0" y="809"/>
                      <a:pt x="140" y="1269"/>
                      <a:pt x="438" y="1452"/>
                    </a:cubicBezTo>
                    <a:cubicBezTo>
                      <a:pt x="523" y="1506"/>
                      <a:pt x="612" y="1532"/>
                      <a:pt x="699" y="1532"/>
                    </a:cubicBezTo>
                    <a:cubicBezTo>
                      <a:pt x="915" y="1532"/>
                      <a:pt x="1116" y="1374"/>
                      <a:pt x="1203" y="1102"/>
                    </a:cubicBezTo>
                    <a:cubicBezTo>
                      <a:pt x="1321" y="722"/>
                      <a:pt x="1186" y="263"/>
                      <a:pt x="884" y="79"/>
                    </a:cubicBezTo>
                    <a:cubicBezTo>
                      <a:pt x="799" y="25"/>
                      <a:pt x="711" y="0"/>
                      <a:pt x="6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63"/>
              <p:cNvSpPr/>
              <p:nvPr/>
            </p:nvSpPr>
            <p:spPr>
              <a:xfrm>
                <a:off x="1866146" y="2827092"/>
                <a:ext cx="18807" cy="2494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578" extrusionOk="0">
                    <a:moveTo>
                      <a:pt x="642" y="1"/>
                    </a:moveTo>
                    <a:cubicBezTo>
                      <a:pt x="413" y="1"/>
                      <a:pt x="194" y="206"/>
                      <a:pt x="110" y="533"/>
                    </a:cubicBezTo>
                    <a:cubicBezTo>
                      <a:pt x="1" y="944"/>
                      <a:pt x="145" y="1395"/>
                      <a:pt x="429" y="1535"/>
                    </a:cubicBezTo>
                    <a:cubicBezTo>
                      <a:pt x="487" y="1563"/>
                      <a:pt x="547" y="1577"/>
                      <a:pt x="606" y="1577"/>
                    </a:cubicBezTo>
                    <a:cubicBezTo>
                      <a:pt x="832" y="1577"/>
                      <a:pt x="1051" y="1374"/>
                      <a:pt x="1138" y="1045"/>
                    </a:cubicBezTo>
                    <a:cubicBezTo>
                      <a:pt x="1247" y="633"/>
                      <a:pt x="1103" y="183"/>
                      <a:pt x="819" y="43"/>
                    </a:cubicBezTo>
                    <a:cubicBezTo>
                      <a:pt x="761" y="14"/>
                      <a:pt x="701" y="1"/>
                      <a:pt x="6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63"/>
              <p:cNvSpPr/>
              <p:nvPr/>
            </p:nvSpPr>
            <p:spPr>
              <a:xfrm>
                <a:off x="1852116" y="2875171"/>
                <a:ext cx="19259" cy="23787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505" extrusionOk="0">
                    <a:moveTo>
                      <a:pt x="687" y="0"/>
                    </a:moveTo>
                    <a:cubicBezTo>
                      <a:pt x="472" y="0"/>
                      <a:pt x="256" y="169"/>
                      <a:pt x="149" y="452"/>
                    </a:cubicBezTo>
                    <a:cubicBezTo>
                      <a:pt x="0" y="833"/>
                      <a:pt x="101" y="1275"/>
                      <a:pt x="376" y="1441"/>
                    </a:cubicBezTo>
                    <a:cubicBezTo>
                      <a:pt x="447" y="1484"/>
                      <a:pt x="521" y="1504"/>
                      <a:pt x="596" y="1504"/>
                    </a:cubicBezTo>
                    <a:cubicBezTo>
                      <a:pt x="810" y="1504"/>
                      <a:pt x="1023" y="1338"/>
                      <a:pt x="1133" y="1056"/>
                    </a:cubicBezTo>
                    <a:cubicBezTo>
                      <a:pt x="1277" y="680"/>
                      <a:pt x="1177" y="234"/>
                      <a:pt x="906" y="63"/>
                    </a:cubicBezTo>
                    <a:cubicBezTo>
                      <a:pt x="836" y="20"/>
                      <a:pt x="762" y="0"/>
                      <a:pt x="6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63"/>
              <p:cNvSpPr/>
              <p:nvPr/>
            </p:nvSpPr>
            <p:spPr>
              <a:xfrm>
                <a:off x="1831471" y="2914731"/>
                <a:ext cx="18220" cy="20673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1308" extrusionOk="0">
                    <a:moveTo>
                      <a:pt x="638" y="0"/>
                    </a:moveTo>
                    <a:cubicBezTo>
                      <a:pt x="465" y="0"/>
                      <a:pt x="289" y="104"/>
                      <a:pt x="176" y="294"/>
                    </a:cubicBezTo>
                    <a:cubicBezTo>
                      <a:pt x="1" y="600"/>
                      <a:pt x="45" y="1003"/>
                      <a:pt x="281" y="1199"/>
                    </a:cubicBezTo>
                    <a:cubicBezTo>
                      <a:pt x="368" y="1272"/>
                      <a:pt x="469" y="1307"/>
                      <a:pt x="570" y="1307"/>
                    </a:cubicBezTo>
                    <a:cubicBezTo>
                      <a:pt x="742" y="1307"/>
                      <a:pt x="916" y="1206"/>
                      <a:pt x="1029" y="1016"/>
                    </a:cubicBezTo>
                    <a:cubicBezTo>
                      <a:pt x="1208" y="709"/>
                      <a:pt x="1164" y="307"/>
                      <a:pt x="928" y="110"/>
                    </a:cubicBezTo>
                    <a:cubicBezTo>
                      <a:pt x="841" y="36"/>
                      <a:pt x="740" y="0"/>
                      <a:pt x="6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63"/>
              <p:cNvSpPr/>
              <p:nvPr/>
            </p:nvSpPr>
            <p:spPr>
              <a:xfrm>
                <a:off x="1802402" y="2952521"/>
                <a:ext cx="17481" cy="18318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1159" extrusionOk="0">
                    <a:moveTo>
                      <a:pt x="585" y="0"/>
                    </a:moveTo>
                    <a:cubicBezTo>
                      <a:pt x="449" y="0"/>
                      <a:pt x="313" y="56"/>
                      <a:pt x="215" y="169"/>
                    </a:cubicBezTo>
                    <a:cubicBezTo>
                      <a:pt x="10" y="401"/>
                      <a:pt x="1" y="751"/>
                      <a:pt x="202" y="987"/>
                    </a:cubicBezTo>
                    <a:cubicBezTo>
                      <a:pt x="299" y="1101"/>
                      <a:pt x="435" y="1158"/>
                      <a:pt x="572" y="1158"/>
                    </a:cubicBezTo>
                    <a:cubicBezTo>
                      <a:pt x="707" y="1158"/>
                      <a:pt x="843" y="1102"/>
                      <a:pt x="941" y="991"/>
                    </a:cubicBezTo>
                    <a:cubicBezTo>
                      <a:pt x="1151" y="759"/>
                      <a:pt x="1160" y="409"/>
                      <a:pt x="959" y="173"/>
                    </a:cubicBezTo>
                    <a:cubicBezTo>
                      <a:pt x="862" y="58"/>
                      <a:pt x="723" y="0"/>
                      <a:pt x="5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63"/>
              <p:cNvSpPr/>
              <p:nvPr/>
            </p:nvSpPr>
            <p:spPr>
              <a:xfrm>
                <a:off x="1765948" y="2974015"/>
                <a:ext cx="18144" cy="17148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085" extrusionOk="0">
                    <a:moveTo>
                      <a:pt x="564" y="1"/>
                    </a:moveTo>
                    <a:cubicBezTo>
                      <a:pt x="472" y="1"/>
                      <a:pt x="380" y="26"/>
                      <a:pt x="298" y="77"/>
                    </a:cubicBezTo>
                    <a:cubicBezTo>
                      <a:pt x="58" y="231"/>
                      <a:pt x="1" y="563"/>
                      <a:pt x="163" y="821"/>
                    </a:cubicBezTo>
                    <a:cubicBezTo>
                      <a:pt x="273" y="990"/>
                      <a:pt x="457" y="1085"/>
                      <a:pt x="638" y="1085"/>
                    </a:cubicBezTo>
                    <a:cubicBezTo>
                      <a:pt x="730" y="1085"/>
                      <a:pt x="821" y="1061"/>
                      <a:pt x="902" y="1009"/>
                    </a:cubicBezTo>
                    <a:cubicBezTo>
                      <a:pt x="1142" y="856"/>
                      <a:pt x="1204" y="524"/>
                      <a:pt x="1037" y="266"/>
                    </a:cubicBezTo>
                    <a:cubicBezTo>
                      <a:pt x="928" y="95"/>
                      <a:pt x="745" y="1"/>
                      <a:pt x="5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63"/>
              <p:cNvSpPr/>
              <p:nvPr/>
            </p:nvSpPr>
            <p:spPr>
              <a:xfrm>
                <a:off x="1710251" y="2981665"/>
                <a:ext cx="19064" cy="17085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081" extrusionOk="0">
                    <a:moveTo>
                      <a:pt x="534" y="1"/>
                    </a:moveTo>
                    <a:cubicBezTo>
                      <a:pt x="483" y="1"/>
                      <a:pt x="434" y="8"/>
                      <a:pt x="385" y="22"/>
                    </a:cubicBezTo>
                    <a:cubicBezTo>
                      <a:pt x="114" y="105"/>
                      <a:pt x="0" y="403"/>
                      <a:pt x="140" y="691"/>
                    </a:cubicBezTo>
                    <a:cubicBezTo>
                      <a:pt x="252" y="926"/>
                      <a:pt x="495" y="1080"/>
                      <a:pt x="732" y="1080"/>
                    </a:cubicBezTo>
                    <a:cubicBezTo>
                      <a:pt x="782" y="1080"/>
                      <a:pt x="832" y="1073"/>
                      <a:pt x="880" y="1059"/>
                    </a:cubicBezTo>
                    <a:cubicBezTo>
                      <a:pt x="1151" y="976"/>
                      <a:pt x="1265" y="678"/>
                      <a:pt x="1129" y="390"/>
                    </a:cubicBezTo>
                    <a:cubicBezTo>
                      <a:pt x="1017" y="155"/>
                      <a:pt x="771" y="1"/>
                      <a:pt x="5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63"/>
              <p:cNvSpPr/>
              <p:nvPr/>
            </p:nvSpPr>
            <p:spPr>
              <a:xfrm>
                <a:off x="1661667" y="2969558"/>
                <a:ext cx="12734" cy="11459"/>
              </a:xfrm>
              <a:custGeom>
                <a:avLst/>
                <a:gdLst/>
                <a:ahLst/>
                <a:cxnLst/>
                <a:rect l="l" t="t" r="r" b="b"/>
                <a:pathLst>
                  <a:path w="845" h="725" extrusionOk="0">
                    <a:moveTo>
                      <a:pt x="348" y="1"/>
                    </a:moveTo>
                    <a:cubicBezTo>
                      <a:pt x="316" y="1"/>
                      <a:pt x="285" y="5"/>
                      <a:pt x="254" y="14"/>
                    </a:cubicBezTo>
                    <a:cubicBezTo>
                      <a:pt x="75" y="71"/>
                      <a:pt x="1" y="272"/>
                      <a:pt x="92" y="464"/>
                    </a:cubicBezTo>
                    <a:cubicBezTo>
                      <a:pt x="168" y="622"/>
                      <a:pt x="329" y="724"/>
                      <a:pt x="486" y="724"/>
                    </a:cubicBezTo>
                    <a:cubicBezTo>
                      <a:pt x="520" y="724"/>
                      <a:pt x="554" y="720"/>
                      <a:pt x="587" y="709"/>
                    </a:cubicBezTo>
                    <a:cubicBezTo>
                      <a:pt x="770" y="653"/>
                      <a:pt x="845" y="456"/>
                      <a:pt x="753" y="263"/>
                    </a:cubicBezTo>
                    <a:cubicBezTo>
                      <a:pt x="673" y="103"/>
                      <a:pt x="505" y="1"/>
                      <a:pt x="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3" name="Google Shape;2373;p64"/>
          <p:cNvPicPr preferRelativeResize="0"/>
          <p:nvPr/>
        </p:nvPicPr>
        <p:blipFill rotWithShape="1">
          <a:blip r:embed="rId3">
            <a:alphaModFix amt="80000"/>
          </a:blip>
          <a:srcRect t="10153" b="10145"/>
          <a:stretch/>
        </p:blipFill>
        <p:spPr>
          <a:xfrm>
            <a:off x="1179150" y="1097975"/>
            <a:ext cx="3835200" cy="1719349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chemeClr val="lt1">
                <a:alpha val="74000"/>
              </a:schemeClr>
            </a:outerShdw>
          </a:effectLst>
        </p:spPr>
      </p:pic>
      <p:sp>
        <p:nvSpPr>
          <p:cNvPr id="2377" name="Google Shape;2377;p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Saturn was named after a Roman god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 flipH="1">
            <a:off x="73152" y="80743"/>
            <a:ext cx="8360594" cy="71399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HALIMBAWA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78" name="Google Shape;2378;p64"/>
          <p:cNvSpPr txBox="1">
            <a:spLocks noGrp="1"/>
          </p:cNvSpPr>
          <p:nvPr>
            <p:ph type="subTitle" idx="4294967295"/>
          </p:nvPr>
        </p:nvSpPr>
        <p:spPr>
          <a:xfrm>
            <a:off x="7319963" y="1582738"/>
            <a:ext cx="1824037" cy="4429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Photo</a:t>
            </a:r>
            <a:endParaRPr sz="24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375" name="Google Shape;2375;p64"/>
          <p:cNvSpPr/>
          <p:nvPr/>
        </p:nvSpPr>
        <p:spPr>
          <a:xfrm>
            <a:off x="5397944" y="1471350"/>
            <a:ext cx="664500" cy="664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01</a:t>
            </a:r>
            <a:endParaRPr sz="30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aphicFrame>
        <p:nvGraphicFramePr>
          <p:cNvPr id="2376" name="Google Shape;2376;p64"/>
          <p:cNvGraphicFramePr/>
          <p:nvPr>
            <p:extLst>
              <p:ext uri="{D42A27DB-BD31-4B8C-83A1-F6EECF244321}">
                <p14:modId xmlns:p14="http://schemas.microsoft.com/office/powerpoint/2010/main" val="3730447958"/>
              </p:ext>
            </p:extLst>
          </p:nvPr>
        </p:nvGraphicFramePr>
        <p:xfrm>
          <a:off x="1179150" y="2878125"/>
          <a:ext cx="3835200" cy="1742730"/>
        </p:xfrm>
        <a:graphic>
          <a:graphicData uri="http://schemas.openxmlformats.org/drawingml/2006/table">
            <a:tbl>
              <a:tblPr>
                <a:noFill/>
                <a:tableStyleId>{9E02CE6F-BD70-4C86-A305-8FA4441F9798}</a:tableStyleId>
              </a:tblPr>
              <a:tblGrid>
                <a:gridCol w="84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solidFill>
                            <a:schemeClr val="accen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25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 dirty="0">
                          <a:solidFill>
                            <a:schemeClr val="dk2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Name of the </a:t>
                      </a:r>
                      <a:r>
                        <a:rPr lang="en" sz="2400" dirty="0" smtClean="0">
                          <a:solidFill>
                            <a:schemeClr val="dk2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evet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Oct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Sat 18 pm- 23 pm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Neptune is the fourth-largest planet in the Solar System</a:t>
                      </a:r>
                      <a:endParaRPr sz="1800" dirty="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79" name="Google Shape;2379;p64"/>
          <p:cNvSpPr/>
          <p:nvPr/>
        </p:nvSpPr>
        <p:spPr>
          <a:xfrm>
            <a:off x="5397944" y="3199288"/>
            <a:ext cx="664500" cy="664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02</a:t>
            </a:r>
            <a:endParaRPr sz="30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pSp>
        <p:nvGrpSpPr>
          <p:cNvPr id="2382" name="Google Shape;2382;p64"/>
          <p:cNvGrpSpPr/>
          <p:nvPr/>
        </p:nvGrpSpPr>
        <p:grpSpPr>
          <a:xfrm>
            <a:off x="831118" y="994852"/>
            <a:ext cx="1188560" cy="1299321"/>
            <a:chOff x="3179990" y="3322415"/>
            <a:chExt cx="933742" cy="1020676"/>
          </a:xfrm>
        </p:grpSpPr>
        <p:sp>
          <p:nvSpPr>
            <p:cNvPr id="2383" name="Google Shape;2383;p64"/>
            <p:cNvSpPr/>
            <p:nvPr/>
          </p:nvSpPr>
          <p:spPr>
            <a:xfrm>
              <a:off x="3299141" y="3403372"/>
              <a:ext cx="83562" cy="54111"/>
            </a:xfrm>
            <a:custGeom>
              <a:avLst/>
              <a:gdLst/>
              <a:ahLst/>
              <a:cxnLst/>
              <a:rect l="l" t="t" r="r" b="b"/>
              <a:pathLst>
                <a:path w="5303" h="3434" extrusionOk="0">
                  <a:moveTo>
                    <a:pt x="2164" y="1"/>
                  </a:moveTo>
                  <a:cubicBezTo>
                    <a:pt x="1290" y="1"/>
                    <a:pt x="446" y="508"/>
                    <a:pt x="259" y="1281"/>
                  </a:cubicBezTo>
                  <a:cubicBezTo>
                    <a:pt x="1" y="2354"/>
                    <a:pt x="1465" y="2465"/>
                    <a:pt x="2021" y="2855"/>
                  </a:cubicBezTo>
                  <a:cubicBezTo>
                    <a:pt x="2603" y="3262"/>
                    <a:pt x="2978" y="3433"/>
                    <a:pt x="3254" y="3433"/>
                  </a:cubicBezTo>
                  <a:cubicBezTo>
                    <a:pt x="3663" y="3433"/>
                    <a:pt x="3855" y="3057"/>
                    <a:pt x="4186" y="2512"/>
                  </a:cubicBezTo>
                  <a:cubicBezTo>
                    <a:pt x="4731" y="1620"/>
                    <a:pt x="5303" y="1381"/>
                    <a:pt x="3146" y="238"/>
                  </a:cubicBezTo>
                  <a:cubicBezTo>
                    <a:pt x="2838" y="75"/>
                    <a:pt x="2498" y="1"/>
                    <a:pt x="2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4"/>
            <p:cNvSpPr/>
            <p:nvPr/>
          </p:nvSpPr>
          <p:spPr>
            <a:xfrm>
              <a:off x="3299141" y="3403372"/>
              <a:ext cx="83562" cy="54111"/>
            </a:xfrm>
            <a:custGeom>
              <a:avLst/>
              <a:gdLst/>
              <a:ahLst/>
              <a:cxnLst/>
              <a:rect l="l" t="t" r="r" b="b"/>
              <a:pathLst>
                <a:path w="5303" h="3434" extrusionOk="0">
                  <a:moveTo>
                    <a:pt x="2164" y="1"/>
                  </a:moveTo>
                  <a:cubicBezTo>
                    <a:pt x="1290" y="1"/>
                    <a:pt x="446" y="508"/>
                    <a:pt x="259" y="1281"/>
                  </a:cubicBezTo>
                  <a:cubicBezTo>
                    <a:pt x="1" y="2354"/>
                    <a:pt x="1465" y="2465"/>
                    <a:pt x="2021" y="2855"/>
                  </a:cubicBezTo>
                  <a:cubicBezTo>
                    <a:pt x="2603" y="3262"/>
                    <a:pt x="2978" y="3433"/>
                    <a:pt x="3254" y="3433"/>
                  </a:cubicBezTo>
                  <a:cubicBezTo>
                    <a:pt x="3663" y="3433"/>
                    <a:pt x="3855" y="3057"/>
                    <a:pt x="4186" y="2512"/>
                  </a:cubicBezTo>
                  <a:cubicBezTo>
                    <a:pt x="4731" y="1620"/>
                    <a:pt x="5303" y="1381"/>
                    <a:pt x="3146" y="238"/>
                  </a:cubicBezTo>
                  <a:cubicBezTo>
                    <a:pt x="2838" y="75"/>
                    <a:pt x="2498" y="1"/>
                    <a:pt x="2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4"/>
            <p:cNvSpPr/>
            <p:nvPr/>
          </p:nvSpPr>
          <p:spPr>
            <a:xfrm>
              <a:off x="3281194" y="3376979"/>
              <a:ext cx="15411" cy="19429"/>
            </a:xfrm>
            <a:custGeom>
              <a:avLst/>
              <a:gdLst/>
              <a:ahLst/>
              <a:cxnLst/>
              <a:rect l="l" t="t" r="r" b="b"/>
              <a:pathLst>
                <a:path w="978" h="1233" extrusionOk="0">
                  <a:moveTo>
                    <a:pt x="323" y="0"/>
                  </a:moveTo>
                  <a:cubicBezTo>
                    <a:pt x="282" y="0"/>
                    <a:pt x="239" y="19"/>
                    <a:pt x="196" y="62"/>
                  </a:cubicBezTo>
                  <a:cubicBezTo>
                    <a:pt x="1" y="250"/>
                    <a:pt x="148" y="633"/>
                    <a:pt x="178" y="829"/>
                  </a:cubicBezTo>
                  <a:cubicBezTo>
                    <a:pt x="221" y="1087"/>
                    <a:pt x="391" y="1232"/>
                    <a:pt x="556" y="1232"/>
                  </a:cubicBezTo>
                  <a:cubicBezTo>
                    <a:pt x="629" y="1232"/>
                    <a:pt x="701" y="1204"/>
                    <a:pt x="760" y="1146"/>
                  </a:cubicBezTo>
                  <a:cubicBezTo>
                    <a:pt x="956" y="954"/>
                    <a:pt x="978" y="740"/>
                    <a:pt x="771" y="452"/>
                  </a:cubicBezTo>
                  <a:cubicBezTo>
                    <a:pt x="608" y="229"/>
                    <a:pt x="469" y="0"/>
                    <a:pt x="3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4"/>
            <p:cNvSpPr/>
            <p:nvPr/>
          </p:nvSpPr>
          <p:spPr>
            <a:xfrm>
              <a:off x="3256850" y="3383140"/>
              <a:ext cx="20532" cy="36211"/>
            </a:xfrm>
            <a:custGeom>
              <a:avLst/>
              <a:gdLst/>
              <a:ahLst/>
              <a:cxnLst/>
              <a:rect l="l" t="t" r="r" b="b"/>
              <a:pathLst>
                <a:path w="1303" h="2298" extrusionOk="0">
                  <a:moveTo>
                    <a:pt x="532" y="1"/>
                  </a:moveTo>
                  <a:cubicBezTo>
                    <a:pt x="519" y="1"/>
                    <a:pt x="507" y="1"/>
                    <a:pt x="495" y="2"/>
                  </a:cubicBezTo>
                  <a:cubicBezTo>
                    <a:pt x="111" y="43"/>
                    <a:pt x="1" y="651"/>
                    <a:pt x="41" y="1212"/>
                  </a:cubicBezTo>
                  <a:cubicBezTo>
                    <a:pt x="77" y="1758"/>
                    <a:pt x="30" y="2298"/>
                    <a:pt x="375" y="2298"/>
                  </a:cubicBezTo>
                  <a:cubicBezTo>
                    <a:pt x="386" y="2298"/>
                    <a:pt x="398" y="2297"/>
                    <a:pt x="410" y="2296"/>
                  </a:cubicBezTo>
                  <a:cubicBezTo>
                    <a:pt x="793" y="2259"/>
                    <a:pt x="1302" y="1632"/>
                    <a:pt x="1262" y="1072"/>
                  </a:cubicBezTo>
                  <a:cubicBezTo>
                    <a:pt x="1222" y="529"/>
                    <a:pt x="900" y="1"/>
                    <a:pt x="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4"/>
            <p:cNvSpPr/>
            <p:nvPr/>
          </p:nvSpPr>
          <p:spPr>
            <a:xfrm>
              <a:off x="3271015" y="3348145"/>
              <a:ext cx="25354" cy="19618"/>
            </a:xfrm>
            <a:custGeom>
              <a:avLst/>
              <a:gdLst/>
              <a:ahLst/>
              <a:cxnLst/>
              <a:rect l="l" t="t" r="r" b="b"/>
              <a:pathLst>
                <a:path w="1609" h="1245" extrusionOk="0">
                  <a:moveTo>
                    <a:pt x="568" y="1"/>
                  </a:moveTo>
                  <a:cubicBezTo>
                    <a:pt x="248" y="1"/>
                    <a:pt x="1" y="284"/>
                    <a:pt x="23" y="627"/>
                  </a:cubicBezTo>
                  <a:cubicBezTo>
                    <a:pt x="54" y="1031"/>
                    <a:pt x="232" y="1245"/>
                    <a:pt x="634" y="1245"/>
                  </a:cubicBezTo>
                  <a:cubicBezTo>
                    <a:pt x="672" y="1245"/>
                    <a:pt x="712" y="1243"/>
                    <a:pt x="754" y="1239"/>
                  </a:cubicBezTo>
                  <a:cubicBezTo>
                    <a:pt x="1244" y="1191"/>
                    <a:pt x="1609" y="1110"/>
                    <a:pt x="1579" y="664"/>
                  </a:cubicBezTo>
                  <a:cubicBezTo>
                    <a:pt x="1546" y="221"/>
                    <a:pt x="1100" y="199"/>
                    <a:pt x="860" y="78"/>
                  </a:cubicBezTo>
                  <a:cubicBezTo>
                    <a:pt x="760" y="25"/>
                    <a:pt x="661" y="1"/>
                    <a:pt x="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4"/>
            <p:cNvSpPr/>
            <p:nvPr/>
          </p:nvSpPr>
          <p:spPr>
            <a:xfrm>
              <a:off x="3299204" y="3403372"/>
              <a:ext cx="83562" cy="54111"/>
            </a:xfrm>
            <a:custGeom>
              <a:avLst/>
              <a:gdLst/>
              <a:ahLst/>
              <a:cxnLst/>
              <a:rect l="l" t="t" r="r" b="b"/>
              <a:pathLst>
                <a:path w="5303" h="3434" extrusionOk="0">
                  <a:moveTo>
                    <a:pt x="2161" y="1"/>
                  </a:moveTo>
                  <a:cubicBezTo>
                    <a:pt x="1287" y="1"/>
                    <a:pt x="442" y="508"/>
                    <a:pt x="255" y="1281"/>
                  </a:cubicBezTo>
                  <a:cubicBezTo>
                    <a:pt x="1" y="2354"/>
                    <a:pt x="1461" y="2465"/>
                    <a:pt x="2017" y="2855"/>
                  </a:cubicBezTo>
                  <a:cubicBezTo>
                    <a:pt x="2599" y="3262"/>
                    <a:pt x="2975" y="3433"/>
                    <a:pt x="3251" y="3433"/>
                  </a:cubicBezTo>
                  <a:cubicBezTo>
                    <a:pt x="3662" y="3433"/>
                    <a:pt x="3855" y="3057"/>
                    <a:pt x="4185" y="2512"/>
                  </a:cubicBezTo>
                  <a:cubicBezTo>
                    <a:pt x="4727" y="1620"/>
                    <a:pt x="5303" y="1381"/>
                    <a:pt x="3142" y="238"/>
                  </a:cubicBezTo>
                  <a:cubicBezTo>
                    <a:pt x="2835" y="75"/>
                    <a:pt x="2496" y="1"/>
                    <a:pt x="2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4"/>
            <p:cNvSpPr/>
            <p:nvPr/>
          </p:nvSpPr>
          <p:spPr>
            <a:xfrm>
              <a:off x="3265690" y="3441943"/>
              <a:ext cx="25401" cy="19602"/>
            </a:xfrm>
            <a:custGeom>
              <a:avLst/>
              <a:gdLst/>
              <a:ahLst/>
              <a:cxnLst/>
              <a:rect l="l" t="t" r="r" b="b"/>
              <a:pathLst>
                <a:path w="1612" h="1244" extrusionOk="0">
                  <a:moveTo>
                    <a:pt x="572" y="0"/>
                  </a:moveTo>
                  <a:cubicBezTo>
                    <a:pt x="250" y="0"/>
                    <a:pt x="0" y="281"/>
                    <a:pt x="26" y="625"/>
                  </a:cubicBezTo>
                  <a:cubicBezTo>
                    <a:pt x="56" y="1027"/>
                    <a:pt x="233" y="1244"/>
                    <a:pt x="630" y="1244"/>
                  </a:cubicBezTo>
                  <a:cubicBezTo>
                    <a:pt x="670" y="1244"/>
                    <a:pt x="712" y="1241"/>
                    <a:pt x="756" y="1237"/>
                  </a:cubicBezTo>
                  <a:cubicBezTo>
                    <a:pt x="1243" y="1193"/>
                    <a:pt x="1611" y="1108"/>
                    <a:pt x="1578" y="665"/>
                  </a:cubicBezTo>
                  <a:cubicBezTo>
                    <a:pt x="1545" y="223"/>
                    <a:pt x="1099" y="201"/>
                    <a:pt x="863" y="76"/>
                  </a:cubicBezTo>
                  <a:cubicBezTo>
                    <a:pt x="763" y="24"/>
                    <a:pt x="664" y="0"/>
                    <a:pt x="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4"/>
            <p:cNvSpPr/>
            <p:nvPr/>
          </p:nvSpPr>
          <p:spPr>
            <a:xfrm>
              <a:off x="4078160" y="3761958"/>
              <a:ext cx="3388" cy="1812"/>
            </a:xfrm>
            <a:custGeom>
              <a:avLst/>
              <a:gdLst/>
              <a:ahLst/>
              <a:cxnLst/>
              <a:rect l="l" t="t" r="r" b="b"/>
              <a:pathLst>
                <a:path w="215" h="115" extrusionOk="0">
                  <a:moveTo>
                    <a:pt x="214" y="115"/>
                  </a:moveTo>
                  <a:cubicBezTo>
                    <a:pt x="155" y="56"/>
                    <a:pt x="81" y="15"/>
                    <a:pt x="0" y="0"/>
                  </a:cubicBezTo>
                  <a:cubicBezTo>
                    <a:pt x="81" y="15"/>
                    <a:pt x="155" y="56"/>
                    <a:pt x="214" y="1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4"/>
            <p:cNvSpPr/>
            <p:nvPr/>
          </p:nvSpPr>
          <p:spPr>
            <a:xfrm>
              <a:off x="4078160" y="3761958"/>
              <a:ext cx="3388" cy="1812"/>
            </a:xfrm>
            <a:custGeom>
              <a:avLst/>
              <a:gdLst/>
              <a:ahLst/>
              <a:cxnLst/>
              <a:rect l="l" t="t" r="r" b="b"/>
              <a:pathLst>
                <a:path w="215" h="115" extrusionOk="0">
                  <a:moveTo>
                    <a:pt x="214" y="115"/>
                  </a:moveTo>
                  <a:cubicBezTo>
                    <a:pt x="155" y="56"/>
                    <a:pt x="81" y="15"/>
                    <a:pt x="0" y="0"/>
                  </a:cubicBezTo>
                  <a:cubicBezTo>
                    <a:pt x="81" y="15"/>
                    <a:pt x="155" y="56"/>
                    <a:pt x="214" y="1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4"/>
            <p:cNvSpPr/>
            <p:nvPr/>
          </p:nvSpPr>
          <p:spPr>
            <a:xfrm>
              <a:off x="3617171" y="4006656"/>
              <a:ext cx="58114" cy="266176"/>
            </a:xfrm>
            <a:custGeom>
              <a:avLst/>
              <a:gdLst/>
              <a:ahLst/>
              <a:cxnLst/>
              <a:rect l="l" t="t" r="r" b="b"/>
              <a:pathLst>
                <a:path w="3688" h="16892" extrusionOk="0">
                  <a:moveTo>
                    <a:pt x="962" y="1"/>
                  </a:moveTo>
                  <a:lnTo>
                    <a:pt x="0" y="2906"/>
                  </a:lnTo>
                  <a:lnTo>
                    <a:pt x="0" y="2913"/>
                  </a:lnTo>
                  <a:cubicBezTo>
                    <a:pt x="166" y="4466"/>
                    <a:pt x="203" y="5605"/>
                    <a:pt x="310" y="7161"/>
                  </a:cubicBezTo>
                  <a:cubicBezTo>
                    <a:pt x="354" y="7806"/>
                    <a:pt x="398" y="8496"/>
                    <a:pt x="450" y="9196"/>
                  </a:cubicBezTo>
                  <a:cubicBezTo>
                    <a:pt x="487" y="9661"/>
                    <a:pt x="527" y="10133"/>
                    <a:pt x="575" y="10597"/>
                  </a:cubicBezTo>
                  <a:cubicBezTo>
                    <a:pt x="645" y="11294"/>
                    <a:pt x="734" y="11976"/>
                    <a:pt x="844" y="12607"/>
                  </a:cubicBezTo>
                  <a:cubicBezTo>
                    <a:pt x="1154" y="14369"/>
                    <a:pt x="1560" y="15450"/>
                    <a:pt x="2364" y="16615"/>
                  </a:cubicBezTo>
                  <a:cubicBezTo>
                    <a:pt x="2492" y="16802"/>
                    <a:pt x="2620" y="16891"/>
                    <a:pt x="2742" y="16891"/>
                  </a:cubicBezTo>
                  <a:cubicBezTo>
                    <a:pt x="2900" y="16891"/>
                    <a:pt x="3048" y="16740"/>
                    <a:pt x="3171" y="16456"/>
                  </a:cubicBezTo>
                  <a:cubicBezTo>
                    <a:pt x="3687" y="15258"/>
                    <a:pt x="3610" y="14001"/>
                    <a:pt x="3285" y="12747"/>
                  </a:cubicBezTo>
                  <a:cubicBezTo>
                    <a:pt x="2699" y="10465"/>
                    <a:pt x="2058" y="8197"/>
                    <a:pt x="1490" y="5907"/>
                  </a:cubicBezTo>
                  <a:lnTo>
                    <a:pt x="1490" y="5911"/>
                  </a:lnTo>
                  <a:cubicBezTo>
                    <a:pt x="1151" y="4569"/>
                    <a:pt x="1018" y="1958"/>
                    <a:pt x="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4"/>
            <p:cNvSpPr/>
            <p:nvPr/>
          </p:nvSpPr>
          <p:spPr>
            <a:xfrm>
              <a:off x="3617171" y="4006656"/>
              <a:ext cx="58114" cy="266176"/>
            </a:xfrm>
            <a:custGeom>
              <a:avLst/>
              <a:gdLst/>
              <a:ahLst/>
              <a:cxnLst/>
              <a:rect l="l" t="t" r="r" b="b"/>
              <a:pathLst>
                <a:path w="3688" h="16892" extrusionOk="0">
                  <a:moveTo>
                    <a:pt x="962" y="1"/>
                  </a:moveTo>
                  <a:lnTo>
                    <a:pt x="0" y="2906"/>
                  </a:lnTo>
                  <a:lnTo>
                    <a:pt x="0" y="2913"/>
                  </a:lnTo>
                  <a:cubicBezTo>
                    <a:pt x="166" y="4466"/>
                    <a:pt x="203" y="5605"/>
                    <a:pt x="310" y="7161"/>
                  </a:cubicBezTo>
                  <a:cubicBezTo>
                    <a:pt x="354" y="7806"/>
                    <a:pt x="398" y="8496"/>
                    <a:pt x="450" y="9196"/>
                  </a:cubicBezTo>
                  <a:cubicBezTo>
                    <a:pt x="487" y="9661"/>
                    <a:pt x="527" y="10133"/>
                    <a:pt x="575" y="10597"/>
                  </a:cubicBezTo>
                  <a:cubicBezTo>
                    <a:pt x="645" y="11294"/>
                    <a:pt x="734" y="11976"/>
                    <a:pt x="844" y="12607"/>
                  </a:cubicBezTo>
                  <a:cubicBezTo>
                    <a:pt x="1154" y="14369"/>
                    <a:pt x="1560" y="15450"/>
                    <a:pt x="2364" y="16615"/>
                  </a:cubicBezTo>
                  <a:cubicBezTo>
                    <a:pt x="2492" y="16802"/>
                    <a:pt x="2620" y="16891"/>
                    <a:pt x="2742" y="16891"/>
                  </a:cubicBezTo>
                  <a:cubicBezTo>
                    <a:pt x="2900" y="16891"/>
                    <a:pt x="3048" y="16740"/>
                    <a:pt x="3171" y="16456"/>
                  </a:cubicBezTo>
                  <a:cubicBezTo>
                    <a:pt x="3687" y="15258"/>
                    <a:pt x="3610" y="14001"/>
                    <a:pt x="3285" y="12747"/>
                  </a:cubicBezTo>
                  <a:cubicBezTo>
                    <a:pt x="2699" y="10465"/>
                    <a:pt x="2058" y="8197"/>
                    <a:pt x="1490" y="5907"/>
                  </a:cubicBezTo>
                  <a:lnTo>
                    <a:pt x="1490" y="5911"/>
                  </a:lnTo>
                  <a:cubicBezTo>
                    <a:pt x="1151" y="4569"/>
                    <a:pt x="1018" y="1958"/>
                    <a:pt x="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4"/>
            <p:cNvSpPr/>
            <p:nvPr/>
          </p:nvSpPr>
          <p:spPr>
            <a:xfrm>
              <a:off x="3661021" y="3891775"/>
              <a:ext cx="287086" cy="115975"/>
            </a:xfrm>
            <a:custGeom>
              <a:avLst/>
              <a:gdLst/>
              <a:ahLst/>
              <a:cxnLst/>
              <a:rect l="l" t="t" r="r" b="b"/>
              <a:pathLst>
                <a:path w="18219" h="7360" extrusionOk="0">
                  <a:moveTo>
                    <a:pt x="8940" y="1"/>
                  </a:moveTo>
                  <a:cubicBezTo>
                    <a:pt x="8570" y="1"/>
                    <a:pt x="8198" y="64"/>
                    <a:pt x="7825" y="179"/>
                  </a:cubicBezTo>
                  <a:cubicBezTo>
                    <a:pt x="6321" y="651"/>
                    <a:pt x="4802" y="1068"/>
                    <a:pt x="3297" y="1540"/>
                  </a:cubicBezTo>
                  <a:cubicBezTo>
                    <a:pt x="3032" y="1624"/>
                    <a:pt x="2763" y="1691"/>
                    <a:pt x="2490" y="1739"/>
                  </a:cubicBezTo>
                  <a:cubicBezTo>
                    <a:pt x="2224" y="1783"/>
                    <a:pt x="1955" y="1813"/>
                    <a:pt x="1682" y="1820"/>
                  </a:cubicBezTo>
                  <a:cubicBezTo>
                    <a:pt x="1629" y="1821"/>
                    <a:pt x="1577" y="1822"/>
                    <a:pt x="1524" y="1822"/>
                  </a:cubicBezTo>
                  <a:cubicBezTo>
                    <a:pt x="1307" y="1822"/>
                    <a:pt x="1091" y="1810"/>
                    <a:pt x="875" y="1783"/>
                  </a:cubicBezTo>
                  <a:cubicBezTo>
                    <a:pt x="598" y="1750"/>
                    <a:pt x="325" y="1698"/>
                    <a:pt x="60" y="1624"/>
                  </a:cubicBezTo>
                  <a:lnTo>
                    <a:pt x="1" y="1801"/>
                  </a:lnTo>
                  <a:cubicBezTo>
                    <a:pt x="506" y="2034"/>
                    <a:pt x="1007" y="2273"/>
                    <a:pt x="1516" y="2480"/>
                  </a:cubicBezTo>
                  <a:cubicBezTo>
                    <a:pt x="1929" y="2650"/>
                    <a:pt x="2342" y="2823"/>
                    <a:pt x="2759" y="2992"/>
                  </a:cubicBezTo>
                  <a:cubicBezTo>
                    <a:pt x="3585" y="3339"/>
                    <a:pt x="4411" y="3682"/>
                    <a:pt x="5237" y="4028"/>
                  </a:cubicBezTo>
                  <a:cubicBezTo>
                    <a:pt x="6479" y="4545"/>
                    <a:pt x="7722" y="5057"/>
                    <a:pt x="8968" y="5548"/>
                  </a:cubicBezTo>
                  <a:cubicBezTo>
                    <a:pt x="9798" y="5879"/>
                    <a:pt x="10631" y="6193"/>
                    <a:pt x="11468" y="6495"/>
                  </a:cubicBezTo>
                  <a:cubicBezTo>
                    <a:pt x="12917" y="7022"/>
                    <a:pt x="14469" y="7126"/>
                    <a:pt x="15985" y="7332"/>
                  </a:cubicBezTo>
                  <a:cubicBezTo>
                    <a:pt x="16111" y="7350"/>
                    <a:pt x="16225" y="7359"/>
                    <a:pt x="16328" y="7359"/>
                  </a:cubicBezTo>
                  <a:cubicBezTo>
                    <a:pt x="16950" y="7359"/>
                    <a:pt x="17165" y="7017"/>
                    <a:pt x="17434" y="6134"/>
                  </a:cubicBezTo>
                  <a:cubicBezTo>
                    <a:pt x="17555" y="5728"/>
                    <a:pt x="17762" y="5356"/>
                    <a:pt x="17957" y="4991"/>
                  </a:cubicBezTo>
                  <a:cubicBezTo>
                    <a:pt x="18219" y="4508"/>
                    <a:pt x="18219" y="4205"/>
                    <a:pt x="17795" y="3933"/>
                  </a:cubicBezTo>
                  <a:cubicBezTo>
                    <a:pt x="16869" y="3343"/>
                    <a:pt x="15937" y="2742"/>
                    <a:pt x="14971" y="2288"/>
                  </a:cubicBezTo>
                  <a:cubicBezTo>
                    <a:pt x="13378" y="1543"/>
                    <a:pt x="11752" y="898"/>
                    <a:pt x="10137" y="238"/>
                  </a:cubicBezTo>
                  <a:cubicBezTo>
                    <a:pt x="9740" y="75"/>
                    <a:pt x="9341" y="1"/>
                    <a:pt x="89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4"/>
            <p:cNvSpPr/>
            <p:nvPr/>
          </p:nvSpPr>
          <p:spPr>
            <a:xfrm>
              <a:off x="3661021" y="3891775"/>
              <a:ext cx="287086" cy="115975"/>
            </a:xfrm>
            <a:custGeom>
              <a:avLst/>
              <a:gdLst/>
              <a:ahLst/>
              <a:cxnLst/>
              <a:rect l="l" t="t" r="r" b="b"/>
              <a:pathLst>
                <a:path w="18219" h="7360" extrusionOk="0">
                  <a:moveTo>
                    <a:pt x="8940" y="1"/>
                  </a:moveTo>
                  <a:cubicBezTo>
                    <a:pt x="8570" y="1"/>
                    <a:pt x="8198" y="64"/>
                    <a:pt x="7825" y="179"/>
                  </a:cubicBezTo>
                  <a:cubicBezTo>
                    <a:pt x="6321" y="651"/>
                    <a:pt x="4802" y="1068"/>
                    <a:pt x="3297" y="1540"/>
                  </a:cubicBezTo>
                  <a:cubicBezTo>
                    <a:pt x="3032" y="1624"/>
                    <a:pt x="2763" y="1691"/>
                    <a:pt x="2490" y="1739"/>
                  </a:cubicBezTo>
                  <a:cubicBezTo>
                    <a:pt x="2224" y="1783"/>
                    <a:pt x="1955" y="1813"/>
                    <a:pt x="1682" y="1820"/>
                  </a:cubicBezTo>
                  <a:cubicBezTo>
                    <a:pt x="1629" y="1821"/>
                    <a:pt x="1577" y="1822"/>
                    <a:pt x="1524" y="1822"/>
                  </a:cubicBezTo>
                  <a:cubicBezTo>
                    <a:pt x="1307" y="1822"/>
                    <a:pt x="1091" y="1810"/>
                    <a:pt x="875" y="1783"/>
                  </a:cubicBezTo>
                  <a:cubicBezTo>
                    <a:pt x="598" y="1750"/>
                    <a:pt x="325" y="1698"/>
                    <a:pt x="60" y="1624"/>
                  </a:cubicBezTo>
                  <a:lnTo>
                    <a:pt x="1" y="1801"/>
                  </a:lnTo>
                  <a:cubicBezTo>
                    <a:pt x="506" y="2034"/>
                    <a:pt x="1007" y="2273"/>
                    <a:pt x="1516" y="2480"/>
                  </a:cubicBezTo>
                  <a:cubicBezTo>
                    <a:pt x="1929" y="2650"/>
                    <a:pt x="2342" y="2823"/>
                    <a:pt x="2759" y="2992"/>
                  </a:cubicBezTo>
                  <a:cubicBezTo>
                    <a:pt x="3585" y="3339"/>
                    <a:pt x="4411" y="3682"/>
                    <a:pt x="5237" y="4028"/>
                  </a:cubicBezTo>
                  <a:cubicBezTo>
                    <a:pt x="6479" y="4545"/>
                    <a:pt x="7722" y="5057"/>
                    <a:pt x="8968" y="5548"/>
                  </a:cubicBezTo>
                  <a:cubicBezTo>
                    <a:pt x="9798" y="5879"/>
                    <a:pt x="10631" y="6193"/>
                    <a:pt x="11468" y="6495"/>
                  </a:cubicBezTo>
                  <a:cubicBezTo>
                    <a:pt x="12917" y="7022"/>
                    <a:pt x="14469" y="7126"/>
                    <a:pt x="15985" y="7332"/>
                  </a:cubicBezTo>
                  <a:cubicBezTo>
                    <a:pt x="16111" y="7350"/>
                    <a:pt x="16225" y="7359"/>
                    <a:pt x="16328" y="7359"/>
                  </a:cubicBezTo>
                  <a:cubicBezTo>
                    <a:pt x="16950" y="7359"/>
                    <a:pt x="17165" y="7017"/>
                    <a:pt x="17434" y="6134"/>
                  </a:cubicBezTo>
                  <a:cubicBezTo>
                    <a:pt x="17555" y="5728"/>
                    <a:pt x="17762" y="5356"/>
                    <a:pt x="17957" y="4991"/>
                  </a:cubicBezTo>
                  <a:cubicBezTo>
                    <a:pt x="18219" y="4508"/>
                    <a:pt x="18219" y="4205"/>
                    <a:pt x="17795" y="3933"/>
                  </a:cubicBezTo>
                  <a:cubicBezTo>
                    <a:pt x="16869" y="3343"/>
                    <a:pt x="15937" y="2742"/>
                    <a:pt x="14971" y="2288"/>
                  </a:cubicBezTo>
                  <a:cubicBezTo>
                    <a:pt x="13378" y="1543"/>
                    <a:pt x="11752" y="898"/>
                    <a:pt x="10137" y="238"/>
                  </a:cubicBezTo>
                  <a:cubicBezTo>
                    <a:pt x="9740" y="75"/>
                    <a:pt x="9341" y="1"/>
                    <a:pt x="89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4"/>
            <p:cNvSpPr/>
            <p:nvPr/>
          </p:nvSpPr>
          <p:spPr>
            <a:xfrm>
              <a:off x="3767929" y="4010232"/>
              <a:ext cx="100296" cy="87627"/>
            </a:xfrm>
            <a:custGeom>
              <a:avLst/>
              <a:gdLst/>
              <a:ahLst/>
              <a:cxnLst/>
              <a:rect l="l" t="t" r="r" b="b"/>
              <a:pathLst>
                <a:path w="6365" h="5561" extrusionOk="0">
                  <a:moveTo>
                    <a:pt x="1132" y="0"/>
                  </a:moveTo>
                  <a:cubicBezTo>
                    <a:pt x="681" y="0"/>
                    <a:pt x="365" y="204"/>
                    <a:pt x="188" y="596"/>
                  </a:cubicBezTo>
                  <a:cubicBezTo>
                    <a:pt x="0" y="1020"/>
                    <a:pt x="19" y="1425"/>
                    <a:pt x="314" y="1768"/>
                  </a:cubicBezTo>
                  <a:cubicBezTo>
                    <a:pt x="480" y="1956"/>
                    <a:pt x="668" y="2126"/>
                    <a:pt x="867" y="2277"/>
                  </a:cubicBezTo>
                  <a:cubicBezTo>
                    <a:pt x="1929" y="3077"/>
                    <a:pt x="2987" y="3885"/>
                    <a:pt x="4067" y="4655"/>
                  </a:cubicBezTo>
                  <a:cubicBezTo>
                    <a:pt x="4535" y="4991"/>
                    <a:pt x="5037" y="5278"/>
                    <a:pt x="5568" y="5514"/>
                  </a:cubicBezTo>
                  <a:cubicBezTo>
                    <a:pt x="5637" y="5546"/>
                    <a:pt x="5723" y="5561"/>
                    <a:pt x="5812" y="5561"/>
                  </a:cubicBezTo>
                  <a:cubicBezTo>
                    <a:pt x="5985" y="5561"/>
                    <a:pt x="6168" y="5503"/>
                    <a:pt x="6261" y="5393"/>
                  </a:cubicBezTo>
                  <a:cubicBezTo>
                    <a:pt x="6364" y="5275"/>
                    <a:pt x="6316" y="4792"/>
                    <a:pt x="6198" y="4585"/>
                  </a:cubicBezTo>
                  <a:cubicBezTo>
                    <a:pt x="5668" y="3642"/>
                    <a:pt x="4470" y="1882"/>
                    <a:pt x="4422" y="1882"/>
                  </a:cubicBezTo>
                  <a:cubicBezTo>
                    <a:pt x="4422" y="1882"/>
                    <a:pt x="4421" y="1882"/>
                    <a:pt x="4421" y="1883"/>
                  </a:cubicBezTo>
                  <a:cubicBezTo>
                    <a:pt x="3577" y="946"/>
                    <a:pt x="2625" y="271"/>
                    <a:pt x="1497" y="39"/>
                  </a:cubicBezTo>
                  <a:cubicBezTo>
                    <a:pt x="1367" y="13"/>
                    <a:pt x="1245" y="0"/>
                    <a:pt x="1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4"/>
            <p:cNvSpPr/>
            <p:nvPr/>
          </p:nvSpPr>
          <p:spPr>
            <a:xfrm>
              <a:off x="3767929" y="4010232"/>
              <a:ext cx="100296" cy="87627"/>
            </a:xfrm>
            <a:custGeom>
              <a:avLst/>
              <a:gdLst/>
              <a:ahLst/>
              <a:cxnLst/>
              <a:rect l="l" t="t" r="r" b="b"/>
              <a:pathLst>
                <a:path w="6365" h="5561" extrusionOk="0">
                  <a:moveTo>
                    <a:pt x="1132" y="0"/>
                  </a:moveTo>
                  <a:cubicBezTo>
                    <a:pt x="681" y="0"/>
                    <a:pt x="365" y="204"/>
                    <a:pt x="188" y="596"/>
                  </a:cubicBezTo>
                  <a:cubicBezTo>
                    <a:pt x="0" y="1020"/>
                    <a:pt x="19" y="1425"/>
                    <a:pt x="314" y="1768"/>
                  </a:cubicBezTo>
                  <a:cubicBezTo>
                    <a:pt x="480" y="1956"/>
                    <a:pt x="668" y="2126"/>
                    <a:pt x="867" y="2277"/>
                  </a:cubicBezTo>
                  <a:cubicBezTo>
                    <a:pt x="1929" y="3077"/>
                    <a:pt x="2987" y="3885"/>
                    <a:pt x="4067" y="4655"/>
                  </a:cubicBezTo>
                  <a:cubicBezTo>
                    <a:pt x="4535" y="4991"/>
                    <a:pt x="5037" y="5278"/>
                    <a:pt x="5568" y="5514"/>
                  </a:cubicBezTo>
                  <a:cubicBezTo>
                    <a:pt x="5637" y="5546"/>
                    <a:pt x="5723" y="5561"/>
                    <a:pt x="5812" y="5561"/>
                  </a:cubicBezTo>
                  <a:cubicBezTo>
                    <a:pt x="5985" y="5561"/>
                    <a:pt x="6168" y="5503"/>
                    <a:pt x="6261" y="5393"/>
                  </a:cubicBezTo>
                  <a:cubicBezTo>
                    <a:pt x="6364" y="5275"/>
                    <a:pt x="6316" y="4792"/>
                    <a:pt x="6198" y="4585"/>
                  </a:cubicBezTo>
                  <a:cubicBezTo>
                    <a:pt x="5668" y="3642"/>
                    <a:pt x="4470" y="1882"/>
                    <a:pt x="4422" y="1882"/>
                  </a:cubicBezTo>
                  <a:cubicBezTo>
                    <a:pt x="4422" y="1882"/>
                    <a:pt x="4421" y="1882"/>
                    <a:pt x="4421" y="1883"/>
                  </a:cubicBezTo>
                  <a:cubicBezTo>
                    <a:pt x="3577" y="946"/>
                    <a:pt x="2625" y="271"/>
                    <a:pt x="1497" y="39"/>
                  </a:cubicBezTo>
                  <a:cubicBezTo>
                    <a:pt x="1367" y="13"/>
                    <a:pt x="1245" y="0"/>
                    <a:pt x="1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4"/>
            <p:cNvSpPr/>
            <p:nvPr/>
          </p:nvSpPr>
          <p:spPr>
            <a:xfrm>
              <a:off x="3779132" y="4107103"/>
              <a:ext cx="75084" cy="112950"/>
            </a:xfrm>
            <a:custGeom>
              <a:avLst/>
              <a:gdLst/>
              <a:ahLst/>
              <a:cxnLst/>
              <a:rect l="l" t="t" r="r" b="b"/>
              <a:pathLst>
                <a:path w="4765" h="7168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126"/>
                    <a:pt x="38" y="214"/>
                    <a:pt x="52" y="292"/>
                  </a:cubicBezTo>
                  <a:cubicBezTo>
                    <a:pt x="67" y="369"/>
                    <a:pt x="78" y="432"/>
                    <a:pt x="86" y="495"/>
                  </a:cubicBezTo>
                  <a:cubicBezTo>
                    <a:pt x="174" y="1022"/>
                    <a:pt x="244" y="1557"/>
                    <a:pt x="344" y="2080"/>
                  </a:cubicBezTo>
                  <a:cubicBezTo>
                    <a:pt x="373" y="2253"/>
                    <a:pt x="410" y="2427"/>
                    <a:pt x="451" y="2600"/>
                  </a:cubicBezTo>
                  <a:cubicBezTo>
                    <a:pt x="491" y="2766"/>
                    <a:pt x="554" y="2925"/>
                    <a:pt x="635" y="3076"/>
                  </a:cubicBezTo>
                  <a:cubicBezTo>
                    <a:pt x="712" y="3227"/>
                    <a:pt x="805" y="3374"/>
                    <a:pt x="893" y="3518"/>
                  </a:cubicBezTo>
                  <a:cubicBezTo>
                    <a:pt x="1173" y="3979"/>
                    <a:pt x="1450" y="4436"/>
                    <a:pt x="1734" y="4893"/>
                  </a:cubicBezTo>
                  <a:cubicBezTo>
                    <a:pt x="2018" y="5347"/>
                    <a:pt x="2305" y="5800"/>
                    <a:pt x="2600" y="6247"/>
                  </a:cubicBezTo>
                  <a:cubicBezTo>
                    <a:pt x="2744" y="6460"/>
                    <a:pt x="2921" y="6652"/>
                    <a:pt x="3127" y="6811"/>
                  </a:cubicBezTo>
                  <a:cubicBezTo>
                    <a:pt x="3242" y="6899"/>
                    <a:pt x="3371" y="6973"/>
                    <a:pt x="3504" y="7036"/>
                  </a:cubicBezTo>
                  <a:cubicBezTo>
                    <a:pt x="3622" y="7087"/>
                    <a:pt x="3743" y="7124"/>
                    <a:pt x="3872" y="7146"/>
                  </a:cubicBezTo>
                  <a:cubicBezTo>
                    <a:pt x="3943" y="7160"/>
                    <a:pt x="4014" y="7167"/>
                    <a:pt x="4085" y="7167"/>
                  </a:cubicBezTo>
                  <a:cubicBezTo>
                    <a:pt x="4125" y="7167"/>
                    <a:pt x="4164" y="7165"/>
                    <a:pt x="4204" y="7161"/>
                  </a:cubicBezTo>
                  <a:cubicBezTo>
                    <a:pt x="4411" y="7135"/>
                    <a:pt x="4580" y="7054"/>
                    <a:pt x="4676" y="6921"/>
                  </a:cubicBezTo>
                  <a:cubicBezTo>
                    <a:pt x="4724" y="6855"/>
                    <a:pt x="4753" y="6774"/>
                    <a:pt x="4761" y="6693"/>
                  </a:cubicBezTo>
                  <a:cubicBezTo>
                    <a:pt x="4765" y="6645"/>
                    <a:pt x="4761" y="6601"/>
                    <a:pt x="4753" y="6553"/>
                  </a:cubicBezTo>
                  <a:cubicBezTo>
                    <a:pt x="4602" y="5598"/>
                    <a:pt x="4200" y="4775"/>
                    <a:pt x="3692" y="4056"/>
                  </a:cubicBezTo>
                  <a:cubicBezTo>
                    <a:pt x="3441" y="3702"/>
                    <a:pt x="3179" y="3363"/>
                    <a:pt x="2906" y="3035"/>
                  </a:cubicBezTo>
                  <a:cubicBezTo>
                    <a:pt x="2637" y="2703"/>
                    <a:pt x="2357" y="2383"/>
                    <a:pt x="2073" y="2069"/>
                  </a:cubicBezTo>
                  <a:cubicBezTo>
                    <a:pt x="1937" y="1914"/>
                    <a:pt x="1793" y="1763"/>
                    <a:pt x="1649" y="1616"/>
                  </a:cubicBezTo>
                  <a:cubicBezTo>
                    <a:pt x="1361" y="1321"/>
                    <a:pt x="1066" y="1033"/>
                    <a:pt x="775" y="745"/>
                  </a:cubicBezTo>
                  <a:cubicBezTo>
                    <a:pt x="628" y="602"/>
                    <a:pt x="480" y="454"/>
                    <a:pt x="333" y="310"/>
                  </a:cubicBezTo>
                  <a:cubicBezTo>
                    <a:pt x="252" y="229"/>
                    <a:pt x="167" y="155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4"/>
            <p:cNvSpPr/>
            <p:nvPr/>
          </p:nvSpPr>
          <p:spPr>
            <a:xfrm>
              <a:off x="3779132" y="4107103"/>
              <a:ext cx="75084" cy="112950"/>
            </a:xfrm>
            <a:custGeom>
              <a:avLst/>
              <a:gdLst/>
              <a:ahLst/>
              <a:cxnLst/>
              <a:rect l="l" t="t" r="r" b="b"/>
              <a:pathLst>
                <a:path w="4765" h="7168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126"/>
                    <a:pt x="38" y="214"/>
                    <a:pt x="52" y="292"/>
                  </a:cubicBezTo>
                  <a:cubicBezTo>
                    <a:pt x="67" y="369"/>
                    <a:pt x="78" y="432"/>
                    <a:pt x="86" y="495"/>
                  </a:cubicBezTo>
                  <a:cubicBezTo>
                    <a:pt x="174" y="1022"/>
                    <a:pt x="244" y="1557"/>
                    <a:pt x="344" y="2080"/>
                  </a:cubicBezTo>
                  <a:cubicBezTo>
                    <a:pt x="373" y="2253"/>
                    <a:pt x="410" y="2427"/>
                    <a:pt x="451" y="2600"/>
                  </a:cubicBezTo>
                  <a:cubicBezTo>
                    <a:pt x="491" y="2766"/>
                    <a:pt x="554" y="2925"/>
                    <a:pt x="635" y="3076"/>
                  </a:cubicBezTo>
                  <a:cubicBezTo>
                    <a:pt x="712" y="3227"/>
                    <a:pt x="805" y="3374"/>
                    <a:pt x="893" y="3518"/>
                  </a:cubicBezTo>
                  <a:cubicBezTo>
                    <a:pt x="1173" y="3979"/>
                    <a:pt x="1450" y="4436"/>
                    <a:pt x="1734" y="4893"/>
                  </a:cubicBezTo>
                  <a:cubicBezTo>
                    <a:pt x="2018" y="5347"/>
                    <a:pt x="2305" y="5800"/>
                    <a:pt x="2600" y="6247"/>
                  </a:cubicBezTo>
                  <a:cubicBezTo>
                    <a:pt x="2744" y="6460"/>
                    <a:pt x="2921" y="6652"/>
                    <a:pt x="3127" y="6811"/>
                  </a:cubicBezTo>
                  <a:cubicBezTo>
                    <a:pt x="3242" y="6899"/>
                    <a:pt x="3371" y="6973"/>
                    <a:pt x="3504" y="7036"/>
                  </a:cubicBezTo>
                  <a:cubicBezTo>
                    <a:pt x="3622" y="7087"/>
                    <a:pt x="3743" y="7124"/>
                    <a:pt x="3872" y="7146"/>
                  </a:cubicBezTo>
                  <a:cubicBezTo>
                    <a:pt x="3943" y="7160"/>
                    <a:pt x="4014" y="7167"/>
                    <a:pt x="4085" y="7167"/>
                  </a:cubicBezTo>
                  <a:cubicBezTo>
                    <a:pt x="4125" y="7167"/>
                    <a:pt x="4164" y="7165"/>
                    <a:pt x="4204" y="7161"/>
                  </a:cubicBezTo>
                  <a:cubicBezTo>
                    <a:pt x="4411" y="7135"/>
                    <a:pt x="4580" y="7054"/>
                    <a:pt x="4676" y="6921"/>
                  </a:cubicBezTo>
                  <a:cubicBezTo>
                    <a:pt x="4724" y="6855"/>
                    <a:pt x="4753" y="6774"/>
                    <a:pt x="4761" y="6693"/>
                  </a:cubicBezTo>
                  <a:cubicBezTo>
                    <a:pt x="4765" y="6645"/>
                    <a:pt x="4761" y="6601"/>
                    <a:pt x="4753" y="6553"/>
                  </a:cubicBezTo>
                  <a:cubicBezTo>
                    <a:pt x="4602" y="5598"/>
                    <a:pt x="4200" y="4775"/>
                    <a:pt x="3692" y="4056"/>
                  </a:cubicBezTo>
                  <a:cubicBezTo>
                    <a:pt x="3441" y="3702"/>
                    <a:pt x="3179" y="3363"/>
                    <a:pt x="2906" y="3035"/>
                  </a:cubicBezTo>
                  <a:cubicBezTo>
                    <a:pt x="2637" y="2703"/>
                    <a:pt x="2357" y="2383"/>
                    <a:pt x="2073" y="2069"/>
                  </a:cubicBezTo>
                  <a:cubicBezTo>
                    <a:pt x="1937" y="1914"/>
                    <a:pt x="1793" y="1763"/>
                    <a:pt x="1649" y="1616"/>
                  </a:cubicBezTo>
                  <a:cubicBezTo>
                    <a:pt x="1361" y="1321"/>
                    <a:pt x="1066" y="1033"/>
                    <a:pt x="775" y="745"/>
                  </a:cubicBezTo>
                  <a:cubicBezTo>
                    <a:pt x="628" y="602"/>
                    <a:pt x="480" y="454"/>
                    <a:pt x="333" y="310"/>
                  </a:cubicBezTo>
                  <a:cubicBezTo>
                    <a:pt x="252" y="229"/>
                    <a:pt x="167" y="155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4"/>
            <p:cNvSpPr/>
            <p:nvPr/>
          </p:nvSpPr>
          <p:spPr>
            <a:xfrm>
              <a:off x="3779132" y="4107103"/>
              <a:ext cx="75084" cy="112950"/>
            </a:xfrm>
            <a:custGeom>
              <a:avLst/>
              <a:gdLst/>
              <a:ahLst/>
              <a:cxnLst/>
              <a:rect l="l" t="t" r="r" b="b"/>
              <a:pathLst>
                <a:path w="4765" h="7168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126"/>
                    <a:pt x="38" y="214"/>
                    <a:pt x="52" y="292"/>
                  </a:cubicBezTo>
                  <a:cubicBezTo>
                    <a:pt x="67" y="369"/>
                    <a:pt x="78" y="432"/>
                    <a:pt x="86" y="495"/>
                  </a:cubicBezTo>
                  <a:cubicBezTo>
                    <a:pt x="174" y="1022"/>
                    <a:pt x="244" y="1557"/>
                    <a:pt x="344" y="2080"/>
                  </a:cubicBezTo>
                  <a:cubicBezTo>
                    <a:pt x="373" y="2253"/>
                    <a:pt x="410" y="2427"/>
                    <a:pt x="451" y="2600"/>
                  </a:cubicBezTo>
                  <a:cubicBezTo>
                    <a:pt x="491" y="2766"/>
                    <a:pt x="554" y="2925"/>
                    <a:pt x="635" y="3076"/>
                  </a:cubicBezTo>
                  <a:cubicBezTo>
                    <a:pt x="712" y="3227"/>
                    <a:pt x="805" y="3374"/>
                    <a:pt x="893" y="3518"/>
                  </a:cubicBezTo>
                  <a:cubicBezTo>
                    <a:pt x="1173" y="3979"/>
                    <a:pt x="1450" y="4436"/>
                    <a:pt x="1734" y="4893"/>
                  </a:cubicBezTo>
                  <a:cubicBezTo>
                    <a:pt x="2018" y="5347"/>
                    <a:pt x="2305" y="5800"/>
                    <a:pt x="2600" y="6247"/>
                  </a:cubicBezTo>
                  <a:cubicBezTo>
                    <a:pt x="2744" y="6460"/>
                    <a:pt x="2921" y="6652"/>
                    <a:pt x="3127" y="6811"/>
                  </a:cubicBezTo>
                  <a:cubicBezTo>
                    <a:pt x="3242" y="6899"/>
                    <a:pt x="3371" y="6973"/>
                    <a:pt x="3504" y="7036"/>
                  </a:cubicBezTo>
                  <a:cubicBezTo>
                    <a:pt x="3622" y="7087"/>
                    <a:pt x="3743" y="7124"/>
                    <a:pt x="3872" y="7146"/>
                  </a:cubicBezTo>
                  <a:cubicBezTo>
                    <a:pt x="3943" y="7160"/>
                    <a:pt x="4014" y="7167"/>
                    <a:pt x="4085" y="7167"/>
                  </a:cubicBezTo>
                  <a:cubicBezTo>
                    <a:pt x="4125" y="7167"/>
                    <a:pt x="4164" y="7165"/>
                    <a:pt x="4204" y="7161"/>
                  </a:cubicBezTo>
                  <a:cubicBezTo>
                    <a:pt x="4411" y="7135"/>
                    <a:pt x="4580" y="7054"/>
                    <a:pt x="4676" y="6921"/>
                  </a:cubicBezTo>
                  <a:cubicBezTo>
                    <a:pt x="4724" y="6855"/>
                    <a:pt x="4753" y="6774"/>
                    <a:pt x="4761" y="6693"/>
                  </a:cubicBezTo>
                  <a:cubicBezTo>
                    <a:pt x="4765" y="6645"/>
                    <a:pt x="4761" y="6601"/>
                    <a:pt x="4753" y="6553"/>
                  </a:cubicBezTo>
                  <a:cubicBezTo>
                    <a:pt x="4602" y="5598"/>
                    <a:pt x="4200" y="4775"/>
                    <a:pt x="3692" y="4056"/>
                  </a:cubicBezTo>
                  <a:cubicBezTo>
                    <a:pt x="3441" y="3702"/>
                    <a:pt x="3179" y="3363"/>
                    <a:pt x="2906" y="3035"/>
                  </a:cubicBezTo>
                  <a:cubicBezTo>
                    <a:pt x="2637" y="2703"/>
                    <a:pt x="2357" y="2383"/>
                    <a:pt x="2073" y="2069"/>
                  </a:cubicBezTo>
                  <a:cubicBezTo>
                    <a:pt x="1937" y="1914"/>
                    <a:pt x="1793" y="1763"/>
                    <a:pt x="1649" y="1616"/>
                  </a:cubicBezTo>
                  <a:cubicBezTo>
                    <a:pt x="1361" y="1321"/>
                    <a:pt x="1066" y="1033"/>
                    <a:pt x="775" y="745"/>
                  </a:cubicBezTo>
                  <a:cubicBezTo>
                    <a:pt x="628" y="602"/>
                    <a:pt x="480" y="454"/>
                    <a:pt x="333" y="310"/>
                  </a:cubicBezTo>
                  <a:cubicBezTo>
                    <a:pt x="252" y="229"/>
                    <a:pt x="167" y="155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4"/>
            <p:cNvSpPr/>
            <p:nvPr/>
          </p:nvSpPr>
          <p:spPr>
            <a:xfrm>
              <a:off x="3771301" y="4163685"/>
              <a:ext cx="51369" cy="103259"/>
            </a:xfrm>
            <a:custGeom>
              <a:avLst/>
              <a:gdLst/>
              <a:ahLst/>
              <a:cxnLst/>
              <a:rect l="l" t="t" r="r" b="b"/>
              <a:pathLst>
                <a:path w="3260" h="6553" extrusionOk="0">
                  <a:moveTo>
                    <a:pt x="494" y="1"/>
                  </a:moveTo>
                  <a:cubicBezTo>
                    <a:pt x="381" y="1"/>
                    <a:pt x="290" y="132"/>
                    <a:pt x="203" y="388"/>
                  </a:cubicBezTo>
                  <a:cubicBezTo>
                    <a:pt x="111" y="661"/>
                    <a:pt x="0" y="963"/>
                    <a:pt x="15" y="1247"/>
                  </a:cubicBezTo>
                  <a:cubicBezTo>
                    <a:pt x="70" y="2549"/>
                    <a:pt x="148" y="3847"/>
                    <a:pt x="266" y="5141"/>
                  </a:cubicBezTo>
                  <a:cubicBezTo>
                    <a:pt x="273" y="5211"/>
                    <a:pt x="284" y="5281"/>
                    <a:pt x="302" y="5351"/>
                  </a:cubicBezTo>
                  <a:cubicBezTo>
                    <a:pt x="431" y="5897"/>
                    <a:pt x="811" y="6306"/>
                    <a:pt x="1261" y="6442"/>
                  </a:cubicBezTo>
                  <a:cubicBezTo>
                    <a:pt x="1409" y="6487"/>
                    <a:pt x="1556" y="6520"/>
                    <a:pt x="1711" y="6534"/>
                  </a:cubicBezTo>
                  <a:cubicBezTo>
                    <a:pt x="1785" y="6546"/>
                    <a:pt x="1858" y="6549"/>
                    <a:pt x="1932" y="6553"/>
                  </a:cubicBezTo>
                  <a:cubicBezTo>
                    <a:pt x="2006" y="6553"/>
                    <a:pt x="2080" y="6553"/>
                    <a:pt x="2150" y="6546"/>
                  </a:cubicBezTo>
                  <a:cubicBezTo>
                    <a:pt x="2282" y="6538"/>
                    <a:pt x="2411" y="6516"/>
                    <a:pt x="2537" y="6475"/>
                  </a:cubicBezTo>
                  <a:cubicBezTo>
                    <a:pt x="2644" y="6446"/>
                    <a:pt x="2740" y="6394"/>
                    <a:pt x="2824" y="6324"/>
                  </a:cubicBezTo>
                  <a:cubicBezTo>
                    <a:pt x="3226" y="5974"/>
                    <a:pt x="3259" y="5458"/>
                    <a:pt x="3204" y="4919"/>
                  </a:cubicBezTo>
                  <a:cubicBezTo>
                    <a:pt x="3105" y="3998"/>
                    <a:pt x="2776" y="3168"/>
                    <a:pt x="2323" y="2434"/>
                  </a:cubicBezTo>
                  <a:cubicBezTo>
                    <a:pt x="1855" y="1667"/>
                    <a:pt x="1338" y="941"/>
                    <a:pt x="804" y="241"/>
                  </a:cubicBezTo>
                  <a:cubicBezTo>
                    <a:pt x="682" y="80"/>
                    <a:pt x="581" y="1"/>
                    <a:pt x="4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4"/>
            <p:cNvSpPr/>
            <p:nvPr/>
          </p:nvSpPr>
          <p:spPr>
            <a:xfrm>
              <a:off x="3771301" y="4163685"/>
              <a:ext cx="51369" cy="103259"/>
            </a:xfrm>
            <a:custGeom>
              <a:avLst/>
              <a:gdLst/>
              <a:ahLst/>
              <a:cxnLst/>
              <a:rect l="l" t="t" r="r" b="b"/>
              <a:pathLst>
                <a:path w="3260" h="6553" extrusionOk="0">
                  <a:moveTo>
                    <a:pt x="494" y="1"/>
                  </a:moveTo>
                  <a:cubicBezTo>
                    <a:pt x="381" y="1"/>
                    <a:pt x="290" y="132"/>
                    <a:pt x="203" y="388"/>
                  </a:cubicBezTo>
                  <a:cubicBezTo>
                    <a:pt x="111" y="661"/>
                    <a:pt x="0" y="963"/>
                    <a:pt x="15" y="1247"/>
                  </a:cubicBezTo>
                  <a:cubicBezTo>
                    <a:pt x="70" y="2549"/>
                    <a:pt x="148" y="3847"/>
                    <a:pt x="266" y="5141"/>
                  </a:cubicBezTo>
                  <a:cubicBezTo>
                    <a:pt x="273" y="5211"/>
                    <a:pt x="284" y="5281"/>
                    <a:pt x="302" y="5351"/>
                  </a:cubicBezTo>
                  <a:cubicBezTo>
                    <a:pt x="431" y="5897"/>
                    <a:pt x="811" y="6306"/>
                    <a:pt x="1261" y="6442"/>
                  </a:cubicBezTo>
                  <a:cubicBezTo>
                    <a:pt x="1409" y="6487"/>
                    <a:pt x="1556" y="6520"/>
                    <a:pt x="1711" y="6534"/>
                  </a:cubicBezTo>
                  <a:cubicBezTo>
                    <a:pt x="1785" y="6546"/>
                    <a:pt x="1858" y="6549"/>
                    <a:pt x="1932" y="6553"/>
                  </a:cubicBezTo>
                  <a:cubicBezTo>
                    <a:pt x="2006" y="6553"/>
                    <a:pt x="2080" y="6553"/>
                    <a:pt x="2150" y="6546"/>
                  </a:cubicBezTo>
                  <a:cubicBezTo>
                    <a:pt x="2282" y="6538"/>
                    <a:pt x="2411" y="6516"/>
                    <a:pt x="2537" y="6475"/>
                  </a:cubicBezTo>
                  <a:cubicBezTo>
                    <a:pt x="2644" y="6446"/>
                    <a:pt x="2740" y="6394"/>
                    <a:pt x="2824" y="6324"/>
                  </a:cubicBezTo>
                  <a:cubicBezTo>
                    <a:pt x="3226" y="5974"/>
                    <a:pt x="3259" y="5458"/>
                    <a:pt x="3204" y="4919"/>
                  </a:cubicBezTo>
                  <a:cubicBezTo>
                    <a:pt x="3105" y="3998"/>
                    <a:pt x="2776" y="3168"/>
                    <a:pt x="2323" y="2434"/>
                  </a:cubicBezTo>
                  <a:cubicBezTo>
                    <a:pt x="1855" y="1667"/>
                    <a:pt x="1338" y="941"/>
                    <a:pt x="804" y="241"/>
                  </a:cubicBezTo>
                  <a:cubicBezTo>
                    <a:pt x="682" y="80"/>
                    <a:pt x="581" y="1"/>
                    <a:pt x="4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4"/>
            <p:cNvSpPr/>
            <p:nvPr/>
          </p:nvSpPr>
          <p:spPr>
            <a:xfrm>
              <a:off x="3815798" y="3838707"/>
              <a:ext cx="168905" cy="95412"/>
            </a:xfrm>
            <a:custGeom>
              <a:avLst/>
              <a:gdLst/>
              <a:ahLst/>
              <a:cxnLst/>
              <a:rect l="l" t="t" r="r" b="b"/>
              <a:pathLst>
                <a:path w="10719" h="6055" extrusionOk="0">
                  <a:moveTo>
                    <a:pt x="4569" y="1"/>
                  </a:moveTo>
                  <a:cubicBezTo>
                    <a:pt x="4468" y="1"/>
                    <a:pt x="4364" y="28"/>
                    <a:pt x="4311" y="89"/>
                  </a:cubicBezTo>
                  <a:cubicBezTo>
                    <a:pt x="3437" y="1077"/>
                    <a:pt x="2349" y="1589"/>
                    <a:pt x="1272" y="2131"/>
                  </a:cubicBezTo>
                  <a:cubicBezTo>
                    <a:pt x="856" y="2341"/>
                    <a:pt x="432" y="2537"/>
                    <a:pt x="11" y="2740"/>
                  </a:cubicBezTo>
                  <a:lnTo>
                    <a:pt x="0" y="2858"/>
                  </a:lnTo>
                  <a:cubicBezTo>
                    <a:pt x="823" y="3230"/>
                    <a:pt x="1637" y="3614"/>
                    <a:pt x="2463" y="3975"/>
                  </a:cubicBezTo>
                  <a:cubicBezTo>
                    <a:pt x="3879" y="4594"/>
                    <a:pt x="5299" y="5203"/>
                    <a:pt x="6718" y="5800"/>
                  </a:cubicBezTo>
                  <a:cubicBezTo>
                    <a:pt x="7125" y="5971"/>
                    <a:pt x="7531" y="6055"/>
                    <a:pt x="7935" y="6055"/>
                  </a:cubicBezTo>
                  <a:cubicBezTo>
                    <a:pt x="8391" y="6055"/>
                    <a:pt x="8844" y="5948"/>
                    <a:pt x="9292" y="5741"/>
                  </a:cubicBezTo>
                  <a:cubicBezTo>
                    <a:pt x="10195" y="5324"/>
                    <a:pt x="10590" y="4417"/>
                    <a:pt x="10697" y="3322"/>
                  </a:cubicBezTo>
                  <a:cubicBezTo>
                    <a:pt x="10719" y="3123"/>
                    <a:pt x="10616" y="2836"/>
                    <a:pt x="10479" y="2633"/>
                  </a:cubicBezTo>
                  <a:cubicBezTo>
                    <a:pt x="10439" y="2570"/>
                    <a:pt x="10391" y="2511"/>
                    <a:pt x="10339" y="2463"/>
                  </a:cubicBezTo>
                  <a:cubicBezTo>
                    <a:pt x="10228" y="2367"/>
                    <a:pt x="10118" y="2271"/>
                    <a:pt x="10003" y="2179"/>
                  </a:cubicBezTo>
                  <a:cubicBezTo>
                    <a:pt x="9782" y="1995"/>
                    <a:pt x="9546" y="1829"/>
                    <a:pt x="9299" y="1681"/>
                  </a:cubicBezTo>
                  <a:cubicBezTo>
                    <a:pt x="9181" y="1615"/>
                    <a:pt x="9056" y="1556"/>
                    <a:pt x="8927" y="1504"/>
                  </a:cubicBezTo>
                  <a:cubicBezTo>
                    <a:pt x="7537" y="959"/>
                    <a:pt x="6125" y="502"/>
                    <a:pt x="4716" y="22"/>
                  </a:cubicBezTo>
                  <a:cubicBezTo>
                    <a:pt x="4673" y="8"/>
                    <a:pt x="4621" y="1"/>
                    <a:pt x="4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4"/>
            <p:cNvSpPr/>
            <p:nvPr/>
          </p:nvSpPr>
          <p:spPr>
            <a:xfrm>
              <a:off x="3815798" y="3838707"/>
              <a:ext cx="168905" cy="95412"/>
            </a:xfrm>
            <a:custGeom>
              <a:avLst/>
              <a:gdLst/>
              <a:ahLst/>
              <a:cxnLst/>
              <a:rect l="l" t="t" r="r" b="b"/>
              <a:pathLst>
                <a:path w="10719" h="6055" extrusionOk="0">
                  <a:moveTo>
                    <a:pt x="4569" y="1"/>
                  </a:moveTo>
                  <a:cubicBezTo>
                    <a:pt x="4468" y="1"/>
                    <a:pt x="4364" y="28"/>
                    <a:pt x="4311" y="89"/>
                  </a:cubicBezTo>
                  <a:cubicBezTo>
                    <a:pt x="3437" y="1077"/>
                    <a:pt x="2349" y="1589"/>
                    <a:pt x="1272" y="2131"/>
                  </a:cubicBezTo>
                  <a:cubicBezTo>
                    <a:pt x="856" y="2341"/>
                    <a:pt x="432" y="2537"/>
                    <a:pt x="11" y="2740"/>
                  </a:cubicBezTo>
                  <a:lnTo>
                    <a:pt x="0" y="2858"/>
                  </a:lnTo>
                  <a:cubicBezTo>
                    <a:pt x="823" y="3230"/>
                    <a:pt x="1637" y="3614"/>
                    <a:pt x="2463" y="3975"/>
                  </a:cubicBezTo>
                  <a:cubicBezTo>
                    <a:pt x="3879" y="4594"/>
                    <a:pt x="5299" y="5203"/>
                    <a:pt x="6718" y="5800"/>
                  </a:cubicBezTo>
                  <a:cubicBezTo>
                    <a:pt x="7125" y="5971"/>
                    <a:pt x="7531" y="6055"/>
                    <a:pt x="7935" y="6055"/>
                  </a:cubicBezTo>
                  <a:cubicBezTo>
                    <a:pt x="8391" y="6055"/>
                    <a:pt x="8844" y="5948"/>
                    <a:pt x="9292" y="5741"/>
                  </a:cubicBezTo>
                  <a:cubicBezTo>
                    <a:pt x="10195" y="5324"/>
                    <a:pt x="10590" y="4417"/>
                    <a:pt x="10697" y="3322"/>
                  </a:cubicBezTo>
                  <a:cubicBezTo>
                    <a:pt x="10719" y="3123"/>
                    <a:pt x="10616" y="2836"/>
                    <a:pt x="10479" y="2633"/>
                  </a:cubicBezTo>
                  <a:cubicBezTo>
                    <a:pt x="10439" y="2570"/>
                    <a:pt x="10391" y="2511"/>
                    <a:pt x="10339" y="2463"/>
                  </a:cubicBezTo>
                  <a:cubicBezTo>
                    <a:pt x="10228" y="2367"/>
                    <a:pt x="10118" y="2271"/>
                    <a:pt x="10003" y="2179"/>
                  </a:cubicBezTo>
                  <a:cubicBezTo>
                    <a:pt x="9782" y="1995"/>
                    <a:pt x="9546" y="1829"/>
                    <a:pt x="9299" y="1681"/>
                  </a:cubicBezTo>
                  <a:cubicBezTo>
                    <a:pt x="9181" y="1615"/>
                    <a:pt x="9056" y="1556"/>
                    <a:pt x="8927" y="1504"/>
                  </a:cubicBezTo>
                  <a:cubicBezTo>
                    <a:pt x="7537" y="959"/>
                    <a:pt x="6125" y="502"/>
                    <a:pt x="4716" y="22"/>
                  </a:cubicBezTo>
                  <a:cubicBezTo>
                    <a:pt x="4673" y="8"/>
                    <a:pt x="4621" y="1"/>
                    <a:pt x="4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4"/>
            <p:cNvSpPr/>
            <p:nvPr/>
          </p:nvSpPr>
          <p:spPr>
            <a:xfrm>
              <a:off x="3763738" y="4052696"/>
              <a:ext cx="104882" cy="122767"/>
            </a:xfrm>
            <a:custGeom>
              <a:avLst/>
              <a:gdLst/>
              <a:ahLst/>
              <a:cxnLst/>
              <a:rect l="l" t="t" r="r" b="b"/>
              <a:pathLst>
                <a:path w="6656" h="7791" extrusionOk="0">
                  <a:moveTo>
                    <a:pt x="811" y="1"/>
                  </a:moveTo>
                  <a:cubicBezTo>
                    <a:pt x="391" y="1"/>
                    <a:pt x="0" y="703"/>
                    <a:pt x="15" y="1024"/>
                  </a:cubicBezTo>
                  <a:cubicBezTo>
                    <a:pt x="30" y="1584"/>
                    <a:pt x="277" y="2112"/>
                    <a:pt x="701" y="2480"/>
                  </a:cubicBezTo>
                  <a:cubicBezTo>
                    <a:pt x="1479" y="3177"/>
                    <a:pt x="4038" y="5906"/>
                    <a:pt x="4562" y="6536"/>
                  </a:cubicBezTo>
                  <a:cubicBezTo>
                    <a:pt x="4735" y="6746"/>
                    <a:pt x="4916" y="6956"/>
                    <a:pt x="5100" y="7152"/>
                  </a:cubicBezTo>
                  <a:cubicBezTo>
                    <a:pt x="5498" y="7570"/>
                    <a:pt x="5772" y="7790"/>
                    <a:pt x="5974" y="7790"/>
                  </a:cubicBezTo>
                  <a:cubicBezTo>
                    <a:pt x="6244" y="7790"/>
                    <a:pt x="6386" y="7396"/>
                    <a:pt x="6523" y="6554"/>
                  </a:cubicBezTo>
                  <a:cubicBezTo>
                    <a:pt x="6567" y="6282"/>
                    <a:pt x="6590" y="6001"/>
                    <a:pt x="6608" y="5725"/>
                  </a:cubicBezTo>
                  <a:cubicBezTo>
                    <a:pt x="6656" y="5058"/>
                    <a:pt x="6505" y="4493"/>
                    <a:pt x="6014" y="4099"/>
                  </a:cubicBezTo>
                  <a:cubicBezTo>
                    <a:pt x="4363" y="2760"/>
                    <a:pt x="2748" y="1352"/>
                    <a:pt x="1055" y="87"/>
                  </a:cubicBezTo>
                  <a:cubicBezTo>
                    <a:pt x="975" y="27"/>
                    <a:pt x="892" y="1"/>
                    <a:pt x="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4"/>
            <p:cNvSpPr/>
            <p:nvPr/>
          </p:nvSpPr>
          <p:spPr>
            <a:xfrm>
              <a:off x="3763738" y="4052696"/>
              <a:ext cx="104882" cy="122767"/>
            </a:xfrm>
            <a:custGeom>
              <a:avLst/>
              <a:gdLst/>
              <a:ahLst/>
              <a:cxnLst/>
              <a:rect l="l" t="t" r="r" b="b"/>
              <a:pathLst>
                <a:path w="6656" h="7791" extrusionOk="0">
                  <a:moveTo>
                    <a:pt x="811" y="1"/>
                  </a:moveTo>
                  <a:cubicBezTo>
                    <a:pt x="391" y="1"/>
                    <a:pt x="0" y="703"/>
                    <a:pt x="15" y="1024"/>
                  </a:cubicBezTo>
                  <a:cubicBezTo>
                    <a:pt x="30" y="1584"/>
                    <a:pt x="277" y="2112"/>
                    <a:pt x="701" y="2480"/>
                  </a:cubicBezTo>
                  <a:cubicBezTo>
                    <a:pt x="1479" y="3177"/>
                    <a:pt x="4038" y="5906"/>
                    <a:pt x="4562" y="6536"/>
                  </a:cubicBezTo>
                  <a:cubicBezTo>
                    <a:pt x="4735" y="6746"/>
                    <a:pt x="4916" y="6956"/>
                    <a:pt x="5100" y="7152"/>
                  </a:cubicBezTo>
                  <a:cubicBezTo>
                    <a:pt x="5498" y="7570"/>
                    <a:pt x="5772" y="7790"/>
                    <a:pt x="5974" y="7790"/>
                  </a:cubicBezTo>
                  <a:cubicBezTo>
                    <a:pt x="6244" y="7790"/>
                    <a:pt x="6386" y="7396"/>
                    <a:pt x="6523" y="6554"/>
                  </a:cubicBezTo>
                  <a:cubicBezTo>
                    <a:pt x="6567" y="6282"/>
                    <a:pt x="6590" y="6001"/>
                    <a:pt x="6608" y="5725"/>
                  </a:cubicBezTo>
                  <a:cubicBezTo>
                    <a:pt x="6656" y="5058"/>
                    <a:pt x="6505" y="4493"/>
                    <a:pt x="6014" y="4099"/>
                  </a:cubicBezTo>
                  <a:cubicBezTo>
                    <a:pt x="4363" y="2760"/>
                    <a:pt x="2748" y="1352"/>
                    <a:pt x="1055" y="87"/>
                  </a:cubicBezTo>
                  <a:cubicBezTo>
                    <a:pt x="975" y="27"/>
                    <a:pt x="892" y="1"/>
                    <a:pt x="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4"/>
            <p:cNvSpPr/>
            <p:nvPr/>
          </p:nvSpPr>
          <p:spPr>
            <a:xfrm>
              <a:off x="4062356" y="3761816"/>
              <a:ext cx="21052" cy="29120"/>
            </a:xfrm>
            <a:custGeom>
              <a:avLst/>
              <a:gdLst/>
              <a:ahLst/>
              <a:cxnLst/>
              <a:rect l="l" t="t" r="r" b="b"/>
              <a:pathLst>
                <a:path w="1336" h="1848" extrusionOk="0">
                  <a:moveTo>
                    <a:pt x="911" y="1"/>
                  </a:moveTo>
                  <a:cubicBezTo>
                    <a:pt x="900" y="1"/>
                    <a:pt x="889" y="1"/>
                    <a:pt x="878" y="2"/>
                  </a:cubicBezTo>
                  <a:cubicBezTo>
                    <a:pt x="834" y="6"/>
                    <a:pt x="789" y="17"/>
                    <a:pt x="749" y="32"/>
                  </a:cubicBezTo>
                  <a:cubicBezTo>
                    <a:pt x="550" y="102"/>
                    <a:pt x="384" y="231"/>
                    <a:pt x="262" y="404"/>
                  </a:cubicBezTo>
                  <a:cubicBezTo>
                    <a:pt x="0" y="769"/>
                    <a:pt x="82" y="1510"/>
                    <a:pt x="321" y="1768"/>
                  </a:cubicBezTo>
                  <a:cubicBezTo>
                    <a:pt x="373" y="1824"/>
                    <a:pt x="422" y="1848"/>
                    <a:pt x="471" y="1848"/>
                  </a:cubicBezTo>
                  <a:cubicBezTo>
                    <a:pt x="648" y="1848"/>
                    <a:pt x="813" y="1527"/>
                    <a:pt x="1018" y="1241"/>
                  </a:cubicBezTo>
                  <a:cubicBezTo>
                    <a:pt x="1051" y="1193"/>
                    <a:pt x="1081" y="1145"/>
                    <a:pt x="1110" y="1097"/>
                  </a:cubicBezTo>
                  <a:cubicBezTo>
                    <a:pt x="1169" y="1001"/>
                    <a:pt x="1217" y="898"/>
                    <a:pt x="1258" y="795"/>
                  </a:cubicBezTo>
                  <a:cubicBezTo>
                    <a:pt x="1276" y="743"/>
                    <a:pt x="1291" y="692"/>
                    <a:pt x="1306" y="640"/>
                  </a:cubicBezTo>
                  <a:cubicBezTo>
                    <a:pt x="1328" y="548"/>
                    <a:pt x="1335" y="452"/>
                    <a:pt x="1324" y="356"/>
                  </a:cubicBezTo>
                  <a:cubicBezTo>
                    <a:pt x="1313" y="271"/>
                    <a:pt x="1276" y="190"/>
                    <a:pt x="1217" y="124"/>
                  </a:cubicBezTo>
                  <a:cubicBezTo>
                    <a:pt x="1158" y="65"/>
                    <a:pt x="1084" y="24"/>
                    <a:pt x="1003" y="9"/>
                  </a:cubicBezTo>
                  <a:cubicBezTo>
                    <a:pt x="974" y="4"/>
                    <a:pt x="942" y="1"/>
                    <a:pt x="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4"/>
            <p:cNvSpPr/>
            <p:nvPr/>
          </p:nvSpPr>
          <p:spPr>
            <a:xfrm>
              <a:off x="4033884" y="3794085"/>
              <a:ext cx="19776" cy="20044"/>
            </a:xfrm>
            <a:custGeom>
              <a:avLst/>
              <a:gdLst/>
              <a:ahLst/>
              <a:cxnLst/>
              <a:rect l="l" t="t" r="r" b="b"/>
              <a:pathLst>
                <a:path w="1255" h="1272" extrusionOk="0">
                  <a:moveTo>
                    <a:pt x="362" y="0"/>
                  </a:moveTo>
                  <a:cubicBezTo>
                    <a:pt x="336" y="0"/>
                    <a:pt x="314" y="0"/>
                    <a:pt x="292" y="4"/>
                  </a:cubicBezTo>
                  <a:cubicBezTo>
                    <a:pt x="211" y="19"/>
                    <a:pt x="141" y="67"/>
                    <a:pt x="97" y="137"/>
                  </a:cubicBezTo>
                  <a:cubicBezTo>
                    <a:pt x="74" y="170"/>
                    <a:pt x="52" y="207"/>
                    <a:pt x="38" y="244"/>
                  </a:cubicBezTo>
                  <a:cubicBezTo>
                    <a:pt x="23" y="281"/>
                    <a:pt x="15" y="314"/>
                    <a:pt x="15" y="351"/>
                  </a:cubicBezTo>
                  <a:cubicBezTo>
                    <a:pt x="1" y="568"/>
                    <a:pt x="174" y="786"/>
                    <a:pt x="406" y="1033"/>
                  </a:cubicBezTo>
                  <a:cubicBezTo>
                    <a:pt x="558" y="1195"/>
                    <a:pt x="691" y="1271"/>
                    <a:pt x="811" y="1271"/>
                  </a:cubicBezTo>
                  <a:cubicBezTo>
                    <a:pt x="933" y="1271"/>
                    <a:pt x="1043" y="1193"/>
                    <a:pt x="1147" y="1048"/>
                  </a:cubicBezTo>
                  <a:cubicBezTo>
                    <a:pt x="1221" y="937"/>
                    <a:pt x="1254" y="801"/>
                    <a:pt x="1240" y="668"/>
                  </a:cubicBezTo>
                  <a:cubicBezTo>
                    <a:pt x="1229" y="576"/>
                    <a:pt x="1199" y="491"/>
                    <a:pt x="1151" y="413"/>
                  </a:cubicBezTo>
                  <a:cubicBezTo>
                    <a:pt x="1129" y="373"/>
                    <a:pt x="1099" y="336"/>
                    <a:pt x="1066" y="303"/>
                  </a:cubicBezTo>
                  <a:cubicBezTo>
                    <a:pt x="1000" y="236"/>
                    <a:pt x="915" y="185"/>
                    <a:pt x="819" y="159"/>
                  </a:cubicBezTo>
                  <a:cubicBezTo>
                    <a:pt x="760" y="141"/>
                    <a:pt x="705" y="118"/>
                    <a:pt x="650" y="93"/>
                  </a:cubicBezTo>
                  <a:cubicBezTo>
                    <a:pt x="557" y="45"/>
                    <a:pt x="462" y="15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4"/>
            <p:cNvSpPr/>
            <p:nvPr/>
          </p:nvSpPr>
          <p:spPr>
            <a:xfrm>
              <a:off x="3987449" y="3726442"/>
              <a:ext cx="55876" cy="48754"/>
            </a:xfrm>
            <a:custGeom>
              <a:avLst/>
              <a:gdLst/>
              <a:ahLst/>
              <a:cxnLst/>
              <a:rect l="l" t="t" r="r" b="b"/>
              <a:pathLst>
                <a:path w="3546" h="3094" extrusionOk="0">
                  <a:moveTo>
                    <a:pt x="664" y="0"/>
                  </a:moveTo>
                  <a:cubicBezTo>
                    <a:pt x="1" y="0"/>
                    <a:pt x="150" y="461"/>
                    <a:pt x="142" y="1156"/>
                  </a:cubicBezTo>
                  <a:cubicBezTo>
                    <a:pt x="131" y="2122"/>
                    <a:pt x="61" y="2527"/>
                    <a:pt x="1443" y="2701"/>
                  </a:cubicBezTo>
                  <a:cubicBezTo>
                    <a:pt x="1775" y="2741"/>
                    <a:pt x="2299" y="3073"/>
                    <a:pt x="2712" y="3091"/>
                  </a:cubicBezTo>
                  <a:cubicBezTo>
                    <a:pt x="2729" y="3093"/>
                    <a:pt x="2746" y="3093"/>
                    <a:pt x="2763" y="3093"/>
                  </a:cubicBezTo>
                  <a:cubicBezTo>
                    <a:pt x="2908" y="3093"/>
                    <a:pt x="3037" y="3049"/>
                    <a:pt x="3136" y="2933"/>
                  </a:cubicBezTo>
                  <a:cubicBezTo>
                    <a:pt x="3198" y="2855"/>
                    <a:pt x="3246" y="2767"/>
                    <a:pt x="3272" y="2671"/>
                  </a:cubicBezTo>
                  <a:cubicBezTo>
                    <a:pt x="3545" y="1768"/>
                    <a:pt x="2767" y="466"/>
                    <a:pt x="1783" y="201"/>
                  </a:cubicBezTo>
                  <a:cubicBezTo>
                    <a:pt x="1266" y="63"/>
                    <a:pt x="910" y="0"/>
                    <a:pt x="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4"/>
            <p:cNvSpPr/>
            <p:nvPr/>
          </p:nvSpPr>
          <p:spPr>
            <a:xfrm>
              <a:off x="3987449" y="3726442"/>
              <a:ext cx="55876" cy="48754"/>
            </a:xfrm>
            <a:custGeom>
              <a:avLst/>
              <a:gdLst/>
              <a:ahLst/>
              <a:cxnLst/>
              <a:rect l="l" t="t" r="r" b="b"/>
              <a:pathLst>
                <a:path w="3546" h="3094" extrusionOk="0">
                  <a:moveTo>
                    <a:pt x="664" y="0"/>
                  </a:moveTo>
                  <a:cubicBezTo>
                    <a:pt x="1" y="0"/>
                    <a:pt x="150" y="461"/>
                    <a:pt x="142" y="1156"/>
                  </a:cubicBezTo>
                  <a:cubicBezTo>
                    <a:pt x="131" y="2122"/>
                    <a:pt x="61" y="2527"/>
                    <a:pt x="1443" y="2701"/>
                  </a:cubicBezTo>
                  <a:cubicBezTo>
                    <a:pt x="1775" y="2741"/>
                    <a:pt x="2299" y="3073"/>
                    <a:pt x="2712" y="3091"/>
                  </a:cubicBezTo>
                  <a:cubicBezTo>
                    <a:pt x="2729" y="3093"/>
                    <a:pt x="2746" y="3093"/>
                    <a:pt x="2763" y="3093"/>
                  </a:cubicBezTo>
                  <a:cubicBezTo>
                    <a:pt x="2908" y="3093"/>
                    <a:pt x="3037" y="3049"/>
                    <a:pt x="3136" y="2933"/>
                  </a:cubicBezTo>
                  <a:cubicBezTo>
                    <a:pt x="3198" y="2855"/>
                    <a:pt x="3246" y="2767"/>
                    <a:pt x="3272" y="2671"/>
                  </a:cubicBezTo>
                  <a:cubicBezTo>
                    <a:pt x="3545" y="1768"/>
                    <a:pt x="2767" y="466"/>
                    <a:pt x="1783" y="201"/>
                  </a:cubicBezTo>
                  <a:cubicBezTo>
                    <a:pt x="1266" y="63"/>
                    <a:pt x="910" y="0"/>
                    <a:pt x="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4"/>
            <p:cNvSpPr/>
            <p:nvPr/>
          </p:nvSpPr>
          <p:spPr>
            <a:xfrm>
              <a:off x="3891791" y="3770844"/>
              <a:ext cx="134159" cy="84870"/>
            </a:xfrm>
            <a:custGeom>
              <a:avLst/>
              <a:gdLst/>
              <a:ahLst/>
              <a:cxnLst/>
              <a:rect l="l" t="t" r="r" b="b"/>
              <a:pathLst>
                <a:path w="8514" h="5386" extrusionOk="0">
                  <a:moveTo>
                    <a:pt x="5173" y="0"/>
                  </a:moveTo>
                  <a:cubicBezTo>
                    <a:pt x="5161" y="0"/>
                    <a:pt x="5149" y="0"/>
                    <a:pt x="5136" y="1"/>
                  </a:cubicBezTo>
                  <a:cubicBezTo>
                    <a:pt x="3448" y="4"/>
                    <a:pt x="1869" y="509"/>
                    <a:pt x="365" y="1383"/>
                  </a:cubicBezTo>
                  <a:cubicBezTo>
                    <a:pt x="111" y="1531"/>
                    <a:pt x="0" y="1719"/>
                    <a:pt x="55" y="2113"/>
                  </a:cubicBezTo>
                  <a:cubicBezTo>
                    <a:pt x="114" y="2593"/>
                    <a:pt x="70" y="3090"/>
                    <a:pt x="70" y="3577"/>
                  </a:cubicBezTo>
                  <a:cubicBezTo>
                    <a:pt x="1390" y="4023"/>
                    <a:pt x="2710" y="4425"/>
                    <a:pt x="4012" y="4930"/>
                  </a:cubicBezTo>
                  <a:cubicBezTo>
                    <a:pt x="4766" y="5219"/>
                    <a:pt x="5515" y="5385"/>
                    <a:pt x="6288" y="5385"/>
                  </a:cubicBezTo>
                  <a:cubicBezTo>
                    <a:pt x="6364" y="5385"/>
                    <a:pt x="6442" y="5383"/>
                    <a:pt x="6519" y="5380"/>
                  </a:cubicBezTo>
                  <a:cubicBezTo>
                    <a:pt x="7238" y="5351"/>
                    <a:pt x="7894" y="5151"/>
                    <a:pt x="8204" y="4252"/>
                  </a:cubicBezTo>
                  <a:cubicBezTo>
                    <a:pt x="8514" y="3352"/>
                    <a:pt x="8337" y="2526"/>
                    <a:pt x="7872" y="1741"/>
                  </a:cubicBezTo>
                  <a:cubicBezTo>
                    <a:pt x="7643" y="1346"/>
                    <a:pt x="7352" y="989"/>
                    <a:pt x="7009" y="686"/>
                  </a:cubicBezTo>
                  <a:cubicBezTo>
                    <a:pt x="6803" y="509"/>
                    <a:pt x="6574" y="362"/>
                    <a:pt x="6327" y="248"/>
                  </a:cubicBezTo>
                  <a:cubicBezTo>
                    <a:pt x="6205" y="192"/>
                    <a:pt x="6080" y="148"/>
                    <a:pt x="5951" y="111"/>
                  </a:cubicBezTo>
                  <a:cubicBezTo>
                    <a:pt x="5698" y="37"/>
                    <a:pt x="5434" y="0"/>
                    <a:pt x="5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4"/>
            <p:cNvSpPr/>
            <p:nvPr/>
          </p:nvSpPr>
          <p:spPr>
            <a:xfrm>
              <a:off x="3891791" y="3770844"/>
              <a:ext cx="134159" cy="84870"/>
            </a:xfrm>
            <a:custGeom>
              <a:avLst/>
              <a:gdLst/>
              <a:ahLst/>
              <a:cxnLst/>
              <a:rect l="l" t="t" r="r" b="b"/>
              <a:pathLst>
                <a:path w="8514" h="5386" extrusionOk="0">
                  <a:moveTo>
                    <a:pt x="5173" y="0"/>
                  </a:moveTo>
                  <a:cubicBezTo>
                    <a:pt x="5161" y="0"/>
                    <a:pt x="5149" y="0"/>
                    <a:pt x="5136" y="1"/>
                  </a:cubicBezTo>
                  <a:cubicBezTo>
                    <a:pt x="3448" y="4"/>
                    <a:pt x="1869" y="509"/>
                    <a:pt x="365" y="1383"/>
                  </a:cubicBezTo>
                  <a:cubicBezTo>
                    <a:pt x="111" y="1531"/>
                    <a:pt x="0" y="1719"/>
                    <a:pt x="55" y="2113"/>
                  </a:cubicBezTo>
                  <a:cubicBezTo>
                    <a:pt x="114" y="2593"/>
                    <a:pt x="70" y="3090"/>
                    <a:pt x="70" y="3577"/>
                  </a:cubicBezTo>
                  <a:cubicBezTo>
                    <a:pt x="1390" y="4023"/>
                    <a:pt x="2710" y="4425"/>
                    <a:pt x="4012" y="4930"/>
                  </a:cubicBezTo>
                  <a:cubicBezTo>
                    <a:pt x="4766" y="5219"/>
                    <a:pt x="5515" y="5385"/>
                    <a:pt x="6288" y="5385"/>
                  </a:cubicBezTo>
                  <a:cubicBezTo>
                    <a:pt x="6364" y="5385"/>
                    <a:pt x="6442" y="5383"/>
                    <a:pt x="6519" y="5380"/>
                  </a:cubicBezTo>
                  <a:cubicBezTo>
                    <a:pt x="7238" y="5351"/>
                    <a:pt x="7894" y="5151"/>
                    <a:pt x="8204" y="4252"/>
                  </a:cubicBezTo>
                  <a:cubicBezTo>
                    <a:pt x="8514" y="3352"/>
                    <a:pt x="8337" y="2526"/>
                    <a:pt x="7872" y="1741"/>
                  </a:cubicBezTo>
                  <a:cubicBezTo>
                    <a:pt x="7643" y="1346"/>
                    <a:pt x="7352" y="989"/>
                    <a:pt x="7009" y="686"/>
                  </a:cubicBezTo>
                  <a:cubicBezTo>
                    <a:pt x="6803" y="509"/>
                    <a:pt x="6574" y="362"/>
                    <a:pt x="6327" y="248"/>
                  </a:cubicBezTo>
                  <a:cubicBezTo>
                    <a:pt x="6205" y="192"/>
                    <a:pt x="6080" y="148"/>
                    <a:pt x="5951" y="111"/>
                  </a:cubicBezTo>
                  <a:cubicBezTo>
                    <a:pt x="5698" y="37"/>
                    <a:pt x="5434" y="0"/>
                    <a:pt x="5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4"/>
            <p:cNvSpPr/>
            <p:nvPr/>
          </p:nvSpPr>
          <p:spPr>
            <a:xfrm>
              <a:off x="3639876" y="3968493"/>
              <a:ext cx="137421" cy="201081"/>
            </a:xfrm>
            <a:custGeom>
              <a:avLst/>
              <a:gdLst/>
              <a:ahLst/>
              <a:cxnLst/>
              <a:rect l="l" t="t" r="r" b="b"/>
              <a:pathLst>
                <a:path w="8721" h="12761" extrusionOk="0">
                  <a:moveTo>
                    <a:pt x="325" y="0"/>
                  </a:moveTo>
                  <a:lnTo>
                    <a:pt x="1" y="977"/>
                  </a:lnTo>
                  <a:cubicBezTo>
                    <a:pt x="78" y="1313"/>
                    <a:pt x="159" y="1645"/>
                    <a:pt x="252" y="1965"/>
                  </a:cubicBezTo>
                  <a:cubicBezTo>
                    <a:pt x="1011" y="4602"/>
                    <a:pt x="2283" y="6836"/>
                    <a:pt x="3917" y="8787"/>
                  </a:cubicBezTo>
                  <a:cubicBezTo>
                    <a:pt x="4676" y="9697"/>
                    <a:pt x="5391" y="10660"/>
                    <a:pt x="6166" y="11552"/>
                  </a:cubicBezTo>
                  <a:cubicBezTo>
                    <a:pt x="6523" y="11957"/>
                    <a:pt x="6933" y="12319"/>
                    <a:pt x="7386" y="12617"/>
                  </a:cubicBezTo>
                  <a:cubicBezTo>
                    <a:pt x="7527" y="12713"/>
                    <a:pt x="7646" y="12760"/>
                    <a:pt x="7749" y="12760"/>
                  </a:cubicBezTo>
                  <a:cubicBezTo>
                    <a:pt x="7949" y="12760"/>
                    <a:pt x="8091" y="12584"/>
                    <a:pt x="8219" y="12241"/>
                  </a:cubicBezTo>
                  <a:cubicBezTo>
                    <a:pt x="8688" y="11010"/>
                    <a:pt x="8721" y="9753"/>
                    <a:pt x="8157" y="8536"/>
                  </a:cubicBezTo>
                  <a:cubicBezTo>
                    <a:pt x="7773" y="7703"/>
                    <a:pt x="7519" y="6840"/>
                    <a:pt x="7515" y="5903"/>
                  </a:cubicBezTo>
                  <a:cubicBezTo>
                    <a:pt x="7511" y="4723"/>
                    <a:pt x="7036" y="4030"/>
                    <a:pt x="6151" y="3650"/>
                  </a:cubicBezTo>
                  <a:cubicBezTo>
                    <a:pt x="5218" y="3249"/>
                    <a:pt x="4245" y="2924"/>
                    <a:pt x="3378" y="2360"/>
                  </a:cubicBezTo>
                  <a:cubicBezTo>
                    <a:pt x="2320" y="1670"/>
                    <a:pt x="1332" y="808"/>
                    <a:pt x="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4"/>
            <p:cNvSpPr/>
            <p:nvPr/>
          </p:nvSpPr>
          <p:spPr>
            <a:xfrm>
              <a:off x="3639876" y="3968493"/>
              <a:ext cx="137421" cy="201081"/>
            </a:xfrm>
            <a:custGeom>
              <a:avLst/>
              <a:gdLst/>
              <a:ahLst/>
              <a:cxnLst/>
              <a:rect l="l" t="t" r="r" b="b"/>
              <a:pathLst>
                <a:path w="8721" h="12761" extrusionOk="0">
                  <a:moveTo>
                    <a:pt x="325" y="0"/>
                  </a:moveTo>
                  <a:lnTo>
                    <a:pt x="1" y="977"/>
                  </a:lnTo>
                  <a:cubicBezTo>
                    <a:pt x="78" y="1313"/>
                    <a:pt x="159" y="1645"/>
                    <a:pt x="252" y="1965"/>
                  </a:cubicBezTo>
                  <a:cubicBezTo>
                    <a:pt x="1011" y="4602"/>
                    <a:pt x="2283" y="6836"/>
                    <a:pt x="3917" y="8787"/>
                  </a:cubicBezTo>
                  <a:cubicBezTo>
                    <a:pt x="4676" y="9697"/>
                    <a:pt x="5391" y="10660"/>
                    <a:pt x="6166" y="11552"/>
                  </a:cubicBezTo>
                  <a:cubicBezTo>
                    <a:pt x="6523" y="11957"/>
                    <a:pt x="6933" y="12319"/>
                    <a:pt x="7386" y="12617"/>
                  </a:cubicBezTo>
                  <a:cubicBezTo>
                    <a:pt x="7527" y="12713"/>
                    <a:pt x="7646" y="12760"/>
                    <a:pt x="7749" y="12760"/>
                  </a:cubicBezTo>
                  <a:cubicBezTo>
                    <a:pt x="7949" y="12760"/>
                    <a:pt x="8091" y="12584"/>
                    <a:pt x="8219" y="12241"/>
                  </a:cubicBezTo>
                  <a:cubicBezTo>
                    <a:pt x="8688" y="11010"/>
                    <a:pt x="8721" y="9753"/>
                    <a:pt x="8157" y="8536"/>
                  </a:cubicBezTo>
                  <a:cubicBezTo>
                    <a:pt x="7773" y="7703"/>
                    <a:pt x="7519" y="6840"/>
                    <a:pt x="7515" y="5903"/>
                  </a:cubicBezTo>
                  <a:cubicBezTo>
                    <a:pt x="7511" y="4723"/>
                    <a:pt x="7036" y="4030"/>
                    <a:pt x="6151" y="3650"/>
                  </a:cubicBezTo>
                  <a:cubicBezTo>
                    <a:pt x="5218" y="3249"/>
                    <a:pt x="4245" y="2924"/>
                    <a:pt x="3378" y="2360"/>
                  </a:cubicBezTo>
                  <a:cubicBezTo>
                    <a:pt x="2320" y="1670"/>
                    <a:pt x="1332" y="808"/>
                    <a:pt x="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4"/>
            <p:cNvSpPr/>
            <p:nvPr/>
          </p:nvSpPr>
          <p:spPr>
            <a:xfrm>
              <a:off x="3663463" y="3774626"/>
              <a:ext cx="218352" cy="140163"/>
            </a:xfrm>
            <a:custGeom>
              <a:avLst/>
              <a:gdLst/>
              <a:ahLst/>
              <a:cxnLst/>
              <a:rect l="l" t="t" r="r" b="b"/>
              <a:pathLst>
                <a:path w="13857" h="8895" extrusionOk="0">
                  <a:moveTo>
                    <a:pt x="11910" y="0"/>
                  </a:moveTo>
                  <a:cubicBezTo>
                    <a:pt x="11883" y="0"/>
                    <a:pt x="11856" y="1"/>
                    <a:pt x="11829" y="4"/>
                  </a:cubicBezTo>
                  <a:cubicBezTo>
                    <a:pt x="11103" y="70"/>
                    <a:pt x="10387" y="247"/>
                    <a:pt x="9713" y="528"/>
                  </a:cubicBezTo>
                  <a:cubicBezTo>
                    <a:pt x="7441" y="1490"/>
                    <a:pt x="5343" y="2895"/>
                    <a:pt x="3268" y="4351"/>
                  </a:cubicBezTo>
                  <a:cubicBezTo>
                    <a:pt x="3146" y="4436"/>
                    <a:pt x="3009" y="4539"/>
                    <a:pt x="2858" y="4650"/>
                  </a:cubicBezTo>
                  <a:cubicBezTo>
                    <a:pt x="2313" y="5055"/>
                    <a:pt x="1605" y="5608"/>
                    <a:pt x="989" y="6099"/>
                  </a:cubicBezTo>
                  <a:lnTo>
                    <a:pt x="852" y="6209"/>
                  </a:lnTo>
                  <a:lnTo>
                    <a:pt x="1" y="8772"/>
                  </a:lnTo>
                  <a:cubicBezTo>
                    <a:pt x="301" y="8858"/>
                    <a:pt x="612" y="8894"/>
                    <a:pt x="927" y="8894"/>
                  </a:cubicBezTo>
                  <a:cubicBezTo>
                    <a:pt x="2077" y="8894"/>
                    <a:pt x="3269" y="8414"/>
                    <a:pt x="4112" y="8156"/>
                  </a:cubicBezTo>
                  <a:cubicBezTo>
                    <a:pt x="6837" y="7315"/>
                    <a:pt x="9462" y="6184"/>
                    <a:pt x="11943" y="4782"/>
                  </a:cubicBezTo>
                  <a:cubicBezTo>
                    <a:pt x="12353" y="4550"/>
                    <a:pt x="12725" y="4259"/>
                    <a:pt x="13053" y="3923"/>
                  </a:cubicBezTo>
                  <a:cubicBezTo>
                    <a:pt x="13654" y="3311"/>
                    <a:pt x="13857" y="2360"/>
                    <a:pt x="13617" y="1571"/>
                  </a:cubicBezTo>
                  <a:cubicBezTo>
                    <a:pt x="13380" y="791"/>
                    <a:pt x="12596" y="0"/>
                    <a:pt x="11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4"/>
            <p:cNvSpPr/>
            <p:nvPr/>
          </p:nvSpPr>
          <p:spPr>
            <a:xfrm>
              <a:off x="3663463" y="3774626"/>
              <a:ext cx="218352" cy="140163"/>
            </a:xfrm>
            <a:custGeom>
              <a:avLst/>
              <a:gdLst/>
              <a:ahLst/>
              <a:cxnLst/>
              <a:rect l="l" t="t" r="r" b="b"/>
              <a:pathLst>
                <a:path w="13857" h="8895" extrusionOk="0">
                  <a:moveTo>
                    <a:pt x="11910" y="0"/>
                  </a:moveTo>
                  <a:cubicBezTo>
                    <a:pt x="11883" y="0"/>
                    <a:pt x="11856" y="1"/>
                    <a:pt x="11829" y="4"/>
                  </a:cubicBezTo>
                  <a:cubicBezTo>
                    <a:pt x="11103" y="70"/>
                    <a:pt x="10387" y="247"/>
                    <a:pt x="9713" y="528"/>
                  </a:cubicBezTo>
                  <a:cubicBezTo>
                    <a:pt x="7441" y="1490"/>
                    <a:pt x="5343" y="2895"/>
                    <a:pt x="3268" y="4351"/>
                  </a:cubicBezTo>
                  <a:cubicBezTo>
                    <a:pt x="3146" y="4436"/>
                    <a:pt x="3009" y="4539"/>
                    <a:pt x="2858" y="4650"/>
                  </a:cubicBezTo>
                  <a:cubicBezTo>
                    <a:pt x="2313" y="5055"/>
                    <a:pt x="1605" y="5608"/>
                    <a:pt x="989" y="6099"/>
                  </a:cubicBezTo>
                  <a:lnTo>
                    <a:pt x="852" y="6209"/>
                  </a:lnTo>
                  <a:lnTo>
                    <a:pt x="1" y="8772"/>
                  </a:lnTo>
                  <a:cubicBezTo>
                    <a:pt x="301" y="8858"/>
                    <a:pt x="612" y="8894"/>
                    <a:pt x="927" y="8894"/>
                  </a:cubicBezTo>
                  <a:cubicBezTo>
                    <a:pt x="2077" y="8894"/>
                    <a:pt x="3269" y="8414"/>
                    <a:pt x="4112" y="8156"/>
                  </a:cubicBezTo>
                  <a:cubicBezTo>
                    <a:pt x="6837" y="7315"/>
                    <a:pt x="9462" y="6184"/>
                    <a:pt x="11943" y="4782"/>
                  </a:cubicBezTo>
                  <a:cubicBezTo>
                    <a:pt x="12353" y="4550"/>
                    <a:pt x="12725" y="4259"/>
                    <a:pt x="13053" y="3923"/>
                  </a:cubicBezTo>
                  <a:cubicBezTo>
                    <a:pt x="13654" y="3311"/>
                    <a:pt x="13857" y="2360"/>
                    <a:pt x="13617" y="1571"/>
                  </a:cubicBezTo>
                  <a:cubicBezTo>
                    <a:pt x="13380" y="791"/>
                    <a:pt x="12596" y="0"/>
                    <a:pt x="11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4"/>
            <p:cNvSpPr/>
            <p:nvPr/>
          </p:nvSpPr>
          <p:spPr>
            <a:xfrm>
              <a:off x="3862090" y="3724268"/>
              <a:ext cx="118780" cy="56822"/>
            </a:xfrm>
            <a:custGeom>
              <a:avLst/>
              <a:gdLst/>
              <a:ahLst/>
              <a:cxnLst/>
              <a:rect l="l" t="t" r="r" b="b"/>
              <a:pathLst>
                <a:path w="7538" h="3606" extrusionOk="0">
                  <a:moveTo>
                    <a:pt x="5859" y="1"/>
                  </a:moveTo>
                  <a:cubicBezTo>
                    <a:pt x="5538" y="1"/>
                    <a:pt x="5219" y="21"/>
                    <a:pt x="4901" y="62"/>
                  </a:cubicBezTo>
                  <a:cubicBezTo>
                    <a:pt x="3264" y="291"/>
                    <a:pt x="1745" y="943"/>
                    <a:pt x="344" y="1979"/>
                  </a:cubicBezTo>
                  <a:cubicBezTo>
                    <a:pt x="263" y="2038"/>
                    <a:pt x="185" y="2097"/>
                    <a:pt x="126" y="2145"/>
                  </a:cubicBezTo>
                  <a:cubicBezTo>
                    <a:pt x="78" y="2201"/>
                    <a:pt x="45" y="2267"/>
                    <a:pt x="19" y="2333"/>
                  </a:cubicBezTo>
                  <a:cubicBezTo>
                    <a:pt x="12" y="2363"/>
                    <a:pt x="5" y="2392"/>
                    <a:pt x="5" y="2422"/>
                  </a:cubicBezTo>
                  <a:cubicBezTo>
                    <a:pt x="1" y="2477"/>
                    <a:pt x="8" y="2529"/>
                    <a:pt x="30" y="2580"/>
                  </a:cubicBezTo>
                  <a:cubicBezTo>
                    <a:pt x="56" y="2632"/>
                    <a:pt x="89" y="2676"/>
                    <a:pt x="130" y="2713"/>
                  </a:cubicBezTo>
                  <a:cubicBezTo>
                    <a:pt x="152" y="2735"/>
                    <a:pt x="178" y="2754"/>
                    <a:pt x="200" y="2772"/>
                  </a:cubicBezTo>
                  <a:cubicBezTo>
                    <a:pt x="613" y="3060"/>
                    <a:pt x="1026" y="3366"/>
                    <a:pt x="1465" y="3569"/>
                  </a:cubicBezTo>
                  <a:cubicBezTo>
                    <a:pt x="1521" y="3595"/>
                    <a:pt x="1584" y="3606"/>
                    <a:pt x="1651" y="3606"/>
                  </a:cubicBezTo>
                  <a:cubicBezTo>
                    <a:pt x="1817" y="3606"/>
                    <a:pt x="2004" y="3538"/>
                    <a:pt x="2165" y="3480"/>
                  </a:cubicBezTo>
                  <a:cubicBezTo>
                    <a:pt x="2947" y="3196"/>
                    <a:pt x="3714" y="2839"/>
                    <a:pt x="4503" y="2599"/>
                  </a:cubicBezTo>
                  <a:cubicBezTo>
                    <a:pt x="5030" y="2440"/>
                    <a:pt x="5591" y="2429"/>
                    <a:pt x="6136" y="2359"/>
                  </a:cubicBezTo>
                  <a:cubicBezTo>
                    <a:pt x="6310" y="2337"/>
                    <a:pt x="6487" y="2359"/>
                    <a:pt x="6660" y="2330"/>
                  </a:cubicBezTo>
                  <a:cubicBezTo>
                    <a:pt x="7239" y="2234"/>
                    <a:pt x="7537" y="1869"/>
                    <a:pt x="7537" y="1283"/>
                  </a:cubicBezTo>
                  <a:cubicBezTo>
                    <a:pt x="7537" y="634"/>
                    <a:pt x="7180" y="92"/>
                    <a:pt x="6627" y="40"/>
                  </a:cubicBezTo>
                  <a:cubicBezTo>
                    <a:pt x="6371" y="14"/>
                    <a:pt x="6115" y="1"/>
                    <a:pt x="5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4"/>
            <p:cNvSpPr/>
            <p:nvPr/>
          </p:nvSpPr>
          <p:spPr>
            <a:xfrm>
              <a:off x="3862090" y="3724268"/>
              <a:ext cx="118780" cy="56822"/>
            </a:xfrm>
            <a:custGeom>
              <a:avLst/>
              <a:gdLst/>
              <a:ahLst/>
              <a:cxnLst/>
              <a:rect l="l" t="t" r="r" b="b"/>
              <a:pathLst>
                <a:path w="7538" h="3606" extrusionOk="0">
                  <a:moveTo>
                    <a:pt x="5859" y="1"/>
                  </a:moveTo>
                  <a:cubicBezTo>
                    <a:pt x="5538" y="1"/>
                    <a:pt x="5219" y="21"/>
                    <a:pt x="4901" y="62"/>
                  </a:cubicBezTo>
                  <a:cubicBezTo>
                    <a:pt x="3264" y="291"/>
                    <a:pt x="1745" y="943"/>
                    <a:pt x="344" y="1979"/>
                  </a:cubicBezTo>
                  <a:cubicBezTo>
                    <a:pt x="263" y="2038"/>
                    <a:pt x="185" y="2097"/>
                    <a:pt x="126" y="2145"/>
                  </a:cubicBezTo>
                  <a:cubicBezTo>
                    <a:pt x="78" y="2201"/>
                    <a:pt x="45" y="2267"/>
                    <a:pt x="19" y="2333"/>
                  </a:cubicBezTo>
                  <a:cubicBezTo>
                    <a:pt x="12" y="2363"/>
                    <a:pt x="5" y="2392"/>
                    <a:pt x="5" y="2422"/>
                  </a:cubicBezTo>
                  <a:cubicBezTo>
                    <a:pt x="1" y="2477"/>
                    <a:pt x="8" y="2529"/>
                    <a:pt x="30" y="2580"/>
                  </a:cubicBezTo>
                  <a:cubicBezTo>
                    <a:pt x="56" y="2632"/>
                    <a:pt x="89" y="2676"/>
                    <a:pt x="130" y="2713"/>
                  </a:cubicBezTo>
                  <a:cubicBezTo>
                    <a:pt x="152" y="2735"/>
                    <a:pt x="178" y="2754"/>
                    <a:pt x="200" y="2772"/>
                  </a:cubicBezTo>
                  <a:cubicBezTo>
                    <a:pt x="613" y="3060"/>
                    <a:pt x="1026" y="3366"/>
                    <a:pt x="1465" y="3569"/>
                  </a:cubicBezTo>
                  <a:cubicBezTo>
                    <a:pt x="1521" y="3595"/>
                    <a:pt x="1584" y="3606"/>
                    <a:pt x="1651" y="3606"/>
                  </a:cubicBezTo>
                  <a:cubicBezTo>
                    <a:pt x="1817" y="3606"/>
                    <a:pt x="2004" y="3538"/>
                    <a:pt x="2165" y="3480"/>
                  </a:cubicBezTo>
                  <a:cubicBezTo>
                    <a:pt x="2947" y="3196"/>
                    <a:pt x="3714" y="2839"/>
                    <a:pt x="4503" y="2599"/>
                  </a:cubicBezTo>
                  <a:cubicBezTo>
                    <a:pt x="5030" y="2440"/>
                    <a:pt x="5591" y="2429"/>
                    <a:pt x="6136" y="2359"/>
                  </a:cubicBezTo>
                  <a:cubicBezTo>
                    <a:pt x="6310" y="2337"/>
                    <a:pt x="6487" y="2359"/>
                    <a:pt x="6660" y="2330"/>
                  </a:cubicBezTo>
                  <a:cubicBezTo>
                    <a:pt x="7239" y="2234"/>
                    <a:pt x="7537" y="1869"/>
                    <a:pt x="7537" y="1283"/>
                  </a:cubicBezTo>
                  <a:cubicBezTo>
                    <a:pt x="7537" y="634"/>
                    <a:pt x="7180" y="92"/>
                    <a:pt x="6627" y="40"/>
                  </a:cubicBezTo>
                  <a:cubicBezTo>
                    <a:pt x="6371" y="14"/>
                    <a:pt x="6115" y="1"/>
                    <a:pt x="5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4"/>
            <p:cNvSpPr/>
            <p:nvPr/>
          </p:nvSpPr>
          <p:spPr>
            <a:xfrm>
              <a:off x="4057235" y="3745760"/>
              <a:ext cx="13504" cy="13031"/>
            </a:xfrm>
            <a:custGeom>
              <a:avLst/>
              <a:gdLst/>
              <a:ahLst/>
              <a:cxnLst/>
              <a:rect l="l" t="t" r="r" b="b"/>
              <a:pathLst>
                <a:path w="857" h="827" extrusionOk="0">
                  <a:moveTo>
                    <a:pt x="665" y="1"/>
                  </a:moveTo>
                  <a:cubicBezTo>
                    <a:pt x="605" y="1"/>
                    <a:pt x="547" y="10"/>
                    <a:pt x="491" y="29"/>
                  </a:cubicBezTo>
                  <a:cubicBezTo>
                    <a:pt x="432" y="44"/>
                    <a:pt x="370" y="66"/>
                    <a:pt x="303" y="85"/>
                  </a:cubicBezTo>
                  <a:cubicBezTo>
                    <a:pt x="274" y="92"/>
                    <a:pt x="244" y="103"/>
                    <a:pt x="215" y="114"/>
                  </a:cubicBezTo>
                  <a:cubicBezTo>
                    <a:pt x="189" y="129"/>
                    <a:pt x="167" y="140"/>
                    <a:pt x="145" y="158"/>
                  </a:cubicBezTo>
                  <a:cubicBezTo>
                    <a:pt x="104" y="184"/>
                    <a:pt x="71" y="221"/>
                    <a:pt x="45" y="262"/>
                  </a:cubicBezTo>
                  <a:cubicBezTo>
                    <a:pt x="12" y="328"/>
                    <a:pt x="1" y="405"/>
                    <a:pt x="8" y="483"/>
                  </a:cubicBezTo>
                  <a:cubicBezTo>
                    <a:pt x="12" y="512"/>
                    <a:pt x="16" y="545"/>
                    <a:pt x="23" y="575"/>
                  </a:cubicBezTo>
                  <a:cubicBezTo>
                    <a:pt x="55" y="729"/>
                    <a:pt x="169" y="827"/>
                    <a:pt x="298" y="827"/>
                  </a:cubicBezTo>
                  <a:cubicBezTo>
                    <a:pt x="378" y="827"/>
                    <a:pt x="464" y="789"/>
                    <a:pt x="539" y="704"/>
                  </a:cubicBezTo>
                  <a:cubicBezTo>
                    <a:pt x="580" y="660"/>
                    <a:pt x="639" y="608"/>
                    <a:pt x="698" y="545"/>
                  </a:cubicBezTo>
                  <a:cubicBezTo>
                    <a:pt x="738" y="505"/>
                    <a:pt x="772" y="461"/>
                    <a:pt x="801" y="413"/>
                  </a:cubicBezTo>
                  <a:cubicBezTo>
                    <a:pt x="831" y="365"/>
                    <a:pt x="849" y="309"/>
                    <a:pt x="856" y="250"/>
                  </a:cubicBezTo>
                  <a:cubicBezTo>
                    <a:pt x="856" y="221"/>
                    <a:pt x="856" y="188"/>
                    <a:pt x="849" y="158"/>
                  </a:cubicBezTo>
                  <a:cubicBezTo>
                    <a:pt x="831" y="66"/>
                    <a:pt x="783" y="22"/>
                    <a:pt x="724" y="3"/>
                  </a:cubicBezTo>
                  <a:cubicBezTo>
                    <a:pt x="704" y="2"/>
                    <a:pt x="684" y="1"/>
                    <a:pt x="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4"/>
            <p:cNvSpPr/>
            <p:nvPr/>
          </p:nvSpPr>
          <p:spPr>
            <a:xfrm>
              <a:off x="4067697" y="3725702"/>
              <a:ext cx="23022" cy="19996"/>
            </a:xfrm>
            <a:custGeom>
              <a:avLst/>
              <a:gdLst/>
              <a:ahLst/>
              <a:cxnLst/>
              <a:rect l="l" t="t" r="r" b="b"/>
              <a:pathLst>
                <a:path w="1461" h="1269" extrusionOk="0">
                  <a:moveTo>
                    <a:pt x="451" y="0"/>
                  </a:moveTo>
                  <a:cubicBezTo>
                    <a:pt x="362" y="0"/>
                    <a:pt x="278" y="35"/>
                    <a:pt x="207" y="137"/>
                  </a:cubicBezTo>
                  <a:cubicBezTo>
                    <a:pt x="1" y="425"/>
                    <a:pt x="211" y="705"/>
                    <a:pt x="517" y="1033"/>
                  </a:cubicBezTo>
                  <a:cubicBezTo>
                    <a:pt x="667" y="1194"/>
                    <a:pt x="798" y="1269"/>
                    <a:pt x="918" y="1269"/>
                  </a:cubicBezTo>
                  <a:cubicBezTo>
                    <a:pt x="1040" y="1269"/>
                    <a:pt x="1150" y="1191"/>
                    <a:pt x="1254" y="1048"/>
                  </a:cubicBezTo>
                  <a:cubicBezTo>
                    <a:pt x="1461" y="760"/>
                    <a:pt x="1321" y="266"/>
                    <a:pt x="930" y="159"/>
                  </a:cubicBezTo>
                  <a:cubicBezTo>
                    <a:pt x="793" y="121"/>
                    <a:pt x="615" y="0"/>
                    <a:pt x="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4"/>
            <p:cNvSpPr/>
            <p:nvPr/>
          </p:nvSpPr>
          <p:spPr>
            <a:xfrm>
              <a:off x="3717319" y="4149047"/>
              <a:ext cx="50912" cy="132142"/>
            </a:xfrm>
            <a:custGeom>
              <a:avLst/>
              <a:gdLst/>
              <a:ahLst/>
              <a:cxnLst/>
              <a:rect l="l" t="t" r="r" b="b"/>
              <a:pathLst>
                <a:path w="3231" h="8386" extrusionOk="0">
                  <a:moveTo>
                    <a:pt x="1" y="1"/>
                  </a:moveTo>
                  <a:lnTo>
                    <a:pt x="1" y="1"/>
                  </a:lnTo>
                  <a:cubicBezTo>
                    <a:pt x="163" y="1155"/>
                    <a:pt x="351" y="1601"/>
                    <a:pt x="458" y="2619"/>
                  </a:cubicBezTo>
                  <a:cubicBezTo>
                    <a:pt x="535" y="3345"/>
                    <a:pt x="392" y="4270"/>
                    <a:pt x="414" y="5000"/>
                  </a:cubicBezTo>
                  <a:cubicBezTo>
                    <a:pt x="421" y="5247"/>
                    <a:pt x="373" y="5495"/>
                    <a:pt x="366" y="5745"/>
                  </a:cubicBezTo>
                  <a:cubicBezTo>
                    <a:pt x="347" y="6317"/>
                    <a:pt x="244" y="6929"/>
                    <a:pt x="646" y="7386"/>
                  </a:cubicBezTo>
                  <a:cubicBezTo>
                    <a:pt x="1147" y="7965"/>
                    <a:pt x="1734" y="8359"/>
                    <a:pt x="2434" y="8385"/>
                  </a:cubicBezTo>
                  <a:cubicBezTo>
                    <a:pt x="2445" y="8386"/>
                    <a:pt x="2456" y="8386"/>
                    <a:pt x="2467" y="8386"/>
                  </a:cubicBezTo>
                  <a:cubicBezTo>
                    <a:pt x="2899" y="8386"/>
                    <a:pt x="3194" y="8102"/>
                    <a:pt x="3201" y="7567"/>
                  </a:cubicBezTo>
                  <a:cubicBezTo>
                    <a:pt x="3227" y="6003"/>
                    <a:pt x="3231" y="4425"/>
                    <a:pt x="2788" y="2925"/>
                  </a:cubicBezTo>
                  <a:cubicBezTo>
                    <a:pt x="2659" y="2486"/>
                    <a:pt x="2324" y="2102"/>
                    <a:pt x="2025" y="1778"/>
                  </a:cubicBezTo>
                  <a:cubicBezTo>
                    <a:pt x="1417" y="1122"/>
                    <a:pt x="152" y="159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4"/>
            <p:cNvSpPr/>
            <p:nvPr/>
          </p:nvSpPr>
          <p:spPr>
            <a:xfrm>
              <a:off x="3717319" y="4149047"/>
              <a:ext cx="50912" cy="132142"/>
            </a:xfrm>
            <a:custGeom>
              <a:avLst/>
              <a:gdLst/>
              <a:ahLst/>
              <a:cxnLst/>
              <a:rect l="l" t="t" r="r" b="b"/>
              <a:pathLst>
                <a:path w="3231" h="8386" extrusionOk="0">
                  <a:moveTo>
                    <a:pt x="1" y="1"/>
                  </a:moveTo>
                  <a:lnTo>
                    <a:pt x="1" y="1"/>
                  </a:lnTo>
                  <a:cubicBezTo>
                    <a:pt x="163" y="1155"/>
                    <a:pt x="351" y="1601"/>
                    <a:pt x="458" y="2619"/>
                  </a:cubicBezTo>
                  <a:cubicBezTo>
                    <a:pt x="535" y="3345"/>
                    <a:pt x="392" y="4270"/>
                    <a:pt x="414" y="5000"/>
                  </a:cubicBezTo>
                  <a:cubicBezTo>
                    <a:pt x="421" y="5247"/>
                    <a:pt x="373" y="5495"/>
                    <a:pt x="366" y="5745"/>
                  </a:cubicBezTo>
                  <a:cubicBezTo>
                    <a:pt x="347" y="6317"/>
                    <a:pt x="244" y="6929"/>
                    <a:pt x="646" y="7386"/>
                  </a:cubicBezTo>
                  <a:cubicBezTo>
                    <a:pt x="1147" y="7965"/>
                    <a:pt x="1734" y="8359"/>
                    <a:pt x="2434" y="8385"/>
                  </a:cubicBezTo>
                  <a:cubicBezTo>
                    <a:pt x="2445" y="8386"/>
                    <a:pt x="2456" y="8386"/>
                    <a:pt x="2467" y="8386"/>
                  </a:cubicBezTo>
                  <a:cubicBezTo>
                    <a:pt x="2899" y="8386"/>
                    <a:pt x="3194" y="8102"/>
                    <a:pt x="3201" y="7567"/>
                  </a:cubicBezTo>
                  <a:cubicBezTo>
                    <a:pt x="3227" y="6003"/>
                    <a:pt x="3231" y="4425"/>
                    <a:pt x="2788" y="2925"/>
                  </a:cubicBezTo>
                  <a:cubicBezTo>
                    <a:pt x="2659" y="2486"/>
                    <a:pt x="2324" y="2102"/>
                    <a:pt x="2025" y="1778"/>
                  </a:cubicBezTo>
                  <a:cubicBezTo>
                    <a:pt x="1417" y="1122"/>
                    <a:pt x="152" y="159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4"/>
            <p:cNvSpPr/>
            <p:nvPr/>
          </p:nvSpPr>
          <p:spPr>
            <a:xfrm>
              <a:off x="3647203" y="3953446"/>
              <a:ext cx="122719" cy="67269"/>
            </a:xfrm>
            <a:custGeom>
              <a:avLst/>
              <a:gdLst/>
              <a:ahLst/>
              <a:cxnLst/>
              <a:rect l="l" t="t" r="r" b="b"/>
              <a:pathLst>
                <a:path w="7788" h="4269" extrusionOk="0">
                  <a:moveTo>
                    <a:pt x="177" y="0"/>
                  </a:moveTo>
                  <a:lnTo>
                    <a:pt x="0" y="535"/>
                  </a:lnTo>
                  <a:cubicBezTo>
                    <a:pt x="67" y="623"/>
                    <a:pt x="137" y="708"/>
                    <a:pt x="211" y="786"/>
                  </a:cubicBezTo>
                  <a:cubicBezTo>
                    <a:pt x="255" y="830"/>
                    <a:pt x="299" y="870"/>
                    <a:pt x="347" y="907"/>
                  </a:cubicBezTo>
                  <a:cubicBezTo>
                    <a:pt x="1070" y="1449"/>
                    <a:pt x="1822" y="1951"/>
                    <a:pt x="2600" y="2412"/>
                  </a:cubicBezTo>
                  <a:cubicBezTo>
                    <a:pt x="3628" y="3009"/>
                    <a:pt x="4679" y="3555"/>
                    <a:pt x="5734" y="4086"/>
                  </a:cubicBezTo>
                  <a:cubicBezTo>
                    <a:pt x="5978" y="4209"/>
                    <a:pt x="6210" y="4269"/>
                    <a:pt x="6427" y="4269"/>
                  </a:cubicBezTo>
                  <a:cubicBezTo>
                    <a:pt x="6980" y="4269"/>
                    <a:pt x="7428" y="3877"/>
                    <a:pt x="7706" y="3153"/>
                  </a:cubicBezTo>
                  <a:cubicBezTo>
                    <a:pt x="7740" y="3072"/>
                    <a:pt x="7762" y="2987"/>
                    <a:pt x="7769" y="2898"/>
                  </a:cubicBezTo>
                  <a:cubicBezTo>
                    <a:pt x="7788" y="2670"/>
                    <a:pt x="7673" y="2526"/>
                    <a:pt x="7445" y="2437"/>
                  </a:cubicBezTo>
                  <a:cubicBezTo>
                    <a:pt x="7316" y="2389"/>
                    <a:pt x="7183" y="2356"/>
                    <a:pt x="7046" y="2338"/>
                  </a:cubicBezTo>
                  <a:cubicBezTo>
                    <a:pt x="5247" y="2157"/>
                    <a:pt x="3569" y="1383"/>
                    <a:pt x="1873" y="686"/>
                  </a:cubicBezTo>
                  <a:cubicBezTo>
                    <a:pt x="1309" y="457"/>
                    <a:pt x="741" y="229"/>
                    <a:pt x="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4"/>
            <p:cNvSpPr/>
            <p:nvPr/>
          </p:nvSpPr>
          <p:spPr>
            <a:xfrm>
              <a:off x="3647203" y="3953446"/>
              <a:ext cx="122719" cy="67269"/>
            </a:xfrm>
            <a:custGeom>
              <a:avLst/>
              <a:gdLst/>
              <a:ahLst/>
              <a:cxnLst/>
              <a:rect l="l" t="t" r="r" b="b"/>
              <a:pathLst>
                <a:path w="7788" h="4269" extrusionOk="0">
                  <a:moveTo>
                    <a:pt x="177" y="0"/>
                  </a:moveTo>
                  <a:lnTo>
                    <a:pt x="0" y="535"/>
                  </a:lnTo>
                  <a:cubicBezTo>
                    <a:pt x="67" y="623"/>
                    <a:pt x="137" y="708"/>
                    <a:pt x="211" y="786"/>
                  </a:cubicBezTo>
                  <a:cubicBezTo>
                    <a:pt x="255" y="830"/>
                    <a:pt x="299" y="870"/>
                    <a:pt x="347" y="907"/>
                  </a:cubicBezTo>
                  <a:cubicBezTo>
                    <a:pt x="1070" y="1449"/>
                    <a:pt x="1822" y="1951"/>
                    <a:pt x="2600" y="2412"/>
                  </a:cubicBezTo>
                  <a:cubicBezTo>
                    <a:pt x="3628" y="3009"/>
                    <a:pt x="4679" y="3555"/>
                    <a:pt x="5734" y="4086"/>
                  </a:cubicBezTo>
                  <a:cubicBezTo>
                    <a:pt x="5978" y="4209"/>
                    <a:pt x="6210" y="4269"/>
                    <a:pt x="6427" y="4269"/>
                  </a:cubicBezTo>
                  <a:cubicBezTo>
                    <a:pt x="6980" y="4269"/>
                    <a:pt x="7428" y="3877"/>
                    <a:pt x="7706" y="3153"/>
                  </a:cubicBezTo>
                  <a:cubicBezTo>
                    <a:pt x="7740" y="3072"/>
                    <a:pt x="7762" y="2987"/>
                    <a:pt x="7769" y="2898"/>
                  </a:cubicBezTo>
                  <a:cubicBezTo>
                    <a:pt x="7788" y="2670"/>
                    <a:pt x="7673" y="2526"/>
                    <a:pt x="7445" y="2437"/>
                  </a:cubicBezTo>
                  <a:cubicBezTo>
                    <a:pt x="7316" y="2389"/>
                    <a:pt x="7183" y="2356"/>
                    <a:pt x="7046" y="2338"/>
                  </a:cubicBezTo>
                  <a:cubicBezTo>
                    <a:pt x="5247" y="2157"/>
                    <a:pt x="3569" y="1383"/>
                    <a:pt x="1873" y="686"/>
                  </a:cubicBezTo>
                  <a:cubicBezTo>
                    <a:pt x="1309" y="457"/>
                    <a:pt x="741" y="229"/>
                    <a:pt x="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4"/>
            <p:cNvSpPr/>
            <p:nvPr/>
          </p:nvSpPr>
          <p:spPr>
            <a:xfrm>
              <a:off x="3652654" y="4285593"/>
              <a:ext cx="22974" cy="29104"/>
            </a:xfrm>
            <a:custGeom>
              <a:avLst/>
              <a:gdLst/>
              <a:ahLst/>
              <a:cxnLst/>
              <a:rect l="l" t="t" r="r" b="b"/>
              <a:pathLst>
                <a:path w="1458" h="1847" extrusionOk="0">
                  <a:moveTo>
                    <a:pt x="922" y="1"/>
                  </a:moveTo>
                  <a:cubicBezTo>
                    <a:pt x="697" y="1"/>
                    <a:pt x="438" y="157"/>
                    <a:pt x="263" y="401"/>
                  </a:cubicBezTo>
                  <a:cubicBezTo>
                    <a:pt x="1" y="766"/>
                    <a:pt x="78" y="1507"/>
                    <a:pt x="322" y="1766"/>
                  </a:cubicBezTo>
                  <a:cubicBezTo>
                    <a:pt x="374" y="1822"/>
                    <a:pt x="423" y="1847"/>
                    <a:pt x="472" y="1847"/>
                  </a:cubicBezTo>
                  <a:cubicBezTo>
                    <a:pt x="649" y="1847"/>
                    <a:pt x="813" y="1524"/>
                    <a:pt x="1019" y="1238"/>
                  </a:cubicBezTo>
                  <a:cubicBezTo>
                    <a:pt x="1280" y="873"/>
                    <a:pt x="1457" y="383"/>
                    <a:pt x="1218" y="125"/>
                  </a:cubicBezTo>
                  <a:cubicBezTo>
                    <a:pt x="1137" y="39"/>
                    <a:pt x="1034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4"/>
            <p:cNvSpPr/>
            <p:nvPr/>
          </p:nvSpPr>
          <p:spPr>
            <a:xfrm>
              <a:off x="3713601" y="4289406"/>
              <a:ext cx="14654" cy="13031"/>
            </a:xfrm>
            <a:custGeom>
              <a:avLst/>
              <a:gdLst/>
              <a:ahLst/>
              <a:cxnLst/>
              <a:rect l="l" t="t" r="r" b="b"/>
              <a:pathLst>
                <a:path w="930" h="827" extrusionOk="0">
                  <a:moveTo>
                    <a:pt x="697" y="1"/>
                  </a:moveTo>
                  <a:cubicBezTo>
                    <a:pt x="598" y="1"/>
                    <a:pt x="469" y="47"/>
                    <a:pt x="333" y="86"/>
                  </a:cubicBezTo>
                  <a:cubicBezTo>
                    <a:pt x="74" y="159"/>
                    <a:pt x="1" y="322"/>
                    <a:pt x="52" y="572"/>
                  </a:cubicBezTo>
                  <a:cubicBezTo>
                    <a:pt x="84" y="728"/>
                    <a:pt x="201" y="826"/>
                    <a:pt x="331" y="826"/>
                  </a:cubicBezTo>
                  <a:cubicBezTo>
                    <a:pt x="411" y="826"/>
                    <a:pt x="496" y="789"/>
                    <a:pt x="569" y="705"/>
                  </a:cubicBezTo>
                  <a:cubicBezTo>
                    <a:pt x="675" y="587"/>
                    <a:pt x="930" y="410"/>
                    <a:pt x="878" y="159"/>
                  </a:cubicBezTo>
                  <a:cubicBezTo>
                    <a:pt x="854" y="40"/>
                    <a:pt x="788" y="1"/>
                    <a:pt x="6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3639655" y="4007696"/>
              <a:ext cx="76991" cy="279853"/>
            </a:xfrm>
            <a:custGeom>
              <a:avLst/>
              <a:gdLst/>
              <a:ahLst/>
              <a:cxnLst/>
              <a:rect l="l" t="t" r="r" b="b"/>
              <a:pathLst>
                <a:path w="4886" h="17760" extrusionOk="0">
                  <a:moveTo>
                    <a:pt x="0" y="1"/>
                  </a:moveTo>
                  <a:lnTo>
                    <a:pt x="0" y="1"/>
                  </a:lnTo>
                  <a:cubicBezTo>
                    <a:pt x="85" y="1811"/>
                    <a:pt x="59" y="5451"/>
                    <a:pt x="1132" y="8157"/>
                  </a:cubicBezTo>
                  <a:cubicBezTo>
                    <a:pt x="1608" y="9351"/>
                    <a:pt x="2858" y="13223"/>
                    <a:pt x="2644" y="15354"/>
                  </a:cubicBezTo>
                  <a:cubicBezTo>
                    <a:pt x="2596" y="15808"/>
                    <a:pt x="2592" y="16836"/>
                    <a:pt x="2732" y="17271"/>
                  </a:cubicBezTo>
                  <a:cubicBezTo>
                    <a:pt x="2834" y="17588"/>
                    <a:pt x="2985" y="17760"/>
                    <a:pt x="3152" y="17760"/>
                  </a:cubicBezTo>
                  <a:cubicBezTo>
                    <a:pt x="3268" y="17760"/>
                    <a:pt x="3393" y="17676"/>
                    <a:pt x="3514" y="17500"/>
                  </a:cubicBezTo>
                  <a:cubicBezTo>
                    <a:pt x="3901" y="16954"/>
                    <a:pt x="4273" y="16346"/>
                    <a:pt x="4491" y="15686"/>
                  </a:cubicBezTo>
                  <a:cubicBezTo>
                    <a:pt x="4723" y="14974"/>
                    <a:pt x="4885" y="14167"/>
                    <a:pt x="4878" y="13400"/>
                  </a:cubicBezTo>
                  <a:cubicBezTo>
                    <a:pt x="4867" y="11940"/>
                    <a:pt x="4720" y="10480"/>
                    <a:pt x="4613" y="9020"/>
                  </a:cubicBezTo>
                  <a:cubicBezTo>
                    <a:pt x="4568" y="8279"/>
                    <a:pt x="4273" y="7574"/>
                    <a:pt x="3779" y="7021"/>
                  </a:cubicBezTo>
                  <a:cubicBezTo>
                    <a:pt x="1549" y="4543"/>
                    <a:pt x="505" y="1889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4"/>
            <p:cNvSpPr/>
            <p:nvPr/>
          </p:nvSpPr>
          <p:spPr>
            <a:xfrm>
              <a:off x="3639655" y="4007696"/>
              <a:ext cx="76991" cy="279853"/>
            </a:xfrm>
            <a:custGeom>
              <a:avLst/>
              <a:gdLst/>
              <a:ahLst/>
              <a:cxnLst/>
              <a:rect l="l" t="t" r="r" b="b"/>
              <a:pathLst>
                <a:path w="4886" h="17760" extrusionOk="0">
                  <a:moveTo>
                    <a:pt x="0" y="1"/>
                  </a:moveTo>
                  <a:lnTo>
                    <a:pt x="0" y="1"/>
                  </a:lnTo>
                  <a:cubicBezTo>
                    <a:pt x="85" y="1811"/>
                    <a:pt x="59" y="5451"/>
                    <a:pt x="1132" y="8157"/>
                  </a:cubicBezTo>
                  <a:cubicBezTo>
                    <a:pt x="1608" y="9351"/>
                    <a:pt x="2858" y="13223"/>
                    <a:pt x="2644" y="15354"/>
                  </a:cubicBezTo>
                  <a:cubicBezTo>
                    <a:pt x="2596" y="15808"/>
                    <a:pt x="2592" y="16836"/>
                    <a:pt x="2732" y="17271"/>
                  </a:cubicBezTo>
                  <a:cubicBezTo>
                    <a:pt x="2834" y="17588"/>
                    <a:pt x="2985" y="17760"/>
                    <a:pt x="3152" y="17760"/>
                  </a:cubicBezTo>
                  <a:cubicBezTo>
                    <a:pt x="3268" y="17760"/>
                    <a:pt x="3393" y="17676"/>
                    <a:pt x="3514" y="17500"/>
                  </a:cubicBezTo>
                  <a:cubicBezTo>
                    <a:pt x="3901" y="16954"/>
                    <a:pt x="4273" y="16346"/>
                    <a:pt x="4491" y="15686"/>
                  </a:cubicBezTo>
                  <a:cubicBezTo>
                    <a:pt x="4723" y="14974"/>
                    <a:pt x="4885" y="14167"/>
                    <a:pt x="4878" y="13400"/>
                  </a:cubicBezTo>
                  <a:cubicBezTo>
                    <a:pt x="4867" y="11940"/>
                    <a:pt x="4720" y="10480"/>
                    <a:pt x="4613" y="9020"/>
                  </a:cubicBezTo>
                  <a:cubicBezTo>
                    <a:pt x="4568" y="8279"/>
                    <a:pt x="4273" y="7574"/>
                    <a:pt x="3779" y="7021"/>
                  </a:cubicBezTo>
                  <a:cubicBezTo>
                    <a:pt x="1549" y="4543"/>
                    <a:pt x="505" y="1889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4"/>
            <p:cNvSpPr/>
            <p:nvPr/>
          </p:nvSpPr>
          <p:spPr>
            <a:xfrm>
              <a:off x="3179990" y="3322415"/>
              <a:ext cx="933742" cy="1020676"/>
            </a:xfrm>
            <a:custGeom>
              <a:avLst/>
              <a:gdLst/>
              <a:ahLst/>
              <a:cxnLst/>
              <a:rect l="l" t="t" r="r" b="b"/>
              <a:pathLst>
                <a:path w="59257" h="64774" extrusionOk="0">
                  <a:moveTo>
                    <a:pt x="6345" y="1634"/>
                  </a:moveTo>
                  <a:cubicBezTo>
                    <a:pt x="6438" y="1634"/>
                    <a:pt x="6537" y="1658"/>
                    <a:pt x="6637" y="1711"/>
                  </a:cubicBezTo>
                  <a:cubicBezTo>
                    <a:pt x="6877" y="1832"/>
                    <a:pt x="7323" y="1854"/>
                    <a:pt x="7356" y="2297"/>
                  </a:cubicBezTo>
                  <a:lnTo>
                    <a:pt x="7353" y="2297"/>
                  </a:lnTo>
                  <a:cubicBezTo>
                    <a:pt x="7386" y="2739"/>
                    <a:pt x="7017" y="2824"/>
                    <a:pt x="6531" y="2872"/>
                  </a:cubicBezTo>
                  <a:cubicBezTo>
                    <a:pt x="6486" y="2876"/>
                    <a:pt x="6444" y="2879"/>
                    <a:pt x="6405" y="2879"/>
                  </a:cubicBezTo>
                  <a:cubicBezTo>
                    <a:pt x="6007" y="2879"/>
                    <a:pt x="5831" y="2662"/>
                    <a:pt x="5800" y="2260"/>
                  </a:cubicBezTo>
                  <a:cubicBezTo>
                    <a:pt x="5775" y="1917"/>
                    <a:pt x="6024" y="1634"/>
                    <a:pt x="6345" y="1634"/>
                  </a:cubicBezTo>
                  <a:close/>
                  <a:moveTo>
                    <a:pt x="6746" y="3467"/>
                  </a:moveTo>
                  <a:cubicBezTo>
                    <a:pt x="6892" y="3467"/>
                    <a:pt x="7030" y="3695"/>
                    <a:pt x="7191" y="3919"/>
                  </a:cubicBezTo>
                  <a:cubicBezTo>
                    <a:pt x="7401" y="4207"/>
                    <a:pt x="7379" y="4417"/>
                    <a:pt x="7183" y="4609"/>
                  </a:cubicBezTo>
                  <a:lnTo>
                    <a:pt x="7183" y="4612"/>
                  </a:lnTo>
                  <a:cubicBezTo>
                    <a:pt x="7123" y="4670"/>
                    <a:pt x="7051" y="4698"/>
                    <a:pt x="6979" y="4698"/>
                  </a:cubicBezTo>
                  <a:cubicBezTo>
                    <a:pt x="6813" y="4698"/>
                    <a:pt x="6644" y="4552"/>
                    <a:pt x="6601" y="4295"/>
                  </a:cubicBezTo>
                  <a:cubicBezTo>
                    <a:pt x="6567" y="4100"/>
                    <a:pt x="6424" y="3716"/>
                    <a:pt x="6619" y="3528"/>
                  </a:cubicBezTo>
                  <a:cubicBezTo>
                    <a:pt x="6662" y="3486"/>
                    <a:pt x="6705" y="3467"/>
                    <a:pt x="6746" y="3467"/>
                  </a:cubicBezTo>
                  <a:close/>
                  <a:moveTo>
                    <a:pt x="5410" y="3855"/>
                  </a:moveTo>
                  <a:cubicBezTo>
                    <a:pt x="5778" y="3855"/>
                    <a:pt x="6100" y="4380"/>
                    <a:pt x="6140" y="4926"/>
                  </a:cubicBezTo>
                  <a:cubicBezTo>
                    <a:pt x="6180" y="5486"/>
                    <a:pt x="5671" y="6113"/>
                    <a:pt x="5288" y="6150"/>
                  </a:cubicBezTo>
                  <a:cubicBezTo>
                    <a:pt x="5276" y="6151"/>
                    <a:pt x="5264" y="6152"/>
                    <a:pt x="5253" y="6152"/>
                  </a:cubicBezTo>
                  <a:cubicBezTo>
                    <a:pt x="4908" y="6152"/>
                    <a:pt x="4955" y="5612"/>
                    <a:pt x="4919" y="5066"/>
                  </a:cubicBezTo>
                  <a:cubicBezTo>
                    <a:pt x="4879" y="4505"/>
                    <a:pt x="4989" y="3893"/>
                    <a:pt x="5373" y="3856"/>
                  </a:cubicBezTo>
                  <a:cubicBezTo>
                    <a:pt x="5385" y="3855"/>
                    <a:pt x="5398" y="3855"/>
                    <a:pt x="5410" y="3855"/>
                  </a:cubicBezTo>
                  <a:close/>
                  <a:moveTo>
                    <a:pt x="9729" y="5138"/>
                  </a:moveTo>
                  <a:cubicBezTo>
                    <a:pt x="10064" y="5138"/>
                    <a:pt x="10404" y="5213"/>
                    <a:pt x="10712" y="5376"/>
                  </a:cubicBezTo>
                  <a:cubicBezTo>
                    <a:pt x="12869" y="6519"/>
                    <a:pt x="12293" y="6758"/>
                    <a:pt x="11751" y="7650"/>
                  </a:cubicBezTo>
                  <a:cubicBezTo>
                    <a:pt x="11421" y="8194"/>
                    <a:pt x="11228" y="8570"/>
                    <a:pt x="10818" y="8570"/>
                  </a:cubicBezTo>
                  <a:cubicBezTo>
                    <a:pt x="10542" y="8570"/>
                    <a:pt x="10168" y="8399"/>
                    <a:pt x="9587" y="7993"/>
                  </a:cubicBezTo>
                  <a:cubicBezTo>
                    <a:pt x="9027" y="7603"/>
                    <a:pt x="7567" y="7492"/>
                    <a:pt x="7825" y="6419"/>
                  </a:cubicBezTo>
                  <a:cubicBezTo>
                    <a:pt x="8011" y="5644"/>
                    <a:pt x="8856" y="5138"/>
                    <a:pt x="9729" y="5138"/>
                  </a:cubicBezTo>
                  <a:close/>
                  <a:moveTo>
                    <a:pt x="6011" y="7590"/>
                  </a:moveTo>
                  <a:cubicBezTo>
                    <a:pt x="6103" y="7590"/>
                    <a:pt x="6202" y="7613"/>
                    <a:pt x="6302" y="7665"/>
                  </a:cubicBezTo>
                  <a:cubicBezTo>
                    <a:pt x="6538" y="7791"/>
                    <a:pt x="6984" y="7813"/>
                    <a:pt x="7017" y="8255"/>
                  </a:cubicBezTo>
                  <a:cubicBezTo>
                    <a:pt x="7050" y="8698"/>
                    <a:pt x="6682" y="8779"/>
                    <a:pt x="6195" y="8827"/>
                  </a:cubicBezTo>
                  <a:cubicBezTo>
                    <a:pt x="6151" y="8831"/>
                    <a:pt x="6110" y="8833"/>
                    <a:pt x="6071" y="8833"/>
                  </a:cubicBezTo>
                  <a:cubicBezTo>
                    <a:pt x="5672" y="8833"/>
                    <a:pt x="5495" y="8614"/>
                    <a:pt x="5465" y="8211"/>
                  </a:cubicBezTo>
                  <a:lnTo>
                    <a:pt x="5465" y="8215"/>
                  </a:lnTo>
                  <a:cubicBezTo>
                    <a:pt x="5439" y="7871"/>
                    <a:pt x="5689" y="7590"/>
                    <a:pt x="6011" y="7590"/>
                  </a:cubicBezTo>
                  <a:close/>
                  <a:moveTo>
                    <a:pt x="13277" y="7507"/>
                  </a:moveTo>
                  <a:cubicBezTo>
                    <a:pt x="13488" y="7507"/>
                    <a:pt x="13704" y="7577"/>
                    <a:pt x="13908" y="7728"/>
                  </a:cubicBezTo>
                  <a:cubicBezTo>
                    <a:pt x="14513" y="8167"/>
                    <a:pt x="15074" y="8661"/>
                    <a:pt x="15579" y="9206"/>
                  </a:cubicBezTo>
                  <a:cubicBezTo>
                    <a:pt x="17039" y="10803"/>
                    <a:pt x="18138" y="12694"/>
                    <a:pt x="18897" y="14848"/>
                  </a:cubicBezTo>
                  <a:cubicBezTo>
                    <a:pt x="18941" y="14969"/>
                    <a:pt x="18978" y="15095"/>
                    <a:pt x="19011" y="15187"/>
                  </a:cubicBezTo>
                  <a:cubicBezTo>
                    <a:pt x="19054" y="15564"/>
                    <a:pt x="18901" y="15714"/>
                    <a:pt x="18665" y="15714"/>
                  </a:cubicBezTo>
                  <a:cubicBezTo>
                    <a:pt x="18635" y="15714"/>
                    <a:pt x="18604" y="15711"/>
                    <a:pt x="18573" y="15707"/>
                  </a:cubicBezTo>
                  <a:cubicBezTo>
                    <a:pt x="18005" y="15626"/>
                    <a:pt x="17426" y="15567"/>
                    <a:pt x="16880" y="15382"/>
                  </a:cubicBezTo>
                  <a:cubicBezTo>
                    <a:pt x="16633" y="15301"/>
                    <a:pt x="16419" y="14973"/>
                    <a:pt x="16250" y="14708"/>
                  </a:cubicBezTo>
                  <a:cubicBezTo>
                    <a:pt x="15652" y="13782"/>
                    <a:pt x="15118" y="12801"/>
                    <a:pt x="14487" y="11909"/>
                  </a:cubicBezTo>
                  <a:cubicBezTo>
                    <a:pt x="14067" y="11315"/>
                    <a:pt x="13529" y="10832"/>
                    <a:pt x="13038" y="10305"/>
                  </a:cubicBezTo>
                  <a:cubicBezTo>
                    <a:pt x="12883" y="10139"/>
                    <a:pt x="12699" y="10010"/>
                    <a:pt x="12548" y="9837"/>
                  </a:cubicBezTo>
                  <a:cubicBezTo>
                    <a:pt x="12039" y="9258"/>
                    <a:pt x="11962" y="8664"/>
                    <a:pt x="12305" y="8115"/>
                  </a:cubicBezTo>
                  <a:cubicBezTo>
                    <a:pt x="12543" y="7730"/>
                    <a:pt x="12901" y="7507"/>
                    <a:pt x="13277" y="7507"/>
                  </a:cubicBezTo>
                  <a:close/>
                  <a:moveTo>
                    <a:pt x="9503" y="9171"/>
                  </a:moveTo>
                  <a:cubicBezTo>
                    <a:pt x="10324" y="9171"/>
                    <a:pt x="11100" y="9479"/>
                    <a:pt x="11833" y="10117"/>
                  </a:cubicBezTo>
                  <a:cubicBezTo>
                    <a:pt x="13470" y="11548"/>
                    <a:pt x="14712" y="13358"/>
                    <a:pt x="15667" y="15441"/>
                  </a:cubicBezTo>
                  <a:cubicBezTo>
                    <a:pt x="15829" y="15795"/>
                    <a:pt x="15826" y="16061"/>
                    <a:pt x="15542" y="16385"/>
                  </a:cubicBezTo>
                  <a:cubicBezTo>
                    <a:pt x="15203" y="16780"/>
                    <a:pt x="14959" y="17285"/>
                    <a:pt x="14675" y="17738"/>
                  </a:cubicBezTo>
                  <a:cubicBezTo>
                    <a:pt x="13134" y="17038"/>
                    <a:pt x="11608" y="16297"/>
                    <a:pt x="10052" y="15663"/>
                  </a:cubicBezTo>
                  <a:cubicBezTo>
                    <a:pt x="9060" y="15261"/>
                    <a:pt x="8160" y="14719"/>
                    <a:pt x="7349" y="13963"/>
                  </a:cubicBezTo>
                  <a:cubicBezTo>
                    <a:pt x="6667" y="13325"/>
                    <a:pt x="6147" y="12588"/>
                    <a:pt x="6368" y="11489"/>
                  </a:cubicBezTo>
                  <a:cubicBezTo>
                    <a:pt x="6593" y="10386"/>
                    <a:pt x="7246" y="9760"/>
                    <a:pt x="8157" y="9424"/>
                  </a:cubicBezTo>
                  <a:lnTo>
                    <a:pt x="8157" y="9428"/>
                  </a:lnTo>
                  <a:cubicBezTo>
                    <a:pt x="8618" y="9258"/>
                    <a:pt x="9067" y="9171"/>
                    <a:pt x="9503" y="9171"/>
                  </a:cubicBezTo>
                  <a:close/>
                  <a:moveTo>
                    <a:pt x="7508" y="16109"/>
                  </a:moveTo>
                  <a:cubicBezTo>
                    <a:pt x="7510" y="16109"/>
                    <a:pt x="7513" y="16109"/>
                    <a:pt x="7515" y="16109"/>
                  </a:cubicBezTo>
                  <a:cubicBezTo>
                    <a:pt x="8160" y="16116"/>
                    <a:pt x="8842" y="16168"/>
                    <a:pt x="9443" y="16407"/>
                  </a:cubicBezTo>
                  <a:cubicBezTo>
                    <a:pt x="11117" y="17075"/>
                    <a:pt x="12758" y="17842"/>
                    <a:pt x="14406" y="18586"/>
                  </a:cubicBezTo>
                  <a:cubicBezTo>
                    <a:pt x="14554" y="18653"/>
                    <a:pt x="14738" y="18834"/>
                    <a:pt x="14764" y="18992"/>
                  </a:cubicBezTo>
                  <a:cubicBezTo>
                    <a:pt x="15037" y="20648"/>
                    <a:pt x="15800" y="22045"/>
                    <a:pt x="16530" y="23457"/>
                  </a:cubicBezTo>
                  <a:lnTo>
                    <a:pt x="16526" y="23461"/>
                  </a:lnTo>
                  <a:cubicBezTo>
                    <a:pt x="16814" y="24014"/>
                    <a:pt x="17109" y="24556"/>
                    <a:pt x="17404" y="25102"/>
                  </a:cubicBezTo>
                  <a:lnTo>
                    <a:pt x="17345" y="25220"/>
                  </a:lnTo>
                  <a:cubicBezTo>
                    <a:pt x="16331" y="24873"/>
                    <a:pt x="15310" y="24537"/>
                    <a:pt x="14299" y="24176"/>
                  </a:cubicBezTo>
                  <a:cubicBezTo>
                    <a:pt x="12559" y="23553"/>
                    <a:pt x="10822" y="22923"/>
                    <a:pt x="9089" y="22281"/>
                  </a:cubicBezTo>
                  <a:cubicBezTo>
                    <a:pt x="8035" y="21890"/>
                    <a:pt x="7216" y="21127"/>
                    <a:pt x="6623" y="20054"/>
                  </a:cubicBezTo>
                  <a:cubicBezTo>
                    <a:pt x="5985" y="18900"/>
                    <a:pt x="6132" y="17720"/>
                    <a:pt x="6663" y="16606"/>
                  </a:cubicBezTo>
                  <a:cubicBezTo>
                    <a:pt x="6791" y="16336"/>
                    <a:pt x="7217" y="16109"/>
                    <a:pt x="7508" y="16109"/>
                  </a:cubicBezTo>
                  <a:close/>
                  <a:moveTo>
                    <a:pt x="56788" y="25596"/>
                  </a:moveTo>
                  <a:cubicBezTo>
                    <a:pt x="56952" y="25596"/>
                    <a:pt x="57132" y="25718"/>
                    <a:pt x="57269" y="25754"/>
                  </a:cubicBezTo>
                  <a:cubicBezTo>
                    <a:pt x="57660" y="25865"/>
                    <a:pt x="57800" y="26355"/>
                    <a:pt x="57593" y="26643"/>
                  </a:cubicBezTo>
                  <a:cubicBezTo>
                    <a:pt x="57489" y="26787"/>
                    <a:pt x="57380" y="26865"/>
                    <a:pt x="57258" y="26865"/>
                  </a:cubicBezTo>
                  <a:cubicBezTo>
                    <a:pt x="57138" y="26865"/>
                    <a:pt x="57006" y="26789"/>
                    <a:pt x="56856" y="26628"/>
                  </a:cubicBezTo>
                  <a:cubicBezTo>
                    <a:pt x="56550" y="26300"/>
                    <a:pt x="56340" y="26020"/>
                    <a:pt x="56546" y="25732"/>
                  </a:cubicBezTo>
                  <a:cubicBezTo>
                    <a:pt x="56617" y="25631"/>
                    <a:pt x="56700" y="25596"/>
                    <a:pt x="56788" y="25596"/>
                  </a:cubicBezTo>
                  <a:close/>
                  <a:moveTo>
                    <a:pt x="56327" y="26870"/>
                  </a:moveTo>
                  <a:cubicBezTo>
                    <a:pt x="56350" y="26870"/>
                    <a:pt x="56374" y="26872"/>
                    <a:pt x="56399" y="26875"/>
                  </a:cubicBezTo>
                  <a:cubicBezTo>
                    <a:pt x="56458" y="26890"/>
                    <a:pt x="56506" y="26934"/>
                    <a:pt x="56524" y="27026"/>
                  </a:cubicBezTo>
                  <a:cubicBezTo>
                    <a:pt x="56531" y="27056"/>
                    <a:pt x="56531" y="27089"/>
                    <a:pt x="56531" y="27118"/>
                  </a:cubicBezTo>
                  <a:cubicBezTo>
                    <a:pt x="56524" y="27177"/>
                    <a:pt x="56506" y="27233"/>
                    <a:pt x="56476" y="27281"/>
                  </a:cubicBezTo>
                  <a:cubicBezTo>
                    <a:pt x="56447" y="27329"/>
                    <a:pt x="56413" y="27377"/>
                    <a:pt x="56373" y="27417"/>
                  </a:cubicBezTo>
                  <a:cubicBezTo>
                    <a:pt x="56314" y="27476"/>
                    <a:pt x="56255" y="27528"/>
                    <a:pt x="56214" y="27572"/>
                  </a:cubicBezTo>
                  <a:cubicBezTo>
                    <a:pt x="56139" y="27657"/>
                    <a:pt x="56053" y="27695"/>
                    <a:pt x="55973" y="27695"/>
                  </a:cubicBezTo>
                  <a:cubicBezTo>
                    <a:pt x="55844" y="27695"/>
                    <a:pt x="55730" y="27597"/>
                    <a:pt x="55698" y="27443"/>
                  </a:cubicBezTo>
                  <a:cubicBezTo>
                    <a:pt x="55691" y="27413"/>
                    <a:pt x="55687" y="27380"/>
                    <a:pt x="55683" y="27351"/>
                  </a:cubicBezTo>
                  <a:cubicBezTo>
                    <a:pt x="55676" y="27277"/>
                    <a:pt x="55687" y="27200"/>
                    <a:pt x="55720" y="27130"/>
                  </a:cubicBezTo>
                  <a:cubicBezTo>
                    <a:pt x="55746" y="27089"/>
                    <a:pt x="55779" y="27052"/>
                    <a:pt x="55820" y="27026"/>
                  </a:cubicBezTo>
                  <a:cubicBezTo>
                    <a:pt x="55842" y="27008"/>
                    <a:pt x="55864" y="26997"/>
                    <a:pt x="55890" y="26986"/>
                  </a:cubicBezTo>
                  <a:cubicBezTo>
                    <a:pt x="55919" y="26971"/>
                    <a:pt x="55949" y="26960"/>
                    <a:pt x="55978" y="26953"/>
                  </a:cubicBezTo>
                  <a:cubicBezTo>
                    <a:pt x="56045" y="26934"/>
                    <a:pt x="56107" y="26912"/>
                    <a:pt x="56166" y="26897"/>
                  </a:cubicBezTo>
                  <a:cubicBezTo>
                    <a:pt x="56218" y="26879"/>
                    <a:pt x="56271" y="26870"/>
                    <a:pt x="56327" y="26870"/>
                  </a:cubicBezTo>
                  <a:close/>
                  <a:moveTo>
                    <a:pt x="51907" y="25645"/>
                  </a:moveTo>
                  <a:cubicBezTo>
                    <a:pt x="52152" y="25645"/>
                    <a:pt x="52509" y="25708"/>
                    <a:pt x="53025" y="25846"/>
                  </a:cubicBezTo>
                  <a:cubicBezTo>
                    <a:pt x="54009" y="26108"/>
                    <a:pt x="54791" y="27413"/>
                    <a:pt x="54515" y="28313"/>
                  </a:cubicBezTo>
                  <a:cubicBezTo>
                    <a:pt x="54489" y="28409"/>
                    <a:pt x="54441" y="28497"/>
                    <a:pt x="54378" y="28575"/>
                  </a:cubicBezTo>
                  <a:cubicBezTo>
                    <a:pt x="54276" y="28694"/>
                    <a:pt x="54142" y="28738"/>
                    <a:pt x="53994" y="28738"/>
                  </a:cubicBezTo>
                  <a:cubicBezTo>
                    <a:pt x="53982" y="28738"/>
                    <a:pt x="53970" y="28738"/>
                    <a:pt x="53958" y="28737"/>
                  </a:cubicBezTo>
                  <a:cubicBezTo>
                    <a:pt x="53548" y="28715"/>
                    <a:pt x="53025" y="28383"/>
                    <a:pt x="52689" y="28343"/>
                  </a:cubicBezTo>
                  <a:lnTo>
                    <a:pt x="52686" y="28343"/>
                  </a:lnTo>
                  <a:cubicBezTo>
                    <a:pt x="51303" y="28173"/>
                    <a:pt x="51373" y="27764"/>
                    <a:pt x="51384" y="26798"/>
                  </a:cubicBezTo>
                  <a:cubicBezTo>
                    <a:pt x="51392" y="26106"/>
                    <a:pt x="51245" y="25645"/>
                    <a:pt x="51907" y="25645"/>
                  </a:cubicBezTo>
                  <a:close/>
                  <a:moveTo>
                    <a:pt x="49148" y="25505"/>
                  </a:moveTo>
                  <a:cubicBezTo>
                    <a:pt x="49405" y="25505"/>
                    <a:pt x="49661" y="25518"/>
                    <a:pt x="49917" y="25544"/>
                  </a:cubicBezTo>
                  <a:cubicBezTo>
                    <a:pt x="50473" y="25596"/>
                    <a:pt x="50827" y="26141"/>
                    <a:pt x="50827" y="26787"/>
                  </a:cubicBezTo>
                  <a:cubicBezTo>
                    <a:pt x="50827" y="27373"/>
                    <a:pt x="50525" y="27738"/>
                    <a:pt x="49946" y="27834"/>
                  </a:cubicBezTo>
                  <a:cubicBezTo>
                    <a:pt x="49777" y="27863"/>
                    <a:pt x="49596" y="27841"/>
                    <a:pt x="49423" y="27863"/>
                  </a:cubicBezTo>
                  <a:cubicBezTo>
                    <a:pt x="48877" y="27933"/>
                    <a:pt x="48316" y="27941"/>
                    <a:pt x="47793" y="28103"/>
                  </a:cubicBezTo>
                  <a:cubicBezTo>
                    <a:pt x="47000" y="28343"/>
                    <a:pt x="46237" y="28700"/>
                    <a:pt x="45455" y="28984"/>
                  </a:cubicBezTo>
                  <a:cubicBezTo>
                    <a:pt x="45294" y="29042"/>
                    <a:pt x="45107" y="29110"/>
                    <a:pt x="44939" y="29110"/>
                  </a:cubicBezTo>
                  <a:cubicBezTo>
                    <a:pt x="44873" y="29110"/>
                    <a:pt x="44809" y="29099"/>
                    <a:pt x="44751" y="29073"/>
                  </a:cubicBezTo>
                  <a:cubicBezTo>
                    <a:pt x="44312" y="28870"/>
                    <a:pt x="43903" y="28560"/>
                    <a:pt x="43490" y="28276"/>
                  </a:cubicBezTo>
                  <a:cubicBezTo>
                    <a:pt x="43464" y="28258"/>
                    <a:pt x="43442" y="28239"/>
                    <a:pt x="43420" y="28217"/>
                  </a:cubicBezTo>
                  <a:cubicBezTo>
                    <a:pt x="43376" y="28180"/>
                    <a:pt x="43343" y="28132"/>
                    <a:pt x="43320" y="28084"/>
                  </a:cubicBezTo>
                  <a:cubicBezTo>
                    <a:pt x="43298" y="28033"/>
                    <a:pt x="43287" y="27981"/>
                    <a:pt x="43291" y="27926"/>
                  </a:cubicBezTo>
                  <a:cubicBezTo>
                    <a:pt x="43295" y="27896"/>
                    <a:pt x="43302" y="27867"/>
                    <a:pt x="43309" y="27837"/>
                  </a:cubicBezTo>
                  <a:cubicBezTo>
                    <a:pt x="43332" y="27771"/>
                    <a:pt x="43368" y="27705"/>
                    <a:pt x="43413" y="27649"/>
                  </a:cubicBezTo>
                  <a:cubicBezTo>
                    <a:pt x="43475" y="27601"/>
                    <a:pt x="43553" y="27539"/>
                    <a:pt x="43630" y="27480"/>
                  </a:cubicBezTo>
                  <a:cubicBezTo>
                    <a:pt x="45031" y="26444"/>
                    <a:pt x="46554" y="25795"/>
                    <a:pt x="48187" y="25566"/>
                  </a:cubicBezTo>
                  <a:cubicBezTo>
                    <a:pt x="48507" y="25525"/>
                    <a:pt x="48828" y="25505"/>
                    <a:pt x="49148" y="25505"/>
                  </a:cubicBezTo>
                  <a:close/>
                  <a:moveTo>
                    <a:pt x="56911" y="27888"/>
                  </a:moveTo>
                  <a:cubicBezTo>
                    <a:pt x="56942" y="27888"/>
                    <a:pt x="56974" y="27891"/>
                    <a:pt x="57003" y="27896"/>
                  </a:cubicBezTo>
                  <a:cubicBezTo>
                    <a:pt x="57084" y="27911"/>
                    <a:pt x="57158" y="27952"/>
                    <a:pt x="57217" y="28014"/>
                  </a:cubicBezTo>
                  <a:cubicBezTo>
                    <a:pt x="57276" y="28077"/>
                    <a:pt x="57313" y="28158"/>
                    <a:pt x="57324" y="28243"/>
                  </a:cubicBezTo>
                  <a:cubicBezTo>
                    <a:pt x="57335" y="28339"/>
                    <a:pt x="57328" y="28435"/>
                    <a:pt x="57306" y="28527"/>
                  </a:cubicBezTo>
                  <a:cubicBezTo>
                    <a:pt x="57291" y="28582"/>
                    <a:pt x="57276" y="28630"/>
                    <a:pt x="57258" y="28682"/>
                  </a:cubicBezTo>
                  <a:cubicBezTo>
                    <a:pt x="57217" y="28785"/>
                    <a:pt x="57169" y="28888"/>
                    <a:pt x="57110" y="28984"/>
                  </a:cubicBezTo>
                  <a:cubicBezTo>
                    <a:pt x="57081" y="29032"/>
                    <a:pt x="57051" y="29080"/>
                    <a:pt x="57018" y="29128"/>
                  </a:cubicBezTo>
                  <a:cubicBezTo>
                    <a:pt x="56813" y="29414"/>
                    <a:pt x="56648" y="29735"/>
                    <a:pt x="56471" y="29735"/>
                  </a:cubicBezTo>
                  <a:cubicBezTo>
                    <a:pt x="56422" y="29735"/>
                    <a:pt x="56373" y="29711"/>
                    <a:pt x="56321" y="29655"/>
                  </a:cubicBezTo>
                  <a:cubicBezTo>
                    <a:pt x="56082" y="29397"/>
                    <a:pt x="56000" y="28656"/>
                    <a:pt x="56262" y="28291"/>
                  </a:cubicBezTo>
                  <a:cubicBezTo>
                    <a:pt x="56380" y="28118"/>
                    <a:pt x="56550" y="27989"/>
                    <a:pt x="56749" y="27919"/>
                  </a:cubicBezTo>
                  <a:cubicBezTo>
                    <a:pt x="56789" y="27904"/>
                    <a:pt x="56834" y="27896"/>
                    <a:pt x="56878" y="27889"/>
                  </a:cubicBezTo>
                  <a:cubicBezTo>
                    <a:pt x="56889" y="27888"/>
                    <a:pt x="56900" y="27888"/>
                    <a:pt x="56911" y="27888"/>
                  </a:cubicBezTo>
                  <a:close/>
                  <a:moveTo>
                    <a:pt x="54533" y="29938"/>
                  </a:moveTo>
                  <a:cubicBezTo>
                    <a:pt x="54540" y="29938"/>
                    <a:pt x="54548" y="29938"/>
                    <a:pt x="54555" y="29939"/>
                  </a:cubicBezTo>
                  <a:cubicBezTo>
                    <a:pt x="54655" y="29950"/>
                    <a:pt x="54750" y="29980"/>
                    <a:pt x="54839" y="30028"/>
                  </a:cubicBezTo>
                  <a:cubicBezTo>
                    <a:pt x="54894" y="30053"/>
                    <a:pt x="54953" y="30076"/>
                    <a:pt x="55012" y="30098"/>
                  </a:cubicBezTo>
                  <a:cubicBezTo>
                    <a:pt x="55104" y="30123"/>
                    <a:pt x="55189" y="30171"/>
                    <a:pt x="55259" y="30238"/>
                  </a:cubicBezTo>
                  <a:cubicBezTo>
                    <a:pt x="55289" y="30271"/>
                    <a:pt x="55318" y="30308"/>
                    <a:pt x="55344" y="30348"/>
                  </a:cubicBezTo>
                  <a:cubicBezTo>
                    <a:pt x="55388" y="30426"/>
                    <a:pt x="55422" y="30514"/>
                    <a:pt x="55429" y="30603"/>
                  </a:cubicBezTo>
                  <a:cubicBezTo>
                    <a:pt x="55447" y="30736"/>
                    <a:pt x="55414" y="30872"/>
                    <a:pt x="55337" y="30983"/>
                  </a:cubicBezTo>
                  <a:cubicBezTo>
                    <a:pt x="55233" y="31128"/>
                    <a:pt x="55123" y="31206"/>
                    <a:pt x="55001" y="31206"/>
                  </a:cubicBezTo>
                  <a:cubicBezTo>
                    <a:pt x="54881" y="31206"/>
                    <a:pt x="54749" y="31130"/>
                    <a:pt x="54599" y="30968"/>
                  </a:cubicBezTo>
                  <a:cubicBezTo>
                    <a:pt x="54371" y="30721"/>
                    <a:pt x="54197" y="30503"/>
                    <a:pt x="54208" y="30286"/>
                  </a:cubicBezTo>
                  <a:lnTo>
                    <a:pt x="54208" y="30286"/>
                  </a:lnTo>
                  <a:lnTo>
                    <a:pt x="54208" y="30289"/>
                  </a:lnTo>
                  <a:cubicBezTo>
                    <a:pt x="54212" y="30253"/>
                    <a:pt x="54220" y="30216"/>
                    <a:pt x="54231" y="30179"/>
                  </a:cubicBezTo>
                  <a:cubicBezTo>
                    <a:pt x="54245" y="30142"/>
                    <a:pt x="54264" y="30105"/>
                    <a:pt x="54290" y="30072"/>
                  </a:cubicBezTo>
                  <a:cubicBezTo>
                    <a:pt x="54334" y="30005"/>
                    <a:pt x="54404" y="29958"/>
                    <a:pt x="54481" y="29943"/>
                  </a:cubicBezTo>
                  <a:cubicBezTo>
                    <a:pt x="54500" y="29940"/>
                    <a:pt x="54516" y="29938"/>
                    <a:pt x="54533" y="29938"/>
                  </a:cubicBezTo>
                  <a:close/>
                  <a:moveTo>
                    <a:pt x="10225" y="33287"/>
                  </a:moveTo>
                  <a:cubicBezTo>
                    <a:pt x="10224" y="33287"/>
                    <a:pt x="10223" y="33287"/>
                    <a:pt x="10221" y="33287"/>
                  </a:cubicBezTo>
                  <a:lnTo>
                    <a:pt x="10225" y="33287"/>
                  </a:lnTo>
                  <a:cubicBezTo>
                    <a:pt x="10225" y="33287"/>
                    <a:pt x="10225" y="33287"/>
                    <a:pt x="10225" y="33287"/>
                  </a:cubicBezTo>
                  <a:close/>
                  <a:moveTo>
                    <a:pt x="50308" y="28461"/>
                  </a:moveTo>
                  <a:cubicBezTo>
                    <a:pt x="50584" y="28461"/>
                    <a:pt x="50857" y="28497"/>
                    <a:pt x="51126" y="28571"/>
                  </a:cubicBezTo>
                  <a:cubicBezTo>
                    <a:pt x="51251" y="28608"/>
                    <a:pt x="51377" y="28652"/>
                    <a:pt x="51498" y="28708"/>
                  </a:cubicBezTo>
                  <a:cubicBezTo>
                    <a:pt x="51746" y="28822"/>
                    <a:pt x="51974" y="28969"/>
                    <a:pt x="52181" y="29146"/>
                  </a:cubicBezTo>
                  <a:cubicBezTo>
                    <a:pt x="52523" y="29449"/>
                    <a:pt x="52815" y="29806"/>
                    <a:pt x="53043" y="30201"/>
                  </a:cubicBezTo>
                  <a:cubicBezTo>
                    <a:pt x="53508" y="30986"/>
                    <a:pt x="53685" y="31812"/>
                    <a:pt x="53375" y="32712"/>
                  </a:cubicBezTo>
                  <a:cubicBezTo>
                    <a:pt x="53065" y="33611"/>
                    <a:pt x="52413" y="33807"/>
                    <a:pt x="51694" y="33840"/>
                  </a:cubicBezTo>
                  <a:lnTo>
                    <a:pt x="51690" y="33840"/>
                  </a:lnTo>
                  <a:cubicBezTo>
                    <a:pt x="51618" y="33843"/>
                    <a:pt x="51547" y="33844"/>
                    <a:pt x="51476" y="33844"/>
                  </a:cubicBezTo>
                  <a:cubicBezTo>
                    <a:pt x="50699" y="33844"/>
                    <a:pt x="49943" y="33681"/>
                    <a:pt x="49187" y="33390"/>
                  </a:cubicBezTo>
                  <a:cubicBezTo>
                    <a:pt x="47885" y="32889"/>
                    <a:pt x="46558" y="32483"/>
                    <a:pt x="45241" y="32037"/>
                  </a:cubicBezTo>
                  <a:cubicBezTo>
                    <a:pt x="45241" y="31550"/>
                    <a:pt x="45286" y="31053"/>
                    <a:pt x="45227" y="30577"/>
                  </a:cubicBezTo>
                  <a:cubicBezTo>
                    <a:pt x="45175" y="30179"/>
                    <a:pt x="45282" y="29991"/>
                    <a:pt x="45536" y="29843"/>
                  </a:cubicBezTo>
                  <a:cubicBezTo>
                    <a:pt x="47041" y="28969"/>
                    <a:pt x="48623" y="28464"/>
                    <a:pt x="50308" y="28461"/>
                  </a:cubicBezTo>
                  <a:close/>
                  <a:moveTo>
                    <a:pt x="17981" y="16457"/>
                  </a:moveTo>
                  <a:cubicBezTo>
                    <a:pt x="18471" y="16457"/>
                    <a:pt x="18952" y="16606"/>
                    <a:pt x="19273" y="16935"/>
                  </a:cubicBezTo>
                  <a:cubicBezTo>
                    <a:pt x="19948" y="17620"/>
                    <a:pt x="20538" y="18384"/>
                    <a:pt x="21028" y="19210"/>
                  </a:cubicBezTo>
                  <a:cubicBezTo>
                    <a:pt x="22680" y="22027"/>
                    <a:pt x="23904" y="25113"/>
                    <a:pt x="25073" y="28225"/>
                  </a:cubicBezTo>
                  <a:cubicBezTo>
                    <a:pt x="25139" y="28405"/>
                    <a:pt x="25217" y="28615"/>
                    <a:pt x="25294" y="28844"/>
                  </a:cubicBezTo>
                  <a:cubicBezTo>
                    <a:pt x="25821" y="30341"/>
                    <a:pt x="26566" y="32701"/>
                    <a:pt x="26861" y="33611"/>
                  </a:cubicBezTo>
                  <a:cubicBezTo>
                    <a:pt x="26939" y="33847"/>
                    <a:pt x="26987" y="33988"/>
                    <a:pt x="26990" y="33988"/>
                  </a:cubicBezTo>
                  <a:cubicBezTo>
                    <a:pt x="26891" y="34471"/>
                    <a:pt x="26787" y="34954"/>
                    <a:pt x="26684" y="35437"/>
                  </a:cubicBezTo>
                  <a:cubicBezTo>
                    <a:pt x="24579" y="35160"/>
                    <a:pt x="23060" y="32516"/>
                    <a:pt x="22035" y="31056"/>
                  </a:cubicBezTo>
                  <a:lnTo>
                    <a:pt x="22031" y="31056"/>
                  </a:lnTo>
                  <a:cubicBezTo>
                    <a:pt x="19870" y="27970"/>
                    <a:pt x="17979" y="24703"/>
                    <a:pt x="16379" y="21293"/>
                  </a:cubicBezTo>
                  <a:cubicBezTo>
                    <a:pt x="16121" y="20740"/>
                    <a:pt x="15925" y="20154"/>
                    <a:pt x="15800" y="19553"/>
                  </a:cubicBezTo>
                  <a:cubicBezTo>
                    <a:pt x="15568" y="18476"/>
                    <a:pt x="15929" y="17418"/>
                    <a:pt x="16622" y="16883"/>
                  </a:cubicBezTo>
                  <a:cubicBezTo>
                    <a:pt x="16981" y="16609"/>
                    <a:pt x="17486" y="16457"/>
                    <a:pt x="17981" y="16457"/>
                  </a:cubicBezTo>
                  <a:close/>
                  <a:moveTo>
                    <a:pt x="6786" y="22595"/>
                  </a:moveTo>
                  <a:cubicBezTo>
                    <a:pt x="6850" y="22595"/>
                    <a:pt x="6921" y="22602"/>
                    <a:pt x="6999" y="22617"/>
                  </a:cubicBezTo>
                  <a:cubicBezTo>
                    <a:pt x="8241" y="22849"/>
                    <a:pt x="9495" y="23077"/>
                    <a:pt x="10704" y="23472"/>
                  </a:cubicBezTo>
                  <a:cubicBezTo>
                    <a:pt x="12688" y="24125"/>
                    <a:pt x="14646" y="24899"/>
                    <a:pt x="16604" y="25647"/>
                  </a:cubicBezTo>
                  <a:cubicBezTo>
                    <a:pt x="17529" y="26001"/>
                    <a:pt x="18270" y="26665"/>
                    <a:pt x="18886" y="27546"/>
                  </a:cubicBezTo>
                  <a:cubicBezTo>
                    <a:pt x="20077" y="29261"/>
                    <a:pt x="21312" y="30931"/>
                    <a:pt x="22499" y="32645"/>
                  </a:cubicBezTo>
                  <a:cubicBezTo>
                    <a:pt x="23347" y="33866"/>
                    <a:pt x="24369" y="34813"/>
                    <a:pt x="25604" y="35459"/>
                  </a:cubicBezTo>
                  <a:cubicBezTo>
                    <a:pt x="25715" y="35518"/>
                    <a:pt x="25810" y="35606"/>
                    <a:pt x="25917" y="35684"/>
                  </a:cubicBezTo>
                  <a:lnTo>
                    <a:pt x="25880" y="35783"/>
                  </a:lnTo>
                  <a:cubicBezTo>
                    <a:pt x="25147" y="35532"/>
                    <a:pt x="24409" y="35304"/>
                    <a:pt x="23683" y="35027"/>
                  </a:cubicBezTo>
                  <a:cubicBezTo>
                    <a:pt x="19668" y="33494"/>
                    <a:pt x="15623" y="32052"/>
                    <a:pt x="11659" y="30359"/>
                  </a:cubicBezTo>
                  <a:cubicBezTo>
                    <a:pt x="9941" y="29626"/>
                    <a:pt x="8370" y="28409"/>
                    <a:pt x="6778" y="27325"/>
                  </a:cubicBezTo>
                  <a:cubicBezTo>
                    <a:pt x="5830" y="26680"/>
                    <a:pt x="5771" y="26200"/>
                    <a:pt x="6066" y="24980"/>
                  </a:cubicBezTo>
                  <a:cubicBezTo>
                    <a:pt x="6184" y="24497"/>
                    <a:pt x="6199" y="23973"/>
                    <a:pt x="6221" y="23468"/>
                  </a:cubicBezTo>
                  <a:cubicBezTo>
                    <a:pt x="6246" y="22888"/>
                    <a:pt x="6379" y="22595"/>
                    <a:pt x="6786" y="22595"/>
                  </a:cubicBezTo>
                  <a:close/>
                  <a:moveTo>
                    <a:pt x="11129" y="33232"/>
                  </a:moveTo>
                  <a:cubicBezTo>
                    <a:pt x="12173" y="33232"/>
                    <a:pt x="13184" y="33466"/>
                    <a:pt x="14141" y="34039"/>
                  </a:cubicBezTo>
                  <a:cubicBezTo>
                    <a:pt x="14849" y="34463"/>
                    <a:pt x="15162" y="35020"/>
                    <a:pt x="15088" y="35665"/>
                  </a:cubicBezTo>
                  <a:cubicBezTo>
                    <a:pt x="15026" y="36218"/>
                    <a:pt x="14771" y="36580"/>
                    <a:pt x="14281" y="36650"/>
                  </a:cubicBezTo>
                  <a:cubicBezTo>
                    <a:pt x="14132" y="36670"/>
                    <a:pt x="13983" y="36680"/>
                    <a:pt x="13833" y="36680"/>
                  </a:cubicBezTo>
                  <a:cubicBezTo>
                    <a:pt x="13706" y="36680"/>
                    <a:pt x="13579" y="36672"/>
                    <a:pt x="13451" y="36657"/>
                  </a:cubicBezTo>
                  <a:cubicBezTo>
                    <a:pt x="11951" y="36506"/>
                    <a:pt x="10446" y="36366"/>
                    <a:pt x="8953" y="36174"/>
                  </a:cubicBezTo>
                  <a:cubicBezTo>
                    <a:pt x="8286" y="36086"/>
                    <a:pt x="7626" y="35927"/>
                    <a:pt x="6991" y="35702"/>
                  </a:cubicBezTo>
                  <a:cubicBezTo>
                    <a:pt x="6741" y="35614"/>
                    <a:pt x="6427" y="35278"/>
                    <a:pt x="6387" y="35005"/>
                  </a:cubicBezTo>
                  <a:cubicBezTo>
                    <a:pt x="6357" y="34802"/>
                    <a:pt x="6685" y="34397"/>
                    <a:pt x="6918" y="34301"/>
                  </a:cubicBezTo>
                  <a:cubicBezTo>
                    <a:pt x="7950" y="33884"/>
                    <a:pt x="10030" y="33284"/>
                    <a:pt x="10212" y="33284"/>
                  </a:cubicBezTo>
                  <a:cubicBezTo>
                    <a:pt x="10220" y="33284"/>
                    <a:pt x="10224" y="33285"/>
                    <a:pt x="10225" y="33287"/>
                  </a:cubicBezTo>
                  <a:lnTo>
                    <a:pt x="10225" y="33287"/>
                  </a:lnTo>
                  <a:cubicBezTo>
                    <a:pt x="10529" y="33251"/>
                    <a:pt x="10830" y="33232"/>
                    <a:pt x="11129" y="33232"/>
                  </a:cubicBezTo>
                  <a:close/>
                  <a:moveTo>
                    <a:pt x="42594" y="28700"/>
                  </a:moveTo>
                  <a:cubicBezTo>
                    <a:pt x="43280" y="28700"/>
                    <a:pt x="44064" y="29491"/>
                    <a:pt x="44301" y="30271"/>
                  </a:cubicBezTo>
                  <a:cubicBezTo>
                    <a:pt x="44541" y="31060"/>
                    <a:pt x="44338" y="32011"/>
                    <a:pt x="43737" y="32623"/>
                  </a:cubicBezTo>
                  <a:cubicBezTo>
                    <a:pt x="43409" y="32959"/>
                    <a:pt x="43033" y="33246"/>
                    <a:pt x="42627" y="33482"/>
                  </a:cubicBezTo>
                  <a:cubicBezTo>
                    <a:pt x="40146" y="34884"/>
                    <a:pt x="37521" y="36015"/>
                    <a:pt x="34796" y="36856"/>
                  </a:cubicBezTo>
                  <a:cubicBezTo>
                    <a:pt x="33953" y="37114"/>
                    <a:pt x="32761" y="37594"/>
                    <a:pt x="31611" y="37594"/>
                  </a:cubicBezTo>
                  <a:cubicBezTo>
                    <a:pt x="31296" y="37594"/>
                    <a:pt x="30985" y="37558"/>
                    <a:pt x="30685" y="37472"/>
                  </a:cubicBezTo>
                  <a:lnTo>
                    <a:pt x="31536" y="34909"/>
                  </a:lnTo>
                  <a:lnTo>
                    <a:pt x="31673" y="34799"/>
                  </a:lnTo>
                  <a:cubicBezTo>
                    <a:pt x="32289" y="34308"/>
                    <a:pt x="32997" y="33755"/>
                    <a:pt x="33542" y="33350"/>
                  </a:cubicBezTo>
                  <a:cubicBezTo>
                    <a:pt x="33693" y="33239"/>
                    <a:pt x="33830" y="33136"/>
                    <a:pt x="33952" y="33051"/>
                  </a:cubicBezTo>
                  <a:cubicBezTo>
                    <a:pt x="36027" y="31595"/>
                    <a:pt x="38125" y="30190"/>
                    <a:pt x="40397" y="29228"/>
                  </a:cubicBezTo>
                  <a:cubicBezTo>
                    <a:pt x="41071" y="28947"/>
                    <a:pt x="41787" y="28770"/>
                    <a:pt x="42513" y="28704"/>
                  </a:cubicBezTo>
                  <a:cubicBezTo>
                    <a:pt x="42540" y="28701"/>
                    <a:pt x="42567" y="28700"/>
                    <a:pt x="42594" y="28700"/>
                  </a:cubicBezTo>
                  <a:close/>
                  <a:moveTo>
                    <a:pt x="44921" y="32768"/>
                  </a:moveTo>
                  <a:cubicBezTo>
                    <a:pt x="44973" y="32768"/>
                    <a:pt x="45025" y="32775"/>
                    <a:pt x="45068" y="32789"/>
                  </a:cubicBezTo>
                  <a:cubicBezTo>
                    <a:pt x="46477" y="33269"/>
                    <a:pt x="47889" y="33726"/>
                    <a:pt x="49279" y="34271"/>
                  </a:cubicBezTo>
                  <a:cubicBezTo>
                    <a:pt x="49408" y="34323"/>
                    <a:pt x="49533" y="34382"/>
                    <a:pt x="49651" y="34448"/>
                  </a:cubicBezTo>
                  <a:cubicBezTo>
                    <a:pt x="49898" y="34596"/>
                    <a:pt x="50134" y="34762"/>
                    <a:pt x="50355" y="34946"/>
                  </a:cubicBezTo>
                  <a:cubicBezTo>
                    <a:pt x="50470" y="35038"/>
                    <a:pt x="50580" y="35134"/>
                    <a:pt x="50691" y="35230"/>
                  </a:cubicBezTo>
                  <a:cubicBezTo>
                    <a:pt x="50743" y="35278"/>
                    <a:pt x="50791" y="35337"/>
                    <a:pt x="50831" y="35400"/>
                  </a:cubicBezTo>
                  <a:cubicBezTo>
                    <a:pt x="50968" y="35603"/>
                    <a:pt x="51071" y="35890"/>
                    <a:pt x="51049" y="36089"/>
                  </a:cubicBezTo>
                  <a:cubicBezTo>
                    <a:pt x="50942" y="37184"/>
                    <a:pt x="50547" y="38091"/>
                    <a:pt x="49644" y="38508"/>
                  </a:cubicBezTo>
                  <a:cubicBezTo>
                    <a:pt x="49196" y="38715"/>
                    <a:pt x="48743" y="38822"/>
                    <a:pt x="48287" y="38822"/>
                  </a:cubicBezTo>
                  <a:cubicBezTo>
                    <a:pt x="47883" y="38822"/>
                    <a:pt x="47477" y="38738"/>
                    <a:pt x="47070" y="38567"/>
                  </a:cubicBezTo>
                  <a:cubicBezTo>
                    <a:pt x="45651" y="37970"/>
                    <a:pt x="44231" y="37361"/>
                    <a:pt x="42815" y="36742"/>
                  </a:cubicBezTo>
                  <a:cubicBezTo>
                    <a:pt x="41989" y="36381"/>
                    <a:pt x="41175" y="35997"/>
                    <a:pt x="40352" y="35625"/>
                  </a:cubicBezTo>
                  <a:lnTo>
                    <a:pt x="40363" y="35507"/>
                  </a:lnTo>
                  <a:cubicBezTo>
                    <a:pt x="40784" y="35304"/>
                    <a:pt x="41208" y="35108"/>
                    <a:pt x="41624" y="34898"/>
                  </a:cubicBezTo>
                  <a:cubicBezTo>
                    <a:pt x="42701" y="34356"/>
                    <a:pt x="43789" y="33844"/>
                    <a:pt x="44663" y="32856"/>
                  </a:cubicBezTo>
                  <a:cubicBezTo>
                    <a:pt x="44716" y="32795"/>
                    <a:pt x="44820" y="32768"/>
                    <a:pt x="44921" y="32768"/>
                  </a:cubicBezTo>
                  <a:close/>
                  <a:moveTo>
                    <a:pt x="16251" y="34306"/>
                  </a:moveTo>
                  <a:cubicBezTo>
                    <a:pt x="16329" y="34306"/>
                    <a:pt x="16417" y="34327"/>
                    <a:pt x="16515" y="34367"/>
                  </a:cubicBezTo>
                  <a:cubicBezTo>
                    <a:pt x="16674" y="34430"/>
                    <a:pt x="16821" y="34511"/>
                    <a:pt x="16961" y="34611"/>
                  </a:cubicBezTo>
                  <a:cubicBezTo>
                    <a:pt x="18816" y="35960"/>
                    <a:pt x="20903" y="36657"/>
                    <a:pt x="22957" y="37442"/>
                  </a:cubicBezTo>
                  <a:cubicBezTo>
                    <a:pt x="23900" y="37807"/>
                    <a:pt x="24844" y="38176"/>
                    <a:pt x="25788" y="38541"/>
                  </a:cubicBezTo>
                  <a:cubicBezTo>
                    <a:pt x="25785" y="38627"/>
                    <a:pt x="24921" y="38944"/>
                    <a:pt x="24416" y="38944"/>
                  </a:cubicBezTo>
                  <a:cubicBezTo>
                    <a:pt x="24380" y="38944"/>
                    <a:pt x="24345" y="38943"/>
                    <a:pt x="24313" y="38939"/>
                  </a:cubicBezTo>
                  <a:cubicBezTo>
                    <a:pt x="23281" y="38832"/>
                    <a:pt x="22256" y="38667"/>
                    <a:pt x="21246" y="38438"/>
                  </a:cubicBezTo>
                  <a:cubicBezTo>
                    <a:pt x="19893" y="38125"/>
                    <a:pt x="18554" y="37748"/>
                    <a:pt x="17219" y="37350"/>
                  </a:cubicBezTo>
                  <a:cubicBezTo>
                    <a:pt x="16113" y="37022"/>
                    <a:pt x="15634" y="36078"/>
                    <a:pt x="15840" y="34810"/>
                  </a:cubicBezTo>
                  <a:cubicBezTo>
                    <a:pt x="15900" y="34462"/>
                    <a:pt x="16038" y="34306"/>
                    <a:pt x="16251" y="34306"/>
                  </a:cubicBezTo>
                  <a:close/>
                  <a:moveTo>
                    <a:pt x="5964" y="36738"/>
                  </a:moveTo>
                  <a:cubicBezTo>
                    <a:pt x="5999" y="36738"/>
                    <a:pt x="6034" y="36740"/>
                    <a:pt x="6070" y="36742"/>
                  </a:cubicBezTo>
                  <a:cubicBezTo>
                    <a:pt x="8459" y="36889"/>
                    <a:pt x="10852" y="36945"/>
                    <a:pt x="13234" y="37195"/>
                  </a:cubicBezTo>
                  <a:cubicBezTo>
                    <a:pt x="13934" y="37269"/>
                    <a:pt x="13942" y="38604"/>
                    <a:pt x="13702" y="38950"/>
                  </a:cubicBezTo>
                  <a:cubicBezTo>
                    <a:pt x="13329" y="39478"/>
                    <a:pt x="12817" y="39728"/>
                    <a:pt x="12200" y="39728"/>
                  </a:cubicBezTo>
                  <a:cubicBezTo>
                    <a:pt x="12196" y="39728"/>
                    <a:pt x="12191" y="39728"/>
                    <a:pt x="12187" y="39728"/>
                  </a:cubicBezTo>
                  <a:cubicBezTo>
                    <a:pt x="12175" y="39728"/>
                    <a:pt x="12164" y="39728"/>
                    <a:pt x="12152" y="39728"/>
                  </a:cubicBezTo>
                  <a:cubicBezTo>
                    <a:pt x="10943" y="39728"/>
                    <a:pt x="6931" y="40102"/>
                    <a:pt x="6062" y="40245"/>
                  </a:cubicBezTo>
                  <a:cubicBezTo>
                    <a:pt x="5771" y="40293"/>
                    <a:pt x="5476" y="40337"/>
                    <a:pt x="5185" y="40363"/>
                  </a:cubicBezTo>
                  <a:cubicBezTo>
                    <a:pt x="4993" y="40379"/>
                    <a:pt x="4823" y="40389"/>
                    <a:pt x="4673" y="40389"/>
                  </a:cubicBezTo>
                  <a:cubicBezTo>
                    <a:pt x="3675" y="40389"/>
                    <a:pt x="3603" y="39973"/>
                    <a:pt x="4145" y="38604"/>
                  </a:cubicBezTo>
                  <a:cubicBezTo>
                    <a:pt x="4259" y="38313"/>
                    <a:pt x="4399" y="38032"/>
                    <a:pt x="4543" y="37756"/>
                  </a:cubicBezTo>
                  <a:cubicBezTo>
                    <a:pt x="4869" y="37126"/>
                    <a:pt x="5317" y="36738"/>
                    <a:pt x="5964" y="36738"/>
                  </a:cubicBezTo>
                  <a:close/>
                  <a:moveTo>
                    <a:pt x="39469" y="36136"/>
                  </a:moveTo>
                  <a:cubicBezTo>
                    <a:pt x="39870" y="36136"/>
                    <a:pt x="40269" y="36210"/>
                    <a:pt x="40666" y="36373"/>
                  </a:cubicBezTo>
                  <a:cubicBezTo>
                    <a:pt x="42281" y="37033"/>
                    <a:pt x="43903" y="37678"/>
                    <a:pt x="45500" y="38423"/>
                  </a:cubicBezTo>
                  <a:cubicBezTo>
                    <a:pt x="46466" y="38877"/>
                    <a:pt x="47398" y="39478"/>
                    <a:pt x="48324" y="40068"/>
                  </a:cubicBezTo>
                  <a:cubicBezTo>
                    <a:pt x="48748" y="40340"/>
                    <a:pt x="48748" y="40643"/>
                    <a:pt x="48486" y="41126"/>
                  </a:cubicBezTo>
                  <a:cubicBezTo>
                    <a:pt x="48291" y="41491"/>
                    <a:pt x="48084" y="41863"/>
                    <a:pt x="47963" y="42269"/>
                  </a:cubicBezTo>
                  <a:cubicBezTo>
                    <a:pt x="47694" y="43152"/>
                    <a:pt x="47479" y="43494"/>
                    <a:pt x="46854" y="43494"/>
                  </a:cubicBezTo>
                  <a:cubicBezTo>
                    <a:pt x="46751" y="43494"/>
                    <a:pt x="46637" y="43485"/>
                    <a:pt x="46510" y="43467"/>
                  </a:cubicBezTo>
                  <a:cubicBezTo>
                    <a:pt x="44998" y="43261"/>
                    <a:pt x="43446" y="43161"/>
                    <a:pt x="41997" y="42634"/>
                  </a:cubicBezTo>
                  <a:cubicBezTo>
                    <a:pt x="41160" y="42332"/>
                    <a:pt x="40327" y="42014"/>
                    <a:pt x="39497" y="41683"/>
                  </a:cubicBezTo>
                  <a:cubicBezTo>
                    <a:pt x="38251" y="41192"/>
                    <a:pt x="37008" y="40680"/>
                    <a:pt x="35766" y="40163"/>
                  </a:cubicBezTo>
                  <a:cubicBezTo>
                    <a:pt x="34940" y="39817"/>
                    <a:pt x="34114" y="39474"/>
                    <a:pt x="33284" y="39127"/>
                  </a:cubicBezTo>
                  <a:cubicBezTo>
                    <a:pt x="32871" y="38958"/>
                    <a:pt x="32458" y="38785"/>
                    <a:pt x="32045" y="38615"/>
                  </a:cubicBezTo>
                  <a:cubicBezTo>
                    <a:pt x="31533" y="38408"/>
                    <a:pt x="31031" y="38169"/>
                    <a:pt x="30530" y="37936"/>
                  </a:cubicBezTo>
                  <a:lnTo>
                    <a:pt x="30589" y="37759"/>
                  </a:lnTo>
                  <a:cubicBezTo>
                    <a:pt x="30854" y="37833"/>
                    <a:pt x="31127" y="37885"/>
                    <a:pt x="31400" y="37918"/>
                  </a:cubicBezTo>
                  <a:cubicBezTo>
                    <a:pt x="31616" y="37945"/>
                    <a:pt x="31835" y="37957"/>
                    <a:pt x="32052" y="37957"/>
                  </a:cubicBezTo>
                  <a:cubicBezTo>
                    <a:pt x="32105" y="37957"/>
                    <a:pt x="32158" y="37956"/>
                    <a:pt x="32211" y="37955"/>
                  </a:cubicBezTo>
                  <a:cubicBezTo>
                    <a:pt x="32484" y="37948"/>
                    <a:pt x="32753" y="37918"/>
                    <a:pt x="33019" y="37874"/>
                  </a:cubicBezTo>
                  <a:cubicBezTo>
                    <a:pt x="33292" y="37826"/>
                    <a:pt x="33561" y="37759"/>
                    <a:pt x="33826" y="37675"/>
                  </a:cubicBezTo>
                  <a:cubicBezTo>
                    <a:pt x="35331" y="37203"/>
                    <a:pt x="36850" y="36786"/>
                    <a:pt x="38354" y="36314"/>
                  </a:cubicBezTo>
                  <a:cubicBezTo>
                    <a:pt x="38727" y="36199"/>
                    <a:pt x="39099" y="36136"/>
                    <a:pt x="39469" y="36136"/>
                  </a:cubicBezTo>
                  <a:close/>
                  <a:moveTo>
                    <a:pt x="11350" y="40403"/>
                  </a:moveTo>
                  <a:lnTo>
                    <a:pt x="11350" y="40403"/>
                  </a:lnTo>
                  <a:cubicBezTo>
                    <a:pt x="11165" y="40595"/>
                    <a:pt x="11069" y="40691"/>
                    <a:pt x="10977" y="40790"/>
                  </a:cubicBezTo>
                  <a:cubicBezTo>
                    <a:pt x="10454" y="41347"/>
                    <a:pt x="9956" y="41937"/>
                    <a:pt x="9399" y="42446"/>
                  </a:cubicBezTo>
                  <a:cubicBezTo>
                    <a:pt x="9134" y="42689"/>
                    <a:pt x="8769" y="42807"/>
                    <a:pt x="8429" y="42925"/>
                  </a:cubicBezTo>
                  <a:cubicBezTo>
                    <a:pt x="7353" y="43312"/>
                    <a:pt x="6272" y="43699"/>
                    <a:pt x="5181" y="44020"/>
                  </a:cubicBezTo>
                  <a:cubicBezTo>
                    <a:pt x="4962" y="44084"/>
                    <a:pt x="4749" y="44113"/>
                    <a:pt x="4546" y="44113"/>
                  </a:cubicBezTo>
                  <a:cubicBezTo>
                    <a:pt x="3291" y="44113"/>
                    <a:pt x="2414" y="43021"/>
                    <a:pt x="2902" y="42494"/>
                  </a:cubicBezTo>
                  <a:lnTo>
                    <a:pt x="2906" y="42494"/>
                  </a:lnTo>
                  <a:cubicBezTo>
                    <a:pt x="3607" y="41731"/>
                    <a:pt x="4477" y="41303"/>
                    <a:pt x="5395" y="41063"/>
                  </a:cubicBezTo>
                  <a:cubicBezTo>
                    <a:pt x="6291" y="40831"/>
                    <a:pt x="7209" y="40687"/>
                    <a:pt x="8123" y="40576"/>
                  </a:cubicBezTo>
                  <a:cubicBezTo>
                    <a:pt x="9027" y="40473"/>
                    <a:pt x="9937" y="40458"/>
                    <a:pt x="10844" y="40407"/>
                  </a:cubicBezTo>
                  <a:cubicBezTo>
                    <a:pt x="10891" y="40404"/>
                    <a:pt x="10938" y="40403"/>
                    <a:pt x="10991" y="40403"/>
                  </a:cubicBezTo>
                  <a:cubicBezTo>
                    <a:pt x="11049" y="40403"/>
                    <a:pt x="11115" y="40404"/>
                    <a:pt x="11197" y="40404"/>
                  </a:cubicBezTo>
                  <a:cubicBezTo>
                    <a:pt x="11242" y="40404"/>
                    <a:pt x="11293" y="40404"/>
                    <a:pt x="11350" y="40403"/>
                  </a:cubicBezTo>
                  <a:close/>
                  <a:moveTo>
                    <a:pt x="29826" y="40049"/>
                  </a:moveTo>
                  <a:cubicBezTo>
                    <a:pt x="30393" y="40278"/>
                    <a:pt x="30958" y="40503"/>
                    <a:pt x="31525" y="40735"/>
                  </a:cubicBezTo>
                  <a:cubicBezTo>
                    <a:pt x="33221" y="41432"/>
                    <a:pt x="34899" y="42206"/>
                    <a:pt x="36698" y="42387"/>
                  </a:cubicBezTo>
                  <a:cubicBezTo>
                    <a:pt x="36835" y="42402"/>
                    <a:pt x="36968" y="42435"/>
                    <a:pt x="37093" y="42486"/>
                  </a:cubicBezTo>
                  <a:cubicBezTo>
                    <a:pt x="37325" y="42575"/>
                    <a:pt x="37440" y="42719"/>
                    <a:pt x="37421" y="42947"/>
                  </a:cubicBezTo>
                  <a:cubicBezTo>
                    <a:pt x="37414" y="43036"/>
                    <a:pt x="37392" y="43121"/>
                    <a:pt x="37358" y="43202"/>
                  </a:cubicBezTo>
                  <a:cubicBezTo>
                    <a:pt x="37080" y="43926"/>
                    <a:pt x="36632" y="44318"/>
                    <a:pt x="36079" y="44318"/>
                  </a:cubicBezTo>
                  <a:cubicBezTo>
                    <a:pt x="35862" y="44318"/>
                    <a:pt x="35630" y="44258"/>
                    <a:pt x="35386" y="44135"/>
                  </a:cubicBezTo>
                  <a:cubicBezTo>
                    <a:pt x="34331" y="43604"/>
                    <a:pt x="33280" y="43058"/>
                    <a:pt x="32252" y="42461"/>
                  </a:cubicBezTo>
                  <a:cubicBezTo>
                    <a:pt x="31474" y="42000"/>
                    <a:pt x="30722" y="41498"/>
                    <a:pt x="29999" y="40956"/>
                  </a:cubicBezTo>
                  <a:cubicBezTo>
                    <a:pt x="29951" y="40919"/>
                    <a:pt x="29907" y="40879"/>
                    <a:pt x="29863" y="40835"/>
                  </a:cubicBezTo>
                  <a:cubicBezTo>
                    <a:pt x="29789" y="40757"/>
                    <a:pt x="29715" y="40672"/>
                    <a:pt x="29652" y="40584"/>
                  </a:cubicBezTo>
                  <a:lnTo>
                    <a:pt x="29826" y="40049"/>
                  </a:lnTo>
                  <a:close/>
                  <a:moveTo>
                    <a:pt x="16064" y="37694"/>
                  </a:moveTo>
                  <a:cubicBezTo>
                    <a:pt x="16345" y="37694"/>
                    <a:pt x="16644" y="37755"/>
                    <a:pt x="16961" y="37870"/>
                  </a:cubicBezTo>
                  <a:cubicBezTo>
                    <a:pt x="18104" y="38287"/>
                    <a:pt x="19240" y="38803"/>
                    <a:pt x="20412" y="39013"/>
                  </a:cubicBezTo>
                  <a:cubicBezTo>
                    <a:pt x="21946" y="39282"/>
                    <a:pt x="23513" y="39293"/>
                    <a:pt x="25069" y="39415"/>
                  </a:cubicBezTo>
                  <a:cubicBezTo>
                    <a:pt x="25198" y="39422"/>
                    <a:pt x="25512" y="39452"/>
                    <a:pt x="25630" y="39551"/>
                  </a:cubicBezTo>
                  <a:cubicBezTo>
                    <a:pt x="24966" y="40149"/>
                    <a:pt x="24350" y="40761"/>
                    <a:pt x="23683" y="41292"/>
                  </a:cubicBezTo>
                  <a:cubicBezTo>
                    <a:pt x="21408" y="43102"/>
                    <a:pt x="18871" y="44112"/>
                    <a:pt x="16143" y="44555"/>
                  </a:cubicBezTo>
                  <a:cubicBezTo>
                    <a:pt x="14874" y="44758"/>
                    <a:pt x="13617" y="45049"/>
                    <a:pt x="12345" y="45230"/>
                  </a:cubicBezTo>
                  <a:cubicBezTo>
                    <a:pt x="12091" y="45262"/>
                    <a:pt x="11834" y="45279"/>
                    <a:pt x="11577" y="45279"/>
                  </a:cubicBezTo>
                  <a:cubicBezTo>
                    <a:pt x="11228" y="45279"/>
                    <a:pt x="10879" y="45249"/>
                    <a:pt x="10535" y="45189"/>
                  </a:cubicBezTo>
                  <a:cubicBezTo>
                    <a:pt x="9971" y="45097"/>
                    <a:pt x="9831" y="44783"/>
                    <a:pt x="9941" y="44135"/>
                  </a:cubicBezTo>
                  <a:cubicBezTo>
                    <a:pt x="10207" y="42590"/>
                    <a:pt x="10907" y="41388"/>
                    <a:pt x="12161" y="40731"/>
                  </a:cubicBezTo>
                  <a:cubicBezTo>
                    <a:pt x="13024" y="40281"/>
                    <a:pt x="13772" y="39692"/>
                    <a:pt x="14321" y="38818"/>
                  </a:cubicBezTo>
                  <a:cubicBezTo>
                    <a:pt x="14809" y="38046"/>
                    <a:pt x="15385" y="37694"/>
                    <a:pt x="16064" y="37694"/>
                  </a:cubicBezTo>
                  <a:close/>
                  <a:moveTo>
                    <a:pt x="38444" y="43653"/>
                  </a:moveTo>
                  <a:cubicBezTo>
                    <a:pt x="38557" y="43653"/>
                    <a:pt x="38678" y="43666"/>
                    <a:pt x="38807" y="43692"/>
                  </a:cubicBezTo>
                  <a:cubicBezTo>
                    <a:pt x="39939" y="43924"/>
                    <a:pt x="40891" y="44599"/>
                    <a:pt x="41731" y="45536"/>
                  </a:cubicBezTo>
                  <a:cubicBezTo>
                    <a:pt x="41732" y="45535"/>
                    <a:pt x="41732" y="45535"/>
                    <a:pt x="41732" y="45535"/>
                  </a:cubicBezTo>
                  <a:cubicBezTo>
                    <a:pt x="41784" y="45535"/>
                    <a:pt x="42982" y="47295"/>
                    <a:pt x="43512" y="48238"/>
                  </a:cubicBezTo>
                  <a:cubicBezTo>
                    <a:pt x="43630" y="48445"/>
                    <a:pt x="43678" y="48924"/>
                    <a:pt x="43575" y="49046"/>
                  </a:cubicBezTo>
                  <a:cubicBezTo>
                    <a:pt x="43482" y="49156"/>
                    <a:pt x="43299" y="49214"/>
                    <a:pt x="43126" y="49214"/>
                  </a:cubicBezTo>
                  <a:cubicBezTo>
                    <a:pt x="43037" y="49214"/>
                    <a:pt x="42951" y="49199"/>
                    <a:pt x="42882" y="49167"/>
                  </a:cubicBezTo>
                  <a:cubicBezTo>
                    <a:pt x="42351" y="48931"/>
                    <a:pt x="41849" y="48644"/>
                    <a:pt x="41377" y="48308"/>
                  </a:cubicBezTo>
                  <a:cubicBezTo>
                    <a:pt x="40301" y="47538"/>
                    <a:pt x="39243" y="46730"/>
                    <a:pt x="38181" y="45930"/>
                  </a:cubicBezTo>
                  <a:cubicBezTo>
                    <a:pt x="37978" y="45779"/>
                    <a:pt x="37794" y="45609"/>
                    <a:pt x="37628" y="45421"/>
                  </a:cubicBezTo>
                  <a:cubicBezTo>
                    <a:pt x="37333" y="45078"/>
                    <a:pt x="37310" y="44673"/>
                    <a:pt x="37502" y="44249"/>
                  </a:cubicBezTo>
                  <a:cubicBezTo>
                    <a:pt x="37676" y="43857"/>
                    <a:pt x="37994" y="43653"/>
                    <a:pt x="38444" y="43653"/>
                  </a:cubicBezTo>
                  <a:close/>
                  <a:moveTo>
                    <a:pt x="9042" y="43686"/>
                  </a:moveTo>
                  <a:cubicBezTo>
                    <a:pt x="9345" y="43686"/>
                    <a:pt x="9412" y="43902"/>
                    <a:pt x="9314" y="44359"/>
                  </a:cubicBezTo>
                  <a:cubicBezTo>
                    <a:pt x="9244" y="44691"/>
                    <a:pt x="9178" y="45067"/>
                    <a:pt x="9001" y="45322"/>
                  </a:cubicBezTo>
                  <a:cubicBezTo>
                    <a:pt x="8186" y="46487"/>
                    <a:pt x="7353" y="47630"/>
                    <a:pt x="6486" y="48740"/>
                  </a:cubicBezTo>
                  <a:cubicBezTo>
                    <a:pt x="6438" y="48799"/>
                    <a:pt x="6387" y="48854"/>
                    <a:pt x="6328" y="48906"/>
                  </a:cubicBezTo>
                  <a:cubicBezTo>
                    <a:pt x="6065" y="49142"/>
                    <a:pt x="5730" y="49264"/>
                    <a:pt x="5392" y="49264"/>
                  </a:cubicBezTo>
                  <a:cubicBezTo>
                    <a:pt x="5176" y="49264"/>
                    <a:pt x="4958" y="49214"/>
                    <a:pt x="4757" y="49112"/>
                  </a:cubicBezTo>
                  <a:cubicBezTo>
                    <a:pt x="4090" y="48788"/>
                    <a:pt x="3441" y="48168"/>
                    <a:pt x="3304" y="47682"/>
                  </a:cubicBezTo>
                  <a:cubicBezTo>
                    <a:pt x="3116" y="47014"/>
                    <a:pt x="3382" y="46505"/>
                    <a:pt x="3754" y="46048"/>
                  </a:cubicBezTo>
                  <a:cubicBezTo>
                    <a:pt x="4388" y="45270"/>
                    <a:pt x="5188" y="44780"/>
                    <a:pt x="6059" y="44477"/>
                  </a:cubicBezTo>
                  <a:cubicBezTo>
                    <a:pt x="6962" y="44168"/>
                    <a:pt x="7884" y="43913"/>
                    <a:pt x="8820" y="43714"/>
                  </a:cubicBezTo>
                  <a:cubicBezTo>
                    <a:pt x="8905" y="43696"/>
                    <a:pt x="8978" y="43686"/>
                    <a:pt x="9042" y="43686"/>
                  </a:cubicBezTo>
                  <a:close/>
                  <a:moveTo>
                    <a:pt x="11346" y="46115"/>
                  </a:moveTo>
                  <a:cubicBezTo>
                    <a:pt x="12210" y="46115"/>
                    <a:pt x="13223" y="46198"/>
                    <a:pt x="13540" y="46198"/>
                  </a:cubicBezTo>
                  <a:cubicBezTo>
                    <a:pt x="13572" y="46198"/>
                    <a:pt x="13597" y="46197"/>
                    <a:pt x="13613" y="46196"/>
                  </a:cubicBezTo>
                  <a:lnTo>
                    <a:pt x="13613" y="46196"/>
                  </a:lnTo>
                  <a:cubicBezTo>
                    <a:pt x="12784" y="47140"/>
                    <a:pt x="12341" y="47394"/>
                    <a:pt x="11641" y="48253"/>
                  </a:cubicBezTo>
                  <a:cubicBezTo>
                    <a:pt x="11147" y="48865"/>
                    <a:pt x="10749" y="49850"/>
                    <a:pt x="10302" y="50513"/>
                  </a:cubicBezTo>
                  <a:cubicBezTo>
                    <a:pt x="10148" y="50738"/>
                    <a:pt x="10048" y="51007"/>
                    <a:pt x="9912" y="51251"/>
                  </a:cubicBezTo>
                  <a:cubicBezTo>
                    <a:pt x="9598" y="51804"/>
                    <a:pt x="9340" y="52453"/>
                    <a:pt x="8684" y="52545"/>
                  </a:cubicBezTo>
                  <a:cubicBezTo>
                    <a:pt x="8505" y="52570"/>
                    <a:pt x="8328" y="52583"/>
                    <a:pt x="8153" y="52583"/>
                  </a:cubicBezTo>
                  <a:cubicBezTo>
                    <a:pt x="7517" y="52583"/>
                    <a:pt x="6907" y="52407"/>
                    <a:pt x="6361" y="51962"/>
                  </a:cubicBezTo>
                  <a:cubicBezTo>
                    <a:pt x="5911" y="51594"/>
                    <a:pt x="5775" y="51066"/>
                    <a:pt x="6092" y="50546"/>
                  </a:cubicBezTo>
                  <a:cubicBezTo>
                    <a:pt x="6977" y="49068"/>
                    <a:pt x="7891" y="47593"/>
                    <a:pt x="9196" y="46568"/>
                  </a:cubicBezTo>
                  <a:cubicBezTo>
                    <a:pt x="9580" y="46269"/>
                    <a:pt x="10129" y="46192"/>
                    <a:pt x="10608" y="46144"/>
                  </a:cubicBezTo>
                  <a:cubicBezTo>
                    <a:pt x="10823" y="46123"/>
                    <a:pt x="11077" y="46115"/>
                    <a:pt x="11346" y="46115"/>
                  </a:cubicBezTo>
                  <a:close/>
                  <a:moveTo>
                    <a:pt x="29512" y="41004"/>
                  </a:moveTo>
                  <a:cubicBezTo>
                    <a:pt x="30519" y="41812"/>
                    <a:pt x="31507" y="42674"/>
                    <a:pt x="32565" y="43364"/>
                  </a:cubicBezTo>
                  <a:cubicBezTo>
                    <a:pt x="33432" y="43928"/>
                    <a:pt x="34405" y="44253"/>
                    <a:pt x="35338" y="44654"/>
                  </a:cubicBezTo>
                  <a:cubicBezTo>
                    <a:pt x="36223" y="45034"/>
                    <a:pt x="36698" y="45727"/>
                    <a:pt x="36702" y="46907"/>
                  </a:cubicBezTo>
                  <a:cubicBezTo>
                    <a:pt x="36706" y="47844"/>
                    <a:pt x="36960" y="48707"/>
                    <a:pt x="37344" y="49540"/>
                  </a:cubicBezTo>
                  <a:cubicBezTo>
                    <a:pt x="37908" y="50757"/>
                    <a:pt x="37875" y="52014"/>
                    <a:pt x="37410" y="53245"/>
                  </a:cubicBezTo>
                  <a:lnTo>
                    <a:pt x="37406" y="53245"/>
                  </a:lnTo>
                  <a:cubicBezTo>
                    <a:pt x="37275" y="53588"/>
                    <a:pt x="37133" y="53764"/>
                    <a:pt x="36933" y="53764"/>
                  </a:cubicBezTo>
                  <a:cubicBezTo>
                    <a:pt x="36829" y="53764"/>
                    <a:pt x="36710" y="53717"/>
                    <a:pt x="36569" y="53621"/>
                  </a:cubicBezTo>
                  <a:cubicBezTo>
                    <a:pt x="36116" y="53323"/>
                    <a:pt x="35707" y="52961"/>
                    <a:pt x="35349" y="52556"/>
                  </a:cubicBezTo>
                  <a:cubicBezTo>
                    <a:pt x="34575" y="51664"/>
                    <a:pt x="33859" y="50701"/>
                    <a:pt x="33100" y="49791"/>
                  </a:cubicBezTo>
                  <a:cubicBezTo>
                    <a:pt x="31466" y="47840"/>
                    <a:pt x="30194" y="45606"/>
                    <a:pt x="29439" y="42969"/>
                  </a:cubicBezTo>
                  <a:cubicBezTo>
                    <a:pt x="29346" y="42649"/>
                    <a:pt x="29262" y="42317"/>
                    <a:pt x="29184" y="41981"/>
                  </a:cubicBezTo>
                  <a:lnTo>
                    <a:pt x="29512" y="41004"/>
                  </a:lnTo>
                  <a:close/>
                  <a:moveTo>
                    <a:pt x="37859" y="46349"/>
                  </a:moveTo>
                  <a:cubicBezTo>
                    <a:pt x="37940" y="46349"/>
                    <a:pt x="38023" y="46375"/>
                    <a:pt x="38103" y="46435"/>
                  </a:cubicBezTo>
                  <a:cubicBezTo>
                    <a:pt x="39792" y="47700"/>
                    <a:pt x="41411" y="49108"/>
                    <a:pt x="43062" y="50447"/>
                  </a:cubicBezTo>
                  <a:cubicBezTo>
                    <a:pt x="43553" y="50841"/>
                    <a:pt x="43704" y="51406"/>
                    <a:pt x="43656" y="52077"/>
                  </a:cubicBezTo>
                  <a:cubicBezTo>
                    <a:pt x="43638" y="52353"/>
                    <a:pt x="43612" y="52633"/>
                    <a:pt x="43568" y="52906"/>
                  </a:cubicBezTo>
                  <a:cubicBezTo>
                    <a:pt x="43433" y="53745"/>
                    <a:pt x="43292" y="54138"/>
                    <a:pt x="43022" y="54138"/>
                  </a:cubicBezTo>
                  <a:cubicBezTo>
                    <a:pt x="42820" y="54138"/>
                    <a:pt x="42546" y="53918"/>
                    <a:pt x="42148" y="53500"/>
                  </a:cubicBezTo>
                  <a:lnTo>
                    <a:pt x="42144" y="53500"/>
                  </a:lnTo>
                  <a:cubicBezTo>
                    <a:pt x="41960" y="53304"/>
                    <a:pt x="41783" y="53094"/>
                    <a:pt x="41610" y="52884"/>
                  </a:cubicBezTo>
                  <a:cubicBezTo>
                    <a:pt x="41086" y="52254"/>
                    <a:pt x="38524" y="49525"/>
                    <a:pt x="37746" y="48828"/>
                  </a:cubicBezTo>
                  <a:cubicBezTo>
                    <a:pt x="37325" y="48460"/>
                    <a:pt x="37078" y="47932"/>
                    <a:pt x="37060" y="47376"/>
                  </a:cubicBezTo>
                  <a:cubicBezTo>
                    <a:pt x="37047" y="47051"/>
                    <a:pt x="37439" y="46349"/>
                    <a:pt x="37859" y="46349"/>
                  </a:cubicBezTo>
                  <a:close/>
                  <a:moveTo>
                    <a:pt x="7832" y="54051"/>
                  </a:moveTo>
                  <a:cubicBezTo>
                    <a:pt x="7978" y="54051"/>
                    <a:pt x="8115" y="54279"/>
                    <a:pt x="8278" y="54503"/>
                  </a:cubicBezTo>
                  <a:cubicBezTo>
                    <a:pt x="8488" y="54790"/>
                    <a:pt x="8463" y="55004"/>
                    <a:pt x="8267" y="55192"/>
                  </a:cubicBezTo>
                  <a:cubicBezTo>
                    <a:pt x="8207" y="55250"/>
                    <a:pt x="8136" y="55277"/>
                    <a:pt x="8063" y="55277"/>
                  </a:cubicBezTo>
                  <a:cubicBezTo>
                    <a:pt x="7898" y="55277"/>
                    <a:pt x="7729" y="55135"/>
                    <a:pt x="7688" y="54879"/>
                  </a:cubicBezTo>
                  <a:cubicBezTo>
                    <a:pt x="7655" y="54683"/>
                    <a:pt x="7508" y="54304"/>
                    <a:pt x="7703" y="54112"/>
                  </a:cubicBezTo>
                  <a:cubicBezTo>
                    <a:pt x="7747" y="54069"/>
                    <a:pt x="7790" y="54051"/>
                    <a:pt x="7832" y="54051"/>
                  </a:cubicBezTo>
                  <a:close/>
                  <a:moveTo>
                    <a:pt x="23639" y="42003"/>
                  </a:moveTo>
                  <a:lnTo>
                    <a:pt x="23639" y="42003"/>
                  </a:lnTo>
                  <a:cubicBezTo>
                    <a:pt x="22503" y="43622"/>
                    <a:pt x="20405" y="47036"/>
                    <a:pt x="17787" y="48651"/>
                  </a:cubicBezTo>
                  <a:cubicBezTo>
                    <a:pt x="16630" y="49363"/>
                    <a:pt x="13153" y="51914"/>
                    <a:pt x="12120" y="54082"/>
                  </a:cubicBezTo>
                  <a:cubicBezTo>
                    <a:pt x="11903" y="54543"/>
                    <a:pt x="11302" y="55506"/>
                    <a:pt x="10918" y="55793"/>
                  </a:cubicBezTo>
                  <a:cubicBezTo>
                    <a:pt x="10748" y="55921"/>
                    <a:pt x="10591" y="55984"/>
                    <a:pt x="10458" y="55984"/>
                  </a:cubicBezTo>
                  <a:cubicBezTo>
                    <a:pt x="10214" y="55984"/>
                    <a:pt x="10048" y="55771"/>
                    <a:pt x="10022" y="55351"/>
                  </a:cubicBezTo>
                  <a:cubicBezTo>
                    <a:pt x="9963" y="54514"/>
                    <a:pt x="9956" y="53633"/>
                    <a:pt x="10129" y="52832"/>
                  </a:cubicBezTo>
                  <a:cubicBezTo>
                    <a:pt x="10317" y="51970"/>
                    <a:pt x="10631" y="51085"/>
                    <a:pt x="11080" y="50373"/>
                  </a:cubicBezTo>
                  <a:cubicBezTo>
                    <a:pt x="11943" y="49024"/>
                    <a:pt x="12939" y="47785"/>
                    <a:pt x="13894" y="46509"/>
                  </a:cubicBezTo>
                  <a:cubicBezTo>
                    <a:pt x="14410" y="45820"/>
                    <a:pt x="15103" y="45447"/>
                    <a:pt x="15870" y="45355"/>
                  </a:cubicBezTo>
                  <a:cubicBezTo>
                    <a:pt x="19483" y="44931"/>
                    <a:pt x="22042" y="43334"/>
                    <a:pt x="23639" y="42003"/>
                  </a:cubicBezTo>
                  <a:close/>
                  <a:moveTo>
                    <a:pt x="25644" y="40057"/>
                  </a:moveTo>
                  <a:cubicBezTo>
                    <a:pt x="25659" y="40355"/>
                    <a:pt x="24472" y="44518"/>
                    <a:pt x="23370" y="45864"/>
                  </a:cubicBezTo>
                  <a:cubicBezTo>
                    <a:pt x="22304" y="47169"/>
                    <a:pt x="21603" y="48201"/>
                    <a:pt x="20593" y="49566"/>
                  </a:cubicBezTo>
                  <a:cubicBezTo>
                    <a:pt x="19480" y="51066"/>
                    <a:pt x="18171" y="52869"/>
                    <a:pt x="16899" y="54189"/>
                  </a:cubicBezTo>
                  <a:cubicBezTo>
                    <a:pt x="15571" y="55568"/>
                    <a:pt x="14546" y="56236"/>
                    <a:pt x="13086" y="56645"/>
                  </a:cubicBezTo>
                  <a:cubicBezTo>
                    <a:pt x="13000" y="56669"/>
                    <a:pt x="12922" y="56681"/>
                    <a:pt x="12851" y="56681"/>
                  </a:cubicBezTo>
                  <a:cubicBezTo>
                    <a:pt x="12483" y="56681"/>
                    <a:pt x="12325" y="56360"/>
                    <a:pt x="12393" y="55815"/>
                  </a:cubicBezTo>
                  <a:cubicBezTo>
                    <a:pt x="12588" y="54259"/>
                    <a:pt x="13400" y="53157"/>
                    <a:pt x="14443" y="52261"/>
                  </a:cubicBezTo>
                  <a:cubicBezTo>
                    <a:pt x="16346" y="50624"/>
                    <a:pt x="18289" y="49053"/>
                    <a:pt x="20177" y="47398"/>
                  </a:cubicBezTo>
                  <a:lnTo>
                    <a:pt x="20177" y="47398"/>
                  </a:lnTo>
                  <a:lnTo>
                    <a:pt x="20173" y="47401"/>
                  </a:lnTo>
                  <a:cubicBezTo>
                    <a:pt x="22083" y="45742"/>
                    <a:pt x="25574" y="40079"/>
                    <a:pt x="25644" y="40057"/>
                  </a:cubicBezTo>
                  <a:close/>
                  <a:moveTo>
                    <a:pt x="38022" y="49802"/>
                  </a:moveTo>
                  <a:cubicBezTo>
                    <a:pt x="38188" y="49956"/>
                    <a:pt x="38273" y="50030"/>
                    <a:pt x="38354" y="50111"/>
                  </a:cubicBezTo>
                  <a:cubicBezTo>
                    <a:pt x="38501" y="50255"/>
                    <a:pt x="38649" y="50403"/>
                    <a:pt x="38796" y="50546"/>
                  </a:cubicBezTo>
                  <a:cubicBezTo>
                    <a:pt x="39088" y="50834"/>
                    <a:pt x="39383" y="51122"/>
                    <a:pt x="39670" y="51417"/>
                  </a:cubicBezTo>
                  <a:cubicBezTo>
                    <a:pt x="39814" y="51564"/>
                    <a:pt x="39958" y="51715"/>
                    <a:pt x="40094" y="51870"/>
                  </a:cubicBezTo>
                  <a:cubicBezTo>
                    <a:pt x="40378" y="52184"/>
                    <a:pt x="40658" y="52504"/>
                    <a:pt x="40928" y="52836"/>
                  </a:cubicBezTo>
                  <a:cubicBezTo>
                    <a:pt x="41200" y="53164"/>
                    <a:pt x="41462" y="53503"/>
                    <a:pt x="41713" y="53857"/>
                  </a:cubicBezTo>
                  <a:cubicBezTo>
                    <a:pt x="42222" y="54576"/>
                    <a:pt x="42624" y="55399"/>
                    <a:pt x="42775" y="56354"/>
                  </a:cubicBezTo>
                  <a:cubicBezTo>
                    <a:pt x="42782" y="56402"/>
                    <a:pt x="42786" y="56446"/>
                    <a:pt x="42782" y="56494"/>
                  </a:cubicBezTo>
                  <a:cubicBezTo>
                    <a:pt x="42775" y="56575"/>
                    <a:pt x="42745" y="56656"/>
                    <a:pt x="42697" y="56722"/>
                  </a:cubicBezTo>
                  <a:cubicBezTo>
                    <a:pt x="42601" y="56855"/>
                    <a:pt x="42432" y="56936"/>
                    <a:pt x="42229" y="56962"/>
                  </a:cubicBezTo>
                  <a:cubicBezTo>
                    <a:pt x="42188" y="56966"/>
                    <a:pt x="42148" y="56968"/>
                    <a:pt x="42107" y="56968"/>
                  </a:cubicBezTo>
                  <a:cubicBezTo>
                    <a:pt x="42035" y="56968"/>
                    <a:pt x="41964" y="56961"/>
                    <a:pt x="41894" y="56947"/>
                  </a:cubicBezTo>
                  <a:cubicBezTo>
                    <a:pt x="41768" y="56925"/>
                    <a:pt x="41643" y="56888"/>
                    <a:pt x="41525" y="56837"/>
                  </a:cubicBezTo>
                  <a:cubicBezTo>
                    <a:pt x="41392" y="56774"/>
                    <a:pt x="41267" y="56700"/>
                    <a:pt x="41149" y="56612"/>
                  </a:cubicBezTo>
                  <a:cubicBezTo>
                    <a:pt x="40946" y="56453"/>
                    <a:pt x="40769" y="56261"/>
                    <a:pt x="40629" y="56044"/>
                  </a:cubicBezTo>
                  <a:lnTo>
                    <a:pt x="40625" y="56044"/>
                  </a:lnTo>
                  <a:cubicBezTo>
                    <a:pt x="40327" y="55601"/>
                    <a:pt x="40039" y="55152"/>
                    <a:pt x="39755" y="54694"/>
                  </a:cubicBezTo>
                  <a:cubicBezTo>
                    <a:pt x="39471" y="54237"/>
                    <a:pt x="39195" y="53780"/>
                    <a:pt x="38914" y="53319"/>
                  </a:cubicBezTo>
                  <a:cubicBezTo>
                    <a:pt x="38826" y="53175"/>
                    <a:pt x="38734" y="53028"/>
                    <a:pt x="38656" y="52877"/>
                  </a:cubicBezTo>
                  <a:cubicBezTo>
                    <a:pt x="38575" y="52726"/>
                    <a:pt x="38512" y="52567"/>
                    <a:pt x="38472" y="52401"/>
                  </a:cubicBezTo>
                  <a:cubicBezTo>
                    <a:pt x="38431" y="52228"/>
                    <a:pt x="38394" y="52054"/>
                    <a:pt x="38365" y="51881"/>
                  </a:cubicBezTo>
                  <a:cubicBezTo>
                    <a:pt x="38265" y="51358"/>
                    <a:pt x="38195" y="50823"/>
                    <a:pt x="38111" y="50296"/>
                  </a:cubicBezTo>
                  <a:cubicBezTo>
                    <a:pt x="38100" y="50233"/>
                    <a:pt x="38088" y="50170"/>
                    <a:pt x="38074" y="50093"/>
                  </a:cubicBezTo>
                  <a:cubicBezTo>
                    <a:pt x="38059" y="50015"/>
                    <a:pt x="38044" y="49927"/>
                    <a:pt x="38022" y="49802"/>
                  </a:cubicBezTo>
                  <a:close/>
                  <a:moveTo>
                    <a:pt x="11339" y="56835"/>
                  </a:moveTo>
                  <a:cubicBezTo>
                    <a:pt x="11707" y="56835"/>
                    <a:pt x="12029" y="57360"/>
                    <a:pt x="12069" y="57902"/>
                  </a:cubicBezTo>
                  <a:cubicBezTo>
                    <a:pt x="12109" y="58463"/>
                    <a:pt x="11600" y="59093"/>
                    <a:pt x="11217" y="59130"/>
                  </a:cubicBezTo>
                  <a:cubicBezTo>
                    <a:pt x="11205" y="59131"/>
                    <a:pt x="11193" y="59132"/>
                    <a:pt x="11182" y="59132"/>
                  </a:cubicBezTo>
                  <a:cubicBezTo>
                    <a:pt x="10837" y="59132"/>
                    <a:pt x="10887" y="58589"/>
                    <a:pt x="10848" y="58046"/>
                  </a:cubicBezTo>
                  <a:cubicBezTo>
                    <a:pt x="10811" y="57486"/>
                    <a:pt x="10918" y="56874"/>
                    <a:pt x="11302" y="56837"/>
                  </a:cubicBezTo>
                  <a:cubicBezTo>
                    <a:pt x="11314" y="56835"/>
                    <a:pt x="11326" y="56835"/>
                    <a:pt x="11339" y="56835"/>
                  </a:cubicBezTo>
                  <a:close/>
                  <a:moveTo>
                    <a:pt x="38019" y="53393"/>
                  </a:moveTo>
                  <a:cubicBezTo>
                    <a:pt x="38106" y="53393"/>
                    <a:pt x="38206" y="53472"/>
                    <a:pt x="38328" y="53633"/>
                  </a:cubicBezTo>
                  <a:cubicBezTo>
                    <a:pt x="38863" y="54337"/>
                    <a:pt x="39379" y="55063"/>
                    <a:pt x="39851" y="55830"/>
                  </a:cubicBezTo>
                  <a:cubicBezTo>
                    <a:pt x="40301" y="56564"/>
                    <a:pt x="40629" y="57390"/>
                    <a:pt x="40728" y="58315"/>
                  </a:cubicBezTo>
                  <a:cubicBezTo>
                    <a:pt x="40787" y="58854"/>
                    <a:pt x="40751" y="59370"/>
                    <a:pt x="40349" y="59720"/>
                  </a:cubicBezTo>
                  <a:cubicBezTo>
                    <a:pt x="40264" y="59790"/>
                    <a:pt x="40168" y="59842"/>
                    <a:pt x="40061" y="59871"/>
                  </a:cubicBezTo>
                  <a:cubicBezTo>
                    <a:pt x="39936" y="59908"/>
                    <a:pt x="39807" y="59934"/>
                    <a:pt x="39674" y="59941"/>
                  </a:cubicBezTo>
                  <a:cubicBezTo>
                    <a:pt x="39624" y="59944"/>
                    <a:pt x="39575" y="59946"/>
                    <a:pt x="39524" y="59946"/>
                  </a:cubicBezTo>
                  <a:cubicBezTo>
                    <a:pt x="39503" y="59946"/>
                    <a:pt x="39482" y="59946"/>
                    <a:pt x="39460" y="59945"/>
                  </a:cubicBezTo>
                  <a:cubicBezTo>
                    <a:pt x="39386" y="59945"/>
                    <a:pt x="39309" y="59938"/>
                    <a:pt x="39235" y="59930"/>
                  </a:cubicBezTo>
                  <a:cubicBezTo>
                    <a:pt x="39084" y="59912"/>
                    <a:pt x="38933" y="59882"/>
                    <a:pt x="38785" y="59838"/>
                  </a:cubicBezTo>
                  <a:cubicBezTo>
                    <a:pt x="38336" y="59698"/>
                    <a:pt x="37956" y="59292"/>
                    <a:pt x="37827" y="58747"/>
                  </a:cubicBezTo>
                  <a:cubicBezTo>
                    <a:pt x="37808" y="58677"/>
                    <a:pt x="37797" y="58606"/>
                    <a:pt x="37790" y="58533"/>
                  </a:cubicBezTo>
                  <a:cubicBezTo>
                    <a:pt x="37679" y="57242"/>
                    <a:pt x="37598" y="55941"/>
                    <a:pt x="37543" y="54643"/>
                  </a:cubicBezTo>
                  <a:lnTo>
                    <a:pt x="37539" y="54643"/>
                  </a:lnTo>
                  <a:cubicBezTo>
                    <a:pt x="37524" y="54359"/>
                    <a:pt x="37639" y="54057"/>
                    <a:pt x="37731" y="53784"/>
                  </a:cubicBezTo>
                  <a:cubicBezTo>
                    <a:pt x="37816" y="53526"/>
                    <a:pt x="37906" y="53393"/>
                    <a:pt x="38019" y="53393"/>
                  </a:cubicBezTo>
                  <a:close/>
                  <a:moveTo>
                    <a:pt x="28708" y="43427"/>
                  </a:moveTo>
                  <a:cubicBezTo>
                    <a:pt x="28764" y="45384"/>
                    <a:pt x="28893" y="47995"/>
                    <a:pt x="29232" y="49337"/>
                  </a:cubicBezTo>
                  <a:lnTo>
                    <a:pt x="29232" y="49333"/>
                  </a:lnTo>
                  <a:cubicBezTo>
                    <a:pt x="29804" y="51623"/>
                    <a:pt x="30441" y="53891"/>
                    <a:pt x="31031" y="56173"/>
                  </a:cubicBezTo>
                  <a:cubicBezTo>
                    <a:pt x="31352" y="57427"/>
                    <a:pt x="31433" y="58684"/>
                    <a:pt x="30913" y="59882"/>
                  </a:cubicBezTo>
                  <a:cubicBezTo>
                    <a:pt x="30792" y="60166"/>
                    <a:pt x="30645" y="60317"/>
                    <a:pt x="30487" y="60317"/>
                  </a:cubicBezTo>
                  <a:cubicBezTo>
                    <a:pt x="30365" y="60317"/>
                    <a:pt x="30236" y="60228"/>
                    <a:pt x="30106" y="60041"/>
                  </a:cubicBezTo>
                  <a:cubicBezTo>
                    <a:pt x="29306" y="58876"/>
                    <a:pt x="28900" y="57795"/>
                    <a:pt x="28590" y="56033"/>
                  </a:cubicBezTo>
                  <a:cubicBezTo>
                    <a:pt x="28476" y="55402"/>
                    <a:pt x="28391" y="54720"/>
                    <a:pt x="28321" y="54023"/>
                  </a:cubicBezTo>
                  <a:cubicBezTo>
                    <a:pt x="28273" y="53559"/>
                    <a:pt x="28233" y="53087"/>
                    <a:pt x="28196" y="52622"/>
                  </a:cubicBezTo>
                  <a:cubicBezTo>
                    <a:pt x="28141" y="51922"/>
                    <a:pt x="28096" y="51232"/>
                    <a:pt x="28052" y="50587"/>
                  </a:cubicBezTo>
                  <a:cubicBezTo>
                    <a:pt x="27945" y="49031"/>
                    <a:pt x="27908" y="47892"/>
                    <a:pt x="27742" y="46339"/>
                  </a:cubicBezTo>
                  <a:lnTo>
                    <a:pt x="27742" y="46336"/>
                  </a:lnTo>
                  <a:lnTo>
                    <a:pt x="28708" y="43427"/>
                  </a:lnTo>
                  <a:close/>
                  <a:moveTo>
                    <a:pt x="34099" y="52464"/>
                  </a:moveTo>
                  <a:lnTo>
                    <a:pt x="34099" y="52464"/>
                  </a:lnTo>
                  <a:cubicBezTo>
                    <a:pt x="34250" y="52622"/>
                    <a:pt x="35515" y="53585"/>
                    <a:pt x="36123" y="54241"/>
                  </a:cubicBezTo>
                  <a:cubicBezTo>
                    <a:pt x="36422" y="54565"/>
                    <a:pt x="36757" y="54949"/>
                    <a:pt x="36886" y="55388"/>
                  </a:cubicBezTo>
                  <a:cubicBezTo>
                    <a:pt x="37329" y="56888"/>
                    <a:pt x="37325" y="58466"/>
                    <a:pt x="37299" y="60030"/>
                  </a:cubicBezTo>
                  <a:cubicBezTo>
                    <a:pt x="37292" y="60565"/>
                    <a:pt x="36997" y="60849"/>
                    <a:pt x="36566" y="60849"/>
                  </a:cubicBezTo>
                  <a:cubicBezTo>
                    <a:pt x="36555" y="60849"/>
                    <a:pt x="36544" y="60849"/>
                    <a:pt x="36533" y="60848"/>
                  </a:cubicBezTo>
                  <a:cubicBezTo>
                    <a:pt x="35836" y="60822"/>
                    <a:pt x="35249" y="60428"/>
                    <a:pt x="34748" y="59849"/>
                  </a:cubicBezTo>
                  <a:lnTo>
                    <a:pt x="34744" y="59849"/>
                  </a:lnTo>
                  <a:cubicBezTo>
                    <a:pt x="34342" y="59388"/>
                    <a:pt x="34446" y="58780"/>
                    <a:pt x="34464" y="58208"/>
                  </a:cubicBezTo>
                  <a:cubicBezTo>
                    <a:pt x="34471" y="57958"/>
                    <a:pt x="34519" y="57710"/>
                    <a:pt x="34512" y="57463"/>
                  </a:cubicBezTo>
                  <a:cubicBezTo>
                    <a:pt x="34490" y="56733"/>
                    <a:pt x="34634" y="55808"/>
                    <a:pt x="34556" y="55082"/>
                  </a:cubicBezTo>
                  <a:cubicBezTo>
                    <a:pt x="34449" y="54064"/>
                    <a:pt x="34261" y="53618"/>
                    <a:pt x="34099" y="52464"/>
                  </a:cubicBezTo>
                  <a:close/>
                  <a:moveTo>
                    <a:pt x="29173" y="43493"/>
                  </a:moveTo>
                  <a:lnTo>
                    <a:pt x="29173" y="43493"/>
                  </a:lnTo>
                  <a:cubicBezTo>
                    <a:pt x="29678" y="45381"/>
                    <a:pt x="30722" y="48035"/>
                    <a:pt x="32952" y="50513"/>
                  </a:cubicBezTo>
                  <a:cubicBezTo>
                    <a:pt x="33446" y="51066"/>
                    <a:pt x="33741" y="51771"/>
                    <a:pt x="33786" y="52512"/>
                  </a:cubicBezTo>
                  <a:cubicBezTo>
                    <a:pt x="33893" y="53972"/>
                    <a:pt x="34036" y="55432"/>
                    <a:pt x="34051" y="56892"/>
                  </a:cubicBezTo>
                  <a:cubicBezTo>
                    <a:pt x="34055" y="57659"/>
                    <a:pt x="33896" y="58466"/>
                    <a:pt x="33664" y="59178"/>
                  </a:cubicBezTo>
                  <a:cubicBezTo>
                    <a:pt x="33446" y="59838"/>
                    <a:pt x="33070" y="60446"/>
                    <a:pt x="32687" y="60992"/>
                  </a:cubicBezTo>
                  <a:cubicBezTo>
                    <a:pt x="32564" y="61168"/>
                    <a:pt x="32439" y="61252"/>
                    <a:pt x="32322" y="61252"/>
                  </a:cubicBezTo>
                  <a:cubicBezTo>
                    <a:pt x="32155" y="61252"/>
                    <a:pt x="32005" y="61080"/>
                    <a:pt x="31905" y="60763"/>
                  </a:cubicBezTo>
                  <a:cubicBezTo>
                    <a:pt x="31769" y="60328"/>
                    <a:pt x="31769" y="59296"/>
                    <a:pt x="31817" y="58846"/>
                  </a:cubicBezTo>
                  <a:cubicBezTo>
                    <a:pt x="32031" y="56715"/>
                    <a:pt x="30777" y="52843"/>
                    <a:pt x="30305" y="51649"/>
                  </a:cubicBezTo>
                  <a:cubicBezTo>
                    <a:pt x="29228" y="48943"/>
                    <a:pt x="29254" y="45303"/>
                    <a:pt x="29173" y="43493"/>
                  </a:cubicBezTo>
                  <a:close/>
                  <a:moveTo>
                    <a:pt x="34560" y="61372"/>
                  </a:moveTo>
                  <a:cubicBezTo>
                    <a:pt x="34650" y="61372"/>
                    <a:pt x="34716" y="61411"/>
                    <a:pt x="34741" y="61530"/>
                  </a:cubicBezTo>
                  <a:cubicBezTo>
                    <a:pt x="34792" y="61781"/>
                    <a:pt x="34538" y="61958"/>
                    <a:pt x="34435" y="62076"/>
                  </a:cubicBezTo>
                  <a:cubicBezTo>
                    <a:pt x="34360" y="62161"/>
                    <a:pt x="34274" y="62198"/>
                    <a:pt x="34193" y="62198"/>
                  </a:cubicBezTo>
                  <a:cubicBezTo>
                    <a:pt x="34063" y="62198"/>
                    <a:pt x="33947" y="62100"/>
                    <a:pt x="33915" y="61943"/>
                  </a:cubicBezTo>
                  <a:cubicBezTo>
                    <a:pt x="33863" y="61693"/>
                    <a:pt x="33940" y="61530"/>
                    <a:pt x="34199" y="61457"/>
                  </a:cubicBezTo>
                  <a:cubicBezTo>
                    <a:pt x="34333" y="61418"/>
                    <a:pt x="34461" y="61372"/>
                    <a:pt x="34560" y="61372"/>
                  </a:cubicBezTo>
                  <a:close/>
                  <a:moveTo>
                    <a:pt x="30918" y="61130"/>
                  </a:moveTo>
                  <a:cubicBezTo>
                    <a:pt x="31030" y="61130"/>
                    <a:pt x="31133" y="61168"/>
                    <a:pt x="31212" y="61254"/>
                  </a:cubicBezTo>
                  <a:cubicBezTo>
                    <a:pt x="31455" y="61516"/>
                    <a:pt x="31275" y="62002"/>
                    <a:pt x="31013" y="62371"/>
                  </a:cubicBezTo>
                  <a:cubicBezTo>
                    <a:pt x="30807" y="62657"/>
                    <a:pt x="30643" y="62978"/>
                    <a:pt x="30466" y="62978"/>
                  </a:cubicBezTo>
                  <a:cubicBezTo>
                    <a:pt x="30417" y="62978"/>
                    <a:pt x="30368" y="62954"/>
                    <a:pt x="30316" y="62898"/>
                  </a:cubicBezTo>
                  <a:cubicBezTo>
                    <a:pt x="30076" y="62640"/>
                    <a:pt x="29999" y="61895"/>
                    <a:pt x="30261" y="61530"/>
                  </a:cubicBezTo>
                  <a:lnTo>
                    <a:pt x="30257" y="61530"/>
                  </a:lnTo>
                  <a:cubicBezTo>
                    <a:pt x="30432" y="61286"/>
                    <a:pt x="30693" y="61130"/>
                    <a:pt x="30918" y="61130"/>
                  </a:cubicBezTo>
                  <a:close/>
                  <a:moveTo>
                    <a:pt x="5749" y="1"/>
                  </a:moveTo>
                  <a:cubicBezTo>
                    <a:pt x="4856" y="1"/>
                    <a:pt x="4375" y="563"/>
                    <a:pt x="3728" y="1648"/>
                  </a:cubicBezTo>
                  <a:cubicBezTo>
                    <a:pt x="2906" y="3023"/>
                    <a:pt x="3282" y="6522"/>
                    <a:pt x="3374" y="8399"/>
                  </a:cubicBezTo>
                  <a:cubicBezTo>
                    <a:pt x="3463" y="10224"/>
                    <a:pt x="4219" y="12031"/>
                    <a:pt x="4451" y="13845"/>
                  </a:cubicBezTo>
                  <a:cubicBezTo>
                    <a:pt x="4543" y="14553"/>
                    <a:pt x="3935" y="17775"/>
                    <a:pt x="3621" y="19648"/>
                  </a:cubicBezTo>
                  <a:cubicBezTo>
                    <a:pt x="3345" y="21293"/>
                    <a:pt x="4340" y="24401"/>
                    <a:pt x="3946" y="25408"/>
                  </a:cubicBezTo>
                  <a:cubicBezTo>
                    <a:pt x="2847" y="28232"/>
                    <a:pt x="3338" y="29220"/>
                    <a:pt x="4521" y="29600"/>
                  </a:cubicBezTo>
                  <a:cubicBezTo>
                    <a:pt x="5642" y="29958"/>
                    <a:pt x="6449" y="31005"/>
                    <a:pt x="7548" y="31407"/>
                  </a:cubicBezTo>
                  <a:cubicBezTo>
                    <a:pt x="7983" y="31569"/>
                    <a:pt x="8418" y="31738"/>
                    <a:pt x="8850" y="31904"/>
                  </a:cubicBezTo>
                  <a:cubicBezTo>
                    <a:pt x="8452" y="32107"/>
                    <a:pt x="2430" y="36856"/>
                    <a:pt x="1826" y="37863"/>
                  </a:cubicBezTo>
                  <a:cubicBezTo>
                    <a:pt x="1059" y="39146"/>
                    <a:pt x="406" y="40591"/>
                    <a:pt x="380" y="42140"/>
                  </a:cubicBezTo>
                  <a:cubicBezTo>
                    <a:pt x="340" y="44913"/>
                    <a:pt x="1" y="49658"/>
                    <a:pt x="1265" y="52346"/>
                  </a:cubicBezTo>
                  <a:cubicBezTo>
                    <a:pt x="1549" y="52950"/>
                    <a:pt x="2003" y="53463"/>
                    <a:pt x="2438" y="53942"/>
                  </a:cubicBezTo>
                  <a:cubicBezTo>
                    <a:pt x="4941" y="56682"/>
                    <a:pt x="7832" y="58776"/>
                    <a:pt x="10889" y="60598"/>
                  </a:cubicBezTo>
                  <a:cubicBezTo>
                    <a:pt x="11224" y="60798"/>
                    <a:pt x="11537" y="60890"/>
                    <a:pt x="11839" y="60890"/>
                  </a:cubicBezTo>
                  <a:cubicBezTo>
                    <a:pt x="12266" y="60890"/>
                    <a:pt x="12672" y="60707"/>
                    <a:pt x="13086" y="60387"/>
                  </a:cubicBezTo>
                  <a:cubicBezTo>
                    <a:pt x="14438" y="59348"/>
                    <a:pt x="24726" y="46461"/>
                    <a:pt x="24785" y="46461"/>
                  </a:cubicBezTo>
                  <a:cubicBezTo>
                    <a:pt x="24785" y="46461"/>
                    <a:pt x="24785" y="46461"/>
                    <a:pt x="24785" y="46461"/>
                  </a:cubicBezTo>
                  <a:cubicBezTo>
                    <a:pt x="24575" y="47656"/>
                    <a:pt x="24181" y="48788"/>
                    <a:pt x="23805" y="50296"/>
                  </a:cubicBezTo>
                  <a:cubicBezTo>
                    <a:pt x="23491" y="51564"/>
                    <a:pt x="22588" y="54772"/>
                    <a:pt x="23395" y="55601"/>
                  </a:cubicBezTo>
                  <a:cubicBezTo>
                    <a:pt x="23458" y="55665"/>
                    <a:pt x="23526" y="55695"/>
                    <a:pt x="23598" y="55695"/>
                  </a:cubicBezTo>
                  <a:cubicBezTo>
                    <a:pt x="24450" y="55695"/>
                    <a:pt x="25921" y="51656"/>
                    <a:pt x="25921" y="51656"/>
                  </a:cubicBezTo>
                  <a:cubicBezTo>
                    <a:pt x="26242" y="50716"/>
                    <a:pt x="26559" y="49702"/>
                    <a:pt x="26869" y="48802"/>
                  </a:cubicBezTo>
                  <a:cubicBezTo>
                    <a:pt x="27341" y="53297"/>
                    <a:pt x="28211" y="61530"/>
                    <a:pt x="28546" y="62644"/>
                  </a:cubicBezTo>
                  <a:cubicBezTo>
                    <a:pt x="28790" y="63451"/>
                    <a:pt x="29188" y="63964"/>
                    <a:pt x="29925" y="64119"/>
                  </a:cubicBezTo>
                  <a:cubicBezTo>
                    <a:pt x="31836" y="64512"/>
                    <a:pt x="33749" y="64773"/>
                    <a:pt x="35668" y="64773"/>
                  </a:cubicBezTo>
                  <a:cubicBezTo>
                    <a:pt x="36552" y="64773"/>
                    <a:pt x="37438" y="64718"/>
                    <a:pt x="38324" y="64594"/>
                  </a:cubicBezTo>
                  <a:cubicBezTo>
                    <a:pt x="38815" y="64524"/>
                    <a:pt x="39327" y="64443"/>
                    <a:pt x="39770" y="64192"/>
                  </a:cubicBezTo>
                  <a:cubicBezTo>
                    <a:pt x="41731" y="63086"/>
                    <a:pt x="43479" y="59584"/>
                    <a:pt x="44607" y="57629"/>
                  </a:cubicBezTo>
                  <a:cubicBezTo>
                    <a:pt x="45234" y="56538"/>
                    <a:pt x="45400" y="55141"/>
                    <a:pt x="45422" y="53784"/>
                  </a:cubicBezTo>
                  <a:cubicBezTo>
                    <a:pt x="45441" y="52722"/>
                    <a:pt x="43405" y="45783"/>
                    <a:pt x="43225" y="45399"/>
                  </a:cubicBezTo>
                  <a:lnTo>
                    <a:pt x="43225" y="45399"/>
                  </a:lnTo>
                  <a:cubicBezTo>
                    <a:pt x="43582" y="45547"/>
                    <a:pt x="43944" y="45690"/>
                    <a:pt x="44298" y="45842"/>
                  </a:cubicBezTo>
                  <a:cubicBezTo>
                    <a:pt x="45201" y="46225"/>
                    <a:pt x="46174" y="45989"/>
                    <a:pt x="47070" y="46413"/>
                  </a:cubicBezTo>
                  <a:cubicBezTo>
                    <a:pt x="47284" y="46516"/>
                    <a:pt x="47487" y="46575"/>
                    <a:pt x="47679" y="46575"/>
                  </a:cubicBezTo>
                  <a:cubicBezTo>
                    <a:pt x="48334" y="46575"/>
                    <a:pt x="48851" y="45879"/>
                    <a:pt x="49194" y="43847"/>
                  </a:cubicBezTo>
                  <a:cubicBezTo>
                    <a:pt x="49353" y="42910"/>
                    <a:pt x="51307" y="41351"/>
                    <a:pt x="51808" y="40042"/>
                  </a:cubicBezTo>
                  <a:cubicBezTo>
                    <a:pt x="52383" y="38549"/>
                    <a:pt x="53320" y="35945"/>
                    <a:pt x="53674" y="35510"/>
                  </a:cubicBezTo>
                  <a:cubicBezTo>
                    <a:pt x="54585" y="34386"/>
                    <a:pt x="55838" y="33589"/>
                    <a:pt x="56657" y="32376"/>
                  </a:cubicBezTo>
                  <a:cubicBezTo>
                    <a:pt x="57497" y="31123"/>
                    <a:pt x="59205" y="28921"/>
                    <a:pt x="59230" y="27469"/>
                  </a:cubicBezTo>
                  <a:cubicBezTo>
                    <a:pt x="59256" y="26053"/>
                    <a:pt x="59120" y="25349"/>
                    <a:pt x="58058" y="24740"/>
                  </a:cubicBezTo>
                  <a:cubicBezTo>
                    <a:pt x="57036" y="24158"/>
                    <a:pt x="55946" y="24035"/>
                    <a:pt x="54857" y="24035"/>
                  </a:cubicBezTo>
                  <a:cubicBezTo>
                    <a:pt x="54602" y="24035"/>
                    <a:pt x="54348" y="24042"/>
                    <a:pt x="54094" y="24051"/>
                  </a:cubicBezTo>
                  <a:cubicBezTo>
                    <a:pt x="49788" y="24213"/>
                    <a:pt x="45636" y="25190"/>
                    <a:pt x="41683" y="27259"/>
                  </a:cubicBezTo>
                  <a:cubicBezTo>
                    <a:pt x="38361" y="28999"/>
                    <a:pt x="35168" y="31027"/>
                    <a:pt x="32075" y="33283"/>
                  </a:cubicBezTo>
                  <a:lnTo>
                    <a:pt x="32259" y="32730"/>
                  </a:lnTo>
                  <a:cubicBezTo>
                    <a:pt x="32237" y="32638"/>
                    <a:pt x="32208" y="32550"/>
                    <a:pt x="32171" y="32465"/>
                  </a:cubicBezTo>
                  <a:cubicBezTo>
                    <a:pt x="32078" y="32255"/>
                    <a:pt x="32112" y="31967"/>
                    <a:pt x="32082" y="31716"/>
                  </a:cubicBezTo>
                  <a:cubicBezTo>
                    <a:pt x="31997" y="30979"/>
                    <a:pt x="31308" y="30791"/>
                    <a:pt x="30921" y="30640"/>
                  </a:cubicBezTo>
                  <a:lnTo>
                    <a:pt x="30888" y="30625"/>
                  </a:lnTo>
                  <a:lnTo>
                    <a:pt x="30854" y="30610"/>
                  </a:lnTo>
                  <a:cubicBezTo>
                    <a:pt x="30622" y="30520"/>
                    <a:pt x="30300" y="30367"/>
                    <a:pt x="29981" y="30367"/>
                  </a:cubicBezTo>
                  <a:cubicBezTo>
                    <a:pt x="29763" y="30367"/>
                    <a:pt x="29547" y="30438"/>
                    <a:pt x="29361" y="30651"/>
                  </a:cubicBezTo>
                  <a:cubicBezTo>
                    <a:pt x="29206" y="30831"/>
                    <a:pt x="29085" y="31078"/>
                    <a:pt x="28897" y="31182"/>
                  </a:cubicBezTo>
                  <a:cubicBezTo>
                    <a:pt x="28402" y="31458"/>
                    <a:pt x="28207" y="31952"/>
                    <a:pt x="28067" y="32505"/>
                  </a:cubicBezTo>
                  <a:cubicBezTo>
                    <a:pt x="28030" y="32660"/>
                    <a:pt x="27993" y="32815"/>
                    <a:pt x="27930" y="33077"/>
                  </a:cubicBezTo>
                  <a:cubicBezTo>
                    <a:pt x="27805" y="32893"/>
                    <a:pt x="27293" y="31502"/>
                    <a:pt x="27082" y="30913"/>
                  </a:cubicBezTo>
                  <a:cubicBezTo>
                    <a:pt x="25313" y="25880"/>
                    <a:pt x="23285" y="20998"/>
                    <a:pt x="20929" y="16289"/>
                  </a:cubicBezTo>
                  <a:cubicBezTo>
                    <a:pt x="18285" y="11021"/>
                    <a:pt x="14815" y="6600"/>
                    <a:pt x="10719" y="2809"/>
                  </a:cubicBezTo>
                  <a:cubicBezTo>
                    <a:pt x="9443" y="1626"/>
                    <a:pt x="8105" y="490"/>
                    <a:pt x="6460" y="96"/>
                  </a:cubicBezTo>
                  <a:cubicBezTo>
                    <a:pt x="6195" y="32"/>
                    <a:pt x="5961" y="1"/>
                    <a:pt x="5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4"/>
            <p:cNvSpPr/>
            <p:nvPr/>
          </p:nvSpPr>
          <p:spPr>
            <a:xfrm>
              <a:off x="3236729" y="3901276"/>
              <a:ext cx="162948" cy="57515"/>
            </a:xfrm>
            <a:custGeom>
              <a:avLst/>
              <a:gdLst/>
              <a:ahLst/>
              <a:cxnLst/>
              <a:rect l="l" t="t" r="r" b="b"/>
              <a:pathLst>
                <a:path w="10341" h="3650" extrusionOk="0">
                  <a:moveTo>
                    <a:pt x="2363" y="0"/>
                  </a:moveTo>
                  <a:cubicBezTo>
                    <a:pt x="1716" y="0"/>
                    <a:pt x="1268" y="388"/>
                    <a:pt x="942" y="1018"/>
                  </a:cubicBezTo>
                  <a:cubicBezTo>
                    <a:pt x="798" y="1294"/>
                    <a:pt x="658" y="1575"/>
                    <a:pt x="544" y="1866"/>
                  </a:cubicBezTo>
                  <a:cubicBezTo>
                    <a:pt x="1" y="3238"/>
                    <a:pt x="74" y="3650"/>
                    <a:pt x="1078" y="3650"/>
                  </a:cubicBezTo>
                  <a:cubicBezTo>
                    <a:pt x="1226" y="3650"/>
                    <a:pt x="1394" y="3641"/>
                    <a:pt x="1584" y="3625"/>
                  </a:cubicBezTo>
                  <a:cubicBezTo>
                    <a:pt x="1875" y="3599"/>
                    <a:pt x="2170" y="3555"/>
                    <a:pt x="2461" y="3507"/>
                  </a:cubicBezTo>
                  <a:cubicBezTo>
                    <a:pt x="3330" y="3364"/>
                    <a:pt x="7342" y="2990"/>
                    <a:pt x="8551" y="2990"/>
                  </a:cubicBezTo>
                  <a:cubicBezTo>
                    <a:pt x="8563" y="2990"/>
                    <a:pt x="8574" y="2990"/>
                    <a:pt x="8586" y="2990"/>
                  </a:cubicBezTo>
                  <a:cubicBezTo>
                    <a:pt x="8590" y="2990"/>
                    <a:pt x="8595" y="2990"/>
                    <a:pt x="8599" y="2990"/>
                  </a:cubicBezTo>
                  <a:cubicBezTo>
                    <a:pt x="9216" y="2990"/>
                    <a:pt x="9728" y="2740"/>
                    <a:pt x="10101" y="2212"/>
                  </a:cubicBezTo>
                  <a:cubicBezTo>
                    <a:pt x="10341" y="1866"/>
                    <a:pt x="10333" y="531"/>
                    <a:pt x="9633" y="457"/>
                  </a:cubicBezTo>
                  <a:cubicBezTo>
                    <a:pt x="7251" y="207"/>
                    <a:pt x="4858" y="151"/>
                    <a:pt x="2469" y="4"/>
                  </a:cubicBezTo>
                  <a:cubicBezTo>
                    <a:pt x="2433" y="2"/>
                    <a:pt x="2398" y="0"/>
                    <a:pt x="23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4"/>
            <p:cNvSpPr/>
            <p:nvPr/>
          </p:nvSpPr>
          <p:spPr>
            <a:xfrm>
              <a:off x="3236729" y="3901276"/>
              <a:ext cx="162948" cy="57515"/>
            </a:xfrm>
            <a:custGeom>
              <a:avLst/>
              <a:gdLst/>
              <a:ahLst/>
              <a:cxnLst/>
              <a:rect l="l" t="t" r="r" b="b"/>
              <a:pathLst>
                <a:path w="10341" h="3650" extrusionOk="0">
                  <a:moveTo>
                    <a:pt x="2363" y="0"/>
                  </a:moveTo>
                  <a:cubicBezTo>
                    <a:pt x="1716" y="0"/>
                    <a:pt x="1268" y="388"/>
                    <a:pt x="942" y="1018"/>
                  </a:cubicBezTo>
                  <a:cubicBezTo>
                    <a:pt x="798" y="1294"/>
                    <a:pt x="658" y="1575"/>
                    <a:pt x="544" y="1866"/>
                  </a:cubicBezTo>
                  <a:cubicBezTo>
                    <a:pt x="1" y="3238"/>
                    <a:pt x="74" y="3650"/>
                    <a:pt x="1078" y="3650"/>
                  </a:cubicBezTo>
                  <a:cubicBezTo>
                    <a:pt x="1226" y="3650"/>
                    <a:pt x="1394" y="3641"/>
                    <a:pt x="1584" y="3625"/>
                  </a:cubicBezTo>
                  <a:cubicBezTo>
                    <a:pt x="1875" y="3599"/>
                    <a:pt x="2170" y="3555"/>
                    <a:pt x="2461" y="3507"/>
                  </a:cubicBezTo>
                  <a:cubicBezTo>
                    <a:pt x="3330" y="3364"/>
                    <a:pt x="7342" y="2990"/>
                    <a:pt x="8551" y="2990"/>
                  </a:cubicBezTo>
                  <a:cubicBezTo>
                    <a:pt x="8563" y="2990"/>
                    <a:pt x="8574" y="2990"/>
                    <a:pt x="8586" y="2990"/>
                  </a:cubicBezTo>
                  <a:cubicBezTo>
                    <a:pt x="8590" y="2990"/>
                    <a:pt x="8595" y="2990"/>
                    <a:pt x="8599" y="2990"/>
                  </a:cubicBezTo>
                  <a:cubicBezTo>
                    <a:pt x="9216" y="2990"/>
                    <a:pt x="9728" y="2740"/>
                    <a:pt x="10101" y="2212"/>
                  </a:cubicBezTo>
                  <a:cubicBezTo>
                    <a:pt x="10341" y="1866"/>
                    <a:pt x="10333" y="531"/>
                    <a:pt x="9633" y="457"/>
                  </a:cubicBezTo>
                  <a:cubicBezTo>
                    <a:pt x="7251" y="207"/>
                    <a:pt x="4858" y="151"/>
                    <a:pt x="2469" y="4"/>
                  </a:cubicBezTo>
                  <a:cubicBezTo>
                    <a:pt x="2433" y="2"/>
                    <a:pt x="2398" y="0"/>
                    <a:pt x="23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4"/>
            <p:cNvSpPr/>
            <p:nvPr/>
          </p:nvSpPr>
          <p:spPr>
            <a:xfrm>
              <a:off x="3280154" y="3846018"/>
              <a:ext cx="138761" cy="54332"/>
            </a:xfrm>
            <a:custGeom>
              <a:avLst/>
              <a:gdLst/>
              <a:ahLst/>
              <a:cxnLst/>
              <a:rect l="l" t="t" r="r" b="b"/>
              <a:pathLst>
                <a:path w="8806" h="3448" extrusionOk="0">
                  <a:moveTo>
                    <a:pt x="4779" y="0"/>
                  </a:moveTo>
                  <a:cubicBezTo>
                    <a:pt x="4478" y="0"/>
                    <a:pt x="4174" y="20"/>
                    <a:pt x="3868" y="56"/>
                  </a:cubicBezTo>
                  <a:cubicBezTo>
                    <a:pt x="3867" y="54"/>
                    <a:pt x="3863" y="53"/>
                    <a:pt x="3855" y="53"/>
                  </a:cubicBezTo>
                  <a:cubicBezTo>
                    <a:pt x="3673" y="53"/>
                    <a:pt x="1593" y="653"/>
                    <a:pt x="561" y="1070"/>
                  </a:cubicBezTo>
                  <a:cubicBezTo>
                    <a:pt x="328" y="1166"/>
                    <a:pt x="0" y="1571"/>
                    <a:pt x="30" y="1774"/>
                  </a:cubicBezTo>
                  <a:cubicBezTo>
                    <a:pt x="70" y="2047"/>
                    <a:pt x="384" y="2383"/>
                    <a:pt x="634" y="2471"/>
                  </a:cubicBezTo>
                  <a:cubicBezTo>
                    <a:pt x="1272" y="2696"/>
                    <a:pt x="1929" y="2855"/>
                    <a:pt x="2596" y="2939"/>
                  </a:cubicBezTo>
                  <a:cubicBezTo>
                    <a:pt x="4093" y="3135"/>
                    <a:pt x="5594" y="3275"/>
                    <a:pt x="7094" y="3426"/>
                  </a:cubicBezTo>
                  <a:cubicBezTo>
                    <a:pt x="7225" y="3440"/>
                    <a:pt x="7356" y="3447"/>
                    <a:pt x="7488" y="3447"/>
                  </a:cubicBezTo>
                  <a:cubicBezTo>
                    <a:pt x="7635" y="3447"/>
                    <a:pt x="7782" y="3438"/>
                    <a:pt x="7928" y="3419"/>
                  </a:cubicBezTo>
                  <a:cubicBezTo>
                    <a:pt x="8414" y="3349"/>
                    <a:pt x="8669" y="2987"/>
                    <a:pt x="8731" y="2434"/>
                  </a:cubicBezTo>
                  <a:cubicBezTo>
                    <a:pt x="8805" y="1785"/>
                    <a:pt x="8492" y="1232"/>
                    <a:pt x="7784" y="808"/>
                  </a:cubicBezTo>
                  <a:cubicBezTo>
                    <a:pt x="6829" y="233"/>
                    <a:pt x="5820" y="0"/>
                    <a:pt x="4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4"/>
            <p:cNvSpPr/>
            <p:nvPr/>
          </p:nvSpPr>
          <p:spPr>
            <a:xfrm>
              <a:off x="3280154" y="3846018"/>
              <a:ext cx="138761" cy="54332"/>
            </a:xfrm>
            <a:custGeom>
              <a:avLst/>
              <a:gdLst/>
              <a:ahLst/>
              <a:cxnLst/>
              <a:rect l="l" t="t" r="r" b="b"/>
              <a:pathLst>
                <a:path w="8806" h="3448" extrusionOk="0">
                  <a:moveTo>
                    <a:pt x="4779" y="0"/>
                  </a:moveTo>
                  <a:cubicBezTo>
                    <a:pt x="4478" y="0"/>
                    <a:pt x="4174" y="20"/>
                    <a:pt x="3868" y="56"/>
                  </a:cubicBezTo>
                  <a:cubicBezTo>
                    <a:pt x="3867" y="54"/>
                    <a:pt x="3863" y="53"/>
                    <a:pt x="3855" y="53"/>
                  </a:cubicBezTo>
                  <a:cubicBezTo>
                    <a:pt x="3673" y="53"/>
                    <a:pt x="1593" y="653"/>
                    <a:pt x="561" y="1070"/>
                  </a:cubicBezTo>
                  <a:cubicBezTo>
                    <a:pt x="328" y="1166"/>
                    <a:pt x="0" y="1571"/>
                    <a:pt x="30" y="1774"/>
                  </a:cubicBezTo>
                  <a:cubicBezTo>
                    <a:pt x="70" y="2047"/>
                    <a:pt x="384" y="2383"/>
                    <a:pt x="634" y="2471"/>
                  </a:cubicBezTo>
                  <a:cubicBezTo>
                    <a:pt x="1272" y="2696"/>
                    <a:pt x="1929" y="2855"/>
                    <a:pt x="2596" y="2939"/>
                  </a:cubicBezTo>
                  <a:cubicBezTo>
                    <a:pt x="4093" y="3135"/>
                    <a:pt x="5594" y="3275"/>
                    <a:pt x="7094" y="3426"/>
                  </a:cubicBezTo>
                  <a:cubicBezTo>
                    <a:pt x="7225" y="3440"/>
                    <a:pt x="7356" y="3447"/>
                    <a:pt x="7488" y="3447"/>
                  </a:cubicBezTo>
                  <a:cubicBezTo>
                    <a:pt x="7635" y="3447"/>
                    <a:pt x="7782" y="3438"/>
                    <a:pt x="7928" y="3419"/>
                  </a:cubicBezTo>
                  <a:cubicBezTo>
                    <a:pt x="8414" y="3349"/>
                    <a:pt x="8669" y="2987"/>
                    <a:pt x="8731" y="2434"/>
                  </a:cubicBezTo>
                  <a:cubicBezTo>
                    <a:pt x="8805" y="1785"/>
                    <a:pt x="8492" y="1232"/>
                    <a:pt x="7784" y="808"/>
                  </a:cubicBezTo>
                  <a:cubicBezTo>
                    <a:pt x="6829" y="233"/>
                    <a:pt x="5820" y="0"/>
                    <a:pt x="4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4"/>
            <p:cNvSpPr/>
            <p:nvPr/>
          </p:nvSpPr>
          <p:spPr>
            <a:xfrm>
              <a:off x="3374189" y="3953556"/>
              <a:ext cx="210126" cy="261953"/>
            </a:xfrm>
            <a:custGeom>
              <a:avLst/>
              <a:gdLst/>
              <a:ahLst/>
              <a:cxnLst/>
              <a:rect l="l" t="t" r="r" b="b"/>
              <a:pathLst>
                <a:path w="13335" h="16624" extrusionOk="0">
                  <a:moveTo>
                    <a:pt x="13319" y="1"/>
                  </a:moveTo>
                  <a:lnTo>
                    <a:pt x="13319" y="1"/>
                  </a:lnTo>
                  <a:cubicBezTo>
                    <a:pt x="13249" y="23"/>
                    <a:pt x="9761" y="5686"/>
                    <a:pt x="7848" y="7345"/>
                  </a:cubicBezTo>
                  <a:lnTo>
                    <a:pt x="7852" y="7342"/>
                  </a:lnTo>
                  <a:lnTo>
                    <a:pt x="7852" y="7342"/>
                  </a:lnTo>
                  <a:cubicBezTo>
                    <a:pt x="5964" y="8997"/>
                    <a:pt x="4021" y="10568"/>
                    <a:pt x="2118" y="12205"/>
                  </a:cubicBezTo>
                  <a:cubicBezTo>
                    <a:pt x="1075" y="13101"/>
                    <a:pt x="263" y="14203"/>
                    <a:pt x="72" y="15759"/>
                  </a:cubicBezTo>
                  <a:cubicBezTo>
                    <a:pt x="0" y="16305"/>
                    <a:pt x="159" y="16624"/>
                    <a:pt x="528" y="16624"/>
                  </a:cubicBezTo>
                  <a:cubicBezTo>
                    <a:pt x="598" y="16624"/>
                    <a:pt x="676" y="16612"/>
                    <a:pt x="761" y="16589"/>
                  </a:cubicBezTo>
                  <a:cubicBezTo>
                    <a:pt x="2221" y="16180"/>
                    <a:pt x="3246" y="15512"/>
                    <a:pt x="4574" y="14133"/>
                  </a:cubicBezTo>
                  <a:cubicBezTo>
                    <a:pt x="5849" y="12813"/>
                    <a:pt x="7155" y="11010"/>
                    <a:pt x="8268" y="9510"/>
                  </a:cubicBezTo>
                  <a:cubicBezTo>
                    <a:pt x="9278" y="8145"/>
                    <a:pt x="9979" y="7113"/>
                    <a:pt x="11045" y="5808"/>
                  </a:cubicBezTo>
                  <a:cubicBezTo>
                    <a:pt x="12147" y="4462"/>
                    <a:pt x="13334" y="299"/>
                    <a:pt x="13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4"/>
            <p:cNvSpPr/>
            <p:nvPr/>
          </p:nvSpPr>
          <p:spPr>
            <a:xfrm>
              <a:off x="3374189" y="3953556"/>
              <a:ext cx="210126" cy="261953"/>
            </a:xfrm>
            <a:custGeom>
              <a:avLst/>
              <a:gdLst/>
              <a:ahLst/>
              <a:cxnLst/>
              <a:rect l="l" t="t" r="r" b="b"/>
              <a:pathLst>
                <a:path w="13335" h="16624" extrusionOk="0">
                  <a:moveTo>
                    <a:pt x="13319" y="1"/>
                  </a:moveTo>
                  <a:lnTo>
                    <a:pt x="13319" y="1"/>
                  </a:lnTo>
                  <a:cubicBezTo>
                    <a:pt x="13249" y="23"/>
                    <a:pt x="9761" y="5686"/>
                    <a:pt x="7848" y="7345"/>
                  </a:cubicBezTo>
                  <a:lnTo>
                    <a:pt x="7852" y="7342"/>
                  </a:lnTo>
                  <a:lnTo>
                    <a:pt x="7852" y="7342"/>
                  </a:lnTo>
                  <a:cubicBezTo>
                    <a:pt x="5964" y="8997"/>
                    <a:pt x="4021" y="10568"/>
                    <a:pt x="2118" y="12205"/>
                  </a:cubicBezTo>
                  <a:cubicBezTo>
                    <a:pt x="1075" y="13101"/>
                    <a:pt x="263" y="14203"/>
                    <a:pt x="72" y="15759"/>
                  </a:cubicBezTo>
                  <a:cubicBezTo>
                    <a:pt x="0" y="16305"/>
                    <a:pt x="159" y="16624"/>
                    <a:pt x="528" y="16624"/>
                  </a:cubicBezTo>
                  <a:cubicBezTo>
                    <a:pt x="598" y="16624"/>
                    <a:pt x="676" y="16612"/>
                    <a:pt x="761" y="16589"/>
                  </a:cubicBezTo>
                  <a:cubicBezTo>
                    <a:pt x="2221" y="16180"/>
                    <a:pt x="3246" y="15512"/>
                    <a:pt x="4574" y="14133"/>
                  </a:cubicBezTo>
                  <a:cubicBezTo>
                    <a:pt x="5849" y="12813"/>
                    <a:pt x="7155" y="11010"/>
                    <a:pt x="8268" y="9510"/>
                  </a:cubicBezTo>
                  <a:cubicBezTo>
                    <a:pt x="9278" y="8145"/>
                    <a:pt x="9979" y="7113"/>
                    <a:pt x="11045" y="5808"/>
                  </a:cubicBezTo>
                  <a:cubicBezTo>
                    <a:pt x="12147" y="4462"/>
                    <a:pt x="13334" y="299"/>
                    <a:pt x="13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4"/>
            <p:cNvSpPr/>
            <p:nvPr/>
          </p:nvSpPr>
          <p:spPr>
            <a:xfrm>
              <a:off x="3270905" y="3678417"/>
              <a:ext cx="317482" cy="207778"/>
            </a:xfrm>
            <a:custGeom>
              <a:avLst/>
              <a:gdLst/>
              <a:ahLst/>
              <a:cxnLst/>
              <a:rect l="l" t="t" r="r" b="b"/>
              <a:pathLst>
                <a:path w="20148" h="13186" extrusionOk="0">
                  <a:moveTo>
                    <a:pt x="1016" y="1"/>
                  </a:moveTo>
                  <a:cubicBezTo>
                    <a:pt x="612" y="1"/>
                    <a:pt x="476" y="292"/>
                    <a:pt x="451" y="874"/>
                  </a:cubicBezTo>
                  <a:cubicBezTo>
                    <a:pt x="429" y="1379"/>
                    <a:pt x="414" y="1899"/>
                    <a:pt x="296" y="2382"/>
                  </a:cubicBezTo>
                  <a:cubicBezTo>
                    <a:pt x="1" y="3606"/>
                    <a:pt x="64" y="4082"/>
                    <a:pt x="1008" y="4727"/>
                  </a:cubicBezTo>
                  <a:cubicBezTo>
                    <a:pt x="2600" y="5811"/>
                    <a:pt x="4171" y="7028"/>
                    <a:pt x="5889" y="7762"/>
                  </a:cubicBezTo>
                  <a:cubicBezTo>
                    <a:pt x="9853" y="9458"/>
                    <a:pt x="13901" y="10900"/>
                    <a:pt x="17917" y="12433"/>
                  </a:cubicBezTo>
                  <a:cubicBezTo>
                    <a:pt x="18639" y="12710"/>
                    <a:pt x="19380" y="12935"/>
                    <a:pt x="20114" y="13186"/>
                  </a:cubicBezTo>
                  <a:lnTo>
                    <a:pt x="20147" y="13086"/>
                  </a:lnTo>
                  <a:cubicBezTo>
                    <a:pt x="20044" y="13012"/>
                    <a:pt x="19945" y="12924"/>
                    <a:pt x="19834" y="12865"/>
                  </a:cubicBezTo>
                  <a:cubicBezTo>
                    <a:pt x="18599" y="12219"/>
                    <a:pt x="17581" y="11272"/>
                    <a:pt x="16733" y="10048"/>
                  </a:cubicBezTo>
                  <a:cubicBezTo>
                    <a:pt x="15542" y="8333"/>
                    <a:pt x="14307" y="6663"/>
                    <a:pt x="13116" y="4952"/>
                  </a:cubicBezTo>
                  <a:cubicBezTo>
                    <a:pt x="12500" y="4067"/>
                    <a:pt x="11759" y="3407"/>
                    <a:pt x="10834" y="3053"/>
                  </a:cubicBezTo>
                  <a:cubicBezTo>
                    <a:pt x="8876" y="2301"/>
                    <a:pt x="6922" y="1531"/>
                    <a:pt x="4934" y="878"/>
                  </a:cubicBezTo>
                  <a:cubicBezTo>
                    <a:pt x="3729" y="480"/>
                    <a:pt x="2475" y="251"/>
                    <a:pt x="1229" y="23"/>
                  </a:cubicBezTo>
                  <a:cubicBezTo>
                    <a:pt x="1151" y="8"/>
                    <a:pt x="1080" y="1"/>
                    <a:pt x="1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4"/>
            <p:cNvSpPr/>
            <p:nvPr/>
          </p:nvSpPr>
          <p:spPr>
            <a:xfrm>
              <a:off x="3270905" y="3678417"/>
              <a:ext cx="317482" cy="207778"/>
            </a:xfrm>
            <a:custGeom>
              <a:avLst/>
              <a:gdLst/>
              <a:ahLst/>
              <a:cxnLst/>
              <a:rect l="l" t="t" r="r" b="b"/>
              <a:pathLst>
                <a:path w="20148" h="13186" extrusionOk="0">
                  <a:moveTo>
                    <a:pt x="1016" y="1"/>
                  </a:moveTo>
                  <a:cubicBezTo>
                    <a:pt x="612" y="1"/>
                    <a:pt x="476" y="292"/>
                    <a:pt x="451" y="874"/>
                  </a:cubicBezTo>
                  <a:cubicBezTo>
                    <a:pt x="429" y="1379"/>
                    <a:pt x="414" y="1899"/>
                    <a:pt x="296" y="2382"/>
                  </a:cubicBezTo>
                  <a:cubicBezTo>
                    <a:pt x="1" y="3606"/>
                    <a:pt x="64" y="4082"/>
                    <a:pt x="1008" y="4727"/>
                  </a:cubicBezTo>
                  <a:cubicBezTo>
                    <a:pt x="2600" y="5811"/>
                    <a:pt x="4171" y="7028"/>
                    <a:pt x="5889" y="7762"/>
                  </a:cubicBezTo>
                  <a:cubicBezTo>
                    <a:pt x="9853" y="9458"/>
                    <a:pt x="13901" y="10900"/>
                    <a:pt x="17917" y="12433"/>
                  </a:cubicBezTo>
                  <a:cubicBezTo>
                    <a:pt x="18639" y="12710"/>
                    <a:pt x="19380" y="12935"/>
                    <a:pt x="20114" y="13186"/>
                  </a:cubicBezTo>
                  <a:lnTo>
                    <a:pt x="20147" y="13086"/>
                  </a:lnTo>
                  <a:cubicBezTo>
                    <a:pt x="20044" y="13012"/>
                    <a:pt x="19945" y="12924"/>
                    <a:pt x="19834" y="12865"/>
                  </a:cubicBezTo>
                  <a:cubicBezTo>
                    <a:pt x="18599" y="12219"/>
                    <a:pt x="17581" y="11272"/>
                    <a:pt x="16733" y="10048"/>
                  </a:cubicBezTo>
                  <a:cubicBezTo>
                    <a:pt x="15542" y="8333"/>
                    <a:pt x="14307" y="6663"/>
                    <a:pt x="13116" y="4952"/>
                  </a:cubicBezTo>
                  <a:cubicBezTo>
                    <a:pt x="12500" y="4067"/>
                    <a:pt x="11759" y="3407"/>
                    <a:pt x="10834" y="3053"/>
                  </a:cubicBezTo>
                  <a:cubicBezTo>
                    <a:pt x="8876" y="2301"/>
                    <a:pt x="6922" y="1531"/>
                    <a:pt x="4934" y="878"/>
                  </a:cubicBezTo>
                  <a:cubicBezTo>
                    <a:pt x="3729" y="480"/>
                    <a:pt x="2475" y="251"/>
                    <a:pt x="1229" y="23"/>
                  </a:cubicBezTo>
                  <a:cubicBezTo>
                    <a:pt x="1151" y="8"/>
                    <a:pt x="1080" y="1"/>
                    <a:pt x="1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4"/>
            <p:cNvSpPr/>
            <p:nvPr/>
          </p:nvSpPr>
          <p:spPr>
            <a:xfrm>
              <a:off x="3218010" y="3959008"/>
              <a:ext cx="140825" cy="58476"/>
            </a:xfrm>
            <a:custGeom>
              <a:avLst/>
              <a:gdLst/>
              <a:ahLst/>
              <a:cxnLst/>
              <a:rect l="l" t="t" r="r" b="b"/>
              <a:pathLst>
                <a:path w="8937" h="3711" extrusionOk="0">
                  <a:moveTo>
                    <a:pt x="8636" y="0"/>
                  </a:moveTo>
                  <a:cubicBezTo>
                    <a:pt x="8557" y="0"/>
                    <a:pt x="8494" y="1"/>
                    <a:pt x="8431" y="5"/>
                  </a:cubicBezTo>
                  <a:cubicBezTo>
                    <a:pt x="7524" y="56"/>
                    <a:pt x="6614" y="68"/>
                    <a:pt x="5710" y="174"/>
                  </a:cubicBezTo>
                  <a:cubicBezTo>
                    <a:pt x="4796" y="281"/>
                    <a:pt x="3878" y="425"/>
                    <a:pt x="2982" y="661"/>
                  </a:cubicBezTo>
                  <a:cubicBezTo>
                    <a:pt x="2064" y="901"/>
                    <a:pt x="1194" y="1329"/>
                    <a:pt x="489" y="2088"/>
                  </a:cubicBezTo>
                  <a:cubicBezTo>
                    <a:pt x="1" y="2618"/>
                    <a:pt x="878" y="3711"/>
                    <a:pt x="2131" y="3711"/>
                  </a:cubicBezTo>
                  <a:cubicBezTo>
                    <a:pt x="2334" y="3711"/>
                    <a:pt x="2546" y="3682"/>
                    <a:pt x="2764" y="3618"/>
                  </a:cubicBezTo>
                  <a:cubicBezTo>
                    <a:pt x="3859" y="3297"/>
                    <a:pt x="4940" y="2907"/>
                    <a:pt x="6016" y="2523"/>
                  </a:cubicBezTo>
                  <a:cubicBezTo>
                    <a:pt x="6352" y="2405"/>
                    <a:pt x="6717" y="2287"/>
                    <a:pt x="6986" y="2044"/>
                  </a:cubicBezTo>
                  <a:cubicBezTo>
                    <a:pt x="7543" y="1535"/>
                    <a:pt x="8041" y="945"/>
                    <a:pt x="8564" y="388"/>
                  </a:cubicBezTo>
                  <a:cubicBezTo>
                    <a:pt x="8656" y="289"/>
                    <a:pt x="8752" y="193"/>
                    <a:pt x="8937" y="1"/>
                  </a:cubicBezTo>
                  <a:cubicBezTo>
                    <a:pt x="8809" y="1"/>
                    <a:pt x="8714" y="0"/>
                    <a:pt x="8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4"/>
            <p:cNvSpPr/>
            <p:nvPr/>
          </p:nvSpPr>
          <p:spPr>
            <a:xfrm>
              <a:off x="3218010" y="3959008"/>
              <a:ext cx="140825" cy="58476"/>
            </a:xfrm>
            <a:custGeom>
              <a:avLst/>
              <a:gdLst/>
              <a:ahLst/>
              <a:cxnLst/>
              <a:rect l="l" t="t" r="r" b="b"/>
              <a:pathLst>
                <a:path w="8937" h="3711" extrusionOk="0">
                  <a:moveTo>
                    <a:pt x="8636" y="0"/>
                  </a:moveTo>
                  <a:cubicBezTo>
                    <a:pt x="8557" y="0"/>
                    <a:pt x="8494" y="1"/>
                    <a:pt x="8431" y="5"/>
                  </a:cubicBezTo>
                  <a:cubicBezTo>
                    <a:pt x="7524" y="56"/>
                    <a:pt x="6614" y="68"/>
                    <a:pt x="5710" y="174"/>
                  </a:cubicBezTo>
                  <a:cubicBezTo>
                    <a:pt x="4796" y="281"/>
                    <a:pt x="3878" y="425"/>
                    <a:pt x="2982" y="661"/>
                  </a:cubicBezTo>
                  <a:cubicBezTo>
                    <a:pt x="2064" y="901"/>
                    <a:pt x="1194" y="1329"/>
                    <a:pt x="489" y="2088"/>
                  </a:cubicBezTo>
                  <a:cubicBezTo>
                    <a:pt x="1" y="2618"/>
                    <a:pt x="878" y="3711"/>
                    <a:pt x="2131" y="3711"/>
                  </a:cubicBezTo>
                  <a:cubicBezTo>
                    <a:pt x="2334" y="3711"/>
                    <a:pt x="2546" y="3682"/>
                    <a:pt x="2764" y="3618"/>
                  </a:cubicBezTo>
                  <a:cubicBezTo>
                    <a:pt x="3859" y="3297"/>
                    <a:pt x="4940" y="2907"/>
                    <a:pt x="6016" y="2523"/>
                  </a:cubicBezTo>
                  <a:cubicBezTo>
                    <a:pt x="6352" y="2405"/>
                    <a:pt x="6717" y="2287"/>
                    <a:pt x="6986" y="2044"/>
                  </a:cubicBezTo>
                  <a:cubicBezTo>
                    <a:pt x="7543" y="1535"/>
                    <a:pt x="8041" y="945"/>
                    <a:pt x="8564" y="388"/>
                  </a:cubicBezTo>
                  <a:cubicBezTo>
                    <a:pt x="8656" y="289"/>
                    <a:pt x="8752" y="193"/>
                    <a:pt x="8937" y="1"/>
                  </a:cubicBezTo>
                  <a:cubicBezTo>
                    <a:pt x="8809" y="1"/>
                    <a:pt x="8714" y="0"/>
                    <a:pt x="8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4"/>
            <p:cNvSpPr/>
            <p:nvPr/>
          </p:nvSpPr>
          <p:spPr>
            <a:xfrm>
              <a:off x="3336846" y="3984234"/>
              <a:ext cx="215626" cy="220306"/>
            </a:xfrm>
            <a:custGeom>
              <a:avLst/>
              <a:gdLst/>
              <a:ahLst/>
              <a:cxnLst/>
              <a:rect l="l" t="t" r="r" b="b"/>
              <a:pathLst>
                <a:path w="13684" h="13981" extrusionOk="0">
                  <a:moveTo>
                    <a:pt x="13684" y="0"/>
                  </a:moveTo>
                  <a:cubicBezTo>
                    <a:pt x="12087" y="1331"/>
                    <a:pt x="9528" y="2928"/>
                    <a:pt x="5915" y="3352"/>
                  </a:cubicBezTo>
                  <a:cubicBezTo>
                    <a:pt x="5148" y="3444"/>
                    <a:pt x="4455" y="3817"/>
                    <a:pt x="3939" y="4506"/>
                  </a:cubicBezTo>
                  <a:cubicBezTo>
                    <a:pt x="2984" y="5782"/>
                    <a:pt x="1988" y="7021"/>
                    <a:pt x="1129" y="8370"/>
                  </a:cubicBezTo>
                  <a:cubicBezTo>
                    <a:pt x="676" y="9082"/>
                    <a:pt x="362" y="9970"/>
                    <a:pt x="178" y="10829"/>
                  </a:cubicBezTo>
                  <a:cubicBezTo>
                    <a:pt x="1" y="11630"/>
                    <a:pt x="12" y="12511"/>
                    <a:pt x="67" y="13348"/>
                  </a:cubicBezTo>
                  <a:cubicBezTo>
                    <a:pt x="93" y="13768"/>
                    <a:pt x="259" y="13981"/>
                    <a:pt x="503" y="13981"/>
                  </a:cubicBezTo>
                  <a:cubicBezTo>
                    <a:pt x="636" y="13981"/>
                    <a:pt x="793" y="13918"/>
                    <a:pt x="963" y="13790"/>
                  </a:cubicBezTo>
                  <a:cubicBezTo>
                    <a:pt x="1350" y="13503"/>
                    <a:pt x="1948" y="12540"/>
                    <a:pt x="2165" y="12079"/>
                  </a:cubicBezTo>
                  <a:cubicBezTo>
                    <a:pt x="3201" y="9911"/>
                    <a:pt x="6675" y="7360"/>
                    <a:pt x="7832" y="6648"/>
                  </a:cubicBezTo>
                  <a:cubicBezTo>
                    <a:pt x="10450" y="5033"/>
                    <a:pt x="12548" y="1619"/>
                    <a:pt x="136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4"/>
            <p:cNvSpPr/>
            <p:nvPr/>
          </p:nvSpPr>
          <p:spPr>
            <a:xfrm>
              <a:off x="3336846" y="3984234"/>
              <a:ext cx="215626" cy="220306"/>
            </a:xfrm>
            <a:custGeom>
              <a:avLst/>
              <a:gdLst/>
              <a:ahLst/>
              <a:cxnLst/>
              <a:rect l="l" t="t" r="r" b="b"/>
              <a:pathLst>
                <a:path w="13684" h="13981" extrusionOk="0">
                  <a:moveTo>
                    <a:pt x="13684" y="0"/>
                  </a:moveTo>
                  <a:cubicBezTo>
                    <a:pt x="12087" y="1331"/>
                    <a:pt x="9528" y="2928"/>
                    <a:pt x="5915" y="3352"/>
                  </a:cubicBezTo>
                  <a:cubicBezTo>
                    <a:pt x="5148" y="3444"/>
                    <a:pt x="4455" y="3817"/>
                    <a:pt x="3939" y="4506"/>
                  </a:cubicBezTo>
                  <a:cubicBezTo>
                    <a:pt x="2984" y="5782"/>
                    <a:pt x="1988" y="7021"/>
                    <a:pt x="1129" y="8370"/>
                  </a:cubicBezTo>
                  <a:cubicBezTo>
                    <a:pt x="676" y="9082"/>
                    <a:pt x="362" y="9970"/>
                    <a:pt x="178" y="10829"/>
                  </a:cubicBezTo>
                  <a:cubicBezTo>
                    <a:pt x="1" y="11630"/>
                    <a:pt x="12" y="12511"/>
                    <a:pt x="67" y="13348"/>
                  </a:cubicBezTo>
                  <a:cubicBezTo>
                    <a:pt x="93" y="13768"/>
                    <a:pt x="259" y="13981"/>
                    <a:pt x="503" y="13981"/>
                  </a:cubicBezTo>
                  <a:cubicBezTo>
                    <a:pt x="636" y="13981"/>
                    <a:pt x="793" y="13918"/>
                    <a:pt x="963" y="13790"/>
                  </a:cubicBezTo>
                  <a:cubicBezTo>
                    <a:pt x="1350" y="13503"/>
                    <a:pt x="1948" y="12540"/>
                    <a:pt x="2165" y="12079"/>
                  </a:cubicBezTo>
                  <a:cubicBezTo>
                    <a:pt x="3201" y="9911"/>
                    <a:pt x="6675" y="7360"/>
                    <a:pt x="7832" y="6648"/>
                  </a:cubicBezTo>
                  <a:cubicBezTo>
                    <a:pt x="10450" y="5033"/>
                    <a:pt x="12548" y="1619"/>
                    <a:pt x="136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4"/>
            <p:cNvSpPr/>
            <p:nvPr/>
          </p:nvSpPr>
          <p:spPr>
            <a:xfrm>
              <a:off x="3350334" y="4217919"/>
              <a:ext cx="20516" cy="36211"/>
            </a:xfrm>
            <a:custGeom>
              <a:avLst/>
              <a:gdLst/>
              <a:ahLst/>
              <a:cxnLst/>
              <a:rect l="l" t="t" r="r" b="b"/>
              <a:pathLst>
                <a:path w="1302" h="2298" extrusionOk="0">
                  <a:moveTo>
                    <a:pt x="528" y="1"/>
                  </a:moveTo>
                  <a:cubicBezTo>
                    <a:pt x="515" y="1"/>
                    <a:pt x="503" y="1"/>
                    <a:pt x="491" y="3"/>
                  </a:cubicBezTo>
                  <a:cubicBezTo>
                    <a:pt x="107" y="40"/>
                    <a:pt x="0" y="652"/>
                    <a:pt x="37" y="1212"/>
                  </a:cubicBezTo>
                  <a:cubicBezTo>
                    <a:pt x="76" y="1755"/>
                    <a:pt x="26" y="2298"/>
                    <a:pt x="371" y="2298"/>
                  </a:cubicBezTo>
                  <a:cubicBezTo>
                    <a:pt x="382" y="2298"/>
                    <a:pt x="394" y="2297"/>
                    <a:pt x="406" y="2296"/>
                  </a:cubicBezTo>
                  <a:cubicBezTo>
                    <a:pt x="793" y="2255"/>
                    <a:pt x="1302" y="1629"/>
                    <a:pt x="1258" y="1068"/>
                  </a:cubicBezTo>
                  <a:cubicBezTo>
                    <a:pt x="1218" y="526"/>
                    <a:pt x="896" y="1"/>
                    <a:pt x="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4"/>
            <p:cNvSpPr/>
            <p:nvPr/>
          </p:nvSpPr>
          <p:spPr>
            <a:xfrm>
              <a:off x="3276845" y="3466854"/>
              <a:ext cx="152580" cy="134963"/>
            </a:xfrm>
            <a:custGeom>
              <a:avLst/>
              <a:gdLst/>
              <a:ahLst/>
              <a:cxnLst/>
              <a:rect l="l" t="t" r="r" b="b"/>
              <a:pathLst>
                <a:path w="9683" h="8565" extrusionOk="0">
                  <a:moveTo>
                    <a:pt x="3356" y="0"/>
                  </a:moveTo>
                  <a:cubicBezTo>
                    <a:pt x="2920" y="0"/>
                    <a:pt x="2471" y="87"/>
                    <a:pt x="2010" y="257"/>
                  </a:cubicBezTo>
                  <a:cubicBezTo>
                    <a:pt x="1099" y="593"/>
                    <a:pt x="446" y="1216"/>
                    <a:pt x="221" y="2314"/>
                  </a:cubicBezTo>
                  <a:cubicBezTo>
                    <a:pt x="0" y="3417"/>
                    <a:pt x="520" y="4154"/>
                    <a:pt x="1202" y="4792"/>
                  </a:cubicBezTo>
                  <a:cubicBezTo>
                    <a:pt x="2013" y="5548"/>
                    <a:pt x="2913" y="6090"/>
                    <a:pt x="3905" y="6492"/>
                  </a:cubicBezTo>
                  <a:cubicBezTo>
                    <a:pt x="5461" y="7126"/>
                    <a:pt x="6987" y="7867"/>
                    <a:pt x="8528" y="8564"/>
                  </a:cubicBezTo>
                  <a:cubicBezTo>
                    <a:pt x="8812" y="8111"/>
                    <a:pt x="9056" y="7609"/>
                    <a:pt x="9395" y="7215"/>
                  </a:cubicBezTo>
                  <a:cubicBezTo>
                    <a:pt x="9679" y="6890"/>
                    <a:pt x="9682" y="6625"/>
                    <a:pt x="9520" y="6271"/>
                  </a:cubicBezTo>
                  <a:cubicBezTo>
                    <a:pt x="8565" y="4184"/>
                    <a:pt x="7323" y="2377"/>
                    <a:pt x="5686" y="946"/>
                  </a:cubicBezTo>
                  <a:cubicBezTo>
                    <a:pt x="4953" y="308"/>
                    <a:pt x="4177" y="0"/>
                    <a:pt x="33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4"/>
            <p:cNvSpPr/>
            <p:nvPr/>
          </p:nvSpPr>
          <p:spPr>
            <a:xfrm>
              <a:off x="3276845" y="3466854"/>
              <a:ext cx="152580" cy="134963"/>
            </a:xfrm>
            <a:custGeom>
              <a:avLst/>
              <a:gdLst/>
              <a:ahLst/>
              <a:cxnLst/>
              <a:rect l="l" t="t" r="r" b="b"/>
              <a:pathLst>
                <a:path w="9683" h="8565" extrusionOk="0">
                  <a:moveTo>
                    <a:pt x="3356" y="0"/>
                  </a:moveTo>
                  <a:cubicBezTo>
                    <a:pt x="2920" y="0"/>
                    <a:pt x="2471" y="87"/>
                    <a:pt x="2010" y="257"/>
                  </a:cubicBezTo>
                  <a:cubicBezTo>
                    <a:pt x="1099" y="593"/>
                    <a:pt x="446" y="1216"/>
                    <a:pt x="221" y="2314"/>
                  </a:cubicBezTo>
                  <a:cubicBezTo>
                    <a:pt x="0" y="3417"/>
                    <a:pt x="520" y="4154"/>
                    <a:pt x="1202" y="4792"/>
                  </a:cubicBezTo>
                  <a:cubicBezTo>
                    <a:pt x="2013" y="5548"/>
                    <a:pt x="2913" y="6090"/>
                    <a:pt x="3905" y="6492"/>
                  </a:cubicBezTo>
                  <a:cubicBezTo>
                    <a:pt x="5461" y="7126"/>
                    <a:pt x="6987" y="7867"/>
                    <a:pt x="8528" y="8564"/>
                  </a:cubicBezTo>
                  <a:cubicBezTo>
                    <a:pt x="8812" y="8111"/>
                    <a:pt x="9056" y="7609"/>
                    <a:pt x="9395" y="7215"/>
                  </a:cubicBezTo>
                  <a:cubicBezTo>
                    <a:pt x="9679" y="6890"/>
                    <a:pt x="9682" y="6625"/>
                    <a:pt x="9520" y="6271"/>
                  </a:cubicBezTo>
                  <a:cubicBezTo>
                    <a:pt x="8565" y="4184"/>
                    <a:pt x="7323" y="2377"/>
                    <a:pt x="5686" y="946"/>
                  </a:cubicBezTo>
                  <a:cubicBezTo>
                    <a:pt x="4953" y="308"/>
                    <a:pt x="4177" y="0"/>
                    <a:pt x="33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4"/>
            <p:cNvSpPr/>
            <p:nvPr/>
          </p:nvSpPr>
          <p:spPr>
            <a:xfrm>
              <a:off x="3298274" y="4174021"/>
              <a:ext cx="15474" cy="19382"/>
            </a:xfrm>
            <a:custGeom>
              <a:avLst/>
              <a:gdLst/>
              <a:ahLst/>
              <a:cxnLst/>
              <a:rect l="l" t="t" r="r" b="b"/>
              <a:pathLst>
                <a:path w="982" h="1230" extrusionOk="0">
                  <a:moveTo>
                    <a:pt x="323" y="1"/>
                  </a:moveTo>
                  <a:cubicBezTo>
                    <a:pt x="282" y="1"/>
                    <a:pt x="240" y="19"/>
                    <a:pt x="196" y="60"/>
                  </a:cubicBezTo>
                  <a:cubicBezTo>
                    <a:pt x="1" y="252"/>
                    <a:pt x="148" y="632"/>
                    <a:pt x="181" y="831"/>
                  </a:cubicBezTo>
                  <a:cubicBezTo>
                    <a:pt x="222" y="1087"/>
                    <a:pt x="391" y="1229"/>
                    <a:pt x="556" y="1229"/>
                  </a:cubicBezTo>
                  <a:cubicBezTo>
                    <a:pt x="629" y="1229"/>
                    <a:pt x="700" y="1202"/>
                    <a:pt x="760" y="1144"/>
                  </a:cubicBezTo>
                  <a:cubicBezTo>
                    <a:pt x="956" y="956"/>
                    <a:pt x="981" y="742"/>
                    <a:pt x="771" y="455"/>
                  </a:cubicBezTo>
                  <a:cubicBezTo>
                    <a:pt x="607" y="230"/>
                    <a:pt x="470" y="1"/>
                    <a:pt x="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4"/>
            <p:cNvSpPr/>
            <p:nvPr/>
          </p:nvSpPr>
          <p:spPr>
            <a:xfrm>
              <a:off x="3229134" y="4010752"/>
              <a:ext cx="99115" cy="87911"/>
            </a:xfrm>
            <a:custGeom>
              <a:avLst/>
              <a:gdLst/>
              <a:ahLst/>
              <a:cxnLst/>
              <a:rect l="l" t="t" r="r" b="b"/>
              <a:pathLst>
                <a:path w="6290" h="5579" extrusionOk="0">
                  <a:moveTo>
                    <a:pt x="5919" y="0"/>
                  </a:moveTo>
                  <a:cubicBezTo>
                    <a:pt x="5856" y="0"/>
                    <a:pt x="5782" y="10"/>
                    <a:pt x="5698" y="28"/>
                  </a:cubicBezTo>
                  <a:cubicBezTo>
                    <a:pt x="4765" y="227"/>
                    <a:pt x="3843" y="482"/>
                    <a:pt x="2936" y="791"/>
                  </a:cubicBezTo>
                  <a:cubicBezTo>
                    <a:pt x="2069" y="1090"/>
                    <a:pt x="1269" y="1584"/>
                    <a:pt x="635" y="2362"/>
                  </a:cubicBezTo>
                  <a:cubicBezTo>
                    <a:pt x="263" y="2816"/>
                    <a:pt x="1" y="3328"/>
                    <a:pt x="185" y="3996"/>
                  </a:cubicBezTo>
                  <a:cubicBezTo>
                    <a:pt x="318" y="4482"/>
                    <a:pt x="967" y="5102"/>
                    <a:pt x="1634" y="5426"/>
                  </a:cubicBezTo>
                  <a:cubicBezTo>
                    <a:pt x="1836" y="5528"/>
                    <a:pt x="2053" y="5578"/>
                    <a:pt x="2269" y="5578"/>
                  </a:cubicBezTo>
                  <a:cubicBezTo>
                    <a:pt x="2607" y="5578"/>
                    <a:pt x="2942" y="5456"/>
                    <a:pt x="3205" y="5220"/>
                  </a:cubicBezTo>
                  <a:cubicBezTo>
                    <a:pt x="3264" y="5168"/>
                    <a:pt x="3316" y="5113"/>
                    <a:pt x="3364" y="5054"/>
                  </a:cubicBezTo>
                  <a:cubicBezTo>
                    <a:pt x="4234" y="3944"/>
                    <a:pt x="5063" y="2801"/>
                    <a:pt x="5878" y="1636"/>
                  </a:cubicBezTo>
                  <a:cubicBezTo>
                    <a:pt x="6055" y="1381"/>
                    <a:pt x="6125" y="1005"/>
                    <a:pt x="6195" y="673"/>
                  </a:cubicBezTo>
                  <a:cubicBezTo>
                    <a:pt x="6290" y="216"/>
                    <a:pt x="6223" y="0"/>
                    <a:pt x="5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4"/>
            <p:cNvSpPr/>
            <p:nvPr/>
          </p:nvSpPr>
          <p:spPr>
            <a:xfrm>
              <a:off x="3229134" y="4010752"/>
              <a:ext cx="99115" cy="87911"/>
            </a:xfrm>
            <a:custGeom>
              <a:avLst/>
              <a:gdLst/>
              <a:ahLst/>
              <a:cxnLst/>
              <a:rect l="l" t="t" r="r" b="b"/>
              <a:pathLst>
                <a:path w="6290" h="5579" extrusionOk="0">
                  <a:moveTo>
                    <a:pt x="5919" y="0"/>
                  </a:moveTo>
                  <a:cubicBezTo>
                    <a:pt x="5856" y="0"/>
                    <a:pt x="5782" y="10"/>
                    <a:pt x="5698" y="28"/>
                  </a:cubicBezTo>
                  <a:cubicBezTo>
                    <a:pt x="4765" y="227"/>
                    <a:pt x="3843" y="482"/>
                    <a:pt x="2936" y="791"/>
                  </a:cubicBezTo>
                  <a:cubicBezTo>
                    <a:pt x="2069" y="1090"/>
                    <a:pt x="1269" y="1584"/>
                    <a:pt x="635" y="2362"/>
                  </a:cubicBezTo>
                  <a:cubicBezTo>
                    <a:pt x="263" y="2816"/>
                    <a:pt x="1" y="3328"/>
                    <a:pt x="185" y="3996"/>
                  </a:cubicBezTo>
                  <a:cubicBezTo>
                    <a:pt x="318" y="4482"/>
                    <a:pt x="967" y="5102"/>
                    <a:pt x="1634" y="5426"/>
                  </a:cubicBezTo>
                  <a:cubicBezTo>
                    <a:pt x="1836" y="5528"/>
                    <a:pt x="2053" y="5578"/>
                    <a:pt x="2269" y="5578"/>
                  </a:cubicBezTo>
                  <a:cubicBezTo>
                    <a:pt x="2607" y="5578"/>
                    <a:pt x="2942" y="5456"/>
                    <a:pt x="3205" y="5220"/>
                  </a:cubicBezTo>
                  <a:cubicBezTo>
                    <a:pt x="3264" y="5168"/>
                    <a:pt x="3316" y="5113"/>
                    <a:pt x="3364" y="5054"/>
                  </a:cubicBezTo>
                  <a:cubicBezTo>
                    <a:pt x="4234" y="3944"/>
                    <a:pt x="5063" y="2801"/>
                    <a:pt x="5878" y="1636"/>
                  </a:cubicBezTo>
                  <a:cubicBezTo>
                    <a:pt x="6055" y="1381"/>
                    <a:pt x="6125" y="1005"/>
                    <a:pt x="6195" y="673"/>
                  </a:cubicBezTo>
                  <a:cubicBezTo>
                    <a:pt x="6290" y="216"/>
                    <a:pt x="6223" y="0"/>
                    <a:pt x="5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4"/>
            <p:cNvSpPr/>
            <p:nvPr/>
          </p:nvSpPr>
          <p:spPr>
            <a:xfrm>
              <a:off x="3271031" y="4049009"/>
              <a:ext cx="123413" cy="101935"/>
            </a:xfrm>
            <a:custGeom>
              <a:avLst/>
              <a:gdLst/>
              <a:ahLst/>
              <a:cxnLst/>
              <a:rect l="l" t="t" r="r" b="b"/>
              <a:pathLst>
                <a:path w="7832" h="6469" extrusionOk="0">
                  <a:moveTo>
                    <a:pt x="5566" y="1"/>
                  </a:moveTo>
                  <a:cubicBezTo>
                    <a:pt x="5298" y="1"/>
                    <a:pt x="5044" y="9"/>
                    <a:pt x="4830" y="30"/>
                  </a:cubicBezTo>
                  <a:cubicBezTo>
                    <a:pt x="4347" y="78"/>
                    <a:pt x="3798" y="155"/>
                    <a:pt x="3418" y="454"/>
                  </a:cubicBezTo>
                  <a:cubicBezTo>
                    <a:pt x="2113" y="1479"/>
                    <a:pt x="1199" y="2954"/>
                    <a:pt x="314" y="4436"/>
                  </a:cubicBezTo>
                  <a:cubicBezTo>
                    <a:pt x="0" y="4956"/>
                    <a:pt x="133" y="5480"/>
                    <a:pt x="583" y="5848"/>
                  </a:cubicBezTo>
                  <a:cubicBezTo>
                    <a:pt x="1129" y="6293"/>
                    <a:pt x="1739" y="6469"/>
                    <a:pt x="2373" y="6469"/>
                  </a:cubicBezTo>
                  <a:cubicBezTo>
                    <a:pt x="2548" y="6469"/>
                    <a:pt x="2724" y="6456"/>
                    <a:pt x="2902" y="6431"/>
                  </a:cubicBezTo>
                  <a:cubicBezTo>
                    <a:pt x="3562" y="6339"/>
                    <a:pt x="3817" y="5690"/>
                    <a:pt x="4134" y="5137"/>
                  </a:cubicBezTo>
                  <a:cubicBezTo>
                    <a:pt x="4270" y="4893"/>
                    <a:pt x="4370" y="4624"/>
                    <a:pt x="4521" y="4399"/>
                  </a:cubicBezTo>
                  <a:cubicBezTo>
                    <a:pt x="4967" y="3736"/>
                    <a:pt x="5369" y="2751"/>
                    <a:pt x="5863" y="2139"/>
                  </a:cubicBezTo>
                  <a:cubicBezTo>
                    <a:pt x="6563" y="1280"/>
                    <a:pt x="7002" y="1026"/>
                    <a:pt x="7832" y="82"/>
                  </a:cubicBezTo>
                  <a:lnTo>
                    <a:pt x="7832" y="82"/>
                  </a:lnTo>
                  <a:cubicBezTo>
                    <a:pt x="7815" y="83"/>
                    <a:pt x="7791" y="84"/>
                    <a:pt x="7759" y="84"/>
                  </a:cubicBezTo>
                  <a:cubicBezTo>
                    <a:pt x="7444" y="84"/>
                    <a:pt x="6430" y="1"/>
                    <a:pt x="5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4"/>
            <p:cNvSpPr/>
            <p:nvPr/>
          </p:nvSpPr>
          <p:spPr>
            <a:xfrm>
              <a:off x="3271031" y="4049009"/>
              <a:ext cx="123413" cy="101935"/>
            </a:xfrm>
            <a:custGeom>
              <a:avLst/>
              <a:gdLst/>
              <a:ahLst/>
              <a:cxnLst/>
              <a:rect l="l" t="t" r="r" b="b"/>
              <a:pathLst>
                <a:path w="7832" h="6469" extrusionOk="0">
                  <a:moveTo>
                    <a:pt x="5566" y="1"/>
                  </a:moveTo>
                  <a:cubicBezTo>
                    <a:pt x="5298" y="1"/>
                    <a:pt x="5044" y="9"/>
                    <a:pt x="4830" y="30"/>
                  </a:cubicBezTo>
                  <a:cubicBezTo>
                    <a:pt x="4347" y="78"/>
                    <a:pt x="3798" y="155"/>
                    <a:pt x="3418" y="454"/>
                  </a:cubicBezTo>
                  <a:cubicBezTo>
                    <a:pt x="2113" y="1479"/>
                    <a:pt x="1199" y="2954"/>
                    <a:pt x="314" y="4436"/>
                  </a:cubicBezTo>
                  <a:cubicBezTo>
                    <a:pt x="0" y="4956"/>
                    <a:pt x="133" y="5480"/>
                    <a:pt x="583" y="5848"/>
                  </a:cubicBezTo>
                  <a:cubicBezTo>
                    <a:pt x="1129" y="6293"/>
                    <a:pt x="1739" y="6469"/>
                    <a:pt x="2373" y="6469"/>
                  </a:cubicBezTo>
                  <a:cubicBezTo>
                    <a:pt x="2548" y="6469"/>
                    <a:pt x="2724" y="6456"/>
                    <a:pt x="2902" y="6431"/>
                  </a:cubicBezTo>
                  <a:cubicBezTo>
                    <a:pt x="3562" y="6339"/>
                    <a:pt x="3817" y="5690"/>
                    <a:pt x="4134" y="5137"/>
                  </a:cubicBezTo>
                  <a:cubicBezTo>
                    <a:pt x="4270" y="4893"/>
                    <a:pt x="4370" y="4624"/>
                    <a:pt x="4521" y="4399"/>
                  </a:cubicBezTo>
                  <a:cubicBezTo>
                    <a:pt x="4967" y="3736"/>
                    <a:pt x="5369" y="2751"/>
                    <a:pt x="5863" y="2139"/>
                  </a:cubicBezTo>
                  <a:cubicBezTo>
                    <a:pt x="6563" y="1280"/>
                    <a:pt x="7002" y="1026"/>
                    <a:pt x="7832" y="82"/>
                  </a:cubicBezTo>
                  <a:lnTo>
                    <a:pt x="7832" y="82"/>
                  </a:lnTo>
                  <a:cubicBezTo>
                    <a:pt x="7815" y="83"/>
                    <a:pt x="7791" y="84"/>
                    <a:pt x="7759" y="84"/>
                  </a:cubicBezTo>
                  <a:cubicBezTo>
                    <a:pt x="7444" y="84"/>
                    <a:pt x="6430" y="1"/>
                    <a:pt x="5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4"/>
            <p:cNvSpPr/>
            <p:nvPr/>
          </p:nvSpPr>
          <p:spPr>
            <a:xfrm>
              <a:off x="3274230" y="3576173"/>
              <a:ext cx="179998" cy="143567"/>
            </a:xfrm>
            <a:custGeom>
              <a:avLst/>
              <a:gdLst/>
              <a:ahLst/>
              <a:cxnLst/>
              <a:rect l="l" t="t" r="r" b="b"/>
              <a:pathLst>
                <a:path w="11423" h="9111" extrusionOk="0">
                  <a:moveTo>
                    <a:pt x="1527" y="0"/>
                  </a:moveTo>
                  <a:cubicBezTo>
                    <a:pt x="1236" y="0"/>
                    <a:pt x="810" y="227"/>
                    <a:pt x="682" y="498"/>
                  </a:cubicBezTo>
                  <a:cubicBezTo>
                    <a:pt x="151" y="1611"/>
                    <a:pt x="0" y="2791"/>
                    <a:pt x="642" y="3942"/>
                  </a:cubicBezTo>
                  <a:cubicBezTo>
                    <a:pt x="1235" y="5018"/>
                    <a:pt x="2054" y="5781"/>
                    <a:pt x="3108" y="6172"/>
                  </a:cubicBezTo>
                  <a:cubicBezTo>
                    <a:pt x="4841" y="6814"/>
                    <a:pt x="6578" y="7444"/>
                    <a:pt x="8318" y="8067"/>
                  </a:cubicBezTo>
                  <a:cubicBezTo>
                    <a:pt x="9329" y="8429"/>
                    <a:pt x="10350" y="8761"/>
                    <a:pt x="11364" y="9111"/>
                  </a:cubicBezTo>
                  <a:lnTo>
                    <a:pt x="11423" y="8993"/>
                  </a:lnTo>
                  <a:cubicBezTo>
                    <a:pt x="11132" y="8444"/>
                    <a:pt x="10833" y="7905"/>
                    <a:pt x="10545" y="7352"/>
                  </a:cubicBezTo>
                  <a:cubicBezTo>
                    <a:pt x="9815" y="5940"/>
                    <a:pt x="9056" y="4543"/>
                    <a:pt x="8783" y="2883"/>
                  </a:cubicBezTo>
                  <a:cubicBezTo>
                    <a:pt x="8757" y="2725"/>
                    <a:pt x="8573" y="2544"/>
                    <a:pt x="8425" y="2478"/>
                  </a:cubicBezTo>
                  <a:cubicBezTo>
                    <a:pt x="6777" y="1733"/>
                    <a:pt x="5136" y="966"/>
                    <a:pt x="3462" y="299"/>
                  </a:cubicBezTo>
                  <a:cubicBezTo>
                    <a:pt x="2858" y="59"/>
                    <a:pt x="2179" y="7"/>
                    <a:pt x="1534" y="0"/>
                  </a:cubicBezTo>
                  <a:cubicBezTo>
                    <a:pt x="1532" y="0"/>
                    <a:pt x="1529" y="0"/>
                    <a:pt x="1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4"/>
            <p:cNvSpPr/>
            <p:nvPr/>
          </p:nvSpPr>
          <p:spPr>
            <a:xfrm>
              <a:off x="3274230" y="3576173"/>
              <a:ext cx="179998" cy="143567"/>
            </a:xfrm>
            <a:custGeom>
              <a:avLst/>
              <a:gdLst/>
              <a:ahLst/>
              <a:cxnLst/>
              <a:rect l="l" t="t" r="r" b="b"/>
              <a:pathLst>
                <a:path w="11423" h="9111" extrusionOk="0">
                  <a:moveTo>
                    <a:pt x="1527" y="0"/>
                  </a:moveTo>
                  <a:cubicBezTo>
                    <a:pt x="1236" y="0"/>
                    <a:pt x="810" y="227"/>
                    <a:pt x="682" y="498"/>
                  </a:cubicBezTo>
                  <a:cubicBezTo>
                    <a:pt x="151" y="1611"/>
                    <a:pt x="0" y="2791"/>
                    <a:pt x="642" y="3942"/>
                  </a:cubicBezTo>
                  <a:cubicBezTo>
                    <a:pt x="1235" y="5018"/>
                    <a:pt x="2054" y="5781"/>
                    <a:pt x="3108" y="6172"/>
                  </a:cubicBezTo>
                  <a:cubicBezTo>
                    <a:pt x="4841" y="6814"/>
                    <a:pt x="6578" y="7444"/>
                    <a:pt x="8318" y="8067"/>
                  </a:cubicBezTo>
                  <a:cubicBezTo>
                    <a:pt x="9329" y="8429"/>
                    <a:pt x="10350" y="8761"/>
                    <a:pt x="11364" y="9111"/>
                  </a:cubicBezTo>
                  <a:lnTo>
                    <a:pt x="11423" y="8993"/>
                  </a:lnTo>
                  <a:cubicBezTo>
                    <a:pt x="11132" y="8444"/>
                    <a:pt x="10833" y="7905"/>
                    <a:pt x="10545" y="7352"/>
                  </a:cubicBezTo>
                  <a:cubicBezTo>
                    <a:pt x="9815" y="5940"/>
                    <a:pt x="9056" y="4543"/>
                    <a:pt x="8783" y="2883"/>
                  </a:cubicBezTo>
                  <a:cubicBezTo>
                    <a:pt x="8757" y="2725"/>
                    <a:pt x="8573" y="2544"/>
                    <a:pt x="8425" y="2478"/>
                  </a:cubicBezTo>
                  <a:cubicBezTo>
                    <a:pt x="6777" y="1733"/>
                    <a:pt x="5136" y="966"/>
                    <a:pt x="3462" y="299"/>
                  </a:cubicBezTo>
                  <a:cubicBezTo>
                    <a:pt x="2858" y="59"/>
                    <a:pt x="2179" y="7"/>
                    <a:pt x="1534" y="0"/>
                  </a:cubicBezTo>
                  <a:cubicBezTo>
                    <a:pt x="1532" y="0"/>
                    <a:pt x="1529" y="0"/>
                    <a:pt x="1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4"/>
            <p:cNvSpPr/>
            <p:nvPr/>
          </p:nvSpPr>
          <p:spPr>
            <a:xfrm>
              <a:off x="3426328" y="3862941"/>
              <a:ext cx="160017" cy="73115"/>
            </a:xfrm>
            <a:custGeom>
              <a:avLst/>
              <a:gdLst/>
              <a:ahLst/>
              <a:cxnLst/>
              <a:rect l="l" t="t" r="r" b="b"/>
              <a:pathLst>
                <a:path w="10155" h="4640" extrusionOk="0">
                  <a:moveTo>
                    <a:pt x="617" y="1"/>
                  </a:moveTo>
                  <a:cubicBezTo>
                    <a:pt x="404" y="1"/>
                    <a:pt x="267" y="157"/>
                    <a:pt x="210" y="505"/>
                  </a:cubicBezTo>
                  <a:cubicBezTo>
                    <a:pt x="0" y="1773"/>
                    <a:pt x="483" y="2717"/>
                    <a:pt x="1585" y="3045"/>
                  </a:cubicBezTo>
                  <a:cubicBezTo>
                    <a:pt x="2920" y="3443"/>
                    <a:pt x="4259" y="3820"/>
                    <a:pt x="5612" y="4133"/>
                  </a:cubicBezTo>
                  <a:cubicBezTo>
                    <a:pt x="6622" y="4362"/>
                    <a:pt x="7647" y="4527"/>
                    <a:pt x="8679" y="4634"/>
                  </a:cubicBezTo>
                  <a:cubicBezTo>
                    <a:pt x="8711" y="4638"/>
                    <a:pt x="8746" y="4639"/>
                    <a:pt x="8782" y="4639"/>
                  </a:cubicBezTo>
                  <a:cubicBezTo>
                    <a:pt x="9287" y="4639"/>
                    <a:pt x="10151" y="4322"/>
                    <a:pt x="10154" y="4236"/>
                  </a:cubicBezTo>
                  <a:cubicBezTo>
                    <a:pt x="9214" y="3871"/>
                    <a:pt x="8266" y="3502"/>
                    <a:pt x="7323" y="3137"/>
                  </a:cubicBezTo>
                  <a:cubicBezTo>
                    <a:pt x="5269" y="2352"/>
                    <a:pt x="3182" y="1655"/>
                    <a:pt x="1327" y="306"/>
                  </a:cubicBezTo>
                  <a:cubicBezTo>
                    <a:pt x="1187" y="206"/>
                    <a:pt x="1040" y="125"/>
                    <a:pt x="881" y="62"/>
                  </a:cubicBezTo>
                  <a:cubicBezTo>
                    <a:pt x="783" y="22"/>
                    <a:pt x="695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4"/>
            <p:cNvSpPr/>
            <p:nvPr/>
          </p:nvSpPr>
          <p:spPr>
            <a:xfrm>
              <a:off x="3426328" y="3862941"/>
              <a:ext cx="160017" cy="73115"/>
            </a:xfrm>
            <a:custGeom>
              <a:avLst/>
              <a:gdLst/>
              <a:ahLst/>
              <a:cxnLst/>
              <a:rect l="l" t="t" r="r" b="b"/>
              <a:pathLst>
                <a:path w="10155" h="4640" extrusionOk="0">
                  <a:moveTo>
                    <a:pt x="617" y="1"/>
                  </a:moveTo>
                  <a:cubicBezTo>
                    <a:pt x="404" y="1"/>
                    <a:pt x="267" y="157"/>
                    <a:pt x="210" y="505"/>
                  </a:cubicBezTo>
                  <a:cubicBezTo>
                    <a:pt x="0" y="1773"/>
                    <a:pt x="483" y="2717"/>
                    <a:pt x="1585" y="3045"/>
                  </a:cubicBezTo>
                  <a:cubicBezTo>
                    <a:pt x="2920" y="3443"/>
                    <a:pt x="4259" y="3820"/>
                    <a:pt x="5612" y="4133"/>
                  </a:cubicBezTo>
                  <a:cubicBezTo>
                    <a:pt x="6622" y="4362"/>
                    <a:pt x="7647" y="4527"/>
                    <a:pt x="8679" y="4634"/>
                  </a:cubicBezTo>
                  <a:cubicBezTo>
                    <a:pt x="8711" y="4638"/>
                    <a:pt x="8746" y="4639"/>
                    <a:pt x="8782" y="4639"/>
                  </a:cubicBezTo>
                  <a:cubicBezTo>
                    <a:pt x="9287" y="4639"/>
                    <a:pt x="10151" y="4322"/>
                    <a:pt x="10154" y="4236"/>
                  </a:cubicBezTo>
                  <a:cubicBezTo>
                    <a:pt x="9214" y="3871"/>
                    <a:pt x="8266" y="3502"/>
                    <a:pt x="7323" y="3137"/>
                  </a:cubicBezTo>
                  <a:cubicBezTo>
                    <a:pt x="5269" y="2352"/>
                    <a:pt x="3182" y="1655"/>
                    <a:pt x="1327" y="306"/>
                  </a:cubicBezTo>
                  <a:cubicBezTo>
                    <a:pt x="1187" y="206"/>
                    <a:pt x="1040" y="125"/>
                    <a:pt x="881" y="62"/>
                  </a:cubicBezTo>
                  <a:cubicBezTo>
                    <a:pt x="783" y="22"/>
                    <a:pt x="695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4"/>
            <p:cNvSpPr/>
            <p:nvPr/>
          </p:nvSpPr>
          <p:spPr>
            <a:xfrm>
              <a:off x="3334877" y="3916340"/>
              <a:ext cx="248968" cy="119521"/>
            </a:xfrm>
            <a:custGeom>
              <a:avLst/>
              <a:gdLst/>
              <a:ahLst/>
              <a:cxnLst/>
              <a:rect l="l" t="t" r="r" b="b"/>
              <a:pathLst>
                <a:path w="15800" h="7585" extrusionOk="0">
                  <a:moveTo>
                    <a:pt x="6237" y="0"/>
                  </a:moveTo>
                  <a:cubicBezTo>
                    <a:pt x="5559" y="0"/>
                    <a:pt x="4982" y="352"/>
                    <a:pt x="4491" y="1124"/>
                  </a:cubicBezTo>
                  <a:cubicBezTo>
                    <a:pt x="3942" y="1998"/>
                    <a:pt x="3194" y="2587"/>
                    <a:pt x="2331" y="3037"/>
                  </a:cubicBezTo>
                  <a:cubicBezTo>
                    <a:pt x="1081" y="3694"/>
                    <a:pt x="377" y="4896"/>
                    <a:pt x="111" y="6441"/>
                  </a:cubicBezTo>
                  <a:cubicBezTo>
                    <a:pt x="1" y="7089"/>
                    <a:pt x="141" y="7403"/>
                    <a:pt x="705" y="7495"/>
                  </a:cubicBezTo>
                  <a:cubicBezTo>
                    <a:pt x="1049" y="7555"/>
                    <a:pt x="1398" y="7585"/>
                    <a:pt x="1747" y="7585"/>
                  </a:cubicBezTo>
                  <a:cubicBezTo>
                    <a:pt x="2004" y="7585"/>
                    <a:pt x="2261" y="7568"/>
                    <a:pt x="2515" y="7536"/>
                  </a:cubicBezTo>
                  <a:cubicBezTo>
                    <a:pt x="3787" y="7355"/>
                    <a:pt x="5044" y="7064"/>
                    <a:pt x="6313" y="6861"/>
                  </a:cubicBezTo>
                  <a:cubicBezTo>
                    <a:pt x="9041" y="6418"/>
                    <a:pt x="11578" y="5408"/>
                    <a:pt x="13853" y="3598"/>
                  </a:cubicBezTo>
                  <a:cubicBezTo>
                    <a:pt x="14520" y="3067"/>
                    <a:pt x="15136" y="2455"/>
                    <a:pt x="15800" y="1857"/>
                  </a:cubicBezTo>
                  <a:cubicBezTo>
                    <a:pt x="15682" y="1758"/>
                    <a:pt x="15368" y="1728"/>
                    <a:pt x="15239" y="1721"/>
                  </a:cubicBezTo>
                  <a:cubicBezTo>
                    <a:pt x="13683" y="1599"/>
                    <a:pt x="12116" y="1588"/>
                    <a:pt x="10582" y="1319"/>
                  </a:cubicBezTo>
                  <a:cubicBezTo>
                    <a:pt x="9410" y="1109"/>
                    <a:pt x="8274" y="593"/>
                    <a:pt x="7131" y="176"/>
                  </a:cubicBezTo>
                  <a:cubicBezTo>
                    <a:pt x="6815" y="61"/>
                    <a:pt x="6517" y="0"/>
                    <a:pt x="6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4"/>
            <p:cNvSpPr/>
            <p:nvPr/>
          </p:nvSpPr>
          <p:spPr>
            <a:xfrm>
              <a:off x="3334877" y="3916340"/>
              <a:ext cx="248968" cy="119521"/>
            </a:xfrm>
            <a:custGeom>
              <a:avLst/>
              <a:gdLst/>
              <a:ahLst/>
              <a:cxnLst/>
              <a:rect l="l" t="t" r="r" b="b"/>
              <a:pathLst>
                <a:path w="15800" h="7585" extrusionOk="0">
                  <a:moveTo>
                    <a:pt x="6237" y="0"/>
                  </a:moveTo>
                  <a:cubicBezTo>
                    <a:pt x="5559" y="0"/>
                    <a:pt x="4982" y="352"/>
                    <a:pt x="4491" y="1124"/>
                  </a:cubicBezTo>
                  <a:cubicBezTo>
                    <a:pt x="3942" y="1998"/>
                    <a:pt x="3194" y="2587"/>
                    <a:pt x="2331" y="3037"/>
                  </a:cubicBezTo>
                  <a:cubicBezTo>
                    <a:pt x="1081" y="3694"/>
                    <a:pt x="377" y="4896"/>
                    <a:pt x="111" y="6441"/>
                  </a:cubicBezTo>
                  <a:cubicBezTo>
                    <a:pt x="1" y="7089"/>
                    <a:pt x="141" y="7403"/>
                    <a:pt x="705" y="7495"/>
                  </a:cubicBezTo>
                  <a:cubicBezTo>
                    <a:pt x="1049" y="7555"/>
                    <a:pt x="1398" y="7585"/>
                    <a:pt x="1747" y="7585"/>
                  </a:cubicBezTo>
                  <a:cubicBezTo>
                    <a:pt x="2004" y="7585"/>
                    <a:pt x="2261" y="7568"/>
                    <a:pt x="2515" y="7536"/>
                  </a:cubicBezTo>
                  <a:cubicBezTo>
                    <a:pt x="3787" y="7355"/>
                    <a:pt x="5044" y="7064"/>
                    <a:pt x="6313" y="6861"/>
                  </a:cubicBezTo>
                  <a:cubicBezTo>
                    <a:pt x="9041" y="6418"/>
                    <a:pt x="11578" y="5408"/>
                    <a:pt x="13853" y="3598"/>
                  </a:cubicBezTo>
                  <a:cubicBezTo>
                    <a:pt x="14520" y="3067"/>
                    <a:pt x="15136" y="2455"/>
                    <a:pt x="15800" y="1857"/>
                  </a:cubicBezTo>
                  <a:cubicBezTo>
                    <a:pt x="15682" y="1758"/>
                    <a:pt x="15368" y="1728"/>
                    <a:pt x="15239" y="1721"/>
                  </a:cubicBezTo>
                  <a:cubicBezTo>
                    <a:pt x="13683" y="1599"/>
                    <a:pt x="12116" y="1588"/>
                    <a:pt x="10582" y="1319"/>
                  </a:cubicBezTo>
                  <a:cubicBezTo>
                    <a:pt x="9410" y="1109"/>
                    <a:pt x="8274" y="593"/>
                    <a:pt x="7131" y="176"/>
                  </a:cubicBezTo>
                  <a:cubicBezTo>
                    <a:pt x="6815" y="61"/>
                    <a:pt x="6517" y="0"/>
                    <a:pt x="6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4"/>
            <p:cNvSpPr/>
            <p:nvPr/>
          </p:nvSpPr>
          <p:spPr>
            <a:xfrm>
              <a:off x="3368454" y="3440683"/>
              <a:ext cx="111768" cy="129338"/>
            </a:xfrm>
            <a:custGeom>
              <a:avLst/>
              <a:gdLst/>
              <a:ahLst/>
              <a:cxnLst/>
              <a:rect l="l" t="t" r="r" b="b"/>
              <a:pathLst>
                <a:path w="7093" h="8208" extrusionOk="0">
                  <a:moveTo>
                    <a:pt x="1318" y="1"/>
                  </a:moveTo>
                  <a:cubicBezTo>
                    <a:pt x="942" y="1"/>
                    <a:pt x="585" y="224"/>
                    <a:pt x="344" y="609"/>
                  </a:cubicBezTo>
                  <a:cubicBezTo>
                    <a:pt x="1" y="1158"/>
                    <a:pt x="78" y="1756"/>
                    <a:pt x="587" y="2331"/>
                  </a:cubicBezTo>
                  <a:cubicBezTo>
                    <a:pt x="738" y="2504"/>
                    <a:pt x="922" y="2633"/>
                    <a:pt x="1077" y="2803"/>
                  </a:cubicBezTo>
                  <a:cubicBezTo>
                    <a:pt x="1568" y="3326"/>
                    <a:pt x="2106" y="3809"/>
                    <a:pt x="2526" y="4403"/>
                  </a:cubicBezTo>
                  <a:cubicBezTo>
                    <a:pt x="3157" y="5295"/>
                    <a:pt x="3691" y="6276"/>
                    <a:pt x="4289" y="7202"/>
                  </a:cubicBezTo>
                  <a:cubicBezTo>
                    <a:pt x="4458" y="7467"/>
                    <a:pt x="4672" y="7795"/>
                    <a:pt x="4919" y="7876"/>
                  </a:cubicBezTo>
                  <a:cubicBezTo>
                    <a:pt x="5465" y="8061"/>
                    <a:pt x="6044" y="8120"/>
                    <a:pt x="6612" y="8201"/>
                  </a:cubicBezTo>
                  <a:cubicBezTo>
                    <a:pt x="6643" y="8205"/>
                    <a:pt x="6674" y="8208"/>
                    <a:pt x="6704" y="8208"/>
                  </a:cubicBezTo>
                  <a:cubicBezTo>
                    <a:pt x="6940" y="8208"/>
                    <a:pt x="7093" y="8058"/>
                    <a:pt x="7050" y="7681"/>
                  </a:cubicBezTo>
                  <a:cubicBezTo>
                    <a:pt x="7021" y="7589"/>
                    <a:pt x="6980" y="7463"/>
                    <a:pt x="6936" y="7342"/>
                  </a:cubicBezTo>
                  <a:cubicBezTo>
                    <a:pt x="6177" y="5192"/>
                    <a:pt x="5078" y="3301"/>
                    <a:pt x="3621" y="1700"/>
                  </a:cubicBezTo>
                  <a:cubicBezTo>
                    <a:pt x="3113" y="1155"/>
                    <a:pt x="2552" y="661"/>
                    <a:pt x="1951" y="222"/>
                  </a:cubicBezTo>
                  <a:cubicBezTo>
                    <a:pt x="1746" y="71"/>
                    <a:pt x="1529" y="1"/>
                    <a:pt x="1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4"/>
            <p:cNvSpPr/>
            <p:nvPr/>
          </p:nvSpPr>
          <p:spPr>
            <a:xfrm>
              <a:off x="3368454" y="3440683"/>
              <a:ext cx="111768" cy="129338"/>
            </a:xfrm>
            <a:custGeom>
              <a:avLst/>
              <a:gdLst/>
              <a:ahLst/>
              <a:cxnLst/>
              <a:rect l="l" t="t" r="r" b="b"/>
              <a:pathLst>
                <a:path w="7093" h="8208" extrusionOk="0">
                  <a:moveTo>
                    <a:pt x="1318" y="1"/>
                  </a:moveTo>
                  <a:cubicBezTo>
                    <a:pt x="942" y="1"/>
                    <a:pt x="585" y="224"/>
                    <a:pt x="344" y="609"/>
                  </a:cubicBezTo>
                  <a:cubicBezTo>
                    <a:pt x="1" y="1158"/>
                    <a:pt x="78" y="1756"/>
                    <a:pt x="587" y="2331"/>
                  </a:cubicBezTo>
                  <a:cubicBezTo>
                    <a:pt x="738" y="2504"/>
                    <a:pt x="922" y="2633"/>
                    <a:pt x="1077" y="2803"/>
                  </a:cubicBezTo>
                  <a:cubicBezTo>
                    <a:pt x="1568" y="3326"/>
                    <a:pt x="2106" y="3809"/>
                    <a:pt x="2526" y="4403"/>
                  </a:cubicBezTo>
                  <a:cubicBezTo>
                    <a:pt x="3157" y="5295"/>
                    <a:pt x="3691" y="6276"/>
                    <a:pt x="4289" y="7202"/>
                  </a:cubicBezTo>
                  <a:cubicBezTo>
                    <a:pt x="4458" y="7467"/>
                    <a:pt x="4672" y="7795"/>
                    <a:pt x="4919" y="7876"/>
                  </a:cubicBezTo>
                  <a:cubicBezTo>
                    <a:pt x="5465" y="8061"/>
                    <a:pt x="6044" y="8120"/>
                    <a:pt x="6612" y="8201"/>
                  </a:cubicBezTo>
                  <a:cubicBezTo>
                    <a:pt x="6643" y="8205"/>
                    <a:pt x="6674" y="8208"/>
                    <a:pt x="6704" y="8208"/>
                  </a:cubicBezTo>
                  <a:cubicBezTo>
                    <a:pt x="6940" y="8208"/>
                    <a:pt x="7093" y="8058"/>
                    <a:pt x="7050" y="7681"/>
                  </a:cubicBezTo>
                  <a:cubicBezTo>
                    <a:pt x="7021" y="7589"/>
                    <a:pt x="6980" y="7463"/>
                    <a:pt x="6936" y="7342"/>
                  </a:cubicBezTo>
                  <a:cubicBezTo>
                    <a:pt x="6177" y="5192"/>
                    <a:pt x="5078" y="3301"/>
                    <a:pt x="3621" y="1700"/>
                  </a:cubicBezTo>
                  <a:cubicBezTo>
                    <a:pt x="3113" y="1155"/>
                    <a:pt x="2552" y="661"/>
                    <a:pt x="1951" y="222"/>
                  </a:cubicBezTo>
                  <a:cubicBezTo>
                    <a:pt x="1746" y="71"/>
                    <a:pt x="1529" y="1"/>
                    <a:pt x="1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4"/>
            <p:cNvSpPr/>
            <p:nvPr/>
          </p:nvSpPr>
          <p:spPr>
            <a:xfrm>
              <a:off x="3368454" y="3440683"/>
              <a:ext cx="111768" cy="129338"/>
            </a:xfrm>
            <a:custGeom>
              <a:avLst/>
              <a:gdLst/>
              <a:ahLst/>
              <a:cxnLst/>
              <a:rect l="l" t="t" r="r" b="b"/>
              <a:pathLst>
                <a:path w="7093" h="8208" extrusionOk="0">
                  <a:moveTo>
                    <a:pt x="1318" y="1"/>
                  </a:moveTo>
                  <a:cubicBezTo>
                    <a:pt x="942" y="1"/>
                    <a:pt x="585" y="224"/>
                    <a:pt x="344" y="609"/>
                  </a:cubicBezTo>
                  <a:cubicBezTo>
                    <a:pt x="1" y="1158"/>
                    <a:pt x="78" y="1756"/>
                    <a:pt x="587" y="2331"/>
                  </a:cubicBezTo>
                  <a:cubicBezTo>
                    <a:pt x="738" y="2504"/>
                    <a:pt x="922" y="2633"/>
                    <a:pt x="1077" y="2803"/>
                  </a:cubicBezTo>
                  <a:cubicBezTo>
                    <a:pt x="1568" y="3326"/>
                    <a:pt x="2106" y="3809"/>
                    <a:pt x="2526" y="4403"/>
                  </a:cubicBezTo>
                  <a:cubicBezTo>
                    <a:pt x="3157" y="5295"/>
                    <a:pt x="3691" y="6276"/>
                    <a:pt x="4289" y="7202"/>
                  </a:cubicBezTo>
                  <a:cubicBezTo>
                    <a:pt x="4458" y="7467"/>
                    <a:pt x="4672" y="7795"/>
                    <a:pt x="4919" y="7876"/>
                  </a:cubicBezTo>
                  <a:cubicBezTo>
                    <a:pt x="5465" y="8061"/>
                    <a:pt x="6044" y="8120"/>
                    <a:pt x="6612" y="8201"/>
                  </a:cubicBezTo>
                  <a:cubicBezTo>
                    <a:pt x="6643" y="8205"/>
                    <a:pt x="6674" y="8208"/>
                    <a:pt x="6704" y="8208"/>
                  </a:cubicBezTo>
                  <a:cubicBezTo>
                    <a:pt x="6940" y="8208"/>
                    <a:pt x="7093" y="8058"/>
                    <a:pt x="7050" y="7681"/>
                  </a:cubicBezTo>
                  <a:cubicBezTo>
                    <a:pt x="7021" y="7589"/>
                    <a:pt x="6980" y="7463"/>
                    <a:pt x="6936" y="7342"/>
                  </a:cubicBezTo>
                  <a:cubicBezTo>
                    <a:pt x="6177" y="5192"/>
                    <a:pt x="5078" y="3301"/>
                    <a:pt x="3621" y="1700"/>
                  </a:cubicBezTo>
                  <a:cubicBezTo>
                    <a:pt x="3113" y="1155"/>
                    <a:pt x="2552" y="661"/>
                    <a:pt x="1951" y="222"/>
                  </a:cubicBezTo>
                  <a:cubicBezTo>
                    <a:pt x="1746" y="71"/>
                    <a:pt x="1529" y="1"/>
                    <a:pt x="1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4"/>
            <p:cNvSpPr/>
            <p:nvPr/>
          </p:nvSpPr>
          <p:spPr>
            <a:xfrm>
              <a:off x="3425335" y="3581703"/>
              <a:ext cx="179998" cy="299093"/>
            </a:xfrm>
            <a:custGeom>
              <a:avLst/>
              <a:gdLst/>
              <a:ahLst/>
              <a:cxnLst/>
              <a:rect l="l" t="t" r="r" b="b"/>
              <a:pathLst>
                <a:path w="11423" h="18981" extrusionOk="0">
                  <a:moveTo>
                    <a:pt x="2410" y="1"/>
                  </a:moveTo>
                  <a:cubicBezTo>
                    <a:pt x="1915" y="1"/>
                    <a:pt x="1410" y="153"/>
                    <a:pt x="1051" y="427"/>
                  </a:cubicBezTo>
                  <a:cubicBezTo>
                    <a:pt x="358" y="962"/>
                    <a:pt x="0" y="2020"/>
                    <a:pt x="229" y="3097"/>
                  </a:cubicBezTo>
                  <a:cubicBezTo>
                    <a:pt x="354" y="3698"/>
                    <a:pt x="550" y="4284"/>
                    <a:pt x="808" y="4837"/>
                  </a:cubicBezTo>
                  <a:cubicBezTo>
                    <a:pt x="2408" y="8247"/>
                    <a:pt x="4303" y="11514"/>
                    <a:pt x="6464" y="14600"/>
                  </a:cubicBezTo>
                  <a:cubicBezTo>
                    <a:pt x="7489" y="16060"/>
                    <a:pt x="9008" y="18704"/>
                    <a:pt x="11113" y="18981"/>
                  </a:cubicBezTo>
                  <a:cubicBezTo>
                    <a:pt x="11216" y="18498"/>
                    <a:pt x="11320" y="18015"/>
                    <a:pt x="11423" y="17532"/>
                  </a:cubicBezTo>
                  <a:cubicBezTo>
                    <a:pt x="11416" y="17532"/>
                    <a:pt x="11371" y="17391"/>
                    <a:pt x="11294" y="17155"/>
                  </a:cubicBezTo>
                  <a:cubicBezTo>
                    <a:pt x="10995" y="16245"/>
                    <a:pt x="10250" y="13885"/>
                    <a:pt x="9727" y="12388"/>
                  </a:cubicBezTo>
                  <a:cubicBezTo>
                    <a:pt x="9646" y="12159"/>
                    <a:pt x="9568" y="11949"/>
                    <a:pt x="9502" y="11769"/>
                  </a:cubicBezTo>
                  <a:cubicBezTo>
                    <a:pt x="8333" y="8657"/>
                    <a:pt x="7109" y="5571"/>
                    <a:pt x="5457" y="2754"/>
                  </a:cubicBezTo>
                  <a:cubicBezTo>
                    <a:pt x="4967" y="1928"/>
                    <a:pt x="4377" y="1164"/>
                    <a:pt x="3702" y="479"/>
                  </a:cubicBezTo>
                  <a:cubicBezTo>
                    <a:pt x="3381" y="150"/>
                    <a:pt x="2900" y="1"/>
                    <a:pt x="2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4"/>
            <p:cNvSpPr/>
            <p:nvPr/>
          </p:nvSpPr>
          <p:spPr>
            <a:xfrm>
              <a:off x="3425335" y="3581703"/>
              <a:ext cx="179998" cy="299093"/>
            </a:xfrm>
            <a:custGeom>
              <a:avLst/>
              <a:gdLst/>
              <a:ahLst/>
              <a:cxnLst/>
              <a:rect l="l" t="t" r="r" b="b"/>
              <a:pathLst>
                <a:path w="11423" h="18981" extrusionOk="0">
                  <a:moveTo>
                    <a:pt x="2410" y="1"/>
                  </a:moveTo>
                  <a:cubicBezTo>
                    <a:pt x="1915" y="1"/>
                    <a:pt x="1410" y="153"/>
                    <a:pt x="1051" y="427"/>
                  </a:cubicBezTo>
                  <a:cubicBezTo>
                    <a:pt x="358" y="962"/>
                    <a:pt x="0" y="2020"/>
                    <a:pt x="229" y="3097"/>
                  </a:cubicBezTo>
                  <a:cubicBezTo>
                    <a:pt x="354" y="3698"/>
                    <a:pt x="550" y="4284"/>
                    <a:pt x="808" y="4837"/>
                  </a:cubicBezTo>
                  <a:cubicBezTo>
                    <a:pt x="2408" y="8247"/>
                    <a:pt x="4303" y="11514"/>
                    <a:pt x="6464" y="14600"/>
                  </a:cubicBezTo>
                  <a:cubicBezTo>
                    <a:pt x="7489" y="16060"/>
                    <a:pt x="9008" y="18704"/>
                    <a:pt x="11113" y="18981"/>
                  </a:cubicBezTo>
                  <a:cubicBezTo>
                    <a:pt x="11216" y="18498"/>
                    <a:pt x="11320" y="18015"/>
                    <a:pt x="11423" y="17532"/>
                  </a:cubicBezTo>
                  <a:cubicBezTo>
                    <a:pt x="11416" y="17532"/>
                    <a:pt x="11371" y="17391"/>
                    <a:pt x="11294" y="17155"/>
                  </a:cubicBezTo>
                  <a:cubicBezTo>
                    <a:pt x="10995" y="16245"/>
                    <a:pt x="10250" y="13885"/>
                    <a:pt x="9727" y="12388"/>
                  </a:cubicBezTo>
                  <a:cubicBezTo>
                    <a:pt x="9646" y="12159"/>
                    <a:pt x="9568" y="11949"/>
                    <a:pt x="9502" y="11769"/>
                  </a:cubicBezTo>
                  <a:cubicBezTo>
                    <a:pt x="8333" y="8657"/>
                    <a:pt x="7109" y="5571"/>
                    <a:pt x="5457" y="2754"/>
                  </a:cubicBezTo>
                  <a:cubicBezTo>
                    <a:pt x="4967" y="1928"/>
                    <a:pt x="4377" y="1164"/>
                    <a:pt x="3702" y="479"/>
                  </a:cubicBezTo>
                  <a:cubicBezTo>
                    <a:pt x="3381" y="150"/>
                    <a:pt x="2900" y="1"/>
                    <a:pt x="2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4"/>
            <p:cNvSpPr/>
            <p:nvPr/>
          </p:nvSpPr>
          <p:spPr>
            <a:xfrm>
              <a:off x="3256803" y="3383140"/>
              <a:ext cx="20579" cy="36211"/>
            </a:xfrm>
            <a:custGeom>
              <a:avLst/>
              <a:gdLst/>
              <a:ahLst/>
              <a:cxnLst/>
              <a:rect l="l" t="t" r="r" b="b"/>
              <a:pathLst>
                <a:path w="1306" h="2298" extrusionOk="0">
                  <a:moveTo>
                    <a:pt x="535" y="1"/>
                  </a:moveTo>
                  <a:cubicBezTo>
                    <a:pt x="523" y="1"/>
                    <a:pt x="510" y="1"/>
                    <a:pt x="498" y="2"/>
                  </a:cubicBezTo>
                  <a:cubicBezTo>
                    <a:pt x="111" y="43"/>
                    <a:pt x="0" y="651"/>
                    <a:pt x="41" y="1212"/>
                  </a:cubicBezTo>
                  <a:cubicBezTo>
                    <a:pt x="80" y="1758"/>
                    <a:pt x="33" y="2298"/>
                    <a:pt x="375" y="2298"/>
                  </a:cubicBezTo>
                  <a:cubicBezTo>
                    <a:pt x="386" y="2298"/>
                    <a:pt x="397" y="2297"/>
                    <a:pt x="409" y="2296"/>
                  </a:cubicBezTo>
                  <a:cubicBezTo>
                    <a:pt x="793" y="2259"/>
                    <a:pt x="1305" y="1632"/>
                    <a:pt x="1265" y="1072"/>
                  </a:cubicBezTo>
                  <a:cubicBezTo>
                    <a:pt x="1222" y="526"/>
                    <a:pt x="903" y="1"/>
                    <a:pt x="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4"/>
            <p:cNvSpPr/>
            <p:nvPr/>
          </p:nvSpPr>
          <p:spPr>
            <a:xfrm>
              <a:off x="3281194" y="3376979"/>
              <a:ext cx="15411" cy="19413"/>
            </a:xfrm>
            <a:custGeom>
              <a:avLst/>
              <a:gdLst/>
              <a:ahLst/>
              <a:cxnLst/>
              <a:rect l="l" t="t" r="r" b="b"/>
              <a:pathLst>
                <a:path w="978" h="1232" extrusionOk="0">
                  <a:moveTo>
                    <a:pt x="325" y="0"/>
                  </a:moveTo>
                  <a:cubicBezTo>
                    <a:pt x="283" y="0"/>
                    <a:pt x="240" y="19"/>
                    <a:pt x="196" y="62"/>
                  </a:cubicBezTo>
                  <a:cubicBezTo>
                    <a:pt x="1" y="253"/>
                    <a:pt x="148" y="633"/>
                    <a:pt x="178" y="829"/>
                  </a:cubicBezTo>
                  <a:cubicBezTo>
                    <a:pt x="221" y="1085"/>
                    <a:pt x="390" y="1231"/>
                    <a:pt x="556" y="1231"/>
                  </a:cubicBezTo>
                  <a:cubicBezTo>
                    <a:pt x="628" y="1231"/>
                    <a:pt x="700" y="1204"/>
                    <a:pt x="760" y="1146"/>
                  </a:cubicBezTo>
                  <a:cubicBezTo>
                    <a:pt x="956" y="954"/>
                    <a:pt x="978" y="740"/>
                    <a:pt x="771" y="452"/>
                  </a:cubicBezTo>
                  <a:cubicBezTo>
                    <a:pt x="608" y="229"/>
                    <a:pt x="471" y="0"/>
                    <a:pt x="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4"/>
            <p:cNvSpPr/>
            <p:nvPr/>
          </p:nvSpPr>
          <p:spPr>
            <a:xfrm>
              <a:off x="3265690" y="3441959"/>
              <a:ext cx="25401" cy="19587"/>
            </a:xfrm>
            <a:custGeom>
              <a:avLst/>
              <a:gdLst/>
              <a:ahLst/>
              <a:cxnLst/>
              <a:rect l="l" t="t" r="r" b="b"/>
              <a:pathLst>
                <a:path w="1612" h="1243" extrusionOk="0">
                  <a:moveTo>
                    <a:pt x="573" y="1"/>
                  </a:moveTo>
                  <a:cubicBezTo>
                    <a:pt x="251" y="1"/>
                    <a:pt x="0" y="280"/>
                    <a:pt x="26" y="624"/>
                  </a:cubicBezTo>
                  <a:cubicBezTo>
                    <a:pt x="56" y="1029"/>
                    <a:pt x="232" y="1243"/>
                    <a:pt x="629" y="1243"/>
                  </a:cubicBezTo>
                  <a:cubicBezTo>
                    <a:pt x="669" y="1243"/>
                    <a:pt x="711" y="1240"/>
                    <a:pt x="756" y="1236"/>
                  </a:cubicBezTo>
                  <a:cubicBezTo>
                    <a:pt x="1243" y="1192"/>
                    <a:pt x="1611" y="1107"/>
                    <a:pt x="1578" y="664"/>
                  </a:cubicBezTo>
                  <a:cubicBezTo>
                    <a:pt x="1545" y="222"/>
                    <a:pt x="1099" y="200"/>
                    <a:pt x="863" y="75"/>
                  </a:cubicBezTo>
                  <a:cubicBezTo>
                    <a:pt x="764" y="24"/>
                    <a:pt x="665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4"/>
            <p:cNvSpPr/>
            <p:nvPr/>
          </p:nvSpPr>
          <p:spPr>
            <a:xfrm>
              <a:off x="3271015" y="3348177"/>
              <a:ext cx="25354" cy="19602"/>
            </a:xfrm>
            <a:custGeom>
              <a:avLst/>
              <a:gdLst/>
              <a:ahLst/>
              <a:cxnLst/>
              <a:rect l="l" t="t" r="r" b="b"/>
              <a:pathLst>
                <a:path w="1609" h="1244" extrusionOk="0">
                  <a:moveTo>
                    <a:pt x="570" y="0"/>
                  </a:moveTo>
                  <a:cubicBezTo>
                    <a:pt x="249" y="0"/>
                    <a:pt x="1" y="281"/>
                    <a:pt x="23" y="625"/>
                  </a:cubicBezTo>
                  <a:cubicBezTo>
                    <a:pt x="54" y="1027"/>
                    <a:pt x="230" y="1244"/>
                    <a:pt x="628" y="1244"/>
                  </a:cubicBezTo>
                  <a:cubicBezTo>
                    <a:pt x="667" y="1244"/>
                    <a:pt x="709" y="1241"/>
                    <a:pt x="754" y="1237"/>
                  </a:cubicBezTo>
                  <a:cubicBezTo>
                    <a:pt x="1240" y="1189"/>
                    <a:pt x="1609" y="1108"/>
                    <a:pt x="1579" y="665"/>
                  </a:cubicBezTo>
                  <a:cubicBezTo>
                    <a:pt x="1546" y="219"/>
                    <a:pt x="1100" y="197"/>
                    <a:pt x="860" y="76"/>
                  </a:cubicBezTo>
                  <a:cubicBezTo>
                    <a:pt x="761" y="24"/>
                    <a:pt x="662" y="0"/>
                    <a:pt x="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5" name="Google Shape;2465;p64"/>
          <p:cNvGrpSpPr/>
          <p:nvPr/>
        </p:nvGrpSpPr>
        <p:grpSpPr>
          <a:xfrm rot="-2150577">
            <a:off x="8092184" y="48496"/>
            <a:ext cx="667958" cy="1286395"/>
            <a:chOff x="2673086" y="1042200"/>
            <a:chExt cx="807792" cy="1555698"/>
          </a:xfrm>
        </p:grpSpPr>
        <p:sp>
          <p:nvSpPr>
            <p:cNvPr id="2466" name="Google Shape;2466;p64"/>
            <p:cNvSpPr/>
            <p:nvPr/>
          </p:nvSpPr>
          <p:spPr>
            <a:xfrm>
              <a:off x="2714983" y="1042200"/>
              <a:ext cx="638998" cy="965824"/>
            </a:xfrm>
            <a:custGeom>
              <a:avLst/>
              <a:gdLst/>
              <a:ahLst/>
              <a:cxnLst/>
              <a:rect l="l" t="t" r="r" b="b"/>
              <a:pathLst>
                <a:path w="40552" h="61293" extrusionOk="0">
                  <a:moveTo>
                    <a:pt x="25862" y="2679"/>
                  </a:moveTo>
                  <a:cubicBezTo>
                    <a:pt x="26304" y="2679"/>
                    <a:pt x="26684" y="2967"/>
                    <a:pt x="26747" y="3400"/>
                  </a:cubicBezTo>
                  <a:cubicBezTo>
                    <a:pt x="26843" y="4056"/>
                    <a:pt x="26567" y="4454"/>
                    <a:pt x="25733" y="4576"/>
                  </a:cubicBezTo>
                  <a:cubicBezTo>
                    <a:pt x="25466" y="4616"/>
                    <a:pt x="25218" y="4645"/>
                    <a:pt x="25002" y="4645"/>
                  </a:cubicBezTo>
                  <a:cubicBezTo>
                    <a:pt x="24543" y="4645"/>
                    <a:pt x="24224" y="4513"/>
                    <a:pt x="24159" y="4067"/>
                  </a:cubicBezTo>
                  <a:cubicBezTo>
                    <a:pt x="24063" y="3411"/>
                    <a:pt x="24804" y="3204"/>
                    <a:pt x="25158" y="2931"/>
                  </a:cubicBezTo>
                  <a:cubicBezTo>
                    <a:pt x="25386" y="2756"/>
                    <a:pt x="25632" y="2679"/>
                    <a:pt x="25862" y="2679"/>
                  </a:cubicBezTo>
                  <a:close/>
                  <a:moveTo>
                    <a:pt x="25646" y="5515"/>
                  </a:moveTo>
                  <a:cubicBezTo>
                    <a:pt x="25655" y="5515"/>
                    <a:pt x="25665" y="5515"/>
                    <a:pt x="25674" y="5516"/>
                  </a:cubicBezTo>
                  <a:cubicBezTo>
                    <a:pt x="25722" y="5520"/>
                    <a:pt x="25767" y="5534"/>
                    <a:pt x="25811" y="5560"/>
                  </a:cubicBezTo>
                  <a:cubicBezTo>
                    <a:pt x="25903" y="5604"/>
                    <a:pt x="25977" y="5682"/>
                    <a:pt x="26021" y="5774"/>
                  </a:cubicBezTo>
                  <a:cubicBezTo>
                    <a:pt x="26043" y="5822"/>
                    <a:pt x="26062" y="5870"/>
                    <a:pt x="26073" y="5918"/>
                  </a:cubicBezTo>
                  <a:cubicBezTo>
                    <a:pt x="26087" y="5969"/>
                    <a:pt x="26095" y="6021"/>
                    <a:pt x="26102" y="6076"/>
                  </a:cubicBezTo>
                  <a:cubicBezTo>
                    <a:pt x="26109" y="6183"/>
                    <a:pt x="26113" y="6290"/>
                    <a:pt x="26106" y="6397"/>
                  </a:cubicBezTo>
                  <a:cubicBezTo>
                    <a:pt x="26106" y="6500"/>
                    <a:pt x="26098" y="6596"/>
                    <a:pt x="26102" y="6670"/>
                  </a:cubicBezTo>
                  <a:cubicBezTo>
                    <a:pt x="26120" y="7118"/>
                    <a:pt x="25810" y="7415"/>
                    <a:pt x="25484" y="7415"/>
                  </a:cubicBezTo>
                  <a:cubicBezTo>
                    <a:pt x="25402" y="7415"/>
                    <a:pt x="25319" y="7396"/>
                    <a:pt x="25239" y="7356"/>
                  </a:cubicBezTo>
                  <a:cubicBezTo>
                    <a:pt x="24845" y="7157"/>
                    <a:pt x="24731" y="6854"/>
                    <a:pt x="24981" y="6353"/>
                  </a:cubicBezTo>
                  <a:cubicBezTo>
                    <a:pt x="25140" y="6040"/>
                    <a:pt x="25269" y="5730"/>
                    <a:pt x="25442" y="5590"/>
                  </a:cubicBezTo>
                  <a:cubicBezTo>
                    <a:pt x="25498" y="5541"/>
                    <a:pt x="25571" y="5515"/>
                    <a:pt x="25646" y="5515"/>
                  </a:cubicBezTo>
                  <a:close/>
                  <a:moveTo>
                    <a:pt x="28120" y="5545"/>
                  </a:moveTo>
                  <a:cubicBezTo>
                    <a:pt x="28714" y="5545"/>
                    <a:pt x="29077" y="6343"/>
                    <a:pt x="29192" y="7131"/>
                  </a:cubicBezTo>
                  <a:cubicBezTo>
                    <a:pt x="29314" y="7960"/>
                    <a:pt x="29594" y="8753"/>
                    <a:pt x="28937" y="8849"/>
                  </a:cubicBezTo>
                  <a:cubicBezTo>
                    <a:pt x="28897" y="8855"/>
                    <a:pt x="28856" y="8858"/>
                    <a:pt x="28813" y="8858"/>
                  </a:cubicBezTo>
                  <a:cubicBezTo>
                    <a:pt x="28154" y="8858"/>
                    <a:pt x="27208" y="8186"/>
                    <a:pt x="27094" y="7404"/>
                  </a:cubicBezTo>
                  <a:cubicBezTo>
                    <a:pt x="26972" y="6570"/>
                    <a:pt x="27359" y="5649"/>
                    <a:pt x="28016" y="5553"/>
                  </a:cubicBezTo>
                  <a:cubicBezTo>
                    <a:pt x="28051" y="5547"/>
                    <a:pt x="28086" y="5545"/>
                    <a:pt x="28120" y="5545"/>
                  </a:cubicBezTo>
                  <a:close/>
                  <a:moveTo>
                    <a:pt x="28457" y="11192"/>
                  </a:moveTo>
                  <a:cubicBezTo>
                    <a:pt x="28898" y="11192"/>
                    <a:pt x="29278" y="11481"/>
                    <a:pt x="29343" y="11913"/>
                  </a:cubicBezTo>
                  <a:cubicBezTo>
                    <a:pt x="29439" y="12569"/>
                    <a:pt x="29162" y="12968"/>
                    <a:pt x="28329" y="13089"/>
                  </a:cubicBezTo>
                  <a:cubicBezTo>
                    <a:pt x="28063" y="13128"/>
                    <a:pt x="27816" y="13157"/>
                    <a:pt x="27599" y="13157"/>
                  </a:cubicBezTo>
                  <a:cubicBezTo>
                    <a:pt x="27140" y="13157"/>
                    <a:pt x="26820" y="13026"/>
                    <a:pt x="26755" y="12580"/>
                  </a:cubicBezTo>
                  <a:cubicBezTo>
                    <a:pt x="26659" y="11928"/>
                    <a:pt x="27400" y="11718"/>
                    <a:pt x="27754" y="11445"/>
                  </a:cubicBezTo>
                  <a:cubicBezTo>
                    <a:pt x="27982" y="11270"/>
                    <a:pt x="28228" y="11192"/>
                    <a:pt x="28457" y="11192"/>
                  </a:cubicBezTo>
                  <a:close/>
                  <a:moveTo>
                    <a:pt x="22189" y="9007"/>
                  </a:moveTo>
                  <a:cubicBezTo>
                    <a:pt x="23306" y="9007"/>
                    <a:pt x="24341" y="9431"/>
                    <a:pt x="24782" y="10235"/>
                  </a:cubicBezTo>
                  <a:cubicBezTo>
                    <a:pt x="25579" y="11692"/>
                    <a:pt x="23171" y="12429"/>
                    <a:pt x="22367" y="13215"/>
                  </a:cubicBezTo>
                  <a:cubicBezTo>
                    <a:pt x="21363" y="14197"/>
                    <a:pt x="20743" y="14572"/>
                    <a:pt x="20231" y="14572"/>
                  </a:cubicBezTo>
                  <a:cubicBezTo>
                    <a:pt x="19683" y="14572"/>
                    <a:pt x="19258" y="14142"/>
                    <a:pt x="18617" y="13572"/>
                  </a:cubicBezTo>
                  <a:cubicBezTo>
                    <a:pt x="17404" y="12488"/>
                    <a:pt x="16361" y="12363"/>
                    <a:pt x="19591" y="9859"/>
                  </a:cubicBezTo>
                  <a:cubicBezTo>
                    <a:pt x="20332" y="9283"/>
                    <a:pt x="21287" y="9007"/>
                    <a:pt x="22189" y="9007"/>
                  </a:cubicBezTo>
                  <a:close/>
                  <a:moveTo>
                    <a:pt x="16446" y="13913"/>
                  </a:moveTo>
                  <a:cubicBezTo>
                    <a:pt x="16942" y="13913"/>
                    <a:pt x="17440" y="14105"/>
                    <a:pt x="17854" y="14465"/>
                  </a:cubicBezTo>
                  <a:cubicBezTo>
                    <a:pt x="18610" y="15128"/>
                    <a:pt x="18684" y="16024"/>
                    <a:pt x="18031" y="17060"/>
                  </a:cubicBezTo>
                  <a:cubicBezTo>
                    <a:pt x="17839" y="17370"/>
                    <a:pt x="17570" y="17632"/>
                    <a:pt x="17367" y="17938"/>
                  </a:cubicBezTo>
                  <a:cubicBezTo>
                    <a:pt x="16726" y="18893"/>
                    <a:pt x="15988" y="19807"/>
                    <a:pt x="15487" y="20832"/>
                  </a:cubicBezTo>
                  <a:cubicBezTo>
                    <a:pt x="14735" y="22377"/>
                    <a:pt x="14174" y="24014"/>
                    <a:pt x="13492" y="25592"/>
                  </a:cubicBezTo>
                  <a:cubicBezTo>
                    <a:pt x="13297" y="26046"/>
                    <a:pt x="13050" y="26603"/>
                    <a:pt x="12663" y="26820"/>
                  </a:cubicBezTo>
                  <a:cubicBezTo>
                    <a:pt x="12231" y="27056"/>
                    <a:pt x="11785" y="27266"/>
                    <a:pt x="11324" y="27440"/>
                  </a:cubicBezTo>
                  <a:cubicBezTo>
                    <a:pt x="10863" y="27620"/>
                    <a:pt x="10399" y="27786"/>
                    <a:pt x="9934" y="27956"/>
                  </a:cubicBezTo>
                  <a:cubicBezTo>
                    <a:pt x="9831" y="27996"/>
                    <a:pt x="9717" y="28022"/>
                    <a:pt x="9606" y="28029"/>
                  </a:cubicBezTo>
                  <a:cubicBezTo>
                    <a:pt x="9603" y="28030"/>
                    <a:pt x="9600" y="28030"/>
                    <a:pt x="9597" y="28030"/>
                  </a:cubicBezTo>
                  <a:cubicBezTo>
                    <a:pt x="9296" y="28030"/>
                    <a:pt x="9075" y="27844"/>
                    <a:pt x="9023" y="27369"/>
                  </a:cubicBezTo>
                  <a:cubicBezTo>
                    <a:pt x="9046" y="27226"/>
                    <a:pt x="9071" y="27030"/>
                    <a:pt x="9101" y="26835"/>
                  </a:cubicBezTo>
                  <a:cubicBezTo>
                    <a:pt x="9639" y="23413"/>
                    <a:pt x="10837" y="20231"/>
                    <a:pt x="12733" y="17341"/>
                  </a:cubicBezTo>
                  <a:cubicBezTo>
                    <a:pt x="13393" y="16334"/>
                    <a:pt x="14189" y="15397"/>
                    <a:pt x="15026" y="14535"/>
                  </a:cubicBezTo>
                  <a:cubicBezTo>
                    <a:pt x="15437" y="14112"/>
                    <a:pt x="15941" y="13913"/>
                    <a:pt x="16446" y="13913"/>
                  </a:cubicBezTo>
                  <a:close/>
                  <a:moveTo>
                    <a:pt x="24587" y="14703"/>
                  </a:moveTo>
                  <a:cubicBezTo>
                    <a:pt x="24807" y="14703"/>
                    <a:pt x="25027" y="14712"/>
                    <a:pt x="25247" y="14730"/>
                  </a:cubicBezTo>
                  <a:cubicBezTo>
                    <a:pt x="26884" y="14859"/>
                    <a:pt x="28189" y="15508"/>
                    <a:pt x="28937" y="17020"/>
                  </a:cubicBezTo>
                  <a:cubicBezTo>
                    <a:pt x="29690" y="18531"/>
                    <a:pt x="29074" y="19807"/>
                    <a:pt x="28145" y="21002"/>
                  </a:cubicBezTo>
                  <a:cubicBezTo>
                    <a:pt x="27042" y="22418"/>
                    <a:pt x="25722" y="23557"/>
                    <a:pt x="24200" y="24530"/>
                  </a:cubicBezTo>
                  <a:cubicBezTo>
                    <a:pt x="23001" y="25297"/>
                    <a:pt x="21825" y="26097"/>
                    <a:pt x="20660" y="26912"/>
                  </a:cubicBezTo>
                  <a:cubicBezTo>
                    <a:pt x="19491" y="27731"/>
                    <a:pt x="18330" y="28553"/>
                    <a:pt x="17157" y="29364"/>
                  </a:cubicBezTo>
                  <a:cubicBezTo>
                    <a:pt x="16682" y="28951"/>
                    <a:pt x="16239" y="28490"/>
                    <a:pt x="15749" y="28103"/>
                  </a:cubicBezTo>
                  <a:cubicBezTo>
                    <a:pt x="15586" y="27974"/>
                    <a:pt x="15421" y="27852"/>
                    <a:pt x="15244" y="27742"/>
                  </a:cubicBezTo>
                  <a:cubicBezTo>
                    <a:pt x="14661" y="27381"/>
                    <a:pt x="14561" y="26997"/>
                    <a:pt x="14713" y="26418"/>
                  </a:cubicBezTo>
                  <a:cubicBezTo>
                    <a:pt x="15601" y="23015"/>
                    <a:pt x="17065" y="19899"/>
                    <a:pt x="19322" y="17182"/>
                  </a:cubicBezTo>
                  <a:cubicBezTo>
                    <a:pt x="20092" y="16253"/>
                    <a:pt x="20973" y="15593"/>
                    <a:pt x="21961" y="15187"/>
                  </a:cubicBezTo>
                  <a:cubicBezTo>
                    <a:pt x="22463" y="14984"/>
                    <a:pt x="22990" y="14844"/>
                    <a:pt x="23525" y="14774"/>
                  </a:cubicBezTo>
                  <a:cubicBezTo>
                    <a:pt x="23878" y="14726"/>
                    <a:pt x="24232" y="14703"/>
                    <a:pt x="24587" y="14703"/>
                  </a:cubicBezTo>
                  <a:close/>
                  <a:moveTo>
                    <a:pt x="28962" y="24144"/>
                  </a:moveTo>
                  <a:cubicBezTo>
                    <a:pt x="29418" y="24144"/>
                    <a:pt x="29958" y="24304"/>
                    <a:pt x="30202" y="24571"/>
                  </a:cubicBezTo>
                  <a:cubicBezTo>
                    <a:pt x="31467" y="25979"/>
                    <a:pt x="32116" y="27631"/>
                    <a:pt x="31441" y="29556"/>
                  </a:cubicBezTo>
                  <a:cubicBezTo>
                    <a:pt x="30811" y="31352"/>
                    <a:pt x="29697" y="32778"/>
                    <a:pt x="28064" y="33763"/>
                  </a:cubicBezTo>
                  <a:cubicBezTo>
                    <a:pt x="25383" y="35382"/>
                    <a:pt x="22692" y="36982"/>
                    <a:pt x="19985" y="38564"/>
                  </a:cubicBezTo>
                  <a:cubicBezTo>
                    <a:pt x="18414" y="39485"/>
                    <a:pt x="16822" y="40374"/>
                    <a:pt x="15240" y="41277"/>
                  </a:cubicBezTo>
                  <a:cubicBezTo>
                    <a:pt x="15192" y="41229"/>
                    <a:pt x="15148" y="41178"/>
                    <a:pt x="15100" y="41130"/>
                  </a:cubicBezTo>
                  <a:cubicBezTo>
                    <a:pt x="15402" y="40223"/>
                    <a:pt x="15719" y="39319"/>
                    <a:pt x="16007" y="38409"/>
                  </a:cubicBezTo>
                  <a:cubicBezTo>
                    <a:pt x="16191" y="37822"/>
                    <a:pt x="16383" y="37236"/>
                    <a:pt x="16560" y="36650"/>
                  </a:cubicBezTo>
                  <a:cubicBezTo>
                    <a:pt x="16741" y="36064"/>
                    <a:pt x="16903" y="35474"/>
                    <a:pt x="17043" y="34880"/>
                  </a:cubicBezTo>
                  <a:cubicBezTo>
                    <a:pt x="17253" y="33988"/>
                    <a:pt x="17401" y="33081"/>
                    <a:pt x="17441" y="32155"/>
                  </a:cubicBezTo>
                  <a:cubicBezTo>
                    <a:pt x="17456" y="31846"/>
                    <a:pt x="17456" y="31536"/>
                    <a:pt x="17441" y="31219"/>
                  </a:cubicBezTo>
                  <a:cubicBezTo>
                    <a:pt x="17430" y="30979"/>
                    <a:pt x="17677" y="30647"/>
                    <a:pt x="17902" y="30492"/>
                  </a:cubicBezTo>
                  <a:cubicBezTo>
                    <a:pt x="20409" y="28763"/>
                    <a:pt x="22898" y="27001"/>
                    <a:pt x="25472" y="25378"/>
                  </a:cubicBezTo>
                  <a:cubicBezTo>
                    <a:pt x="26401" y="24788"/>
                    <a:pt x="27522" y="24449"/>
                    <a:pt x="28602" y="24184"/>
                  </a:cubicBezTo>
                  <a:cubicBezTo>
                    <a:pt x="28709" y="24157"/>
                    <a:pt x="28832" y="24144"/>
                    <a:pt x="28962" y="24144"/>
                  </a:cubicBezTo>
                  <a:close/>
                  <a:moveTo>
                    <a:pt x="12300" y="28682"/>
                  </a:moveTo>
                  <a:cubicBezTo>
                    <a:pt x="12767" y="28682"/>
                    <a:pt x="13218" y="28752"/>
                    <a:pt x="13607" y="28896"/>
                  </a:cubicBezTo>
                  <a:cubicBezTo>
                    <a:pt x="14949" y="29397"/>
                    <a:pt x="15911" y="30791"/>
                    <a:pt x="15893" y="32450"/>
                  </a:cubicBezTo>
                  <a:cubicBezTo>
                    <a:pt x="15885" y="33379"/>
                    <a:pt x="15760" y="34305"/>
                    <a:pt x="15516" y="35205"/>
                  </a:cubicBezTo>
                  <a:cubicBezTo>
                    <a:pt x="13975" y="40850"/>
                    <a:pt x="11918" y="46340"/>
                    <a:pt x="9374" y="51609"/>
                  </a:cubicBezTo>
                  <a:cubicBezTo>
                    <a:pt x="8157" y="54131"/>
                    <a:pt x="6509" y="58566"/>
                    <a:pt x="3076" y="59801"/>
                  </a:cubicBezTo>
                  <a:cubicBezTo>
                    <a:pt x="2741" y="59138"/>
                    <a:pt x="2785" y="52062"/>
                    <a:pt x="3154" y="49680"/>
                  </a:cubicBezTo>
                  <a:cubicBezTo>
                    <a:pt x="3209" y="49315"/>
                    <a:pt x="3264" y="48980"/>
                    <a:pt x="3316" y="48692"/>
                  </a:cubicBezTo>
                  <a:cubicBezTo>
                    <a:pt x="4212" y="43714"/>
                    <a:pt x="5211" y="38748"/>
                    <a:pt x="7018" y="34006"/>
                  </a:cubicBezTo>
                  <a:cubicBezTo>
                    <a:pt x="7556" y="32602"/>
                    <a:pt x="8308" y="31241"/>
                    <a:pt x="9182" y="30013"/>
                  </a:cubicBezTo>
                  <a:cubicBezTo>
                    <a:pt x="9800" y="29143"/>
                    <a:pt x="11102" y="28682"/>
                    <a:pt x="12300" y="28682"/>
                  </a:cubicBezTo>
                  <a:close/>
                  <a:moveTo>
                    <a:pt x="32319" y="33283"/>
                  </a:moveTo>
                  <a:cubicBezTo>
                    <a:pt x="32809" y="33283"/>
                    <a:pt x="33075" y="33657"/>
                    <a:pt x="33277" y="34364"/>
                  </a:cubicBezTo>
                  <a:cubicBezTo>
                    <a:pt x="33487" y="35090"/>
                    <a:pt x="33694" y="35839"/>
                    <a:pt x="34052" y="36499"/>
                  </a:cubicBezTo>
                  <a:cubicBezTo>
                    <a:pt x="34966" y="38158"/>
                    <a:pt x="35025" y="38877"/>
                    <a:pt x="33661" y="40182"/>
                  </a:cubicBezTo>
                  <a:cubicBezTo>
                    <a:pt x="31360" y="42383"/>
                    <a:pt x="29144" y="44769"/>
                    <a:pt x="26519" y="46509"/>
                  </a:cubicBezTo>
                  <a:cubicBezTo>
                    <a:pt x="20453" y="50532"/>
                    <a:pt x="14167" y="54215"/>
                    <a:pt x="7962" y="58024"/>
                  </a:cubicBezTo>
                  <a:cubicBezTo>
                    <a:pt x="6841" y="58710"/>
                    <a:pt x="5679" y="59333"/>
                    <a:pt x="4540" y="59982"/>
                  </a:cubicBezTo>
                  <a:lnTo>
                    <a:pt x="4448" y="59853"/>
                  </a:lnTo>
                  <a:cubicBezTo>
                    <a:pt x="4595" y="59702"/>
                    <a:pt x="4732" y="59536"/>
                    <a:pt x="4898" y="59407"/>
                  </a:cubicBezTo>
                  <a:cubicBezTo>
                    <a:pt x="6745" y="57984"/>
                    <a:pt x="8127" y="56206"/>
                    <a:pt x="9134" y="54097"/>
                  </a:cubicBezTo>
                  <a:cubicBezTo>
                    <a:pt x="10539" y="51140"/>
                    <a:pt x="12039" y="48228"/>
                    <a:pt x="13452" y="45270"/>
                  </a:cubicBezTo>
                  <a:cubicBezTo>
                    <a:pt x="14182" y="43748"/>
                    <a:pt x="15199" y="42494"/>
                    <a:pt x="16626" y="41617"/>
                  </a:cubicBezTo>
                  <a:cubicBezTo>
                    <a:pt x="19653" y="39755"/>
                    <a:pt x="22662" y="37863"/>
                    <a:pt x="25767" y="36137"/>
                  </a:cubicBezTo>
                  <a:cubicBezTo>
                    <a:pt x="27658" y="35083"/>
                    <a:pt x="29679" y="34261"/>
                    <a:pt x="31684" y="33435"/>
                  </a:cubicBezTo>
                  <a:cubicBezTo>
                    <a:pt x="31931" y="33333"/>
                    <a:pt x="32140" y="33283"/>
                    <a:pt x="32319" y="33283"/>
                  </a:cubicBezTo>
                  <a:close/>
                  <a:moveTo>
                    <a:pt x="26850" y="1"/>
                  </a:moveTo>
                  <a:cubicBezTo>
                    <a:pt x="26283" y="1"/>
                    <a:pt x="25658" y="165"/>
                    <a:pt x="24904" y="516"/>
                  </a:cubicBezTo>
                  <a:cubicBezTo>
                    <a:pt x="22282" y="1733"/>
                    <a:pt x="20428" y="3908"/>
                    <a:pt x="18691" y="6128"/>
                  </a:cubicBezTo>
                  <a:cubicBezTo>
                    <a:pt x="13123" y="13244"/>
                    <a:pt x="8817" y="21031"/>
                    <a:pt x="6192" y="29726"/>
                  </a:cubicBezTo>
                  <a:cubicBezTo>
                    <a:pt x="3843" y="37487"/>
                    <a:pt x="1786" y="45333"/>
                    <a:pt x="864" y="53382"/>
                  </a:cubicBezTo>
                  <a:cubicBezTo>
                    <a:pt x="1" y="60904"/>
                    <a:pt x="3055" y="61292"/>
                    <a:pt x="3694" y="61292"/>
                  </a:cubicBezTo>
                  <a:cubicBezTo>
                    <a:pt x="3768" y="61292"/>
                    <a:pt x="3810" y="61287"/>
                    <a:pt x="3810" y="61287"/>
                  </a:cubicBezTo>
                  <a:lnTo>
                    <a:pt x="31824" y="47667"/>
                  </a:lnTo>
                  <a:cubicBezTo>
                    <a:pt x="31795" y="47656"/>
                    <a:pt x="31766" y="47649"/>
                    <a:pt x="31747" y="47645"/>
                  </a:cubicBezTo>
                  <a:cubicBezTo>
                    <a:pt x="32418" y="47236"/>
                    <a:pt x="33082" y="46815"/>
                    <a:pt x="33760" y="46413"/>
                  </a:cubicBezTo>
                  <a:cubicBezTo>
                    <a:pt x="35464" y="45396"/>
                    <a:pt x="36459" y="43560"/>
                    <a:pt x="38218" y="42597"/>
                  </a:cubicBezTo>
                  <a:cubicBezTo>
                    <a:pt x="40069" y="41576"/>
                    <a:pt x="40552" y="39954"/>
                    <a:pt x="37746" y="36285"/>
                  </a:cubicBezTo>
                  <a:cubicBezTo>
                    <a:pt x="36747" y="34976"/>
                    <a:pt x="37351" y="30072"/>
                    <a:pt x="36330" y="27794"/>
                  </a:cubicBezTo>
                  <a:cubicBezTo>
                    <a:pt x="35165" y="25194"/>
                    <a:pt x="33056" y="20755"/>
                    <a:pt x="32964" y="19693"/>
                  </a:cubicBezTo>
                  <a:cubicBezTo>
                    <a:pt x="32732" y="16964"/>
                    <a:pt x="33384" y="14044"/>
                    <a:pt x="32909" y="11356"/>
                  </a:cubicBezTo>
                  <a:cubicBezTo>
                    <a:pt x="32418" y="8595"/>
                    <a:pt x="31858" y="3366"/>
                    <a:pt x="30014" y="1692"/>
                  </a:cubicBezTo>
                  <a:cubicBezTo>
                    <a:pt x="28828" y="616"/>
                    <a:pt x="27947" y="1"/>
                    <a:pt x="26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4"/>
            <p:cNvSpPr/>
            <p:nvPr/>
          </p:nvSpPr>
          <p:spPr>
            <a:xfrm>
              <a:off x="2985318" y="1466238"/>
              <a:ext cx="55199" cy="38653"/>
            </a:xfrm>
            <a:custGeom>
              <a:avLst/>
              <a:gdLst/>
              <a:ahLst/>
              <a:cxnLst/>
              <a:rect l="l" t="t" r="r" b="b"/>
              <a:pathLst>
                <a:path w="3503" h="2453" extrusionOk="0">
                  <a:moveTo>
                    <a:pt x="0" y="2452"/>
                  </a:moveTo>
                  <a:cubicBezTo>
                    <a:pt x="1173" y="1641"/>
                    <a:pt x="2334" y="815"/>
                    <a:pt x="3503" y="0"/>
                  </a:cubicBezTo>
                  <a:cubicBezTo>
                    <a:pt x="2334" y="815"/>
                    <a:pt x="1173" y="1641"/>
                    <a:pt x="0" y="24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4"/>
            <p:cNvSpPr/>
            <p:nvPr/>
          </p:nvSpPr>
          <p:spPr>
            <a:xfrm>
              <a:off x="2985318" y="1466238"/>
              <a:ext cx="55199" cy="38653"/>
            </a:xfrm>
            <a:custGeom>
              <a:avLst/>
              <a:gdLst/>
              <a:ahLst/>
              <a:cxnLst/>
              <a:rect l="l" t="t" r="r" b="b"/>
              <a:pathLst>
                <a:path w="3503" h="2453" extrusionOk="0">
                  <a:moveTo>
                    <a:pt x="0" y="2452"/>
                  </a:moveTo>
                  <a:cubicBezTo>
                    <a:pt x="1173" y="1641"/>
                    <a:pt x="2334" y="815"/>
                    <a:pt x="3503" y="0"/>
                  </a:cubicBezTo>
                  <a:cubicBezTo>
                    <a:pt x="2334" y="815"/>
                    <a:pt x="1173" y="1641"/>
                    <a:pt x="0" y="24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4"/>
            <p:cNvSpPr/>
            <p:nvPr/>
          </p:nvSpPr>
          <p:spPr>
            <a:xfrm>
              <a:off x="2866340" y="1474542"/>
              <a:ext cx="27134" cy="9250"/>
            </a:xfrm>
            <a:custGeom>
              <a:avLst/>
              <a:gdLst/>
              <a:ahLst/>
              <a:cxnLst/>
              <a:rect l="l" t="t" r="r" b="b"/>
              <a:pathLst>
                <a:path w="1722" h="587" extrusionOk="0">
                  <a:moveTo>
                    <a:pt x="0" y="587"/>
                  </a:moveTo>
                  <a:cubicBezTo>
                    <a:pt x="114" y="579"/>
                    <a:pt x="225" y="557"/>
                    <a:pt x="332" y="517"/>
                  </a:cubicBezTo>
                  <a:cubicBezTo>
                    <a:pt x="793" y="343"/>
                    <a:pt x="1261" y="181"/>
                    <a:pt x="1722" y="1"/>
                  </a:cubicBezTo>
                  <a:cubicBezTo>
                    <a:pt x="1261" y="181"/>
                    <a:pt x="793" y="343"/>
                    <a:pt x="332" y="517"/>
                  </a:cubicBezTo>
                  <a:cubicBezTo>
                    <a:pt x="225" y="557"/>
                    <a:pt x="114" y="579"/>
                    <a:pt x="0" y="5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4"/>
            <p:cNvSpPr/>
            <p:nvPr/>
          </p:nvSpPr>
          <p:spPr>
            <a:xfrm>
              <a:off x="2866340" y="1474542"/>
              <a:ext cx="27134" cy="9250"/>
            </a:xfrm>
            <a:custGeom>
              <a:avLst/>
              <a:gdLst/>
              <a:ahLst/>
              <a:cxnLst/>
              <a:rect l="l" t="t" r="r" b="b"/>
              <a:pathLst>
                <a:path w="1722" h="587" extrusionOk="0">
                  <a:moveTo>
                    <a:pt x="0" y="587"/>
                  </a:moveTo>
                  <a:cubicBezTo>
                    <a:pt x="114" y="579"/>
                    <a:pt x="225" y="557"/>
                    <a:pt x="332" y="517"/>
                  </a:cubicBezTo>
                  <a:cubicBezTo>
                    <a:pt x="793" y="343"/>
                    <a:pt x="1261" y="181"/>
                    <a:pt x="1722" y="1"/>
                  </a:cubicBezTo>
                  <a:cubicBezTo>
                    <a:pt x="1261" y="181"/>
                    <a:pt x="793" y="343"/>
                    <a:pt x="332" y="517"/>
                  </a:cubicBezTo>
                  <a:cubicBezTo>
                    <a:pt x="225" y="557"/>
                    <a:pt x="114" y="579"/>
                    <a:pt x="0" y="5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4"/>
            <p:cNvSpPr/>
            <p:nvPr/>
          </p:nvSpPr>
          <p:spPr>
            <a:xfrm>
              <a:off x="3119453" y="1129097"/>
              <a:ext cx="5531" cy="4097"/>
            </a:xfrm>
            <a:custGeom>
              <a:avLst/>
              <a:gdLst/>
              <a:ahLst/>
              <a:cxnLst/>
              <a:rect l="l" t="t" r="r" b="b"/>
              <a:pathLst>
                <a:path w="351" h="260" extrusionOk="0">
                  <a:moveTo>
                    <a:pt x="351" y="259"/>
                  </a:moveTo>
                  <a:cubicBezTo>
                    <a:pt x="307" y="167"/>
                    <a:pt x="233" y="89"/>
                    <a:pt x="141" y="45"/>
                  </a:cubicBezTo>
                  <a:cubicBezTo>
                    <a:pt x="97" y="19"/>
                    <a:pt x="49" y="5"/>
                    <a:pt x="1" y="1"/>
                  </a:cubicBezTo>
                  <a:cubicBezTo>
                    <a:pt x="49" y="5"/>
                    <a:pt x="97" y="19"/>
                    <a:pt x="141" y="45"/>
                  </a:cubicBezTo>
                  <a:cubicBezTo>
                    <a:pt x="233" y="89"/>
                    <a:pt x="307" y="167"/>
                    <a:pt x="351" y="2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4"/>
            <p:cNvSpPr/>
            <p:nvPr/>
          </p:nvSpPr>
          <p:spPr>
            <a:xfrm>
              <a:off x="3119453" y="1129097"/>
              <a:ext cx="5531" cy="4097"/>
            </a:xfrm>
            <a:custGeom>
              <a:avLst/>
              <a:gdLst/>
              <a:ahLst/>
              <a:cxnLst/>
              <a:rect l="l" t="t" r="r" b="b"/>
              <a:pathLst>
                <a:path w="351" h="260" extrusionOk="0">
                  <a:moveTo>
                    <a:pt x="351" y="259"/>
                  </a:moveTo>
                  <a:cubicBezTo>
                    <a:pt x="307" y="167"/>
                    <a:pt x="233" y="89"/>
                    <a:pt x="141" y="45"/>
                  </a:cubicBezTo>
                  <a:cubicBezTo>
                    <a:pt x="97" y="19"/>
                    <a:pt x="49" y="5"/>
                    <a:pt x="1" y="1"/>
                  </a:cubicBezTo>
                  <a:cubicBezTo>
                    <a:pt x="49" y="5"/>
                    <a:pt x="97" y="19"/>
                    <a:pt x="141" y="45"/>
                  </a:cubicBezTo>
                  <a:cubicBezTo>
                    <a:pt x="233" y="89"/>
                    <a:pt x="307" y="167"/>
                    <a:pt x="351" y="2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4"/>
            <p:cNvSpPr/>
            <p:nvPr/>
          </p:nvSpPr>
          <p:spPr>
            <a:xfrm>
              <a:off x="2785052" y="1566623"/>
              <a:ext cx="481833" cy="420773"/>
            </a:xfrm>
            <a:custGeom>
              <a:avLst/>
              <a:gdLst/>
              <a:ahLst/>
              <a:cxnLst/>
              <a:rect l="l" t="t" r="r" b="b"/>
              <a:pathLst>
                <a:path w="30578" h="26703" extrusionOk="0">
                  <a:moveTo>
                    <a:pt x="27874" y="0"/>
                  </a:moveTo>
                  <a:cubicBezTo>
                    <a:pt x="27695" y="0"/>
                    <a:pt x="27485" y="50"/>
                    <a:pt x="27237" y="152"/>
                  </a:cubicBezTo>
                  <a:cubicBezTo>
                    <a:pt x="25232" y="978"/>
                    <a:pt x="23211" y="1800"/>
                    <a:pt x="21320" y="2854"/>
                  </a:cubicBezTo>
                  <a:cubicBezTo>
                    <a:pt x="18219" y="4580"/>
                    <a:pt x="15206" y="6472"/>
                    <a:pt x="12179" y="8334"/>
                  </a:cubicBezTo>
                  <a:cubicBezTo>
                    <a:pt x="10749" y="9211"/>
                    <a:pt x="9735" y="10465"/>
                    <a:pt x="9005" y="11991"/>
                  </a:cubicBezTo>
                  <a:cubicBezTo>
                    <a:pt x="7592" y="14945"/>
                    <a:pt x="6092" y="17857"/>
                    <a:pt x="4687" y="20814"/>
                  </a:cubicBezTo>
                  <a:cubicBezTo>
                    <a:pt x="3680" y="22923"/>
                    <a:pt x="2298" y="24701"/>
                    <a:pt x="451" y="26124"/>
                  </a:cubicBezTo>
                  <a:cubicBezTo>
                    <a:pt x="285" y="26253"/>
                    <a:pt x="148" y="26419"/>
                    <a:pt x="1" y="26570"/>
                  </a:cubicBezTo>
                  <a:lnTo>
                    <a:pt x="93" y="26703"/>
                  </a:lnTo>
                  <a:cubicBezTo>
                    <a:pt x="1232" y="26050"/>
                    <a:pt x="2397" y="25427"/>
                    <a:pt x="3515" y="24741"/>
                  </a:cubicBezTo>
                  <a:cubicBezTo>
                    <a:pt x="9720" y="20932"/>
                    <a:pt x="16003" y="17249"/>
                    <a:pt x="22072" y="13230"/>
                  </a:cubicBezTo>
                  <a:cubicBezTo>
                    <a:pt x="24697" y="11486"/>
                    <a:pt x="26913" y="9100"/>
                    <a:pt x="29214" y="6899"/>
                  </a:cubicBezTo>
                  <a:cubicBezTo>
                    <a:pt x="30578" y="5594"/>
                    <a:pt x="30515" y="4871"/>
                    <a:pt x="29608" y="3212"/>
                  </a:cubicBezTo>
                  <a:cubicBezTo>
                    <a:pt x="29247" y="2559"/>
                    <a:pt x="29044" y="1807"/>
                    <a:pt x="28834" y="1081"/>
                  </a:cubicBezTo>
                  <a:cubicBezTo>
                    <a:pt x="28631" y="374"/>
                    <a:pt x="28366" y="0"/>
                    <a:pt x="278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4"/>
            <p:cNvSpPr/>
            <p:nvPr/>
          </p:nvSpPr>
          <p:spPr>
            <a:xfrm>
              <a:off x="2785052" y="1566623"/>
              <a:ext cx="481833" cy="420773"/>
            </a:xfrm>
            <a:custGeom>
              <a:avLst/>
              <a:gdLst/>
              <a:ahLst/>
              <a:cxnLst/>
              <a:rect l="l" t="t" r="r" b="b"/>
              <a:pathLst>
                <a:path w="30578" h="26703" extrusionOk="0">
                  <a:moveTo>
                    <a:pt x="27874" y="0"/>
                  </a:moveTo>
                  <a:cubicBezTo>
                    <a:pt x="27695" y="0"/>
                    <a:pt x="27485" y="50"/>
                    <a:pt x="27237" y="152"/>
                  </a:cubicBezTo>
                  <a:cubicBezTo>
                    <a:pt x="25232" y="978"/>
                    <a:pt x="23211" y="1800"/>
                    <a:pt x="21320" y="2854"/>
                  </a:cubicBezTo>
                  <a:cubicBezTo>
                    <a:pt x="18219" y="4580"/>
                    <a:pt x="15206" y="6472"/>
                    <a:pt x="12179" y="8334"/>
                  </a:cubicBezTo>
                  <a:cubicBezTo>
                    <a:pt x="10749" y="9211"/>
                    <a:pt x="9735" y="10465"/>
                    <a:pt x="9005" y="11991"/>
                  </a:cubicBezTo>
                  <a:cubicBezTo>
                    <a:pt x="7592" y="14945"/>
                    <a:pt x="6092" y="17857"/>
                    <a:pt x="4687" y="20814"/>
                  </a:cubicBezTo>
                  <a:cubicBezTo>
                    <a:pt x="3680" y="22923"/>
                    <a:pt x="2298" y="24701"/>
                    <a:pt x="451" y="26124"/>
                  </a:cubicBezTo>
                  <a:cubicBezTo>
                    <a:pt x="285" y="26253"/>
                    <a:pt x="148" y="26419"/>
                    <a:pt x="1" y="26570"/>
                  </a:cubicBezTo>
                  <a:lnTo>
                    <a:pt x="93" y="26703"/>
                  </a:lnTo>
                  <a:cubicBezTo>
                    <a:pt x="1232" y="26050"/>
                    <a:pt x="2397" y="25427"/>
                    <a:pt x="3515" y="24741"/>
                  </a:cubicBezTo>
                  <a:cubicBezTo>
                    <a:pt x="9720" y="20932"/>
                    <a:pt x="16003" y="17249"/>
                    <a:pt x="22072" y="13230"/>
                  </a:cubicBezTo>
                  <a:cubicBezTo>
                    <a:pt x="24697" y="11486"/>
                    <a:pt x="26913" y="9100"/>
                    <a:pt x="29214" y="6899"/>
                  </a:cubicBezTo>
                  <a:cubicBezTo>
                    <a:pt x="30578" y="5594"/>
                    <a:pt x="30515" y="4871"/>
                    <a:pt x="29608" y="3212"/>
                  </a:cubicBezTo>
                  <a:cubicBezTo>
                    <a:pt x="29247" y="2559"/>
                    <a:pt x="29044" y="1807"/>
                    <a:pt x="28834" y="1081"/>
                  </a:cubicBezTo>
                  <a:cubicBezTo>
                    <a:pt x="28631" y="374"/>
                    <a:pt x="28366" y="0"/>
                    <a:pt x="278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4"/>
            <p:cNvSpPr/>
            <p:nvPr/>
          </p:nvSpPr>
          <p:spPr>
            <a:xfrm>
              <a:off x="2952844" y="1422577"/>
              <a:ext cx="268082" cy="269973"/>
            </a:xfrm>
            <a:custGeom>
              <a:avLst/>
              <a:gdLst/>
              <a:ahLst/>
              <a:cxnLst/>
              <a:rect l="l" t="t" r="r" b="b"/>
              <a:pathLst>
                <a:path w="17013" h="17133" extrusionOk="0">
                  <a:moveTo>
                    <a:pt x="13859" y="1"/>
                  </a:moveTo>
                  <a:cubicBezTo>
                    <a:pt x="13731" y="1"/>
                    <a:pt x="13609" y="13"/>
                    <a:pt x="13502" y="39"/>
                  </a:cubicBezTo>
                  <a:cubicBezTo>
                    <a:pt x="12422" y="305"/>
                    <a:pt x="11301" y="647"/>
                    <a:pt x="10372" y="1234"/>
                  </a:cubicBezTo>
                  <a:cubicBezTo>
                    <a:pt x="7798" y="2860"/>
                    <a:pt x="5306" y="4622"/>
                    <a:pt x="2802" y="6351"/>
                  </a:cubicBezTo>
                  <a:cubicBezTo>
                    <a:pt x="2577" y="6503"/>
                    <a:pt x="2330" y="6838"/>
                    <a:pt x="2341" y="7078"/>
                  </a:cubicBezTo>
                  <a:cubicBezTo>
                    <a:pt x="2352" y="7391"/>
                    <a:pt x="2352" y="7701"/>
                    <a:pt x="2341" y="8011"/>
                  </a:cubicBezTo>
                  <a:cubicBezTo>
                    <a:pt x="2301" y="8940"/>
                    <a:pt x="2153" y="9843"/>
                    <a:pt x="1943" y="10735"/>
                  </a:cubicBezTo>
                  <a:cubicBezTo>
                    <a:pt x="1803" y="11329"/>
                    <a:pt x="1637" y="11919"/>
                    <a:pt x="1460" y="12505"/>
                  </a:cubicBezTo>
                  <a:cubicBezTo>
                    <a:pt x="1283" y="13095"/>
                    <a:pt x="1095" y="13678"/>
                    <a:pt x="907" y="14264"/>
                  </a:cubicBezTo>
                  <a:cubicBezTo>
                    <a:pt x="620" y="15175"/>
                    <a:pt x="302" y="16078"/>
                    <a:pt x="0" y="16985"/>
                  </a:cubicBezTo>
                  <a:cubicBezTo>
                    <a:pt x="44" y="17037"/>
                    <a:pt x="92" y="17085"/>
                    <a:pt x="137" y="17133"/>
                  </a:cubicBezTo>
                  <a:cubicBezTo>
                    <a:pt x="1722" y="16229"/>
                    <a:pt x="3315" y="15344"/>
                    <a:pt x="4886" y="14423"/>
                  </a:cubicBezTo>
                  <a:cubicBezTo>
                    <a:pt x="7584" y="12833"/>
                    <a:pt x="10280" y="11233"/>
                    <a:pt x="12964" y="9622"/>
                  </a:cubicBezTo>
                  <a:cubicBezTo>
                    <a:pt x="14594" y="8637"/>
                    <a:pt x="15707" y="7207"/>
                    <a:pt x="16338" y="5415"/>
                  </a:cubicBezTo>
                  <a:cubicBezTo>
                    <a:pt x="17012" y="3487"/>
                    <a:pt x="16363" y="1835"/>
                    <a:pt x="15095" y="426"/>
                  </a:cubicBezTo>
                  <a:cubicBezTo>
                    <a:pt x="14856" y="158"/>
                    <a:pt x="14316" y="1"/>
                    <a:pt x="13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4"/>
            <p:cNvSpPr/>
            <p:nvPr/>
          </p:nvSpPr>
          <p:spPr>
            <a:xfrm>
              <a:off x="2952844" y="1422577"/>
              <a:ext cx="268082" cy="269973"/>
            </a:xfrm>
            <a:custGeom>
              <a:avLst/>
              <a:gdLst/>
              <a:ahLst/>
              <a:cxnLst/>
              <a:rect l="l" t="t" r="r" b="b"/>
              <a:pathLst>
                <a:path w="17013" h="17133" extrusionOk="0">
                  <a:moveTo>
                    <a:pt x="13859" y="1"/>
                  </a:moveTo>
                  <a:cubicBezTo>
                    <a:pt x="13731" y="1"/>
                    <a:pt x="13609" y="13"/>
                    <a:pt x="13502" y="39"/>
                  </a:cubicBezTo>
                  <a:cubicBezTo>
                    <a:pt x="12422" y="305"/>
                    <a:pt x="11301" y="647"/>
                    <a:pt x="10372" y="1234"/>
                  </a:cubicBezTo>
                  <a:cubicBezTo>
                    <a:pt x="7798" y="2860"/>
                    <a:pt x="5306" y="4622"/>
                    <a:pt x="2802" y="6351"/>
                  </a:cubicBezTo>
                  <a:cubicBezTo>
                    <a:pt x="2577" y="6503"/>
                    <a:pt x="2330" y="6838"/>
                    <a:pt x="2341" y="7078"/>
                  </a:cubicBezTo>
                  <a:cubicBezTo>
                    <a:pt x="2352" y="7391"/>
                    <a:pt x="2352" y="7701"/>
                    <a:pt x="2341" y="8011"/>
                  </a:cubicBezTo>
                  <a:cubicBezTo>
                    <a:pt x="2301" y="8940"/>
                    <a:pt x="2153" y="9843"/>
                    <a:pt x="1943" y="10735"/>
                  </a:cubicBezTo>
                  <a:cubicBezTo>
                    <a:pt x="1803" y="11329"/>
                    <a:pt x="1637" y="11919"/>
                    <a:pt x="1460" y="12505"/>
                  </a:cubicBezTo>
                  <a:cubicBezTo>
                    <a:pt x="1283" y="13095"/>
                    <a:pt x="1095" y="13678"/>
                    <a:pt x="907" y="14264"/>
                  </a:cubicBezTo>
                  <a:cubicBezTo>
                    <a:pt x="620" y="15175"/>
                    <a:pt x="302" y="16078"/>
                    <a:pt x="0" y="16985"/>
                  </a:cubicBezTo>
                  <a:cubicBezTo>
                    <a:pt x="44" y="17037"/>
                    <a:pt x="92" y="17085"/>
                    <a:pt x="137" y="17133"/>
                  </a:cubicBezTo>
                  <a:cubicBezTo>
                    <a:pt x="1722" y="16229"/>
                    <a:pt x="3315" y="15344"/>
                    <a:pt x="4886" y="14423"/>
                  </a:cubicBezTo>
                  <a:cubicBezTo>
                    <a:pt x="7584" y="12833"/>
                    <a:pt x="10280" y="11233"/>
                    <a:pt x="12964" y="9622"/>
                  </a:cubicBezTo>
                  <a:cubicBezTo>
                    <a:pt x="14594" y="8637"/>
                    <a:pt x="15707" y="7207"/>
                    <a:pt x="16338" y="5415"/>
                  </a:cubicBezTo>
                  <a:cubicBezTo>
                    <a:pt x="17012" y="3487"/>
                    <a:pt x="16363" y="1835"/>
                    <a:pt x="15095" y="426"/>
                  </a:cubicBezTo>
                  <a:cubicBezTo>
                    <a:pt x="14856" y="158"/>
                    <a:pt x="14316" y="1"/>
                    <a:pt x="13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4"/>
            <p:cNvSpPr/>
            <p:nvPr/>
          </p:nvSpPr>
          <p:spPr>
            <a:xfrm>
              <a:off x="3139968" y="1129554"/>
              <a:ext cx="41316" cy="52220"/>
            </a:xfrm>
            <a:custGeom>
              <a:avLst/>
              <a:gdLst/>
              <a:ahLst/>
              <a:cxnLst/>
              <a:rect l="l" t="t" r="r" b="b"/>
              <a:pathLst>
                <a:path w="2622" h="3314" extrusionOk="0">
                  <a:moveTo>
                    <a:pt x="1148" y="1"/>
                  </a:moveTo>
                  <a:cubicBezTo>
                    <a:pt x="1114" y="1"/>
                    <a:pt x="1079" y="3"/>
                    <a:pt x="1044" y="9"/>
                  </a:cubicBezTo>
                  <a:cubicBezTo>
                    <a:pt x="387" y="105"/>
                    <a:pt x="0" y="1026"/>
                    <a:pt x="122" y="1860"/>
                  </a:cubicBezTo>
                  <a:cubicBezTo>
                    <a:pt x="236" y="2642"/>
                    <a:pt x="1182" y="3314"/>
                    <a:pt x="1841" y="3314"/>
                  </a:cubicBezTo>
                  <a:cubicBezTo>
                    <a:pt x="1884" y="3314"/>
                    <a:pt x="1925" y="3311"/>
                    <a:pt x="1965" y="3305"/>
                  </a:cubicBezTo>
                  <a:cubicBezTo>
                    <a:pt x="2622" y="3209"/>
                    <a:pt x="2338" y="2416"/>
                    <a:pt x="2216" y="1587"/>
                  </a:cubicBezTo>
                  <a:cubicBezTo>
                    <a:pt x="2101" y="799"/>
                    <a:pt x="174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4"/>
            <p:cNvSpPr/>
            <p:nvPr/>
          </p:nvSpPr>
          <p:spPr>
            <a:xfrm>
              <a:off x="3135021" y="1218547"/>
              <a:ext cx="43774" cy="30963"/>
            </a:xfrm>
            <a:custGeom>
              <a:avLst/>
              <a:gdLst/>
              <a:ahLst/>
              <a:cxnLst/>
              <a:rect l="l" t="t" r="r" b="b"/>
              <a:pathLst>
                <a:path w="2778" h="1965" extrusionOk="0">
                  <a:moveTo>
                    <a:pt x="1800" y="0"/>
                  </a:moveTo>
                  <a:cubicBezTo>
                    <a:pt x="1570" y="0"/>
                    <a:pt x="1324" y="78"/>
                    <a:pt x="1096" y="253"/>
                  </a:cubicBezTo>
                  <a:cubicBezTo>
                    <a:pt x="738" y="526"/>
                    <a:pt x="1" y="732"/>
                    <a:pt x="97" y="1388"/>
                  </a:cubicBezTo>
                  <a:cubicBezTo>
                    <a:pt x="162" y="1832"/>
                    <a:pt x="478" y="1964"/>
                    <a:pt x="934" y="1964"/>
                  </a:cubicBezTo>
                  <a:cubicBezTo>
                    <a:pt x="1152" y="1964"/>
                    <a:pt x="1402" y="1934"/>
                    <a:pt x="1671" y="1894"/>
                  </a:cubicBezTo>
                  <a:cubicBezTo>
                    <a:pt x="2504" y="1772"/>
                    <a:pt x="2777" y="1374"/>
                    <a:pt x="2685" y="717"/>
                  </a:cubicBezTo>
                  <a:cubicBezTo>
                    <a:pt x="2622" y="288"/>
                    <a:pt x="2242" y="0"/>
                    <a:pt x="1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4"/>
            <p:cNvSpPr/>
            <p:nvPr/>
          </p:nvSpPr>
          <p:spPr>
            <a:xfrm>
              <a:off x="2972760" y="1184103"/>
              <a:ext cx="145268" cy="87706"/>
            </a:xfrm>
            <a:custGeom>
              <a:avLst/>
              <a:gdLst/>
              <a:ahLst/>
              <a:cxnLst/>
              <a:rect l="l" t="t" r="r" b="b"/>
              <a:pathLst>
                <a:path w="9219" h="5566" extrusionOk="0">
                  <a:moveTo>
                    <a:pt x="5826" y="0"/>
                  </a:moveTo>
                  <a:cubicBezTo>
                    <a:pt x="4924" y="0"/>
                    <a:pt x="3969" y="276"/>
                    <a:pt x="3227" y="850"/>
                  </a:cubicBezTo>
                  <a:cubicBezTo>
                    <a:pt x="1" y="3357"/>
                    <a:pt x="1044" y="3482"/>
                    <a:pt x="2257" y="4566"/>
                  </a:cubicBezTo>
                  <a:cubicBezTo>
                    <a:pt x="2898" y="5136"/>
                    <a:pt x="3323" y="5566"/>
                    <a:pt x="3871" y="5566"/>
                  </a:cubicBezTo>
                  <a:cubicBezTo>
                    <a:pt x="4383" y="5566"/>
                    <a:pt x="5003" y="5191"/>
                    <a:pt x="6007" y="4209"/>
                  </a:cubicBezTo>
                  <a:cubicBezTo>
                    <a:pt x="6811" y="3427"/>
                    <a:pt x="9219" y="2686"/>
                    <a:pt x="8422" y="1229"/>
                  </a:cubicBezTo>
                  <a:cubicBezTo>
                    <a:pt x="7981" y="425"/>
                    <a:pt x="6945" y="0"/>
                    <a:pt x="5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4"/>
            <p:cNvSpPr/>
            <p:nvPr/>
          </p:nvSpPr>
          <p:spPr>
            <a:xfrm>
              <a:off x="2972760" y="1184103"/>
              <a:ext cx="145268" cy="87706"/>
            </a:xfrm>
            <a:custGeom>
              <a:avLst/>
              <a:gdLst/>
              <a:ahLst/>
              <a:cxnLst/>
              <a:rect l="l" t="t" r="r" b="b"/>
              <a:pathLst>
                <a:path w="9219" h="5566" extrusionOk="0">
                  <a:moveTo>
                    <a:pt x="5826" y="0"/>
                  </a:moveTo>
                  <a:cubicBezTo>
                    <a:pt x="4924" y="0"/>
                    <a:pt x="3969" y="276"/>
                    <a:pt x="3227" y="850"/>
                  </a:cubicBezTo>
                  <a:cubicBezTo>
                    <a:pt x="1" y="3357"/>
                    <a:pt x="1044" y="3482"/>
                    <a:pt x="2257" y="4566"/>
                  </a:cubicBezTo>
                  <a:cubicBezTo>
                    <a:pt x="2898" y="5136"/>
                    <a:pt x="3323" y="5566"/>
                    <a:pt x="3871" y="5566"/>
                  </a:cubicBezTo>
                  <a:cubicBezTo>
                    <a:pt x="4383" y="5566"/>
                    <a:pt x="5003" y="5191"/>
                    <a:pt x="6007" y="4209"/>
                  </a:cubicBezTo>
                  <a:cubicBezTo>
                    <a:pt x="6811" y="3427"/>
                    <a:pt x="9219" y="2686"/>
                    <a:pt x="8422" y="1229"/>
                  </a:cubicBezTo>
                  <a:cubicBezTo>
                    <a:pt x="7981" y="425"/>
                    <a:pt x="6945" y="0"/>
                    <a:pt x="5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4"/>
            <p:cNvSpPr/>
            <p:nvPr/>
          </p:nvSpPr>
          <p:spPr>
            <a:xfrm>
              <a:off x="2944477" y="1273852"/>
              <a:ext cx="238458" cy="230989"/>
            </a:xfrm>
            <a:custGeom>
              <a:avLst/>
              <a:gdLst/>
              <a:ahLst/>
              <a:cxnLst/>
              <a:rect l="l" t="t" r="r" b="b"/>
              <a:pathLst>
                <a:path w="15133" h="14659" extrusionOk="0">
                  <a:moveTo>
                    <a:pt x="10018" y="0"/>
                  </a:moveTo>
                  <a:cubicBezTo>
                    <a:pt x="9666" y="0"/>
                    <a:pt x="9314" y="23"/>
                    <a:pt x="8964" y="69"/>
                  </a:cubicBezTo>
                  <a:cubicBezTo>
                    <a:pt x="8425" y="142"/>
                    <a:pt x="7902" y="282"/>
                    <a:pt x="7400" y="485"/>
                  </a:cubicBezTo>
                  <a:cubicBezTo>
                    <a:pt x="6412" y="887"/>
                    <a:pt x="5531" y="1547"/>
                    <a:pt x="4760" y="2476"/>
                  </a:cubicBezTo>
                  <a:cubicBezTo>
                    <a:pt x="2500" y="5197"/>
                    <a:pt x="1036" y="8313"/>
                    <a:pt x="151" y="11716"/>
                  </a:cubicBezTo>
                  <a:cubicBezTo>
                    <a:pt x="0" y="12291"/>
                    <a:pt x="100" y="12679"/>
                    <a:pt x="682" y="13040"/>
                  </a:cubicBezTo>
                  <a:cubicBezTo>
                    <a:pt x="856" y="13150"/>
                    <a:pt x="1025" y="13268"/>
                    <a:pt x="1187" y="13398"/>
                  </a:cubicBezTo>
                  <a:cubicBezTo>
                    <a:pt x="1678" y="13788"/>
                    <a:pt x="2120" y="14249"/>
                    <a:pt x="2596" y="14659"/>
                  </a:cubicBezTo>
                  <a:cubicBezTo>
                    <a:pt x="3768" y="13847"/>
                    <a:pt x="4930" y="13025"/>
                    <a:pt x="6099" y="12210"/>
                  </a:cubicBezTo>
                  <a:cubicBezTo>
                    <a:pt x="7264" y="11395"/>
                    <a:pt x="8440" y="10592"/>
                    <a:pt x="9638" y="9828"/>
                  </a:cubicBezTo>
                  <a:cubicBezTo>
                    <a:pt x="11161" y="8855"/>
                    <a:pt x="12481" y="7712"/>
                    <a:pt x="13583" y="6296"/>
                  </a:cubicBezTo>
                  <a:cubicBezTo>
                    <a:pt x="14509" y="5102"/>
                    <a:pt x="15132" y="3829"/>
                    <a:pt x="14380" y="2314"/>
                  </a:cubicBezTo>
                  <a:cubicBezTo>
                    <a:pt x="13628" y="802"/>
                    <a:pt x="12322" y="157"/>
                    <a:pt x="10685" y="28"/>
                  </a:cubicBezTo>
                  <a:cubicBezTo>
                    <a:pt x="10463" y="10"/>
                    <a:pt x="10240" y="0"/>
                    <a:pt x="100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4"/>
            <p:cNvSpPr/>
            <p:nvPr/>
          </p:nvSpPr>
          <p:spPr>
            <a:xfrm>
              <a:off x="2944477" y="1273852"/>
              <a:ext cx="238458" cy="230989"/>
            </a:xfrm>
            <a:custGeom>
              <a:avLst/>
              <a:gdLst/>
              <a:ahLst/>
              <a:cxnLst/>
              <a:rect l="l" t="t" r="r" b="b"/>
              <a:pathLst>
                <a:path w="15133" h="14659" extrusionOk="0">
                  <a:moveTo>
                    <a:pt x="10018" y="0"/>
                  </a:moveTo>
                  <a:cubicBezTo>
                    <a:pt x="9666" y="0"/>
                    <a:pt x="9314" y="23"/>
                    <a:pt x="8964" y="69"/>
                  </a:cubicBezTo>
                  <a:cubicBezTo>
                    <a:pt x="8425" y="142"/>
                    <a:pt x="7902" y="282"/>
                    <a:pt x="7400" y="485"/>
                  </a:cubicBezTo>
                  <a:cubicBezTo>
                    <a:pt x="6412" y="887"/>
                    <a:pt x="5531" y="1547"/>
                    <a:pt x="4760" y="2476"/>
                  </a:cubicBezTo>
                  <a:cubicBezTo>
                    <a:pt x="2500" y="5197"/>
                    <a:pt x="1036" y="8313"/>
                    <a:pt x="151" y="11716"/>
                  </a:cubicBezTo>
                  <a:cubicBezTo>
                    <a:pt x="0" y="12291"/>
                    <a:pt x="100" y="12679"/>
                    <a:pt x="682" y="13040"/>
                  </a:cubicBezTo>
                  <a:cubicBezTo>
                    <a:pt x="856" y="13150"/>
                    <a:pt x="1025" y="13268"/>
                    <a:pt x="1187" y="13398"/>
                  </a:cubicBezTo>
                  <a:cubicBezTo>
                    <a:pt x="1678" y="13788"/>
                    <a:pt x="2120" y="14249"/>
                    <a:pt x="2596" y="14659"/>
                  </a:cubicBezTo>
                  <a:cubicBezTo>
                    <a:pt x="3768" y="13847"/>
                    <a:pt x="4930" y="13025"/>
                    <a:pt x="6099" y="12210"/>
                  </a:cubicBezTo>
                  <a:cubicBezTo>
                    <a:pt x="7264" y="11395"/>
                    <a:pt x="8440" y="10592"/>
                    <a:pt x="9638" y="9828"/>
                  </a:cubicBezTo>
                  <a:cubicBezTo>
                    <a:pt x="11161" y="8855"/>
                    <a:pt x="12481" y="7712"/>
                    <a:pt x="13583" y="6296"/>
                  </a:cubicBezTo>
                  <a:cubicBezTo>
                    <a:pt x="14509" y="5102"/>
                    <a:pt x="15132" y="3829"/>
                    <a:pt x="14380" y="2314"/>
                  </a:cubicBezTo>
                  <a:cubicBezTo>
                    <a:pt x="13628" y="802"/>
                    <a:pt x="12322" y="157"/>
                    <a:pt x="10685" y="28"/>
                  </a:cubicBezTo>
                  <a:cubicBezTo>
                    <a:pt x="10463" y="10"/>
                    <a:pt x="10240" y="0"/>
                    <a:pt x="100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4"/>
            <p:cNvSpPr/>
            <p:nvPr/>
          </p:nvSpPr>
          <p:spPr>
            <a:xfrm>
              <a:off x="2758156" y="1494112"/>
              <a:ext cx="207542" cy="490326"/>
            </a:xfrm>
            <a:custGeom>
              <a:avLst/>
              <a:gdLst/>
              <a:ahLst/>
              <a:cxnLst/>
              <a:rect l="l" t="t" r="r" b="b"/>
              <a:pathLst>
                <a:path w="13171" h="31117" extrusionOk="0">
                  <a:moveTo>
                    <a:pt x="9558" y="1"/>
                  </a:moveTo>
                  <a:cubicBezTo>
                    <a:pt x="8361" y="1"/>
                    <a:pt x="7060" y="462"/>
                    <a:pt x="6442" y="1332"/>
                  </a:cubicBezTo>
                  <a:cubicBezTo>
                    <a:pt x="5572" y="2560"/>
                    <a:pt x="4816" y="3921"/>
                    <a:pt x="4281" y="5325"/>
                  </a:cubicBezTo>
                  <a:cubicBezTo>
                    <a:pt x="2471" y="10067"/>
                    <a:pt x="1472" y="15033"/>
                    <a:pt x="579" y="20007"/>
                  </a:cubicBezTo>
                  <a:cubicBezTo>
                    <a:pt x="528" y="20299"/>
                    <a:pt x="473" y="20634"/>
                    <a:pt x="414" y="20999"/>
                  </a:cubicBezTo>
                  <a:cubicBezTo>
                    <a:pt x="45" y="23381"/>
                    <a:pt x="1" y="30457"/>
                    <a:pt x="336" y="31117"/>
                  </a:cubicBezTo>
                  <a:cubicBezTo>
                    <a:pt x="3769" y="29885"/>
                    <a:pt x="5417" y="25450"/>
                    <a:pt x="6634" y="22928"/>
                  </a:cubicBezTo>
                  <a:cubicBezTo>
                    <a:pt x="9178" y="17659"/>
                    <a:pt x="11235" y="12169"/>
                    <a:pt x="12780" y="6524"/>
                  </a:cubicBezTo>
                  <a:cubicBezTo>
                    <a:pt x="13020" y="5624"/>
                    <a:pt x="13149" y="4698"/>
                    <a:pt x="13156" y="3769"/>
                  </a:cubicBezTo>
                  <a:cubicBezTo>
                    <a:pt x="13171" y="2110"/>
                    <a:pt x="12209" y="716"/>
                    <a:pt x="10867" y="215"/>
                  </a:cubicBezTo>
                  <a:cubicBezTo>
                    <a:pt x="10477" y="71"/>
                    <a:pt x="10025" y="1"/>
                    <a:pt x="9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4"/>
            <p:cNvSpPr/>
            <p:nvPr/>
          </p:nvSpPr>
          <p:spPr>
            <a:xfrm>
              <a:off x="2758156" y="1494112"/>
              <a:ext cx="207542" cy="490326"/>
            </a:xfrm>
            <a:custGeom>
              <a:avLst/>
              <a:gdLst/>
              <a:ahLst/>
              <a:cxnLst/>
              <a:rect l="l" t="t" r="r" b="b"/>
              <a:pathLst>
                <a:path w="13171" h="31117" extrusionOk="0">
                  <a:moveTo>
                    <a:pt x="9558" y="1"/>
                  </a:moveTo>
                  <a:cubicBezTo>
                    <a:pt x="8361" y="1"/>
                    <a:pt x="7060" y="462"/>
                    <a:pt x="6442" y="1332"/>
                  </a:cubicBezTo>
                  <a:cubicBezTo>
                    <a:pt x="5572" y="2560"/>
                    <a:pt x="4816" y="3921"/>
                    <a:pt x="4281" y="5325"/>
                  </a:cubicBezTo>
                  <a:cubicBezTo>
                    <a:pt x="2471" y="10067"/>
                    <a:pt x="1472" y="15033"/>
                    <a:pt x="579" y="20007"/>
                  </a:cubicBezTo>
                  <a:cubicBezTo>
                    <a:pt x="528" y="20299"/>
                    <a:pt x="473" y="20634"/>
                    <a:pt x="414" y="20999"/>
                  </a:cubicBezTo>
                  <a:cubicBezTo>
                    <a:pt x="45" y="23381"/>
                    <a:pt x="1" y="30457"/>
                    <a:pt x="336" y="31117"/>
                  </a:cubicBezTo>
                  <a:cubicBezTo>
                    <a:pt x="3769" y="29885"/>
                    <a:pt x="5417" y="25450"/>
                    <a:pt x="6634" y="22928"/>
                  </a:cubicBezTo>
                  <a:cubicBezTo>
                    <a:pt x="9178" y="17659"/>
                    <a:pt x="11235" y="12169"/>
                    <a:pt x="12780" y="6524"/>
                  </a:cubicBezTo>
                  <a:cubicBezTo>
                    <a:pt x="13020" y="5624"/>
                    <a:pt x="13149" y="4698"/>
                    <a:pt x="13156" y="3769"/>
                  </a:cubicBezTo>
                  <a:cubicBezTo>
                    <a:pt x="13171" y="2110"/>
                    <a:pt x="12209" y="716"/>
                    <a:pt x="10867" y="215"/>
                  </a:cubicBezTo>
                  <a:cubicBezTo>
                    <a:pt x="10477" y="71"/>
                    <a:pt x="10025" y="1"/>
                    <a:pt x="9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4"/>
            <p:cNvSpPr/>
            <p:nvPr/>
          </p:nvSpPr>
          <p:spPr>
            <a:xfrm>
              <a:off x="2857217" y="1261357"/>
              <a:ext cx="152170" cy="222449"/>
            </a:xfrm>
            <a:custGeom>
              <a:avLst/>
              <a:gdLst/>
              <a:ahLst/>
              <a:cxnLst/>
              <a:rect l="l" t="t" r="r" b="b"/>
              <a:pathLst>
                <a:path w="9657" h="14117" extrusionOk="0">
                  <a:moveTo>
                    <a:pt x="7421" y="1"/>
                  </a:moveTo>
                  <a:cubicBezTo>
                    <a:pt x="6915" y="1"/>
                    <a:pt x="6412" y="199"/>
                    <a:pt x="6003" y="622"/>
                  </a:cubicBezTo>
                  <a:cubicBezTo>
                    <a:pt x="5162" y="1485"/>
                    <a:pt x="4369" y="2421"/>
                    <a:pt x="3709" y="3428"/>
                  </a:cubicBezTo>
                  <a:cubicBezTo>
                    <a:pt x="1810" y="6322"/>
                    <a:pt x="616" y="9501"/>
                    <a:pt x="74" y="12922"/>
                  </a:cubicBezTo>
                  <a:cubicBezTo>
                    <a:pt x="44" y="13118"/>
                    <a:pt x="19" y="13313"/>
                    <a:pt x="0" y="13460"/>
                  </a:cubicBezTo>
                  <a:cubicBezTo>
                    <a:pt x="47" y="13931"/>
                    <a:pt x="264" y="14117"/>
                    <a:pt x="562" y="14117"/>
                  </a:cubicBezTo>
                  <a:cubicBezTo>
                    <a:pt x="567" y="14117"/>
                    <a:pt x="573" y="14117"/>
                    <a:pt x="579" y="14117"/>
                  </a:cubicBezTo>
                  <a:cubicBezTo>
                    <a:pt x="693" y="14109"/>
                    <a:pt x="804" y="14087"/>
                    <a:pt x="911" y="14047"/>
                  </a:cubicBezTo>
                  <a:cubicBezTo>
                    <a:pt x="1372" y="13873"/>
                    <a:pt x="1840" y="13711"/>
                    <a:pt x="2301" y="13531"/>
                  </a:cubicBezTo>
                  <a:cubicBezTo>
                    <a:pt x="2758" y="13354"/>
                    <a:pt x="3204" y="13147"/>
                    <a:pt x="3636" y="12907"/>
                  </a:cubicBezTo>
                  <a:cubicBezTo>
                    <a:pt x="4023" y="12690"/>
                    <a:pt x="4270" y="12133"/>
                    <a:pt x="4465" y="11680"/>
                  </a:cubicBezTo>
                  <a:cubicBezTo>
                    <a:pt x="5147" y="10102"/>
                    <a:pt x="5711" y="8464"/>
                    <a:pt x="6460" y="6920"/>
                  </a:cubicBezTo>
                  <a:cubicBezTo>
                    <a:pt x="6961" y="5895"/>
                    <a:pt x="7699" y="4980"/>
                    <a:pt x="8340" y="4025"/>
                  </a:cubicBezTo>
                  <a:cubicBezTo>
                    <a:pt x="8547" y="3723"/>
                    <a:pt x="8812" y="3461"/>
                    <a:pt x="9008" y="3151"/>
                  </a:cubicBezTo>
                  <a:cubicBezTo>
                    <a:pt x="9657" y="2112"/>
                    <a:pt x="9587" y="1216"/>
                    <a:pt x="8827" y="552"/>
                  </a:cubicBezTo>
                  <a:cubicBezTo>
                    <a:pt x="8414" y="192"/>
                    <a:pt x="7917" y="1"/>
                    <a:pt x="74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4"/>
            <p:cNvSpPr/>
            <p:nvPr/>
          </p:nvSpPr>
          <p:spPr>
            <a:xfrm>
              <a:off x="2857217" y="1261357"/>
              <a:ext cx="152170" cy="222449"/>
            </a:xfrm>
            <a:custGeom>
              <a:avLst/>
              <a:gdLst/>
              <a:ahLst/>
              <a:cxnLst/>
              <a:rect l="l" t="t" r="r" b="b"/>
              <a:pathLst>
                <a:path w="9657" h="14117" extrusionOk="0">
                  <a:moveTo>
                    <a:pt x="7421" y="1"/>
                  </a:moveTo>
                  <a:cubicBezTo>
                    <a:pt x="6915" y="1"/>
                    <a:pt x="6412" y="199"/>
                    <a:pt x="6003" y="622"/>
                  </a:cubicBezTo>
                  <a:cubicBezTo>
                    <a:pt x="5162" y="1485"/>
                    <a:pt x="4369" y="2421"/>
                    <a:pt x="3709" y="3428"/>
                  </a:cubicBezTo>
                  <a:cubicBezTo>
                    <a:pt x="1810" y="6322"/>
                    <a:pt x="616" y="9501"/>
                    <a:pt x="74" y="12922"/>
                  </a:cubicBezTo>
                  <a:cubicBezTo>
                    <a:pt x="44" y="13118"/>
                    <a:pt x="19" y="13313"/>
                    <a:pt x="0" y="13460"/>
                  </a:cubicBezTo>
                  <a:cubicBezTo>
                    <a:pt x="47" y="13931"/>
                    <a:pt x="264" y="14117"/>
                    <a:pt x="562" y="14117"/>
                  </a:cubicBezTo>
                  <a:cubicBezTo>
                    <a:pt x="567" y="14117"/>
                    <a:pt x="573" y="14117"/>
                    <a:pt x="579" y="14117"/>
                  </a:cubicBezTo>
                  <a:cubicBezTo>
                    <a:pt x="693" y="14109"/>
                    <a:pt x="804" y="14087"/>
                    <a:pt x="911" y="14047"/>
                  </a:cubicBezTo>
                  <a:cubicBezTo>
                    <a:pt x="1372" y="13873"/>
                    <a:pt x="1840" y="13711"/>
                    <a:pt x="2301" y="13531"/>
                  </a:cubicBezTo>
                  <a:cubicBezTo>
                    <a:pt x="2758" y="13354"/>
                    <a:pt x="3204" y="13147"/>
                    <a:pt x="3636" y="12907"/>
                  </a:cubicBezTo>
                  <a:cubicBezTo>
                    <a:pt x="4023" y="12690"/>
                    <a:pt x="4270" y="12133"/>
                    <a:pt x="4465" y="11680"/>
                  </a:cubicBezTo>
                  <a:cubicBezTo>
                    <a:pt x="5147" y="10102"/>
                    <a:pt x="5711" y="8464"/>
                    <a:pt x="6460" y="6920"/>
                  </a:cubicBezTo>
                  <a:cubicBezTo>
                    <a:pt x="6961" y="5895"/>
                    <a:pt x="7699" y="4980"/>
                    <a:pt x="8340" y="4025"/>
                  </a:cubicBezTo>
                  <a:cubicBezTo>
                    <a:pt x="8547" y="3723"/>
                    <a:pt x="8812" y="3461"/>
                    <a:pt x="9008" y="3151"/>
                  </a:cubicBezTo>
                  <a:cubicBezTo>
                    <a:pt x="9657" y="2112"/>
                    <a:pt x="9587" y="1216"/>
                    <a:pt x="8827" y="552"/>
                  </a:cubicBezTo>
                  <a:cubicBezTo>
                    <a:pt x="8414" y="192"/>
                    <a:pt x="7917" y="1"/>
                    <a:pt x="74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4"/>
            <p:cNvSpPr/>
            <p:nvPr/>
          </p:nvSpPr>
          <p:spPr>
            <a:xfrm>
              <a:off x="3104579" y="1129034"/>
              <a:ext cx="21966" cy="29955"/>
            </a:xfrm>
            <a:custGeom>
              <a:avLst/>
              <a:gdLst/>
              <a:ahLst/>
              <a:cxnLst/>
              <a:rect l="l" t="t" r="r" b="b"/>
              <a:pathLst>
                <a:path w="1394" h="1901" extrusionOk="0">
                  <a:moveTo>
                    <a:pt x="917" y="0"/>
                  </a:moveTo>
                  <a:cubicBezTo>
                    <a:pt x="842" y="0"/>
                    <a:pt x="772" y="26"/>
                    <a:pt x="716" y="79"/>
                  </a:cubicBezTo>
                  <a:cubicBezTo>
                    <a:pt x="543" y="215"/>
                    <a:pt x="414" y="525"/>
                    <a:pt x="255" y="838"/>
                  </a:cubicBezTo>
                  <a:cubicBezTo>
                    <a:pt x="1" y="1340"/>
                    <a:pt x="115" y="1642"/>
                    <a:pt x="510" y="1841"/>
                  </a:cubicBezTo>
                  <a:cubicBezTo>
                    <a:pt x="588" y="1881"/>
                    <a:pt x="671" y="1900"/>
                    <a:pt x="754" y="1900"/>
                  </a:cubicBezTo>
                  <a:cubicBezTo>
                    <a:pt x="1080" y="1900"/>
                    <a:pt x="1394" y="1604"/>
                    <a:pt x="1376" y="1159"/>
                  </a:cubicBezTo>
                  <a:cubicBezTo>
                    <a:pt x="1372" y="1082"/>
                    <a:pt x="1376" y="989"/>
                    <a:pt x="1380" y="886"/>
                  </a:cubicBezTo>
                  <a:cubicBezTo>
                    <a:pt x="1383" y="779"/>
                    <a:pt x="1383" y="669"/>
                    <a:pt x="1372" y="562"/>
                  </a:cubicBezTo>
                  <a:cubicBezTo>
                    <a:pt x="1369" y="510"/>
                    <a:pt x="1358" y="458"/>
                    <a:pt x="1347" y="407"/>
                  </a:cubicBezTo>
                  <a:cubicBezTo>
                    <a:pt x="1336" y="355"/>
                    <a:pt x="1317" y="307"/>
                    <a:pt x="1295" y="263"/>
                  </a:cubicBezTo>
                  <a:cubicBezTo>
                    <a:pt x="1251" y="167"/>
                    <a:pt x="1177" y="93"/>
                    <a:pt x="1085" y="45"/>
                  </a:cubicBezTo>
                  <a:cubicBezTo>
                    <a:pt x="1041" y="23"/>
                    <a:pt x="993" y="9"/>
                    <a:pt x="945" y="1"/>
                  </a:cubicBezTo>
                  <a:cubicBezTo>
                    <a:pt x="935" y="0"/>
                    <a:pt x="926" y="0"/>
                    <a:pt x="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4"/>
            <p:cNvSpPr/>
            <p:nvPr/>
          </p:nvSpPr>
          <p:spPr>
            <a:xfrm>
              <a:off x="3094180" y="1084396"/>
              <a:ext cx="43774" cy="30979"/>
            </a:xfrm>
            <a:custGeom>
              <a:avLst/>
              <a:gdLst/>
              <a:ahLst/>
              <a:cxnLst/>
              <a:rect l="l" t="t" r="r" b="b"/>
              <a:pathLst>
                <a:path w="2778" h="1966" extrusionOk="0">
                  <a:moveTo>
                    <a:pt x="1798" y="1"/>
                  </a:moveTo>
                  <a:cubicBezTo>
                    <a:pt x="1568" y="1"/>
                    <a:pt x="1322" y="78"/>
                    <a:pt x="1096" y="253"/>
                  </a:cubicBezTo>
                  <a:cubicBezTo>
                    <a:pt x="742" y="526"/>
                    <a:pt x="1" y="733"/>
                    <a:pt x="97" y="1389"/>
                  </a:cubicBezTo>
                  <a:cubicBezTo>
                    <a:pt x="162" y="1835"/>
                    <a:pt x="481" y="1966"/>
                    <a:pt x="939" y="1966"/>
                  </a:cubicBezTo>
                  <a:cubicBezTo>
                    <a:pt x="1155" y="1966"/>
                    <a:pt x="1402" y="1937"/>
                    <a:pt x="1667" y="1898"/>
                  </a:cubicBezTo>
                  <a:cubicBezTo>
                    <a:pt x="2501" y="1776"/>
                    <a:pt x="2777" y="1378"/>
                    <a:pt x="2681" y="722"/>
                  </a:cubicBezTo>
                  <a:cubicBezTo>
                    <a:pt x="2621" y="289"/>
                    <a:pt x="2240" y="1"/>
                    <a:pt x="1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4"/>
            <p:cNvSpPr/>
            <p:nvPr/>
          </p:nvSpPr>
          <p:spPr>
            <a:xfrm>
              <a:off x="2673086" y="1179029"/>
              <a:ext cx="807792" cy="1418868"/>
            </a:xfrm>
            <a:custGeom>
              <a:avLst/>
              <a:gdLst/>
              <a:ahLst/>
              <a:cxnLst/>
              <a:rect l="l" t="t" r="r" b="b"/>
              <a:pathLst>
                <a:path w="51264" h="90044" extrusionOk="0">
                  <a:moveTo>
                    <a:pt x="44522" y="2381"/>
                  </a:moveTo>
                  <a:cubicBezTo>
                    <a:pt x="45106" y="2381"/>
                    <a:pt x="45541" y="2840"/>
                    <a:pt x="45464" y="3369"/>
                  </a:cubicBezTo>
                  <a:lnTo>
                    <a:pt x="45467" y="3369"/>
                  </a:lnTo>
                  <a:cubicBezTo>
                    <a:pt x="45385" y="3930"/>
                    <a:pt x="45096" y="4233"/>
                    <a:pt x="44493" y="4233"/>
                  </a:cubicBezTo>
                  <a:cubicBezTo>
                    <a:pt x="44391" y="4233"/>
                    <a:pt x="44279" y="4224"/>
                    <a:pt x="44158" y="4206"/>
                  </a:cubicBezTo>
                  <a:cubicBezTo>
                    <a:pt x="43325" y="4084"/>
                    <a:pt x="42698" y="3922"/>
                    <a:pt x="42794" y="3266"/>
                  </a:cubicBezTo>
                  <a:cubicBezTo>
                    <a:pt x="42894" y="2610"/>
                    <a:pt x="43661" y="2624"/>
                    <a:pt x="44081" y="2466"/>
                  </a:cubicBezTo>
                  <a:cubicBezTo>
                    <a:pt x="44233" y="2407"/>
                    <a:pt x="44382" y="2381"/>
                    <a:pt x="44522" y="2381"/>
                  </a:cubicBezTo>
                  <a:close/>
                  <a:moveTo>
                    <a:pt x="43716" y="5061"/>
                  </a:moveTo>
                  <a:cubicBezTo>
                    <a:pt x="43755" y="5061"/>
                    <a:pt x="43794" y="5068"/>
                    <a:pt x="43830" y="5084"/>
                  </a:cubicBezTo>
                  <a:cubicBezTo>
                    <a:pt x="43875" y="5102"/>
                    <a:pt x="43915" y="5132"/>
                    <a:pt x="43948" y="5165"/>
                  </a:cubicBezTo>
                  <a:cubicBezTo>
                    <a:pt x="44026" y="5235"/>
                    <a:pt x="44074" y="5331"/>
                    <a:pt x="44088" y="5430"/>
                  </a:cubicBezTo>
                  <a:cubicBezTo>
                    <a:pt x="44103" y="5537"/>
                    <a:pt x="44099" y="5640"/>
                    <a:pt x="44077" y="5744"/>
                  </a:cubicBezTo>
                  <a:cubicBezTo>
                    <a:pt x="44055" y="5847"/>
                    <a:pt x="44026" y="5950"/>
                    <a:pt x="43993" y="6053"/>
                  </a:cubicBezTo>
                  <a:cubicBezTo>
                    <a:pt x="43959" y="6149"/>
                    <a:pt x="43926" y="6238"/>
                    <a:pt x="43908" y="6312"/>
                  </a:cubicBezTo>
                  <a:cubicBezTo>
                    <a:pt x="43814" y="6676"/>
                    <a:pt x="43529" y="6873"/>
                    <a:pt x="43256" y="6873"/>
                  </a:cubicBezTo>
                  <a:cubicBezTo>
                    <a:pt x="43120" y="6873"/>
                    <a:pt x="42988" y="6825"/>
                    <a:pt x="42883" y="6724"/>
                  </a:cubicBezTo>
                  <a:cubicBezTo>
                    <a:pt x="42562" y="6418"/>
                    <a:pt x="42544" y="6098"/>
                    <a:pt x="42931" y="5688"/>
                  </a:cubicBezTo>
                  <a:cubicBezTo>
                    <a:pt x="43170" y="5434"/>
                    <a:pt x="43384" y="5176"/>
                    <a:pt x="43587" y="5087"/>
                  </a:cubicBezTo>
                  <a:cubicBezTo>
                    <a:pt x="43628" y="5070"/>
                    <a:pt x="43672" y="5061"/>
                    <a:pt x="43716" y="5061"/>
                  </a:cubicBezTo>
                  <a:close/>
                  <a:moveTo>
                    <a:pt x="45949" y="5787"/>
                  </a:moveTo>
                  <a:cubicBezTo>
                    <a:pt x="45986" y="5787"/>
                    <a:pt x="46024" y="5790"/>
                    <a:pt x="46061" y="5795"/>
                  </a:cubicBezTo>
                  <a:cubicBezTo>
                    <a:pt x="46717" y="5891"/>
                    <a:pt x="46854" y="6809"/>
                    <a:pt x="46732" y="7643"/>
                  </a:cubicBezTo>
                  <a:lnTo>
                    <a:pt x="46732" y="7646"/>
                  </a:lnTo>
                  <a:cubicBezTo>
                    <a:pt x="46617" y="8432"/>
                    <a:pt x="46650" y="9228"/>
                    <a:pt x="46096" y="9228"/>
                  </a:cubicBezTo>
                  <a:cubicBezTo>
                    <a:pt x="46065" y="9228"/>
                    <a:pt x="46033" y="9226"/>
                    <a:pt x="45998" y="9221"/>
                  </a:cubicBezTo>
                  <a:cubicBezTo>
                    <a:pt x="45342" y="9121"/>
                    <a:pt x="44523" y="8137"/>
                    <a:pt x="44645" y="7303"/>
                  </a:cubicBezTo>
                  <a:cubicBezTo>
                    <a:pt x="44763" y="6517"/>
                    <a:pt x="45334" y="5787"/>
                    <a:pt x="45949" y="5787"/>
                  </a:cubicBezTo>
                  <a:close/>
                  <a:moveTo>
                    <a:pt x="38192" y="7241"/>
                  </a:moveTo>
                  <a:cubicBezTo>
                    <a:pt x="39792" y="7241"/>
                    <a:pt x="41355" y="8113"/>
                    <a:pt x="41618" y="9353"/>
                  </a:cubicBezTo>
                  <a:cubicBezTo>
                    <a:pt x="41965" y="10976"/>
                    <a:pt x="39443" y="10990"/>
                    <a:pt x="38451" y="11510"/>
                  </a:cubicBezTo>
                  <a:lnTo>
                    <a:pt x="38451" y="11514"/>
                  </a:lnTo>
                  <a:cubicBezTo>
                    <a:pt x="37473" y="12027"/>
                    <a:pt x="36831" y="12249"/>
                    <a:pt x="36363" y="12249"/>
                  </a:cubicBezTo>
                  <a:cubicBezTo>
                    <a:pt x="35597" y="12249"/>
                    <a:pt x="35296" y="11655"/>
                    <a:pt x="34756" y="10777"/>
                  </a:cubicBezTo>
                  <a:cubicBezTo>
                    <a:pt x="33908" y="9394"/>
                    <a:pt x="32942" y="8974"/>
                    <a:pt x="36755" y="7499"/>
                  </a:cubicBezTo>
                  <a:cubicBezTo>
                    <a:pt x="37213" y="7322"/>
                    <a:pt x="37704" y="7241"/>
                    <a:pt x="38192" y="7241"/>
                  </a:cubicBezTo>
                  <a:close/>
                  <a:moveTo>
                    <a:pt x="44559" y="11279"/>
                  </a:moveTo>
                  <a:cubicBezTo>
                    <a:pt x="45145" y="11279"/>
                    <a:pt x="45582" y="11737"/>
                    <a:pt x="45504" y="12266"/>
                  </a:cubicBezTo>
                  <a:cubicBezTo>
                    <a:pt x="45422" y="12827"/>
                    <a:pt x="45133" y="13130"/>
                    <a:pt x="44532" y="13130"/>
                  </a:cubicBezTo>
                  <a:cubicBezTo>
                    <a:pt x="44430" y="13130"/>
                    <a:pt x="44319" y="13121"/>
                    <a:pt x="44199" y="13103"/>
                  </a:cubicBezTo>
                  <a:cubicBezTo>
                    <a:pt x="43366" y="12982"/>
                    <a:pt x="42739" y="12819"/>
                    <a:pt x="42831" y="12163"/>
                  </a:cubicBezTo>
                  <a:cubicBezTo>
                    <a:pt x="42927" y="11507"/>
                    <a:pt x="43698" y="11518"/>
                    <a:pt x="44118" y="11363"/>
                  </a:cubicBezTo>
                  <a:cubicBezTo>
                    <a:pt x="44270" y="11305"/>
                    <a:pt x="44419" y="11279"/>
                    <a:pt x="44559" y="11279"/>
                  </a:cubicBezTo>
                  <a:close/>
                  <a:moveTo>
                    <a:pt x="32032" y="10398"/>
                  </a:moveTo>
                  <a:cubicBezTo>
                    <a:pt x="32722" y="10398"/>
                    <a:pt x="33364" y="10776"/>
                    <a:pt x="33765" y="11411"/>
                  </a:cubicBezTo>
                  <a:cubicBezTo>
                    <a:pt x="34303" y="12263"/>
                    <a:pt x="34115" y="13140"/>
                    <a:pt x="33193" y="13948"/>
                  </a:cubicBezTo>
                  <a:cubicBezTo>
                    <a:pt x="32916" y="14191"/>
                    <a:pt x="32585" y="14364"/>
                    <a:pt x="32304" y="14593"/>
                  </a:cubicBezTo>
                  <a:cubicBezTo>
                    <a:pt x="31412" y="15327"/>
                    <a:pt x="30446" y="15987"/>
                    <a:pt x="29672" y="16827"/>
                  </a:cubicBezTo>
                  <a:cubicBezTo>
                    <a:pt x="28507" y="18092"/>
                    <a:pt x="27500" y="19497"/>
                    <a:pt x="26390" y="20813"/>
                  </a:cubicBezTo>
                  <a:cubicBezTo>
                    <a:pt x="26073" y="21189"/>
                    <a:pt x="25679" y="21654"/>
                    <a:pt x="25244" y="21753"/>
                  </a:cubicBezTo>
                  <a:cubicBezTo>
                    <a:pt x="24764" y="21856"/>
                    <a:pt x="24278" y="21926"/>
                    <a:pt x="23787" y="21963"/>
                  </a:cubicBezTo>
                  <a:cubicBezTo>
                    <a:pt x="23297" y="22004"/>
                    <a:pt x="22799" y="22026"/>
                    <a:pt x="22309" y="22056"/>
                  </a:cubicBezTo>
                  <a:cubicBezTo>
                    <a:pt x="22282" y="22057"/>
                    <a:pt x="22255" y="22058"/>
                    <a:pt x="22228" y="22058"/>
                  </a:cubicBezTo>
                  <a:cubicBezTo>
                    <a:pt x="22141" y="22058"/>
                    <a:pt x="22054" y="22049"/>
                    <a:pt x="21969" y="22026"/>
                  </a:cubicBezTo>
                  <a:cubicBezTo>
                    <a:pt x="21678" y="21952"/>
                    <a:pt x="21512" y="21709"/>
                    <a:pt x="21601" y="21237"/>
                  </a:cubicBezTo>
                  <a:cubicBezTo>
                    <a:pt x="21663" y="21101"/>
                    <a:pt x="21745" y="20920"/>
                    <a:pt x="21829" y="20743"/>
                  </a:cubicBezTo>
                  <a:cubicBezTo>
                    <a:pt x="23330" y="17620"/>
                    <a:pt x="25387" y="14917"/>
                    <a:pt x="28038" y="12694"/>
                  </a:cubicBezTo>
                  <a:cubicBezTo>
                    <a:pt x="28960" y="11920"/>
                    <a:pt x="29989" y="11249"/>
                    <a:pt x="31040" y="10666"/>
                  </a:cubicBezTo>
                  <a:cubicBezTo>
                    <a:pt x="31367" y="10483"/>
                    <a:pt x="31705" y="10398"/>
                    <a:pt x="32032" y="10398"/>
                  </a:cubicBezTo>
                  <a:close/>
                  <a:moveTo>
                    <a:pt x="38101" y="13255"/>
                  </a:moveTo>
                  <a:cubicBezTo>
                    <a:pt x="38440" y="13255"/>
                    <a:pt x="38779" y="13282"/>
                    <a:pt x="39114" y="13335"/>
                  </a:cubicBezTo>
                  <a:cubicBezTo>
                    <a:pt x="39682" y="13428"/>
                    <a:pt x="40239" y="13579"/>
                    <a:pt x="40774" y="13789"/>
                  </a:cubicBezTo>
                  <a:cubicBezTo>
                    <a:pt x="42304" y="14383"/>
                    <a:pt x="43369" y="15382"/>
                    <a:pt x="43653" y="17045"/>
                  </a:cubicBezTo>
                  <a:lnTo>
                    <a:pt x="43657" y="17045"/>
                  </a:lnTo>
                  <a:cubicBezTo>
                    <a:pt x="43941" y="18711"/>
                    <a:pt x="42979" y="19755"/>
                    <a:pt x="41747" y="20629"/>
                  </a:cubicBezTo>
                  <a:cubicBezTo>
                    <a:pt x="40287" y="21672"/>
                    <a:pt x="38694" y="22380"/>
                    <a:pt x="36954" y="22878"/>
                  </a:cubicBezTo>
                  <a:cubicBezTo>
                    <a:pt x="35586" y="23269"/>
                    <a:pt x="34233" y="23700"/>
                    <a:pt x="32880" y="24142"/>
                  </a:cubicBezTo>
                  <a:cubicBezTo>
                    <a:pt x="31526" y="24589"/>
                    <a:pt x="30177" y="25042"/>
                    <a:pt x="28820" y="25485"/>
                  </a:cubicBezTo>
                  <a:cubicBezTo>
                    <a:pt x="28488" y="24954"/>
                    <a:pt x="28193" y="24386"/>
                    <a:pt x="27836" y="23870"/>
                  </a:cubicBezTo>
                  <a:cubicBezTo>
                    <a:pt x="27718" y="23700"/>
                    <a:pt x="27592" y="23534"/>
                    <a:pt x="27456" y="23379"/>
                  </a:cubicBezTo>
                  <a:cubicBezTo>
                    <a:pt x="26999" y="22867"/>
                    <a:pt x="27017" y="22468"/>
                    <a:pt x="27327" y="21960"/>
                  </a:cubicBezTo>
                  <a:cubicBezTo>
                    <a:pt x="29152" y="18955"/>
                    <a:pt x="31453" y="16392"/>
                    <a:pt x="34399" y="14434"/>
                  </a:cubicBezTo>
                  <a:cubicBezTo>
                    <a:pt x="35405" y="13763"/>
                    <a:pt x="36438" y="13387"/>
                    <a:pt x="37500" y="13284"/>
                  </a:cubicBezTo>
                  <a:cubicBezTo>
                    <a:pt x="37700" y="13265"/>
                    <a:pt x="37901" y="13255"/>
                    <a:pt x="38101" y="13255"/>
                  </a:cubicBezTo>
                  <a:close/>
                  <a:moveTo>
                    <a:pt x="40270" y="23776"/>
                  </a:moveTo>
                  <a:cubicBezTo>
                    <a:pt x="40605" y="23776"/>
                    <a:pt x="40939" y="23787"/>
                    <a:pt x="41268" y="23803"/>
                  </a:cubicBezTo>
                  <a:cubicBezTo>
                    <a:pt x="41766" y="23829"/>
                    <a:pt x="42485" y="24216"/>
                    <a:pt x="42687" y="24636"/>
                  </a:cubicBezTo>
                  <a:lnTo>
                    <a:pt x="42687" y="24640"/>
                  </a:lnTo>
                  <a:cubicBezTo>
                    <a:pt x="43498" y="26355"/>
                    <a:pt x="43646" y="28121"/>
                    <a:pt x="42448" y="29773"/>
                  </a:cubicBezTo>
                  <a:cubicBezTo>
                    <a:pt x="41327" y="31310"/>
                    <a:pt x="39852" y="32361"/>
                    <a:pt x="38005" y="32833"/>
                  </a:cubicBezTo>
                  <a:cubicBezTo>
                    <a:pt x="34970" y="33611"/>
                    <a:pt x="31932" y="34367"/>
                    <a:pt x="28886" y="35108"/>
                  </a:cubicBezTo>
                  <a:cubicBezTo>
                    <a:pt x="27117" y="35543"/>
                    <a:pt x="25339" y="35934"/>
                    <a:pt x="23562" y="36343"/>
                  </a:cubicBezTo>
                  <a:lnTo>
                    <a:pt x="23470" y="36162"/>
                  </a:lnTo>
                  <a:cubicBezTo>
                    <a:pt x="24023" y="35381"/>
                    <a:pt x="24580" y="34606"/>
                    <a:pt x="25118" y="33814"/>
                  </a:cubicBezTo>
                  <a:cubicBezTo>
                    <a:pt x="25465" y="33305"/>
                    <a:pt x="25815" y="32800"/>
                    <a:pt x="26151" y="32287"/>
                  </a:cubicBezTo>
                  <a:cubicBezTo>
                    <a:pt x="26490" y="31778"/>
                    <a:pt x="26818" y="31259"/>
                    <a:pt x="27124" y="30731"/>
                  </a:cubicBezTo>
                  <a:cubicBezTo>
                    <a:pt x="27581" y="29935"/>
                    <a:pt x="27983" y="29113"/>
                    <a:pt x="28285" y="28235"/>
                  </a:cubicBezTo>
                  <a:cubicBezTo>
                    <a:pt x="28389" y="27944"/>
                    <a:pt x="28477" y="27645"/>
                    <a:pt x="28555" y="27339"/>
                  </a:cubicBezTo>
                  <a:cubicBezTo>
                    <a:pt x="28614" y="27111"/>
                    <a:pt x="28945" y="26860"/>
                    <a:pt x="29204" y="26775"/>
                  </a:cubicBezTo>
                  <a:cubicBezTo>
                    <a:pt x="32102" y="25838"/>
                    <a:pt x="34992" y="24865"/>
                    <a:pt x="37927" y="24047"/>
                  </a:cubicBezTo>
                  <a:cubicBezTo>
                    <a:pt x="38672" y="23839"/>
                    <a:pt x="39474" y="23776"/>
                    <a:pt x="40270" y="23776"/>
                  </a:cubicBezTo>
                  <a:close/>
                  <a:moveTo>
                    <a:pt x="22976" y="23229"/>
                  </a:moveTo>
                  <a:cubicBezTo>
                    <a:pt x="23917" y="23229"/>
                    <a:pt x="24897" y="23519"/>
                    <a:pt x="25553" y="24017"/>
                  </a:cubicBezTo>
                  <a:cubicBezTo>
                    <a:pt x="26696" y="24880"/>
                    <a:pt x="27216" y="26491"/>
                    <a:pt x="26726" y="28077"/>
                  </a:cubicBezTo>
                  <a:cubicBezTo>
                    <a:pt x="26449" y="28965"/>
                    <a:pt x="26062" y="29817"/>
                    <a:pt x="25575" y="30606"/>
                  </a:cubicBezTo>
                  <a:cubicBezTo>
                    <a:pt x="22475" y="35569"/>
                    <a:pt x="18924" y="40237"/>
                    <a:pt x="14975" y="44551"/>
                  </a:cubicBezTo>
                  <a:cubicBezTo>
                    <a:pt x="13084" y="46619"/>
                    <a:pt x="10230" y="50395"/>
                    <a:pt x="6587" y="50590"/>
                  </a:cubicBezTo>
                  <a:lnTo>
                    <a:pt x="6192" y="48400"/>
                  </a:lnTo>
                  <a:cubicBezTo>
                    <a:pt x="6200" y="48400"/>
                    <a:pt x="6296" y="48193"/>
                    <a:pt x="6447" y="47851"/>
                  </a:cubicBezTo>
                  <a:cubicBezTo>
                    <a:pt x="7040" y="46523"/>
                    <a:pt x="8534" y="43094"/>
                    <a:pt x="9570" y="40919"/>
                  </a:cubicBezTo>
                  <a:cubicBezTo>
                    <a:pt x="9728" y="40587"/>
                    <a:pt x="9879" y="40281"/>
                    <a:pt x="10012" y="40019"/>
                  </a:cubicBezTo>
                  <a:cubicBezTo>
                    <a:pt x="12298" y="35506"/>
                    <a:pt x="14680" y="31041"/>
                    <a:pt x="17777" y="27018"/>
                  </a:cubicBezTo>
                  <a:cubicBezTo>
                    <a:pt x="18695" y="25824"/>
                    <a:pt x="19809" y="24740"/>
                    <a:pt x="20996" y="23814"/>
                  </a:cubicBezTo>
                  <a:cubicBezTo>
                    <a:pt x="21512" y="23410"/>
                    <a:pt x="22232" y="23229"/>
                    <a:pt x="22976" y="23229"/>
                  </a:cubicBezTo>
                  <a:close/>
                  <a:moveTo>
                    <a:pt x="41823" y="33546"/>
                  </a:moveTo>
                  <a:cubicBezTo>
                    <a:pt x="42607" y="33546"/>
                    <a:pt x="42834" y="33991"/>
                    <a:pt x="42824" y="34905"/>
                  </a:cubicBezTo>
                  <a:lnTo>
                    <a:pt x="42827" y="34905"/>
                  </a:lnTo>
                  <a:cubicBezTo>
                    <a:pt x="42816" y="35661"/>
                    <a:pt x="42798" y="36439"/>
                    <a:pt x="42953" y="37173"/>
                  </a:cubicBezTo>
                  <a:cubicBezTo>
                    <a:pt x="43351" y="39024"/>
                    <a:pt x="43203" y="39732"/>
                    <a:pt x="41518" y="40591"/>
                  </a:cubicBezTo>
                  <a:cubicBezTo>
                    <a:pt x="38687" y="42036"/>
                    <a:pt x="35877" y="43684"/>
                    <a:pt x="32861" y="44599"/>
                  </a:cubicBezTo>
                  <a:cubicBezTo>
                    <a:pt x="25896" y="46708"/>
                    <a:pt x="18817" y="48429"/>
                    <a:pt x="11778" y="50295"/>
                  </a:cubicBezTo>
                  <a:cubicBezTo>
                    <a:pt x="10510" y="50631"/>
                    <a:pt x="9219" y="50892"/>
                    <a:pt x="7936" y="51187"/>
                  </a:cubicBezTo>
                  <a:cubicBezTo>
                    <a:pt x="7922" y="51136"/>
                    <a:pt x="7903" y="51088"/>
                    <a:pt x="7888" y="51036"/>
                  </a:cubicBezTo>
                  <a:cubicBezTo>
                    <a:pt x="8073" y="50937"/>
                    <a:pt x="8250" y="50811"/>
                    <a:pt x="8445" y="50738"/>
                  </a:cubicBezTo>
                  <a:cubicBezTo>
                    <a:pt x="10624" y="49904"/>
                    <a:pt x="12460" y="48603"/>
                    <a:pt x="14027" y="46870"/>
                  </a:cubicBezTo>
                  <a:cubicBezTo>
                    <a:pt x="16225" y="44444"/>
                    <a:pt x="18500" y="42084"/>
                    <a:pt x="20701" y="39658"/>
                  </a:cubicBezTo>
                  <a:cubicBezTo>
                    <a:pt x="21837" y="38408"/>
                    <a:pt x="23171" y="37497"/>
                    <a:pt x="24790" y="37069"/>
                  </a:cubicBezTo>
                  <a:cubicBezTo>
                    <a:pt x="28226" y="36155"/>
                    <a:pt x="31655" y="35211"/>
                    <a:pt x="35121" y="34448"/>
                  </a:cubicBezTo>
                  <a:cubicBezTo>
                    <a:pt x="37234" y="33980"/>
                    <a:pt x="39409" y="33773"/>
                    <a:pt x="41566" y="33559"/>
                  </a:cubicBezTo>
                  <a:cubicBezTo>
                    <a:pt x="41658" y="33550"/>
                    <a:pt x="41743" y="33546"/>
                    <a:pt x="41823" y="33546"/>
                  </a:cubicBezTo>
                  <a:close/>
                  <a:moveTo>
                    <a:pt x="32704" y="48906"/>
                  </a:moveTo>
                  <a:cubicBezTo>
                    <a:pt x="33484" y="48906"/>
                    <a:pt x="34270" y="48978"/>
                    <a:pt x="35062" y="49108"/>
                  </a:cubicBezTo>
                  <a:cubicBezTo>
                    <a:pt x="35063" y="49105"/>
                    <a:pt x="35068" y="49104"/>
                    <a:pt x="35077" y="49104"/>
                  </a:cubicBezTo>
                  <a:cubicBezTo>
                    <a:pt x="35334" y="49104"/>
                    <a:pt x="38898" y="50225"/>
                    <a:pt x="40645" y="50963"/>
                  </a:cubicBezTo>
                  <a:lnTo>
                    <a:pt x="40648" y="50963"/>
                  </a:lnTo>
                  <a:cubicBezTo>
                    <a:pt x="41043" y="51128"/>
                    <a:pt x="41566" y="51770"/>
                    <a:pt x="41496" y="52065"/>
                  </a:cubicBezTo>
                  <a:cubicBezTo>
                    <a:pt x="41401" y="52471"/>
                    <a:pt x="40836" y="52939"/>
                    <a:pt x="40394" y="53046"/>
                  </a:cubicBezTo>
                  <a:cubicBezTo>
                    <a:pt x="39273" y="53315"/>
                    <a:pt x="38130" y="53477"/>
                    <a:pt x="36980" y="53536"/>
                  </a:cubicBezTo>
                  <a:cubicBezTo>
                    <a:pt x="34391" y="53669"/>
                    <a:pt x="31799" y="53720"/>
                    <a:pt x="29207" y="53791"/>
                  </a:cubicBezTo>
                  <a:cubicBezTo>
                    <a:pt x="29134" y="53793"/>
                    <a:pt x="29061" y="53794"/>
                    <a:pt x="28988" y="53794"/>
                  </a:cubicBezTo>
                  <a:cubicBezTo>
                    <a:pt x="28584" y="53794"/>
                    <a:pt x="28180" y="53760"/>
                    <a:pt x="27780" y="53691"/>
                  </a:cubicBezTo>
                  <a:cubicBezTo>
                    <a:pt x="26947" y="53532"/>
                    <a:pt x="26541" y="52968"/>
                    <a:pt x="26482" y="52139"/>
                  </a:cubicBezTo>
                  <a:cubicBezTo>
                    <a:pt x="26416" y="51169"/>
                    <a:pt x="27006" y="50376"/>
                    <a:pt x="28260" y="49820"/>
                  </a:cubicBezTo>
                  <a:cubicBezTo>
                    <a:pt x="29705" y="49177"/>
                    <a:pt x="31191" y="48906"/>
                    <a:pt x="32704" y="48906"/>
                  </a:cubicBezTo>
                  <a:close/>
                  <a:moveTo>
                    <a:pt x="24557" y="49991"/>
                  </a:moveTo>
                  <a:cubicBezTo>
                    <a:pt x="24958" y="49991"/>
                    <a:pt x="25199" y="50236"/>
                    <a:pt x="25269" y="50786"/>
                  </a:cubicBezTo>
                  <a:cubicBezTo>
                    <a:pt x="25513" y="52695"/>
                    <a:pt x="24602" y="54052"/>
                    <a:pt x="22674" y="54425"/>
                  </a:cubicBezTo>
                  <a:cubicBezTo>
                    <a:pt x="20347" y="54875"/>
                    <a:pt x="18010" y="55299"/>
                    <a:pt x="15661" y="55623"/>
                  </a:cubicBezTo>
                  <a:cubicBezTo>
                    <a:pt x="13902" y="55863"/>
                    <a:pt x="12121" y="55988"/>
                    <a:pt x="10344" y="56047"/>
                  </a:cubicBezTo>
                  <a:cubicBezTo>
                    <a:pt x="10328" y="56048"/>
                    <a:pt x="10311" y="56048"/>
                    <a:pt x="10294" y="56048"/>
                  </a:cubicBezTo>
                  <a:cubicBezTo>
                    <a:pt x="9449" y="56048"/>
                    <a:pt x="7844" y="55432"/>
                    <a:pt x="7844" y="55299"/>
                  </a:cubicBezTo>
                  <a:cubicBezTo>
                    <a:pt x="9500" y="54856"/>
                    <a:pt x="11151" y="54406"/>
                    <a:pt x="12807" y="53968"/>
                  </a:cubicBezTo>
                  <a:lnTo>
                    <a:pt x="12811" y="53968"/>
                  </a:lnTo>
                  <a:cubicBezTo>
                    <a:pt x="16413" y="53013"/>
                    <a:pt x="20060" y="52190"/>
                    <a:pt x="23371" y="50373"/>
                  </a:cubicBezTo>
                  <a:cubicBezTo>
                    <a:pt x="23618" y="50240"/>
                    <a:pt x="23879" y="50133"/>
                    <a:pt x="24152" y="50055"/>
                  </a:cubicBezTo>
                  <a:cubicBezTo>
                    <a:pt x="24301" y="50013"/>
                    <a:pt x="24436" y="49991"/>
                    <a:pt x="24557" y="49991"/>
                  </a:cubicBezTo>
                  <a:close/>
                  <a:moveTo>
                    <a:pt x="32751" y="54564"/>
                  </a:moveTo>
                  <a:cubicBezTo>
                    <a:pt x="35793" y="54564"/>
                    <a:pt x="38837" y="54664"/>
                    <a:pt x="41880" y="54683"/>
                  </a:cubicBezTo>
                  <a:cubicBezTo>
                    <a:pt x="43100" y="54690"/>
                    <a:pt x="43878" y="55332"/>
                    <a:pt x="44413" y="56357"/>
                  </a:cubicBezTo>
                  <a:cubicBezTo>
                    <a:pt x="44638" y="56777"/>
                    <a:pt x="44841" y="57212"/>
                    <a:pt x="45021" y="57658"/>
                  </a:cubicBezTo>
                  <a:cubicBezTo>
                    <a:pt x="45774" y="59608"/>
                    <a:pt x="45690" y="60271"/>
                    <a:pt x="44290" y="60271"/>
                  </a:cubicBezTo>
                  <a:cubicBezTo>
                    <a:pt x="43961" y="60271"/>
                    <a:pt x="43559" y="60235"/>
                    <a:pt x="43078" y="60169"/>
                  </a:cubicBezTo>
                  <a:cubicBezTo>
                    <a:pt x="42577" y="60099"/>
                    <a:pt x="42075" y="60003"/>
                    <a:pt x="41577" y="59900"/>
                  </a:cubicBezTo>
                  <a:cubicBezTo>
                    <a:pt x="40084" y="59594"/>
                    <a:pt x="33105" y="58599"/>
                    <a:pt x="31106" y="58492"/>
                  </a:cubicBezTo>
                  <a:cubicBezTo>
                    <a:pt x="30726" y="58473"/>
                    <a:pt x="30350" y="58399"/>
                    <a:pt x="29993" y="58267"/>
                  </a:cubicBezTo>
                  <a:cubicBezTo>
                    <a:pt x="29768" y="58186"/>
                    <a:pt x="29554" y="58075"/>
                    <a:pt x="29355" y="57939"/>
                  </a:cubicBezTo>
                  <a:cubicBezTo>
                    <a:pt x="29255" y="57872"/>
                    <a:pt x="29159" y="57798"/>
                    <a:pt x="29071" y="57721"/>
                  </a:cubicBezTo>
                  <a:cubicBezTo>
                    <a:pt x="28883" y="57559"/>
                    <a:pt x="28717" y="57374"/>
                    <a:pt x="28577" y="57172"/>
                  </a:cubicBezTo>
                  <a:cubicBezTo>
                    <a:pt x="28521" y="57091"/>
                    <a:pt x="28481" y="57002"/>
                    <a:pt x="28455" y="56910"/>
                  </a:cubicBezTo>
                  <a:cubicBezTo>
                    <a:pt x="28392" y="56655"/>
                    <a:pt x="28370" y="56394"/>
                    <a:pt x="28392" y="56136"/>
                  </a:cubicBezTo>
                  <a:cubicBezTo>
                    <a:pt x="28400" y="55988"/>
                    <a:pt x="28422" y="55844"/>
                    <a:pt x="28455" y="55704"/>
                  </a:cubicBezTo>
                  <a:cubicBezTo>
                    <a:pt x="28592" y="55133"/>
                    <a:pt x="28927" y="54628"/>
                    <a:pt x="29535" y="54609"/>
                  </a:cubicBezTo>
                  <a:cubicBezTo>
                    <a:pt x="30607" y="54576"/>
                    <a:pt x="31679" y="54564"/>
                    <a:pt x="32751" y="54564"/>
                  </a:cubicBezTo>
                  <a:close/>
                  <a:moveTo>
                    <a:pt x="32485" y="59583"/>
                  </a:moveTo>
                  <a:lnTo>
                    <a:pt x="32485" y="59583"/>
                  </a:lnTo>
                  <a:cubicBezTo>
                    <a:pt x="32916" y="59612"/>
                    <a:pt x="33134" y="59620"/>
                    <a:pt x="33352" y="59642"/>
                  </a:cubicBezTo>
                  <a:cubicBezTo>
                    <a:pt x="34130" y="59730"/>
                    <a:pt x="34908" y="59801"/>
                    <a:pt x="35685" y="59882"/>
                  </a:cubicBezTo>
                  <a:cubicBezTo>
                    <a:pt x="36463" y="59963"/>
                    <a:pt x="37238" y="60055"/>
                    <a:pt x="38008" y="60180"/>
                  </a:cubicBezTo>
                  <a:cubicBezTo>
                    <a:pt x="38399" y="60243"/>
                    <a:pt x="38790" y="60313"/>
                    <a:pt x="39181" y="60383"/>
                  </a:cubicBezTo>
                  <a:cubicBezTo>
                    <a:pt x="40350" y="60593"/>
                    <a:pt x="41507" y="60862"/>
                    <a:pt x="42650" y="61187"/>
                  </a:cubicBezTo>
                  <a:cubicBezTo>
                    <a:pt x="44206" y="61640"/>
                    <a:pt x="45663" y="62370"/>
                    <a:pt x="46806" y="63576"/>
                  </a:cubicBezTo>
                  <a:cubicBezTo>
                    <a:pt x="47558" y="64380"/>
                    <a:pt x="46115" y="65828"/>
                    <a:pt x="44094" y="65828"/>
                  </a:cubicBezTo>
                  <a:cubicBezTo>
                    <a:pt x="43668" y="65828"/>
                    <a:pt x="43216" y="65763"/>
                    <a:pt x="42754" y="65615"/>
                  </a:cubicBezTo>
                  <a:cubicBezTo>
                    <a:pt x="40906" y="65022"/>
                    <a:pt x="39085" y="64328"/>
                    <a:pt x="37271" y="63646"/>
                  </a:cubicBezTo>
                  <a:cubicBezTo>
                    <a:pt x="37127" y="63591"/>
                    <a:pt x="36983" y="63539"/>
                    <a:pt x="36840" y="63484"/>
                  </a:cubicBezTo>
                  <a:cubicBezTo>
                    <a:pt x="36552" y="63377"/>
                    <a:pt x="36275" y="63244"/>
                    <a:pt x="36010" y="63089"/>
                  </a:cubicBezTo>
                  <a:cubicBezTo>
                    <a:pt x="35885" y="63016"/>
                    <a:pt x="35763" y="62927"/>
                    <a:pt x="35652" y="62828"/>
                  </a:cubicBezTo>
                  <a:cubicBezTo>
                    <a:pt x="34742" y="62013"/>
                    <a:pt x="33938" y="61080"/>
                    <a:pt x="33090" y="60199"/>
                  </a:cubicBezTo>
                  <a:cubicBezTo>
                    <a:pt x="32939" y="60040"/>
                    <a:pt x="32784" y="59889"/>
                    <a:pt x="32485" y="59583"/>
                  </a:cubicBezTo>
                  <a:close/>
                  <a:moveTo>
                    <a:pt x="24381" y="55054"/>
                  </a:moveTo>
                  <a:cubicBezTo>
                    <a:pt x="25660" y="55054"/>
                    <a:pt x="26699" y="55628"/>
                    <a:pt x="27519" y="56914"/>
                  </a:cubicBezTo>
                  <a:cubicBezTo>
                    <a:pt x="28389" y="58270"/>
                    <a:pt x="29620" y="59229"/>
                    <a:pt x="31058" y="59992"/>
                  </a:cubicBezTo>
                  <a:cubicBezTo>
                    <a:pt x="33156" y="61098"/>
                    <a:pt x="34251" y="62960"/>
                    <a:pt x="34565" y="65287"/>
                  </a:cubicBezTo>
                  <a:cubicBezTo>
                    <a:pt x="34694" y="66264"/>
                    <a:pt x="34425" y="66725"/>
                    <a:pt x="33447" y="66799"/>
                  </a:cubicBezTo>
                  <a:cubicBezTo>
                    <a:pt x="33089" y="66827"/>
                    <a:pt x="32727" y="66842"/>
                    <a:pt x="32363" y="66842"/>
                  </a:cubicBezTo>
                  <a:cubicBezTo>
                    <a:pt x="31681" y="66842"/>
                    <a:pt x="30995" y="66789"/>
                    <a:pt x="30332" y="66666"/>
                  </a:cubicBezTo>
                  <a:cubicBezTo>
                    <a:pt x="28167" y="66268"/>
                    <a:pt x="26033" y="65700"/>
                    <a:pt x="23872" y="65265"/>
                  </a:cubicBezTo>
                  <a:cubicBezTo>
                    <a:pt x="19226" y="64325"/>
                    <a:pt x="14960" y="62551"/>
                    <a:pt x="11218" y="59616"/>
                  </a:cubicBezTo>
                  <a:cubicBezTo>
                    <a:pt x="10119" y="58757"/>
                    <a:pt x="9113" y="57784"/>
                    <a:pt x="8025" y="56825"/>
                  </a:cubicBezTo>
                  <a:cubicBezTo>
                    <a:pt x="8239" y="56689"/>
                    <a:pt x="8781" y="56678"/>
                    <a:pt x="9006" y="56678"/>
                  </a:cubicBezTo>
                  <a:cubicBezTo>
                    <a:pt x="9139" y="56677"/>
                    <a:pt x="9272" y="56676"/>
                    <a:pt x="9405" y="56676"/>
                  </a:cubicBezTo>
                  <a:cubicBezTo>
                    <a:pt x="10712" y="56676"/>
                    <a:pt x="12021" y="56708"/>
                    <a:pt x="13327" y="56708"/>
                  </a:cubicBezTo>
                  <a:cubicBezTo>
                    <a:pt x="14567" y="56708"/>
                    <a:pt x="15805" y="56680"/>
                    <a:pt x="17036" y="56567"/>
                  </a:cubicBezTo>
                  <a:cubicBezTo>
                    <a:pt x="19071" y="56383"/>
                    <a:pt x="21070" y="55726"/>
                    <a:pt x="23068" y="55229"/>
                  </a:cubicBezTo>
                  <a:cubicBezTo>
                    <a:pt x="23531" y="55113"/>
                    <a:pt x="23969" y="55054"/>
                    <a:pt x="24381" y="55054"/>
                  </a:cubicBezTo>
                  <a:close/>
                  <a:moveTo>
                    <a:pt x="36086" y="64715"/>
                  </a:moveTo>
                  <a:cubicBezTo>
                    <a:pt x="36210" y="64715"/>
                    <a:pt x="36358" y="64738"/>
                    <a:pt x="36534" y="64782"/>
                  </a:cubicBezTo>
                  <a:cubicBezTo>
                    <a:pt x="38112" y="65180"/>
                    <a:pt x="39679" y="65641"/>
                    <a:pt x="41205" y="66205"/>
                  </a:cubicBezTo>
                  <a:cubicBezTo>
                    <a:pt x="42669" y="66743"/>
                    <a:pt x="44000" y="67562"/>
                    <a:pt x="45018" y="68786"/>
                  </a:cubicBezTo>
                  <a:cubicBezTo>
                    <a:pt x="45611" y="69501"/>
                    <a:pt x="46024" y="70290"/>
                    <a:pt x="45644" y="71260"/>
                  </a:cubicBezTo>
                  <a:cubicBezTo>
                    <a:pt x="45368" y="71972"/>
                    <a:pt x="44195" y="72827"/>
                    <a:pt x="43023" y="73244"/>
                  </a:cubicBezTo>
                  <a:cubicBezTo>
                    <a:pt x="42715" y="73352"/>
                    <a:pt x="42394" y="73406"/>
                    <a:pt x="42074" y="73406"/>
                  </a:cubicBezTo>
                  <a:cubicBezTo>
                    <a:pt x="41444" y="73406"/>
                    <a:pt x="40824" y="73195"/>
                    <a:pt x="40342" y="72772"/>
                  </a:cubicBezTo>
                  <a:cubicBezTo>
                    <a:pt x="40246" y="72691"/>
                    <a:pt x="40162" y="72602"/>
                    <a:pt x="40084" y="72506"/>
                  </a:cubicBezTo>
                  <a:cubicBezTo>
                    <a:pt x="39387" y="71636"/>
                    <a:pt x="38709" y="70755"/>
                    <a:pt x="38042" y="69859"/>
                  </a:cubicBezTo>
                  <a:cubicBezTo>
                    <a:pt x="37378" y="68967"/>
                    <a:pt x="36722" y="68067"/>
                    <a:pt x="36076" y="67160"/>
                  </a:cubicBezTo>
                  <a:cubicBezTo>
                    <a:pt x="36003" y="67057"/>
                    <a:pt x="35944" y="66946"/>
                    <a:pt x="35899" y="66832"/>
                  </a:cubicBezTo>
                  <a:cubicBezTo>
                    <a:pt x="35752" y="66482"/>
                    <a:pt x="35685" y="66069"/>
                    <a:pt x="35623" y="65693"/>
                  </a:cubicBezTo>
                  <a:cubicBezTo>
                    <a:pt x="35503" y="65031"/>
                    <a:pt x="35621" y="64715"/>
                    <a:pt x="36086" y="64715"/>
                  </a:cubicBezTo>
                  <a:close/>
                  <a:moveTo>
                    <a:pt x="28075" y="67975"/>
                  </a:moveTo>
                  <a:cubicBezTo>
                    <a:pt x="28481" y="68034"/>
                    <a:pt x="31578" y="67964"/>
                    <a:pt x="33237" y="68211"/>
                  </a:cubicBezTo>
                  <a:cubicBezTo>
                    <a:pt x="33750" y="68288"/>
                    <a:pt x="34310" y="68384"/>
                    <a:pt x="34808" y="68565"/>
                  </a:cubicBezTo>
                  <a:cubicBezTo>
                    <a:pt x="35099" y="68664"/>
                    <a:pt x="35376" y="68808"/>
                    <a:pt x="35623" y="68989"/>
                  </a:cubicBezTo>
                  <a:cubicBezTo>
                    <a:pt x="36696" y="69818"/>
                    <a:pt x="37595" y="70810"/>
                    <a:pt x="38396" y="71880"/>
                  </a:cubicBezTo>
                  <a:cubicBezTo>
                    <a:pt x="39196" y="72945"/>
                    <a:pt x="39904" y="74092"/>
                    <a:pt x="40597" y="75239"/>
                  </a:cubicBezTo>
                  <a:cubicBezTo>
                    <a:pt x="41087" y="76046"/>
                    <a:pt x="40814" y="76817"/>
                    <a:pt x="40007" y="77314"/>
                  </a:cubicBezTo>
                  <a:cubicBezTo>
                    <a:pt x="39146" y="77845"/>
                    <a:pt x="38221" y="78061"/>
                    <a:pt x="37269" y="78061"/>
                  </a:cubicBezTo>
                  <a:cubicBezTo>
                    <a:pt x="36839" y="78061"/>
                    <a:pt x="36403" y="78017"/>
                    <a:pt x="35966" y="77937"/>
                  </a:cubicBezTo>
                  <a:cubicBezTo>
                    <a:pt x="35265" y="77812"/>
                    <a:pt x="34852" y="77373"/>
                    <a:pt x="34524" y="76853"/>
                  </a:cubicBezTo>
                  <a:cubicBezTo>
                    <a:pt x="34391" y="76647"/>
                    <a:pt x="34270" y="76426"/>
                    <a:pt x="34155" y="76208"/>
                  </a:cubicBezTo>
                  <a:cubicBezTo>
                    <a:pt x="34093" y="76098"/>
                    <a:pt x="34034" y="75991"/>
                    <a:pt x="33971" y="75880"/>
                  </a:cubicBezTo>
                  <a:cubicBezTo>
                    <a:pt x="33919" y="75788"/>
                    <a:pt x="33871" y="75692"/>
                    <a:pt x="33824" y="75596"/>
                  </a:cubicBezTo>
                  <a:cubicBezTo>
                    <a:pt x="33680" y="75309"/>
                    <a:pt x="33551" y="75010"/>
                    <a:pt x="33370" y="74748"/>
                  </a:cubicBezTo>
                  <a:cubicBezTo>
                    <a:pt x="32666" y="73712"/>
                    <a:pt x="32068" y="72204"/>
                    <a:pt x="31272" y="71245"/>
                  </a:cubicBezTo>
                  <a:cubicBezTo>
                    <a:pt x="30147" y="69888"/>
                    <a:pt x="29410" y="69464"/>
                    <a:pt x="28075" y="67975"/>
                  </a:cubicBezTo>
                  <a:close/>
                  <a:moveTo>
                    <a:pt x="37272" y="80273"/>
                  </a:moveTo>
                  <a:cubicBezTo>
                    <a:pt x="37350" y="80273"/>
                    <a:pt x="37426" y="80305"/>
                    <a:pt x="37503" y="80378"/>
                  </a:cubicBezTo>
                  <a:cubicBezTo>
                    <a:pt x="37824" y="80681"/>
                    <a:pt x="37533" y="81234"/>
                    <a:pt x="37459" y="81521"/>
                  </a:cubicBezTo>
                  <a:lnTo>
                    <a:pt x="37463" y="81525"/>
                  </a:lnTo>
                  <a:cubicBezTo>
                    <a:pt x="37429" y="81647"/>
                    <a:pt x="37370" y="81765"/>
                    <a:pt x="37289" y="81861"/>
                  </a:cubicBezTo>
                  <a:cubicBezTo>
                    <a:pt x="37249" y="81901"/>
                    <a:pt x="37208" y="81942"/>
                    <a:pt x="37160" y="81971"/>
                  </a:cubicBezTo>
                  <a:cubicBezTo>
                    <a:pt x="37072" y="82034"/>
                    <a:pt x="36972" y="82071"/>
                    <a:pt x="36865" y="82082"/>
                  </a:cubicBezTo>
                  <a:cubicBezTo>
                    <a:pt x="36848" y="82083"/>
                    <a:pt x="36832" y="82084"/>
                    <a:pt x="36815" y="82084"/>
                  </a:cubicBezTo>
                  <a:cubicBezTo>
                    <a:pt x="36674" y="82084"/>
                    <a:pt x="36540" y="82030"/>
                    <a:pt x="36438" y="81934"/>
                  </a:cubicBezTo>
                  <a:cubicBezTo>
                    <a:pt x="36113" y="81628"/>
                    <a:pt x="36095" y="81308"/>
                    <a:pt x="36482" y="80898"/>
                  </a:cubicBezTo>
                  <a:cubicBezTo>
                    <a:pt x="36776" y="80590"/>
                    <a:pt x="37028" y="80273"/>
                    <a:pt x="37272" y="80273"/>
                  </a:cubicBezTo>
                  <a:close/>
                  <a:moveTo>
                    <a:pt x="11225" y="60685"/>
                  </a:moveTo>
                  <a:lnTo>
                    <a:pt x="11225" y="60685"/>
                  </a:lnTo>
                  <a:cubicBezTo>
                    <a:pt x="13847" y="62835"/>
                    <a:pt x="18102" y="65479"/>
                    <a:pt x="24270" y="66489"/>
                  </a:cubicBezTo>
                  <a:cubicBezTo>
                    <a:pt x="25579" y="66703"/>
                    <a:pt x="26737" y="67330"/>
                    <a:pt x="27563" y="68414"/>
                  </a:cubicBezTo>
                  <a:cubicBezTo>
                    <a:pt x="29082" y="70408"/>
                    <a:pt x="30678" y="72359"/>
                    <a:pt x="32039" y="74461"/>
                  </a:cubicBezTo>
                  <a:cubicBezTo>
                    <a:pt x="32754" y="75567"/>
                    <a:pt x="33211" y="76916"/>
                    <a:pt x="33455" y="78221"/>
                  </a:cubicBezTo>
                  <a:cubicBezTo>
                    <a:pt x="33680" y="79431"/>
                    <a:pt x="33580" y="80740"/>
                    <a:pt x="33411" y="81979"/>
                  </a:cubicBezTo>
                  <a:lnTo>
                    <a:pt x="33414" y="81979"/>
                  </a:lnTo>
                  <a:cubicBezTo>
                    <a:pt x="33332" y="82578"/>
                    <a:pt x="33047" y="82880"/>
                    <a:pt x="32653" y="82880"/>
                  </a:cubicBezTo>
                  <a:cubicBezTo>
                    <a:pt x="32414" y="82880"/>
                    <a:pt x="32135" y="82769"/>
                    <a:pt x="31836" y="82546"/>
                  </a:cubicBezTo>
                  <a:cubicBezTo>
                    <a:pt x="31596" y="82373"/>
                    <a:pt x="31313" y="82049"/>
                    <a:pt x="31036" y="81680"/>
                  </a:cubicBezTo>
                  <a:cubicBezTo>
                    <a:pt x="30852" y="81437"/>
                    <a:pt x="30671" y="81167"/>
                    <a:pt x="30505" y="80906"/>
                  </a:cubicBezTo>
                  <a:cubicBezTo>
                    <a:pt x="30291" y="80574"/>
                    <a:pt x="30096" y="80231"/>
                    <a:pt x="29923" y="79873"/>
                  </a:cubicBezTo>
                  <a:cubicBezTo>
                    <a:pt x="28344" y="76536"/>
                    <a:pt x="22607" y="72377"/>
                    <a:pt x="20683" y="71194"/>
                  </a:cubicBezTo>
                  <a:cubicBezTo>
                    <a:pt x="16325" y="68513"/>
                    <a:pt x="13032" y="63211"/>
                    <a:pt x="11225" y="60685"/>
                  </a:cubicBezTo>
                  <a:close/>
                  <a:moveTo>
                    <a:pt x="7958" y="57574"/>
                  </a:moveTo>
                  <a:lnTo>
                    <a:pt x="7958" y="57574"/>
                  </a:lnTo>
                  <a:cubicBezTo>
                    <a:pt x="8076" y="57614"/>
                    <a:pt x="13555" y="66412"/>
                    <a:pt x="16690" y="69081"/>
                  </a:cubicBezTo>
                  <a:lnTo>
                    <a:pt x="16686" y="69077"/>
                  </a:lnTo>
                  <a:lnTo>
                    <a:pt x="16686" y="69077"/>
                  </a:lnTo>
                  <a:cubicBezTo>
                    <a:pt x="19779" y="71739"/>
                    <a:pt x="22976" y="74284"/>
                    <a:pt x="26095" y="76916"/>
                  </a:cubicBezTo>
                  <a:cubicBezTo>
                    <a:pt x="27802" y="78358"/>
                    <a:pt x="29097" y="80087"/>
                    <a:pt x="29288" y="82421"/>
                  </a:cubicBezTo>
                  <a:lnTo>
                    <a:pt x="29292" y="82421"/>
                  </a:lnTo>
                  <a:cubicBezTo>
                    <a:pt x="29355" y="83209"/>
                    <a:pt x="29083" y="83666"/>
                    <a:pt x="28498" y="83666"/>
                  </a:cubicBezTo>
                  <a:cubicBezTo>
                    <a:pt x="28358" y="83666"/>
                    <a:pt x="28200" y="83640"/>
                    <a:pt x="28024" y="83586"/>
                  </a:cubicBezTo>
                  <a:cubicBezTo>
                    <a:pt x="25557" y="82827"/>
                    <a:pt x="23857" y="81728"/>
                    <a:pt x="21700" y="79538"/>
                  </a:cubicBezTo>
                  <a:cubicBezTo>
                    <a:pt x="19632" y="77436"/>
                    <a:pt x="17549" y="74615"/>
                    <a:pt x="15771" y="72263"/>
                  </a:cubicBezTo>
                  <a:cubicBezTo>
                    <a:pt x="14156" y="70128"/>
                    <a:pt x="13050" y="68517"/>
                    <a:pt x="11336" y="66459"/>
                  </a:cubicBezTo>
                  <a:cubicBezTo>
                    <a:pt x="9570" y="64339"/>
                    <a:pt x="7907" y="58020"/>
                    <a:pt x="7958" y="57574"/>
                  </a:cubicBezTo>
                  <a:close/>
                  <a:moveTo>
                    <a:pt x="30960" y="84050"/>
                  </a:moveTo>
                  <a:cubicBezTo>
                    <a:pt x="30998" y="84050"/>
                    <a:pt x="31035" y="84053"/>
                    <a:pt x="31073" y="84058"/>
                  </a:cubicBezTo>
                  <a:cubicBezTo>
                    <a:pt x="31729" y="84154"/>
                    <a:pt x="31866" y="85072"/>
                    <a:pt x="31744" y="85905"/>
                  </a:cubicBezTo>
                  <a:lnTo>
                    <a:pt x="31748" y="85905"/>
                  </a:lnTo>
                  <a:cubicBezTo>
                    <a:pt x="31629" y="86693"/>
                    <a:pt x="31662" y="87488"/>
                    <a:pt x="31111" y="87488"/>
                  </a:cubicBezTo>
                  <a:cubicBezTo>
                    <a:pt x="31080" y="87488"/>
                    <a:pt x="31046" y="87485"/>
                    <a:pt x="31010" y="87480"/>
                  </a:cubicBezTo>
                  <a:cubicBezTo>
                    <a:pt x="30354" y="87384"/>
                    <a:pt x="29535" y="86399"/>
                    <a:pt x="29661" y="85566"/>
                  </a:cubicBezTo>
                  <a:cubicBezTo>
                    <a:pt x="29705" y="85256"/>
                    <a:pt x="29819" y="84961"/>
                    <a:pt x="29989" y="84700"/>
                  </a:cubicBezTo>
                  <a:cubicBezTo>
                    <a:pt x="30092" y="84537"/>
                    <a:pt x="30221" y="84394"/>
                    <a:pt x="30372" y="84272"/>
                  </a:cubicBezTo>
                  <a:cubicBezTo>
                    <a:pt x="30439" y="84220"/>
                    <a:pt x="30516" y="84172"/>
                    <a:pt x="30594" y="84136"/>
                  </a:cubicBezTo>
                  <a:cubicBezTo>
                    <a:pt x="30707" y="84079"/>
                    <a:pt x="30834" y="84050"/>
                    <a:pt x="30960" y="84050"/>
                  </a:cubicBezTo>
                  <a:close/>
                  <a:moveTo>
                    <a:pt x="45483" y="1"/>
                  </a:moveTo>
                  <a:cubicBezTo>
                    <a:pt x="45192" y="1"/>
                    <a:pt x="44876" y="26"/>
                    <a:pt x="44527" y="77"/>
                  </a:cubicBezTo>
                  <a:cubicBezTo>
                    <a:pt x="41666" y="490"/>
                    <a:pt x="39266" y="2042"/>
                    <a:pt x="36965" y="3668"/>
                  </a:cubicBezTo>
                  <a:cubicBezTo>
                    <a:pt x="29587" y="8881"/>
                    <a:pt x="23227" y="15105"/>
                    <a:pt x="18212" y="22675"/>
                  </a:cubicBezTo>
                  <a:cubicBezTo>
                    <a:pt x="13732" y="29437"/>
                    <a:pt x="9806" y="36494"/>
                    <a:pt x="6314" y="43802"/>
                  </a:cubicBezTo>
                  <a:cubicBezTo>
                    <a:pt x="5901" y="44665"/>
                    <a:pt x="4891" y="46678"/>
                    <a:pt x="4662" y="46944"/>
                  </a:cubicBezTo>
                  <a:cubicBezTo>
                    <a:pt x="4577" y="46542"/>
                    <a:pt x="4677" y="46014"/>
                    <a:pt x="3847" y="45554"/>
                  </a:cubicBezTo>
                  <a:cubicBezTo>
                    <a:pt x="3541" y="45380"/>
                    <a:pt x="3350" y="44997"/>
                    <a:pt x="3099" y="44713"/>
                  </a:cubicBezTo>
                  <a:cubicBezTo>
                    <a:pt x="2777" y="44349"/>
                    <a:pt x="2126" y="44051"/>
                    <a:pt x="1512" y="44051"/>
                  </a:cubicBezTo>
                  <a:cubicBezTo>
                    <a:pt x="727" y="44051"/>
                    <a:pt x="1" y="44538"/>
                    <a:pt x="94" y="45996"/>
                  </a:cubicBezTo>
                  <a:cubicBezTo>
                    <a:pt x="466" y="51741"/>
                    <a:pt x="4935" y="67123"/>
                    <a:pt x="8246" y="73362"/>
                  </a:cubicBezTo>
                  <a:cubicBezTo>
                    <a:pt x="8634" y="74091"/>
                    <a:pt x="8999" y="74336"/>
                    <a:pt x="9300" y="74336"/>
                  </a:cubicBezTo>
                  <a:cubicBezTo>
                    <a:pt x="9774" y="74336"/>
                    <a:pt x="10085" y="73726"/>
                    <a:pt x="10060" y="73450"/>
                  </a:cubicBezTo>
                  <a:cubicBezTo>
                    <a:pt x="9820" y="70619"/>
                    <a:pt x="8969" y="68034"/>
                    <a:pt x="8851" y="67201"/>
                  </a:cubicBezTo>
                  <a:cubicBezTo>
                    <a:pt x="8851" y="67201"/>
                    <a:pt x="8851" y="67201"/>
                    <a:pt x="8851" y="67201"/>
                  </a:cubicBezTo>
                  <a:cubicBezTo>
                    <a:pt x="8953" y="67201"/>
                    <a:pt x="25459" y="87470"/>
                    <a:pt x="27684" y="89161"/>
                  </a:cubicBezTo>
                  <a:cubicBezTo>
                    <a:pt x="28422" y="89721"/>
                    <a:pt x="29160" y="90044"/>
                    <a:pt x="29965" y="90044"/>
                  </a:cubicBezTo>
                  <a:cubicBezTo>
                    <a:pt x="30432" y="90044"/>
                    <a:pt x="30921" y="89936"/>
                    <a:pt x="31445" y="89703"/>
                  </a:cubicBezTo>
                  <a:cubicBezTo>
                    <a:pt x="36858" y="87306"/>
                    <a:pt x="42009" y="84489"/>
                    <a:pt x="46566" y="80673"/>
                  </a:cubicBezTo>
                  <a:cubicBezTo>
                    <a:pt x="47359" y="80006"/>
                    <a:pt x="48177" y="79291"/>
                    <a:pt x="48723" y="78420"/>
                  </a:cubicBezTo>
                  <a:cubicBezTo>
                    <a:pt x="51138" y="74553"/>
                    <a:pt x="50983" y="67451"/>
                    <a:pt x="51160" y="63311"/>
                  </a:cubicBezTo>
                  <a:cubicBezTo>
                    <a:pt x="51264" y="61003"/>
                    <a:pt x="50272" y="58783"/>
                    <a:pt x="49066" y="56796"/>
                  </a:cubicBezTo>
                  <a:cubicBezTo>
                    <a:pt x="48118" y="55232"/>
                    <a:pt x="38207" y="47530"/>
                    <a:pt x="37540" y="47183"/>
                  </a:cubicBezTo>
                  <a:cubicBezTo>
                    <a:pt x="38300" y="46984"/>
                    <a:pt x="39059" y="46774"/>
                    <a:pt x="39822" y="46586"/>
                  </a:cubicBezTo>
                  <a:cubicBezTo>
                    <a:pt x="41747" y="46099"/>
                    <a:pt x="43229" y="44628"/>
                    <a:pt x="45191" y="44208"/>
                  </a:cubicBezTo>
                  <a:cubicBezTo>
                    <a:pt x="47256" y="43765"/>
                    <a:pt x="48185" y="42346"/>
                    <a:pt x="46551" y="38028"/>
                  </a:cubicBezTo>
                  <a:cubicBezTo>
                    <a:pt x="45969" y="36487"/>
                    <a:pt x="47956" y="31963"/>
                    <a:pt x="47635" y="29489"/>
                  </a:cubicBezTo>
                  <a:cubicBezTo>
                    <a:pt x="47267" y="26664"/>
                    <a:pt x="46518" y="21805"/>
                    <a:pt x="46739" y="20761"/>
                  </a:cubicBezTo>
                  <a:cubicBezTo>
                    <a:pt x="47300" y="18081"/>
                    <a:pt x="48764" y="15470"/>
                    <a:pt x="49081" y="12764"/>
                  </a:cubicBezTo>
                  <a:cubicBezTo>
                    <a:pt x="49405" y="9977"/>
                    <a:pt x="50371" y="4807"/>
                    <a:pt x="49084" y="2672"/>
                  </a:cubicBezTo>
                  <a:cubicBezTo>
                    <a:pt x="48012" y="890"/>
                    <a:pt x="47206" y="1"/>
                    <a:pt x="45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4"/>
            <p:cNvSpPr/>
            <p:nvPr/>
          </p:nvSpPr>
          <p:spPr>
            <a:xfrm>
              <a:off x="3044279" y="1732192"/>
              <a:ext cx="83972" cy="19492"/>
            </a:xfrm>
            <a:custGeom>
              <a:avLst/>
              <a:gdLst/>
              <a:ahLst/>
              <a:cxnLst/>
              <a:rect l="l" t="t" r="r" b="b"/>
              <a:pathLst>
                <a:path w="5329" h="1237" extrusionOk="0">
                  <a:moveTo>
                    <a:pt x="5328" y="1"/>
                  </a:moveTo>
                  <a:cubicBezTo>
                    <a:pt x="3559" y="432"/>
                    <a:pt x="1778" y="827"/>
                    <a:pt x="1" y="1236"/>
                  </a:cubicBezTo>
                  <a:cubicBezTo>
                    <a:pt x="1778" y="827"/>
                    <a:pt x="3559" y="436"/>
                    <a:pt x="53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4"/>
            <p:cNvSpPr/>
            <p:nvPr/>
          </p:nvSpPr>
          <p:spPr>
            <a:xfrm>
              <a:off x="3044279" y="1732192"/>
              <a:ext cx="83972" cy="19492"/>
            </a:xfrm>
            <a:custGeom>
              <a:avLst/>
              <a:gdLst/>
              <a:ahLst/>
              <a:cxnLst/>
              <a:rect l="l" t="t" r="r" b="b"/>
              <a:pathLst>
                <a:path w="5329" h="1237" extrusionOk="0">
                  <a:moveTo>
                    <a:pt x="5328" y="1"/>
                  </a:moveTo>
                  <a:cubicBezTo>
                    <a:pt x="3559" y="432"/>
                    <a:pt x="1778" y="827"/>
                    <a:pt x="1" y="1236"/>
                  </a:cubicBezTo>
                  <a:cubicBezTo>
                    <a:pt x="1778" y="827"/>
                    <a:pt x="3559" y="436"/>
                    <a:pt x="53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4"/>
            <p:cNvSpPr/>
            <p:nvPr/>
          </p:nvSpPr>
          <p:spPr>
            <a:xfrm>
              <a:off x="3127190" y="1559422"/>
              <a:ext cx="63975" cy="21099"/>
            </a:xfrm>
            <a:custGeom>
              <a:avLst/>
              <a:gdLst/>
              <a:ahLst/>
              <a:cxnLst/>
              <a:rect l="l" t="t" r="r" b="b"/>
              <a:pathLst>
                <a:path w="4060" h="1339" extrusionOk="0">
                  <a:moveTo>
                    <a:pt x="0" y="1339"/>
                  </a:moveTo>
                  <a:cubicBezTo>
                    <a:pt x="1357" y="900"/>
                    <a:pt x="2706" y="443"/>
                    <a:pt x="4060" y="0"/>
                  </a:cubicBezTo>
                  <a:cubicBezTo>
                    <a:pt x="2706" y="443"/>
                    <a:pt x="1357" y="900"/>
                    <a:pt x="0" y="13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4"/>
            <p:cNvSpPr/>
            <p:nvPr/>
          </p:nvSpPr>
          <p:spPr>
            <a:xfrm>
              <a:off x="3127190" y="1559422"/>
              <a:ext cx="63975" cy="21099"/>
            </a:xfrm>
            <a:custGeom>
              <a:avLst/>
              <a:gdLst/>
              <a:ahLst/>
              <a:cxnLst/>
              <a:rect l="l" t="t" r="r" b="b"/>
              <a:pathLst>
                <a:path w="4060" h="1339" extrusionOk="0">
                  <a:moveTo>
                    <a:pt x="0" y="1339"/>
                  </a:moveTo>
                  <a:cubicBezTo>
                    <a:pt x="1357" y="900"/>
                    <a:pt x="2706" y="443"/>
                    <a:pt x="4060" y="0"/>
                  </a:cubicBezTo>
                  <a:cubicBezTo>
                    <a:pt x="2706" y="443"/>
                    <a:pt x="1357" y="900"/>
                    <a:pt x="0" y="13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4"/>
            <p:cNvSpPr/>
            <p:nvPr/>
          </p:nvSpPr>
          <p:spPr>
            <a:xfrm>
              <a:off x="3263941" y="1387566"/>
              <a:ext cx="25464" cy="1655"/>
            </a:xfrm>
            <a:custGeom>
              <a:avLst/>
              <a:gdLst/>
              <a:ahLst/>
              <a:cxnLst/>
              <a:rect l="l" t="t" r="r" b="b"/>
              <a:pathLst>
                <a:path w="1616" h="105" extrusionOk="0">
                  <a:moveTo>
                    <a:pt x="1" y="53"/>
                  </a:moveTo>
                  <a:cubicBezTo>
                    <a:pt x="539" y="1"/>
                    <a:pt x="1081" y="19"/>
                    <a:pt x="1615" y="104"/>
                  </a:cubicBezTo>
                  <a:cubicBezTo>
                    <a:pt x="1081" y="19"/>
                    <a:pt x="539" y="1"/>
                    <a:pt x="1" y="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4"/>
            <p:cNvSpPr/>
            <p:nvPr/>
          </p:nvSpPr>
          <p:spPr>
            <a:xfrm>
              <a:off x="3263941" y="1387566"/>
              <a:ext cx="25464" cy="1655"/>
            </a:xfrm>
            <a:custGeom>
              <a:avLst/>
              <a:gdLst/>
              <a:ahLst/>
              <a:cxnLst/>
              <a:rect l="l" t="t" r="r" b="b"/>
              <a:pathLst>
                <a:path w="1616" h="105" extrusionOk="0">
                  <a:moveTo>
                    <a:pt x="1" y="53"/>
                  </a:moveTo>
                  <a:cubicBezTo>
                    <a:pt x="539" y="1"/>
                    <a:pt x="1081" y="19"/>
                    <a:pt x="1615" y="104"/>
                  </a:cubicBezTo>
                  <a:cubicBezTo>
                    <a:pt x="1081" y="19"/>
                    <a:pt x="539" y="1"/>
                    <a:pt x="1" y="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4"/>
            <p:cNvSpPr/>
            <p:nvPr/>
          </p:nvSpPr>
          <p:spPr>
            <a:xfrm>
              <a:off x="3024583" y="1525089"/>
              <a:ext cx="23321" cy="1465"/>
            </a:xfrm>
            <a:custGeom>
              <a:avLst/>
              <a:gdLst/>
              <a:ahLst/>
              <a:cxnLst/>
              <a:rect l="l" t="t" r="r" b="b"/>
              <a:pathLst>
                <a:path w="1480" h="93" extrusionOk="0">
                  <a:moveTo>
                    <a:pt x="1479" y="0"/>
                  </a:moveTo>
                  <a:lnTo>
                    <a:pt x="1479" y="0"/>
                  </a:lnTo>
                  <a:cubicBezTo>
                    <a:pt x="989" y="41"/>
                    <a:pt x="491" y="63"/>
                    <a:pt x="1" y="93"/>
                  </a:cubicBezTo>
                  <a:cubicBezTo>
                    <a:pt x="491" y="67"/>
                    <a:pt x="989" y="45"/>
                    <a:pt x="1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4"/>
            <p:cNvSpPr/>
            <p:nvPr/>
          </p:nvSpPr>
          <p:spPr>
            <a:xfrm>
              <a:off x="3024583" y="1525089"/>
              <a:ext cx="23321" cy="1465"/>
            </a:xfrm>
            <a:custGeom>
              <a:avLst/>
              <a:gdLst/>
              <a:ahLst/>
              <a:cxnLst/>
              <a:rect l="l" t="t" r="r" b="b"/>
              <a:pathLst>
                <a:path w="1480" h="93" extrusionOk="0">
                  <a:moveTo>
                    <a:pt x="1479" y="0"/>
                  </a:moveTo>
                  <a:lnTo>
                    <a:pt x="1479" y="0"/>
                  </a:lnTo>
                  <a:cubicBezTo>
                    <a:pt x="989" y="41"/>
                    <a:pt x="491" y="63"/>
                    <a:pt x="1" y="93"/>
                  </a:cubicBezTo>
                  <a:cubicBezTo>
                    <a:pt x="491" y="67"/>
                    <a:pt x="989" y="45"/>
                    <a:pt x="1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4"/>
            <p:cNvSpPr/>
            <p:nvPr/>
          </p:nvSpPr>
          <p:spPr>
            <a:xfrm>
              <a:off x="3151581" y="2504701"/>
              <a:ext cx="3498" cy="2159"/>
            </a:xfrm>
            <a:custGeom>
              <a:avLst/>
              <a:gdLst/>
              <a:ahLst/>
              <a:cxnLst/>
              <a:rect l="l" t="t" r="r" b="b"/>
              <a:pathLst>
                <a:path w="222" h="137" extrusionOk="0">
                  <a:moveTo>
                    <a:pt x="1" y="137"/>
                  </a:moveTo>
                  <a:cubicBezTo>
                    <a:pt x="71" y="85"/>
                    <a:pt x="144" y="37"/>
                    <a:pt x="222" y="1"/>
                  </a:cubicBezTo>
                  <a:cubicBezTo>
                    <a:pt x="144" y="37"/>
                    <a:pt x="71" y="85"/>
                    <a:pt x="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4"/>
            <p:cNvSpPr/>
            <p:nvPr/>
          </p:nvSpPr>
          <p:spPr>
            <a:xfrm>
              <a:off x="3151581" y="2504701"/>
              <a:ext cx="3498" cy="2159"/>
            </a:xfrm>
            <a:custGeom>
              <a:avLst/>
              <a:gdLst/>
              <a:ahLst/>
              <a:cxnLst/>
              <a:rect l="l" t="t" r="r" b="b"/>
              <a:pathLst>
                <a:path w="222" h="137" extrusionOk="0">
                  <a:moveTo>
                    <a:pt x="1" y="137"/>
                  </a:moveTo>
                  <a:cubicBezTo>
                    <a:pt x="71" y="85"/>
                    <a:pt x="144" y="37"/>
                    <a:pt x="222" y="1"/>
                  </a:cubicBezTo>
                  <a:cubicBezTo>
                    <a:pt x="144" y="37"/>
                    <a:pt x="71" y="85"/>
                    <a:pt x="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4"/>
            <p:cNvSpPr/>
            <p:nvPr/>
          </p:nvSpPr>
          <p:spPr>
            <a:xfrm>
              <a:off x="3363632" y="1259182"/>
              <a:ext cx="4081" cy="5468"/>
            </a:xfrm>
            <a:custGeom>
              <a:avLst/>
              <a:gdLst/>
              <a:ahLst/>
              <a:cxnLst/>
              <a:rect l="l" t="t" r="r" b="b"/>
              <a:pathLst>
                <a:path w="259" h="347" extrusionOk="0">
                  <a:moveTo>
                    <a:pt x="259" y="347"/>
                  </a:moveTo>
                  <a:cubicBezTo>
                    <a:pt x="244" y="244"/>
                    <a:pt x="196" y="152"/>
                    <a:pt x="122" y="82"/>
                  </a:cubicBezTo>
                  <a:cubicBezTo>
                    <a:pt x="85" y="45"/>
                    <a:pt x="45" y="19"/>
                    <a:pt x="1" y="0"/>
                  </a:cubicBezTo>
                  <a:cubicBezTo>
                    <a:pt x="45" y="19"/>
                    <a:pt x="85" y="45"/>
                    <a:pt x="122" y="82"/>
                  </a:cubicBezTo>
                  <a:cubicBezTo>
                    <a:pt x="196" y="152"/>
                    <a:pt x="244" y="244"/>
                    <a:pt x="259" y="3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4"/>
            <p:cNvSpPr/>
            <p:nvPr/>
          </p:nvSpPr>
          <p:spPr>
            <a:xfrm>
              <a:off x="3363632" y="1259182"/>
              <a:ext cx="4081" cy="5468"/>
            </a:xfrm>
            <a:custGeom>
              <a:avLst/>
              <a:gdLst/>
              <a:ahLst/>
              <a:cxnLst/>
              <a:rect l="l" t="t" r="r" b="b"/>
              <a:pathLst>
                <a:path w="259" h="347" extrusionOk="0">
                  <a:moveTo>
                    <a:pt x="259" y="347"/>
                  </a:moveTo>
                  <a:cubicBezTo>
                    <a:pt x="244" y="244"/>
                    <a:pt x="196" y="152"/>
                    <a:pt x="122" y="82"/>
                  </a:cubicBezTo>
                  <a:cubicBezTo>
                    <a:pt x="85" y="45"/>
                    <a:pt x="45" y="19"/>
                    <a:pt x="1" y="0"/>
                  </a:cubicBezTo>
                  <a:cubicBezTo>
                    <a:pt x="45" y="19"/>
                    <a:pt x="85" y="45"/>
                    <a:pt x="122" y="82"/>
                  </a:cubicBezTo>
                  <a:cubicBezTo>
                    <a:pt x="196" y="152"/>
                    <a:pt x="244" y="244"/>
                    <a:pt x="259" y="3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4"/>
            <p:cNvSpPr/>
            <p:nvPr/>
          </p:nvSpPr>
          <p:spPr>
            <a:xfrm>
              <a:off x="3364909" y="1274419"/>
              <a:ext cx="1292" cy="4065"/>
            </a:xfrm>
            <a:custGeom>
              <a:avLst/>
              <a:gdLst/>
              <a:ahLst/>
              <a:cxnLst/>
              <a:rect l="l" t="t" r="r" b="b"/>
              <a:pathLst>
                <a:path w="82" h="258" extrusionOk="0">
                  <a:moveTo>
                    <a:pt x="82" y="0"/>
                  </a:moveTo>
                  <a:lnTo>
                    <a:pt x="82" y="0"/>
                  </a:lnTo>
                  <a:cubicBezTo>
                    <a:pt x="49" y="99"/>
                    <a:pt x="19" y="184"/>
                    <a:pt x="1" y="258"/>
                  </a:cubicBezTo>
                  <a:cubicBezTo>
                    <a:pt x="19" y="188"/>
                    <a:pt x="49" y="99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4"/>
            <p:cNvSpPr/>
            <p:nvPr/>
          </p:nvSpPr>
          <p:spPr>
            <a:xfrm>
              <a:off x="3364909" y="1274419"/>
              <a:ext cx="1292" cy="4065"/>
            </a:xfrm>
            <a:custGeom>
              <a:avLst/>
              <a:gdLst/>
              <a:ahLst/>
              <a:cxnLst/>
              <a:rect l="l" t="t" r="r" b="b"/>
              <a:pathLst>
                <a:path w="82" h="258" extrusionOk="0">
                  <a:moveTo>
                    <a:pt x="82" y="0"/>
                  </a:moveTo>
                  <a:lnTo>
                    <a:pt x="82" y="0"/>
                  </a:lnTo>
                  <a:cubicBezTo>
                    <a:pt x="49" y="99"/>
                    <a:pt x="19" y="184"/>
                    <a:pt x="1" y="258"/>
                  </a:cubicBezTo>
                  <a:cubicBezTo>
                    <a:pt x="19" y="188"/>
                    <a:pt x="49" y="99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4"/>
            <p:cNvSpPr/>
            <p:nvPr/>
          </p:nvSpPr>
          <p:spPr>
            <a:xfrm>
              <a:off x="3367524" y="1264634"/>
              <a:ext cx="425" cy="4964"/>
            </a:xfrm>
            <a:custGeom>
              <a:avLst/>
              <a:gdLst/>
              <a:ahLst/>
              <a:cxnLst/>
              <a:rect l="l" t="t" r="r" b="b"/>
              <a:pathLst>
                <a:path w="27" h="315" extrusionOk="0">
                  <a:moveTo>
                    <a:pt x="12" y="1"/>
                  </a:moveTo>
                  <a:cubicBezTo>
                    <a:pt x="26" y="104"/>
                    <a:pt x="23" y="211"/>
                    <a:pt x="1" y="314"/>
                  </a:cubicBezTo>
                  <a:cubicBezTo>
                    <a:pt x="23" y="211"/>
                    <a:pt x="26" y="104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4"/>
            <p:cNvSpPr/>
            <p:nvPr/>
          </p:nvSpPr>
          <p:spPr>
            <a:xfrm>
              <a:off x="3367524" y="1264634"/>
              <a:ext cx="425" cy="4964"/>
            </a:xfrm>
            <a:custGeom>
              <a:avLst/>
              <a:gdLst/>
              <a:ahLst/>
              <a:cxnLst/>
              <a:rect l="l" t="t" r="r" b="b"/>
              <a:pathLst>
                <a:path w="27" h="315" extrusionOk="0">
                  <a:moveTo>
                    <a:pt x="12" y="1"/>
                  </a:moveTo>
                  <a:cubicBezTo>
                    <a:pt x="26" y="104"/>
                    <a:pt x="23" y="211"/>
                    <a:pt x="1" y="314"/>
                  </a:cubicBezTo>
                  <a:cubicBezTo>
                    <a:pt x="23" y="211"/>
                    <a:pt x="26" y="104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4"/>
            <p:cNvSpPr/>
            <p:nvPr/>
          </p:nvSpPr>
          <p:spPr>
            <a:xfrm>
              <a:off x="3359803" y="1258663"/>
              <a:ext cx="3845" cy="599"/>
            </a:xfrm>
            <a:custGeom>
              <a:avLst/>
              <a:gdLst/>
              <a:ahLst/>
              <a:cxnLst/>
              <a:rect l="l" t="t" r="r" b="b"/>
              <a:pathLst>
                <a:path w="244" h="38" extrusionOk="0">
                  <a:moveTo>
                    <a:pt x="0" y="37"/>
                  </a:moveTo>
                  <a:cubicBezTo>
                    <a:pt x="78" y="0"/>
                    <a:pt x="166" y="0"/>
                    <a:pt x="244" y="30"/>
                  </a:cubicBezTo>
                  <a:cubicBezTo>
                    <a:pt x="166" y="0"/>
                    <a:pt x="78" y="0"/>
                    <a:pt x="0" y="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4"/>
            <p:cNvSpPr/>
            <p:nvPr/>
          </p:nvSpPr>
          <p:spPr>
            <a:xfrm>
              <a:off x="3359803" y="1258663"/>
              <a:ext cx="3845" cy="599"/>
            </a:xfrm>
            <a:custGeom>
              <a:avLst/>
              <a:gdLst/>
              <a:ahLst/>
              <a:cxnLst/>
              <a:rect l="l" t="t" r="r" b="b"/>
              <a:pathLst>
                <a:path w="244" h="38" extrusionOk="0">
                  <a:moveTo>
                    <a:pt x="0" y="37"/>
                  </a:moveTo>
                  <a:cubicBezTo>
                    <a:pt x="78" y="0"/>
                    <a:pt x="166" y="0"/>
                    <a:pt x="244" y="30"/>
                  </a:cubicBezTo>
                  <a:cubicBezTo>
                    <a:pt x="166" y="0"/>
                    <a:pt x="78" y="0"/>
                    <a:pt x="0" y="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4"/>
            <p:cNvSpPr/>
            <p:nvPr/>
          </p:nvSpPr>
          <p:spPr>
            <a:xfrm>
              <a:off x="3258536" y="2468855"/>
              <a:ext cx="2048" cy="1812"/>
            </a:xfrm>
            <a:custGeom>
              <a:avLst/>
              <a:gdLst/>
              <a:ahLst/>
              <a:cxnLst/>
              <a:rect l="l" t="t" r="r" b="b"/>
              <a:pathLst>
                <a:path w="130" h="115" extrusionOk="0">
                  <a:moveTo>
                    <a:pt x="130" y="1"/>
                  </a:moveTo>
                  <a:cubicBezTo>
                    <a:pt x="93" y="45"/>
                    <a:pt x="49" y="82"/>
                    <a:pt x="1" y="115"/>
                  </a:cubicBezTo>
                  <a:cubicBezTo>
                    <a:pt x="49" y="82"/>
                    <a:pt x="93" y="45"/>
                    <a:pt x="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4"/>
            <p:cNvSpPr/>
            <p:nvPr/>
          </p:nvSpPr>
          <p:spPr>
            <a:xfrm>
              <a:off x="3258536" y="2468855"/>
              <a:ext cx="2048" cy="1812"/>
            </a:xfrm>
            <a:custGeom>
              <a:avLst/>
              <a:gdLst/>
              <a:ahLst/>
              <a:cxnLst/>
              <a:rect l="l" t="t" r="r" b="b"/>
              <a:pathLst>
                <a:path w="130" h="115" extrusionOk="0">
                  <a:moveTo>
                    <a:pt x="130" y="1"/>
                  </a:moveTo>
                  <a:cubicBezTo>
                    <a:pt x="93" y="45"/>
                    <a:pt x="49" y="82"/>
                    <a:pt x="1" y="115"/>
                  </a:cubicBezTo>
                  <a:cubicBezTo>
                    <a:pt x="49" y="82"/>
                    <a:pt x="93" y="45"/>
                    <a:pt x="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4"/>
            <p:cNvSpPr/>
            <p:nvPr/>
          </p:nvSpPr>
          <p:spPr>
            <a:xfrm>
              <a:off x="2797610" y="2086177"/>
              <a:ext cx="338014" cy="411176"/>
            </a:xfrm>
            <a:custGeom>
              <a:avLst/>
              <a:gdLst/>
              <a:ahLst/>
              <a:cxnLst/>
              <a:rect l="l" t="t" r="r" b="b"/>
              <a:pathLst>
                <a:path w="21451" h="26094" extrusionOk="0">
                  <a:moveTo>
                    <a:pt x="55" y="1"/>
                  </a:moveTo>
                  <a:lnTo>
                    <a:pt x="55" y="1"/>
                  </a:lnTo>
                  <a:cubicBezTo>
                    <a:pt x="0" y="447"/>
                    <a:pt x="1663" y="6763"/>
                    <a:pt x="3433" y="8886"/>
                  </a:cubicBezTo>
                  <a:cubicBezTo>
                    <a:pt x="5144" y="10944"/>
                    <a:pt x="6253" y="12555"/>
                    <a:pt x="7865" y="14690"/>
                  </a:cubicBezTo>
                  <a:cubicBezTo>
                    <a:pt x="9642" y="17042"/>
                    <a:pt x="11725" y="19863"/>
                    <a:pt x="13794" y="21965"/>
                  </a:cubicBezTo>
                  <a:cubicBezTo>
                    <a:pt x="15951" y="24155"/>
                    <a:pt x="17650" y="25254"/>
                    <a:pt x="20121" y="26013"/>
                  </a:cubicBezTo>
                  <a:cubicBezTo>
                    <a:pt x="20297" y="26067"/>
                    <a:pt x="20455" y="26093"/>
                    <a:pt x="20595" y="26093"/>
                  </a:cubicBezTo>
                  <a:cubicBezTo>
                    <a:pt x="21180" y="26093"/>
                    <a:pt x="21451" y="25636"/>
                    <a:pt x="21385" y="24848"/>
                  </a:cubicBezTo>
                  <a:cubicBezTo>
                    <a:pt x="21194" y="22514"/>
                    <a:pt x="19899" y="20785"/>
                    <a:pt x="18189" y="19343"/>
                  </a:cubicBezTo>
                  <a:cubicBezTo>
                    <a:pt x="15069" y="16707"/>
                    <a:pt x="11876" y="14163"/>
                    <a:pt x="8779" y="11504"/>
                  </a:cubicBezTo>
                  <a:lnTo>
                    <a:pt x="8779" y="11504"/>
                  </a:lnTo>
                  <a:lnTo>
                    <a:pt x="8787" y="11508"/>
                  </a:lnTo>
                  <a:cubicBezTo>
                    <a:pt x="5652" y="8835"/>
                    <a:pt x="173" y="4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4"/>
            <p:cNvSpPr/>
            <p:nvPr/>
          </p:nvSpPr>
          <p:spPr>
            <a:xfrm>
              <a:off x="2797610" y="2086177"/>
              <a:ext cx="338014" cy="411176"/>
            </a:xfrm>
            <a:custGeom>
              <a:avLst/>
              <a:gdLst/>
              <a:ahLst/>
              <a:cxnLst/>
              <a:rect l="l" t="t" r="r" b="b"/>
              <a:pathLst>
                <a:path w="21451" h="26094" extrusionOk="0">
                  <a:moveTo>
                    <a:pt x="55" y="1"/>
                  </a:moveTo>
                  <a:lnTo>
                    <a:pt x="55" y="1"/>
                  </a:lnTo>
                  <a:cubicBezTo>
                    <a:pt x="0" y="447"/>
                    <a:pt x="1663" y="6763"/>
                    <a:pt x="3433" y="8886"/>
                  </a:cubicBezTo>
                  <a:cubicBezTo>
                    <a:pt x="5144" y="10944"/>
                    <a:pt x="6253" y="12555"/>
                    <a:pt x="7865" y="14690"/>
                  </a:cubicBezTo>
                  <a:cubicBezTo>
                    <a:pt x="9642" y="17042"/>
                    <a:pt x="11725" y="19863"/>
                    <a:pt x="13794" y="21965"/>
                  </a:cubicBezTo>
                  <a:cubicBezTo>
                    <a:pt x="15951" y="24155"/>
                    <a:pt x="17650" y="25254"/>
                    <a:pt x="20121" y="26013"/>
                  </a:cubicBezTo>
                  <a:cubicBezTo>
                    <a:pt x="20297" y="26067"/>
                    <a:pt x="20455" y="26093"/>
                    <a:pt x="20595" y="26093"/>
                  </a:cubicBezTo>
                  <a:cubicBezTo>
                    <a:pt x="21180" y="26093"/>
                    <a:pt x="21451" y="25636"/>
                    <a:pt x="21385" y="24848"/>
                  </a:cubicBezTo>
                  <a:cubicBezTo>
                    <a:pt x="21194" y="22514"/>
                    <a:pt x="19899" y="20785"/>
                    <a:pt x="18189" y="19343"/>
                  </a:cubicBezTo>
                  <a:cubicBezTo>
                    <a:pt x="15069" y="16707"/>
                    <a:pt x="11876" y="14163"/>
                    <a:pt x="8779" y="11504"/>
                  </a:cubicBezTo>
                  <a:lnTo>
                    <a:pt x="8779" y="11504"/>
                  </a:lnTo>
                  <a:lnTo>
                    <a:pt x="8787" y="11508"/>
                  </a:lnTo>
                  <a:cubicBezTo>
                    <a:pt x="5652" y="8835"/>
                    <a:pt x="173" y="4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4"/>
            <p:cNvSpPr/>
            <p:nvPr/>
          </p:nvSpPr>
          <p:spPr>
            <a:xfrm>
              <a:off x="2797311" y="1707533"/>
              <a:ext cx="558824" cy="277994"/>
            </a:xfrm>
            <a:custGeom>
              <a:avLst/>
              <a:gdLst/>
              <a:ahLst/>
              <a:cxnLst/>
              <a:rect l="l" t="t" r="r" b="b"/>
              <a:pathLst>
                <a:path w="35464" h="17642" extrusionOk="0">
                  <a:moveTo>
                    <a:pt x="33932" y="1"/>
                  </a:moveTo>
                  <a:cubicBezTo>
                    <a:pt x="33854" y="1"/>
                    <a:pt x="33771" y="5"/>
                    <a:pt x="33682" y="14"/>
                  </a:cubicBezTo>
                  <a:cubicBezTo>
                    <a:pt x="31522" y="227"/>
                    <a:pt x="29350" y="434"/>
                    <a:pt x="27237" y="902"/>
                  </a:cubicBezTo>
                  <a:cubicBezTo>
                    <a:pt x="23768" y="1665"/>
                    <a:pt x="20339" y="2609"/>
                    <a:pt x="16906" y="3524"/>
                  </a:cubicBezTo>
                  <a:cubicBezTo>
                    <a:pt x="15287" y="3955"/>
                    <a:pt x="13949" y="4862"/>
                    <a:pt x="12813" y="6112"/>
                  </a:cubicBezTo>
                  <a:cubicBezTo>
                    <a:pt x="10612" y="8538"/>
                    <a:pt x="8341" y="10898"/>
                    <a:pt x="6143" y="13324"/>
                  </a:cubicBezTo>
                  <a:cubicBezTo>
                    <a:pt x="4576" y="15057"/>
                    <a:pt x="2737" y="16359"/>
                    <a:pt x="557" y="17192"/>
                  </a:cubicBezTo>
                  <a:cubicBezTo>
                    <a:pt x="362" y="17269"/>
                    <a:pt x="185" y="17391"/>
                    <a:pt x="1" y="17491"/>
                  </a:cubicBezTo>
                  <a:cubicBezTo>
                    <a:pt x="15" y="17542"/>
                    <a:pt x="34" y="17594"/>
                    <a:pt x="52" y="17642"/>
                  </a:cubicBezTo>
                  <a:cubicBezTo>
                    <a:pt x="1332" y="17347"/>
                    <a:pt x="2622" y="17085"/>
                    <a:pt x="3891" y="16749"/>
                  </a:cubicBezTo>
                  <a:cubicBezTo>
                    <a:pt x="10929" y="14884"/>
                    <a:pt x="18009" y="13162"/>
                    <a:pt x="24973" y="11053"/>
                  </a:cubicBezTo>
                  <a:cubicBezTo>
                    <a:pt x="27990" y="10142"/>
                    <a:pt x="30799" y="8494"/>
                    <a:pt x="33634" y="7045"/>
                  </a:cubicBezTo>
                  <a:cubicBezTo>
                    <a:pt x="35316" y="6186"/>
                    <a:pt x="35463" y="5478"/>
                    <a:pt x="35069" y="3627"/>
                  </a:cubicBezTo>
                  <a:cubicBezTo>
                    <a:pt x="34910" y="2897"/>
                    <a:pt x="34929" y="2119"/>
                    <a:pt x="34940" y="1363"/>
                  </a:cubicBezTo>
                  <a:cubicBezTo>
                    <a:pt x="34950" y="447"/>
                    <a:pt x="34721" y="1"/>
                    <a:pt x="339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4"/>
            <p:cNvSpPr/>
            <p:nvPr/>
          </p:nvSpPr>
          <p:spPr>
            <a:xfrm>
              <a:off x="2797311" y="1707533"/>
              <a:ext cx="558824" cy="277994"/>
            </a:xfrm>
            <a:custGeom>
              <a:avLst/>
              <a:gdLst/>
              <a:ahLst/>
              <a:cxnLst/>
              <a:rect l="l" t="t" r="r" b="b"/>
              <a:pathLst>
                <a:path w="35464" h="17642" extrusionOk="0">
                  <a:moveTo>
                    <a:pt x="33932" y="1"/>
                  </a:moveTo>
                  <a:cubicBezTo>
                    <a:pt x="33854" y="1"/>
                    <a:pt x="33771" y="5"/>
                    <a:pt x="33682" y="14"/>
                  </a:cubicBezTo>
                  <a:cubicBezTo>
                    <a:pt x="31522" y="227"/>
                    <a:pt x="29350" y="434"/>
                    <a:pt x="27237" y="902"/>
                  </a:cubicBezTo>
                  <a:cubicBezTo>
                    <a:pt x="23768" y="1665"/>
                    <a:pt x="20339" y="2609"/>
                    <a:pt x="16906" y="3524"/>
                  </a:cubicBezTo>
                  <a:cubicBezTo>
                    <a:pt x="15287" y="3955"/>
                    <a:pt x="13949" y="4862"/>
                    <a:pt x="12813" y="6112"/>
                  </a:cubicBezTo>
                  <a:cubicBezTo>
                    <a:pt x="10612" y="8538"/>
                    <a:pt x="8341" y="10898"/>
                    <a:pt x="6143" y="13324"/>
                  </a:cubicBezTo>
                  <a:cubicBezTo>
                    <a:pt x="4576" y="15057"/>
                    <a:pt x="2737" y="16359"/>
                    <a:pt x="557" y="17192"/>
                  </a:cubicBezTo>
                  <a:cubicBezTo>
                    <a:pt x="362" y="17269"/>
                    <a:pt x="185" y="17391"/>
                    <a:pt x="1" y="17491"/>
                  </a:cubicBezTo>
                  <a:cubicBezTo>
                    <a:pt x="15" y="17542"/>
                    <a:pt x="34" y="17594"/>
                    <a:pt x="52" y="17642"/>
                  </a:cubicBezTo>
                  <a:cubicBezTo>
                    <a:pt x="1332" y="17347"/>
                    <a:pt x="2622" y="17085"/>
                    <a:pt x="3891" y="16749"/>
                  </a:cubicBezTo>
                  <a:cubicBezTo>
                    <a:pt x="10929" y="14884"/>
                    <a:pt x="18009" y="13162"/>
                    <a:pt x="24973" y="11053"/>
                  </a:cubicBezTo>
                  <a:cubicBezTo>
                    <a:pt x="27990" y="10142"/>
                    <a:pt x="30799" y="8494"/>
                    <a:pt x="33634" y="7045"/>
                  </a:cubicBezTo>
                  <a:cubicBezTo>
                    <a:pt x="35316" y="6186"/>
                    <a:pt x="35463" y="5478"/>
                    <a:pt x="35069" y="3627"/>
                  </a:cubicBezTo>
                  <a:cubicBezTo>
                    <a:pt x="34910" y="2897"/>
                    <a:pt x="34929" y="2119"/>
                    <a:pt x="34940" y="1363"/>
                  </a:cubicBezTo>
                  <a:cubicBezTo>
                    <a:pt x="34950" y="447"/>
                    <a:pt x="34721" y="1"/>
                    <a:pt x="339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4"/>
            <p:cNvSpPr/>
            <p:nvPr/>
          </p:nvSpPr>
          <p:spPr>
            <a:xfrm>
              <a:off x="3089311" y="1949584"/>
              <a:ext cx="238679" cy="77023"/>
            </a:xfrm>
            <a:custGeom>
              <a:avLst/>
              <a:gdLst/>
              <a:ahLst/>
              <a:cxnLst/>
              <a:rect l="l" t="t" r="r" b="b"/>
              <a:pathLst>
                <a:path w="15147" h="4888" extrusionOk="0">
                  <a:moveTo>
                    <a:pt x="6291" y="0"/>
                  </a:moveTo>
                  <a:cubicBezTo>
                    <a:pt x="4776" y="0"/>
                    <a:pt x="3289" y="271"/>
                    <a:pt x="1844" y="912"/>
                  </a:cubicBezTo>
                  <a:cubicBezTo>
                    <a:pt x="586" y="1472"/>
                    <a:pt x="0" y="2265"/>
                    <a:pt x="66" y="3235"/>
                  </a:cubicBezTo>
                  <a:cubicBezTo>
                    <a:pt x="122" y="4064"/>
                    <a:pt x="527" y="4628"/>
                    <a:pt x="1361" y="4783"/>
                  </a:cubicBezTo>
                  <a:cubicBezTo>
                    <a:pt x="1748" y="4853"/>
                    <a:pt x="2141" y="4888"/>
                    <a:pt x="2535" y="4888"/>
                  </a:cubicBezTo>
                  <a:cubicBezTo>
                    <a:pt x="2620" y="4888"/>
                    <a:pt x="2706" y="4886"/>
                    <a:pt x="2791" y="4883"/>
                  </a:cubicBezTo>
                  <a:cubicBezTo>
                    <a:pt x="5380" y="4816"/>
                    <a:pt x="7972" y="4765"/>
                    <a:pt x="10560" y="4628"/>
                  </a:cubicBezTo>
                  <a:cubicBezTo>
                    <a:pt x="11710" y="4573"/>
                    <a:pt x="12853" y="4407"/>
                    <a:pt x="13974" y="4138"/>
                  </a:cubicBezTo>
                  <a:cubicBezTo>
                    <a:pt x="14417" y="4031"/>
                    <a:pt x="14981" y="3563"/>
                    <a:pt x="15077" y="3161"/>
                  </a:cubicBezTo>
                  <a:cubicBezTo>
                    <a:pt x="15147" y="2866"/>
                    <a:pt x="14623" y="2224"/>
                    <a:pt x="14229" y="2059"/>
                  </a:cubicBezTo>
                  <a:cubicBezTo>
                    <a:pt x="12479" y="1319"/>
                    <a:pt x="8908" y="197"/>
                    <a:pt x="8656" y="197"/>
                  </a:cubicBezTo>
                  <a:cubicBezTo>
                    <a:pt x="8648" y="197"/>
                    <a:pt x="8644" y="198"/>
                    <a:pt x="8643" y="200"/>
                  </a:cubicBezTo>
                  <a:cubicBezTo>
                    <a:pt x="7853" y="71"/>
                    <a:pt x="7068" y="0"/>
                    <a:pt x="6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4"/>
            <p:cNvSpPr/>
            <p:nvPr/>
          </p:nvSpPr>
          <p:spPr>
            <a:xfrm>
              <a:off x="3089311" y="1949584"/>
              <a:ext cx="238679" cy="77023"/>
            </a:xfrm>
            <a:custGeom>
              <a:avLst/>
              <a:gdLst/>
              <a:ahLst/>
              <a:cxnLst/>
              <a:rect l="l" t="t" r="r" b="b"/>
              <a:pathLst>
                <a:path w="15147" h="4888" extrusionOk="0">
                  <a:moveTo>
                    <a:pt x="6291" y="0"/>
                  </a:moveTo>
                  <a:cubicBezTo>
                    <a:pt x="4776" y="0"/>
                    <a:pt x="3289" y="271"/>
                    <a:pt x="1844" y="912"/>
                  </a:cubicBezTo>
                  <a:cubicBezTo>
                    <a:pt x="586" y="1472"/>
                    <a:pt x="0" y="2265"/>
                    <a:pt x="66" y="3235"/>
                  </a:cubicBezTo>
                  <a:cubicBezTo>
                    <a:pt x="122" y="4064"/>
                    <a:pt x="527" y="4628"/>
                    <a:pt x="1361" y="4783"/>
                  </a:cubicBezTo>
                  <a:cubicBezTo>
                    <a:pt x="1748" y="4853"/>
                    <a:pt x="2141" y="4888"/>
                    <a:pt x="2535" y="4888"/>
                  </a:cubicBezTo>
                  <a:cubicBezTo>
                    <a:pt x="2620" y="4888"/>
                    <a:pt x="2706" y="4886"/>
                    <a:pt x="2791" y="4883"/>
                  </a:cubicBezTo>
                  <a:cubicBezTo>
                    <a:pt x="5380" y="4816"/>
                    <a:pt x="7972" y="4765"/>
                    <a:pt x="10560" y="4628"/>
                  </a:cubicBezTo>
                  <a:cubicBezTo>
                    <a:pt x="11710" y="4573"/>
                    <a:pt x="12853" y="4407"/>
                    <a:pt x="13974" y="4138"/>
                  </a:cubicBezTo>
                  <a:cubicBezTo>
                    <a:pt x="14417" y="4031"/>
                    <a:pt x="14981" y="3563"/>
                    <a:pt x="15077" y="3161"/>
                  </a:cubicBezTo>
                  <a:cubicBezTo>
                    <a:pt x="15147" y="2866"/>
                    <a:pt x="14623" y="2224"/>
                    <a:pt x="14229" y="2059"/>
                  </a:cubicBezTo>
                  <a:cubicBezTo>
                    <a:pt x="12479" y="1319"/>
                    <a:pt x="8908" y="197"/>
                    <a:pt x="8656" y="197"/>
                  </a:cubicBezTo>
                  <a:cubicBezTo>
                    <a:pt x="8648" y="197"/>
                    <a:pt x="8644" y="198"/>
                    <a:pt x="8643" y="200"/>
                  </a:cubicBezTo>
                  <a:cubicBezTo>
                    <a:pt x="7853" y="71"/>
                    <a:pt x="7068" y="0"/>
                    <a:pt x="6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4"/>
            <p:cNvSpPr/>
            <p:nvPr/>
          </p:nvSpPr>
          <p:spPr>
            <a:xfrm>
              <a:off x="3240416" y="2173153"/>
              <a:ext cx="13079" cy="6161"/>
            </a:xfrm>
            <a:custGeom>
              <a:avLst/>
              <a:gdLst/>
              <a:ahLst/>
              <a:cxnLst/>
              <a:rect l="l" t="t" r="r" b="b"/>
              <a:pathLst>
                <a:path w="830" h="391" extrusionOk="0">
                  <a:moveTo>
                    <a:pt x="830" y="391"/>
                  </a:moveTo>
                  <a:cubicBezTo>
                    <a:pt x="542" y="284"/>
                    <a:pt x="266" y="155"/>
                    <a:pt x="0" y="0"/>
                  </a:cubicBezTo>
                  <a:cubicBezTo>
                    <a:pt x="266" y="155"/>
                    <a:pt x="542" y="284"/>
                    <a:pt x="830" y="3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4"/>
            <p:cNvSpPr/>
            <p:nvPr/>
          </p:nvSpPr>
          <p:spPr>
            <a:xfrm>
              <a:off x="3240416" y="2173153"/>
              <a:ext cx="13079" cy="6161"/>
            </a:xfrm>
            <a:custGeom>
              <a:avLst/>
              <a:gdLst/>
              <a:ahLst/>
              <a:cxnLst/>
              <a:rect l="l" t="t" r="r" b="b"/>
              <a:pathLst>
                <a:path w="830" h="391" extrusionOk="0">
                  <a:moveTo>
                    <a:pt x="830" y="391"/>
                  </a:moveTo>
                  <a:cubicBezTo>
                    <a:pt x="542" y="284"/>
                    <a:pt x="266" y="155"/>
                    <a:pt x="0" y="0"/>
                  </a:cubicBezTo>
                  <a:cubicBezTo>
                    <a:pt x="266" y="155"/>
                    <a:pt x="542" y="284"/>
                    <a:pt x="830" y="3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4"/>
            <p:cNvSpPr/>
            <p:nvPr/>
          </p:nvSpPr>
          <p:spPr>
            <a:xfrm>
              <a:off x="3235295" y="2122543"/>
              <a:ext cx="55104" cy="7926"/>
            </a:xfrm>
            <a:custGeom>
              <a:avLst/>
              <a:gdLst/>
              <a:ahLst/>
              <a:cxnLst/>
              <a:rect l="l" t="t" r="r" b="b"/>
              <a:pathLst>
                <a:path w="3497" h="503" extrusionOk="0">
                  <a:moveTo>
                    <a:pt x="3496" y="502"/>
                  </a:moveTo>
                  <a:cubicBezTo>
                    <a:pt x="3105" y="432"/>
                    <a:pt x="2715" y="362"/>
                    <a:pt x="2324" y="299"/>
                  </a:cubicBezTo>
                  <a:cubicBezTo>
                    <a:pt x="1553" y="174"/>
                    <a:pt x="779" y="82"/>
                    <a:pt x="1" y="1"/>
                  </a:cubicBezTo>
                  <a:cubicBezTo>
                    <a:pt x="779" y="82"/>
                    <a:pt x="1553" y="174"/>
                    <a:pt x="2324" y="299"/>
                  </a:cubicBezTo>
                  <a:cubicBezTo>
                    <a:pt x="2715" y="362"/>
                    <a:pt x="3105" y="432"/>
                    <a:pt x="3496" y="5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4"/>
            <p:cNvSpPr/>
            <p:nvPr/>
          </p:nvSpPr>
          <p:spPr>
            <a:xfrm>
              <a:off x="3235295" y="2122543"/>
              <a:ext cx="55104" cy="7926"/>
            </a:xfrm>
            <a:custGeom>
              <a:avLst/>
              <a:gdLst/>
              <a:ahLst/>
              <a:cxnLst/>
              <a:rect l="l" t="t" r="r" b="b"/>
              <a:pathLst>
                <a:path w="3497" h="503" extrusionOk="0">
                  <a:moveTo>
                    <a:pt x="3496" y="502"/>
                  </a:moveTo>
                  <a:cubicBezTo>
                    <a:pt x="3105" y="432"/>
                    <a:pt x="2715" y="362"/>
                    <a:pt x="2324" y="299"/>
                  </a:cubicBezTo>
                  <a:cubicBezTo>
                    <a:pt x="1553" y="174"/>
                    <a:pt x="779" y="82"/>
                    <a:pt x="1" y="1"/>
                  </a:cubicBezTo>
                  <a:cubicBezTo>
                    <a:pt x="779" y="82"/>
                    <a:pt x="1553" y="174"/>
                    <a:pt x="2324" y="299"/>
                  </a:cubicBezTo>
                  <a:cubicBezTo>
                    <a:pt x="2715" y="362"/>
                    <a:pt x="3105" y="432"/>
                    <a:pt x="3496" y="5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4"/>
            <p:cNvSpPr/>
            <p:nvPr/>
          </p:nvSpPr>
          <p:spPr>
            <a:xfrm>
              <a:off x="3184874" y="2117848"/>
              <a:ext cx="237513" cy="98406"/>
            </a:xfrm>
            <a:custGeom>
              <a:avLst/>
              <a:gdLst/>
              <a:ahLst/>
              <a:cxnLst/>
              <a:rect l="l" t="t" r="r" b="b"/>
              <a:pathLst>
                <a:path w="15073" h="6245" extrusionOk="0">
                  <a:moveTo>
                    <a:pt x="0" y="0"/>
                  </a:moveTo>
                  <a:cubicBezTo>
                    <a:pt x="299" y="306"/>
                    <a:pt x="454" y="461"/>
                    <a:pt x="605" y="616"/>
                  </a:cubicBezTo>
                  <a:cubicBezTo>
                    <a:pt x="1453" y="1497"/>
                    <a:pt x="2257" y="2430"/>
                    <a:pt x="3168" y="3245"/>
                  </a:cubicBezTo>
                  <a:cubicBezTo>
                    <a:pt x="3278" y="3344"/>
                    <a:pt x="3400" y="3433"/>
                    <a:pt x="3525" y="3506"/>
                  </a:cubicBezTo>
                  <a:cubicBezTo>
                    <a:pt x="3791" y="3665"/>
                    <a:pt x="4067" y="3794"/>
                    <a:pt x="4355" y="3901"/>
                  </a:cubicBezTo>
                  <a:cubicBezTo>
                    <a:pt x="4499" y="3956"/>
                    <a:pt x="4642" y="4012"/>
                    <a:pt x="4786" y="4063"/>
                  </a:cubicBezTo>
                  <a:cubicBezTo>
                    <a:pt x="6604" y="4745"/>
                    <a:pt x="8422" y="5439"/>
                    <a:pt x="10269" y="6032"/>
                  </a:cubicBezTo>
                  <a:cubicBezTo>
                    <a:pt x="10731" y="6180"/>
                    <a:pt x="11183" y="6245"/>
                    <a:pt x="11609" y="6245"/>
                  </a:cubicBezTo>
                  <a:cubicBezTo>
                    <a:pt x="13630" y="6245"/>
                    <a:pt x="15073" y="4797"/>
                    <a:pt x="14317" y="3993"/>
                  </a:cubicBezTo>
                  <a:cubicBezTo>
                    <a:pt x="13178" y="2787"/>
                    <a:pt x="11722" y="2061"/>
                    <a:pt x="10166" y="1608"/>
                  </a:cubicBezTo>
                  <a:cubicBezTo>
                    <a:pt x="9023" y="1279"/>
                    <a:pt x="7865" y="1010"/>
                    <a:pt x="6696" y="800"/>
                  </a:cubicBezTo>
                  <a:cubicBezTo>
                    <a:pt x="6305" y="730"/>
                    <a:pt x="5915" y="660"/>
                    <a:pt x="5524" y="597"/>
                  </a:cubicBezTo>
                  <a:cubicBezTo>
                    <a:pt x="4753" y="472"/>
                    <a:pt x="3979" y="380"/>
                    <a:pt x="3201" y="299"/>
                  </a:cubicBezTo>
                  <a:cubicBezTo>
                    <a:pt x="2423" y="218"/>
                    <a:pt x="1641" y="147"/>
                    <a:pt x="867" y="59"/>
                  </a:cubicBezTo>
                  <a:cubicBezTo>
                    <a:pt x="649" y="37"/>
                    <a:pt x="432" y="2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4"/>
            <p:cNvSpPr/>
            <p:nvPr/>
          </p:nvSpPr>
          <p:spPr>
            <a:xfrm>
              <a:off x="3184874" y="2117848"/>
              <a:ext cx="237513" cy="98406"/>
            </a:xfrm>
            <a:custGeom>
              <a:avLst/>
              <a:gdLst/>
              <a:ahLst/>
              <a:cxnLst/>
              <a:rect l="l" t="t" r="r" b="b"/>
              <a:pathLst>
                <a:path w="15073" h="6245" extrusionOk="0">
                  <a:moveTo>
                    <a:pt x="0" y="0"/>
                  </a:moveTo>
                  <a:cubicBezTo>
                    <a:pt x="299" y="306"/>
                    <a:pt x="454" y="461"/>
                    <a:pt x="605" y="616"/>
                  </a:cubicBezTo>
                  <a:cubicBezTo>
                    <a:pt x="1453" y="1497"/>
                    <a:pt x="2257" y="2430"/>
                    <a:pt x="3168" y="3245"/>
                  </a:cubicBezTo>
                  <a:cubicBezTo>
                    <a:pt x="3278" y="3344"/>
                    <a:pt x="3400" y="3433"/>
                    <a:pt x="3525" y="3506"/>
                  </a:cubicBezTo>
                  <a:cubicBezTo>
                    <a:pt x="3791" y="3665"/>
                    <a:pt x="4067" y="3794"/>
                    <a:pt x="4355" y="3901"/>
                  </a:cubicBezTo>
                  <a:cubicBezTo>
                    <a:pt x="4499" y="3956"/>
                    <a:pt x="4642" y="4012"/>
                    <a:pt x="4786" y="4063"/>
                  </a:cubicBezTo>
                  <a:cubicBezTo>
                    <a:pt x="6604" y="4745"/>
                    <a:pt x="8422" y="5439"/>
                    <a:pt x="10269" y="6032"/>
                  </a:cubicBezTo>
                  <a:cubicBezTo>
                    <a:pt x="10731" y="6180"/>
                    <a:pt x="11183" y="6245"/>
                    <a:pt x="11609" y="6245"/>
                  </a:cubicBezTo>
                  <a:cubicBezTo>
                    <a:pt x="13630" y="6245"/>
                    <a:pt x="15073" y="4797"/>
                    <a:pt x="14317" y="3993"/>
                  </a:cubicBezTo>
                  <a:cubicBezTo>
                    <a:pt x="13178" y="2787"/>
                    <a:pt x="11722" y="2061"/>
                    <a:pt x="10166" y="1608"/>
                  </a:cubicBezTo>
                  <a:cubicBezTo>
                    <a:pt x="9023" y="1279"/>
                    <a:pt x="7865" y="1010"/>
                    <a:pt x="6696" y="800"/>
                  </a:cubicBezTo>
                  <a:cubicBezTo>
                    <a:pt x="6305" y="730"/>
                    <a:pt x="5915" y="660"/>
                    <a:pt x="5524" y="597"/>
                  </a:cubicBezTo>
                  <a:cubicBezTo>
                    <a:pt x="4753" y="472"/>
                    <a:pt x="3979" y="380"/>
                    <a:pt x="3201" y="299"/>
                  </a:cubicBezTo>
                  <a:cubicBezTo>
                    <a:pt x="2423" y="218"/>
                    <a:pt x="1641" y="147"/>
                    <a:pt x="867" y="59"/>
                  </a:cubicBezTo>
                  <a:cubicBezTo>
                    <a:pt x="649" y="37"/>
                    <a:pt x="432" y="2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4"/>
            <p:cNvSpPr/>
            <p:nvPr/>
          </p:nvSpPr>
          <p:spPr>
            <a:xfrm>
              <a:off x="3184874" y="2117848"/>
              <a:ext cx="237513" cy="98406"/>
            </a:xfrm>
            <a:custGeom>
              <a:avLst/>
              <a:gdLst/>
              <a:ahLst/>
              <a:cxnLst/>
              <a:rect l="l" t="t" r="r" b="b"/>
              <a:pathLst>
                <a:path w="15073" h="6245" extrusionOk="0">
                  <a:moveTo>
                    <a:pt x="0" y="0"/>
                  </a:moveTo>
                  <a:cubicBezTo>
                    <a:pt x="299" y="306"/>
                    <a:pt x="454" y="461"/>
                    <a:pt x="605" y="616"/>
                  </a:cubicBezTo>
                  <a:cubicBezTo>
                    <a:pt x="1453" y="1497"/>
                    <a:pt x="2257" y="2430"/>
                    <a:pt x="3168" y="3245"/>
                  </a:cubicBezTo>
                  <a:cubicBezTo>
                    <a:pt x="3278" y="3344"/>
                    <a:pt x="3400" y="3433"/>
                    <a:pt x="3525" y="3506"/>
                  </a:cubicBezTo>
                  <a:cubicBezTo>
                    <a:pt x="3791" y="3665"/>
                    <a:pt x="4067" y="3794"/>
                    <a:pt x="4355" y="3901"/>
                  </a:cubicBezTo>
                  <a:cubicBezTo>
                    <a:pt x="4499" y="3956"/>
                    <a:pt x="4642" y="4012"/>
                    <a:pt x="4786" y="4063"/>
                  </a:cubicBezTo>
                  <a:cubicBezTo>
                    <a:pt x="6604" y="4745"/>
                    <a:pt x="8422" y="5439"/>
                    <a:pt x="10269" y="6032"/>
                  </a:cubicBezTo>
                  <a:cubicBezTo>
                    <a:pt x="10731" y="6180"/>
                    <a:pt x="11183" y="6245"/>
                    <a:pt x="11609" y="6245"/>
                  </a:cubicBezTo>
                  <a:cubicBezTo>
                    <a:pt x="13630" y="6245"/>
                    <a:pt x="15073" y="4797"/>
                    <a:pt x="14317" y="3993"/>
                  </a:cubicBezTo>
                  <a:cubicBezTo>
                    <a:pt x="13178" y="2787"/>
                    <a:pt x="11722" y="2061"/>
                    <a:pt x="10166" y="1608"/>
                  </a:cubicBezTo>
                  <a:cubicBezTo>
                    <a:pt x="9023" y="1279"/>
                    <a:pt x="7865" y="1010"/>
                    <a:pt x="6696" y="800"/>
                  </a:cubicBezTo>
                  <a:cubicBezTo>
                    <a:pt x="6305" y="730"/>
                    <a:pt x="5915" y="660"/>
                    <a:pt x="5524" y="597"/>
                  </a:cubicBezTo>
                  <a:cubicBezTo>
                    <a:pt x="4753" y="472"/>
                    <a:pt x="3979" y="380"/>
                    <a:pt x="3201" y="299"/>
                  </a:cubicBezTo>
                  <a:cubicBezTo>
                    <a:pt x="2423" y="218"/>
                    <a:pt x="1641" y="147"/>
                    <a:pt x="867" y="59"/>
                  </a:cubicBezTo>
                  <a:cubicBezTo>
                    <a:pt x="649" y="37"/>
                    <a:pt x="432" y="2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4"/>
            <p:cNvSpPr/>
            <p:nvPr/>
          </p:nvSpPr>
          <p:spPr>
            <a:xfrm>
              <a:off x="3241519" y="2237171"/>
              <a:ext cx="30979" cy="42593"/>
            </a:xfrm>
            <a:custGeom>
              <a:avLst/>
              <a:gdLst/>
              <a:ahLst/>
              <a:cxnLst/>
              <a:rect l="l" t="t" r="r" b="b"/>
              <a:pathLst>
                <a:path w="1966" h="2703" extrusionOk="0">
                  <a:moveTo>
                    <a:pt x="0" y="0"/>
                  </a:moveTo>
                  <a:cubicBezTo>
                    <a:pt x="642" y="911"/>
                    <a:pt x="1298" y="1811"/>
                    <a:pt x="1966" y="2703"/>
                  </a:cubicBezTo>
                  <a:cubicBezTo>
                    <a:pt x="1302" y="1811"/>
                    <a:pt x="646" y="907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4"/>
            <p:cNvSpPr/>
            <p:nvPr/>
          </p:nvSpPr>
          <p:spPr>
            <a:xfrm>
              <a:off x="3232475" y="2198694"/>
              <a:ext cx="165753" cy="136964"/>
            </a:xfrm>
            <a:custGeom>
              <a:avLst/>
              <a:gdLst/>
              <a:ahLst/>
              <a:cxnLst/>
              <a:rect l="l" t="t" r="r" b="b"/>
              <a:pathLst>
                <a:path w="10519" h="8692" extrusionOk="0">
                  <a:moveTo>
                    <a:pt x="580" y="1"/>
                  </a:moveTo>
                  <a:cubicBezTo>
                    <a:pt x="118" y="1"/>
                    <a:pt x="1" y="315"/>
                    <a:pt x="117" y="975"/>
                  </a:cubicBezTo>
                  <a:cubicBezTo>
                    <a:pt x="183" y="1355"/>
                    <a:pt x="250" y="1768"/>
                    <a:pt x="394" y="2118"/>
                  </a:cubicBezTo>
                  <a:cubicBezTo>
                    <a:pt x="442" y="2232"/>
                    <a:pt x="501" y="2343"/>
                    <a:pt x="571" y="2442"/>
                  </a:cubicBezTo>
                  <a:cubicBezTo>
                    <a:pt x="1216" y="3349"/>
                    <a:pt x="1872" y="4253"/>
                    <a:pt x="2540" y="5145"/>
                  </a:cubicBezTo>
                  <a:cubicBezTo>
                    <a:pt x="3203" y="6037"/>
                    <a:pt x="3885" y="6922"/>
                    <a:pt x="4579" y="7792"/>
                  </a:cubicBezTo>
                  <a:cubicBezTo>
                    <a:pt x="4656" y="7888"/>
                    <a:pt x="4744" y="7977"/>
                    <a:pt x="4837" y="8058"/>
                  </a:cubicBezTo>
                  <a:cubicBezTo>
                    <a:pt x="5321" y="8481"/>
                    <a:pt x="5940" y="8692"/>
                    <a:pt x="6569" y="8692"/>
                  </a:cubicBezTo>
                  <a:cubicBezTo>
                    <a:pt x="6888" y="8692"/>
                    <a:pt x="7210" y="8638"/>
                    <a:pt x="7517" y="8530"/>
                  </a:cubicBezTo>
                  <a:cubicBezTo>
                    <a:pt x="8690" y="8113"/>
                    <a:pt x="9862" y="7258"/>
                    <a:pt x="10139" y="6546"/>
                  </a:cubicBezTo>
                  <a:cubicBezTo>
                    <a:pt x="10518" y="5576"/>
                    <a:pt x="10109" y="4787"/>
                    <a:pt x="9512" y="4072"/>
                  </a:cubicBezTo>
                  <a:cubicBezTo>
                    <a:pt x="8494" y="2848"/>
                    <a:pt x="7167" y="2029"/>
                    <a:pt x="5703" y="1487"/>
                  </a:cubicBezTo>
                  <a:cubicBezTo>
                    <a:pt x="4177" y="923"/>
                    <a:pt x="2606" y="466"/>
                    <a:pt x="1028" y="68"/>
                  </a:cubicBezTo>
                  <a:cubicBezTo>
                    <a:pt x="853" y="23"/>
                    <a:pt x="704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4"/>
            <p:cNvSpPr/>
            <p:nvPr/>
          </p:nvSpPr>
          <p:spPr>
            <a:xfrm>
              <a:off x="3232475" y="2198694"/>
              <a:ext cx="165753" cy="136964"/>
            </a:xfrm>
            <a:custGeom>
              <a:avLst/>
              <a:gdLst/>
              <a:ahLst/>
              <a:cxnLst/>
              <a:rect l="l" t="t" r="r" b="b"/>
              <a:pathLst>
                <a:path w="10519" h="8692" extrusionOk="0">
                  <a:moveTo>
                    <a:pt x="580" y="1"/>
                  </a:moveTo>
                  <a:cubicBezTo>
                    <a:pt x="118" y="1"/>
                    <a:pt x="1" y="315"/>
                    <a:pt x="117" y="975"/>
                  </a:cubicBezTo>
                  <a:cubicBezTo>
                    <a:pt x="183" y="1355"/>
                    <a:pt x="250" y="1768"/>
                    <a:pt x="394" y="2118"/>
                  </a:cubicBezTo>
                  <a:cubicBezTo>
                    <a:pt x="442" y="2232"/>
                    <a:pt x="501" y="2343"/>
                    <a:pt x="571" y="2442"/>
                  </a:cubicBezTo>
                  <a:cubicBezTo>
                    <a:pt x="1216" y="3349"/>
                    <a:pt x="1872" y="4253"/>
                    <a:pt x="2540" y="5145"/>
                  </a:cubicBezTo>
                  <a:cubicBezTo>
                    <a:pt x="3203" y="6037"/>
                    <a:pt x="3885" y="6922"/>
                    <a:pt x="4579" y="7792"/>
                  </a:cubicBezTo>
                  <a:cubicBezTo>
                    <a:pt x="4656" y="7888"/>
                    <a:pt x="4744" y="7977"/>
                    <a:pt x="4837" y="8058"/>
                  </a:cubicBezTo>
                  <a:cubicBezTo>
                    <a:pt x="5321" y="8481"/>
                    <a:pt x="5940" y="8692"/>
                    <a:pt x="6569" y="8692"/>
                  </a:cubicBezTo>
                  <a:cubicBezTo>
                    <a:pt x="6888" y="8692"/>
                    <a:pt x="7210" y="8638"/>
                    <a:pt x="7517" y="8530"/>
                  </a:cubicBezTo>
                  <a:cubicBezTo>
                    <a:pt x="8690" y="8113"/>
                    <a:pt x="9862" y="7258"/>
                    <a:pt x="10139" y="6546"/>
                  </a:cubicBezTo>
                  <a:cubicBezTo>
                    <a:pt x="10518" y="5576"/>
                    <a:pt x="10109" y="4787"/>
                    <a:pt x="9512" y="4072"/>
                  </a:cubicBezTo>
                  <a:cubicBezTo>
                    <a:pt x="8494" y="2848"/>
                    <a:pt x="7167" y="2029"/>
                    <a:pt x="5703" y="1487"/>
                  </a:cubicBezTo>
                  <a:cubicBezTo>
                    <a:pt x="4177" y="923"/>
                    <a:pt x="2606" y="466"/>
                    <a:pt x="1028" y="68"/>
                  </a:cubicBezTo>
                  <a:cubicBezTo>
                    <a:pt x="853" y="23"/>
                    <a:pt x="704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4"/>
            <p:cNvSpPr/>
            <p:nvPr/>
          </p:nvSpPr>
          <p:spPr>
            <a:xfrm>
              <a:off x="3068859" y="1687759"/>
              <a:ext cx="16277" cy="24062"/>
            </a:xfrm>
            <a:custGeom>
              <a:avLst/>
              <a:gdLst/>
              <a:ahLst/>
              <a:cxnLst/>
              <a:rect l="l" t="t" r="r" b="b"/>
              <a:pathLst>
                <a:path w="1033" h="1527" extrusionOk="0">
                  <a:moveTo>
                    <a:pt x="0" y="1527"/>
                  </a:moveTo>
                  <a:cubicBezTo>
                    <a:pt x="347" y="1018"/>
                    <a:pt x="693" y="513"/>
                    <a:pt x="1033" y="0"/>
                  </a:cubicBezTo>
                  <a:cubicBezTo>
                    <a:pt x="693" y="513"/>
                    <a:pt x="347" y="1018"/>
                    <a:pt x="0" y="15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4"/>
            <p:cNvSpPr/>
            <p:nvPr/>
          </p:nvSpPr>
          <p:spPr>
            <a:xfrm>
              <a:off x="3100467" y="1624008"/>
              <a:ext cx="18279" cy="39252"/>
            </a:xfrm>
            <a:custGeom>
              <a:avLst/>
              <a:gdLst/>
              <a:ahLst/>
              <a:cxnLst/>
              <a:rect l="l" t="t" r="r" b="b"/>
              <a:pathLst>
                <a:path w="1160" h="2491" extrusionOk="0">
                  <a:moveTo>
                    <a:pt x="1159" y="0"/>
                  </a:moveTo>
                  <a:lnTo>
                    <a:pt x="1159" y="0"/>
                  </a:lnTo>
                  <a:cubicBezTo>
                    <a:pt x="857" y="875"/>
                    <a:pt x="453" y="1696"/>
                    <a:pt x="0" y="2490"/>
                  </a:cubicBezTo>
                  <a:cubicBezTo>
                    <a:pt x="453" y="1699"/>
                    <a:pt x="857" y="875"/>
                    <a:pt x="11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4"/>
            <p:cNvSpPr/>
            <p:nvPr/>
          </p:nvSpPr>
          <p:spPr>
            <a:xfrm>
              <a:off x="3042829" y="1553655"/>
              <a:ext cx="317986" cy="198040"/>
            </a:xfrm>
            <a:custGeom>
              <a:avLst/>
              <a:gdLst/>
              <a:ahLst/>
              <a:cxnLst/>
              <a:rect l="l" t="t" r="r" b="b"/>
              <a:pathLst>
                <a:path w="20180" h="12568" extrusionOk="0">
                  <a:moveTo>
                    <a:pt x="16821" y="0"/>
                  </a:moveTo>
                  <a:cubicBezTo>
                    <a:pt x="16017" y="0"/>
                    <a:pt x="15209" y="65"/>
                    <a:pt x="14458" y="274"/>
                  </a:cubicBezTo>
                  <a:cubicBezTo>
                    <a:pt x="11526" y="1089"/>
                    <a:pt x="8636" y="2062"/>
                    <a:pt x="5738" y="2999"/>
                  </a:cubicBezTo>
                  <a:cubicBezTo>
                    <a:pt x="5479" y="3084"/>
                    <a:pt x="5148" y="3331"/>
                    <a:pt x="5089" y="3563"/>
                  </a:cubicBezTo>
                  <a:cubicBezTo>
                    <a:pt x="5011" y="3869"/>
                    <a:pt x="4919" y="4168"/>
                    <a:pt x="4819" y="4459"/>
                  </a:cubicBezTo>
                  <a:cubicBezTo>
                    <a:pt x="4517" y="5337"/>
                    <a:pt x="4112" y="6163"/>
                    <a:pt x="3654" y="6955"/>
                  </a:cubicBezTo>
                  <a:cubicBezTo>
                    <a:pt x="3352" y="7486"/>
                    <a:pt x="3024" y="8002"/>
                    <a:pt x="2685" y="8511"/>
                  </a:cubicBezTo>
                  <a:cubicBezTo>
                    <a:pt x="2345" y="9024"/>
                    <a:pt x="1999" y="9529"/>
                    <a:pt x="1652" y="10038"/>
                  </a:cubicBezTo>
                  <a:cubicBezTo>
                    <a:pt x="1114" y="10827"/>
                    <a:pt x="553" y="11605"/>
                    <a:pt x="0" y="12386"/>
                  </a:cubicBezTo>
                  <a:lnTo>
                    <a:pt x="93" y="12567"/>
                  </a:lnTo>
                  <a:cubicBezTo>
                    <a:pt x="1870" y="12158"/>
                    <a:pt x="3651" y="11767"/>
                    <a:pt x="5420" y="11336"/>
                  </a:cubicBezTo>
                  <a:cubicBezTo>
                    <a:pt x="8462" y="10591"/>
                    <a:pt x="11501" y="9831"/>
                    <a:pt x="14535" y="9057"/>
                  </a:cubicBezTo>
                  <a:cubicBezTo>
                    <a:pt x="16382" y="8585"/>
                    <a:pt x="17861" y="7538"/>
                    <a:pt x="18978" y="5997"/>
                  </a:cubicBezTo>
                  <a:cubicBezTo>
                    <a:pt x="20180" y="4349"/>
                    <a:pt x="20032" y="2579"/>
                    <a:pt x="19221" y="864"/>
                  </a:cubicBezTo>
                  <a:cubicBezTo>
                    <a:pt x="19019" y="440"/>
                    <a:pt x="18300" y="53"/>
                    <a:pt x="17798" y="27"/>
                  </a:cubicBezTo>
                  <a:cubicBezTo>
                    <a:pt x="17476" y="11"/>
                    <a:pt x="17149" y="0"/>
                    <a:pt x="16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4"/>
            <p:cNvSpPr/>
            <p:nvPr/>
          </p:nvSpPr>
          <p:spPr>
            <a:xfrm>
              <a:off x="3042829" y="1553655"/>
              <a:ext cx="317986" cy="198040"/>
            </a:xfrm>
            <a:custGeom>
              <a:avLst/>
              <a:gdLst/>
              <a:ahLst/>
              <a:cxnLst/>
              <a:rect l="l" t="t" r="r" b="b"/>
              <a:pathLst>
                <a:path w="20180" h="12568" extrusionOk="0">
                  <a:moveTo>
                    <a:pt x="16821" y="0"/>
                  </a:moveTo>
                  <a:cubicBezTo>
                    <a:pt x="16017" y="0"/>
                    <a:pt x="15209" y="65"/>
                    <a:pt x="14458" y="274"/>
                  </a:cubicBezTo>
                  <a:cubicBezTo>
                    <a:pt x="11526" y="1089"/>
                    <a:pt x="8636" y="2062"/>
                    <a:pt x="5738" y="2999"/>
                  </a:cubicBezTo>
                  <a:cubicBezTo>
                    <a:pt x="5479" y="3084"/>
                    <a:pt x="5148" y="3331"/>
                    <a:pt x="5089" y="3563"/>
                  </a:cubicBezTo>
                  <a:cubicBezTo>
                    <a:pt x="5011" y="3869"/>
                    <a:pt x="4919" y="4168"/>
                    <a:pt x="4819" y="4459"/>
                  </a:cubicBezTo>
                  <a:cubicBezTo>
                    <a:pt x="4517" y="5337"/>
                    <a:pt x="4112" y="6163"/>
                    <a:pt x="3654" y="6955"/>
                  </a:cubicBezTo>
                  <a:cubicBezTo>
                    <a:pt x="3352" y="7486"/>
                    <a:pt x="3024" y="8002"/>
                    <a:pt x="2685" y="8511"/>
                  </a:cubicBezTo>
                  <a:cubicBezTo>
                    <a:pt x="2345" y="9024"/>
                    <a:pt x="1999" y="9529"/>
                    <a:pt x="1652" y="10038"/>
                  </a:cubicBezTo>
                  <a:cubicBezTo>
                    <a:pt x="1114" y="10827"/>
                    <a:pt x="553" y="11605"/>
                    <a:pt x="0" y="12386"/>
                  </a:cubicBezTo>
                  <a:lnTo>
                    <a:pt x="93" y="12567"/>
                  </a:lnTo>
                  <a:cubicBezTo>
                    <a:pt x="1870" y="12158"/>
                    <a:pt x="3651" y="11767"/>
                    <a:pt x="5420" y="11336"/>
                  </a:cubicBezTo>
                  <a:cubicBezTo>
                    <a:pt x="8462" y="10591"/>
                    <a:pt x="11501" y="9831"/>
                    <a:pt x="14535" y="9057"/>
                  </a:cubicBezTo>
                  <a:cubicBezTo>
                    <a:pt x="16382" y="8585"/>
                    <a:pt x="17861" y="7538"/>
                    <a:pt x="18978" y="5997"/>
                  </a:cubicBezTo>
                  <a:cubicBezTo>
                    <a:pt x="20180" y="4349"/>
                    <a:pt x="20032" y="2579"/>
                    <a:pt x="19221" y="864"/>
                  </a:cubicBezTo>
                  <a:cubicBezTo>
                    <a:pt x="19019" y="440"/>
                    <a:pt x="18300" y="53"/>
                    <a:pt x="17798" y="27"/>
                  </a:cubicBezTo>
                  <a:cubicBezTo>
                    <a:pt x="17476" y="11"/>
                    <a:pt x="17149" y="0"/>
                    <a:pt x="16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4"/>
            <p:cNvSpPr/>
            <p:nvPr/>
          </p:nvSpPr>
          <p:spPr>
            <a:xfrm>
              <a:off x="3121438" y="2075715"/>
              <a:ext cx="9659" cy="12795"/>
            </a:xfrm>
            <a:custGeom>
              <a:avLst/>
              <a:gdLst/>
              <a:ahLst/>
              <a:cxnLst/>
              <a:rect l="l" t="t" r="r" b="b"/>
              <a:pathLst>
                <a:path w="613" h="812" extrusionOk="0">
                  <a:moveTo>
                    <a:pt x="0" y="1"/>
                  </a:moveTo>
                  <a:cubicBezTo>
                    <a:pt x="26" y="93"/>
                    <a:pt x="63" y="182"/>
                    <a:pt x="118" y="263"/>
                  </a:cubicBezTo>
                  <a:cubicBezTo>
                    <a:pt x="262" y="465"/>
                    <a:pt x="428" y="650"/>
                    <a:pt x="612" y="812"/>
                  </a:cubicBezTo>
                  <a:cubicBezTo>
                    <a:pt x="428" y="650"/>
                    <a:pt x="262" y="465"/>
                    <a:pt x="118" y="263"/>
                  </a:cubicBezTo>
                  <a:cubicBezTo>
                    <a:pt x="63" y="182"/>
                    <a:pt x="26" y="9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4"/>
            <p:cNvSpPr/>
            <p:nvPr/>
          </p:nvSpPr>
          <p:spPr>
            <a:xfrm>
              <a:off x="3120383" y="2056728"/>
              <a:ext cx="1072" cy="6807"/>
            </a:xfrm>
            <a:custGeom>
              <a:avLst/>
              <a:gdLst/>
              <a:ahLst/>
              <a:cxnLst/>
              <a:rect l="l" t="t" r="r" b="b"/>
              <a:pathLst>
                <a:path w="68" h="432" extrusionOk="0">
                  <a:moveTo>
                    <a:pt x="67" y="0"/>
                  </a:moveTo>
                  <a:cubicBezTo>
                    <a:pt x="34" y="140"/>
                    <a:pt x="12" y="284"/>
                    <a:pt x="1" y="432"/>
                  </a:cubicBezTo>
                  <a:cubicBezTo>
                    <a:pt x="12" y="284"/>
                    <a:pt x="34" y="140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4"/>
            <p:cNvSpPr/>
            <p:nvPr/>
          </p:nvSpPr>
          <p:spPr>
            <a:xfrm>
              <a:off x="3135556" y="2091991"/>
              <a:ext cx="10053" cy="5121"/>
            </a:xfrm>
            <a:custGeom>
              <a:avLst/>
              <a:gdLst/>
              <a:ahLst/>
              <a:cxnLst/>
              <a:rect l="l" t="t" r="r" b="b"/>
              <a:pathLst>
                <a:path w="638" h="325" extrusionOk="0">
                  <a:moveTo>
                    <a:pt x="638" y="325"/>
                  </a:moveTo>
                  <a:cubicBezTo>
                    <a:pt x="413" y="244"/>
                    <a:pt x="199" y="133"/>
                    <a:pt x="0" y="0"/>
                  </a:cubicBezTo>
                  <a:cubicBezTo>
                    <a:pt x="199" y="133"/>
                    <a:pt x="413" y="244"/>
                    <a:pt x="638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64"/>
            <p:cNvSpPr/>
            <p:nvPr/>
          </p:nvSpPr>
          <p:spPr>
            <a:xfrm>
              <a:off x="3120036" y="2038750"/>
              <a:ext cx="274244" cy="89960"/>
            </a:xfrm>
            <a:custGeom>
              <a:avLst/>
              <a:gdLst/>
              <a:ahLst/>
              <a:cxnLst/>
              <a:rect l="l" t="t" r="r" b="b"/>
              <a:pathLst>
                <a:path w="17404" h="5709" extrusionOk="0">
                  <a:moveTo>
                    <a:pt x="4423" y="0"/>
                  </a:moveTo>
                  <a:cubicBezTo>
                    <a:pt x="3337" y="0"/>
                    <a:pt x="2251" y="13"/>
                    <a:pt x="1166" y="46"/>
                  </a:cubicBezTo>
                  <a:cubicBezTo>
                    <a:pt x="561" y="65"/>
                    <a:pt x="226" y="570"/>
                    <a:pt x="89" y="1141"/>
                  </a:cubicBezTo>
                  <a:cubicBezTo>
                    <a:pt x="56" y="1281"/>
                    <a:pt x="34" y="1425"/>
                    <a:pt x="23" y="1573"/>
                  </a:cubicBezTo>
                  <a:cubicBezTo>
                    <a:pt x="1" y="1831"/>
                    <a:pt x="23" y="2092"/>
                    <a:pt x="89" y="2347"/>
                  </a:cubicBezTo>
                  <a:cubicBezTo>
                    <a:pt x="115" y="2439"/>
                    <a:pt x="152" y="2528"/>
                    <a:pt x="207" y="2609"/>
                  </a:cubicBezTo>
                  <a:cubicBezTo>
                    <a:pt x="351" y="2811"/>
                    <a:pt x="517" y="2996"/>
                    <a:pt x="701" y="3158"/>
                  </a:cubicBezTo>
                  <a:cubicBezTo>
                    <a:pt x="793" y="3239"/>
                    <a:pt x="885" y="3309"/>
                    <a:pt x="985" y="3379"/>
                  </a:cubicBezTo>
                  <a:cubicBezTo>
                    <a:pt x="1184" y="3512"/>
                    <a:pt x="1398" y="3623"/>
                    <a:pt x="1623" y="3704"/>
                  </a:cubicBezTo>
                  <a:cubicBezTo>
                    <a:pt x="1981" y="3836"/>
                    <a:pt x="2357" y="3910"/>
                    <a:pt x="2736" y="3929"/>
                  </a:cubicBezTo>
                  <a:cubicBezTo>
                    <a:pt x="4739" y="4036"/>
                    <a:pt x="11718" y="5031"/>
                    <a:pt x="13211" y="5337"/>
                  </a:cubicBezTo>
                  <a:cubicBezTo>
                    <a:pt x="13709" y="5440"/>
                    <a:pt x="14207" y="5540"/>
                    <a:pt x="14712" y="5606"/>
                  </a:cubicBezTo>
                  <a:cubicBezTo>
                    <a:pt x="15193" y="5672"/>
                    <a:pt x="15595" y="5708"/>
                    <a:pt x="15924" y="5708"/>
                  </a:cubicBezTo>
                  <a:cubicBezTo>
                    <a:pt x="17322" y="5708"/>
                    <a:pt x="17404" y="5045"/>
                    <a:pt x="16652" y="3095"/>
                  </a:cubicBezTo>
                  <a:cubicBezTo>
                    <a:pt x="16475" y="2649"/>
                    <a:pt x="16272" y="2214"/>
                    <a:pt x="16047" y="1794"/>
                  </a:cubicBezTo>
                  <a:cubicBezTo>
                    <a:pt x="15512" y="769"/>
                    <a:pt x="14734" y="127"/>
                    <a:pt x="13514" y="120"/>
                  </a:cubicBezTo>
                  <a:cubicBezTo>
                    <a:pt x="10485" y="98"/>
                    <a:pt x="7453" y="0"/>
                    <a:pt x="4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4"/>
            <p:cNvSpPr/>
            <p:nvPr/>
          </p:nvSpPr>
          <p:spPr>
            <a:xfrm>
              <a:off x="3120036" y="2038750"/>
              <a:ext cx="274244" cy="89960"/>
            </a:xfrm>
            <a:custGeom>
              <a:avLst/>
              <a:gdLst/>
              <a:ahLst/>
              <a:cxnLst/>
              <a:rect l="l" t="t" r="r" b="b"/>
              <a:pathLst>
                <a:path w="17404" h="5709" extrusionOk="0">
                  <a:moveTo>
                    <a:pt x="4423" y="0"/>
                  </a:moveTo>
                  <a:cubicBezTo>
                    <a:pt x="3337" y="0"/>
                    <a:pt x="2251" y="13"/>
                    <a:pt x="1166" y="46"/>
                  </a:cubicBezTo>
                  <a:cubicBezTo>
                    <a:pt x="561" y="65"/>
                    <a:pt x="226" y="570"/>
                    <a:pt x="89" y="1141"/>
                  </a:cubicBezTo>
                  <a:cubicBezTo>
                    <a:pt x="56" y="1281"/>
                    <a:pt x="34" y="1425"/>
                    <a:pt x="23" y="1573"/>
                  </a:cubicBezTo>
                  <a:cubicBezTo>
                    <a:pt x="1" y="1831"/>
                    <a:pt x="23" y="2092"/>
                    <a:pt x="89" y="2347"/>
                  </a:cubicBezTo>
                  <a:cubicBezTo>
                    <a:pt x="115" y="2439"/>
                    <a:pt x="152" y="2528"/>
                    <a:pt x="207" y="2609"/>
                  </a:cubicBezTo>
                  <a:cubicBezTo>
                    <a:pt x="351" y="2811"/>
                    <a:pt x="517" y="2996"/>
                    <a:pt x="701" y="3158"/>
                  </a:cubicBezTo>
                  <a:cubicBezTo>
                    <a:pt x="793" y="3239"/>
                    <a:pt x="885" y="3309"/>
                    <a:pt x="985" y="3379"/>
                  </a:cubicBezTo>
                  <a:cubicBezTo>
                    <a:pt x="1184" y="3512"/>
                    <a:pt x="1398" y="3623"/>
                    <a:pt x="1623" y="3704"/>
                  </a:cubicBezTo>
                  <a:cubicBezTo>
                    <a:pt x="1981" y="3836"/>
                    <a:pt x="2357" y="3910"/>
                    <a:pt x="2736" y="3929"/>
                  </a:cubicBezTo>
                  <a:cubicBezTo>
                    <a:pt x="4739" y="4036"/>
                    <a:pt x="11718" y="5031"/>
                    <a:pt x="13211" y="5337"/>
                  </a:cubicBezTo>
                  <a:cubicBezTo>
                    <a:pt x="13709" y="5440"/>
                    <a:pt x="14207" y="5540"/>
                    <a:pt x="14712" y="5606"/>
                  </a:cubicBezTo>
                  <a:cubicBezTo>
                    <a:pt x="15193" y="5672"/>
                    <a:pt x="15595" y="5708"/>
                    <a:pt x="15924" y="5708"/>
                  </a:cubicBezTo>
                  <a:cubicBezTo>
                    <a:pt x="17322" y="5708"/>
                    <a:pt x="17404" y="5045"/>
                    <a:pt x="16652" y="3095"/>
                  </a:cubicBezTo>
                  <a:cubicBezTo>
                    <a:pt x="16475" y="2649"/>
                    <a:pt x="16272" y="2214"/>
                    <a:pt x="16047" y="1794"/>
                  </a:cubicBezTo>
                  <a:cubicBezTo>
                    <a:pt x="15512" y="769"/>
                    <a:pt x="14734" y="127"/>
                    <a:pt x="13514" y="120"/>
                  </a:cubicBezTo>
                  <a:cubicBezTo>
                    <a:pt x="10485" y="98"/>
                    <a:pt x="7453" y="0"/>
                    <a:pt x="4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4"/>
            <p:cNvSpPr/>
            <p:nvPr/>
          </p:nvSpPr>
          <p:spPr>
            <a:xfrm>
              <a:off x="3374615" y="1270149"/>
              <a:ext cx="36731" cy="54237"/>
            </a:xfrm>
            <a:custGeom>
              <a:avLst/>
              <a:gdLst/>
              <a:ahLst/>
              <a:cxnLst/>
              <a:rect l="l" t="t" r="r" b="b"/>
              <a:pathLst>
                <a:path w="2331" h="3442" extrusionOk="0">
                  <a:moveTo>
                    <a:pt x="1427" y="1"/>
                  </a:moveTo>
                  <a:cubicBezTo>
                    <a:pt x="811" y="1"/>
                    <a:pt x="237" y="734"/>
                    <a:pt x="122" y="1520"/>
                  </a:cubicBezTo>
                  <a:cubicBezTo>
                    <a:pt x="0" y="2354"/>
                    <a:pt x="819" y="3338"/>
                    <a:pt x="1475" y="3434"/>
                  </a:cubicBezTo>
                  <a:cubicBezTo>
                    <a:pt x="1510" y="3439"/>
                    <a:pt x="1543" y="3441"/>
                    <a:pt x="1574" y="3441"/>
                  </a:cubicBezTo>
                  <a:cubicBezTo>
                    <a:pt x="2127" y="3441"/>
                    <a:pt x="2094" y="2649"/>
                    <a:pt x="2209" y="1860"/>
                  </a:cubicBezTo>
                  <a:cubicBezTo>
                    <a:pt x="2331" y="1026"/>
                    <a:pt x="2194" y="108"/>
                    <a:pt x="1538" y="9"/>
                  </a:cubicBezTo>
                  <a:cubicBezTo>
                    <a:pt x="1501" y="3"/>
                    <a:pt x="1464" y="1"/>
                    <a:pt x="1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64"/>
            <p:cNvSpPr/>
            <p:nvPr/>
          </p:nvSpPr>
          <p:spPr>
            <a:xfrm>
              <a:off x="3346442" y="1356747"/>
              <a:ext cx="44862" cy="29167"/>
            </a:xfrm>
            <a:custGeom>
              <a:avLst/>
              <a:gdLst/>
              <a:ahLst/>
              <a:cxnLst/>
              <a:rect l="l" t="t" r="r" b="b"/>
              <a:pathLst>
                <a:path w="2847" h="1851" extrusionOk="0">
                  <a:moveTo>
                    <a:pt x="1824" y="0"/>
                  </a:moveTo>
                  <a:cubicBezTo>
                    <a:pt x="1684" y="0"/>
                    <a:pt x="1535" y="26"/>
                    <a:pt x="1383" y="84"/>
                  </a:cubicBezTo>
                  <a:cubicBezTo>
                    <a:pt x="963" y="242"/>
                    <a:pt x="196" y="228"/>
                    <a:pt x="100" y="884"/>
                  </a:cubicBezTo>
                  <a:cubicBezTo>
                    <a:pt x="0" y="1540"/>
                    <a:pt x="631" y="1703"/>
                    <a:pt x="1460" y="1824"/>
                  </a:cubicBezTo>
                  <a:cubicBezTo>
                    <a:pt x="1581" y="1842"/>
                    <a:pt x="1693" y="1851"/>
                    <a:pt x="1795" y="1851"/>
                  </a:cubicBezTo>
                  <a:cubicBezTo>
                    <a:pt x="2398" y="1851"/>
                    <a:pt x="2687" y="1548"/>
                    <a:pt x="2769" y="987"/>
                  </a:cubicBezTo>
                  <a:cubicBezTo>
                    <a:pt x="2847" y="458"/>
                    <a:pt x="2410" y="0"/>
                    <a:pt x="1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64"/>
            <p:cNvSpPr/>
            <p:nvPr/>
          </p:nvSpPr>
          <p:spPr>
            <a:xfrm>
              <a:off x="3192138" y="1293075"/>
              <a:ext cx="142180" cy="78929"/>
            </a:xfrm>
            <a:custGeom>
              <a:avLst/>
              <a:gdLst/>
              <a:ahLst/>
              <a:cxnLst/>
              <a:rect l="l" t="t" r="r" b="b"/>
              <a:pathLst>
                <a:path w="9023" h="5009" extrusionOk="0">
                  <a:moveTo>
                    <a:pt x="5253" y="1"/>
                  </a:moveTo>
                  <a:cubicBezTo>
                    <a:pt x="4764" y="1"/>
                    <a:pt x="4272" y="83"/>
                    <a:pt x="3813" y="261"/>
                  </a:cubicBezTo>
                  <a:cubicBezTo>
                    <a:pt x="0" y="1736"/>
                    <a:pt x="963" y="2152"/>
                    <a:pt x="1814" y="3539"/>
                  </a:cubicBezTo>
                  <a:cubicBezTo>
                    <a:pt x="2352" y="4416"/>
                    <a:pt x="2653" y="5008"/>
                    <a:pt x="3421" y="5008"/>
                  </a:cubicBezTo>
                  <a:cubicBezTo>
                    <a:pt x="3889" y="5008"/>
                    <a:pt x="4532" y="4787"/>
                    <a:pt x="5509" y="4276"/>
                  </a:cubicBezTo>
                  <a:cubicBezTo>
                    <a:pt x="6501" y="3752"/>
                    <a:pt x="9023" y="3738"/>
                    <a:pt x="8676" y="2115"/>
                  </a:cubicBezTo>
                  <a:cubicBezTo>
                    <a:pt x="8411" y="873"/>
                    <a:pt x="6849" y="1"/>
                    <a:pt x="52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4"/>
            <p:cNvSpPr/>
            <p:nvPr/>
          </p:nvSpPr>
          <p:spPr>
            <a:xfrm>
              <a:off x="3192138" y="1293075"/>
              <a:ext cx="142180" cy="78929"/>
            </a:xfrm>
            <a:custGeom>
              <a:avLst/>
              <a:gdLst/>
              <a:ahLst/>
              <a:cxnLst/>
              <a:rect l="l" t="t" r="r" b="b"/>
              <a:pathLst>
                <a:path w="9023" h="5009" extrusionOk="0">
                  <a:moveTo>
                    <a:pt x="5253" y="1"/>
                  </a:moveTo>
                  <a:cubicBezTo>
                    <a:pt x="4764" y="1"/>
                    <a:pt x="4272" y="83"/>
                    <a:pt x="3813" y="261"/>
                  </a:cubicBezTo>
                  <a:cubicBezTo>
                    <a:pt x="0" y="1736"/>
                    <a:pt x="963" y="2152"/>
                    <a:pt x="1814" y="3539"/>
                  </a:cubicBezTo>
                  <a:cubicBezTo>
                    <a:pt x="2352" y="4416"/>
                    <a:pt x="2653" y="5008"/>
                    <a:pt x="3421" y="5008"/>
                  </a:cubicBezTo>
                  <a:cubicBezTo>
                    <a:pt x="3889" y="5008"/>
                    <a:pt x="4532" y="4787"/>
                    <a:pt x="5509" y="4276"/>
                  </a:cubicBezTo>
                  <a:cubicBezTo>
                    <a:pt x="6501" y="3752"/>
                    <a:pt x="9023" y="3738"/>
                    <a:pt x="8676" y="2115"/>
                  </a:cubicBezTo>
                  <a:cubicBezTo>
                    <a:pt x="8411" y="873"/>
                    <a:pt x="6849" y="1"/>
                    <a:pt x="52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4"/>
            <p:cNvSpPr/>
            <p:nvPr/>
          </p:nvSpPr>
          <p:spPr>
            <a:xfrm>
              <a:off x="3111669" y="1555121"/>
              <a:ext cx="15537" cy="25401"/>
            </a:xfrm>
            <a:custGeom>
              <a:avLst/>
              <a:gdLst/>
              <a:ahLst/>
              <a:cxnLst/>
              <a:rect l="l" t="t" r="r" b="b"/>
              <a:pathLst>
                <a:path w="986" h="1612" extrusionOk="0">
                  <a:moveTo>
                    <a:pt x="985" y="1612"/>
                  </a:moveTo>
                  <a:lnTo>
                    <a:pt x="985" y="1612"/>
                  </a:lnTo>
                  <a:cubicBezTo>
                    <a:pt x="650" y="1085"/>
                    <a:pt x="358" y="513"/>
                    <a:pt x="1" y="1"/>
                  </a:cubicBezTo>
                  <a:cubicBezTo>
                    <a:pt x="358" y="513"/>
                    <a:pt x="650" y="1085"/>
                    <a:pt x="985" y="1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4"/>
            <p:cNvSpPr/>
            <p:nvPr/>
          </p:nvSpPr>
          <p:spPr>
            <a:xfrm>
              <a:off x="3098481" y="1387929"/>
              <a:ext cx="266932" cy="192667"/>
            </a:xfrm>
            <a:custGeom>
              <a:avLst/>
              <a:gdLst/>
              <a:ahLst/>
              <a:cxnLst/>
              <a:rect l="l" t="t" r="r" b="b"/>
              <a:pathLst>
                <a:path w="16940" h="12227" extrusionOk="0">
                  <a:moveTo>
                    <a:pt x="11103" y="1"/>
                  </a:moveTo>
                  <a:cubicBezTo>
                    <a:pt x="10903" y="1"/>
                    <a:pt x="10702" y="10"/>
                    <a:pt x="10502" y="30"/>
                  </a:cubicBezTo>
                  <a:cubicBezTo>
                    <a:pt x="9436" y="129"/>
                    <a:pt x="8404" y="509"/>
                    <a:pt x="7397" y="1176"/>
                  </a:cubicBezTo>
                  <a:cubicBezTo>
                    <a:pt x="4455" y="3134"/>
                    <a:pt x="2154" y="5697"/>
                    <a:pt x="325" y="8702"/>
                  </a:cubicBezTo>
                  <a:cubicBezTo>
                    <a:pt x="19" y="9210"/>
                    <a:pt x="1" y="9609"/>
                    <a:pt x="454" y="10121"/>
                  </a:cubicBezTo>
                  <a:cubicBezTo>
                    <a:pt x="591" y="10276"/>
                    <a:pt x="720" y="10442"/>
                    <a:pt x="838" y="10612"/>
                  </a:cubicBezTo>
                  <a:cubicBezTo>
                    <a:pt x="1195" y="11124"/>
                    <a:pt x="1487" y="11696"/>
                    <a:pt x="1822" y="12227"/>
                  </a:cubicBezTo>
                  <a:cubicBezTo>
                    <a:pt x="3179" y="11788"/>
                    <a:pt x="4528" y="11331"/>
                    <a:pt x="5882" y="10884"/>
                  </a:cubicBezTo>
                  <a:cubicBezTo>
                    <a:pt x="7231" y="10442"/>
                    <a:pt x="8588" y="10011"/>
                    <a:pt x="9956" y="9620"/>
                  </a:cubicBezTo>
                  <a:cubicBezTo>
                    <a:pt x="11692" y="9126"/>
                    <a:pt x="13289" y="8414"/>
                    <a:pt x="14749" y="7374"/>
                  </a:cubicBezTo>
                  <a:cubicBezTo>
                    <a:pt x="15977" y="6497"/>
                    <a:pt x="16939" y="5453"/>
                    <a:pt x="16655" y="3787"/>
                  </a:cubicBezTo>
                  <a:cubicBezTo>
                    <a:pt x="16371" y="2124"/>
                    <a:pt x="15306" y="1128"/>
                    <a:pt x="13776" y="535"/>
                  </a:cubicBezTo>
                  <a:cubicBezTo>
                    <a:pt x="13241" y="325"/>
                    <a:pt x="12684" y="170"/>
                    <a:pt x="12116" y="81"/>
                  </a:cubicBezTo>
                  <a:cubicBezTo>
                    <a:pt x="11781" y="28"/>
                    <a:pt x="11442" y="1"/>
                    <a:pt x="11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4"/>
            <p:cNvSpPr/>
            <p:nvPr/>
          </p:nvSpPr>
          <p:spPr>
            <a:xfrm>
              <a:off x="3098481" y="1387929"/>
              <a:ext cx="266932" cy="192667"/>
            </a:xfrm>
            <a:custGeom>
              <a:avLst/>
              <a:gdLst/>
              <a:ahLst/>
              <a:cxnLst/>
              <a:rect l="l" t="t" r="r" b="b"/>
              <a:pathLst>
                <a:path w="16940" h="12227" extrusionOk="0">
                  <a:moveTo>
                    <a:pt x="11103" y="1"/>
                  </a:moveTo>
                  <a:cubicBezTo>
                    <a:pt x="10903" y="1"/>
                    <a:pt x="10702" y="10"/>
                    <a:pt x="10502" y="30"/>
                  </a:cubicBezTo>
                  <a:cubicBezTo>
                    <a:pt x="9436" y="129"/>
                    <a:pt x="8404" y="509"/>
                    <a:pt x="7397" y="1176"/>
                  </a:cubicBezTo>
                  <a:cubicBezTo>
                    <a:pt x="4455" y="3134"/>
                    <a:pt x="2154" y="5697"/>
                    <a:pt x="325" y="8702"/>
                  </a:cubicBezTo>
                  <a:cubicBezTo>
                    <a:pt x="19" y="9210"/>
                    <a:pt x="1" y="9609"/>
                    <a:pt x="454" y="10121"/>
                  </a:cubicBezTo>
                  <a:cubicBezTo>
                    <a:pt x="591" y="10276"/>
                    <a:pt x="720" y="10442"/>
                    <a:pt x="838" y="10612"/>
                  </a:cubicBezTo>
                  <a:cubicBezTo>
                    <a:pt x="1195" y="11124"/>
                    <a:pt x="1487" y="11696"/>
                    <a:pt x="1822" y="12227"/>
                  </a:cubicBezTo>
                  <a:cubicBezTo>
                    <a:pt x="3179" y="11788"/>
                    <a:pt x="4528" y="11331"/>
                    <a:pt x="5882" y="10884"/>
                  </a:cubicBezTo>
                  <a:cubicBezTo>
                    <a:pt x="7231" y="10442"/>
                    <a:pt x="8588" y="10011"/>
                    <a:pt x="9956" y="9620"/>
                  </a:cubicBezTo>
                  <a:cubicBezTo>
                    <a:pt x="11692" y="9126"/>
                    <a:pt x="13289" y="8414"/>
                    <a:pt x="14749" y="7374"/>
                  </a:cubicBezTo>
                  <a:cubicBezTo>
                    <a:pt x="15977" y="6497"/>
                    <a:pt x="16939" y="5453"/>
                    <a:pt x="16655" y="3787"/>
                  </a:cubicBezTo>
                  <a:cubicBezTo>
                    <a:pt x="16371" y="2124"/>
                    <a:pt x="15306" y="1128"/>
                    <a:pt x="13776" y="535"/>
                  </a:cubicBezTo>
                  <a:cubicBezTo>
                    <a:pt x="13241" y="325"/>
                    <a:pt x="12684" y="170"/>
                    <a:pt x="12116" y="81"/>
                  </a:cubicBezTo>
                  <a:cubicBezTo>
                    <a:pt x="11781" y="28"/>
                    <a:pt x="11442" y="1"/>
                    <a:pt x="11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4"/>
            <p:cNvSpPr/>
            <p:nvPr/>
          </p:nvSpPr>
          <p:spPr>
            <a:xfrm>
              <a:off x="2799517" y="2046455"/>
              <a:ext cx="420253" cy="185749"/>
            </a:xfrm>
            <a:custGeom>
              <a:avLst/>
              <a:gdLst/>
              <a:ahLst/>
              <a:cxnLst/>
              <a:rect l="l" t="t" r="r" b="b"/>
              <a:pathLst>
                <a:path w="26670" h="11788" extrusionOk="0">
                  <a:moveTo>
                    <a:pt x="16357" y="0"/>
                  </a:moveTo>
                  <a:cubicBezTo>
                    <a:pt x="15945" y="0"/>
                    <a:pt x="15507" y="60"/>
                    <a:pt x="15044" y="177"/>
                  </a:cubicBezTo>
                  <a:cubicBezTo>
                    <a:pt x="13042" y="674"/>
                    <a:pt x="11047" y="1327"/>
                    <a:pt x="9012" y="1511"/>
                  </a:cubicBezTo>
                  <a:cubicBezTo>
                    <a:pt x="7781" y="1624"/>
                    <a:pt x="6543" y="1653"/>
                    <a:pt x="5301" y="1653"/>
                  </a:cubicBezTo>
                  <a:cubicBezTo>
                    <a:pt x="3995" y="1653"/>
                    <a:pt x="2686" y="1621"/>
                    <a:pt x="1381" y="1621"/>
                  </a:cubicBezTo>
                  <a:cubicBezTo>
                    <a:pt x="1247" y="1621"/>
                    <a:pt x="1115" y="1621"/>
                    <a:pt x="982" y="1622"/>
                  </a:cubicBezTo>
                  <a:cubicBezTo>
                    <a:pt x="757" y="1622"/>
                    <a:pt x="215" y="1633"/>
                    <a:pt x="1" y="1773"/>
                  </a:cubicBezTo>
                  <a:cubicBezTo>
                    <a:pt x="1089" y="2728"/>
                    <a:pt x="2095" y="3705"/>
                    <a:pt x="3190" y="4564"/>
                  </a:cubicBezTo>
                  <a:cubicBezTo>
                    <a:pt x="6933" y="7499"/>
                    <a:pt x="11202" y="9269"/>
                    <a:pt x="15844" y="10209"/>
                  </a:cubicBezTo>
                  <a:cubicBezTo>
                    <a:pt x="18005" y="10648"/>
                    <a:pt x="20140" y="11212"/>
                    <a:pt x="22308" y="11614"/>
                  </a:cubicBezTo>
                  <a:cubicBezTo>
                    <a:pt x="22974" y="11735"/>
                    <a:pt x="23663" y="11788"/>
                    <a:pt x="24351" y="11788"/>
                  </a:cubicBezTo>
                  <a:cubicBezTo>
                    <a:pt x="24710" y="11788"/>
                    <a:pt x="25069" y="11773"/>
                    <a:pt x="25423" y="11747"/>
                  </a:cubicBezTo>
                  <a:cubicBezTo>
                    <a:pt x="26401" y="11669"/>
                    <a:pt x="26670" y="11212"/>
                    <a:pt x="26541" y="10231"/>
                  </a:cubicBezTo>
                  <a:cubicBezTo>
                    <a:pt x="26224" y="7908"/>
                    <a:pt x="25128" y="6046"/>
                    <a:pt x="23034" y="4937"/>
                  </a:cubicBezTo>
                  <a:cubicBezTo>
                    <a:pt x="21593" y="4177"/>
                    <a:pt x="20361" y="3218"/>
                    <a:pt x="19495" y="1862"/>
                  </a:cubicBezTo>
                  <a:cubicBezTo>
                    <a:pt x="18673" y="577"/>
                    <a:pt x="17634" y="0"/>
                    <a:pt x="16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4"/>
            <p:cNvSpPr/>
            <p:nvPr/>
          </p:nvSpPr>
          <p:spPr>
            <a:xfrm>
              <a:off x="2799517" y="2046455"/>
              <a:ext cx="420253" cy="185749"/>
            </a:xfrm>
            <a:custGeom>
              <a:avLst/>
              <a:gdLst/>
              <a:ahLst/>
              <a:cxnLst/>
              <a:rect l="l" t="t" r="r" b="b"/>
              <a:pathLst>
                <a:path w="26670" h="11788" extrusionOk="0">
                  <a:moveTo>
                    <a:pt x="16357" y="0"/>
                  </a:moveTo>
                  <a:cubicBezTo>
                    <a:pt x="15945" y="0"/>
                    <a:pt x="15507" y="60"/>
                    <a:pt x="15044" y="177"/>
                  </a:cubicBezTo>
                  <a:cubicBezTo>
                    <a:pt x="13042" y="674"/>
                    <a:pt x="11047" y="1327"/>
                    <a:pt x="9012" y="1511"/>
                  </a:cubicBezTo>
                  <a:cubicBezTo>
                    <a:pt x="7781" y="1624"/>
                    <a:pt x="6543" y="1653"/>
                    <a:pt x="5301" y="1653"/>
                  </a:cubicBezTo>
                  <a:cubicBezTo>
                    <a:pt x="3995" y="1653"/>
                    <a:pt x="2686" y="1621"/>
                    <a:pt x="1381" y="1621"/>
                  </a:cubicBezTo>
                  <a:cubicBezTo>
                    <a:pt x="1247" y="1621"/>
                    <a:pt x="1115" y="1621"/>
                    <a:pt x="982" y="1622"/>
                  </a:cubicBezTo>
                  <a:cubicBezTo>
                    <a:pt x="757" y="1622"/>
                    <a:pt x="215" y="1633"/>
                    <a:pt x="1" y="1773"/>
                  </a:cubicBezTo>
                  <a:cubicBezTo>
                    <a:pt x="1089" y="2728"/>
                    <a:pt x="2095" y="3705"/>
                    <a:pt x="3190" y="4564"/>
                  </a:cubicBezTo>
                  <a:cubicBezTo>
                    <a:pt x="6933" y="7499"/>
                    <a:pt x="11202" y="9269"/>
                    <a:pt x="15844" y="10209"/>
                  </a:cubicBezTo>
                  <a:cubicBezTo>
                    <a:pt x="18005" y="10648"/>
                    <a:pt x="20140" y="11212"/>
                    <a:pt x="22308" y="11614"/>
                  </a:cubicBezTo>
                  <a:cubicBezTo>
                    <a:pt x="22974" y="11735"/>
                    <a:pt x="23663" y="11788"/>
                    <a:pt x="24351" y="11788"/>
                  </a:cubicBezTo>
                  <a:cubicBezTo>
                    <a:pt x="24710" y="11788"/>
                    <a:pt x="25069" y="11773"/>
                    <a:pt x="25423" y="11747"/>
                  </a:cubicBezTo>
                  <a:cubicBezTo>
                    <a:pt x="26401" y="11669"/>
                    <a:pt x="26670" y="11212"/>
                    <a:pt x="26541" y="10231"/>
                  </a:cubicBezTo>
                  <a:cubicBezTo>
                    <a:pt x="26224" y="7908"/>
                    <a:pt x="25128" y="6046"/>
                    <a:pt x="23034" y="4937"/>
                  </a:cubicBezTo>
                  <a:cubicBezTo>
                    <a:pt x="21593" y="4177"/>
                    <a:pt x="20361" y="3218"/>
                    <a:pt x="19495" y="1862"/>
                  </a:cubicBezTo>
                  <a:cubicBezTo>
                    <a:pt x="18673" y="577"/>
                    <a:pt x="17634" y="0"/>
                    <a:pt x="16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4"/>
            <p:cNvSpPr/>
            <p:nvPr/>
          </p:nvSpPr>
          <p:spPr>
            <a:xfrm>
              <a:off x="2770651" y="1545005"/>
              <a:ext cx="331301" cy="431125"/>
            </a:xfrm>
            <a:custGeom>
              <a:avLst/>
              <a:gdLst/>
              <a:ahLst/>
              <a:cxnLst/>
              <a:rect l="l" t="t" r="r" b="b"/>
              <a:pathLst>
                <a:path w="21025" h="27360" extrusionOk="0">
                  <a:moveTo>
                    <a:pt x="16783" y="1"/>
                  </a:moveTo>
                  <a:cubicBezTo>
                    <a:pt x="16039" y="1"/>
                    <a:pt x="15320" y="182"/>
                    <a:pt x="14804" y="584"/>
                  </a:cubicBezTo>
                  <a:cubicBezTo>
                    <a:pt x="13617" y="1513"/>
                    <a:pt x="12500" y="2597"/>
                    <a:pt x="11582" y="3788"/>
                  </a:cubicBezTo>
                  <a:cubicBezTo>
                    <a:pt x="8488" y="7810"/>
                    <a:pt x="6106" y="12279"/>
                    <a:pt x="3820" y="16788"/>
                  </a:cubicBezTo>
                  <a:cubicBezTo>
                    <a:pt x="3687" y="17050"/>
                    <a:pt x="3536" y="17356"/>
                    <a:pt x="3378" y="17692"/>
                  </a:cubicBezTo>
                  <a:cubicBezTo>
                    <a:pt x="2338" y="19864"/>
                    <a:pt x="848" y="23296"/>
                    <a:pt x="255" y="24624"/>
                  </a:cubicBezTo>
                  <a:cubicBezTo>
                    <a:pt x="100" y="24966"/>
                    <a:pt x="8" y="25169"/>
                    <a:pt x="0" y="25173"/>
                  </a:cubicBezTo>
                  <a:lnTo>
                    <a:pt x="395" y="27359"/>
                  </a:lnTo>
                  <a:cubicBezTo>
                    <a:pt x="4038" y="27168"/>
                    <a:pt x="6892" y="23388"/>
                    <a:pt x="8779" y="21324"/>
                  </a:cubicBezTo>
                  <a:cubicBezTo>
                    <a:pt x="12732" y="17010"/>
                    <a:pt x="16279" y="12342"/>
                    <a:pt x="19380" y="7379"/>
                  </a:cubicBezTo>
                  <a:cubicBezTo>
                    <a:pt x="19870" y="6586"/>
                    <a:pt x="20257" y="5738"/>
                    <a:pt x="20534" y="4850"/>
                  </a:cubicBezTo>
                  <a:cubicBezTo>
                    <a:pt x="21024" y="3264"/>
                    <a:pt x="20504" y="1653"/>
                    <a:pt x="19361" y="786"/>
                  </a:cubicBezTo>
                  <a:cubicBezTo>
                    <a:pt x="18704" y="290"/>
                    <a:pt x="17724" y="1"/>
                    <a:pt x="167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4"/>
            <p:cNvSpPr/>
            <p:nvPr/>
          </p:nvSpPr>
          <p:spPr>
            <a:xfrm>
              <a:off x="2770651" y="1545005"/>
              <a:ext cx="331301" cy="431125"/>
            </a:xfrm>
            <a:custGeom>
              <a:avLst/>
              <a:gdLst/>
              <a:ahLst/>
              <a:cxnLst/>
              <a:rect l="l" t="t" r="r" b="b"/>
              <a:pathLst>
                <a:path w="21025" h="27360" extrusionOk="0">
                  <a:moveTo>
                    <a:pt x="16783" y="1"/>
                  </a:moveTo>
                  <a:cubicBezTo>
                    <a:pt x="16039" y="1"/>
                    <a:pt x="15320" y="182"/>
                    <a:pt x="14804" y="584"/>
                  </a:cubicBezTo>
                  <a:cubicBezTo>
                    <a:pt x="13617" y="1513"/>
                    <a:pt x="12500" y="2597"/>
                    <a:pt x="11582" y="3788"/>
                  </a:cubicBezTo>
                  <a:cubicBezTo>
                    <a:pt x="8488" y="7810"/>
                    <a:pt x="6106" y="12279"/>
                    <a:pt x="3820" y="16788"/>
                  </a:cubicBezTo>
                  <a:cubicBezTo>
                    <a:pt x="3687" y="17050"/>
                    <a:pt x="3536" y="17356"/>
                    <a:pt x="3378" y="17692"/>
                  </a:cubicBezTo>
                  <a:cubicBezTo>
                    <a:pt x="2338" y="19864"/>
                    <a:pt x="848" y="23296"/>
                    <a:pt x="255" y="24624"/>
                  </a:cubicBezTo>
                  <a:cubicBezTo>
                    <a:pt x="100" y="24966"/>
                    <a:pt x="8" y="25169"/>
                    <a:pt x="0" y="25173"/>
                  </a:cubicBezTo>
                  <a:lnTo>
                    <a:pt x="395" y="27359"/>
                  </a:lnTo>
                  <a:cubicBezTo>
                    <a:pt x="4038" y="27168"/>
                    <a:pt x="6892" y="23388"/>
                    <a:pt x="8779" y="21324"/>
                  </a:cubicBezTo>
                  <a:cubicBezTo>
                    <a:pt x="12732" y="17010"/>
                    <a:pt x="16279" y="12342"/>
                    <a:pt x="19380" y="7379"/>
                  </a:cubicBezTo>
                  <a:cubicBezTo>
                    <a:pt x="19870" y="6586"/>
                    <a:pt x="20257" y="5738"/>
                    <a:pt x="20534" y="4850"/>
                  </a:cubicBezTo>
                  <a:cubicBezTo>
                    <a:pt x="21024" y="3264"/>
                    <a:pt x="20504" y="1653"/>
                    <a:pt x="19361" y="786"/>
                  </a:cubicBezTo>
                  <a:cubicBezTo>
                    <a:pt x="18704" y="290"/>
                    <a:pt x="17724" y="1"/>
                    <a:pt x="167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4"/>
            <p:cNvSpPr/>
            <p:nvPr/>
          </p:nvSpPr>
          <p:spPr>
            <a:xfrm>
              <a:off x="3012041" y="1342897"/>
              <a:ext cx="201554" cy="183748"/>
            </a:xfrm>
            <a:custGeom>
              <a:avLst/>
              <a:gdLst/>
              <a:ahLst/>
              <a:cxnLst/>
              <a:rect l="l" t="t" r="r" b="b"/>
              <a:pathLst>
                <a:path w="12791" h="11661" extrusionOk="0">
                  <a:moveTo>
                    <a:pt x="10517" y="1"/>
                  </a:moveTo>
                  <a:cubicBezTo>
                    <a:pt x="10191" y="1"/>
                    <a:pt x="9854" y="85"/>
                    <a:pt x="9528" y="266"/>
                  </a:cubicBezTo>
                  <a:cubicBezTo>
                    <a:pt x="8477" y="852"/>
                    <a:pt x="7445" y="1523"/>
                    <a:pt x="6526" y="2294"/>
                  </a:cubicBezTo>
                  <a:cubicBezTo>
                    <a:pt x="3875" y="4521"/>
                    <a:pt x="1818" y="7224"/>
                    <a:pt x="317" y="10347"/>
                  </a:cubicBezTo>
                  <a:cubicBezTo>
                    <a:pt x="233" y="10524"/>
                    <a:pt x="151" y="10704"/>
                    <a:pt x="89" y="10837"/>
                  </a:cubicBezTo>
                  <a:cubicBezTo>
                    <a:pt x="0" y="11309"/>
                    <a:pt x="162" y="11552"/>
                    <a:pt x="457" y="11633"/>
                  </a:cubicBezTo>
                  <a:cubicBezTo>
                    <a:pt x="535" y="11651"/>
                    <a:pt x="614" y="11660"/>
                    <a:pt x="694" y="11660"/>
                  </a:cubicBezTo>
                  <a:cubicBezTo>
                    <a:pt x="728" y="11660"/>
                    <a:pt x="762" y="11659"/>
                    <a:pt x="797" y="11656"/>
                  </a:cubicBezTo>
                  <a:cubicBezTo>
                    <a:pt x="1287" y="11626"/>
                    <a:pt x="1785" y="11604"/>
                    <a:pt x="2275" y="11563"/>
                  </a:cubicBezTo>
                  <a:cubicBezTo>
                    <a:pt x="2766" y="11526"/>
                    <a:pt x="3252" y="11456"/>
                    <a:pt x="3732" y="11353"/>
                  </a:cubicBezTo>
                  <a:cubicBezTo>
                    <a:pt x="4167" y="11257"/>
                    <a:pt x="4561" y="10793"/>
                    <a:pt x="4878" y="10417"/>
                  </a:cubicBezTo>
                  <a:cubicBezTo>
                    <a:pt x="5988" y="9100"/>
                    <a:pt x="6995" y="7696"/>
                    <a:pt x="8160" y="6431"/>
                  </a:cubicBezTo>
                  <a:cubicBezTo>
                    <a:pt x="8934" y="5590"/>
                    <a:pt x="9900" y="4927"/>
                    <a:pt x="10792" y="4196"/>
                  </a:cubicBezTo>
                  <a:cubicBezTo>
                    <a:pt x="11073" y="3968"/>
                    <a:pt x="11404" y="3791"/>
                    <a:pt x="11681" y="3551"/>
                  </a:cubicBezTo>
                  <a:cubicBezTo>
                    <a:pt x="12603" y="2744"/>
                    <a:pt x="12791" y="1866"/>
                    <a:pt x="12253" y="1014"/>
                  </a:cubicBezTo>
                  <a:cubicBezTo>
                    <a:pt x="11852" y="378"/>
                    <a:pt x="11208" y="1"/>
                    <a:pt x="10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4"/>
            <p:cNvSpPr/>
            <p:nvPr/>
          </p:nvSpPr>
          <p:spPr>
            <a:xfrm>
              <a:off x="3012041" y="1342897"/>
              <a:ext cx="201554" cy="183748"/>
            </a:xfrm>
            <a:custGeom>
              <a:avLst/>
              <a:gdLst/>
              <a:ahLst/>
              <a:cxnLst/>
              <a:rect l="l" t="t" r="r" b="b"/>
              <a:pathLst>
                <a:path w="12791" h="11661" extrusionOk="0">
                  <a:moveTo>
                    <a:pt x="10517" y="1"/>
                  </a:moveTo>
                  <a:cubicBezTo>
                    <a:pt x="10191" y="1"/>
                    <a:pt x="9854" y="85"/>
                    <a:pt x="9528" y="266"/>
                  </a:cubicBezTo>
                  <a:cubicBezTo>
                    <a:pt x="8477" y="852"/>
                    <a:pt x="7445" y="1523"/>
                    <a:pt x="6526" y="2294"/>
                  </a:cubicBezTo>
                  <a:cubicBezTo>
                    <a:pt x="3875" y="4521"/>
                    <a:pt x="1818" y="7224"/>
                    <a:pt x="317" y="10347"/>
                  </a:cubicBezTo>
                  <a:cubicBezTo>
                    <a:pt x="233" y="10524"/>
                    <a:pt x="151" y="10704"/>
                    <a:pt x="89" y="10837"/>
                  </a:cubicBezTo>
                  <a:cubicBezTo>
                    <a:pt x="0" y="11309"/>
                    <a:pt x="162" y="11552"/>
                    <a:pt x="457" y="11633"/>
                  </a:cubicBezTo>
                  <a:cubicBezTo>
                    <a:pt x="535" y="11651"/>
                    <a:pt x="614" y="11660"/>
                    <a:pt x="694" y="11660"/>
                  </a:cubicBezTo>
                  <a:cubicBezTo>
                    <a:pt x="728" y="11660"/>
                    <a:pt x="762" y="11659"/>
                    <a:pt x="797" y="11656"/>
                  </a:cubicBezTo>
                  <a:cubicBezTo>
                    <a:pt x="1287" y="11626"/>
                    <a:pt x="1785" y="11604"/>
                    <a:pt x="2275" y="11563"/>
                  </a:cubicBezTo>
                  <a:cubicBezTo>
                    <a:pt x="2766" y="11526"/>
                    <a:pt x="3252" y="11456"/>
                    <a:pt x="3732" y="11353"/>
                  </a:cubicBezTo>
                  <a:cubicBezTo>
                    <a:pt x="4167" y="11257"/>
                    <a:pt x="4561" y="10793"/>
                    <a:pt x="4878" y="10417"/>
                  </a:cubicBezTo>
                  <a:cubicBezTo>
                    <a:pt x="5988" y="9100"/>
                    <a:pt x="6995" y="7696"/>
                    <a:pt x="8160" y="6431"/>
                  </a:cubicBezTo>
                  <a:cubicBezTo>
                    <a:pt x="8934" y="5590"/>
                    <a:pt x="9900" y="4927"/>
                    <a:pt x="10792" y="4196"/>
                  </a:cubicBezTo>
                  <a:cubicBezTo>
                    <a:pt x="11073" y="3968"/>
                    <a:pt x="11404" y="3791"/>
                    <a:pt x="11681" y="3551"/>
                  </a:cubicBezTo>
                  <a:cubicBezTo>
                    <a:pt x="12603" y="2744"/>
                    <a:pt x="12791" y="1866"/>
                    <a:pt x="12253" y="1014"/>
                  </a:cubicBezTo>
                  <a:cubicBezTo>
                    <a:pt x="11852" y="378"/>
                    <a:pt x="11208" y="1"/>
                    <a:pt x="10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4"/>
            <p:cNvSpPr/>
            <p:nvPr/>
          </p:nvSpPr>
          <p:spPr>
            <a:xfrm>
              <a:off x="3343354" y="1258789"/>
              <a:ext cx="24597" cy="28568"/>
            </a:xfrm>
            <a:custGeom>
              <a:avLst/>
              <a:gdLst/>
              <a:ahLst/>
              <a:cxnLst/>
              <a:rect l="l" t="t" r="r" b="b"/>
              <a:pathLst>
                <a:path w="1561" h="1813" extrusionOk="0">
                  <a:moveTo>
                    <a:pt x="1169" y="1"/>
                  </a:moveTo>
                  <a:cubicBezTo>
                    <a:pt x="1127" y="1"/>
                    <a:pt x="1084" y="10"/>
                    <a:pt x="1044" y="29"/>
                  </a:cubicBezTo>
                  <a:cubicBezTo>
                    <a:pt x="841" y="114"/>
                    <a:pt x="631" y="372"/>
                    <a:pt x="388" y="630"/>
                  </a:cubicBezTo>
                  <a:cubicBezTo>
                    <a:pt x="1" y="1036"/>
                    <a:pt x="23" y="1360"/>
                    <a:pt x="340" y="1662"/>
                  </a:cubicBezTo>
                  <a:cubicBezTo>
                    <a:pt x="447" y="1764"/>
                    <a:pt x="580" y="1813"/>
                    <a:pt x="716" y="1813"/>
                  </a:cubicBezTo>
                  <a:cubicBezTo>
                    <a:pt x="990" y="1813"/>
                    <a:pt x="1274" y="1615"/>
                    <a:pt x="1365" y="1253"/>
                  </a:cubicBezTo>
                  <a:cubicBezTo>
                    <a:pt x="1387" y="1179"/>
                    <a:pt x="1417" y="1091"/>
                    <a:pt x="1450" y="991"/>
                  </a:cubicBezTo>
                  <a:cubicBezTo>
                    <a:pt x="1483" y="892"/>
                    <a:pt x="1513" y="789"/>
                    <a:pt x="1535" y="685"/>
                  </a:cubicBezTo>
                  <a:cubicBezTo>
                    <a:pt x="1557" y="582"/>
                    <a:pt x="1560" y="475"/>
                    <a:pt x="1546" y="372"/>
                  </a:cubicBezTo>
                  <a:cubicBezTo>
                    <a:pt x="1531" y="269"/>
                    <a:pt x="1483" y="177"/>
                    <a:pt x="1409" y="107"/>
                  </a:cubicBezTo>
                  <a:cubicBezTo>
                    <a:pt x="1372" y="70"/>
                    <a:pt x="1332" y="44"/>
                    <a:pt x="1288" y="25"/>
                  </a:cubicBezTo>
                  <a:cubicBezTo>
                    <a:pt x="1250" y="9"/>
                    <a:pt x="1210" y="1"/>
                    <a:pt x="1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4"/>
            <p:cNvSpPr/>
            <p:nvPr/>
          </p:nvSpPr>
          <p:spPr>
            <a:xfrm>
              <a:off x="3345859" y="1216498"/>
              <a:ext cx="44814" cy="29230"/>
            </a:xfrm>
            <a:custGeom>
              <a:avLst/>
              <a:gdLst/>
              <a:ahLst/>
              <a:cxnLst/>
              <a:rect l="l" t="t" r="r" b="b"/>
              <a:pathLst>
                <a:path w="2844" h="1855" extrusionOk="0">
                  <a:moveTo>
                    <a:pt x="1821" y="1"/>
                  </a:moveTo>
                  <a:cubicBezTo>
                    <a:pt x="1682" y="1"/>
                    <a:pt x="1534" y="27"/>
                    <a:pt x="1383" y="84"/>
                  </a:cubicBezTo>
                  <a:cubicBezTo>
                    <a:pt x="963" y="243"/>
                    <a:pt x="192" y="232"/>
                    <a:pt x="96" y="888"/>
                  </a:cubicBezTo>
                  <a:cubicBezTo>
                    <a:pt x="0" y="1544"/>
                    <a:pt x="627" y="1703"/>
                    <a:pt x="1460" y="1828"/>
                  </a:cubicBezTo>
                  <a:cubicBezTo>
                    <a:pt x="1581" y="1846"/>
                    <a:pt x="1693" y="1855"/>
                    <a:pt x="1795" y="1855"/>
                  </a:cubicBezTo>
                  <a:cubicBezTo>
                    <a:pt x="2397" y="1855"/>
                    <a:pt x="2684" y="1552"/>
                    <a:pt x="2766" y="991"/>
                  </a:cubicBezTo>
                  <a:cubicBezTo>
                    <a:pt x="2843" y="461"/>
                    <a:pt x="2406" y="1"/>
                    <a:pt x="1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4"/>
            <p:cNvSpPr/>
            <p:nvPr/>
          </p:nvSpPr>
          <p:spPr>
            <a:xfrm>
              <a:off x="3221477" y="2259357"/>
              <a:ext cx="56538" cy="52252"/>
            </a:xfrm>
            <a:custGeom>
              <a:avLst/>
              <a:gdLst/>
              <a:ahLst/>
              <a:cxnLst/>
              <a:rect l="l" t="t" r="r" b="b"/>
              <a:pathLst>
                <a:path w="3588" h="3316" extrusionOk="0">
                  <a:moveTo>
                    <a:pt x="3588" y="3316"/>
                  </a:moveTo>
                  <a:cubicBezTo>
                    <a:pt x="2788" y="2246"/>
                    <a:pt x="1892" y="1258"/>
                    <a:pt x="815" y="425"/>
                  </a:cubicBezTo>
                  <a:cubicBezTo>
                    <a:pt x="568" y="240"/>
                    <a:pt x="292" y="97"/>
                    <a:pt x="0" y="1"/>
                  </a:cubicBezTo>
                  <a:cubicBezTo>
                    <a:pt x="292" y="97"/>
                    <a:pt x="568" y="240"/>
                    <a:pt x="815" y="425"/>
                  </a:cubicBezTo>
                  <a:cubicBezTo>
                    <a:pt x="1892" y="1258"/>
                    <a:pt x="2788" y="2246"/>
                    <a:pt x="3588" y="33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4"/>
            <p:cNvSpPr/>
            <p:nvPr/>
          </p:nvSpPr>
          <p:spPr>
            <a:xfrm>
              <a:off x="3205957" y="2370156"/>
              <a:ext cx="2395" cy="4491"/>
            </a:xfrm>
            <a:custGeom>
              <a:avLst/>
              <a:gdLst/>
              <a:ahLst/>
              <a:cxnLst/>
              <a:rect l="l" t="t" r="r" b="b"/>
              <a:pathLst>
                <a:path w="152" h="285" extrusionOk="0">
                  <a:moveTo>
                    <a:pt x="1" y="0"/>
                  </a:moveTo>
                  <a:cubicBezTo>
                    <a:pt x="45" y="96"/>
                    <a:pt x="97" y="192"/>
                    <a:pt x="152" y="284"/>
                  </a:cubicBezTo>
                  <a:cubicBezTo>
                    <a:pt x="97" y="192"/>
                    <a:pt x="49" y="9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4"/>
            <p:cNvSpPr/>
            <p:nvPr/>
          </p:nvSpPr>
          <p:spPr>
            <a:xfrm>
              <a:off x="3211188" y="2379799"/>
              <a:ext cx="5830" cy="10179"/>
            </a:xfrm>
            <a:custGeom>
              <a:avLst/>
              <a:gdLst/>
              <a:ahLst/>
              <a:cxnLst/>
              <a:rect l="l" t="t" r="r" b="b"/>
              <a:pathLst>
                <a:path w="370" h="646" extrusionOk="0">
                  <a:moveTo>
                    <a:pt x="369" y="645"/>
                  </a:moveTo>
                  <a:cubicBezTo>
                    <a:pt x="237" y="439"/>
                    <a:pt x="119" y="218"/>
                    <a:pt x="1" y="0"/>
                  </a:cubicBezTo>
                  <a:cubicBezTo>
                    <a:pt x="119" y="218"/>
                    <a:pt x="237" y="439"/>
                    <a:pt x="369" y="6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4"/>
            <p:cNvSpPr/>
            <p:nvPr/>
          </p:nvSpPr>
          <p:spPr>
            <a:xfrm>
              <a:off x="3115388" y="2249887"/>
              <a:ext cx="205115" cy="159119"/>
            </a:xfrm>
            <a:custGeom>
              <a:avLst/>
              <a:gdLst/>
              <a:ahLst/>
              <a:cxnLst/>
              <a:rect l="l" t="t" r="r" b="b"/>
              <a:pathLst>
                <a:path w="13017" h="10098" extrusionOk="0">
                  <a:moveTo>
                    <a:pt x="1" y="12"/>
                  </a:moveTo>
                  <a:lnTo>
                    <a:pt x="1" y="12"/>
                  </a:lnTo>
                  <a:cubicBezTo>
                    <a:pt x="1335" y="1498"/>
                    <a:pt x="2073" y="1925"/>
                    <a:pt x="3197" y="3279"/>
                  </a:cubicBezTo>
                  <a:cubicBezTo>
                    <a:pt x="3994" y="4241"/>
                    <a:pt x="4591" y="5749"/>
                    <a:pt x="5295" y="6781"/>
                  </a:cubicBezTo>
                  <a:cubicBezTo>
                    <a:pt x="5476" y="7047"/>
                    <a:pt x="5605" y="7346"/>
                    <a:pt x="5749" y="7633"/>
                  </a:cubicBezTo>
                  <a:cubicBezTo>
                    <a:pt x="5797" y="7729"/>
                    <a:pt x="5845" y="7825"/>
                    <a:pt x="5900" y="7917"/>
                  </a:cubicBezTo>
                  <a:cubicBezTo>
                    <a:pt x="5959" y="8024"/>
                    <a:pt x="6022" y="8135"/>
                    <a:pt x="6081" y="8245"/>
                  </a:cubicBezTo>
                  <a:cubicBezTo>
                    <a:pt x="6199" y="8463"/>
                    <a:pt x="6317" y="8684"/>
                    <a:pt x="6449" y="8890"/>
                  </a:cubicBezTo>
                  <a:cubicBezTo>
                    <a:pt x="6778" y="9410"/>
                    <a:pt x="7190" y="9849"/>
                    <a:pt x="7891" y="9974"/>
                  </a:cubicBezTo>
                  <a:cubicBezTo>
                    <a:pt x="8329" y="10054"/>
                    <a:pt x="8764" y="10098"/>
                    <a:pt x="9195" y="10098"/>
                  </a:cubicBezTo>
                  <a:cubicBezTo>
                    <a:pt x="10146" y="10098"/>
                    <a:pt x="11071" y="9882"/>
                    <a:pt x="11932" y="9351"/>
                  </a:cubicBezTo>
                  <a:cubicBezTo>
                    <a:pt x="12740" y="8854"/>
                    <a:pt x="13016" y="8083"/>
                    <a:pt x="12526" y="7276"/>
                  </a:cubicBezTo>
                  <a:cubicBezTo>
                    <a:pt x="11829" y="6129"/>
                    <a:pt x="11125" y="4982"/>
                    <a:pt x="10321" y="3913"/>
                  </a:cubicBezTo>
                  <a:cubicBezTo>
                    <a:pt x="9521" y="2847"/>
                    <a:pt x="8625" y="1859"/>
                    <a:pt x="7548" y="1026"/>
                  </a:cubicBezTo>
                  <a:cubicBezTo>
                    <a:pt x="7301" y="841"/>
                    <a:pt x="7025" y="698"/>
                    <a:pt x="6733" y="602"/>
                  </a:cubicBezTo>
                  <a:cubicBezTo>
                    <a:pt x="6236" y="421"/>
                    <a:pt x="5679" y="325"/>
                    <a:pt x="5163" y="248"/>
                  </a:cubicBezTo>
                  <a:cubicBezTo>
                    <a:pt x="3503" y="1"/>
                    <a:pt x="406" y="71"/>
                    <a:pt x="1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4"/>
            <p:cNvSpPr/>
            <p:nvPr/>
          </p:nvSpPr>
          <p:spPr>
            <a:xfrm>
              <a:off x="3115388" y="2249887"/>
              <a:ext cx="205115" cy="159119"/>
            </a:xfrm>
            <a:custGeom>
              <a:avLst/>
              <a:gdLst/>
              <a:ahLst/>
              <a:cxnLst/>
              <a:rect l="l" t="t" r="r" b="b"/>
              <a:pathLst>
                <a:path w="13017" h="10098" extrusionOk="0">
                  <a:moveTo>
                    <a:pt x="1" y="12"/>
                  </a:moveTo>
                  <a:lnTo>
                    <a:pt x="1" y="12"/>
                  </a:lnTo>
                  <a:cubicBezTo>
                    <a:pt x="1335" y="1498"/>
                    <a:pt x="2073" y="1925"/>
                    <a:pt x="3197" y="3279"/>
                  </a:cubicBezTo>
                  <a:cubicBezTo>
                    <a:pt x="3994" y="4241"/>
                    <a:pt x="4591" y="5749"/>
                    <a:pt x="5295" y="6781"/>
                  </a:cubicBezTo>
                  <a:cubicBezTo>
                    <a:pt x="5476" y="7047"/>
                    <a:pt x="5605" y="7346"/>
                    <a:pt x="5749" y="7633"/>
                  </a:cubicBezTo>
                  <a:cubicBezTo>
                    <a:pt x="5797" y="7729"/>
                    <a:pt x="5845" y="7825"/>
                    <a:pt x="5900" y="7917"/>
                  </a:cubicBezTo>
                  <a:cubicBezTo>
                    <a:pt x="5959" y="8024"/>
                    <a:pt x="6022" y="8135"/>
                    <a:pt x="6081" y="8245"/>
                  </a:cubicBezTo>
                  <a:cubicBezTo>
                    <a:pt x="6199" y="8463"/>
                    <a:pt x="6317" y="8684"/>
                    <a:pt x="6449" y="8890"/>
                  </a:cubicBezTo>
                  <a:cubicBezTo>
                    <a:pt x="6778" y="9410"/>
                    <a:pt x="7190" y="9849"/>
                    <a:pt x="7891" y="9974"/>
                  </a:cubicBezTo>
                  <a:cubicBezTo>
                    <a:pt x="8329" y="10054"/>
                    <a:pt x="8764" y="10098"/>
                    <a:pt x="9195" y="10098"/>
                  </a:cubicBezTo>
                  <a:cubicBezTo>
                    <a:pt x="10146" y="10098"/>
                    <a:pt x="11071" y="9882"/>
                    <a:pt x="11932" y="9351"/>
                  </a:cubicBezTo>
                  <a:cubicBezTo>
                    <a:pt x="12740" y="8854"/>
                    <a:pt x="13016" y="8083"/>
                    <a:pt x="12526" y="7276"/>
                  </a:cubicBezTo>
                  <a:cubicBezTo>
                    <a:pt x="11829" y="6129"/>
                    <a:pt x="11125" y="4982"/>
                    <a:pt x="10321" y="3913"/>
                  </a:cubicBezTo>
                  <a:cubicBezTo>
                    <a:pt x="9521" y="2847"/>
                    <a:pt x="8625" y="1859"/>
                    <a:pt x="7548" y="1026"/>
                  </a:cubicBezTo>
                  <a:cubicBezTo>
                    <a:pt x="7301" y="841"/>
                    <a:pt x="7025" y="698"/>
                    <a:pt x="6733" y="602"/>
                  </a:cubicBezTo>
                  <a:cubicBezTo>
                    <a:pt x="6236" y="421"/>
                    <a:pt x="5679" y="325"/>
                    <a:pt x="5163" y="248"/>
                  </a:cubicBezTo>
                  <a:cubicBezTo>
                    <a:pt x="3503" y="1"/>
                    <a:pt x="406" y="71"/>
                    <a:pt x="1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4"/>
            <p:cNvSpPr/>
            <p:nvPr/>
          </p:nvSpPr>
          <p:spPr>
            <a:xfrm>
              <a:off x="2796617" y="1966759"/>
              <a:ext cx="278482" cy="95459"/>
            </a:xfrm>
            <a:custGeom>
              <a:avLst/>
              <a:gdLst/>
              <a:ahLst/>
              <a:cxnLst/>
              <a:rect l="l" t="t" r="r" b="b"/>
              <a:pathLst>
                <a:path w="17673" h="6058" extrusionOk="0">
                  <a:moveTo>
                    <a:pt x="16715" y="0"/>
                  </a:moveTo>
                  <a:cubicBezTo>
                    <a:pt x="16595" y="0"/>
                    <a:pt x="16460" y="23"/>
                    <a:pt x="16312" y="65"/>
                  </a:cubicBezTo>
                  <a:cubicBezTo>
                    <a:pt x="16039" y="143"/>
                    <a:pt x="15778" y="250"/>
                    <a:pt x="15527" y="382"/>
                  </a:cubicBezTo>
                  <a:cubicBezTo>
                    <a:pt x="12220" y="2200"/>
                    <a:pt x="8573" y="3022"/>
                    <a:pt x="4967" y="3977"/>
                  </a:cubicBezTo>
                  <a:cubicBezTo>
                    <a:pt x="3311" y="4416"/>
                    <a:pt x="1660" y="4869"/>
                    <a:pt x="4" y="5316"/>
                  </a:cubicBezTo>
                  <a:cubicBezTo>
                    <a:pt x="1" y="5442"/>
                    <a:pt x="1605" y="6058"/>
                    <a:pt x="2454" y="6058"/>
                  </a:cubicBezTo>
                  <a:cubicBezTo>
                    <a:pt x="2471" y="6058"/>
                    <a:pt x="2488" y="6057"/>
                    <a:pt x="2504" y="6057"/>
                  </a:cubicBezTo>
                  <a:cubicBezTo>
                    <a:pt x="4278" y="5998"/>
                    <a:pt x="6058" y="5872"/>
                    <a:pt x="7817" y="5633"/>
                  </a:cubicBezTo>
                  <a:cubicBezTo>
                    <a:pt x="10170" y="5312"/>
                    <a:pt x="12503" y="4881"/>
                    <a:pt x="14834" y="4434"/>
                  </a:cubicBezTo>
                  <a:cubicBezTo>
                    <a:pt x="16758" y="4062"/>
                    <a:pt x="17673" y="2709"/>
                    <a:pt x="17429" y="799"/>
                  </a:cubicBezTo>
                  <a:cubicBezTo>
                    <a:pt x="17359" y="246"/>
                    <a:pt x="17115" y="0"/>
                    <a:pt x="167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4"/>
            <p:cNvSpPr/>
            <p:nvPr/>
          </p:nvSpPr>
          <p:spPr>
            <a:xfrm>
              <a:off x="2796617" y="1966759"/>
              <a:ext cx="278482" cy="95459"/>
            </a:xfrm>
            <a:custGeom>
              <a:avLst/>
              <a:gdLst/>
              <a:ahLst/>
              <a:cxnLst/>
              <a:rect l="l" t="t" r="r" b="b"/>
              <a:pathLst>
                <a:path w="17673" h="6058" extrusionOk="0">
                  <a:moveTo>
                    <a:pt x="16715" y="0"/>
                  </a:moveTo>
                  <a:cubicBezTo>
                    <a:pt x="16595" y="0"/>
                    <a:pt x="16460" y="23"/>
                    <a:pt x="16312" y="65"/>
                  </a:cubicBezTo>
                  <a:cubicBezTo>
                    <a:pt x="16039" y="143"/>
                    <a:pt x="15778" y="250"/>
                    <a:pt x="15527" y="382"/>
                  </a:cubicBezTo>
                  <a:cubicBezTo>
                    <a:pt x="12220" y="2200"/>
                    <a:pt x="8573" y="3022"/>
                    <a:pt x="4967" y="3977"/>
                  </a:cubicBezTo>
                  <a:cubicBezTo>
                    <a:pt x="3311" y="4416"/>
                    <a:pt x="1660" y="4869"/>
                    <a:pt x="4" y="5316"/>
                  </a:cubicBezTo>
                  <a:cubicBezTo>
                    <a:pt x="1" y="5442"/>
                    <a:pt x="1605" y="6058"/>
                    <a:pt x="2454" y="6058"/>
                  </a:cubicBezTo>
                  <a:cubicBezTo>
                    <a:pt x="2471" y="6058"/>
                    <a:pt x="2488" y="6057"/>
                    <a:pt x="2504" y="6057"/>
                  </a:cubicBezTo>
                  <a:cubicBezTo>
                    <a:pt x="4278" y="5998"/>
                    <a:pt x="6058" y="5872"/>
                    <a:pt x="7817" y="5633"/>
                  </a:cubicBezTo>
                  <a:cubicBezTo>
                    <a:pt x="10170" y="5312"/>
                    <a:pt x="12503" y="4881"/>
                    <a:pt x="14834" y="4434"/>
                  </a:cubicBezTo>
                  <a:cubicBezTo>
                    <a:pt x="16758" y="4062"/>
                    <a:pt x="17673" y="2709"/>
                    <a:pt x="17429" y="799"/>
                  </a:cubicBezTo>
                  <a:cubicBezTo>
                    <a:pt x="17359" y="246"/>
                    <a:pt x="17115" y="0"/>
                    <a:pt x="167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4"/>
            <p:cNvSpPr/>
            <p:nvPr/>
          </p:nvSpPr>
          <p:spPr>
            <a:xfrm>
              <a:off x="3145546" y="2506844"/>
              <a:ext cx="6051" cy="6760"/>
            </a:xfrm>
            <a:custGeom>
              <a:avLst/>
              <a:gdLst/>
              <a:ahLst/>
              <a:cxnLst/>
              <a:rect l="l" t="t" r="r" b="b"/>
              <a:pathLst>
                <a:path w="384" h="429" extrusionOk="0">
                  <a:moveTo>
                    <a:pt x="0" y="429"/>
                  </a:moveTo>
                  <a:cubicBezTo>
                    <a:pt x="103" y="266"/>
                    <a:pt x="233" y="123"/>
                    <a:pt x="384" y="1"/>
                  </a:cubicBezTo>
                  <a:cubicBezTo>
                    <a:pt x="233" y="123"/>
                    <a:pt x="103" y="266"/>
                    <a:pt x="0" y="4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4"/>
            <p:cNvSpPr/>
            <p:nvPr/>
          </p:nvSpPr>
          <p:spPr>
            <a:xfrm>
              <a:off x="3138456" y="2503361"/>
              <a:ext cx="36731" cy="54174"/>
            </a:xfrm>
            <a:custGeom>
              <a:avLst/>
              <a:gdLst/>
              <a:ahLst/>
              <a:cxnLst/>
              <a:rect l="l" t="t" r="r" b="b"/>
              <a:pathLst>
                <a:path w="2331" h="3438" extrusionOk="0">
                  <a:moveTo>
                    <a:pt x="1423" y="0"/>
                  </a:moveTo>
                  <a:cubicBezTo>
                    <a:pt x="1296" y="0"/>
                    <a:pt x="1171" y="29"/>
                    <a:pt x="1055" y="86"/>
                  </a:cubicBezTo>
                  <a:cubicBezTo>
                    <a:pt x="977" y="122"/>
                    <a:pt x="904" y="170"/>
                    <a:pt x="834" y="226"/>
                  </a:cubicBezTo>
                  <a:cubicBezTo>
                    <a:pt x="683" y="344"/>
                    <a:pt x="553" y="487"/>
                    <a:pt x="450" y="650"/>
                  </a:cubicBezTo>
                  <a:cubicBezTo>
                    <a:pt x="281" y="911"/>
                    <a:pt x="170" y="1206"/>
                    <a:pt x="122" y="1516"/>
                  </a:cubicBezTo>
                  <a:cubicBezTo>
                    <a:pt x="0" y="2349"/>
                    <a:pt x="819" y="3334"/>
                    <a:pt x="1472" y="3430"/>
                  </a:cubicBezTo>
                  <a:cubicBezTo>
                    <a:pt x="1506" y="3435"/>
                    <a:pt x="1539" y="3437"/>
                    <a:pt x="1570" y="3437"/>
                  </a:cubicBezTo>
                  <a:cubicBezTo>
                    <a:pt x="2124" y="3437"/>
                    <a:pt x="2094" y="2645"/>
                    <a:pt x="2209" y="1855"/>
                  </a:cubicBezTo>
                  <a:cubicBezTo>
                    <a:pt x="2331" y="1026"/>
                    <a:pt x="2194" y="104"/>
                    <a:pt x="1538" y="8"/>
                  </a:cubicBezTo>
                  <a:cubicBezTo>
                    <a:pt x="1500" y="3"/>
                    <a:pt x="1461" y="0"/>
                    <a:pt x="1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4"/>
            <p:cNvSpPr/>
            <p:nvPr/>
          </p:nvSpPr>
          <p:spPr>
            <a:xfrm>
              <a:off x="3253888" y="2470604"/>
              <a:ext cx="4727" cy="1702"/>
            </a:xfrm>
            <a:custGeom>
              <a:avLst/>
              <a:gdLst/>
              <a:ahLst/>
              <a:cxnLst/>
              <a:rect l="l" t="t" r="r" b="b"/>
              <a:pathLst>
                <a:path w="300" h="108" extrusionOk="0">
                  <a:moveTo>
                    <a:pt x="299" y="0"/>
                  </a:moveTo>
                  <a:cubicBezTo>
                    <a:pt x="211" y="63"/>
                    <a:pt x="108" y="100"/>
                    <a:pt x="1" y="107"/>
                  </a:cubicBezTo>
                  <a:cubicBezTo>
                    <a:pt x="108" y="100"/>
                    <a:pt x="211" y="63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4"/>
            <p:cNvSpPr/>
            <p:nvPr/>
          </p:nvSpPr>
          <p:spPr>
            <a:xfrm>
              <a:off x="3241803" y="2443849"/>
              <a:ext cx="27213" cy="28505"/>
            </a:xfrm>
            <a:custGeom>
              <a:avLst/>
              <a:gdLst/>
              <a:ahLst/>
              <a:cxnLst/>
              <a:rect l="l" t="t" r="r" b="b"/>
              <a:pathLst>
                <a:path w="1727" h="1809" extrusionOk="0">
                  <a:moveTo>
                    <a:pt x="1173" y="0"/>
                  </a:moveTo>
                  <a:cubicBezTo>
                    <a:pt x="928" y="0"/>
                    <a:pt x="678" y="317"/>
                    <a:pt x="384" y="625"/>
                  </a:cubicBezTo>
                  <a:cubicBezTo>
                    <a:pt x="1" y="1035"/>
                    <a:pt x="19" y="1355"/>
                    <a:pt x="340" y="1661"/>
                  </a:cubicBezTo>
                  <a:cubicBezTo>
                    <a:pt x="440" y="1755"/>
                    <a:pt x="570" y="1809"/>
                    <a:pt x="707" y="1809"/>
                  </a:cubicBezTo>
                  <a:cubicBezTo>
                    <a:pt x="727" y="1809"/>
                    <a:pt x="747" y="1807"/>
                    <a:pt x="768" y="1805"/>
                  </a:cubicBezTo>
                  <a:cubicBezTo>
                    <a:pt x="875" y="1798"/>
                    <a:pt x="974" y="1761"/>
                    <a:pt x="1063" y="1698"/>
                  </a:cubicBezTo>
                  <a:cubicBezTo>
                    <a:pt x="1111" y="1665"/>
                    <a:pt x="1151" y="1628"/>
                    <a:pt x="1192" y="1588"/>
                  </a:cubicBezTo>
                  <a:cubicBezTo>
                    <a:pt x="1273" y="1488"/>
                    <a:pt x="1332" y="1374"/>
                    <a:pt x="1365" y="1248"/>
                  </a:cubicBezTo>
                  <a:cubicBezTo>
                    <a:pt x="1439" y="961"/>
                    <a:pt x="1726" y="408"/>
                    <a:pt x="1406" y="105"/>
                  </a:cubicBezTo>
                  <a:cubicBezTo>
                    <a:pt x="1328" y="32"/>
                    <a:pt x="1251" y="0"/>
                    <a:pt x="1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4"/>
            <p:cNvSpPr/>
            <p:nvPr/>
          </p:nvSpPr>
          <p:spPr>
            <a:xfrm>
              <a:off x="3153739" y="2453807"/>
              <a:ext cx="8383" cy="12212"/>
            </a:xfrm>
            <a:custGeom>
              <a:avLst/>
              <a:gdLst/>
              <a:ahLst/>
              <a:cxnLst/>
              <a:rect l="l" t="t" r="r" b="b"/>
              <a:pathLst>
                <a:path w="532" h="775" extrusionOk="0">
                  <a:moveTo>
                    <a:pt x="0" y="1"/>
                  </a:moveTo>
                  <a:cubicBezTo>
                    <a:pt x="166" y="262"/>
                    <a:pt x="347" y="528"/>
                    <a:pt x="531" y="775"/>
                  </a:cubicBezTo>
                  <a:cubicBezTo>
                    <a:pt x="347" y="528"/>
                    <a:pt x="166" y="2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4"/>
            <p:cNvSpPr/>
            <p:nvPr/>
          </p:nvSpPr>
          <p:spPr>
            <a:xfrm>
              <a:off x="2849890" y="2135148"/>
              <a:ext cx="353850" cy="349785"/>
            </a:xfrm>
            <a:custGeom>
              <a:avLst/>
              <a:gdLst/>
              <a:ahLst/>
              <a:cxnLst/>
              <a:rect l="l" t="t" r="r" b="b"/>
              <a:pathLst>
                <a:path w="22456" h="22198" extrusionOk="0">
                  <a:moveTo>
                    <a:pt x="1" y="1"/>
                  </a:moveTo>
                  <a:lnTo>
                    <a:pt x="1" y="1"/>
                  </a:lnTo>
                  <a:cubicBezTo>
                    <a:pt x="1807" y="2530"/>
                    <a:pt x="5100" y="7832"/>
                    <a:pt x="9458" y="10509"/>
                  </a:cubicBezTo>
                  <a:cubicBezTo>
                    <a:pt x="11383" y="11693"/>
                    <a:pt x="17120" y="15855"/>
                    <a:pt x="18698" y="19192"/>
                  </a:cubicBezTo>
                  <a:cubicBezTo>
                    <a:pt x="18871" y="19546"/>
                    <a:pt x="19067" y="19889"/>
                    <a:pt x="19280" y="20225"/>
                  </a:cubicBezTo>
                  <a:cubicBezTo>
                    <a:pt x="19446" y="20483"/>
                    <a:pt x="19631" y="20752"/>
                    <a:pt x="19815" y="20999"/>
                  </a:cubicBezTo>
                  <a:cubicBezTo>
                    <a:pt x="20092" y="21368"/>
                    <a:pt x="20372" y="21688"/>
                    <a:pt x="20611" y="21865"/>
                  </a:cubicBezTo>
                  <a:cubicBezTo>
                    <a:pt x="20910" y="22087"/>
                    <a:pt x="21189" y="22198"/>
                    <a:pt x="21427" y="22198"/>
                  </a:cubicBezTo>
                  <a:cubicBezTo>
                    <a:pt x="21822" y="22198"/>
                    <a:pt x="22107" y="21895"/>
                    <a:pt x="22190" y="21298"/>
                  </a:cubicBezTo>
                  <a:cubicBezTo>
                    <a:pt x="22359" y="20059"/>
                    <a:pt x="22455" y="18746"/>
                    <a:pt x="22230" y="17533"/>
                  </a:cubicBezTo>
                  <a:cubicBezTo>
                    <a:pt x="21987" y="16231"/>
                    <a:pt x="21526" y="14882"/>
                    <a:pt x="20814" y="13776"/>
                  </a:cubicBezTo>
                  <a:cubicBezTo>
                    <a:pt x="19454" y="11678"/>
                    <a:pt x="17857" y="9727"/>
                    <a:pt x="16338" y="7733"/>
                  </a:cubicBezTo>
                  <a:cubicBezTo>
                    <a:pt x="15512" y="6649"/>
                    <a:pt x="14354" y="6022"/>
                    <a:pt x="13046" y="5804"/>
                  </a:cubicBezTo>
                  <a:cubicBezTo>
                    <a:pt x="6881" y="4794"/>
                    <a:pt x="2622" y="215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4"/>
            <p:cNvSpPr/>
            <p:nvPr/>
          </p:nvSpPr>
          <p:spPr>
            <a:xfrm>
              <a:off x="2849890" y="2135148"/>
              <a:ext cx="353850" cy="349785"/>
            </a:xfrm>
            <a:custGeom>
              <a:avLst/>
              <a:gdLst/>
              <a:ahLst/>
              <a:cxnLst/>
              <a:rect l="l" t="t" r="r" b="b"/>
              <a:pathLst>
                <a:path w="22456" h="22198" extrusionOk="0">
                  <a:moveTo>
                    <a:pt x="1" y="1"/>
                  </a:moveTo>
                  <a:lnTo>
                    <a:pt x="1" y="1"/>
                  </a:lnTo>
                  <a:cubicBezTo>
                    <a:pt x="1807" y="2530"/>
                    <a:pt x="5100" y="7832"/>
                    <a:pt x="9458" y="10509"/>
                  </a:cubicBezTo>
                  <a:cubicBezTo>
                    <a:pt x="11383" y="11693"/>
                    <a:pt x="17120" y="15855"/>
                    <a:pt x="18698" y="19192"/>
                  </a:cubicBezTo>
                  <a:cubicBezTo>
                    <a:pt x="18871" y="19546"/>
                    <a:pt x="19067" y="19889"/>
                    <a:pt x="19280" y="20225"/>
                  </a:cubicBezTo>
                  <a:cubicBezTo>
                    <a:pt x="19446" y="20483"/>
                    <a:pt x="19631" y="20752"/>
                    <a:pt x="19815" y="20999"/>
                  </a:cubicBezTo>
                  <a:cubicBezTo>
                    <a:pt x="20092" y="21368"/>
                    <a:pt x="20372" y="21688"/>
                    <a:pt x="20611" y="21865"/>
                  </a:cubicBezTo>
                  <a:cubicBezTo>
                    <a:pt x="20910" y="22087"/>
                    <a:pt x="21189" y="22198"/>
                    <a:pt x="21427" y="22198"/>
                  </a:cubicBezTo>
                  <a:cubicBezTo>
                    <a:pt x="21822" y="22198"/>
                    <a:pt x="22107" y="21895"/>
                    <a:pt x="22190" y="21298"/>
                  </a:cubicBezTo>
                  <a:cubicBezTo>
                    <a:pt x="22359" y="20059"/>
                    <a:pt x="22455" y="18746"/>
                    <a:pt x="22230" y="17533"/>
                  </a:cubicBezTo>
                  <a:cubicBezTo>
                    <a:pt x="21987" y="16231"/>
                    <a:pt x="21526" y="14882"/>
                    <a:pt x="20814" y="13776"/>
                  </a:cubicBezTo>
                  <a:cubicBezTo>
                    <a:pt x="19454" y="11678"/>
                    <a:pt x="17857" y="9727"/>
                    <a:pt x="16338" y="7733"/>
                  </a:cubicBezTo>
                  <a:cubicBezTo>
                    <a:pt x="15512" y="6649"/>
                    <a:pt x="14354" y="6022"/>
                    <a:pt x="13046" y="5804"/>
                  </a:cubicBezTo>
                  <a:cubicBezTo>
                    <a:pt x="6881" y="4794"/>
                    <a:pt x="2622" y="215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4" name="Google Shape;2564;p64"/>
          <p:cNvSpPr/>
          <p:nvPr/>
        </p:nvSpPr>
        <p:spPr>
          <a:xfrm>
            <a:off x="5802833" y="3368600"/>
            <a:ext cx="259608" cy="259616"/>
          </a:xfrm>
          <a:custGeom>
            <a:avLst/>
            <a:gdLst/>
            <a:ahLst/>
            <a:cxnLst/>
            <a:rect l="l" t="t" r="r" b="b"/>
            <a:pathLst>
              <a:path w="32512" h="32513" extrusionOk="0">
                <a:moveTo>
                  <a:pt x="32512" y="1"/>
                </a:moveTo>
                <a:lnTo>
                  <a:pt x="17690" y="13821"/>
                </a:lnTo>
                <a:cubicBezTo>
                  <a:pt x="17196" y="13066"/>
                  <a:pt x="16890" y="12069"/>
                  <a:pt x="16701" y="10733"/>
                </a:cubicBezTo>
                <a:lnTo>
                  <a:pt x="16381" y="5817"/>
                </a:lnTo>
                <a:cubicBezTo>
                  <a:pt x="16362" y="5140"/>
                  <a:pt x="16343" y="4422"/>
                  <a:pt x="16329" y="3651"/>
                </a:cubicBezTo>
                <a:cubicBezTo>
                  <a:pt x="16321" y="4012"/>
                  <a:pt x="16314" y="4358"/>
                  <a:pt x="16306" y="4697"/>
                </a:cubicBezTo>
                <a:lnTo>
                  <a:pt x="16146" y="2219"/>
                </a:lnTo>
                <a:lnTo>
                  <a:pt x="15655" y="12236"/>
                </a:lnTo>
                <a:cubicBezTo>
                  <a:pt x="15469" y="12898"/>
                  <a:pt x="15227" y="13449"/>
                  <a:pt x="14911" y="13903"/>
                </a:cubicBezTo>
                <a:lnTo>
                  <a:pt x="0" y="5"/>
                </a:lnTo>
                <a:lnTo>
                  <a:pt x="13891" y="14897"/>
                </a:lnTo>
                <a:cubicBezTo>
                  <a:pt x="13281" y="15298"/>
                  <a:pt x="12511" y="15574"/>
                  <a:pt x="11536" y="15764"/>
                </a:cubicBezTo>
                <a:lnTo>
                  <a:pt x="4053" y="16251"/>
                </a:lnTo>
                <a:lnTo>
                  <a:pt x="3725" y="16255"/>
                </a:lnTo>
                <a:lnTo>
                  <a:pt x="3889" y="16258"/>
                </a:lnTo>
                <a:lnTo>
                  <a:pt x="2218" y="16370"/>
                </a:lnTo>
                <a:lnTo>
                  <a:pt x="11997" y="16850"/>
                </a:lnTo>
                <a:cubicBezTo>
                  <a:pt x="12760" y="17032"/>
                  <a:pt x="13381" y="17282"/>
                  <a:pt x="13891" y="17617"/>
                </a:cubicBezTo>
                <a:lnTo>
                  <a:pt x="0" y="32512"/>
                </a:lnTo>
                <a:lnTo>
                  <a:pt x="14907" y="18610"/>
                </a:lnTo>
                <a:cubicBezTo>
                  <a:pt x="15275" y="19139"/>
                  <a:pt x="15543" y="19786"/>
                  <a:pt x="15737" y="20590"/>
                </a:cubicBezTo>
                <a:lnTo>
                  <a:pt x="16369" y="30298"/>
                </a:lnTo>
                <a:lnTo>
                  <a:pt x="16823" y="21051"/>
                </a:lnTo>
                <a:cubicBezTo>
                  <a:pt x="17017" y="20073"/>
                  <a:pt x="17289" y="19302"/>
                  <a:pt x="17694" y="18692"/>
                </a:cubicBezTo>
                <a:lnTo>
                  <a:pt x="32512" y="32512"/>
                </a:lnTo>
                <a:lnTo>
                  <a:pt x="18680" y="17680"/>
                </a:lnTo>
                <a:cubicBezTo>
                  <a:pt x="19317" y="17237"/>
                  <a:pt x="20132" y="16939"/>
                  <a:pt x="21188" y="16739"/>
                </a:cubicBezTo>
                <a:lnTo>
                  <a:pt x="28392" y="16270"/>
                </a:lnTo>
                <a:lnTo>
                  <a:pt x="28932" y="16258"/>
                </a:lnTo>
                <a:lnTo>
                  <a:pt x="28660" y="16251"/>
                </a:lnTo>
                <a:lnTo>
                  <a:pt x="30298" y="16143"/>
                </a:lnTo>
                <a:lnTo>
                  <a:pt x="20697" y="15671"/>
                </a:lnTo>
                <a:cubicBezTo>
                  <a:pt x="19875" y="15477"/>
                  <a:pt x="19216" y="15205"/>
                  <a:pt x="18680" y="14833"/>
                </a:cubicBezTo>
                <a:lnTo>
                  <a:pt x="32512" y="1"/>
                </a:lnTo>
                <a:close/>
                <a:moveTo>
                  <a:pt x="0" y="32512"/>
                </a:moveTo>
                <a:lnTo>
                  <a:pt x="0" y="32512"/>
                </a:lnTo>
                <a:lnTo>
                  <a:pt x="0" y="32512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4"/>
          <p:cNvSpPr/>
          <p:nvPr/>
        </p:nvSpPr>
        <p:spPr>
          <a:xfrm>
            <a:off x="5450487" y="1655131"/>
            <a:ext cx="254234" cy="296930"/>
          </a:xfrm>
          <a:custGeom>
            <a:avLst/>
            <a:gdLst/>
            <a:ahLst/>
            <a:cxnLst/>
            <a:rect l="l" t="t" r="r" b="b"/>
            <a:pathLst>
              <a:path w="31839" h="37186" extrusionOk="0">
                <a:moveTo>
                  <a:pt x="15920" y="0"/>
                </a:moveTo>
                <a:lnTo>
                  <a:pt x="14699" y="15502"/>
                </a:lnTo>
                <a:lnTo>
                  <a:pt x="11611" y="10862"/>
                </a:lnTo>
                <a:lnTo>
                  <a:pt x="13955" y="15979"/>
                </a:lnTo>
                <a:lnTo>
                  <a:pt x="1" y="8983"/>
                </a:lnTo>
                <a:lnTo>
                  <a:pt x="12876" y="18208"/>
                </a:lnTo>
                <a:lnTo>
                  <a:pt x="7071" y="18803"/>
                </a:lnTo>
                <a:lnTo>
                  <a:pt x="12690" y="19112"/>
                </a:lnTo>
                <a:lnTo>
                  <a:pt x="1" y="28203"/>
                </a:lnTo>
                <a:lnTo>
                  <a:pt x="13906" y="21233"/>
                </a:lnTo>
                <a:lnTo>
                  <a:pt x="11525" y="26275"/>
                </a:lnTo>
                <a:lnTo>
                  <a:pt x="11525" y="26275"/>
                </a:lnTo>
                <a:lnTo>
                  <a:pt x="14695" y="21624"/>
                </a:lnTo>
                <a:lnTo>
                  <a:pt x="15920" y="37185"/>
                </a:lnTo>
                <a:lnTo>
                  <a:pt x="17140" y="21683"/>
                </a:lnTo>
                <a:lnTo>
                  <a:pt x="20225" y="26323"/>
                </a:lnTo>
                <a:lnTo>
                  <a:pt x="20225" y="26323"/>
                </a:lnTo>
                <a:lnTo>
                  <a:pt x="17881" y="21207"/>
                </a:lnTo>
                <a:lnTo>
                  <a:pt x="31838" y="28203"/>
                </a:lnTo>
                <a:lnTo>
                  <a:pt x="31838" y="28203"/>
                </a:lnTo>
                <a:lnTo>
                  <a:pt x="18963" y="18978"/>
                </a:lnTo>
                <a:lnTo>
                  <a:pt x="24765" y="18383"/>
                </a:lnTo>
                <a:lnTo>
                  <a:pt x="19150" y="18074"/>
                </a:lnTo>
                <a:lnTo>
                  <a:pt x="31838" y="8983"/>
                </a:lnTo>
                <a:lnTo>
                  <a:pt x="17933" y="15953"/>
                </a:lnTo>
                <a:lnTo>
                  <a:pt x="17933" y="15953"/>
                </a:lnTo>
                <a:lnTo>
                  <a:pt x="20310" y="10911"/>
                </a:lnTo>
                <a:lnTo>
                  <a:pt x="17144" y="15562"/>
                </a:lnTo>
                <a:lnTo>
                  <a:pt x="15920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4"/>
          <p:cNvSpPr/>
          <p:nvPr/>
        </p:nvSpPr>
        <p:spPr>
          <a:xfrm>
            <a:off x="4769059" y="413552"/>
            <a:ext cx="367142" cy="367142"/>
          </a:xfrm>
          <a:custGeom>
            <a:avLst/>
            <a:gdLst/>
            <a:ahLst/>
            <a:cxnLst/>
            <a:rect l="l" t="t" r="r" b="b"/>
            <a:pathLst>
              <a:path w="45979" h="45979" extrusionOk="0">
                <a:moveTo>
                  <a:pt x="22993" y="1"/>
                </a:moveTo>
                <a:lnTo>
                  <a:pt x="22428" y="16150"/>
                </a:lnTo>
                <a:cubicBezTo>
                  <a:pt x="22241" y="17270"/>
                  <a:pt x="21988" y="18201"/>
                  <a:pt x="21631" y="18975"/>
                </a:cubicBezTo>
                <a:cubicBezTo>
                  <a:pt x="21456" y="18759"/>
                  <a:pt x="21278" y="18517"/>
                  <a:pt x="21099" y="18260"/>
                </a:cubicBezTo>
                <a:lnTo>
                  <a:pt x="15997" y="8693"/>
                </a:lnTo>
                <a:lnTo>
                  <a:pt x="20418" y="18595"/>
                </a:lnTo>
                <a:cubicBezTo>
                  <a:pt x="20597" y="19142"/>
                  <a:pt x="20727" y="19708"/>
                  <a:pt x="20801" y="20285"/>
                </a:cubicBezTo>
                <a:cubicBezTo>
                  <a:pt x="20708" y="20389"/>
                  <a:pt x="20615" y="20497"/>
                  <a:pt x="20515" y="20597"/>
                </a:cubicBezTo>
                <a:cubicBezTo>
                  <a:pt x="19998" y="20493"/>
                  <a:pt x="19440" y="20314"/>
                  <a:pt x="18822" y="20061"/>
                </a:cubicBezTo>
                <a:lnTo>
                  <a:pt x="9322" y="14837"/>
                </a:lnTo>
                <a:lnTo>
                  <a:pt x="18431" y="20712"/>
                </a:lnTo>
                <a:cubicBezTo>
                  <a:pt x="18729" y="20954"/>
                  <a:pt x="19012" y="21211"/>
                  <a:pt x="19280" y="21479"/>
                </a:cubicBezTo>
                <a:cubicBezTo>
                  <a:pt x="18450" y="21918"/>
                  <a:pt x="17419" y="22216"/>
                  <a:pt x="16150" y="22428"/>
                </a:cubicBezTo>
                <a:lnTo>
                  <a:pt x="1" y="22990"/>
                </a:lnTo>
                <a:lnTo>
                  <a:pt x="16150" y="23555"/>
                </a:lnTo>
                <a:cubicBezTo>
                  <a:pt x="17266" y="23741"/>
                  <a:pt x="18200" y="23994"/>
                  <a:pt x="18974" y="24352"/>
                </a:cubicBezTo>
                <a:cubicBezTo>
                  <a:pt x="18755" y="24527"/>
                  <a:pt x="18517" y="24705"/>
                  <a:pt x="18260" y="24884"/>
                </a:cubicBezTo>
                <a:lnTo>
                  <a:pt x="8697" y="29982"/>
                </a:lnTo>
                <a:lnTo>
                  <a:pt x="18595" y="25565"/>
                </a:lnTo>
                <a:cubicBezTo>
                  <a:pt x="19146" y="25386"/>
                  <a:pt x="19711" y="25256"/>
                  <a:pt x="20284" y="25178"/>
                </a:cubicBezTo>
                <a:cubicBezTo>
                  <a:pt x="20392" y="25271"/>
                  <a:pt x="20496" y="25364"/>
                  <a:pt x="20597" y="25464"/>
                </a:cubicBezTo>
                <a:cubicBezTo>
                  <a:pt x="20493" y="25982"/>
                  <a:pt x="20314" y="26540"/>
                  <a:pt x="20065" y="27161"/>
                </a:cubicBezTo>
                <a:lnTo>
                  <a:pt x="14837" y="36657"/>
                </a:lnTo>
                <a:lnTo>
                  <a:pt x="14837" y="36657"/>
                </a:lnTo>
                <a:lnTo>
                  <a:pt x="20712" y="27548"/>
                </a:lnTo>
                <a:cubicBezTo>
                  <a:pt x="20954" y="27254"/>
                  <a:pt x="21211" y="26971"/>
                  <a:pt x="21479" y="26703"/>
                </a:cubicBezTo>
                <a:cubicBezTo>
                  <a:pt x="21918" y="27533"/>
                  <a:pt x="22215" y="28564"/>
                  <a:pt x="22428" y="29833"/>
                </a:cubicBezTo>
                <a:lnTo>
                  <a:pt x="22993" y="45979"/>
                </a:lnTo>
                <a:lnTo>
                  <a:pt x="23555" y="29833"/>
                </a:lnTo>
                <a:cubicBezTo>
                  <a:pt x="23741" y="28713"/>
                  <a:pt x="23994" y="27779"/>
                  <a:pt x="24351" y="27009"/>
                </a:cubicBezTo>
                <a:cubicBezTo>
                  <a:pt x="24526" y="27224"/>
                  <a:pt x="24705" y="27463"/>
                  <a:pt x="24883" y="27723"/>
                </a:cubicBezTo>
                <a:lnTo>
                  <a:pt x="29981" y="37290"/>
                </a:lnTo>
                <a:lnTo>
                  <a:pt x="25564" y="27388"/>
                </a:lnTo>
                <a:cubicBezTo>
                  <a:pt x="25386" y="26837"/>
                  <a:pt x="25256" y="26272"/>
                  <a:pt x="25177" y="25699"/>
                </a:cubicBezTo>
                <a:cubicBezTo>
                  <a:pt x="25270" y="25591"/>
                  <a:pt x="25363" y="25487"/>
                  <a:pt x="25464" y="25386"/>
                </a:cubicBezTo>
                <a:cubicBezTo>
                  <a:pt x="25981" y="25490"/>
                  <a:pt x="26539" y="25665"/>
                  <a:pt x="27161" y="25922"/>
                </a:cubicBezTo>
                <a:lnTo>
                  <a:pt x="36657" y="31146"/>
                </a:lnTo>
                <a:lnTo>
                  <a:pt x="27548" y="25271"/>
                </a:lnTo>
                <a:cubicBezTo>
                  <a:pt x="27254" y="25029"/>
                  <a:pt x="26971" y="24772"/>
                  <a:pt x="26703" y="24504"/>
                </a:cubicBezTo>
                <a:cubicBezTo>
                  <a:pt x="27533" y="24065"/>
                  <a:pt x="28564" y="23767"/>
                  <a:pt x="29833" y="23555"/>
                </a:cubicBezTo>
                <a:lnTo>
                  <a:pt x="45978" y="22993"/>
                </a:lnTo>
                <a:lnTo>
                  <a:pt x="29833" y="22428"/>
                </a:lnTo>
                <a:cubicBezTo>
                  <a:pt x="28712" y="22242"/>
                  <a:pt x="27782" y="21989"/>
                  <a:pt x="27008" y="21632"/>
                </a:cubicBezTo>
                <a:cubicBezTo>
                  <a:pt x="27224" y="21457"/>
                  <a:pt x="27466" y="21278"/>
                  <a:pt x="27723" y="21099"/>
                </a:cubicBezTo>
                <a:lnTo>
                  <a:pt x="37290" y="16002"/>
                </a:lnTo>
                <a:lnTo>
                  <a:pt x="37290" y="16002"/>
                </a:lnTo>
                <a:lnTo>
                  <a:pt x="27388" y="20418"/>
                </a:lnTo>
                <a:cubicBezTo>
                  <a:pt x="26837" y="20597"/>
                  <a:pt x="26275" y="20727"/>
                  <a:pt x="25698" y="20805"/>
                </a:cubicBezTo>
                <a:cubicBezTo>
                  <a:pt x="25590" y="20712"/>
                  <a:pt x="25486" y="20619"/>
                  <a:pt x="25386" y="20515"/>
                </a:cubicBezTo>
                <a:cubicBezTo>
                  <a:pt x="25490" y="20002"/>
                  <a:pt x="25669" y="19440"/>
                  <a:pt x="25922" y="18822"/>
                </a:cubicBezTo>
                <a:lnTo>
                  <a:pt x="31146" y="9326"/>
                </a:lnTo>
                <a:lnTo>
                  <a:pt x="25270" y="18435"/>
                </a:lnTo>
                <a:cubicBezTo>
                  <a:pt x="25029" y="18729"/>
                  <a:pt x="24772" y="19012"/>
                  <a:pt x="24504" y="19280"/>
                </a:cubicBezTo>
                <a:cubicBezTo>
                  <a:pt x="24065" y="18450"/>
                  <a:pt x="23767" y="17419"/>
                  <a:pt x="23555" y="16150"/>
                </a:cubicBezTo>
                <a:lnTo>
                  <a:pt x="22993" y="1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60" y="1008126"/>
            <a:ext cx="3823165" cy="38231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315" y="1034742"/>
            <a:ext cx="4578425" cy="3875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26388" y="1253892"/>
            <a:ext cx="7723500" cy="2732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Sa </a:t>
            </a:r>
            <a:r>
              <a:rPr lang="en-US" sz="2400" dirty="0" err="1" smtClean="0">
                <a:solidFill>
                  <a:schemeClr val="tx1"/>
                </a:solidFill>
              </a:rPr>
              <a:t>teknikal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sulatin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babala</a:t>
            </a:r>
            <a:r>
              <a:rPr lang="en-US" sz="2400" dirty="0" smtClean="0">
                <a:solidFill>
                  <a:schemeClr val="tx1"/>
                </a:solidFill>
              </a:rPr>
              <a:t> ay </a:t>
            </a:r>
            <a:r>
              <a:rPr lang="en-US" sz="2400" dirty="0" err="1" smtClean="0">
                <a:solidFill>
                  <a:schemeClr val="tx1"/>
                </a:solidFill>
              </a:rPr>
              <a:t>nagpapaliwanag</a:t>
            </a:r>
            <a:r>
              <a:rPr lang="en-US" sz="2400" dirty="0" smtClean="0">
                <a:solidFill>
                  <a:schemeClr val="tx1"/>
                </a:solidFill>
              </a:rPr>
              <a:t> ng </a:t>
            </a:r>
            <a:r>
              <a:rPr lang="en-US" sz="2400" dirty="0" err="1" smtClean="0">
                <a:solidFill>
                  <a:schemeClr val="tx1"/>
                </a:solidFill>
              </a:rPr>
              <a:t>mga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panganib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maaring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magresulta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kamatayan</a:t>
            </a:r>
            <a:r>
              <a:rPr lang="en-US" sz="2400" dirty="0" smtClean="0">
                <a:solidFill>
                  <a:schemeClr val="tx1"/>
                </a:solidFill>
              </a:rPr>
              <a:t> o </a:t>
            </a:r>
            <a:r>
              <a:rPr lang="en-US" sz="2400" dirty="0" err="1" smtClean="0">
                <a:solidFill>
                  <a:schemeClr val="tx1"/>
                </a:solidFill>
              </a:rPr>
              <a:t>panganib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sakit</a:t>
            </a:r>
            <a:r>
              <a:rPr lang="en-US" sz="2400" dirty="0" smtClean="0">
                <a:solidFill>
                  <a:schemeClr val="tx1"/>
                </a:solidFill>
              </a:rPr>
              <a:t> o </a:t>
            </a:r>
            <a:r>
              <a:rPr lang="en-US" sz="2400" dirty="0" err="1" smtClean="0">
                <a:solidFill>
                  <a:schemeClr val="tx1"/>
                </a:solidFill>
              </a:rPr>
              <a:t>pagkabalda</a:t>
            </a:r>
            <a:r>
              <a:rPr lang="en-US" sz="2400" dirty="0" smtClean="0">
                <a:solidFill>
                  <a:schemeClr val="tx1"/>
                </a:solidFill>
              </a:rPr>
              <a:t>. Ito ay </a:t>
            </a:r>
            <a:r>
              <a:rPr lang="en-US" sz="2400" dirty="0" err="1" smtClean="0">
                <a:solidFill>
                  <a:schemeClr val="tx1"/>
                </a:solidFill>
              </a:rPr>
              <a:t>isang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intruksyon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inilalagay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upang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makaiwas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masaktan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tagapagsagawa</a:t>
            </a:r>
            <a:r>
              <a:rPr lang="en-US" sz="2400" dirty="0" smtClean="0">
                <a:solidFill>
                  <a:schemeClr val="tx1"/>
                </a:solidFill>
              </a:rPr>
              <a:t>(operator) at </a:t>
            </a:r>
            <a:r>
              <a:rPr lang="en-US" sz="2400" dirty="0" err="1" smtClean="0">
                <a:solidFill>
                  <a:schemeClr val="tx1"/>
                </a:solidFill>
              </a:rPr>
              <a:t>pagkasira</a:t>
            </a:r>
            <a:r>
              <a:rPr lang="en-US" sz="2400" dirty="0" smtClean="0">
                <a:solidFill>
                  <a:schemeClr val="tx1"/>
                </a:solidFill>
              </a:rPr>
              <a:t> ng equipment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2593" name="Google Shape;2593;p65"/>
          <p:cNvGrpSpPr/>
          <p:nvPr/>
        </p:nvGrpSpPr>
        <p:grpSpPr>
          <a:xfrm rot="2006134">
            <a:off x="405874" y="317052"/>
            <a:ext cx="687600" cy="937002"/>
            <a:chOff x="5160425" y="2897329"/>
            <a:chExt cx="1058878" cy="1442948"/>
          </a:xfrm>
        </p:grpSpPr>
        <p:sp>
          <p:nvSpPr>
            <p:cNvPr id="2594" name="Google Shape;2594;p65"/>
            <p:cNvSpPr/>
            <p:nvPr/>
          </p:nvSpPr>
          <p:spPr>
            <a:xfrm>
              <a:off x="5160425" y="2897329"/>
              <a:ext cx="822509" cy="1436744"/>
            </a:xfrm>
            <a:custGeom>
              <a:avLst/>
              <a:gdLst/>
              <a:ahLst/>
              <a:cxnLst/>
              <a:rect l="l" t="t" r="r" b="b"/>
              <a:pathLst>
                <a:path w="52903" h="92410" extrusionOk="0">
                  <a:moveTo>
                    <a:pt x="29159" y="1"/>
                  </a:moveTo>
                  <a:cubicBezTo>
                    <a:pt x="28256" y="1"/>
                    <a:pt x="27313" y="221"/>
                    <a:pt x="26323" y="737"/>
                  </a:cubicBezTo>
                  <a:cubicBezTo>
                    <a:pt x="22107" y="2933"/>
                    <a:pt x="19361" y="7977"/>
                    <a:pt x="17912" y="12299"/>
                  </a:cubicBezTo>
                  <a:cubicBezTo>
                    <a:pt x="16087" y="17752"/>
                    <a:pt x="16716" y="23519"/>
                    <a:pt x="15593" y="29082"/>
                  </a:cubicBezTo>
                  <a:cubicBezTo>
                    <a:pt x="14617" y="33898"/>
                    <a:pt x="12648" y="37869"/>
                    <a:pt x="15373" y="42511"/>
                  </a:cubicBezTo>
                  <a:cubicBezTo>
                    <a:pt x="16302" y="44087"/>
                    <a:pt x="17502" y="45490"/>
                    <a:pt x="18837" y="46769"/>
                  </a:cubicBezTo>
                  <a:cubicBezTo>
                    <a:pt x="18216" y="46656"/>
                    <a:pt x="17586" y="46601"/>
                    <a:pt x="16957" y="46601"/>
                  </a:cubicBezTo>
                  <a:cubicBezTo>
                    <a:pt x="13097" y="46601"/>
                    <a:pt x="9245" y="48680"/>
                    <a:pt x="7495" y="52257"/>
                  </a:cubicBezTo>
                  <a:cubicBezTo>
                    <a:pt x="7136" y="52988"/>
                    <a:pt x="6954" y="53769"/>
                    <a:pt x="6650" y="54530"/>
                  </a:cubicBezTo>
                  <a:cubicBezTo>
                    <a:pt x="6071" y="55991"/>
                    <a:pt x="5188" y="56916"/>
                    <a:pt x="4060" y="58002"/>
                  </a:cubicBezTo>
                  <a:cubicBezTo>
                    <a:pt x="2936" y="59088"/>
                    <a:pt x="2028" y="60300"/>
                    <a:pt x="1466" y="61770"/>
                  </a:cubicBezTo>
                  <a:cubicBezTo>
                    <a:pt x="355" y="64664"/>
                    <a:pt x="1386" y="67693"/>
                    <a:pt x="1542" y="70650"/>
                  </a:cubicBezTo>
                  <a:cubicBezTo>
                    <a:pt x="1720" y="73911"/>
                    <a:pt x="1" y="77210"/>
                    <a:pt x="837" y="80442"/>
                  </a:cubicBezTo>
                  <a:cubicBezTo>
                    <a:pt x="1471" y="82901"/>
                    <a:pt x="4233" y="83859"/>
                    <a:pt x="5247" y="86149"/>
                  </a:cubicBezTo>
                  <a:cubicBezTo>
                    <a:pt x="7032" y="90168"/>
                    <a:pt x="10640" y="92410"/>
                    <a:pt x="15086" y="92410"/>
                  </a:cubicBezTo>
                  <a:cubicBezTo>
                    <a:pt x="15103" y="92410"/>
                    <a:pt x="15120" y="92410"/>
                    <a:pt x="15136" y="92410"/>
                  </a:cubicBezTo>
                  <a:cubicBezTo>
                    <a:pt x="20392" y="92384"/>
                    <a:pt x="25203" y="89423"/>
                    <a:pt x="29605" y="86876"/>
                  </a:cubicBezTo>
                  <a:cubicBezTo>
                    <a:pt x="33660" y="84531"/>
                    <a:pt x="37585" y="81971"/>
                    <a:pt x="41133" y="78934"/>
                  </a:cubicBezTo>
                  <a:cubicBezTo>
                    <a:pt x="41133" y="78934"/>
                    <a:pt x="49341" y="63185"/>
                    <a:pt x="48790" y="63185"/>
                  </a:cubicBezTo>
                  <a:cubicBezTo>
                    <a:pt x="48777" y="63185"/>
                    <a:pt x="48759" y="63193"/>
                    <a:pt x="48737" y="63211"/>
                  </a:cubicBezTo>
                  <a:cubicBezTo>
                    <a:pt x="52476" y="53820"/>
                    <a:pt x="52902" y="43487"/>
                    <a:pt x="51859" y="33484"/>
                  </a:cubicBezTo>
                  <a:cubicBezTo>
                    <a:pt x="51297" y="28077"/>
                    <a:pt x="50562" y="22441"/>
                    <a:pt x="48167" y="17495"/>
                  </a:cubicBezTo>
                  <a:cubicBezTo>
                    <a:pt x="45776" y="12548"/>
                    <a:pt x="41830" y="8623"/>
                    <a:pt x="37711" y="5088"/>
                  </a:cubicBezTo>
                  <a:cubicBezTo>
                    <a:pt x="35157" y="2877"/>
                    <a:pt x="32421" y="1"/>
                    <a:pt x="29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5"/>
            <p:cNvSpPr/>
            <p:nvPr/>
          </p:nvSpPr>
          <p:spPr>
            <a:xfrm>
              <a:off x="5476397" y="3797078"/>
              <a:ext cx="373140" cy="175640"/>
            </a:xfrm>
            <a:custGeom>
              <a:avLst/>
              <a:gdLst/>
              <a:ahLst/>
              <a:cxnLst/>
              <a:rect l="l" t="t" r="r" b="b"/>
              <a:pathLst>
                <a:path w="24000" h="11297" extrusionOk="0">
                  <a:moveTo>
                    <a:pt x="6980" y="0"/>
                  </a:moveTo>
                  <a:cubicBezTo>
                    <a:pt x="5425" y="1546"/>
                    <a:pt x="3727" y="2940"/>
                    <a:pt x="2189" y="4474"/>
                  </a:cubicBezTo>
                  <a:cubicBezTo>
                    <a:pt x="1678" y="4985"/>
                    <a:pt x="1188" y="5513"/>
                    <a:pt x="719" y="6066"/>
                  </a:cubicBezTo>
                  <a:cubicBezTo>
                    <a:pt x="673" y="6121"/>
                    <a:pt x="626" y="6180"/>
                    <a:pt x="580" y="6240"/>
                  </a:cubicBezTo>
                  <a:cubicBezTo>
                    <a:pt x="487" y="6354"/>
                    <a:pt x="398" y="6476"/>
                    <a:pt x="318" y="6603"/>
                  </a:cubicBezTo>
                  <a:cubicBezTo>
                    <a:pt x="238" y="6725"/>
                    <a:pt x="170" y="6856"/>
                    <a:pt x="115" y="6996"/>
                  </a:cubicBezTo>
                  <a:cubicBezTo>
                    <a:pt x="31" y="7194"/>
                    <a:pt x="1" y="7410"/>
                    <a:pt x="18" y="7625"/>
                  </a:cubicBezTo>
                  <a:cubicBezTo>
                    <a:pt x="39" y="7786"/>
                    <a:pt x="77" y="7946"/>
                    <a:pt x="136" y="8098"/>
                  </a:cubicBezTo>
                  <a:cubicBezTo>
                    <a:pt x="369" y="8707"/>
                    <a:pt x="897" y="9192"/>
                    <a:pt x="1585" y="9585"/>
                  </a:cubicBezTo>
                  <a:cubicBezTo>
                    <a:pt x="2269" y="9978"/>
                    <a:pt x="3110" y="10278"/>
                    <a:pt x="3968" y="10502"/>
                  </a:cubicBezTo>
                  <a:cubicBezTo>
                    <a:pt x="4183" y="10561"/>
                    <a:pt x="4399" y="10612"/>
                    <a:pt x="4614" y="10662"/>
                  </a:cubicBezTo>
                  <a:cubicBezTo>
                    <a:pt x="5041" y="10755"/>
                    <a:pt x="5463" y="10836"/>
                    <a:pt x="5864" y="10903"/>
                  </a:cubicBezTo>
                  <a:cubicBezTo>
                    <a:pt x="6067" y="10937"/>
                    <a:pt x="6262" y="10967"/>
                    <a:pt x="6447" y="10992"/>
                  </a:cubicBezTo>
                  <a:cubicBezTo>
                    <a:pt x="7009" y="11072"/>
                    <a:pt x="7503" y="11123"/>
                    <a:pt x="7863" y="11157"/>
                  </a:cubicBezTo>
                  <a:cubicBezTo>
                    <a:pt x="8627" y="11229"/>
                    <a:pt x="9388" y="11267"/>
                    <a:pt x="10152" y="11283"/>
                  </a:cubicBezTo>
                  <a:cubicBezTo>
                    <a:pt x="10532" y="11292"/>
                    <a:pt x="10913" y="11296"/>
                    <a:pt x="11297" y="11296"/>
                  </a:cubicBezTo>
                  <a:cubicBezTo>
                    <a:pt x="12062" y="11296"/>
                    <a:pt x="12822" y="11279"/>
                    <a:pt x="13587" y="11258"/>
                  </a:cubicBezTo>
                  <a:cubicBezTo>
                    <a:pt x="14731" y="11224"/>
                    <a:pt x="15876" y="11182"/>
                    <a:pt x="17025" y="11165"/>
                  </a:cubicBezTo>
                  <a:cubicBezTo>
                    <a:pt x="17072" y="11165"/>
                    <a:pt x="17139" y="11161"/>
                    <a:pt x="17224" y="11157"/>
                  </a:cubicBezTo>
                  <a:cubicBezTo>
                    <a:pt x="17735" y="11127"/>
                    <a:pt x="18863" y="11017"/>
                    <a:pt x="20058" y="10937"/>
                  </a:cubicBezTo>
                  <a:cubicBezTo>
                    <a:pt x="20257" y="10924"/>
                    <a:pt x="20455" y="10912"/>
                    <a:pt x="20658" y="10899"/>
                  </a:cubicBezTo>
                  <a:cubicBezTo>
                    <a:pt x="21055" y="10878"/>
                    <a:pt x="21452" y="10861"/>
                    <a:pt x="21828" y="10853"/>
                  </a:cubicBezTo>
                  <a:cubicBezTo>
                    <a:pt x="21960" y="10850"/>
                    <a:pt x="22090" y="10849"/>
                    <a:pt x="22215" y="10849"/>
                  </a:cubicBezTo>
                  <a:cubicBezTo>
                    <a:pt x="22975" y="10849"/>
                    <a:pt x="23592" y="10896"/>
                    <a:pt x="23864" y="11034"/>
                  </a:cubicBezTo>
                  <a:cubicBezTo>
                    <a:pt x="23919" y="11060"/>
                    <a:pt x="23966" y="11098"/>
                    <a:pt x="24000" y="11148"/>
                  </a:cubicBezTo>
                  <a:cubicBezTo>
                    <a:pt x="23679" y="10565"/>
                    <a:pt x="23358" y="9991"/>
                    <a:pt x="23024" y="9442"/>
                  </a:cubicBezTo>
                  <a:cubicBezTo>
                    <a:pt x="22791" y="9040"/>
                    <a:pt x="22538" y="8639"/>
                    <a:pt x="22289" y="8238"/>
                  </a:cubicBezTo>
                  <a:cubicBezTo>
                    <a:pt x="20874" y="7689"/>
                    <a:pt x="19458" y="7139"/>
                    <a:pt x="18047" y="6590"/>
                  </a:cubicBezTo>
                  <a:cubicBezTo>
                    <a:pt x="15707" y="5686"/>
                    <a:pt x="13325" y="4833"/>
                    <a:pt x="11149" y="3574"/>
                  </a:cubicBezTo>
                  <a:cubicBezTo>
                    <a:pt x="9949" y="2881"/>
                    <a:pt x="8855" y="2032"/>
                    <a:pt x="7888" y="1044"/>
                  </a:cubicBezTo>
                  <a:cubicBezTo>
                    <a:pt x="7563" y="714"/>
                    <a:pt x="7263" y="363"/>
                    <a:pt x="6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5"/>
            <p:cNvSpPr/>
            <p:nvPr/>
          </p:nvSpPr>
          <p:spPr>
            <a:xfrm>
              <a:off x="5714025" y="3284150"/>
              <a:ext cx="191732" cy="608700"/>
            </a:xfrm>
            <a:custGeom>
              <a:avLst/>
              <a:gdLst/>
              <a:ahLst/>
              <a:cxnLst/>
              <a:rect l="l" t="t" r="r" b="b"/>
              <a:pathLst>
                <a:path w="12332" h="39151" extrusionOk="0">
                  <a:moveTo>
                    <a:pt x="2345" y="0"/>
                  </a:moveTo>
                  <a:cubicBezTo>
                    <a:pt x="2162" y="0"/>
                    <a:pt x="1976" y="45"/>
                    <a:pt x="1792" y="151"/>
                  </a:cubicBezTo>
                  <a:cubicBezTo>
                    <a:pt x="1433" y="358"/>
                    <a:pt x="1340" y="704"/>
                    <a:pt x="1192" y="1059"/>
                  </a:cubicBezTo>
                  <a:cubicBezTo>
                    <a:pt x="1010" y="1507"/>
                    <a:pt x="854" y="1967"/>
                    <a:pt x="727" y="2440"/>
                  </a:cubicBezTo>
                  <a:cubicBezTo>
                    <a:pt x="474" y="3378"/>
                    <a:pt x="326" y="4341"/>
                    <a:pt x="208" y="5305"/>
                  </a:cubicBezTo>
                  <a:cubicBezTo>
                    <a:pt x="102" y="6145"/>
                    <a:pt x="39" y="6986"/>
                    <a:pt x="22" y="7831"/>
                  </a:cubicBezTo>
                  <a:cubicBezTo>
                    <a:pt x="1" y="8671"/>
                    <a:pt x="26" y="9516"/>
                    <a:pt x="94" y="10361"/>
                  </a:cubicBezTo>
                  <a:cubicBezTo>
                    <a:pt x="216" y="11705"/>
                    <a:pt x="440" y="13035"/>
                    <a:pt x="770" y="14345"/>
                  </a:cubicBezTo>
                  <a:cubicBezTo>
                    <a:pt x="1086" y="15650"/>
                    <a:pt x="1488" y="16934"/>
                    <a:pt x="1923" y="18214"/>
                  </a:cubicBezTo>
                  <a:cubicBezTo>
                    <a:pt x="2210" y="19068"/>
                    <a:pt x="2514" y="19912"/>
                    <a:pt x="2823" y="20757"/>
                  </a:cubicBezTo>
                  <a:cubicBezTo>
                    <a:pt x="3114" y="21560"/>
                    <a:pt x="3406" y="22363"/>
                    <a:pt x="3701" y="23161"/>
                  </a:cubicBezTo>
                  <a:cubicBezTo>
                    <a:pt x="3997" y="23964"/>
                    <a:pt x="4297" y="24762"/>
                    <a:pt x="4605" y="25556"/>
                  </a:cubicBezTo>
                  <a:cubicBezTo>
                    <a:pt x="4757" y="25953"/>
                    <a:pt x="4914" y="26350"/>
                    <a:pt x="5070" y="26748"/>
                  </a:cubicBezTo>
                  <a:cubicBezTo>
                    <a:pt x="5860" y="28725"/>
                    <a:pt x="6701" y="30672"/>
                    <a:pt x="7643" y="32573"/>
                  </a:cubicBezTo>
                  <a:cubicBezTo>
                    <a:pt x="7833" y="32953"/>
                    <a:pt x="8027" y="33329"/>
                    <a:pt x="8226" y="33705"/>
                  </a:cubicBezTo>
                  <a:cubicBezTo>
                    <a:pt x="8618" y="34457"/>
                    <a:pt x="9032" y="35200"/>
                    <a:pt x="9463" y="35931"/>
                  </a:cubicBezTo>
                  <a:cubicBezTo>
                    <a:pt x="9679" y="36299"/>
                    <a:pt x="9903" y="36662"/>
                    <a:pt x="10127" y="37021"/>
                  </a:cubicBezTo>
                  <a:cubicBezTo>
                    <a:pt x="10583" y="37744"/>
                    <a:pt x="11060" y="38453"/>
                    <a:pt x="11563" y="39150"/>
                  </a:cubicBezTo>
                  <a:cubicBezTo>
                    <a:pt x="11605" y="39057"/>
                    <a:pt x="11656" y="38964"/>
                    <a:pt x="11698" y="38871"/>
                  </a:cubicBezTo>
                  <a:lnTo>
                    <a:pt x="11715" y="38838"/>
                  </a:lnTo>
                  <a:cubicBezTo>
                    <a:pt x="11677" y="38770"/>
                    <a:pt x="11660" y="38686"/>
                    <a:pt x="11681" y="38610"/>
                  </a:cubicBezTo>
                  <a:cubicBezTo>
                    <a:pt x="11766" y="38136"/>
                    <a:pt x="11854" y="37659"/>
                    <a:pt x="11939" y="37182"/>
                  </a:cubicBezTo>
                  <a:cubicBezTo>
                    <a:pt x="12171" y="32404"/>
                    <a:pt x="12332" y="27660"/>
                    <a:pt x="12158" y="22870"/>
                  </a:cubicBezTo>
                  <a:cubicBezTo>
                    <a:pt x="12087" y="20918"/>
                    <a:pt x="11964" y="18970"/>
                    <a:pt x="11812" y="17027"/>
                  </a:cubicBezTo>
                  <a:cubicBezTo>
                    <a:pt x="11757" y="16377"/>
                    <a:pt x="11719" y="15730"/>
                    <a:pt x="11660" y="15080"/>
                  </a:cubicBezTo>
                  <a:cubicBezTo>
                    <a:pt x="11584" y="14235"/>
                    <a:pt x="11470" y="13386"/>
                    <a:pt x="11352" y="12537"/>
                  </a:cubicBezTo>
                  <a:cubicBezTo>
                    <a:pt x="11238" y="11717"/>
                    <a:pt x="11128" y="10902"/>
                    <a:pt x="11039" y="10087"/>
                  </a:cubicBezTo>
                  <a:cubicBezTo>
                    <a:pt x="10980" y="9529"/>
                    <a:pt x="10933" y="8976"/>
                    <a:pt x="10908" y="8422"/>
                  </a:cubicBezTo>
                  <a:cubicBezTo>
                    <a:pt x="10608" y="8038"/>
                    <a:pt x="10308" y="7658"/>
                    <a:pt x="10000" y="7286"/>
                  </a:cubicBezTo>
                  <a:cubicBezTo>
                    <a:pt x="9083" y="6162"/>
                    <a:pt x="8133" y="5081"/>
                    <a:pt x="7148" y="4042"/>
                  </a:cubicBezTo>
                  <a:cubicBezTo>
                    <a:pt x="6291" y="3138"/>
                    <a:pt x="5421" y="2246"/>
                    <a:pt x="4495" y="1401"/>
                  </a:cubicBezTo>
                  <a:cubicBezTo>
                    <a:pt x="3956" y="914"/>
                    <a:pt x="3169" y="0"/>
                    <a:pt x="2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5"/>
            <p:cNvSpPr/>
            <p:nvPr/>
          </p:nvSpPr>
          <p:spPr>
            <a:xfrm>
              <a:off x="5441990" y="3457303"/>
              <a:ext cx="371352" cy="331706"/>
            </a:xfrm>
            <a:custGeom>
              <a:avLst/>
              <a:gdLst/>
              <a:ahLst/>
              <a:cxnLst/>
              <a:rect l="l" t="t" r="r" b="b"/>
              <a:pathLst>
                <a:path w="23885" h="21335" extrusionOk="0">
                  <a:moveTo>
                    <a:pt x="3414" y="1"/>
                  </a:moveTo>
                  <a:cubicBezTo>
                    <a:pt x="3395" y="1"/>
                    <a:pt x="3377" y="1"/>
                    <a:pt x="3359" y="1"/>
                  </a:cubicBezTo>
                  <a:cubicBezTo>
                    <a:pt x="2053" y="27"/>
                    <a:pt x="955" y="673"/>
                    <a:pt x="106" y="1624"/>
                  </a:cubicBezTo>
                  <a:cubicBezTo>
                    <a:pt x="76" y="1662"/>
                    <a:pt x="43" y="1691"/>
                    <a:pt x="0" y="1712"/>
                  </a:cubicBezTo>
                  <a:cubicBezTo>
                    <a:pt x="693" y="3922"/>
                    <a:pt x="1762" y="5975"/>
                    <a:pt x="3105" y="7863"/>
                  </a:cubicBezTo>
                  <a:cubicBezTo>
                    <a:pt x="5247" y="10867"/>
                    <a:pt x="8022" y="13372"/>
                    <a:pt x="11064" y="15442"/>
                  </a:cubicBezTo>
                  <a:lnTo>
                    <a:pt x="11153" y="15501"/>
                  </a:lnTo>
                  <a:cubicBezTo>
                    <a:pt x="12006" y="16079"/>
                    <a:pt x="12885" y="16620"/>
                    <a:pt x="13776" y="17131"/>
                  </a:cubicBezTo>
                  <a:cubicBezTo>
                    <a:pt x="14667" y="17642"/>
                    <a:pt x="15576" y="18116"/>
                    <a:pt x="16497" y="18559"/>
                  </a:cubicBezTo>
                  <a:cubicBezTo>
                    <a:pt x="17717" y="19146"/>
                    <a:pt x="18959" y="19674"/>
                    <a:pt x="20197" y="20135"/>
                  </a:cubicBezTo>
                  <a:cubicBezTo>
                    <a:pt x="21435" y="20600"/>
                    <a:pt x="22668" y="21001"/>
                    <a:pt x="23885" y="21335"/>
                  </a:cubicBezTo>
                  <a:cubicBezTo>
                    <a:pt x="23378" y="20287"/>
                    <a:pt x="22892" y="19227"/>
                    <a:pt x="22440" y="18149"/>
                  </a:cubicBezTo>
                  <a:cubicBezTo>
                    <a:pt x="22318" y="17900"/>
                    <a:pt x="22199" y="17655"/>
                    <a:pt x="22085" y="17406"/>
                  </a:cubicBezTo>
                  <a:cubicBezTo>
                    <a:pt x="21173" y="15420"/>
                    <a:pt x="20366" y="13389"/>
                    <a:pt x="19673" y="11314"/>
                  </a:cubicBezTo>
                  <a:cubicBezTo>
                    <a:pt x="19635" y="11192"/>
                    <a:pt x="19521" y="10782"/>
                    <a:pt x="19378" y="10241"/>
                  </a:cubicBezTo>
                  <a:cubicBezTo>
                    <a:pt x="19086" y="9409"/>
                    <a:pt x="18803" y="8577"/>
                    <a:pt x="18533" y="7745"/>
                  </a:cubicBezTo>
                  <a:cubicBezTo>
                    <a:pt x="18267" y="6908"/>
                    <a:pt x="18017" y="6068"/>
                    <a:pt x="17785" y="5227"/>
                  </a:cubicBezTo>
                  <a:cubicBezTo>
                    <a:pt x="16868" y="5189"/>
                    <a:pt x="15956" y="5092"/>
                    <a:pt x="15052" y="4940"/>
                  </a:cubicBezTo>
                  <a:cubicBezTo>
                    <a:pt x="14748" y="4889"/>
                    <a:pt x="14448" y="4834"/>
                    <a:pt x="14152" y="4771"/>
                  </a:cubicBezTo>
                  <a:cubicBezTo>
                    <a:pt x="13252" y="4581"/>
                    <a:pt x="12369" y="4336"/>
                    <a:pt x="11499" y="4036"/>
                  </a:cubicBezTo>
                  <a:cubicBezTo>
                    <a:pt x="10920" y="3841"/>
                    <a:pt x="10350" y="3618"/>
                    <a:pt x="9793" y="3377"/>
                  </a:cubicBezTo>
                  <a:cubicBezTo>
                    <a:pt x="9231" y="3132"/>
                    <a:pt x="8677" y="2866"/>
                    <a:pt x="8137" y="2578"/>
                  </a:cubicBezTo>
                  <a:cubicBezTo>
                    <a:pt x="6785" y="1864"/>
                    <a:pt x="5509" y="1011"/>
                    <a:pt x="4330" y="39"/>
                  </a:cubicBezTo>
                  <a:cubicBezTo>
                    <a:pt x="4316" y="28"/>
                    <a:pt x="4270" y="25"/>
                    <a:pt x="4215" y="25"/>
                  </a:cubicBezTo>
                  <a:cubicBezTo>
                    <a:pt x="4137" y="25"/>
                    <a:pt x="4043" y="32"/>
                    <a:pt x="3997" y="32"/>
                  </a:cubicBezTo>
                  <a:cubicBezTo>
                    <a:pt x="3990" y="32"/>
                    <a:pt x="3984" y="31"/>
                    <a:pt x="3980" y="31"/>
                  </a:cubicBezTo>
                  <a:cubicBezTo>
                    <a:pt x="3791" y="19"/>
                    <a:pt x="3602" y="1"/>
                    <a:pt x="34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5"/>
            <p:cNvSpPr/>
            <p:nvPr/>
          </p:nvSpPr>
          <p:spPr>
            <a:xfrm>
              <a:off x="5552657" y="3549686"/>
              <a:ext cx="146209" cy="113963"/>
            </a:xfrm>
            <a:custGeom>
              <a:avLst/>
              <a:gdLst/>
              <a:ahLst/>
              <a:cxnLst/>
              <a:rect l="l" t="t" r="r" b="b"/>
              <a:pathLst>
                <a:path w="9404" h="7330" extrusionOk="0">
                  <a:moveTo>
                    <a:pt x="2457" y="1"/>
                  </a:moveTo>
                  <a:cubicBezTo>
                    <a:pt x="2101" y="1"/>
                    <a:pt x="1747" y="63"/>
                    <a:pt x="1407" y="185"/>
                  </a:cubicBezTo>
                  <a:cubicBezTo>
                    <a:pt x="93" y="666"/>
                    <a:pt x="0" y="1786"/>
                    <a:pt x="710" y="2876"/>
                  </a:cubicBezTo>
                  <a:cubicBezTo>
                    <a:pt x="1804" y="4561"/>
                    <a:pt x="3756" y="5765"/>
                    <a:pt x="5484" y="6686"/>
                  </a:cubicBezTo>
                  <a:cubicBezTo>
                    <a:pt x="6050" y="6986"/>
                    <a:pt x="6645" y="7282"/>
                    <a:pt x="7288" y="7324"/>
                  </a:cubicBezTo>
                  <a:cubicBezTo>
                    <a:pt x="7337" y="7328"/>
                    <a:pt x="7387" y="7329"/>
                    <a:pt x="7437" y="7329"/>
                  </a:cubicBezTo>
                  <a:cubicBezTo>
                    <a:pt x="8036" y="7329"/>
                    <a:pt x="8655" y="7073"/>
                    <a:pt x="8939" y="6551"/>
                  </a:cubicBezTo>
                  <a:cubicBezTo>
                    <a:pt x="9404" y="5710"/>
                    <a:pt x="8821" y="4680"/>
                    <a:pt x="8187" y="3953"/>
                  </a:cubicBezTo>
                  <a:cubicBezTo>
                    <a:pt x="6848" y="2411"/>
                    <a:pt x="5180" y="514"/>
                    <a:pt x="3088" y="67"/>
                  </a:cubicBezTo>
                  <a:cubicBezTo>
                    <a:pt x="2879" y="23"/>
                    <a:pt x="2668" y="1"/>
                    <a:pt x="24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5"/>
            <p:cNvSpPr/>
            <p:nvPr/>
          </p:nvSpPr>
          <p:spPr>
            <a:xfrm>
              <a:off x="5888343" y="3421388"/>
              <a:ext cx="37843" cy="398094"/>
            </a:xfrm>
            <a:custGeom>
              <a:avLst/>
              <a:gdLst/>
              <a:ahLst/>
              <a:cxnLst/>
              <a:rect l="l" t="t" r="r" b="b"/>
              <a:pathLst>
                <a:path w="2434" h="25605" extrusionOk="0">
                  <a:moveTo>
                    <a:pt x="0" y="1"/>
                  </a:moveTo>
                  <a:lnTo>
                    <a:pt x="0" y="1"/>
                  </a:lnTo>
                  <a:cubicBezTo>
                    <a:pt x="182" y="863"/>
                    <a:pt x="321" y="1737"/>
                    <a:pt x="414" y="2616"/>
                  </a:cubicBezTo>
                  <a:cubicBezTo>
                    <a:pt x="579" y="4090"/>
                    <a:pt x="659" y="5585"/>
                    <a:pt x="786" y="7013"/>
                  </a:cubicBezTo>
                  <a:cubicBezTo>
                    <a:pt x="1014" y="9535"/>
                    <a:pt x="1166" y="12066"/>
                    <a:pt x="1246" y="14600"/>
                  </a:cubicBezTo>
                  <a:cubicBezTo>
                    <a:pt x="1365" y="18242"/>
                    <a:pt x="1373" y="21938"/>
                    <a:pt x="1183" y="25605"/>
                  </a:cubicBezTo>
                  <a:cubicBezTo>
                    <a:pt x="1665" y="22474"/>
                    <a:pt x="2036" y="19327"/>
                    <a:pt x="2252" y="16163"/>
                  </a:cubicBezTo>
                  <a:cubicBezTo>
                    <a:pt x="2429" y="13578"/>
                    <a:pt x="2433" y="10997"/>
                    <a:pt x="2425" y="8420"/>
                  </a:cubicBezTo>
                  <a:cubicBezTo>
                    <a:pt x="2425" y="7905"/>
                    <a:pt x="2421" y="7389"/>
                    <a:pt x="2421" y="6874"/>
                  </a:cubicBezTo>
                  <a:cubicBezTo>
                    <a:pt x="2421" y="5839"/>
                    <a:pt x="2421" y="4808"/>
                    <a:pt x="2433" y="3773"/>
                  </a:cubicBezTo>
                  <a:cubicBezTo>
                    <a:pt x="2324" y="3465"/>
                    <a:pt x="2205" y="3165"/>
                    <a:pt x="2079" y="2861"/>
                  </a:cubicBezTo>
                  <a:cubicBezTo>
                    <a:pt x="1741" y="2371"/>
                    <a:pt x="1403" y="1885"/>
                    <a:pt x="1056" y="1412"/>
                  </a:cubicBezTo>
                  <a:cubicBezTo>
                    <a:pt x="710" y="934"/>
                    <a:pt x="355" y="46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5"/>
            <p:cNvSpPr/>
            <p:nvPr/>
          </p:nvSpPr>
          <p:spPr>
            <a:xfrm>
              <a:off x="5554896" y="3705130"/>
              <a:ext cx="264758" cy="214711"/>
            </a:xfrm>
            <a:custGeom>
              <a:avLst/>
              <a:gdLst/>
              <a:ahLst/>
              <a:cxnLst/>
              <a:rect l="l" t="t" r="r" b="b"/>
              <a:pathLst>
                <a:path w="17029" h="13810" extrusionOk="0">
                  <a:moveTo>
                    <a:pt x="169" y="0"/>
                  </a:moveTo>
                  <a:cubicBezTo>
                    <a:pt x="0" y="4740"/>
                    <a:pt x="3730" y="8102"/>
                    <a:pt x="7693" y="10024"/>
                  </a:cubicBezTo>
                  <a:cubicBezTo>
                    <a:pt x="8445" y="10388"/>
                    <a:pt x="9205" y="10734"/>
                    <a:pt x="9974" y="11068"/>
                  </a:cubicBezTo>
                  <a:cubicBezTo>
                    <a:pt x="11516" y="11731"/>
                    <a:pt x="13083" y="12344"/>
                    <a:pt x="14659" y="12935"/>
                  </a:cubicBezTo>
                  <a:cubicBezTo>
                    <a:pt x="15449" y="13231"/>
                    <a:pt x="16239" y="13522"/>
                    <a:pt x="17029" y="13809"/>
                  </a:cubicBezTo>
                  <a:cubicBezTo>
                    <a:pt x="16729" y="13336"/>
                    <a:pt x="16437" y="12855"/>
                    <a:pt x="16158" y="12369"/>
                  </a:cubicBezTo>
                  <a:cubicBezTo>
                    <a:pt x="15880" y="11883"/>
                    <a:pt x="15618" y="11393"/>
                    <a:pt x="15381" y="10895"/>
                  </a:cubicBezTo>
                  <a:cubicBezTo>
                    <a:pt x="11267" y="7925"/>
                    <a:pt x="7144" y="4959"/>
                    <a:pt x="3021" y="1990"/>
                  </a:cubicBezTo>
                  <a:cubicBezTo>
                    <a:pt x="2104" y="1326"/>
                    <a:pt x="1141" y="672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5"/>
            <p:cNvSpPr/>
            <p:nvPr/>
          </p:nvSpPr>
          <p:spPr>
            <a:xfrm>
              <a:off x="5511612" y="3380125"/>
              <a:ext cx="205849" cy="154838"/>
            </a:xfrm>
            <a:custGeom>
              <a:avLst/>
              <a:gdLst/>
              <a:ahLst/>
              <a:cxnLst/>
              <a:rect l="l" t="t" r="r" b="b"/>
              <a:pathLst>
                <a:path w="13240" h="9959" extrusionOk="0">
                  <a:moveTo>
                    <a:pt x="5708" y="1"/>
                  </a:moveTo>
                  <a:cubicBezTo>
                    <a:pt x="5349" y="1"/>
                    <a:pt x="4991" y="22"/>
                    <a:pt x="4634" y="65"/>
                  </a:cubicBezTo>
                  <a:cubicBezTo>
                    <a:pt x="4246" y="116"/>
                    <a:pt x="3861" y="205"/>
                    <a:pt x="3485" y="331"/>
                  </a:cubicBezTo>
                  <a:cubicBezTo>
                    <a:pt x="3299" y="395"/>
                    <a:pt x="3118" y="467"/>
                    <a:pt x="2936" y="551"/>
                  </a:cubicBezTo>
                  <a:cubicBezTo>
                    <a:pt x="2569" y="728"/>
                    <a:pt x="2226" y="948"/>
                    <a:pt x="1914" y="1210"/>
                  </a:cubicBezTo>
                  <a:cubicBezTo>
                    <a:pt x="1644" y="1434"/>
                    <a:pt x="1407" y="1687"/>
                    <a:pt x="1208" y="1975"/>
                  </a:cubicBezTo>
                  <a:cubicBezTo>
                    <a:pt x="930" y="2372"/>
                    <a:pt x="748" y="2794"/>
                    <a:pt x="583" y="3229"/>
                  </a:cubicBezTo>
                  <a:cubicBezTo>
                    <a:pt x="478" y="3508"/>
                    <a:pt x="372" y="3783"/>
                    <a:pt x="271" y="4057"/>
                  </a:cubicBezTo>
                  <a:cubicBezTo>
                    <a:pt x="254" y="4099"/>
                    <a:pt x="131" y="4370"/>
                    <a:pt x="64" y="4573"/>
                  </a:cubicBezTo>
                  <a:cubicBezTo>
                    <a:pt x="21" y="4691"/>
                    <a:pt x="0" y="4788"/>
                    <a:pt x="26" y="4809"/>
                  </a:cubicBezTo>
                  <a:cubicBezTo>
                    <a:pt x="283" y="5003"/>
                    <a:pt x="537" y="5198"/>
                    <a:pt x="786" y="5384"/>
                  </a:cubicBezTo>
                  <a:cubicBezTo>
                    <a:pt x="2180" y="6402"/>
                    <a:pt x="3680" y="7268"/>
                    <a:pt x="5264" y="7961"/>
                  </a:cubicBezTo>
                  <a:cubicBezTo>
                    <a:pt x="5792" y="8193"/>
                    <a:pt x="6324" y="8408"/>
                    <a:pt x="6865" y="8598"/>
                  </a:cubicBezTo>
                  <a:cubicBezTo>
                    <a:pt x="8969" y="9350"/>
                    <a:pt x="11072" y="9591"/>
                    <a:pt x="13239" y="9959"/>
                  </a:cubicBezTo>
                  <a:cubicBezTo>
                    <a:pt x="13138" y="9591"/>
                    <a:pt x="13037" y="9215"/>
                    <a:pt x="12944" y="8843"/>
                  </a:cubicBezTo>
                  <a:cubicBezTo>
                    <a:pt x="12817" y="8349"/>
                    <a:pt x="12707" y="7855"/>
                    <a:pt x="12614" y="7352"/>
                  </a:cubicBezTo>
                  <a:cubicBezTo>
                    <a:pt x="12323" y="5857"/>
                    <a:pt x="12162" y="4336"/>
                    <a:pt x="12137" y="2811"/>
                  </a:cubicBezTo>
                  <a:cubicBezTo>
                    <a:pt x="11790" y="2672"/>
                    <a:pt x="11444" y="2520"/>
                    <a:pt x="11102" y="2355"/>
                  </a:cubicBezTo>
                  <a:cubicBezTo>
                    <a:pt x="10075" y="1856"/>
                    <a:pt x="9074" y="1273"/>
                    <a:pt x="8077" y="762"/>
                  </a:cubicBezTo>
                  <a:cubicBezTo>
                    <a:pt x="7583" y="513"/>
                    <a:pt x="7085" y="260"/>
                    <a:pt x="6586" y="6"/>
                  </a:cubicBezTo>
                  <a:cubicBezTo>
                    <a:pt x="6569" y="15"/>
                    <a:pt x="6552" y="19"/>
                    <a:pt x="6535" y="19"/>
                  </a:cubicBezTo>
                  <a:cubicBezTo>
                    <a:pt x="6518" y="23"/>
                    <a:pt x="6497" y="23"/>
                    <a:pt x="6476" y="31"/>
                  </a:cubicBezTo>
                  <a:lnTo>
                    <a:pt x="6442" y="31"/>
                  </a:lnTo>
                  <a:cubicBezTo>
                    <a:pt x="6197" y="11"/>
                    <a:pt x="5953" y="1"/>
                    <a:pt x="5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5"/>
            <p:cNvSpPr/>
            <p:nvPr/>
          </p:nvSpPr>
          <p:spPr>
            <a:xfrm>
              <a:off x="5617024" y="3266628"/>
              <a:ext cx="126572" cy="152474"/>
            </a:xfrm>
            <a:custGeom>
              <a:avLst/>
              <a:gdLst/>
              <a:ahLst/>
              <a:cxnLst/>
              <a:rect l="l" t="t" r="r" b="b"/>
              <a:pathLst>
                <a:path w="8141" h="9807" extrusionOk="0">
                  <a:moveTo>
                    <a:pt x="7103" y="1"/>
                  </a:moveTo>
                  <a:cubicBezTo>
                    <a:pt x="7083" y="1"/>
                    <a:pt x="7063" y="1"/>
                    <a:pt x="7042" y="2"/>
                  </a:cubicBezTo>
                  <a:cubicBezTo>
                    <a:pt x="6354" y="2"/>
                    <a:pt x="5691" y="133"/>
                    <a:pt x="5027" y="294"/>
                  </a:cubicBezTo>
                  <a:cubicBezTo>
                    <a:pt x="4170" y="505"/>
                    <a:pt x="3355" y="860"/>
                    <a:pt x="2577" y="1493"/>
                  </a:cubicBezTo>
                  <a:cubicBezTo>
                    <a:pt x="2049" y="1916"/>
                    <a:pt x="1601" y="2427"/>
                    <a:pt x="1251" y="3001"/>
                  </a:cubicBezTo>
                  <a:cubicBezTo>
                    <a:pt x="938" y="3542"/>
                    <a:pt x="693" y="4117"/>
                    <a:pt x="528" y="4721"/>
                  </a:cubicBezTo>
                  <a:cubicBezTo>
                    <a:pt x="457" y="4962"/>
                    <a:pt x="393" y="5211"/>
                    <a:pt x="334" y="5460"/>
                  </a:cubicBezTo>
                  <a:cubicBezTo>
                    <a:pt x="216" y="5963"/>
                    <a:pt x="114" y="6487"/>
                    <a:pt x="0" y="7027"/>
                  </a:cubicBezTo>
                  <a:cubicBezTo>
                    <a:pt x="1779" y="7919"/>
                    <a:pt x="3675" y="8742"/>
                    <a:pt x="5352" y="9807"/>
                  </a:cubicBezTo>
                  <a:lnTo>
                    <a:pt x="5352" y="9807"/>
                  </a:lnTo>
                  <a:cubicBezTo>
                    <a:pt x="5264" y="9749"/>
                    <a:pt x="5365" y="8894"/>
                    <a:pt x="5370" y="8768"/>
                  </a:cubicBezTo>
                  <a:cubicBezTo>
                    <a:pt x="5382" y="8383"/>
                    <a:pt x="5408" y="8003"/>
                    <a:pt x="5441" y="7623"/>
                  </a:cubicBezTo>
                  <a:cubicBezTo>
                    <a:pt x="5509" y="6858"/>
                    <a:pt x="5615" y="6098"/>
                    <a:pt x="5754" y="5346"/>
                  </a:cubicBezTo>
                  <a:cubicBezTo>
                    <a:pt x="5948" y="4315"/>
                    <a:pt x="6138" y="3280"/>
                    <a:pt x="6489" y="2287"/>
                  </a:cubicBezTo>
                  <a:cubicBezTo>
                    <a:pt x="6771" y="1487"/>
                    <a:pt x="7150" y="430"/>
                    <a:pt x="8112" y="286"/>
                  </a:cubicBezTo>
                  <a:lnTo>
                    <a:pt x="8112" y="286"/>
                  </a:lnTo>
                  <a:cubicBezTo>
                    <a:pt x="8115" y="286"/>
                    <a:pt x="8117" y="286"/>
                    <a:pt x="8120" y="286"/>
                  </a:cubicBezTo>
                  <a:cubicBezTo>
                    <a:pt x="8123" y="286"/>
                    <a:pt x="8125" y="286"/>
                    <a:pt x="8128" y="286"/>
                  </a:cubicBezTo>
                  <a:lnTo>
                    <a:pt x="8128" y="286"/>
                  </a:lnTo>
                  <a:cubicBezTo>
                    <a:pt x="8130" y="287"/>
                    <a:pt x="8132" y="287"/>
                    <a:pt x="8133" y="287"/>
                  </a:cubicBezTo>
                  <a:cubicBezTo>
                    <a:pt x="8136" y="287"/>
                    <a:pt x="8138" y="287"/>
                    <a:pt x="8141" y="285"/>
                  </a:cubicBezTo>
                  <a:lnTo>
                    <a:pt x="8141" y="285"/>
                  </a:lnTo>
                  <a:cubicBezTo>
                    <a:pt x="8137" y="286"/>
                    <a:pt x="8132" y="286"/>
                    <a:pt x="8128" y="286"/>
                  </a:cubicBezTo>
                  <a:lnTo>
                    <a:pt x="8128" y="286"/>
                  </a:lnTo>
                  <a:cubicBezTo>
                    <a:pt x="8125" y="286"/>
                    <a:pt x="8123" y="285"/>
                    <a:pt x="8120" y="285"/>
                  </a:cubicBezTo>
                  <a:cubicBezTo>
                    <a:pt x="8117" y="286"/>
                    <a:pt x="8114" y="286"/>
                    <a:pt x="8112" y="286"/>
                  </a:cubicBezTo>
                  <a:lnTo>
                    <a:pt x="8112" y="286"/>
                  </a:lnTo>
                  <a:cubicBezTo>
                    <a:pt x="7986" y="281"/>
                    <a:pt x="7790" y="151"/>
                    <a:pt x="7689" y="108"/>
                  </a:cubicBezTo>
                  <a:cubicBezTo>
                    <a:pt x="7501" y="39"/>
                    <a:pt x="7302" y="1"/>
                    <a:pt x="7103" y="1"/>
                  </a:cubicBezTo>
                  <a:close/>
                  <a:moveTo>
                    <a:pt x="5352" y="9807"/>
                  </a:moveTo>
                  <a:cubicBezTo>
                    <a:pt x="5352" y="9807"/>
                    <a:pt x="5353" y="9807"/>
                    <a:pt x="5353" y="9807"/>
                  </a:cubicBezTo>
                  <a:cubicBezTo>
                    <a:pt x="5353" y="9807"/>
                    <a:pt x="5352" y="9807"/>
                    <a:pt x="5352" y="98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65"/>
            <p:cNvSpPr/>
            <p:nvPr/>
          </p:nvSpPr>
          <p:spPr>
            <a:xfrm>
              <a:off x="5307224" y="3993194"/>
              <a:ext cx="520515" cy="259970"/>
            </a:xfrm>
            <a:custGeom>
              <a:avLst/>
              <a:gdLst/>
              <a:ahLst/>
              <a:cxnLst/>
              <a:rect l="l" t="t" r="r" b="b"/>
              <a:pathLst>
                <a:path w="33479" h="16721" extrusionOk="0">
                  <a:moveTo>
                    <a:pt x="33478" y="0"/>
                  </a:moveTo>
                  <a:lnTo>
                    <a:pt x="33275" y="25"/>
                  </a:lnTo>
                  <a:cubicBezTo>
                    <a:pt x="32532" y="114"/>
                    <a:pt x="31793" y="199"/>
                    <a:pt x="31049" y="275"/>
                  </a:cubicBezTo>
                  <a:cubicBezTo>
                    <a:pt x="30530" y="330"/>
                    <a:pt x="30010" y="380"/>
                    <a:pt x="29490" y="427"/>
                  </a:cubicBezTo>
                  <a:cubicBezTo>
                    <a:pt x="28603" y="507"/>
                    <a:pt x="27716" y="570"/>
                    <a:pt x="26825" y="617"/>
                  </a:cubicBezTo>
                  <a:cubicBezTo>
                    <a:pt x="26381" y="638"/>
                    <a:pt x="25933" y="659"/>
                    <a:pt x="25490" y="668"/>
                  </a:cubicBezTo>
                  <a:cubicBezTo>
                    <a:pt x="25024" y="684"/>
                    <a:pt x="24558" y="690"/>
                    <a:pt x="24092" y="690"/>
                  </a:cubicBezTo>
                  <a:cubicBezTo>
                    <a:pt x="23823" y="690"/>
                    <a:pt x="23554" y="688"/>
                    <a:pt x="23285" y="684"/>
                  </a:cubicBezTo>
                  <a:cubicBezTo>
                    <a:pt x="23124" y="684"/>
                    <a:pt x="22972" y="684"/>
                    <a:pt x="22812" y="676"/>
                  </a:cubicBezTo>
                  <a:cubicBezTo>
                    <a:pt x="22516" y="672"/>
                    <a:pt x="22216" y="655"/>
                    <a:pt x="21916" y="638"/>
                  </a:cubicBezTo>
                  <a:cubicBezTo>
                    <a:pt x="21088" y="832"/>
                    <a:pt x="20264" y="1052"/>
                    <a:pt x="19445" y="1297"/>
                  </a:cubicBezTo>
                  <a:cubicBezTo>
                    <a:pt x="18625" y="1542"/>
                    <a:pt x="17810" y="1821"/>
                    <a:pt x="17003" y="2129"/>
                  </a:cubicBezTo>
                  <a:cubicBezTo>
                    <a:pt x="16631" y="2264"/>
                    <a:pt x="16268" y="2412"/>
                    <a:pt x="15901" y="2564"/>
                  </a:cubicBezTo>
                  <a:cubicBezTo>
                    <a:pt x="15977" y="2776"/>
                    <a:pt x="15955" y="3025"/>
                    <a:pt x="15867" y="3291"/>
                  </a:cubicBezTo>
                  <a:cubicBezTo>
                    <a:pt x="15753" y="3587"/>
                    <a:pt x="15605" y="3870"/>
                    <a:pt x="15415" y="4123"/>
                  </a:cubicBezTo>
                  <a:cubicBezTo>
                    <a:pt x="15280" y="4317"/>
                    <a:pt x="15132" y="4503"/>
                    <a:pt x="14975" y="4685"/>
                  </a:cubicBezTo>
                  <a:cubicBezTo>
                    <a:pt x="14895" y="4774"/>
                    <a:pt x="14815" y="4867"/>
                    <a:pt x="14735" y="4955"/>
                  </a:cubicBezTo>
                  <a:cubicBezTo>
                    <a:pt x="14570" y="5129"/>
                    <a:pt x="14401" y="5297"/>
                    <a:pt x="14240" y="5450"/>
                  </a:cubicBezTo>
                  <a:cubicBezTo>
                    <a:pt x="14076" y="5606"/>
                    <a:pt x="13919" y="5745"/>
                    <a:pt x="13776" y="5868"/>
                  </a:cubicBezTo>
                  <a:cubicBezTo>
                    <a:pt x="13607" y="6011"/>
                    <a:pt x="13434" y="6147"/>
                    <a:pt x="13248" y="6273"/>
                  </a:cubicBezTo>
                  <a:cubicBezTo>
                    <a:pt x="12813" y="6552"/>
                    <a:pt x="12348" y="6789"/>
                    <a:pt x="11862" y="6975"/>
                  </a:cubicBezTo>
                  <a:cubicBezTo>
                    <a:pt x="11625" y="7067"/>
                    <a:pt x="11380" y="7148"/>
                    <a:pt x="11131" y="7211"/>
                  </a:cubicBezTo>
                  <a:cubicBezTo>
                    <a:pt x="10637" y="7346"/>
                    <a:pt x="10126" y="7422"/>
                    <a:pt x="9615" y="7448"/>
                  </a:cubicBezTo>
                  <a:cubicBezTo>
                    <a:pt x="9503" y="7453"/>
                    <a:pt x="9392" y="7456"/>
                    <a:pt x="9280" y="7456"/>
                  </a:cubicBezTo>
                  <a:cubicBezTo>
                    <a:pt x="8880" y="7456"/>
                    <a:pt x="8478" y="7421"/>
                    <a:pt x="8081" y="7355"/>
                  </a:cubicBezTo>
                  <a:cubicBezTo>
                    <a:pt x="7824" y="7308"/>
                    <a:pt x="7570" y="7253"/>
                    <a:pt x="7317" y="7177"/>
                  </a:cubicBezTo>
                  <a:cubicBezTo>
                    <a:pt x="6708" y="7574"/>
                    <a:pt x="6104" y="7980"/>
                    <a:pt x="5504" y="8390"/>
                  </a:cubicBezTo>
                  <a:cubicBezTo>
                    <a:pt x="3705" y="9623"/>
                    <a:pt x="1943" y="10920"/>
                    <a:pt x="199" y="12234"/>
                  </a:cubicBezTo>
                  <a:cubicBezTo>
                    <a:pt x="161" y="12373"/>
                    <a:pt x="131" y="12513"/>
                    <a:pt x="110" y="12656"/>
                  </a:cubicBezTo>
                  <a:cubicBezTo>
                    <a:pt x="0" y="13400"/>
                    <a:pt x="203" y="14156"/>
                    <a:pt x="676" y="14739"/>
                  </a:cubicBezTo>
                  <a:cubicBezTo>
                    <a:pt x="972" y="15123"/>
                    <a:pt x="1356" y="15461"/>
                    <a:pt x="1787" y="15761"/>
                  </a:cubicBezTo>
                  <a:cubicBezTo>
                    <a:pt x="2002" y="15909"/>
                    <a:pt x="2230" y="16049"/>
                    <a:pt x="2463" y="16184"/>
                  </a:cubicBezTo>
                  <a:cubicBezTo>
                    <a:pt x="2813" y="16378"/>
                    <a:pt x="3177" y="16560"/>
                    <a:pt x="3536" y="16720"/>
                  </a:cubicBezTo>
                  <a:cubicBezTo>
                    <a:pt x="7769" y="13843"/>
                    <a:pt x="12145" y="11165"/>
                    <a:pt x="16572" y="8618"/>
                  </a:cubicBezTo>
                  <a:cubicBezTo>
                    <a:pt x="21101" y="6024"/>
                    <a:pt x="25735" y="3553"/>
                    <a:pt x="30479" y="1352"/>
                  </a:cubicBezTo>
                  <a:cubicBezTo>
                    <a:pt x="31476" y="891"/>
                    <a:pt x="32473" y="439"/>
                    <a:pt x="33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65"/>
            <p:cNvSpPr/>
            <p:nvPr/>
          </p:nvSpPr>
          <p:spPr>
            <a:xfrm>
              <a:off x="5495644" y="3989307"/>
              <a:ext cx="363485" cy="308975"/>
            </a:xfrm>
            <a:custGeom>
              <a:avLst/>
              <a:gdLst/>
              <a:ahLst/>
              <a:cxnLst/>
              <a:rect l="l" t="t" r="r" b="b"/>
              <a:pathLst>
                <a:path w="23379" h="19873" extrusionOk="0">
                  <a:moveTo>
                    <a:pt x="23378" y="1"/>
                  </a:moveTo>
                  <a:lnTo>
                    <a:pt x="23378" y="1"/>
                  </a:lnTo>
                  <a:cubicBezTo>
                    <a:pt x="23053" y="43"/>
                    <a:pt x="22724" y="90"/>
                    <a:pt x="22390" y="128"/>
                  </a:cubicBezTo>
                  <a:cubicBezTo>
                    <a:pt x="21537" y="1196"/>
                    <a:pt x="20654" y="2240"/>
                    <a:pt x="19741" y="3262"/>
                  </a:cubicBezTo>
                  <a:cubicBezTo>
                    <a:pt x="18373" y="4791"/>
                    <a:pt x="16949" y="6270"/>
                    <a:pt x="15462" y="7698"/>
                  </a:cubicBezTo>
                  <a:cubicBezTo>
                    <a:pt x="14478" y="8648"/>
                    <a:pt x="13472" y="9578"/>
                    <a:pt x="12446" y="10482"/>
                  </a:cubicBezTo>
                  <a:cubicBezTo>
                    <a:pt x="11935" y="10938"/>
                    <a:pt x="11415" y="11386"/>
                    <a:pt x="10895" y="11825"/>
                  </a:cubicBezTo>
                  <a:cubicBezTo>
                    <a:pt x="8661" y="13713"/>
                    <a:pt x="6350" y="15500"/>
                    <a:pt x="3955" y="17181"/>
                  </a:cubicBezTo>
                  <a:cubicBezTo>
                    <a:pt x="3308" y="17633"/>
                    <a:pt x="2658" y="18094"/>
                    <a:pt x="1999" y="18546"/>
                  </a:cubicBezTo>
                  <a:cubicBezTo>
                    <a:pt x="1340" y="18998"/>
                    <a:pt x="677" y="19441"/>
                    <a:pt x="1" y="19872"/>
                  </a:cubicBezTo>
                  <a:cubicBezTo>
                    <a:pt x="3646" y="18453"/>
                    <a:pt x="7102" y="16235"/>
                    <a:pt x="10334" y="14250"/>
                  </a:cubicBezTo>
                  <a:cubicBezTo>
                    <a:pt x="11347" y="13629"/>
                    <a:pt x="12340" y="12991"/>
                    <a:pt x="13320" y="12328"/>
                  </a:cubicBezTo>
                  <a:cubicBezTo>
                    <a:pt x="14304" y="11664"/>
                    <a:pt x="15263" y="10980"/>
                    <a:pt x="16210" y="10270"/>
                  </a:cubicBezTo>
                  <a:cubicBezTo>
                    <a:pt x="18102" y="8847"/>
                    <a:pt x="19898" y="7305"/>
                    <a:pt x="21591" y="5649"/>
                  </a:cubicBezTo>
                  <a:cubicBezTo>
                    <a:pt x="22310" y="3811"/>
                    <a:pt x="22859" y="1910"/>
                    <a:pt x="233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5"/>
            <p:cNvSpPr/>
            <p:nvPr/>
          </p:nvSpPr>
          <p:spPr>
            <a:xfrm>
              <a:off x="5371187" y="3991748"/>
              <a:ext cx="469348" cy="317387"/>
            </a:xfrm>
            <a:custGeom>
              <a:avLst/>
              <a:gdLst/>
              <a:ahLst/>
              <a:cxnLst/>
              <a:rect l="l" t="t" r="r" b="b"/>
              <a:pathLst>
                <a:path w="30188" h="20414" extrusionOk="0">
                  <a:moveTo>
                    <a:pt x="1251" y="16422"/>
                  </a:moveTo>
                  <a:cubicBezTo>
                    <a:pt x="1497" y="16422"/>
                    <a:pt x="1757" y="16545"/>
                    <a:pt x="1902" y="16724"/>
                  </a:cubicBezTo>
                  <a:cubicBezTo>
                    <a:pt x="2206" y="17092"/>
                    <a:pt x="1999" y="17586"/>
                    <a:pt x="1580" y="17755"/>
                  </a:cubicBezTo>
                  <a:cubicBezTo>
                    <a:pt x="1488" y="17793"/>
                    <a:pt x="1390" y="17812"/>
                    <a:pt x="1294" y="17812"/>
                  </a:cubicBezTo>
                  <a:cubicBezTo>
                    <a:pt x="975" y="17812"/>
                    <a:pt x="678" y="17609"/>
                    <a:pt x="655" y="17248"/>
                  </a:cubicBezTo>
                  <a:cubicBezTo>
                    <a:pt x="647" y="17071"/>
                    <a:pt x="702" y="16898"/>
                    <a:pt x="807" y="16754"/>
                  </a:cubicBezTo>
                  <a:cubicBezTo>
                    <a:pt x="778" y="16716"/>
                    <a:pt x="778" y="16657"/>
                    <a:pt x="807" y="16619"/>
                  </a:cubicBezTo>
                  <a:cubicBezTo>
                    <a:pt x="920" y="16481"/>
                    <a:pt x="1082" y="16422"/>
                    <a:pt x="1251" y="16422"/>
                  </a:cubicBezTo>
                  <a:close/>
                  <a:moveTo>
                    <a:pt x="30188" y="0"/>
                  </a:moveTo>
                  <a:lnTo>
                    <a:pt x="30188" y="0"/>
                  </a:lnTo>
                  <a:cubicBezTo>
                    <a:pt x="30129" y="4"/>
                    <a:pt x="30074" y="13"/>
                    <a:pt x="30015" y="21"/>
                  </a:cubicBezTo>
                  <a:cubicBezTo>
                    <a:pt x="27134" y="1424"/>
                    <a:pt x="24265" y="2839"/>
                    <a:pt x="21422" y="4301"/>
                  </a:cubicBezTo>
                  <a:cubicBezTo>
                    <a:pt x="18575" y="5762"/>
                    <a:pt x="15757" y="7270"/>
                    <a:pt x="12974" y="8863"/>
                  </a:cubicBezTo>
                  <a:cubicBezTo>
                    <a:pt x="9091" y="11081"/>
                    <a:pt x="5323" y="13459"/>
                    <a:pt x="1602" y="15918"/>
                  </a:cubicBezTo>
                  <a:cubicBezTo>
                    <a:pt x="1069" y="16268"/>
                    <a:pt x="533" y="16615"/>
                    <a:pt x="5" y="16969"/>
                  </a:cubicBezTo>
                  <a:cubicBezTo>
                    <a:pt x="1" y="16991"/>
                    <a:pt x="1" y="17008"/>
                    <a:pt x="5" y="17029"/>
                  </a:cubicBezTo>
                  <a:lnTo>
                    <a:pt x="5" y="17084"/>
                  </a:lnTo>
                  <a:cubicBezTo>
                    <a:pt x="30" y="17109"/>
                    <a:pt x="51" y="17138"/>
                    <a:pt x="55" y="17172"/>
                  </a:cubicBezTo>
                  <a:cubicBezTo>
                    <a:pt x="60" y="17206"/>
                    <a:pt x="55" y="17240"/>
                    <a:pt x="43" y="17274"/>
                  </a:cubicBezTo>
                  <a:cubicBezTo>
                    <a:pt x="64" y="17350"/>
                    <a:pt x="93" y="17421"/>
                    <a:pt x="123" y="17493"/>
                  </a:cubicBezTo>
                  <a:cubicBezTo>
                    <a:pt x="233" y="17738"/>
                    <a:pt x="364" y="17975"/>
                    <a:pt x="512" y="18195"/>
                  </a:cubicBezTo>
                  <a:cubicBezTo>
                    <a:pt x="647" y="18410"/>
                    <a:pt x="799" y="18617"/>
                    <a:pt x="964" y="18811"/>
                  </a:cubicBezTo>
                  <a:cubicBezTo>
                    <a:pt x="1154" y="19014"/>
                    <a:pt x="1361" y="19200"/>
                    <a:pt x="1585" y="19365"/>
                  </a:cubicBezTo>
                  <a:cubicBezTo>
                    <a:pt x="1597" y="19373"/>
                    <a:pt x="1610" y="19382"/>
                    <a:pt x="1623" y="19394"/>
                  </a:cubicBezTo>
                  <a:cubicBezTo>
                    <a:pt x="1855" y="19563"/>
                    <a:pt x="2100" y="19715"/>
                    <a:pt x="2362" y="19851"/>
                  </a:cubicBezTo>
                  <a:cubicBezTo>
                    <a:pt x="3059" y="20210"/>
                    <a:pt x="3735" y="20357"/>
                    <a:pt x="4440" y="20400"/>
                  </a:cubicBezTo>
                  <a:cubicBezTo>
                    <a:pt x="4585" y="20408"/>
                    <a:pt x="4727" y="20413"/>
                    <a:pt x="4867" y="20413"/>
                  </a:cubicBezTo>
                  <a:cubicBezTo>
                    <a:pt x="5603" y="20413"/>
                    <a:pt x="6288" y="20279"/>
                    <a:pt x="6937" y="19867"/>
                  </a:cubicBezTo>
                  <a:cubicBezTo>
                    <a:pt x="7951" y="19225"/>
                    <a:pt x="8969" y="18600"/>
                    <a:pt x="9979" y="17954"/>
                  </a:cubicBezTo>
                  <a:cubicBezTo>
                    <a:pt x="10697" y="17498"/>
                    <a:pt x="11406" y="17033"/>
                    <a:pt x="12099" y="16547"/>
                  </a:cubicBezTo>
                  <a:cubicBezTo>
                    <a:pt x="12653" y="16154"/>
                    <a:pt x="13206" y="15753"/>
                    <a:pt x="13751" y="15347"/>
                  </a:cubicBezTo>
                  <a:cubicBezTo>
                    <a:pt x="15394" y="14135"/>
                    <a:pt x="16991" y="12872"/>
                    <a:pt x="18554" y="11558"/>
                  </a:cubicBezTo>
                  <a:cubicBezTo>
                    <a:pt x="19078" y="11115"/>
                    <a:pt x="19593" y="10667"/>
                    <a:pt x="20109" y="10215"/>
                  </a:cubicBezTo>
                  <a:cubicBezTo>
                    <a:pt x="21135" y="9306"/>
                    <a:pt x="22140" y="8381"/>
                    <a:pt x="23121" y="7431"/>
                  </a:cubicBezTo>
                  <a:cubicBezTo>
                    <a:pt x="24105" y="6480"/>
                    <a:pt x="25072" y="5513"/>
                    <a:pt x="26018" y="4529"/>
                  </a:cubicBezTo>
                  <a:cubicBezTo>
                    <a:pt x="27442" y="3054"/>
                    <a:pt x="28832" y="1542"/>
                    <a:pt x="301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5"/>
            <p:cNvSpPr/>
            <p:nvPr/>
          </p:nvSpPr>
          <p:spPr>
            <a:xfrm>
              <a:off x="5253103" y="3949894"/>
              <a:ext cx="333991" cy="197453"/>
            </a:xfrm>
            <a:custGeom>
              <a:avLst/>
              <a:gdLst/>
              <a:ahLst/>
              <a:cxnLst/>
              <a:rect l="l" t="t" r="r" b="b"/>
              <a:pathLst>
                <a:path w="21482" h="12700" extrusionOk="0">
                  <a:moveTo>
                    <a:pt x="13072" y="0"/>
                  </a:moveTo>
                  <a:cubicBezTo>
                    <a:pt x="12831" y="0"/>
                    <a:pt x="12582" y="69"/>
                    <a:pt x="12356" y="124"/>
                  </a:cubicBezTo>
                  <a:cubicBezTo>
                    <a:pt x="12166" y="170"/>
                    <a:pt x="11972" y="187"/>
                    <a:pt x="11782" y="225"/>
                  </a:cubicBezTo>
                  <a:cubicBezTo>
                    <a:pt x="11241" y="331"/>
                    <a:pt x="10700" y="445"/>
                    <a:pt x="10164" y="576"/>
                  </a:cubicBezTo>
                  <a:cubicBezTo>
                    <a:pt x="8115" y="1083"/>
                    <a:pt x="6125" y="1792"/>
                    <a:pt x="4212" y="2688"/>
                  </a:cubicBezTo>
                  <a:cubicBezTo>
                    <a:pt x="3650" y="2946"/>
                    <a:pt x="3101" y="3241"/>
                    <a:pt x="2577" y="3571"/>
                  </a:cubicBezTo>
                  <a:cubicBezTo>
                    <a:pt x="2053" y="3896"/>
                    <a:pt x="1567" y="4276"/>
                    <a:pt x="1128" y="4707"/>
                  </a:cubicBezTo>
                  <a:cubicBezTo>
                    <a:pt x="1035" y="5468"/>
                    <a:pt x="853" y="6228"/>
                    <a:pt x="646" y="6988"/>
                  </a:cubicBezTo>
                  <a:cubicBezTo>
                    <a:pt x="545" y="7364"/>
                    <a:pt x="435" y="7745"/>
                    <a:pt x="325" y="8121"/>
                  </a:cubicBezTo>
                  <a:cubicBezTo>
                    <a:pt x="211" y="8492"/>
                    <a:pt x="106" y="8868"/>
                    <a:pt x="0" y="9236"/>
                  </a:cubicBezTo>
                  <a:cubicBezTo>
                    <a:pt x="152" y="9641"/>
                    <a:pt x="359" y="10030"/>
                    <a:pt x="608" y="10385"/>
                  </a:cubicBezTo>
                  <a:cubicBezTo>
                    <a:pt x="735" y="10566"/>
                    <a:pt x="875" y="10740"/>
                    <a:pt x="1022" y="10904"/>
                  </a:cubicBezTo>
                  <a:cubicBezTo>
                    <a:pt x="1766" y="11732"/>
                    <a:pt x="2763" y="12358"/>
                    <a:pt x="3832" y="12624"/>
                  </a:cubicBezTo>
                  <a:cubicBezTo>
                    <a:pt x="3798" y="12653"/>
                    <a:pt x="3760" y="12679"/>
                    <a:pt x="3718" y="12700"/>
                  </a:cubicBezTo>
                  <a:cubicBezTo>
                    <a:pt x="3836" y="12687"/>
                    <a:pt x="3954" y="12670"/>
                    <a:pt x="4068" y="12670"/>
                  </a:cubicBezTo>
                  <a:cubicBezTo>
                    <a:pt x="4546" y="12332"/>
                    <a:pt x="5027" y="12003"/>
                    <a:pt x="5513" y="11682"/>
                  </a:cubicBezTo>
                  <a:cubicBezTo>
                    <a:pt x="6975" y="10714"/>
                    <a:pt x="8478" y="9810"/>
                    <a:pt x="10020" y="8982"/>
                  </a:cubicBezTo>
                  <a:cubicBezTo>
                    <a:pt x="9965" y="8927"/>
                    <a:pt x="9911" y="8868"/>
                    <a:pt x="9868" y="8801"/>
                  </a:cubicBezTo>
                  <a:cubicBezTo>
                    <a:pt x="9784" y="8670"/>
                    <a:pt x="9725" y="8526"/>
                    <a:pt x="9691" y="8374"/>
                  </a:cubicBezTo>
                  <a:cubicBezTo>
                    <a:pt x="9674" y="8298"/>
                    <a:pt x="9661" y="8218"/>
                    <a:pt x="9657" y="8142"/>
                  </a:cubicBezTo>
                  <a:cubicBezTo>
                    <a:pt x="9649" y="7981"/>
                    <a:pt x="9661" y="7816"/>
                    <a:pt x="9691" y="7660"/>
                  </a:cubicBezTo>
                  <a:cubicBezTo>
                    <a:pt x="9725" y="7504"/>
                    <a:pt x="9780" y="7352"/>
                    <a:pt x="9851" y="7208"/>
                  </a:cubicBezTo>
                  <a:cubicBezTo>
                    <a:pt x="9923" y="7064"/>
                    <a:pt x="10003" y="6929"/>
                    <a:pt x="10101" y="6802"/>
                  </a:cubicBezTo>
                  <a:cubicBezTo>
                    <a:pt x="10244" y="6617"/>
                    <a:pt x="10409" y="6439"/>
                    <a:pt x="10586" y="6283"/>
                  </a:cubicBezTo>
                  <a:cubicBezTo>
                    <a:pt x="10764" y="6118"/>
                    <a:pt x="10945" y="5966"/>
                    <a:pt x="11131" y="5814"/>
                  </a:cubicBezTo>
                  <a:cubicBezTo>
                    <a:pt x="11926" y="5180"/>
                    <a:pt x="12800" y="4551"/>
                    <a:pt x="13725" y="4103"/>
                  </a:cubicBezTo>
                  <a:cubicBezTo>
                    <a:pt x="13983" y="3976"/>
                    <a:pt x="14253" y="3862"/>
                    <a:pt x="14524" y="3765"/>
                  </a:cubicBezTo>
                  <a:cubicBezTo>
                    <a:pt x="14794" y="3672"/>
                    <a:pt x="15064" y="3596"/>
                    <a:pt x="15343" y="3541"/>
                  </a:cubicBezTo>
                  <a:cubicBezTo>
                    <a:pt x="15618" y="3486"/>
                    <a:pt x="15892" y="3453"/>
                    <a:pt x="16171" y="3448"/>
                  </a:cubicBezTo>
                  <a:cubicBezTo>
                    <a:pt x="16206" y="3447"/>
                    <a:pt x="16242" y="3447"/>
                    <a:pt x="16277" y="3447"/>
                  </a:cubicBezTo>
                  <a:cubicBezTo>
                    <a:pt x="16521" y="3447"/>
                    <a:pt x="16764" y="3472"/>
                    <a:pt x="17003" y="3516"/>
                  </a:cubicBezTo>
                  <a:cubicBezTo>
                    <a:pt x="17143" y="3541"/>
                    <a:pt x="17282" y="3575"/>
                    <a:pt x="17417" y="3617"/>
                  </a:cubicBezTo>
                  <a:cubicBezTo>
                    <a:pt x="17861" y="3747"/>
                    <a:pt x="18292" y="3968"/>
                    <a:pt x="18756" y="3968"/>
                  </a:cubicBezTo>
                  <a:cubicBezTo>
                    <a:pt x="18760" y="3968"/>
                    <a:pt x="18765" y="3968"/>
                    <a:pt x="18769" y="3968"/>
                  </a:cubicBezTo>
                  <a:cubicBezTo>
                    <a:pt x="18946" y="3959"/>
                    <a:pt x="19124" y="3926"/>
                    <a:pt x="19297" y="3875"/>
                  </a:cubicBezTo>
                  <a:cubicBezTo>
                    <a:pt x="19470" y="3820"/>
                    <a:pt x="19639" y="3753"/>
                    <a:pt x="19804" y="3685"/>
                  </a:cubicBezTo>
                  <a:cubicBezTo>
                    <a:pt x="20070" y="3575"/>
                    <a:pt x="20353" y="3469"/>
                    <a:pt x="20636" y="3360"/>
                  </a:cubicBezTo>
                  <a:cubicBezTo>
                    <a:pt x="20919" y="3254"/>
                    <a:pt x="21206" y="3144"/>
                    <a:pt x="21481" y="3022"/>
                  </a:cubicBezTo>
                  <a:cubicBezTo>
                    <a:pt x="20864" y="2916"/>
                    <a:pt x="20252" y="2798"/>
                    <a:pt x="19648" y="2658"/>
                  </a:cubicBezTo>
                  <a:cubicBezTo>
                    <a:pt x="18727" y="2443"/>
                    <a:pt x="17806" y="2223"/>
                    <a:pt x="16923" y="1881"/>
                  </a:cubicBezTo>
                  <a:cubicBezTo>
                    <a:pt x="16416" y="1687"/>
                    <a:pt x="15951" y="1400"/>
                    <a:pt x="15457" y="1180"/>
                  </a:cubicBezTo>
                  <a:cubicBezTo>
                    <a:pt x="14933" y="943"/>
                    <a:pt x="14393" y="728"/>
                    <a:pt x="13924" y="390"/>
                  </a:cubicBezTo>
                  <a:cubicBezTo>
                    <a:pt x="13788" y="280"/>
                    <a:pt x="13645" y="183"/>
                    <a:pt x="13497" y="94"/>
                  </a:cubicBezTo>
                  <a:cubicBezTo>
                    <a:pt x="13363" y="26"/>
                    <a:pt x="13219" y="0"/>
                    <a:pt x="13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5"/>
            <p:cNvSpPr/>
            <p:nvPr/>
          </p:nvSpPr>
          <p:spPr>
            <a:xfrm>
              <a:off x="5394834" y="3650823"/>
              <a:ext cx="186212" cy="144296"/>
            </a:xfrm>
            <a:custGeom>
              <a:avLst/>
              <a:gdLst/>
              <a:ahLst/>
              <a:cxnLst/>
              <a:rect l="l" t="t" r="r" b="b"/>
              <a:pathLst>
                <a:path w="11977" h="9281" extrusionOk="0">
                  <a:moveTo>
                    <a:pt x="3954" y="1"/>
                  </a:moveTo>
                  <a:cubicBezTo>
                    <a:pt x="3211" y="1"/>
                    <a:pt x="2467" y="108"/>
                    <a:pt x="1732" y="371"/>
                  </a:cubicBezTo>
                  <a:cubicBezTo>
                    <a:pt x="1568" y="430"/>
                    <a:pt x="1403" y="502"/>
                    <a:pt x="1251" y="582"/>
                  </a:cubicBezTo>
                  <a:cubicBezTo>
                    <a:pt x="1094" y="663"/>
                    <a:pt x="947" y="756"/>
                    <a:pt x="807" y="861"/>
                  </a:cubicBezTo>
                  <a:cubicBezTo>
                    <a:pt x="330" y="1220"/>
                    <a:pt x="0" y="1698"/>
                    <a:pt x="34" y="2221"/>
                  </a:cubicBezTo>
                  <a:cubicBezTo>
                    <a:pt x="64" y="2597"/>
                    <a:pt x="275" y="2995"/>
                    <a:pt x="756" y="3392"/>
                  </a:cubicBezTo>
                  <a:lnTo>
                    <a:pt x="845" y="3459"/>
                  </a:lnTo>
                  <a:lnTo>
                    <a:pt x="849" y="3459"/>
                  </a:lnTo>
                  <a:cubicBezTo>
                    <a:pt x="2239" y="4055"/>
                    <a:pt x="3595" y="4735"/>
                    <a:pt x="4943" y="5457"/>
                  </a:cubicBezTo>
                  <a:cubicBezTo>
                    <a:pt x="7178" y="6661"/>
                    <a:pt x="9366" y="7992"/>
                    <a:pt x="11533" y="9251"/>
                  </a:cubicBezTo>
                  <a:cubicBezTo>
                    <a:pt x="11546" y="9259"/>
                    <a:pt x="11554" y="9272"/>
                    <a:pt x="11567" y="9280"/>
                  </a:cubicBezTo>
                  <a:cubicBezTo>
                    <a:pt x="11668" y="9221"/>
                    <a:pt x="11774" y="9154"/>
                    <a:pt x="11875" y="9099"/>
                  </a:cubicBezTo>
                  <a:cubicBezTo>
                    <a:pt x="11892" y="9086"/>
                    <a:pt x="11909" y="9078"/>
                    <a:pt x="11930" y="9078"/>
                  </a:cubicBezTo>
                  <a:cubicBezTo>
                    <a:pt x="11947" y="9078"/>
                    <a:pt x="11960" y="9078"/>
                    <a:pt x="11976" y="9086"/>
                  </a:cubicBezTo>
                  <a:cubicBezTo>
                    <a:pt x="11681" y="8676"/>
                    <a:pt x="11419" y="8250"/>
                    <a:pt x="11191" y="7802"/>
                  </a:cubicBezTo>
                  <a:cubicBezTo>
                    <a:pt x="10511" y="6471"/>
                    <a:pt x="10164" y="4988"/>
                    <a:pt x="10329" y="3400"/>
                  </a:cubicBezTo>
                  <a:cubicBezTo>
                    <a:pt x="9966" y="3147"/>
                    <a:pt x="9598" y="2889"/>
                    <a:pt x="9231" y="2631"/>
                  </a:cubicBezTo>
                  <a:cubicBezTo>
                    <a:pt x="8863" y="2374"/>
                    <a:pt x="8496" y="2112"/>
                    <a:pt x="8132" y="1850"/>
                  </a:cubicBezTo>
                  <a:cubicBezTo>
                    <a:pt x="7401" y="1322"/>
                    <a:pt x="6679" y="777"/>
                    <a:pt x="5978" y="215"/>
                  </a:cubicBezTo>
                  <a:cubicBezTo>
                    <a:pt x="5796" y="181"/>
                    <a:pt x="5619" y="152"/>
                    <a:pt x="5441" y="122"/>
                  </a:cubicBezTo>
                  <a:cubicBezTo>
                    <a:pt x="5091" y="67"/>
                    <a:pt x="4736" y="29"/>
                    <a:pt x="4377" y="12"/>
                  </a:cubicBezTo>
                  <a:cubicBezTo>
                    <a:pt x="4236" y="5"/>
                    <a:pt x="4095" y="1"/>
                    <a:pt x="39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5"/>
            <p:cNvSpPr/>
            <p:nvPr/>
          </p:nvSpPr>
          <p:spPr>
            <a:xfrm>
              <a:off x="5248828" y="4026093"/>
              <a:ext cx="18797" cy="59656"/>
            </a:xfrm>
            <a:custGeom>
              <a:avLst/>
              <a:gdLst/>
              <a:ahLst/>
              <a:cxnLst/>
              <a:rect l="l" t="t" r="r" b="b"/>
              <a:pathLst>
                <a:path w="1209" h="3837" extrusionOk="0">
                  <a:moveTo>
                    <a:pt x="1209" y="1"/>
                  </a:moveTo>
                  <a:lnTo>
                    <a:pt x="1209" y="1"/>
                  </a:lnTo>
                  <a:cubicBezTo>
                    <a:pt x="829" y="415"/>
                    <a:pt x="520" y="888"/>
                    <a:pt x="300" y="1407"/>
                  </a:cubicBezTo>
                  <a:cubicBezTo>
                    <a:pt x="224" y="1580"/>
                    <a:pt x="165" y="1762"/>
                    <a:pt x="119" y="1944"/>
                  </a:cubicBezTo>
                  <a:cubicBezTo>
                    <a:pt x="77" y="2100"/>
                    <a:pt x="47" y="2261"/>
                    <a:pt x="26" y="2421"/>
                  </a:cubicBezTo>
                  <a:cubicBezTo>
                    <a:pt x="9" y="2577"/>
                    <a:pt x="1" y="2738"/>
                    <a:pt x="1" y="2894"/>
                  </a:cubicBezTo>
                  <a:cubicBezTo>
                    <a:pt x="1" y="3211"/>
                    <a:pt x="39" y="3528"/>
                    <a:pt x="115" y="3836"/>
                  </a:cubicBezTo>
                  <a:cubicBezTo>
                    <a:pt x="431" y="2561"/>
                    <a:pt x="727" y="1217"/>
                    <a:pt x="1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5"/>
            <p:cNvSpPr/>
            <p:nvPr/>
          </p:nvSpPr>
          <p:spPr>
            <a:xfrm>
              <a:off x="5226035" y="3875282"/>
              <a:ext cx="231673" cy="127583"/>
            </a:xfrm>
            <a:custGeom>
              <a:avLst/>
              <a:gdLst/>
              <a:ahLst/>
              <a:cxnLst/>
              <a:rect l="l" t="t" r="r" b="b"/>
              <a:pathLst>
                <a:path w="14901" h="8206" extrusionOk="0">
                  <a:moveTo>
                    <a:pt x="6153" y="0"/>
                  </a:moveTo>
                  <a:cubicBezTo>
                    <a:pt x="5431" y="0"/>
                    <a:pt x="4711" y="41"/>
                    <a:pt x="3993" y="120"/>
                  </a:cubicBezTo>
                  <a:cubicBezTo>
                    <a:pt x="3739" y="234"/>
                    <a:pt x="3490" y="365"/>
                    <a:pt x="3253" y="513"/>
                  </a:cubicBezTo>
                  <a:cubicBezTo>
                    <a:pt x="2540" y="960"/>
                    <a:pt x="1923" y="1539"/>
                    <a:pt x="1429" y="2223"/>
                  </a:cubicBezTo>
                  <a:cubicBezTo>
                    <a:pt x="1095" y="2680"/>
                    <a:pt x="816" y="3170"/>
                    <a:pt x="592" y="3693"/>
                  </a:cubicBezTo>
                  <a:cubicBezTo>
                    <a:pt x="372" y="4213"/>
                    <a:pt x="208" y="4758"/>
                    <a:pt x="111" y="5316"/>
                  </a:cubicBezTo>
                  <a:cubicBezTo>
                    <a:pt x="60" y="5590"/>
                    <a:pt x="22" y="5882"/>
                    <a:pt x="1" y="6173"/>
                  </a:cubicBezTo>
                  <a:cubicBezTo>
                    <a:pt x="280" y="6536"/>
                    <a:pt x="592" y="6879"/>
                    <a:pt x="930" y="7187"/>
                  </a:cubicBezTo>
                  <a:cubicBezTo>
                    <a:pt x="1327" y="7550"/>
                    <a:pt x="1750" y="7893"/>
                    <a:pt x="2185" y="8205"/>
                  </a:cubicBezTo>
                  <a:cubicBezTo>
                    <a:pt x="2421" y="8104"/>
                    <a:pt x="2645" y="7990"/>
                    <a:pt x="2848" y="7884"/>
                  </a:cubicBezTo>
                  <a:cubicBezTo>
                    <a:pt x="4077" y="7255"/>
                    <a:pt x="5345" y="6693"/>
                    <a:pt x="6641" y="6207"/>
                  </a:cubicBezTo>
                  <a:cubicBezTo>
                    <a:pt x="7926" y="5725"/>
                    <a:pt x="9235" y="5320"/>
                    <a:pt x="10562" y="4986"/>
                  </a:cubicBezTo>
                  <a:cubicBezTo>
                    <a:pt x="11246" y="4817"/>
                    <a:pt x="11935" y="4661"/>
                    <a:pt x="12627" y="4526"/>
                  </a:cubicBezTo>
                  <a:cubicBezTo>
                    <a:pt x="12982" y="4458"/>
                    <a:pt x="13333" y="4395"/>
                    <a:pt x="13683" y="4336"/>
                  </a:cubicBezTo>
                  <a:cubicBezTo>
                    <a:pt x="13861" y="4306"/>
                    <a:pt x="14038" y="4281"/>
                    <a:pt x="14216" y="4251"/>
                  </a:cubicBezTo>
                  <a:cubicBezTo>
                    <a:pt x="14300" y="4238"/>
                    <a:pt x="14418" y="4243"/>
                    <a:pt x="14499" y="4209"/>
                  </a:cubicBezTo>
                  <a:cubicBezTo>
                    <a:pt x="14638" y="4150"/>
                    <a:pt x="14668" y="4010"/>
                    <a:pt x="14651" y="3867"/>
                  </a:cubicBezTo>
                  <a:cubicBezTo>
                    <a:pt x="14609" y="3533"/>
                    <a:pt x="14444" y="3279"/>
                    <a:pt x="14507" y="2929"/>
                  </a:cubicBezTo>
                  <a:cubicBezTo>
                    <a:pt x="14541" y="2773"/>
                    <a:pt x="14587" y="2620"/>
                    <a:pt x="14655" y="2473"/>
                  </a:cubicBezTo>
                  <a:cubicBezTo>
                    <a:pt x="14723" y="2316"/>
                    <a:pt x="14807" y="2168"/>
                    <a:pt x="14900" y="2029"/>
                  </a:cubicBezTo>
                  <a:cubicBezTo>
                    <a:pt x="14883" y="2021"/>
                    <a:pt x="14875" y="2029"/>
                    <a:pt x="14858" y="2016"/>
                  </a:cubicBezTo>
                  <a:cubicBezTo>
                    <a:pt x="13624" y="1387"/>
                    <a:pt x="12315" y="905"/>
                    <a:pt x="10967" y="584"/>
                  </a:cubicBezTo>
                  <a:cubicBezTo>
                    <a:pt x="9590" y="246"/>
                    <a:pt x="8183" y="56"/>
                    <a:pt x="6764" y="10"/>
                  </a:cubicBezTo>
                  <a:cubicBezTo>
                    <a:pt x="6560" y="3"/>
                    <a:pt x="6356" y="0"/>
                    <a:pt x="6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65"/>
            <p:cNvSpPr/>
            <p:nvPr/>
          </p:nvSpPr>
          <p:spPr>
            <a:xfrm>
              <a:off x="5225771" y="3973558"/>
              <a:ext cx="32137" cy="33505"/>
            </a:xfrm>
            <a:custGeom>
              <a:avLst/>
              <a:gdLst/>
              <a:ahLst/>
              <a:cxnLst/>
              <a:rect l="l" t="t" r="r" b="b"/>
              <a:pathLst>
                <a:path w="2067" h="2155" extrusionOk="0">
                  <a:moveTo>
                    <a:pt x="9" y="0"/>
                  </a:moveTo>
                  <a:cubicBezTo>
                    <a:pt x="1" y="165"/>
                    <a:pt x="1" y="325"/>
                    <a:pt x="5" y="486"/>
                  </a:cubicBezTo>
                  <a:cubicBezTo>
                    <a:pt x="13" y="646"/>
                    <a:pt x="26" y="803"/>
                    <a:pt x="47" y="959"/>
                  </a:cubicBezTo>
                  <a:cubicBezTo>
                    <a:pt x="81" y="1183"/>
                    <a:pt x="144" y="1398"/>
                    <a:pt x="242" y="1601"/>
                  </a:cubicBezTo>
                  <a:cubicBezTo>
                    <a:pt x="389" y="1880"/>
                    <a:pt x="588" y="2036"/>
                    <a:pt x="816" y="2108"/>
                  </a:cubicBezTo>
                  <a:cubicBezTo>
                    <a:pt x="909" y="2133"/>
                    <a:pt x="1006" y="2150"/>
                    <a:pt x="1108" y="2154"/>
                  </a:cubicBezTo>
                  <a:cubicBezTo>
                    <a:pt x="1319" y="2154"/>
                    <a:pt x="1534" y="2125"/>
                    <a:pt x="1741" y="2057"/>
                  </a:cubicBezTo>
                  <a:cubicBezTo>
                    <a:pt x="1792" y="2040"/>
                    <a:pt x="1847" y="2024"/>
                    <a:pt x="1902" y="2007"/>
                  </a:cubicBezTo>
                  <a:cubicBezTo>
                    <a:pt x="1957" y="1985"/>
                    <a:pt x="2007" y="1969"/>
                    <a:pt x="2067" y="1947"/>
                  </a:cubicBezTo>
                  <a:cubicBezTo>
                    <a:pt x="1847" y="1846"/>
                    <a:pt x="1644" y="1728"/>
                    <a:pt x="1450" y="1588"/>
                  </a:cubicBezTo>
                  <a:cubicBezTo>
                    <a:pt x="1251" y="1449"/>
                    <a:pt x="1065" y="1293"/>
                    <a:pt x="896" y="1128"/>
                  </a:cubicBezTo>
                  <a:cubicBezTo>
                    <a:pt x="550" y="790"/>
                    <a:pt x="254" y="414"/>
                    <a:pt x="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5"/>
            <p:cNvSpPr/>
            <p:nvPr/>
          </p:nvSpPr>
          <p:spPr>
            <a:xfrm>
              <a:off x="5257768" y="3787609"/>
              <a:ext cx="251030" cy="109641"/>
            </a:xfrm>
            <a:custGeom>
              <a:avLst/>
              <a:gdLst/>
              <a:ahLst/>
              <a:cxnLst/>
              <a:rect l="l" t="t" r="r" b="b"/>
              <a:pathLst>
                <a:path w="16146" h="7052" extrusionOk="0">
                  <a:moveTo>
                    <a:pt x="3950" y="1"/>
                  </a:moveTo>
                  <a:cubicBezTo>
                    <a:pt x="3743" y="98"/>
                    <a:pt x="3540" y="208"/>
                    <a:pt x="3346" y="330"/>
                  </a:cubicBezTo>
                  <a:cubicBezTo>
                    <a:pt x="2961" y="571"/>
                    <a:pt x="2607" y="854"/>
                    <a:pt x="2290" y="1179"/>
                  </a:cubicBezTo>
                  <a:cubicBezTo>
                    <a:pt x="2125" y="1340"/>
                    <a:pt x="1969" y="1517"/>
                    <a:pt x="1812" y="1703"/>
                  </a:cubicBezTo>
                  <a:cubicBezTo>
                    <a:pt x="1098" y="2569"/>
                    <a:pt x="0" y="4576"/>
                    <a:pt x="1491" y="5163"/>
                  </a:cubicBezTo>
                  <a:cubicBezTo>
                    <a:pt x="2122" y="4843"/>
                    <a:pt x="2846" y="4743"/>
                    <a:pt x="3586" y="4743"/>
                  </a:cubicBezTo>
                  <a:cubicBezTo>
                    <a:pt x="4204" y="4743"/>
                    <a:pt x="4834" y="4813"/>
                    <a:pt x="5428" y="4884"/>
                  </a:cubicBezTo>
                  <a:cubicBezTo>
                    <a:pt x="5614" y="4910"/>
                    <a:pt x="5800" y="4931"/>
                    <a:pt x="5978" y="4952"/>
                  </a:cubicBezTo>
                  <a:cubicBezTo>
                    <a:pt x="6603" y="5019"/>
                    <a:pt x="7224" y="5100"/>
                    <a:pt x="7836" y="5201"/>
                  </a:cubicBezTo>
                  <a:cubicBezTo>
                    <a:pt x="9674" y="5493"/>
                    <a:pt x="11448" y="5953"/>
                    <a:pt x="13134" y="6836"/>
                  </a:cubicBezTo>
                  <a:cubicBezTo>
                    <a:pt x="13180" y="6857"/>
                    <a:pt x="13218" y="6887"/>
                    <a:pt x="13248" y="6925"/>
                  </a:cubicBezTo>
                  <a:cubicBezTo>
                    <a:pt x="13286" y="6963"/>
                    <a:pt x="13315" y="7005"/>
                    <a:pt x="13336" y="7051"/>
                  </a:cubicBezTo>
                  <a:cubicBezTo>
                    <a:pt x="13358" y="7026"/>
                    <a:pt x="13383" y="7001"/>
                    <a:pt x="13408" y="6975"/>
                  </a:cubicBezTo>
                  <a:cubicBezTo>
                    <a:pt x="13776" y="6392"/>
                    <a:pt x="14186" y="5839"/>
                    <a:pt x="14638" y="5315"/>
                  </a:cubicBezTo>
                  <a:cubicBezTo>
                    <a:pt x="15111" y="4762"/>
                    <a:pt x="15613" y="4238"/>
                    <a:pt x="16146" y="3739"/>
                  </a:cubicBezTo>
                  <a:cubicBezTo>
                    <a:pt x="15643" y="3600"/>
                    <a:pt x="15136" y="3465"/>
                    <a:pt x="14621" y="3330"/>
                  </a:cubicBezTo>
                  <a:cubicBezTo>
                    <a:pt x="12568" y="2797"/>
                    <a:pt x="10451" y="2290"/>
                    <a:pt x="8398" y="1665"/>
                  </a:cubicBezTo>
                  <a:cubicBezTo>
                    <a:pt x="7372" y="1357"/>
                    <a:pt x="6362" y="1015"/>
                    <a:pt x="5386" y="622"/>
                  </a:cubicBezTo>
                  <a:cubicBezTo>
                    <a:pt x="4900" y="427"/>
                    <a:pt x="4419" y="221"/>
                    <a:pt x="39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5"/>
            <p:cNvSpPr/>
            <p:nvPr/>
          </p:nvSpPr>
          <p:spPr>
            <a:xfrm>
              <a:off x="5298813" y="3706234"/>
              <a:ext cx="265085" cy="129666"/>
            </a:xfrm>
            <a:custGeom>
              <a:avLst/>
              <a:gdLst/>
              <a:ahLst/>
              <a:cxnLst/>
              <a:rect l="l" t="t" r="r" b="b"/>
              <a:pathLst>
                <a:path w="17050" h="8340" extrusionOk="0">
                  <a:moveTo>
                    <a:pt x="5702" y="0"/>
                  </a:moveTo>
                  <a:cubicBezTo>
                    <a:pt x="4253" y="0"/>
                    <a:pt x="2820" y="423"/>
                    <a:pt x="1639" y="1289"/>
                  </a:cubicBezTo>
                  <a:cubicBezTo>
                    <a:pt x="1584" y="1332"/>
                    <a:pt x="1525" y="1374"/>
                    <a:pt x="1466" y="1420"/>
                  </a:cubicBezTo>
                  <a:cubicBezTo>
                    <a:pt x="1352" y="1513"/>
                    <a:pt x="1225" y="1619"/>
                    <a:pt x="1099" y="1733"/>
                  </a:cubicBezTo>
                  <a:cubicBezTo>
                    <a:pt x="1035" y="1792"/>
                    <a:pt x="972" y="1851"/>
                    <a:pt x="913" y="1914"/>
                  </a:cubicBezTo>
                  <a:cubicBezTo>
                    <a:pt x="782" y="2041"/>
                    <a:pt x="664" y="2176"/>
                    <a:pt x="549" y="2320"/>
                  </a:cubicBezTo>
                  <a:cubicBezTo>
                    <a:pt x="228" y="2730"/>
                    <a:pt x="0" y="3194"/>
                    <a:pt x="55" y="3634"/>
                  </a:cubicBezTo>
                  <a:cubicBezTo>
                    <a:pt x="64" y="3706"/>
                    <a:pt x="81" y="3782"/>
                    <a:pt x="106" y="3853"/>
                  </a:cubicBezTo>
                  <a:cubicBezTo>
                    <a:pt x="165" y="4010"/>
                    <a:pt x="258" y="4153"/>
                    <a:pt x="376" y="4272"/>
                  </a:cubicBezTo>
                  <a:cubicBezTo>
                    <a:pt x="448" y="4343"/>
                    <a:pt x="524" y="4407"/>
                    <a:pt x="604" y="4466"/>
                  </a:cubicBezTo>
                  <a:cubicBezTo>
                    <a:pt x="862" y="4643"/>
                    <a:pt x="1145" y="4787"/>
                    <a:pt x="1441" y="4893"/>
                  </a:cubicBezTo>
                  <a:cubicBezTo>
                    <a:pt x="2159" y="4973"/>
                    <a:pt x="2873" y="5104"/>
                    <a:pt x="3574" y="5286"/>
                  </a:cubicBezTo>
                  <a:cubicBezTo>
                    <a:pt x="4047" y="5404"/>
                    <a:pt x="4516" y="5539"/>
                    <a:pt x="4985" y="5674"/>
                  </a:cubicBezTo>
                  <a:cubicBezTo>
                    <a:pt x="5272" y="5763"/>
                    <a:pt x="5560" y="5847"/>
                    <a:pt x="5843" y="5932"/>
                  </a:cubicBezTo>
                  <a:cubicBezTo>
                    <a:pt x="6252" y="6059"/>
                    <a:pt x="6658" y="6181"/>
                    <a:pt x="7059" y="6295"/>
                  </a:cubicBezTo>
                  <a:cubicBezTo>
                    <a:pt x="9442" y="6963"/>
                    <a:pt x="11820" y="7647"/>
                    <a:pt x="14198" y="8340"/>
                  </a:cubicBezTo>
                  <a:cubicBezTo>
                    <a:pt x="14431" y="8133"/>
                    <a:pt x="14667" y="7934"/>
                    <a:pt x="14904" y="7740"/>
                  </a:cubicBezTo>
                  <a:cubicBezTo>
                    <a:pt x="15525" y="7237"/>
                    <a:pt x="16150" y="6773"/>
                    <a:pt x="16763" y="6359"/>
                  </a:cubicBezTo>
                  <a:cubicBezTo>
                    <a:pt x="16860" y="6291"/>
                    <a:pt x="16957" y="6223"/>
                    <a:pt x="17050" y="6160"/>
                  </a:cubicBezTo>
                  <a:cubicBezTo>
                    <a:pt x="16171" y="5649"/>
                    <a:pt x="15276" y="5150"/>
                    <a:pt x="14380" y="4656"/>
                  </a:cubicBezTo>
                  <a:cubicBezTo>
                    <a:pt x="13484" y="4162"/>
                    <a:pt x="12585" y="3672"/>
                    <a:pt x="11689" y="3173"/>
                  </a:cubicBezTo>
                  <a:cubicBezTo>
                    <a:pt x="10342" y="2430"/>
                    <a:pt x="9007" y="1669"/>
                    <a:pt x="7710" y="858"/>
                  </a:cubicBezTo>
                  <a:cubicBezTo>
                    <a:pt x="7275" y="588"/>
                    <a:pt x="6848" y="313"/>
                    <a:pt x="6421" y="35"/>
                  </a:cubicBezTo>
                  <a:cubicBezTo>
                    <a:pt x="6210" y="14"/>
                    <a:pt x="5999" y="1"/>
                    <a:pt x="5788" y="1"/>
                  </a:cubicBezTo>
                  <a:cubicBezTo>
                    <a:pt x="5759" y="1"/>
                    <a:pt x="5731" y="0"/>
                    <a:pt x="5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5"/>
            <p:cNvSpPr/>
            <p:nvPr/>
          </p:nvSpPr>
          <p:spPr>
            <a:xfrm>
              <a:off x="5385117" y="4251516"/>
              <a:ext cx="14848" cy="12718"/>
            </a:xfrm>
            <a:custGeom>
              <a:avLst/>
              <a:gdLst/>
              <a:ahLst/>
              <a:cxnLst/>
              <a:rect l="l" t="t" r="r" b="b"/>
              <a:pathLst>
                <a:path w="955" h="818" extrusionOk="0">
                  <a:moveTo>
                    <a:pt x="417" y="0"/>
                  </a:moveTo>
                  <a:cubicBezTo>
                    <a:pt x="331" y="0"/>
                    <a:pt x="242" y="24"/>
                    <a:pt x="156" y="63"/>
                  </a:cubicBezTo>
                  <a:cubicBezTo>
                    <a:pt x="51" y="181"/>
                    <a:pt x="0" y="342"/>
                    <a:pt x="13" y="502"/>
                  </a:cubicBezTo>
                  <a:cubicBezTo>
                    <a:pt x="40" y="714"/>
                    <a:pt x="199" y="817"/>
                    <a:pt x="376" y="817"/>
                  </a:cubicBezTo>
                  <a:cubicBezTo>
                    <a:pt x="446" y="817"/>
                    <a:pt x="519" y="801"/>
                    <a:pt x="587" y="768"/>
                  </a:cubicBezTo>
                  <a:cubicBezTo>
                    <a:pt x="832" y="654"/>
                    <a:pt x="955" y="363"/>
                    <a:pt x="752" y="152"/>
                  </a:cubicBezTo>
                  <a:cubicBezTo>
                    <a:pt x="652" y="44"/>
                    <a:pt x="536" y="0"/>
                    <a:pt x="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5"/>
            <p:cNvSpPr/>
            <p:nvPr/>
          </p:nvSpPr>
          <p:spPr>
            <a:xfrm>
              <a:off x="5352203" y="4274682"/>
              <a:ext cx="19823" cy="19994"/>
            </a:xfrm>
            <a:custGeom>
              <a:avLst/>
              <a:gdLst/>
              <a:ahLst/>
              <a:cxnLst/>
              <a:rect l="l" t="t" r="r" b="b"/>
              <a:pathLst>
                <a:path w="1275" h="1286" extrusionOk="0">
                  <a:moveTo>
                    <a:pt x="596" y="1"/>
                  </a:moveTo>
                  <a:cubicBezTo>
                    <a:pt x="377" y="149"/>
                    <a:pt x="165" y="347"/>
                    <a:pt x="98" y="596"/>
                  </a:cubicBezTo>
                  <a:cubicBezTo>
                    <a:pt x="1" y="934"/>
                    <a:pt x="250" y="1277"/>
                    <a:pt x="601" y="1285"/>
                  </a:cubicBezTo>
                  <a:cubicBezTo>
                    <a:pt x="607" y="1285"/>
                    <a:pt x="612" y="1285"/>
                    <a:pt x="618" y="1285"/>
                  </a:cubicBezTo>
                  <a:cubicBezTo>
                    <a:pt x="1014" y="1285"/>
                    <a:pt x="1275" y="870"/>
                    <a:pt x="1171" y="503"/>
                  </a:cubicBezTo>
                  <a:cubicBezTo>
                    <a:pt x="1082" y="182"/>
                    <a:pt x="841" y="106"/>
                    <a:pt x="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65"/>
            <p:cNvSpPr/>
            <p:nvPr/>
          </p:nvSpPr>
          <p:spPr>
            <a:xfrm>
              <a:off x="5934768" y="3336017"/>
              <a:ext cx="13946" cy="47093"/>
            </a:xfrm>
            <a:custGeom>
              <a:avLst/>
              <a:gdLst/>
              <a:ahLst/>
              <a:cxnLst/>
              <a:rect l="l" t="t" r="r" b="b"/>
              <a:pathLst>
                <a:path w="897" h="3029" extrusionOk="0">
                  <a:moveTo>
                    <a:pt x="487" y="0"/>
                  </a:moveTo>
                  <a:cubicBezTo>
                    <a:pt x="398" y="76"/>
                    <a:pt x="326" y="161"/>
                    <a:pt x="263" y="258"/>
                  </a:cubicBezTo>
                  <a:cubicBezTo>
                    <a:pt x="77" y="545"/>
                    <a:pt x="1" y="917"/>
                    <a:pt x="14" y="1267"/>
                  </a:cubicBezTo>
                  <a:cubicBezTo>
                    <a:pt x="22" y="1500"/>
                    <a:pt x="47" y="1732"/>
                    <a:pt x="90" y="1960"/>
                  </a:cubicBezTo>
                  <a:cubicBezTo>
                    <a:pt x="119" y="2133"/>
                    <a:pt x="157" y="2311"/>
                    <a:pt x="212" y="2480"/>
                  </a:cubicBezTo>
                  <a:cubicBezTo>
                    <a:pt x="303" y="2758"/>
                    <a:pt x="449" y="3029"/>
                    <a:pt x="690" y="3029"/>
                  </a:cubicBezTo>
                  <a:cubicBezTo>
                    <a:pt x="752" y="3029"/>
                    <a:pt x="821" y="3011"/>
                    <a:pt x="896" y="2970"/>
                  </a:cubicBezTo>
                  <a:cubicBezTo>
                    <a:pt x="774" y="1981"/>
                    <a:pt x="639" y="989"/>
                    <a:pt x="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65"/>
            <p:cNvSpPr/>
            <p:nvPr/>
          </p:nvSpPr>
          <p:spPr>
            <a:xfrm>
              <a:off x="5269521" y="4230418"/>
              <a:ext cx="13604" cy="12205"/>
            </a:xfrm>
            <a:custGeom>
              <a:avLst/>
              <a:gdLst/>
              <a:ahLst/>
              <a:cxnLst/>
              <a:rect l="l" t="t" r="r" b="b"/>
              <a:pathLst>
                <a:path w="875" h="785" extrusionOk="0">
                  <a:moveTo>
                    <a:pt x="676" y="1"/>
                  </a:moveTo>
                  <a:cubicBezTo>
                    <a:pt x="309" y="43"/>
                    <a:pt x="0" y="503"/>
                    <a:pt x="414" y="740"/>
                  </a:cubicBezTo>
                  <a:cubicBezTo>
                    <a:pt x="472" y="770"/>
                    <a:pt x="532" y="785"/>
                    <a:pt x="588" y="785"/>
                  </a:cubicBezTo>
                  <a:cubicBezTo>
                    <a:pt x="730" y="785"/>
                    <a:pt x="851" y="692"/>
                    <a:pt x="866" y="520"/>
                  </a:cubicBezTo>
                  <a:cubicBezTo>
                    <a:pt x="875" y="410"/>
                    <a:pt x="837" y="305"/>
                    <a:pt x="765" y="224"/>
                  </a:cubicBezTo>
                  <a:cubicBezTo>
                    <a:pt x="706" y="165"/>
                    <a:pt x="672" y="144"/>
                    <a:pt x="659" y="64"/>
                  </a:cubicBezTo>
                  <a:cubicBezTo>
                    <a:pt x="659" y="43"/>
                    <a:pt x="663" y="17"/>
                    <a:pt x="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5"/>
            <p:cNvSpPr/>
            <p:nvPr/>
          </p:nvSpPr>
          <p:spPr>
            <a:xfrm>
              <a:off x="5278337" y="4200598"/>
              <a:ext cx="15361" cy="14568"/>
            </a:xfrm>
            <a:custGeom>
              <a:avLst/>
              <a:gdLst/>
              <a:ahLst/>
              <a:cxnLst/>
              <a:rect l="l" t="t" r="r" b="b"/>
              <a:pathLst>
                <a:path w="988" h="937" extrusionOk="0">
                  <a:moveTo>
                    <a:pt x="439" y="1"/>
                  </a:moveTo>
                  <a:cubicBezTo>
                    <a:pt x="232" y="64"/>
                    <a:pt x="58" y="182"/>
                    <a:pt x="29" y="432"/>
                  </a:cubicBezTo>
                  <a:cubicBezTo>
                    <a:pt x="1" y="707"/>
                    <a:pt x="165" y="937"/>
                    <a:pt x="443" y="937"/>
                  </a:cubicBezTo>
                  <a:cubicBezTo>
                    <a:pt x="459" y="937"/>
                    <a:pt x="476" y="936"/>
                    <a:pt x="494" y="934"/>
                  </a:cubicBezTo>
                  <a:cubicBezTo>
                    <a:pt x="777" y="896"/>
                    <a:pt x="988" y="634"/>
                    <a:pt x="870" y="356"/>
                  </a:cubicBezTo>
                  <a:cubicBezTo>
                    <a:pt x="781" y="144"/>
                    <a:pt x="595" y="115"/>
                    <a:pt x="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65"/>
            <p:cNvSpPr/>
            <p:nvPr/>
          </p:nvSpPr>
          <p:spPr>
            <a:xfrm>
              <a:off x="5265044" y="4159412"/>
              <a:ext cx="20911" cy="18610"/>
            </a:xfrm>
            <a:custGeom>
              <a:avLst/>
              <a:gdLst/>
              <a:ahLst/>
              <a:cxnLst/>
              <a:rect l="l" t="t" r="r" b="b"/>
              <a:pathLst>
                <a:path w="1345" h="1197" extrusionOk="0">
                  <a:moveTo>
                    <a:pt x="967" y="0"/>
                  </a:moveTo>
                  <a:cubicBezTo>
                    <a:pt x="963" y="0"/>
                    <a:pt x="959" y="10"/>
                    <a:pt x="951" y="14"/>
                  </a:cubicBezTo>
                  <a:cubicBezTo>
                    <a:pt x="898" y="44"/>
                    <a:pt x="839" y="50"/>
                    <a:pt x="777" y="50"/>
                  </a:cubicBezTo>
                  <a:cubicBezTo>
                    <a:pt x="743" y="50"/>
                    <a:pt x="707" y="48"/>
                    <a:pt x="672" y="48"/>
                  </a:cubicBezTo>
                  <a:cubicBezTo>
                    <a:pt x="632" y="48"/>
                    <a:pt x="593" y="50"/>
                    <a:pt x="554" y="60"/>
                  </a:cubicBezTo>
                  <a:cubicBezTo>
                    <a:pt x="415" y="102"/>
                    <a:pt x="288" y="183"/>
                    <a:pt x="195" y="297"/>
                  </a:cubicBezTo>
                  <a:cubicBezTo>
                    <a:pt x="1" y="525"/>
                    <a:pt x="39" y="867"/>
                    <a:pt x="276" y="1044"/>
                  </a:cubicBezTo>
                  <a:cubicBezTo>
                    <a:pt x="395" y="1139"/>
                    <a:pt x="551" y="1196"/>
                    <a:pt x="703" y="1196"/>
                  </a:cubicBezTo>
                  <a:cubicBezTo>
                    <a:pt x="842" y="1196"/>
                    <a:pt x="977" y="1149"/>
                    <a:pt x="1078" y="1040"/>
                  </a:cubicBezTo>
                  <a:cubicBezTo>
                    <a:pt x="1344" y="757"/>
                    <a:pt x="1294" y="233"/>
                    <a:pt x="981" y="14"/>
                  </a:cubicBezTo>
                  <a:cubicBezTo>
                    <a:pt x="973" y="9"/>
                    <a:pt x="973" y="1"/>
                    <a:pt x="968" y="1"/>
                  </a:cubicBezTo>
                  <a:cubicBezTo>
                    <a:pt x="968" y="0"/>
                    <a:pt x="967" y="0"/>
                    <a:pt x="9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65"/>
            <p:cNvSpPr/>
            <p:nvPr/>
          </p:nvSpPr>
          <p:spPr>
            <a:xfrm>
              <a:off x="5914541" y="3252729"/>
              <a:ext cx="22155" cy="51587"/>
            </a:xfrm>
            <a:custGeom>
              <a:avLst/>
              <a:gdLst/>
              <a:ahLst/>
              <a:cxnLst/>
              <a:rect l="l" t="t" r="r" b="b"/>
              <a:pathLst>
                <a:path w="1425" h="3318" extrusionOk="0">
                  <a:moveTo>
                    <a:pt x="447" y="1"/>
                  </a:moveTo>
                  <a:cubicBezTo>
                    <a:pt x="358" y="1"/>
                    <a:pt x="282" y="26"/>
                    <a:pt x="220" y="77"/>
                  </a:cubicBezTo>
                  <a:cubicBezTo>
                    <a:pt x="153" y="132"/>
                    <a:pt x="106" y="203"/>
                    <a:pt x="77" y="284"/>
                  </a:cubicBezTo>
                  <a:cubicBezTo>
                    <a:pt x="60" y="334"/>
                    <a:pt x="43" y="385"/>
                    <a:pt x="35" y="436"/>
                  </a:cubicBezTo>
                  <a:cubicBezTo>
                    <a:pt x="22" y="499"/>
                    <a:pt x="13" y="558"/>
                    <a:pt x="5" y="622"/>
                  </a:cubicBezTo>
                  <a:cubicBezTo>
                    <a:pt x="1" y="812"/>
                    <a:pt x="22" y="1002"/>
                    <a:pt x="64" y="1183"/>
                  </a:cubicBezTo>
                  <a:cubicBezTo>
                    <a:pt x="115" y="1433"/>
                    <a:pt x="178" y="1682"/>
                    <a:pt x="258" y="1923"/>
                  </a:cubicBezTo>
                  <a:cubicBezTo>
                    <a:pt x="362" y="2243"/>
                    <a:pt x="688" y="3317"/>
                    <a:pt x="1178" y="3317"/>
                  </a:cubicBezTo>
                  <a:cubicBezTo>
                    <a:pt x="1185" y="3317"/>
                    <a:pt x="1193" y="3317"/>
                    <a:pt x="1200" y="3317"/>
                  </a:cubicBezTo>
                  <a:cubicBezTo>
                    <a:pt x="1255" y="3312"/>
                    <a:pt x="1315" y="3291"/>
                    <a:pt x="1365" y="3262"/>
                  </a:cubicBezTo>
                  <a:cubicBezTo>
                    <a:pt x="1386" y="3253"/>
                    <a:pt x="1403" y="3241"/>
                    <a:pt x="1424" y="3228"/>
                  </a:cubicBezTo>
                  <a:cubicBezTo>
                    <a:pt x="1369" y="2962"/>
                    <a:pt x="1310" y="2696"/>
                    <a:pt x="1255" y="2430"/>
                  </a:cubicBezTo>
                  <a:cubicBezTo>
                    <a:pt x="1091" y="1631"/>
                    <a:pt x="913" y="841"/>
                    <a:pt x="702" y="55"/>
                  </a:cubicBezTo>
                  <a:cubicBezTo>
                    <a:pt x="607" y="19"/>
                    <a:pt x="522" y="1"/>
                    <a:pt x="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65"/>
            <p:cNvSpPr/>
            <p:nvPr/>
          </p:nvSpPr>
          <p:spPr>
            <a:xfrm>
              <a:off x="5232876" y="4166378"/>
              <a:ext cx="20103" cy="17506"/>
            </a:xfrm>
            <a:custGeom>
              <a:avLst/>
              <a:gdLst/>
              <a:ahLst/>
              <a:cxnLst/>
              <a:rect l="l" t="t" r="r" b="b"/>
              <a:pathLst>
                <a:path w="1293" h="1126" extrusionOk="0">
                  <a:moveTo>
                    <a:pt x="645" y="1"/>
                  </a:moveTo>
                  <a:cubicBezTo>
                    <a:pt x="521" y="1"/>
                    <a:pt x="392" y="31"/>
                    <a:pt x="270" y="73"/>
                  </a:cubicBezTo>
                  <a:cubicBezTo>
                    <a:pt x="85" y="216"/>
                    <a:pt x="0" y="453"/>
                    <a:pt x="47" y="681"/>
                  </a:cubicBezTo>
                  <a:cubicBezTo>
                    <a:pt x="106" y="937"/>
                    <a:pt x="384" y="1125"/>
                    <a:pt x="654" y="1125"/>
                  </a:cubicBezTo>
                  <a:cubicBezTo>
                    <a:pt x="727" y="1125"/>
                    <a:pt x="799" y="1112"/>
                    <a:pt x="866" y="1082"/>
                  </a:cubicBezTo>
                  <a:cubicBezTo>
                    <a:pt x="1191" y="943"/>
                    <a:pt x="1293" y="453"/>
                    <a:pt x="1065" y="182"/>
                  </a:cubicBezTo>
                  <a:cubicBezTo>
                    <a:pt x="947" y="49"/>
                    <a:pt x="800" y="1"/>
                    <a:pt x="6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65"/>
            <p:cNvSpPr/>
            <p:nvPr/>
          </p:nvSpPr>
          <p:spPr>
            <a:xfrm>
              <a:off x="5846831" y="3256460"/>
              <a:ext cx="22746" cy="20740"/>
            </a:xfrm>
            <a:custGeom>
              <a:avLst/>
              <a:gdLst/>
              <a:ahLst/>
              <a:cxnLst/>
              <a:rect l="l" t="t" r="r" b="b"/>
              <a:pathLst>
                <a:path w="1463" h="1334" extrusionOk="0">
                  <a:moveTo>
                    <a:pt x="751" y="0"/>
                  </a:moveTo>
                  <a:cubicBezTo>
                    <a:pt x="650" y="0"/>
                    <a:pt x="548" y="23"/>
                    <a:pt x="448" y="73"/>
                  </a:cubicBezTo>
                  <a:cubicBezTo>
                    <a:pt x="114" y="238"/>
                    <a:pt x="0" y="681"/>
                    <a:pt x="169" y="1003"/>
                  </a:cubicBezTo>
                  <a:cubicBezTo>
                    <a:pt x="284" y="1216"/>
                    <a:pt x="527" y="1333"/>
                    <a:pt x="766" y="1333"/>
                  </a:cubicBezTo>
                  <a:cubicBezTo>
                    <a:pt x="905" y="1333"/>
                    <a:pt x="1043" y="1294"/>
                    <a:pt x="1154" y="1210"/>
                  </a:cubicBezTo>
                  <a:cubicBezTo>
                    <a:pt x="1445" y="986"/>
                    <a:pt x="1462" y="610"/>
                    <a:pt x="1382" y="280"/>
                  </a:cubicBezTo>
                  <a:cubicBezTo>
                    <a:pt x="1206" y="116"/>
                    <a:pt x="981" y="0"/>
                    <a:pt x="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5"/>
            <p:cNvSpPr/>
            <p:nvPr/>
          </p:nvSpPr>
          <p:spPr>
            <a:xfrm>
              <a:off x="5780304" y="3158278"/>
              <a:ext cx="104106" cy="70632"/>
            </a:xfrm>
            <a:custGeom>
              <a:avLst/>
              <a:gdLst/>
              <a:ahLst/>
              <a:cxnLst/>
              <a:rect l="l" t="t" r="r" b="b"/>
              <a:pathLst>
                <a:path w="6696" h="4543" extrusionOk="0">
                  <a:moveTo>
                    <a:pt x="0" y="1"/>
                  </a:moveTo>
                  <a:cubicBezTo>
                    <a:pt x="355" y="275"/>
                    <a:pt x="697" y="554"/>
                    <a:pt x="1027" y="829"/>
                  </a:cubicBezTo>
                  <a:cubicBezTo>
                    <a:pt x="1356" y="1099"/>
                    <a:pt x="1669" y="1370"/>
                    <a:pt x="1960" y="1619"/>
                  </a:cubicBezTo>
                  <a:cubicBezTo>
                    <a:pt x="2404" y="2007"/>
                    <a:pt x="2839" y="2405"/>
                    <a:pt x="3261" y="2819"/>
                  </a:cubicBezTo>
                  <a:cubicBezTo>
                    <a:pt x="3688" y="3228"/>
                    <a:pt x="4098" y="3655"/>
                    <a:pt x="4495" y="4090"/>
                  </a:cubicBezTo>
                  <a:lnTo>
                    <a:pt x="4508" y="4090"/>
                  </a:lnTo>
                  <a:cubicBezTo>
                    <a:pt x="4512" y="4087"/>
                    <a:pt x="4517" y="4085"/>
                    <a:pt x="4522" y="4085"/>
                  </a:cubicBezTo>
                  <a:cubicBezTo>
                    <a:pt x="4529" y="4085"/>
                    <a:pt x="4536" y="4089"/>
                    <a:pt x="4541" y="4094"/>
                  </a:cubicBezTo>
                  <a:cubicBezTo>
                    <a:pt x="4693" y="4217"/>
                    <a:pt x="4862" y="4318"/>
                    <a:pt x="5044" y="4394"/>
                  </a:cubicBezTo>
                  <a:cubicBezTo>
                    <a:pt x="5171" y="4445"/>
                    <a:pt x="5302" y="4483"/>
                    <a:pt x="5437" y="4504"/>
                  </a:cubicBezTo>
                  <a:cubicBezTo>
                    <a:pt x="5563" y="4530"/>
                    <a:pt x="5691" y="4543"/>
                    <a:pt x="5824" y="4543"/>
                  </a:cubicBezTo>
                  <a:cubicBezTo>
                    <a:pt x="5843" y="4543"/>
                    <a:pt x="5861" y="4543"/>
                    <a:pt x="5880" y="4542"/>
                  </a:cubicBezTo>
                  <a:cubicBezTo>
                    <a:pt x="5973" y="4538"/>
                    <a:pt x="6066" y="4525"/>
                    <a:pt x="6159" y="4504"/>
                  </a:cubicBezTo>
                  <a:cubicBezTo>
                    <a:pt x="6349" y="4466"/>
                    <a:pt x="6527" y="4394"/>
                    <a:pt x="6696" y="4297"/>
                  </a:cubicBezTo>
                  <a:cubicBezTo>
                    <a:pt x="6552" y="3925"/>
                    <a:pt x="6396" y="3562"/>
                    <a:pt x="6244" y="3199"/>
                  </a:cubicBezTo>
                  <a:cubicBezTo>
                    <a:pt x="6138" y="2950"/>
                    <a:pt x="6045" y="2700"/>
                    <a:pt x="5935" y="2455"/>
                  </a:cubicBezTo>
                  <a:cubicBezTo>
                    <a:pt x="5813" y="2329"/>
                    <a:pt x="5686" y="2206"/>
                    <a:pt x="5559" y="2088"/>
                  </a:cubicBezTo>
                  <a:cubicBezTo>
                    <a:pt x="4799" y="1361"/>
                    <a:pt x="3996" y="753"/>
                    <a:pt x="2983" y="377"/>
                  </a:cubicBezTo>
                  <a:cubicBezTo>
                    <a:pt x="2738" y="284"/>
                    <a:pt x="2484" y="216"/>
                    <a:pt x="2226" y="166"/>
                  </a:cubicBezTo>
                  <a:cubicBezTo>
                    <a:pt x="1981" y="119"/>
                    <a:pt x="1736" y="85"/>
                    <a:pt x="1487" y="68"/>
                  </a:cubicBezTo>
                  <a:cubicBezTo>
                    <a:pt x="997" y="30"/>
                    <a:pt x="507" y="3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65"/>
            <p:cNvSpPr/>
            <p:nvPr/>
          </p:nvSpPr>
          <p:spPr>
            <a:xfrm>
              <a:off x="5197552" y="4077119"/>
              <a:ext cx="24829" cy="23026"/>
            </a:xfrm>
            <a:custGeom>
              <a:avLst/>
              <a:gdLst/>
              <a:ahLst/>
              <a:cxnLst/>
              <a:rect l="l" t="t" r="r" b="b"/>
              <a:pathLst>
                <a:path w="1597" h="1481" extrusionOk="0">
                  <a:moveTo>
                    <a:pt x="485" y="1"/>
                  </a:moveTo>
                  <a:cubicBezTo>
                    <a:pt x="244" y="132"/>
                    <a:pt x="63" y="339"/>
                    <a:pt x="37" y="635"/>
                  </a:cubicBezTo>
                  <a:cubicBezTo>
                    <a:pt x="0" y="1059"/>
                    <a:pt x="362" y="1480"/>
                    <a:pt x="788" y="1480"/>
                  </a:cubicBezTo>
                  <a:cubicBezTo>
                    <a:pt x="798" y="1480"/>
                    <a:pt x="808" y="1480"/>
                    <a:pt x="819" y="1479"/>
                  </a:cubicBezTo>
                  <a:cubicBezTo>
                    <a:pt x="1233" y="1458"/>
                    <a:pt x="1596" y="1027"/>
                    <a:pt x="1507" y="622"/>
                  </a:cubicBezTo>
                  <a:cubicBezTo>
                    <a:pt x="1448" y="394"/>
                    <a:pt x="1284" y="208"/>
                    <a:pt x="1064" y="119"/>
                  </a:cubicBezTo>
                  <a:cubicBezTo>
                    <a:pt x="886" y="47"/>
                    <a:pt x="713" y="90"/>
                    <a:pt x="536" y="43"/>
                  </a:cubicBezTo>
                  <a:cubicBezTo>
                    <a:pt x="515" y="35"/>
                    <a:pt x="494" y="22"/>
                    <a:pt x="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65"/>
            <p:cNvSpPr/>
            <p:nvPr/>
          </p:nvSpPr>
          <p:spPr>
            <a:xfrm>
              <a:off x="5647885" y="3120326"/>
              <a:ext cx="194624" cy="107013"/>
            </a:xfrm>
            <a:custGeom>
              <a:avLst/>
              <a:gdLst/>
              <a:ahLst/>
              <a:cxnLst/>
              <a:rect l="l" t="t" r="r" b="b"/>
              <a:pathLst>
                <a:path w="12518" h="6883" extrusionOk="0">
                  <a:moveTo>
                    <a:pt x="2236" y="0"/>
                  </a:moveTo>
                  <a:cubicBezTo>
                    <a:pt x="1467" y="0"/>
                    <a:pt x="706" y="161"/>
                    <a:pt x="1" y="465"/>
                  </a:cubicBezTo>
                  <a:cubicBezTo>
                    <a:pt x="1103" y="993"/>
                    <a:pt x="2172" y="1589"/>
                    <a:pt x="3203" y="2248"/>
                  </a:cubicBezTo>
                  <a:cubicBezTo>
                    <a:pt x="4234" y="2902"/>
                    <a:pt x="5231" y="3608"/>
                    <a:pt x="6173" y="4334"/>
                  </a:cubicBezTo>
                  <a:cubicBezTo>
                    <a:pt x="7051" y="5006"/>
                    <a:pt x="7909" y="5728"/>
                    <a:pt x="8745" y="6502"/>
                  </a:cubicBezTo>
                  <a:cubicBezTo>
                    <a:pt x="9315" y="6751"/>
                    <a:pt x="9932" y="6882"/>
                    <a:pt x="10554" y="6882"/>
                  </a:cubicBezTo>
                  <a:cubicBezTo>
                    <a:pt x="10573" y="6882"/>
                    <a:pt x="10593" y="6882"/>
                    <a:pt x="10612" y="6882"/>
                  </a:cubicBezTo>
                  <a:cubicBezTo>
                    <a:pt x="11271" y="6869"/>
                    <a:pt x="11918" y="6704"/>
                    <a:pt x="12501" y="6396"/>
                  </a:cubicBezTo>
                  <a:lnTo>
                    <a:pt x="12518" y="6396"/>
                  </a:lnTo>
                  <a:cubicBezTo>
                    <a:pt x="12239" y="6088"/>
                    <a:pt x="11947" y="5788"/>
                    <a:pt x="11652" y="5496"/>
                  </a:cubicBezTo>
                  <a:cubicBezTo>
                    <a:pt x="11356" y="5200"/>
                    <a:pt x="11056" y="4913"/>
                    <a:pt x="10748" y="4634"/>
                  </a:cubicBezTo>
                  <a:cubicBezTo>
                    <a:pt x="10397" y="4318"/>
                    <a:pt x="10029" y="3988"/>
                    <a:pt x="9649" y="3659"/>
                  </a:cubicBezTo>
                  <a:cubicBezTo>
                    <a:pt x="9075" y="3160"/>
                    <a:pt x="8462" y="2662"/>
                    <a:pt x="7824" y="2201"/>
                  </a:cubicBezTo>
                  <a:cubicBezTo>
                    <a:pt x="7191" y="1736"/>
                    <a:pt x="6523" y="1322"/>
                    <a:pt x="5826" y="959"/>
                  </a:cubicBezTo>
                  <a:cubicBezTo>
                    <a:pt x="5155" y="609"/>
                    <a:pt x="4441" y="342"/>
                    <a:pt x="3701" y="165"/>
                  </a:cubicBezTo>
                  <a:cubicBezTo>
                    <a:pt x="3220" y="55"/>
                    <a:pt x="2730" y="0"/>
                    <a:pt x="2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5"/>
            <p:cNvSpPr/>
            <p:nvPr/>
          </p:nvSpPr>
          <p:spPr>
            <a:xfrm>
              <a:off x="5227481" y="4018008"/>
              <a:ext cx="17133" cy="13868"/>
            </a:xfrm>
            <a:custGeom>
              <a:avLst/>
              <a:gdLst/>
              <a:ahLst/>
              <a:cxnLst/>
              <a:rect l="l" t="t" r="r" b="b"/>
              <a:pathLst>
                <a:path w="1102" h="892" extrusionOk="0">
                  <a:moveTo>
                    <a:pt x="655" y="1"/>
                  </a:moveTo>
                  <a:cubicBezTo>
                    <a:pt x="461" y="43"/>
                    <a:pt x="267" y="123"/>
                    <a:pt x="153" y="267"/>
                  </a:cubicBezTo>
                  <a:cubicBezTo>
                    <a:pt x="22" y="449"/>
                    <a:pt x="1" y="761"/>
                    <a:pt x="233" y="863"/>
                  </a:cubicBezTo>
                  <a:cubicBezTo>
                    <a:pt x="281" y="883"/>
                    <a:pt x="328" y="891"/>
                    <a:pt x="373" y="891"/>
                  </a:cubicBezTo>
                  <a:cubicBezTo>
                    <a:pt x="802" y="891"/>
                    <a:pt x="1102" y="89"/>
                    <a:pt x="727" y="39"/>
                  </a:cubicBezTo>
                  <a:cubicBezTo>
                    <a:pt x="698" y="35"/>
                    <a:pt x="677" y="18"/>
                    <a:pt x="6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5"/>
            <p:cNvSpPr/>
            <p:nvPr/>
          </p:nvSpPr>
          <p:spPr>
            <a:xfrm>
              <a:off x="5200848" y="4038779"/>
              <a:ext cx="17553" cy="17678"/>
            </a:xfrm>
            <a:custGeom>
              <a:avLst/>
              <a:gdLst/>
              <a:ahLst/>
              <a:cxnLst/>
              <a:rect l="l" t="t" r="r" b="b"/>
              <a:pathLst>
                <a:path w="1129" h="1137" extrusionOk="0">
                  <a:moveTo>
                    <a:pt x="738" y="1"/>
                  </a:moveTo>
                  <a:cubicBezTo>
                    <a:pt x="418" y="1"/>
                    <a:pt x="1" y="329"/>
                    <a:pt x="91" y="688"/>
                  </a:cubicBezTo>
                  <a:cubicBezTo>
                    <a:pt x="138" y="900"/>
                    <a:pt x="235" y="1031"/>
                    <a:pt x="349" y="1090"/>
                  </a:cubicBezTo>
                  <a:cubicBezTo>
                    <a:pt x="405" y="1122"/>
                    <a:pt x="466" y="1137"/>
                    <a:pt x="527" y="1137"/>
                  </a:cubicBezTo>
                  <a:cubicBezTo>
                    <a:pt x="764" y="1137"/>
                    <a:pt x="1010" y="908"/>
                    <a:pt x="1067" y="549"/>
                  </a:cubicBezTo>
                  <a:cubicBezTo>
                    <a:pt x="1129" y="152"/>
                    <a:pt x="956" y="1"/>
                    <a:pt x="7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5"/>
            <p:cNvSpPr/>
            <p:nvPr/>
          </p:nvSpPr>
          <p:spPr>
            <a:xfrm>
              <a:off x="5203414" y="3993583"/>
              <a:ext cx="9313" cy="13075"/>
            </a:xfrm>
            <a:custGeom>
              <a:avLst/>
              <a:gdLst/>
              <a:ahLst/>
              <a:cxnLst/>
              <a:rect l="l" t="t" r="r" b="b"/>
              <a:pathLst>
                <a:path w="599" h="841" extrusionOk="0">
                  <a:moveTo>
                    <a:pt x="277" y="0"/>
                  </a:moveTo>
                  <a:cubicBezTo>
                    <a:pt x="138" y="140"/>
                    <a:pt x="19" y="305"/>
                    <a:pt x="7" y="499"/>
                  </a:cubicBezTo>
                  <a:cubicBezTo>
                    <a:pt x="0" y="658"/>
                    <a:pt x="95" y="840"/>
                    <a:pt x="240" y="840"/>
                  </a:cubicBezTo>
                  <a:cubicBezTo>
                    <a:pt x="280" y="840"/>
                    <a:pt x="324" y="827"/>
                    <a:pt x="370" y="795"/>
                  </a:cubicBezTo>
                  <a:cubicBezTo>
                    <a:pt x="501" y="710"/>
                    <a:pt x="590" y="499"/>
                    <a:pt x="594" y="343"/>
                  </a:cubicBezTo>
                  <a:cubicBezTo>
                    <a:pt x="598" y="271"/>
                    <a:pt x="581" y="195"/>
                    <a:pt x="535" y="131"/>
                  </a:cubicBezTo>
                  <a:cubicBezTo>
                    <a:pt x="512" y="95"/>
                    <a:pt x="505" y="83"/>
                    <a:pt x="492" y="83"/>
                  </a:cubicBezTo>
                  <a:cubicBezTo>
                    <a:pt x="481" y="83"/>
                    <a:pt x="464" y="92"/>
                    <a:pt x="429" y="102"/>
                  </a:cubicBezTo>
                  <a:cubicBezTo>
                    <a:pt x="423" y="103"/>
                    <a:pt x="417" y="103"/>
                    <a:pt x="411" y="103"/>
                  </a:cubicBezTo>
                  <a:cubicBezTo>
                    <a:pt x="347" y="103"/>
                    <a:pt x="293" y="62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5"/>
            <p:cNvSpPr/>
            <p:nvPr/>
          </p:nvSpPr>
          <p:spPr>
            <a:xfrm>
              <a:off x="5195826" y="3899132"/>
              <a:ext cx="23850" cy="17833"/>
            </a:xfrm>
            <a:custGeom>
              <a:avLst/>
              <a:gdLst/>
              <a:ahLst/>
              <a:cxnLst/>
              <a:rect l="l" t="t" r="r" b="b"/>
              <a:pathLst>
                <a:path w="1534" h="1147" extrusionOk="0">
                  <a:moveTo>
                    <a:pt x="976" y="1"/>
                  </a:moveTo>
                  <a:cubicBezTo>
                    <a:pt x="970" y="14"/>
                    <a:pt x="956" y="19"/>
                    <a:pt x="942" y="19"/>
                  </a:cubicBezTo>
                  <a:cubicBezTo>
                    <a:pt x="938" y="19"/>
                    <a:pt x="934" y="19"/>
                    <a:pt x="930" y="18"/>
                  </a:cubicBezTo>
                  <a:cubicBezTo>
                    <a:pt x="892" y="13"/>
                    <a:pt x="854" y="9"/>
                    <a:pt x="812" y="9"/>
                  </a:cubicBezTo>
                  <a:cubicBezTo>
                    <a:pt x="702" y="30"/>
                    <a:pt x="592" y="68"/>
                    <a:pt x="474" y="106"/>
                  </a:cubicBezTo>
                  <a:cubicBezTo>
                    <a:pt x="469" y="106"/>
                    <a:pt x="457" y="98"/>
                    <a:pt x="444" y="98"/>
                  </a:cubicBezTo>
                  <a:cubicBezTo>
                    <a:pt x="157" y="271"/>
                    <a:pt x="0" y="643"/>
                    <a:pt x="275" y="956"/>
                  </a:cubicBezTo>
                  <a:cubicBezTo>
                    <a:pt x="389" y="1088"/>
                    <a:pt x="546" y="1146"/>
                    <a:pt x="707" y="1146"/>
                  </a:cubicBezTo>
                  <a:cubicBezTo>
                    <a:pt x="910" y="1146"/>
                    <a:pt x="1118" y="1054"/>
                    <a:pt x="1255" y="901"/>
                  </a:cubicBezTo>
                  <a:cubicBezTo>
                    <a:pt x="1454" y="681"/>
                    <a:pt x="1534" y="301"/>
                    <a:pt x="1259" y="98"/>
                  </a:cubicBezTo>
                  <a:cubicBezTo>
                    <a:pt x="1179" y="35"/>
                    <a:pt x="1078" y="1"/>
                    <a:pt x="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65"/>
            <p:cNvSpPr/>
            <p:nvPr/>
          </p:nvSpPr>
          <p:spPr>
            <a:xfrm>
              <a:off x="5203724" y="3851603"/>
              <a:ext cx="28374" cy="24596"/>
            </a:xfrm>
            <a:custGeom>
              <a:avLst/>
              <a:gdLst/>
              <a:ahLst/>
              <a:cxnLst/>
              <a:rect l="l" t="t" r="r" b="b"/>
              <a:pathLst>
                <a:path w="1825" h="1582" extrusionOk="0">
                  <a:moveTo>
                    <a:pt x="1217" y="0"/>
                  </a:moveTo>
                  <a:cubicBezTo>
                    <a:pt x="884" y="0"/>
                    <a:pt x="489" y="211"/>
                    <a:pt x="337" y="443"/>
                  </a:cubicBezTo>
                  <a:cubicBezTo>
                    <a:pt x="1" y="969"/>
                    <a:pt x="301" y="1581"/>
                    <a:pt x="783" y="1581"/>
                  </a:cubicBezTo>
                  <a:cubicBezTo>
                    <a:pt x="924" y="1581"/>
                    <a:pt x="1081" y="1529"/>
                    <a:pt x="1241" y="1406"/>
                  </a:cubicBezTo>
                  <a:cubicBezTo>
                    <a:pt x="1550" y="1178"/>
                    <a:pt x="1824" y="768"/>
                    <a:pt x="1723" y="371"/>
                  </a:cubicBezTo>
                  <a:cubicBezTo>
                    <a:pt x="1652" y="102"/>
                    <a:pt x="1449" y="0"/>
                    <a:pt x="1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65"/>
            <p:cNvSpPr/>
            <p:nvPr/>
          </p:nvSpPr>
          <p:spPr>
            <a:xfrm>
              <a:off x="5369974" y="3651864"/>
              <a:ext cx="15874" cy="11210"/>
            </a:xfrm>
            <a:custGeom>
              <a:avLst/>
              <a:gdLst/>
              <a:ahLst/>
              <a:cxnLst/>
              <a:rect l="l" t="t" r="r" b="b"/>
              <a:pathLst>
                <a:path w="1021" h="721" extrusionOk="0">
                  <a:moveTo>
                    <a:pt x="332" y="0"/>
                  </a:moveTo>
                  <a:cubicBezTo>
                    <a:pt x="210" y="80"/>
                    <a:pt x="108" y="177"/>
                    <a:pt x="74" y="317"/>
                  </a:cubicBezTo>
                  <a:cubicBezTo>
                    <a:pt x="1" y="595"/>
                    <a:pt x="257" y="721"/>
                    <a:pt x="499" y="721"/>
                  </a:cubicBezTo>
                  <a:cubicBezTo>
                    <a:pt x="591" y="721"/>
                    <a:pt x="681" y="702"/>
                    <a:pt x="750" y="668"/>
                  </a:cubicBezTo>
                  <a:cubicBezTo>
                    <a:pt x="970" y="549"/>
                    <a:pt x="1021" y="300"/>
                    <a:pt x="830" y="135"/>
                  </a:cubicBezTo>
                  <a:cubicBezTo>
                    <a:pt x="764" y="78"/>
                    <a:pt x="702" y="66"/>
                    <a:pt x="641" y="66"/>
                  </a:cubicBezTo>
                  <a:cubicBezTo>
                    <a:pt x="592" y="66"/>
                    <a:pt x="543" y="73"/>
                    <a:pt x="493" y="73"/>
                  </a:cubicBezTo>
                  <a:cubicBezTo>
                    <a:pt x="457" y="73"/>
                    <a:pt x="421" y="69"/>
                    <a:pt x="383" y="55"/>
                  </a:cubicBezTo>
                  <a:cubicBezTo>
                    <a:pt x="357" y="47"/>
                    <a:pt x="340" y="25"/>
                    <a:pt x="3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65"/>
            <p:cNvSpPr/>
            <p:nvPr/>
          </p:nvSpPr>
          <p:spPr>
            <a:xfrm>
              <a:off x="5336314" y="3666432"/>
              <a:ext cx="23850" cy="15921"/>
            </a:xfrm>
            <a:custGeom>
              <a:avLst/>
              <a:gdLst/>
              <a:ahLst/>
              <a:cxnLst/>
              <a:rect l="l" t="t" r="r" b="b"/>
              <a:pathLst>
                <a:path w="1534" h="1024" extrusionOk="0">
                  <a:moveTo>
                    <a:pt x="1302" y="1"/>
                  </a:moveTo>
                  <a:cubicBezTo>
                    <a:pt x="1099" y="47"/>
                    <a:pt x="879" y="30"/>
                    <a:pt x="668" y="140"/>
                  </a:cubicBezTo>
                  <a:cubicBezTo>
                    <a:pt x="410" y="271"/>
                    <a:pt x="0" y="685"/>
                    <a:pt x="359" y="943"/>
                  </a:cubicBezTo>
                  <a:cubicBezTo>
                    <a:pt x="440" y="1000"/>
                    <a:pt x="525" y="1024"/>
                    <a:pt x="611" y="1024"/>
                  </a:cubicBezTo>
                  <a:cubicBezTo>
                    <a:pt x="856" y="1024"/>
                    <a:pt x="1109" y="831"/>
                    <a:pt x="1272" y="668"/>
                  </a:cubicBezTo>
                  <a:cubicBezTo>
                    <a:pt x="1407" y="529"/>
                    <a:pt x="1534" y="330"/>
                    <a:pt x="1407" y="140"/>
                  </a:cubicBezTo>
                  <a:cubicBezTo>
                    <a:pt x="1369" y="77"/>
                    <a:pt x="1331" y="52"/>
                    <a:pt x="1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65"/>
            <p:cNvSpPr/>
            <p:nvPr/>
          </p:nvSpPr>
          <p:spPr>
            <a:xfrm>
              <a:off x="5259540" y="3775032"/>
              <a:ext cx="20896" cy="16543"/>
            </a:xfrm>
            <a:custGeom>
              <a:avLst/>
              <a:gdLst/>
              <a:ahLst/>
              <a:cxnLst/>
              <a:rect l="l" t="t" r="r" b="b"/>
              <a:pathLst>
                <a:path w="1344" h="1064" extrusionOk="0">
                  <a:moveTo>
                    <a:pt x="825" y="1"/>
                  </a:moveTo>
                  <a:cubicBezTo>
                    <a:pt x="641" y="1"/>
                    <a:pt x="446" y="116"/>
                    <a:pt x="283" y="206"/>
                  </a:cubicBezTo>
                  <a:cubicBezTo>
                    <a:pt x="273" y="212"/>
                    <a:pt x="263" y="215"/>
                    <a:pt x="252" y="215"/>
                  </a:cubicBezTo>
                  <a:cubicBezTo>
                    <a:pt x="240" y="215"/>
                    <a:pt x="229" y="211"/>
                    <a:pt x="220" y="202"/>
                  </a:cubicBezTo>
                  <a:cubicBezTo>
                    <a:pt x="165" y="256"/>
                    <a:pt x="118" y="316"/>
                    <a:pt x="85" y="379"/>
                  </a:cubicBezTo>
                  <a:cubicBezTo>
                    <a:pt x="80" y="383"/>
                    <a:pt x="72" y="387"/>
                    <a:pt x="72" y="392"/>
                  </a:cubicBezTo>
                  <a:cubicBezTo>
                    <a:pt x="34" y="459"/>
                    <a:pt x="9" y="535"/>
                    <a:pt x="0" y="616"/>
                  </a:cubicBezTo>
                  <a:cubicBezTo>
                    <a:pt x="0" y="649"/>
                    <a:pt x="0" y="687"/>
                    <a:pt x="0" y="721"/>
                  </a:cubicBezTo>
                  <a:cubicBezTo>
                    <a:pt x="13" y="806"/>
                    <a:pt x="47" y="848"/>
                    <a:pt x="144" y="915"/>
                  </a:cubicBezTo>
                  <a:cubicBezTo>
                    <a:pt x="220" y="970"/>
                    <a:pt x="304" y="1008"/>
                    <a:pt x="397" y="1038"/>
                  </a:cubicBezTo>
                  <a:cubicBezTo>
                    <a:pt x="462" y="1055"/>
                    <a:pt x="527" y="1063"/>
                    <a:pt x="593" y="1063"/>
                  </a:cubicBezTo>
                  <a:cubicBezTo>
                    <a:pt x="709" y="1063"/>
                    <a:pt x="824" y="1037"/>
                    <a:pt x="929" y="983"/>
                  </a:cubicBezTo>
                  <a:cubicBezTo>
                    <a:pt x="1208" y="831"/>
                    <a:pt x="1343" y="392"/>
                    <a:pt x="1115" y="134"/>
                  </a:cubicBezTo>
                  <a:cubicBezTo>
                    <a:pt x="1027" y="37"/>
                    <a:pt x="928" y="1"/>
                    <a:pt x="8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65"/>
            <p:cNvSpPr/>
            <p:nvPr/>
          </p:nvSpPr>
          <p:spPr>
            <a:xfrm>
              <a:off x="5277591" y="3748476"/>
              <a:ext cx="11179" cy="9686"/>
            </a:xfrm>
            <a:custGeom>
              <a:avLst/>
              <a:gdLst/>
              <a:ahLst/>
              <a:cxnLst/>
              <a:rect l="l" t="t" r="r" b="b"/>
              <a:pathLst>
                <a:path w="719" h="623" extrusionOk="0">
                  <a:moveTo>
                    <a:pt x="397" y="0"/>
                  </a:moveTo>
                  <a:cubicBezTo>
                    <a:pt x="305" y="0"/>
                    <a:pt x="214" y="33"/>
                    <a:pt x="140" y="93"/>
                  </a:cubicBezTo>
                  <a:cubicBezTo>
                    <a:pt x="102" y="135"/>
                    <a:pt x="60" y="173"/>
                    <a:pt x="18" y="207"/>
                  </a:cubicBezTo>
                  <a:cubicBezTo>
                    <a:pt x="1" y="342"/>
                    <a:pt x="52" y="477"/>
                    <a:pt x="157" y="562"/>
                  </a:cubicBezTo>
                  <a:cubicBezTo>
                    <a:pt x="210" y="605"/>
                    <a:pt x="268" y="623"/>
                    <a:pt x="327" y="623"/>
                  </a:cubicBezTo>
                  <a:cubicBezTo>
                    <a:pt x="444" y="623"/>
                    <a:pt x="560" y="552"/>
                    <a:pt x="630" y="456"/>
                  </a:cubicBezTo>
                  <a:cubicBezTo>
                    <a:pt x="698" y="380"/>
                    <a:pt x="719" y="270"/>
                    <a:pt x="685" y="178"/>
                  </a:cubicBezTo>
                  <a:cubicBezTo>
                    <a:pt x="668" y="131"/>
                    <a:pt x="639" y="93"/>
                    <a:pt x="601" y="68"/>
                  </a:cubicBezTo>
                  <a:cubicBezTo>
                    <a:pt x="558" y="34"/>
                    <a:pt x="508" y="13"/>
                    <a:pt x="453" y="4"/>
                  </a:cubicBezTo>
                  <a:cubicBezTo>
                    <a:pt x="434" y="1"/>
                    <a:pt x="415" y="0"/>
                    <a:pt x="3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65"/>
            <p:cNvSpPr/>
            <p:nvPr/>
          </p:nvSpPr>
          <p:spPr>
            <a:xfrm>
              <a:off x="5399887" y="3484977"/>
              <a:ext cx="15905" cy="21471"/>
            </a:xfrm>
            <a:custGeom>
              <a:avLst/>
              <a:gdLst/>
              <a:ahLst/>
              <a:cxnLst/>
              <a:rect l="l" t="t" r="r" b="b"/>
              <a:pathLst>
                <a:path w="1023" h="1381" extrusionOk="0">
                  <a:moveTo>
                    <a:pt x="468" y="0"/>
                  </a:moveTo>
                  <a:cubicBezTo>
                    <a:pt x="397" y="0"/>
                    <a:pt x="327" y="27"/>
                    <a:pt x="267" y="89"/>
                  </a:cubicBezTo>
                  <a:cubicBezTo>
                    <a:pt x="178" y="173"/>
                    <a:pt x="195" y="270"/>
                    <a:pt x="178" y="376"/>
                  </a:cubicBezTo>
                  <a:cubicBezTo>
                    <a:pt x="175" y="416"/>
                    <a:pt x="140" y="442"/>
                    <a:pt x="106" y="442"/>
                  </a:cubicBezTo>
                  <a:cubicBezTo>
                    <a:pt x="93" y="442"/>
                    <a:pt x="80" y="439"/>
                    <a:pt x="68" y="431"/>
                  </a:cubicBezTo>
                  <a:cubicBezTo>
                    <a:pt x="51" y="422"/>
                    <a:pt x="47" y="410"/>
                    <a:pt x="34" y="405"/>
                  </a:cubicBezTo>
                  <a:lnTo>
                    <a:pt x="34" y="405"/>
                  </a:lnTo>
                  <a:cubicBezTo>
                    <a:pt x="9" y="621"/>
                    <a:pt x="1" y="845"/>
                    <a:pt x="94" y="1035"/>
                  </a:cubicBezTo>
                  <a:cubicBezTo>
                    <a:pt x="178" y="1227"/>
                    <a:pt x="383" y="1381"/>
                    <a:pt x="572" y="1381"/>
                  </a:cubicBezTo>
                  <a:cubicBezTo>
                    <a:pt x="695" y="1381"/>
                    <a:pt x="811" y="1317"/>
                    <a:pt x="883" y="1157"/>
                  </a:cubicBezTo>
                  <a:cubicBezTo>
                    <a:pt x="1023" y="857"/>
                    <a:pt x="964" y="359"/>
                    <a:pt x="731" y="118"/>
                  </a:cubicBezTo>
                  <a:cubicBezTo>
                    <a:pt x="657" y="46"/>
                    <a:pt x="562" y="0"/>
                    <a:pt x="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65"/>
            <p:cNvSpPr/>
            <p:nvPr/>
          </p:nvSpPr>
          <p:spPr>
            <a:xfrm>
              <a:off x="5456060" y="3335348"/>
              <a:ext cx="33629" cy="30426"/>
            </a:xfrm>
            <a:custGeom>
              <a:avLst/>
              <a:gdLst/>
              <a:ahLst/>
              <a:cxnLst/>
              <a:rect l="l" t="t" r="r" b="b"/>
              <a:pathLst>
                <a:path w="2163" h="1957" extrusionOk="0">
                  <a:moveTo>
                    <a:pt x="667" y="5"/>
                  </a:moveTo>
                  <a:cubicBezTo>
                    <a:pt x="304" y="178"/>
                    <a:pt x="25" y="529"/>
                    <a:pt x="16" y="939"/>
                  </a:cubicBezTo>
                  <a:cubicBezTo>
                    <a:pt x="1" y="1480"/>
                    <a:pt x="500" y="1957"/>
                    <a:pt x="1028" y="1957"/>
                  </a:cubicBezTo>
                  <a:cubicBezTo>
                    <a:pt x="1068" y="1957"/>
                    <a:pt x="1108" y="1954"/>
                    <a:pt x="1148" y="1948"/>
                  </a:cubicBezTo>
                  <a:cubicBezTo>
                    <a:pt x="1723" y="1868"/>
                    <a:pt x="2162" y="1239"/>
                    <a:pt x="1951" y="672"/>
                  </a:cubicBezTo>
                  <a:cubicBezTo>
                    <a:pt x="1854" y="427"/>
                    <a:pt x="1664" y="229"/>
                    <a:pt x="1423" y="119"/>
                  </a:cubicBezTo>
                  <a:cubicBezTo>
                    <a:pt x="1174" y="1"/>
                    <a:pt x="941" y="56"/>
                    <a:pt x="684" y="13"/>
                  </a:cubicBezTo>
                  <a:cubicBezTo>
                    <a:pt x="680" y="13"/>
                    <a:pt x="671" y="9"/>
                    <a:pt x="667" y="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65"/>
            <p:cNvSpPr/>
            <p:nvPr/>
          </p:nvSpPr>
          <p:spPr>
            <a:xfrm>
              <a:off x="5471219" y="3152105"/>
              <a:ext cx="90378" cy="86133"/>
            </a:xfrm>
            <a:custGeom>
              <a:avLst/>
              <a:gdLst/>
              <a:ahLst/>
              <a:cxnLst/>
              <a:rect l="l" t="t" r="r" b="b"/>
              <a:pathLst>
                <a:path w="5813" h="5540" extrusionOk="0">
                  <a:moveTo>
                    <a:pt x="2866" y="0"/>
                  </a:moveTo>
                  <a:cubicBezTo>
                    <a:pt x="2749" y="0"/>
                    <a:pt x="2631" y="7"/>
                    <a:pt x="2514" y="22"/>
                  </a:cubicBezTo>
                  <a:cubicBezTo>
                    <a:pt x="2201" y="60"/>
                    <a:pt x="1901" y="153"/>
                    <a:pt x="1618" y="292"/>
                  </a:cubicBezTo>
                  <a:cubicBezTo>
                    <a:pt x="1318" y="440"/>
                    <a:pt x="1052" y="639"/>
                    <a:pt x="824" y="884"/>
                  </a:cubicBezTo>
                  <a:cubicBezTo>
                    <a:pt x="706" y="1015"/>
                    <a:pt x="596" y="1154"/>
                    <a:pt x="499" y="1306"/>
                  </a:cubicBezTo>
                  <a:cubicBezTo>
                    <a:pt x="495" y="1327"/>
                    <a:pt x="490" y="1344"/>
                    <a:pt x="482" y="1365"/>
                  </a:cubicBezTo>
                  <a:cubicBezTo>
                    <a:pt x="469" y="1386"/>
                    <a:pt x="452" y="1403"/>
                    <a:pt x="435" y="1416"/>
                  </a:cubicBezTo>
                  <a:cubicBezTo>
                    <a:pt x="435" y="1420"/>
                    <a:pt x="427" y="1420"/>
                    <a:pt x="427" y="1420"/>
                  </a:cubicBezTo>
                  <a:cubicBezTo>
                    <a:pt x="342" y="1564"/>
                    <a:pt x="271" y="1712"/>
                    <a:pt x="207" y="1864"/>
                  </a:cubicBezTo>
                  <a:cubicBezTo>
                    <a:pt x="68" y="2219"/>
                    <a:pt x="0" y="2595"/>
                    <a:pt x="9" y="2975"/>
                  </a:cubicBezTo>
                  <a:cubicBezTo>
                    <a:pt x="21" y="3330"/>
                    <a:pt x="106" y="3676"/>
                    <a:pt x="262" y="3997"/>
                  </a:cubicBezTo>
                  <a:cubicBezTo>
                    <a:pt x="566" y="4631"/>
                    <a:pt x="1132" y="5138"/>
                    <a:pt x="1884" y="5383"/>
                  </a:cubicBezTo>
                  <a:cubicBezTo>
                    <a:pt x="2180" y="5480"/>
                    <a:pt x="2488" y="5531"/>
                    <a:pt x="2797" y="5539"/>
                  </a:cubicBezTo>
                  <a:cubicBezTo>
                    <a:pt x="2820" y="5539"/>
                    <a:pt x="2844" y="5540"/>
                    <a:pt x="2867" y="5540"/>
                  </a:cubicBezTo>
                  <a:cubicBezTo>
                    <a:pt x="3037" y="5540"/>
                    <a:pt x="3204" y="5526"/>
                    <a:pt x="3371" y="5492"/>
                  </a:cubicBezTo>
                  <a:cubicBezTo>
                    <a:pt x="3557" y="5459"/>
                    <a:pt x="3735" y="5408"/>
                    <a:pt x="3908" y="5336"/>
                  </a:cubicBezTo>
                  <a:cubicBezTo>
                    <a:pt x="4077" y="5260"/>
                    <a:pt x="4237" y="5171"/>
                    <a:pt x="4385" y="5062"/>
                  </a:cubicBezTo>
                  <a:cubicBezTo>
                    <a:pt x="4913" y="4694"/>
                    <a:pt x="5302" y="4115"/>
                    <a:pt x="5475" y="3385"/>
                  </a:cubicBezTo>
                  <a:cubicBezTo>
                    <a:pt x="5813" y="1944"/>
                    <a:pt x="5205" y="892"/>
                    <a:pt x="4284" y="368"/>
                  </a:cubicBezTo>
                  <a:cubicBezTo>
                    <a:pt x="4022" y="220"/>
                    <a:pt x="3730" y="115"/>
                    <a:pt x="3435" y="56"/>
                  </a:cubicBezTo>
                  <a:cubicBezTo>
                    <a:pt x="3246" y="19"/>
                    <a:pt x="3057" y="0"/>
                    <a:pt x="2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65"/>
            <p:cNvSpPr/>
            <p:nvPr/>
          </p:nvSpPr>
          <p:spPr>
            <a:xfrm>
              <a:off x="5429319" y="3346496"/>
              <a:ext cx="13806" cy="12127"/>
            </a:xfrm>
            <a:custGeom>
              <a:avLst/>
              <a:gdLst/>
              <a:ahLst/>
              <a:cxnLst/>
              <a:rect l="l" t="t" r="r" b="b"/>
              <a:pathLst>
                <a:path w="888" h="780" extrusionOk="0">
                  <a:moveTo>
                    <a:pt x="424" y="0"/>
                  </a:moveTo>
                  <a:cubicBezTo>
                    <a:pt x="373" y="0"/>
                    <a:pt x="322" y="8"/>
                    <a:pt x="275" y="23"/>
                  </a:cubicBezTo>
                  <a:cubicBezTo>
                    <a:pt x="228" y="40"/>
                    <a:pt x="178" y="61"/>
                    <a:pt x="135" y="86"/>
                  </a:cubicBezTo>
                  <a:cubicBezTo>
                    <a:pt x="47" y="184"/>
                    <a:pt x="0" y="310"/>
                    <a:pt x="13" y="437"/>
                  </a:cubicBezTo>
                  <a:cubicBezTo>
                    <a:pt x="37" y="638"/>
                    <a:pt x="238" y="780"/>
                    <a:pt x="434" y="780"/>
                  </a:cubicBezTo>
                  <a:cubicBezTo>
                    <a:pt x="473" y="780"/>
                    <a:pt x="512" y="774"/>
                    <a:pt x="549" y="762"/>
                  </a:cubicBezTo>
                  <a:cubicBezTo>
                    <a:pt x="807" y="682"/>
                    <a:pt x="887" y="310"/>
                    <a:pt x="710" y="116"/>
                  </a:cubicBezTo>
                  <a:cubicBezTo>
                    <a:pt x="638" y="36"/>
                    <a:pt x="531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65"/>
            <p:cNvSpPr/>
            <p:nvPr/>
          </p:nvSpPr>
          <p:spPr>
            <a:xfrm>
              <a:off x="5424390" y="3305808"/>
              <a:ext cx="15050" cy="21191"/>
            </a:xfrm>
            <a:custGeom>
              <a:avLst/>
              <a:gdLst/>
              <a:ahLst/>
              <a:cxnLst/>
              <a:rect l="l" t="t" r="r" b="b"/>
              <a:pathLst>
                <a:path w="968" h="1363" extrusionOk="0">
                  <a:moveTo>
                    <a:pt x="584" y="1"/>
                  </a:moveTo>
                  <a:cubicBezTo>
                    <a:pt x="561" y="1"/>
                    <a:pt x="537" y="3"/>
                    <a:pt x="511" y="8"/>
                  </a:cubicBezTo>
                  <a:cubicBezTo>
                    <a:pt x="368" y="42"/>
                    <a:pt x="347" y="135"/>
                    <a:pt x="275" y="241"/>
                  </a:cubicBezTo>
                  <a:cubicBezTo>
                    <a:pt x="264" y="263"/>
                    <a:pt x="245" y="269"/>
                    <a:pt x="225" y="269"/>
                  </a:cubicBezTo>
                  <a:cubicBezTo>
                    <a:pt x="215" y="269"/>
                    <a:pt x="204" y="267"/>
                    <a:pt x="195" y="266"/>
                  </a:cubicBezTo>
                  <a:cubicBezTo>
                    <a:pt x="85" y="469"/>
                    <a:pt x="0" y="688"/>
                    <a:pt x="34" y="912"/>
                  </a:cubicBezTo>
                  <a:cubicBezTo>
                    <a:pt x="64" y="1131"/>
                    <a:pt x="260" y="1363"/>
                    <a:pt x="474" y="1363"/>
                  </a:cubicBezTo>
                  <a:cubicBezTo>
                    <a:pt x="533" y="1363"/>
                    <a:pt x="593" y="1345"/>
                    <a:pt x="651" y="1305"/>
                  </a:cubicBezTo>
                  <a:cubicBezTo>
                    <a:pt x="904" y="1128"/>
                    <a:pt x="968" y="612"/>
                    <a:pt x="917" y="329"/>
                  </a:cubicBezTo>
                  <a:cubicBezTo>
                    <a:pt x="876" y="153"/>
                    <a:pt x="765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5"/>
            <p:cNvSpPr/>
            <p:nvPr/>
          </p:nvSpPr>
          <p:spPr>
            <a:xfrm>
              <a:off x="5436346" y="3272894"/>
              <a:ext cx="18859" cy="14366"/>
            </a:xfrm>
            <a:custGeom>
              <a:avLst/>
              <a:gdLst/>
              <a:ahLst/>
              <a:cxnLst/>
              <a:rect l="l" t="t" r="r" b="b"/>
              <a:pathLst>
                <a:path w="1213" h="924" extrusionOk="0">
                  <a:moveTo>
                    <a:pt x="900" y="0"/>
                  </a:moveTo>
                  <a:cubicBezTo>
                    <a:pt x="668" y="51"/>
                    <a:pt x="393" y="119"/>
                    <a:pt x="228" y="288"/>
                  </a:cubicBezTo>
                  <a:cubicBezTo>
                    <a:pt x="17" y="503"/>
                    <a:pt x="0" y="896"/>
                    <a:pt x="380" y="921"/>
                  </a:cubicBezTo>
                  <a:cubicBezTo>
                    <a:pt x="397" y="922"/>
                    <a:pt x="414" y="923"/>
                    <a:pt x="432" y="923"/>
                  </a:cubicBezTo>
                  <a:cubicBezTo>
                    <a:pt x="676" y="923"/>
                    <a:pt x="994" y="814"/>
                    <a:pt x="1124" y="609"/>
                  </a:cubicBezTo>
                  <a:cubicBezTo>
                    <a:pt x="1213" y="469"/>
                    <a:pt x="1191" y="292"/>
                    <a:pt x="1073" y="174"/>
                  </a:cubicBezTo>
                  <a:cubicBezTo>
                    <a:pt x="1014" y="119"/>
                    <a:pt x="963" y="114"/>
                    <a:pt x="913" y="43"/>
                  </a:cubicBezTo>
                  <a:cubicBezTo>
                    <a:pt x="904" y="30"/>
                    <a:pt x="900" y="17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5"/>
            <p:cNvSpPr/>
            <p:nvPr/>
          </p:nvSpPr>
          <p:spPr>
            <a:xfrm>
              <a:off x="5508844" y="3106256"/>
              <a:ext cx="255570" cy="127334"/>
            </a:xfrm>
            <a:custGeom>
              <a:avLst/>
              <a:gdLst/>
              <a:ahLst/>
              <a:cxnLst/>
              <a:rect l="l" t="t" r="r" b="b"/>
              <a:pathLst>
                <a:path w="16438" h="8190" extrusionOk="0">
                  <a:moveTo>
                    <a:pt x="3316" y="1"/>
                  </a:moveTo>
                  <a:cubicBezTo>
                    <a:pt x="2999" y="1"/>
                    <a:pt x="2679" y="30"/>
                    <a:pt x="2366" y="81"/>
                  </a:cubicBezTo>
                  <a:cubicBezTo>
                    <a:pt x="2033" y="136"/>
                    <a:pt x="1703" y="225"/>
                    <a:pt x="1391" y="348"/>
                  </a:cubicBezTo>
                  <a:cubicBezTo>
                    <a:pt x="892" y="546"/>
                    <a:pt x="436" y="825"/>
                    <a:pt x="35" y="1176"/>
                  </a:cubicBezTo>
                  <a:cubicBezTo>
                    <a:pt x="30" y="1182"/>
                    <a:pt x="24" y="1185"/>
                    <a:pt x="18" y="1185"/>
                  </a:cubicBezTo>
                  <a:cubicBezTo>
                    <a:pt x="11" y="1185"/>
                    <a:pt x="5" y="1182"/>
                    <a:pt x="1" y="1176"/>
                  </a:cubicBezTo>
                  <a:lnTo>
                    <a:pt x="1" y="1188"/>
                  </a:lnTo>
                  <a:cubicBezTo>
                    <a:pt x="9" y="1188"/>
                    <a:pt x="22" y="1192"/>
                    <a:pt x="35" y="1197"/>
                  </a:cubicBezTo>
                  <a:cubicBezTo>
                    <a:pt x="398" y="1315"/>
                    <a:pt x="757" y="1442"/>
                    <a:pt x="1116" y="1573"/>
                  </a:cubicBezTo>
                  <a:cubicBezTo>
                    <a:pt x="1479" y="1704"/>
                    <a:pt x="1838" y="1839"/>
                    <a:pt x="2193" y="1974"/>
                  </a:cubicBezTo>
                  <a:cubicBezTo>
                    <a:pt x="2540" y="2092"/>
                    <a:pt x="2882" y="2219"/>
                    <a:pt x="3224" y="2354"/>
                  </a:cubicBezTo>
                  <a:cubicBezTo>
                    <a:pt x="4238" y="2751"/>
                    <a:pt x="5226" y="3212"/>
                    <a:pt x="6185" y="3731"/>
                  </a:cubicBezTo>
                  <a:cubicBezTo>
                    <a:pt x="7436" y="4348"/>
                    <a:pt x="8661" y="5020"/>
                    <a:pt x="9861" y="5738"/>
                  </a:cubicBezTo>
                  <a:cubicBezTo>
                    <a:pt x="9915" y="5767"/>
                    <a:pt x="9962" y="5797"/>
                    <a:pt x="10013" y="5827"/>
                  </a:cubicBezTo>
                  <a:cubicBezTo>
                    <a:pt x="11233" y="6566"/>
                    <a:pt x="12429" y="7352"/>
                    <a:pt x="13591" y="8188"/>
                  </a:cubicBezTo>
                  <a:cubicBezTo>
                    <a:pt x="13629" y="8189"/>
                    <a:pt x="13668" y="8190"/>
                    <a:pt x="13706" y="8190"/>
                  </a:cubicBezTo>
                  <a:cubicBezTo>
                    <a:pt x="13811" y="8190"/>
                    <a:pt x="13916" y="8186"/>
                    <a:pt x="14022" y="8180"/>
                  </a:cubicBezTo>
                  <a:cubicBezTo>
                    <a:pt x="14731" y="8125"/>
                    <a:pt x="15424" y="7871"/>
                    <a:pt x="15914" y="7385"/>
                  </a:cubicBezTo>
                  <a:cubicBezTo>
                    <a:pt x="16011" y="7292"/>
                    <a:pt x="16104" y="7187"/>
                    <a:pt x="16184" y="7073"/>
                  </a:cubicBezTo>
                  <a:cubicBezTo>
                    <a:pt x="16265" y="6955"/>
                    <a:pt x="16336" y="6832"/>
                    <a:pt x="16396" y="6701"/>
                  </a:cubicBezTo>
                  <a:cubicBezTo>
                    <a:pt x="16408" y="6680"/>
                    <a:pt x="16421" y="6663"/>
                    <a:pt x="16438" y="6646"/>
                  </a:cubicBezTo>
                  <a:cubicBezTo>
                    <a:pt x="16277" y="6515"/>
                    <a:pt x="16129" y="6384"/>
                    <a:pt x="15977" y="6249"/>
                  </a:cubicBezTo>
                  <a:cubicBezTo>
                    <a:pt x="15361" y="5742"/>
                    <a:pt x="14735" y="5252"/>
                    <a:pt x="14089" y="4787"/>
                  </a:cubicBezTo>
                  <a:cubicBezTo>
                    <a:pt x="12154" y="3381"/>
                    <a:pt x="10084" y="2173"/>
                    <a:pt x="7905" y="1184"/>
                  </a:cubicBezTo>
                  <a:cubicBezTo>
                    <a:pt x="7753" y="1116"/>
                    <a:pt x="7596" y="1045"/>
                    <a:pt x="7440" y="981"/>
                  </a:cubicBezTo>
                  <a:cubicBezTo>
                    <a:pt x="6794" y="707"/>
                    <a:pt x="6126" y="474"/>
                    <a:pt x="5450" y="297"/>
                  </a:cubicBezTo>
                  <a:cubicBezTo>
                    <a:pt x="5108" y="208"/>
                    <a:pt x="4762" y="136"/>
                    <a:pt x="4415" y="86"/>
                  </a:cubicBezTo>
                  <a:cubicBezTo>
                    <a:pt x="4073" y="31"/>
                    <a:pt x="3727" y="5"/>
                    <a:pt x="3380" y="1"/>
                  </a:cubicBezTo>
                  <a:cubicBezTo>
                    <a:pt x="3359" y="1"/>
                    <a:pt x="3338" y="1"/>
                    <a:pt x="33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5"/>
            <p:cNvSpPr/>
            <p:nvPr/>
          </p:nvSpPr>
          <p:spPr>
            <a:xfrm>
              <a:off x="5442783" y="3138050"/>
              <a:ext cx="42833" cy="35262"/>
            </a:xfrm>
            <a:custGeom>
              <a:avLst/>
              <a:gdLst/>
              <a:ahLst/>
              <a:cxnLst/>
              <a:rect l="l" t="t" r="r" b="b"/>
              <a:pathLst>
                <a:path w="2755" h="2268" extrusionOk="0">
                  <a:moveTo>
                    <a:pt x="1394" y="0"/>
                  </a:moveTo>
                  <a:cubicBezTo>
                    <a:pt x="1171" y="0"/>
                    <a:pt x="950" y="61"/>
                    <a:pt x="756" y="178"/>
                  </a:cubicBezTo>
                  <a:cubicBezTo>
                    <a:pt x="630" y="258"/>
                    <a:pt x="520" y="360"/>
                    <a:pt x="431" y="478"/>
                  </a:cubicBezTo>
                  <a:cubicBezTo>
                    <a:pt x="0" y="1108"/>
                    <a:pt x="228" y="1745"/>
                    <a:pt x="701" y="2062"/>
                  </a:cubicBezTo>
                  <a:cubicBezTo>
                    <a:pt x="811" y="2134"/>
                    <a:pt x="925" y="2189"/>
                    <a:pt x="1052" y="2223"/>
                  </a:cubicBezTo>
                  <a:cubicBezTo>
                    <a:pt x="1157" y="2251"/>
                    <a:pt x="1265" y="2267"/>
                    <a:pt x="1376" y="2267"/>
                  </a:cubicBezTo>
                  <a:cubicBezTo>
                    <a:pt x="1399" y="2267"/>
                    <a:pt x="1422" y="2267"/>
                    <a:pt x="1445" y="2265"/>
                  </a:cubicBezTo>
                  <a:cubicBezTo>
                    <a:pt x="1660" y="2248"/>
                    <a:pt x="1872" y="2176"/>
                    <a:pt x="2057" y="2054"/>
                  </a:cubicBezTo>
                  <a:cubicBezTo>
                    <a:pt x="2083" y="2031"/>
                    <a:pt x="2116" y="2021"/>
                    <a:pt x="2149" y="2021"/>
                  </a:cubicBezTo>
                  <a:cubicBezTo>
                    <a:pt x="2159" y="2021"/>
                    <a:pt x="2170" y="2022"/>
                    <a:pt x="2180" y="2024"/>
                  </a:cubicBezTo>
                  <a:cubicBezTo>
                    <a:pt x="2243" y="1965"/>
                    <a:pt x="2307" y="1906"/>
                    <a:pt x="2362" y="1843"/>
                  </a:cubicBezTo>
                  <a:cubicBezTo>
                    <a:pt x="2425" y="1779"/>
                    <a:pt x="2476" y="1703"/>
                    <a:pt x="2522" y="1627"/>
                  </a:cubicBezTo>
                  <a:cubicBezTo>
                    <a:pt x="2564" y="1551"/>
                    <a:pt x="2598" y="1467"/>
                    <a:pt x="2623" y="1382"/>
                  </a:cubicBezTo>
                  <a:cubicBezTo>
                    <a:pt x="2666" y="1348"/>
                    <a:pt x="2704" y="1327"/>
                    <a:pt x="2750" y="1298"/>
                  </a:cubicBezTo>
                  <a:cubicBezTo>
                    <a:pt x="2754" y="1133"/>
                    <a:pt x="2725" y="972"/>
                    <a:pt x="2666" y="825"/>
                  </a:cubicBezTo>
                  <a:cubicBezTo>
                    <a:pt x="2636" y="753"/>
                    <a:pt x="2602" y="685"/>
                    <a:pt x="2560" y="618"/>
                  </a:cubicBezTo>
                  <a:cubicBezTo>
                    <a:pt x="2518" y="554"/>
                    <a:pt x="2467" y="495"/>
                    <a:pt x="2412" y="440"/>
                  </a:cubicBezTo>
                  <a:cubicBezTo>
                    <a:pt x="2391" y="427"/>
                    <a:pt x="2370" y="406"/>
                    <a:pt x="2349" y="398"/>
                  </a:cubicBezTo>
                  <a:cubicBezTo>
                    <a:pt x="2353" y="394"/>
                    <a:pt x="2357" y="389"/>
                    <a:pt x="2362" y="389"/>
                  </a:cubicBezTo>
                  <a:cubicBezTo>
                    <a:pt x="2159" y="204"/>
                    <a:pt x="1910" y="77"/>
                    <a:pt x="1643" y="26"/>
                  </a:cubicBezTo>
                  <a:cubicBezTo>
                    <a:pt x="1561" y="9"/>
                    <a:pt x="1477" y="0"/>
                    <a:pt x="1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65"/>
            <p:cNvSpPr/>
            <p:nvPr/>
          </p:nvSpPr>
          <p:spPr>
            <a:xfrm>
              <a:off x="5566712" y="2920525"/>
              <a:ext cx="55769" cy="21456"/>
            </a:xfrm>
            <a:custGeom>
              <a:avLst/>
              <a:gdLst/>
              <a:ahLst/>
              <a:cxnLst/>
              <a:rect l="l" t="t" r="r" b="b"/>
              <a:pathLst>
                <a:path w="3587" h="1380" extrusionOk="0">
                  <a:moveTo>
                    <a:pt x="2847" y="0"/>
                  </a:moveTo>
                  <a:cubicBezTo>
                    <a:pt x="1929" y="0"/>
                    <a:pt x="973" y="353"/>
                    <a:pt x="296" y="972"/>
                  </a:cubicBezTo>
                  <a:cubicBezTo>
                    <a:pt x="186" y="1065"/>
                    <a:pt x="89" y="1167"/>
                    <a:pt x="0" y="1276"/>
                  </a:cubicBezTo>
                  <a:cubicBezTo>
                    <a:pt x="114" y="1345"/>
                    <a:pt x="243" y="1380"/>
                    <a:pt x="373" y="1380"/>
                  </a:cubicBezTo>
                  <a:cubicBezTo>
                    <a:pt x="461" y="1380"/>
                    <a:pt x="549" y="1364"/>
                    <a:pt x="634" y="1331"/>
                  </a:cubicBezTo>
                  <a:cubicBezTo>
                    <a:pt x="845" y="1298"/>
                    <a:pt x="1069" y="1209"/>
                    <a:pt x="1276" y="1154"/>
                  </a:cubicBezTo>
                  <a:cubicBezTo>
                    <a:pt x="1483" y="1095"/>
                    <a:pt x="1699" y="1031"/>
                    <a:pt x="1914" y="972"/>
                  </a:cubicBezTo>
                  <a:cubicBezTo>
                    <a:pt x="2083" y="926"/>
                    <a:pt x="3587" y="571"/>
                    <a:pt x="2936" y="64"/>
                  </a:cubicBezTo>
                  <a:cubicBezTo>
                    <a:pt x="2920" y="47"/>
                    <a:pt x="2911" y="22"/>
                    <a:pt x="2911" y="1"/>
                  </a:cubicBezTo>
                  <a:cubicBezTo>
                    <a:pt x="2890" y="0"/>
                    <a:pt x="2868" y="0"/>
                    <a:pt x="2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65"/>
            <p:cNvSpPr/>
            <p:nvPr/>
          </p:nvSpPr>
          <p:spPr>
            <a:xfrm>
              <a:off x="5799411" y="3741045"/>
              <a:ext cx="419891" cy="599232"/>
            </a:xfrm>
            <a:custGeom>
              <a:avLst/>
              <a:gdLst/>
              <a:ahLst/>
              <a:cxnLst/>
              <a:rect l="l" t="t" r="r" b="b"/>
              <a:pathLst>
                <a:path w="27007" h="38542" extrusionOk="0">
                  <a:moveTo>
                    <a:pt x="13293" y="1"/>
                  </a:moveTo>
                  <a:cubicBezTo>
                    <a:pt x="13036" y="1"/>
                    <a:pt x="12770" y="65"/>
                    <a:pt x="12521" y="140"/>
                  </a:cubicBezTo>
                  <a:cubicBezTo>
                    <a:pt x="8310" y="1441"/>
                    <a:pt x="5479" y="5408"/>
                    <a:pt x="3731" y="9455"/>
                  </a:cubicBezTo>
                  <a:cubicBezTo>
                    <a:pt x="651" y="16577"/>
                    <a:pt x="0" y="24810"/>
                    <a:pt x="2417" y="32182"/>
                  </a:cubicBezTo>
                  <a:cubicBezTo>
                    <a:pt x="2776" y="33263"/>
                    <a:pt x="3203" y="34345"/>
                    <a:pt x="3938" y="35215"/>
                  </a:cubicBezTo>
                  <a:cubicBezTo>
                    <a:pt x="4085" y="35397"/>
                    <a:pt x="4259" y="35570"/>
                    <a:pt x="4487" y="35642"/>
                  </a:cubicBezTo>
                  <a:cubicBezTo>
                    <a:pt x="4551" y="35661"/>
                    <a:pt x="4617" y="35671"/>
                    <a:pt x="4682" y="35671"/>
                  </a:cubicBezTo>
                  <a:cubicBezTo>
                    <a:pt x="5063" y="35671"/>
                    <a:pt x="5432" y="35354"/>
                    <a:pt x="5572" y="34979"/>
                  </a:cubicBezTo>
                  <a:cubicBezTo>
                    <a:pt x="5733" y="34539"/>
                    <a:pt x="5670" y="34053"/>
                    <a:pt x="5606" y="33593"/>
                  </a:cubicBezTo>
                  <a:cubicBezTo>
                    <a:pt x="5091" y="29787"/>
                    <a:pt x="4909" y="25947"/>
                    <a:pt x="5065" y="22115"/>
                  </a:cubicBezTo>
                  <a:cubicBezTo>
                    <a:pt x="5095" y="21461"/>
                    <a:pt x="5192" y="20700"/>
                    <a:pt x="5754" y="20362"/>
                  </a:cubicBezTo>
                  <a:cubicBezTo>
                    <a:pt x="8234" y="22605"/>
                    <a:pt x="10430" y="25229"/>
                    <a:pt x="11778" y="28291"/>
                  </a:cubicBezTo>
                  <a:cubicBezTo>
                    <a:pt x="13126" y="31350"/>
                    <a:pt x="13569" y="34881"/>
                    <a:pt x="12572" y="38071"/>
                  </a:cubicBezTo>
                  <a:cubicBezTo>
                    <a:pt x="12530" y="38206"/>
                    <a:pt x="12492" y="38371"/>
                    <a:pt x="12585" y="38476"/>
                  </a:cubicBezTo>
                  <a:cubicBezTo>
                    <a:pt x="12628" y="38522"/>
                    <a:pt x="12683" y="38541"/>
                    <a:pt x="12742" y="38541"/>
                  </a:cubicBezTo>
                  <a:cubicBezTo>
                    <a:pt x="12862" y="38541"/>
                    <a:pt x="13000" y="38464"/>
                    <a:pt x="13096" y="38379"/>
                  </a:cubicBezTo>
                  <a:cubicBezTo>
                    <a:pt x="14676" y="37002"/>
                    <a:pt x="14621" y="34539"/>
                    <a:pt x="14161" y="32490"/>
                  </a:cubicBezTo>
                  <a:cubicBezTo>
                    <a:pt x="13033" y="27514"/>
                    <a:pt x="10346" y="23024"/>
                    <a:pt x="6493" y="19678"/>
                  </a:cubicBezTo>
                  <a:lnTo>
                    <a:pt x="8462" y="17473"/>
                  </a:lnTo>
                  <a:cubicBezTo>
                    <a:pt x="9590" y="20519"/>
                    <a:pt x="11592" y="23167"/>
                    <a:pt x="14228" y="25077"/>
                  </a:cubicBezTo>
                  <a:cubicBezTo>
                    <a:pt x="15293" y="25845"/>
                    <a:pt x="16471" y="26488"/>
                    <a:pt x="17751" y="26775"/>
                  </a:cubicBezTo>
                  <a:cubicBezTo>
                    <a:pt x="17815" y="26790"/>
                    <a:pt x="17882" y="26804"/>
                    <a:pt x="17948" y="26804"/>
                  </a:cubicBezTo>
                  <a:cubicBezTo>
                    <a:pt x="17991" y="26804"/>
                    <a:pt x="18032" y="26798"/>
                    <a:pt x="18072" y="26783"/>
                  </a:cubicBezTo>
                  <a:cubicBezTo>
                    <a:pt x="18296" y="26703"/>
                    <a:pt x="18343" y="26382"/>
                    <a:pt x="18220" y="26179"/>
                  </a:cubicBezTo>
                  <a:cubicBezTo>
                    <a:pt x="18098" y="25972"/>
                    <a:pt x="17874" y="25862"/>
                    <a:pt x="17658" y="25753"/>
                  </a:cubicBezTo>
                  <a:cubicBezTo>
                    <a:pt x="14046" y="23911"/>
                    <a:pt x="11123" y="20958"/>
                    <a:pt x="9311" y="17333"/>
                  </a:cubicBezTo>
                  <a:cubicBezTo>
                    <a:pt x="9248" y="17207"/>
                    <a:pt x="9184" y="17071"/>
                    <a:pt x="9184" y="16932"/>
                  </a:cubicBezTo>
                  <a:cubicBezTo>
                    <a:pt x="9184" y="16772"/>
                    <a:pt x="9256" y="16624"/>
                    <a:pt x="9324" y="16484"/>
                  </a:cubicBezTo>
                  <a:lnTo>
                    <a:pt x="11774" y="11673"/>
                  </a:lnTo>
                  <a:cubicBezTo>
                    <a:pt x="14114" y="14152"/>
                    <a:pt x="15242" y="17507"/>
                    <a:pt x="17063" y="20388"/>
                  </a:cubicBezTo>
                  <a:cubicBezTo>
                    <a:pt x="18300" y="22343"/>
                    <a:pt x="19906" y="24113"/>
                    <a:pt x="21912" y="25267"/>
                  </a:cubicBezTo>
                  <a:cubicBezTo>
                    <a:pt x="23042" y="25914"/>
                    <a:pt x="24330" y="26361"/>
                    <a:pt x="25622" y="26361"/>
                  </a:cubicBezTo>
                  <a:cubicBezTo>
                    <a:pt x="25923" y="26361"/>
                    <a:pt x="26225" y="26337"/>
                    <a:pt x="26525" y="26285"/>
                  </a:cubicBezTo>
                  <a:cubicBezTo>
                    <a:pt x="26622" y="26268"/>
                    <a:pt x="26728" y="26243"/>
                    <a:pt x="26796" y="26167"/>
                  </a:cubicBezTo>
                  <a:cubicBezTo>
                    <a:pt x="27007" y="25922"/>
                    <a:pt x="26589" y="25630"/>
                    <a:pt x="26268" y="25567"/>
                  </a:cubicBezTo>
                  <a:cubicBezTo>
                    <a:pt x="21143" y="24561"/>
                    <a:pt x="16729" y="20561"/>
                    <a:pt x="15221" y="15568"/>
                  </a:cubicBezTo>
                  <a:lnTo>
                    <a:pt x="15221" y="15568"/>
                  </a:lnTo>
                  <a:cubicBezTo>
                    <a:pt x="17460" y="17615"/>
                    <a:pt x="20018" y="19789"/>
                    <a:pt x="23041" y="19789"/>
                  </a:cubicBezTo>
                  <a:cubicBezTo>
                    <a:pt x="23087" y="19789"/>
                    <a:pt x="23133" y="19789"/>
                    <a:pt x="23180" y="19788"/>
                  </a:cubicBezTo>
                  <a:cubicBezTo>
                    <a:pt x="23420" y="19779"/>
                    <a:pt x="23682" y="19754"/>
                    <a:pt x="23872" y="19598"/>
                  </a:cubicBezTo>
                  <a:cubicBezTo>
                    <a:pt x="24058" y="19441"/>
                    <a:pt x="24117" y="19112"/>
                    <a:pt x="23923" y="18960"/>
                  </a:cubicBezTo>
                  <a:cubicBezTo>
                    <a:pt x="23813" y="18871"/>
                    <a:pt x="23661" y="18871"/>
                    <a:pt x="23517" y="18867"/>
                  </a:cubicBezTo>
                  <a:cubicBezTo>
                    <a:pt x="20535" y="18808"/>
                    <a:pt x="17739" y="17262"/>
                    <a:pt x="15588" y="15196"/>
                  </a:cubicBezTo>
                  <a:cubicBezTo>
                    <a:pt x="14228" y="13890"/>
                    <a:pt x="13045" y="12298"/>
                    <a:pt x="12686" y="10448"/>
                  </a:cubicBezTo>
                  <a:cubicBezTo>
                    <a:pt x="12450" y="9206"/>
                    <a:pt x="12597" y="7922"/>
                    <a:pt x="13108" y="6765"/>
                  </a:cubicBezTo>
                  <a:lnTo>
                    <a:pt x="13108" y="6765"/>
                  </a:lnTo>
                  <a:cubicBezTo>
                    <a:pt x="13096" y="6794"/>
                    <a:pt x="13145" y="6806"/>
                    <a:pt x="13233" y="6806"/>
                  </a:cubicBezTo>
                  <a:cubicBezTo>
                    <a:pt x="13591" y="6806"/>
                    <a:pt x="14590" y="6608"/>
                    <a:pt x="14701" y="6540"/>
                  </a:cubicBezTo>
                  <a:cubicBezTo>
                    <a:pt x="16497" y="5501"/>
                    <a:pt x="15094" y="2223"/>
                    <a:pt x="14439" y="879"/>
                  </a:cubicBezTo>
                  <a:cubicBezTo>
                    <a:pt x="14300" y="596"/>
                    <a:pt x="14135" y="309"/>
                    <a:pt x="13865" y="144"/>
                  </a:cubicBezTo>
                  <a:cubicBezTo>
                    <a:pt x="13690" y="40"/>
                    <a:pt x="13495" y="1"/>
                    <a:pt x="13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65"/>
            <p:cNvSpPr/>
            <p:nvPr/>
          </p:nvSpPr>
          <p:spPr>
            <a:xfrm>
              <a:off x="5987381" y="3412060"/>
              <a:ext cx="48990" cy="347393"/>
            </a:xfrm>
            <a:custGeom>
              <a:avLst/>
              <a:gdLst/>
              <a:ahLst/>
              <a:cxnLst/>
              <a:rect l="l" t="t" r="r" b="b"/>
              <a:pathLst>
                <a:path w="3151" h="22344" extrusionOk="0">
                  <a:moveTo>
                    <a:pt x="3020" y="0"/>
                  </a:moveTo>
                  <a:cubicBezTo>
                    <a:pt x="2981" y="0"/>
                    <a:pt x="2944" y="22"/>
                    <a:pt x="2928" y="73"/>
                  </a:cubicBezTo>
                  <a:cubicBezTo>
                    <a:pt x="584" y="7157"/>
                    <a:pt x="1" y="14812"/>
                    <a:pt x="854" y="22221"/>
                  </a:cubicBezTo>
                  <a:lnTo>
                    <a:pt x="1251" y="22344"/>
                  </a:lnTo>
                  <a:cubicBezTo>
                    <a:pt x="377" y="14858"/>
                    <a:pt x="1112" y="7410"/>
                    <a:pt x="3127" y="145"/>
                  </a:cubicBezTo>
                  <a:cubicBezTo>
                    <a:pt x="3150" y="60"/>
                    <a:pt x="3083" y="0"/>
                    <a:pt x="3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65"/>
            <p:cNvSpPr/>
            <p:nvPr/>
          </p:nvSpPr>
          <p:spPr>
            <a:xfrm>
              <a:off x="6016019" y="3465978"/>
              <a:ext cx="177008" cy="304047"/>
            </a:xfrm>
            <a:custGeom>
              <a:avLst/>
              <a:gdLst/>
              <a:ahLst/>
              <a:cxnLst/>
              <a:rect l="l" t="t" r="r" b="b"/>
              <a:pathLst>
                <a:path w="11385" h="19556" extrusionOk="0">
                  <a:moveTo>
                    <a:pt x="11236" y="1"/>
                  </a:moveTo>
                  <a:cubicBezTo>
                    <a:pt x="11211" y="1"/>
                    <a:pt x="11185" y="11"/>
                    <a:pt x="11161" y="35"/>
                  </a:cubicBezTo>
                  <a:cubicBezTo>
                    <a:pt x="6067" y="5489"/>
                    <a:pt x="2332" y="12193"/>
                    <a:pt x="0" y="19281"/>
                  </a:cubicBezTo>
                  <a:lnTo>
                    <a:pt x="313" y="19556"/>
                  </a:lnTo>
                  <a:cubicBezTo>
                    <a:pt x="2653" y="12395"/>
                    <a:pt x="6443" y="5941"/>
                    <a:pt x="11313" y="187"/>
                  </a:cubicBezTo>
                  <a:cubicBezTo>
                    <a:pt x="11384" y="106"/>
                    <a:pt x="11317" y="1"/>
                    <a:pt x="11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6" name="Google Shape;2646;p65"/>
          <p:cNvGrpSpPr/>
          <p:nvPr/>
        </p:nvGrpSpPr>
        <p:grpSpPr>
          <a:xfrm>
            <a:off x="8168539" y="-89613"/>
            <a:ext cx="1041294" cy="1334753"/>
            <a:chOff x="4949927" y="1084708"/>
            <a:chExt cx="1041294" cy="1334753"/>
          </a:xfrm>
        </p:grpSpPr>
        <p:sp>
          <p:nvSpPr>
            <p:cNvPr id="2647" name="Google Shape;2647;p65"/>
            <p:cNvSpPr/>
            <p:nvPr/>
          </p:nvSpPr>
          <p:spPr>
            <a:xfrm>
              <a:off x="4987754" y="1084708"/>
              <a:ext cx="471058" cy="1163746"/>
            </a:xfrm>
            <a:custGeom>
              <a:avLst/>
              <a:gdLst/>
              <a:ahLst/>
              <a:cxnLst/>
              <a:rect l="l" t="t" r="r" b="b"/>
              <a:pathLst>
                <a:path w="30298" h="74851" extrusionOk="0">
                  <a:moveTo>
                    <a:pt x="18491" y="1"/>
                  </a:moveTo>
                  <a:cubicBezTo>
                    <a:pt x="18339" y="1"/>
                    <a:pt x="18184" y="18"/>
                    <a:pt x="18026" y="54"/>
                  </a:cubicBezTo>
                  <a:cubicBezTo>
                    <a:pt x="15639" y="599"/>
                    <a:pt x="13903" y="4004"/>
                    <a:pt x="12902" y="7202"/>
                  </a:cubicBezTo>
                  <a:cubicBezTo>
                    <a:pt x="11647" y="11236"/>
                    <a:pt x="11702" y="16305"/>
                    <a:pt x="10819" y="20652"/>
                  </a:cubicBezTo>
                  <a:cubicBezTo>
                    <a:pt x="10055" y="24420"/>
                    <a:pt x="8792" y="27157"/>
                    <a:pt x="10038" y="31927"/>
                  </a:cubicBezTo>
                  <a:cubicBezTo>
                    <a:pt x="10464" y="33549"/>
                    <a:pt x="11039" y="35104"/>
                    <a:pt x="11702" y="36599"/>
                  </a:cubicBezTo>
                  <a:cubicBezTo>
                    <a:pt x="10690" y="35714"/>
                    <a:pt x="9607" y="35262"/>
                    <a:pt x="8597" y="35262"/>
                  </a:cubicBezTo>
                  <a:cubicBezTo>
                    <a:pt x="7253" y="35262"/>
                    <a:pt x="6039" y="36061"/>
                    <a:pt x="5294" y="37706"/>
                  </a:cubicBezTo>
                  <a:cubicBezTo>
                    <a:pt x="5061" y="38213"/>
                    <a:pt x="4922" y="38817"/>
                    <a:pt x="4724" y="39362"/>
                  </a:cubicBezTo>
                  <a:cubicBezTo>
                    <a:pt x="4339" y="40418"/>
                    <a:pt x="3815" y="40925"/>
                    <a:pt x="3152" y="41491"/>
                  </a:cubicBezTo>
                  <a:cubicBezTo>
                    <a:pt x="2493" y="42057"/>
                    <a:pt x="1940" y="42796"/>
                    <a:pt x="1559" y="43869"/>
                  </a:cubicBezTo>
                  <a:cubicBezTo>
                    <a:pt x="816" y="45969"/>
                    <a:pt x="1226" y="48845"/>
                    <a:pt x="1162" y="51388"/>
                  </a:cubicBezTo>
                  <a:cubicBezTo>
                    <a:pt x="1095" y="54198"/>
                    <a:pt x="1" y="56449"/>
                    <a:pt x="296" y="59440"/>
                  </a:cubicBezTo>
                  <a:cubicBezTo>
                    <a:pt x="516" y="61709"/>
                    <a:pt x="1965" y="63381"/>
                    <a:pt x="2400" y="65629"/>
                  </a:cubicBezTo>
                  <a:cubicBezTo>
                    <a:pt x="3173" y="69591"/>
                    <a:pt x="5023" y="72616"/>
                    <a:pt x="7444" y="73989"/>
                  </a:cubicBezTo>
                  <a:cubicBezTo>
                    <a:pt x="8556" y="74620"/>
                    <a:pt x="9654" y="74850"/>
                    <a:pt x="10729" y="74850"/>
                  </a:cubicBezTo>
                  <a:cubicBezTo>
                    <a:pt x="12403" y="74850"/>
                    <a:pt x="14021" y="74292"/>
                    <a:pt x="15546" y="73816"/>
                  </a:cubicBezTo>
                  <a:cubicBezTo>
                    <a:pt x="17857" y="73098"/>
                    <a:pt x="20104" y="72156"/>
                    <a:pt x="22174" y="70694"/>
                  </a:cubicBezTo>
                  <a:cubicBezTo>
                    <a:pt x="22174" y="70694"/>
                    <a:pt x="27480" y="59771"/>
                    <a:pt x="27092" y="59771"/>
                  </a:cubicBezTo>
                  <a:cubicBezTo>
                    <a:pt x="27086" y="59771"/>
                    <a:pt x="27079" y="59773"/>
                    <a:pt x="27070" y="59778"/>
                  </a:cubicBezTo>
                  <a:cubicBezTo>
                    <a:pt x="29554" y="53011"/>
                    <a:pt x="30298" y="44418"/>
                    <a:pt x="30226" y="35644"/>
                  </a:cubicBezTo>
                  <a:cubicBezTo>
                    <a:pt x="30188" y="30905"/>
                    <a:pt x="30070" y="25920"/>
                    <a:pt x="29018" y="20998"/>
                  </a:cubicBezTo>
                  <a:cubicBezTo>
                    <a:pt x="27970" y="16077"/>
                    <a:pt x="26027" y="11536"/>
                    <a:pt x="23974" y="7269"/>
                  </a:cubicBezTo>
                  <a:cubicBezTo>
                    <a:pt x="22447" y="4080"/>
                    <a:pt x="20827" y="1"/>
                    <a:pt x="18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65"/>
            <p:cNvSpPr/>
            <p:nvPr/>
          </p:nvSpPr>
          <p:spPr>
            <a:xfrm>
              <a:off x="5167981" y="1840378"/>
              <a:ext cx="199024" cy="228704"/>
            </a:xfrm>
            <a:custGeom>
              <a:avLst/>
              <a:gdLst/>
              <a:ahLst/>
              <a:cxnLst/>
              <a:rect l="l" t="t" r="r" b="b"/>
              <a:pathLst>
                <a:path w="12801" h="14710" extrusionOk="0">
                  <a:moveTo>
                    <a:pt x="4144" y="1"/>
                  </a:moveTo>
                  <a:cubicBezTo>
                    <a:pt x="3224" y="824"/>
                    <a:pt x="2235" y="1471"/>
                    <a:pt x="1331" y="2290"/>
                  </a:cubicBezTo>
                  <a:cubicBezTo>
                    <a:pt x="1018" y="2565"/>
                    <a:pt x="727" y="2861"/>
                    <a:pt x="457" y="3177"/>
                  </a:cubicBezTo>
                  <a:cubicBezTo>
                    <a:pt x="427" y="3211"/>
                    <a:pt x="402" y="3245"/>
                    <a:pt x="372" y="3279"/>
                  </a:cubicBezTo>
                  <a:cubicBezTo>
                    <a:pt x="313" y="3351"/>
                    <a:pt x="262" y="3427"/>
                    <a:pt x="212" y="3507"/>
                  </a:cubicBezTo>
                  <a:cubicBezTo>
                    <a:pt x="161" y="3591"/>
                    <a:pt x="119" y="3680"/>
                    <a:pt x="85" y="3773"/>
                  </a:cubicBezTo>
                  <a:cubicBezTo>
                    <a:pt x="26" y="3934"/>
                    <a:pt x="0" y="4107"/>
                    <a:pt x="0" y="4276"/>
                  </a:cubicBezTo>
                  <a:cubicBezTo>
                    <a:pt x="5" y="4424"/>
                    <a:pt x="17" y="4571"/>
                    <a:pt x="43" y="4715"/>
                  </a:cubicBezTo>
                  <a:cubicBezTo>
                    <a:pt x="136" y="5294"/>
                    <a:pt x="402" y="5877"/>
                    <a:pt x="752" y="6417"/>
                  </a:cubicBezTo>
                  <a:cubicBezTo>
                    <a:pt x="1111" y="6967"/>
                    <a:pt x="1530" y="7474"/>
                    <a:pt x="1998" y="7934"/>
                  </a:cubicBezTo>
                  <a:cubicBezTo>
                    <a:pt x="2108" y="8048"/>
                    <a:pt x="2222" y="8162"/>
                    <a:pt x="2336" y="8268"/>
                  </a:cubicBezTo>
                  <a:cubicBezTo>
                    <a:pt x="2565" y="8483"/>
                    <a:pt x="2788" y="8682"/>
                    <a:pt x="3004" y="8863"/>
                  </a:cubicBezTo>
                  <a:cubicBezTo>
                    <a:pt x="3109" y="8952"/>
                    <a:pt x="3215" y="9037"/>
                    <a:pt x="3316" y="9117"/>
                  </a:cubicBezTo>
                  <a:cubicBezTo>
                    <a:pt x="3616" y="9362"/>
                    <a:pt x="3878" y="9556"/>
                    <a:pt x="4073" y="9700"/>
                  </a:cubicBezTo>
                  <a:cubicBezTo>
                    <a:pt x="4482" y="9995"/>
                    <a:pt x="4892" y="10266"/>
                    <a:pt x="5306" y="10519"/>
                  </a:cubicBezTo>
                  <a:cubicBezTo>
                    <a:pt x="5509" y="10646"/>
                    <a:pt x="5716" y="10769"/>
                    <a:pt x="5923" y="10883"/>
                  </a:cubicBezTo>
                  <a:cubicBezTo>
                    <a:pt x="6337" y="11119"/>
                    <a:pt x="6751" y="11343"/>
                    <a:pt x="7165" y="11563"/>
                  </a:cubicBezTo>
                  <a:cubicBezTo>
                    <a:pt x="7786" y="11892"/>
                    <a:pt x="8407" y="12209"/>
                    <a:pt x="9028" y="12555"/>
                  </a:cubicBezTo>
                  <a:cubicBezTo>
                    <a:pt x="9053" y="12568"/>
                    <a:pt x="9091" y="12589"/>
                    <a:pt x="9138" y="12606"/>
                  </a:cubicBezTo>
                  <a:cubicBezTo>
                    <a:pt x="9416" y="12737"/>
                    <a:pt x="10029" y="12999"/>
                    <a:pt x="10680" y="13303"/>
                  </a:cubicBezTo>
                  <a:cubicBezTo>
                    <a:pt x="10789" y="13354"/>
                    <a:pt x="10899" y="13409"/>
                    <a:pt x="11009" y="13459"/>
                  </a:cubicBezTo>
                  <a:cubicBezTo>
                    <a:pt x="11225" y="13565"/>
                    <a:pt x="11440" y="13675"/>
                    <a:pt x="11643" y="13785"/>
                  </a:cubicBezTo>
                  <a:cubicBezTo>
                    <a:pt x="12150" y="14059"/>
                    <a:pt x="12572" y="14338"/>
                    <a:pt x="12737" y="14575"/>
                  </a:cubicBezTo>
                  <a:cubicBezTo>
                    <a:pt x="12766" y="14613"/>
                    <a:pt x="12788" y="14659"/>
                    <a:pt x="12800" y="14710"/>
                  </a:cubicBezTo>
                  <a:cubicBezTo>
                    <a:pt x="12657" y="14118"/>
                    <a:pt x="12513" y="13531"/>
                    <a:pt x="12361" y="12965"/>
                  </a:cubicBezTo>
                  <a:cubicBezTo>
                    <a:pt x="12251" y="12551"/>
                    <a:pt x="12133" y="12133"/>
                    <a:pt x="12019" y="11715"/>
                  </a:cubicBezTo>
                  <a:cubicBezTo>
                    <a:pt x="11279" y="10811"/>
                    <a:pt x="10540" y="9911"/>
                    <a:pt x="9805" y="9007"/>
                  </a:cubicBezTo>
                  <a:cubicBezTo>
                    <a:pt x="8584" y="7516"/>
                    <a:pt x="7338" y="6054"/>
                    <a:pt x="6223" y="4314"/>
                  </a:cubicBezTo>
                  <a:cubicBezTo>
                    <a:pt x="5585" y="3317"/>
                    <a:pt x="5036" y="2261"/>
                    <a:pt x="4580" y="1167"/>
                  </a:cubicBezTo>
                  <a:cubicBezTo>
                    <a:pt x="4423" y="782"/>
                    <a:pt x="4275" y="393"/>
                    <a:pt x="4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65"/>
            <p:cNvSpPr/>
            <p:nvPr/>
          </p:nvSpPr>
          <p:spPr>
            <a:xfrm>
              <a:off x="5320284" y="1457832"/>
              <a:ext cx="93814" cy="559508"/>
            </a:xfrm>
            <a:custGeom>
              <a:avLst/>
              <a:gdLst/>
              <a:ahLst/>
              <a:cxnLst/>
              <a:rect l="l" t="t" r="r" b="b"/>
              <a:pathLst>
                <a:path w="6034" h="35987" extrusionOk="0">
                  <a:moveTo>
                    <a:pt x="1530" y="0"/>
                  </a:moveTo>
                  <a:cubicBezTo>
                    <a:pt x="1496" y="0"/>
                    <a:pt x="1463" y="5"/>
                    <a:pt x="1429" y="16"/>
                  </a:cubicBezTo>
                  <a:cubicBezTo>
                    <a:pt x="1226" y="79"/>
                    <a:pt x="1158" y="345"/>
                    <a:pt x="1061" y="599"/>
                  </a:cubicBezTo>
                  <a:cubicBezTo>
                    <a:pt x="934" y="932"/>
                    <a:pt x="829" y="1270"/>
                    <a:pt x="740" y="1617"/>
                  </a:cubicBezTo>
                  <a:cubicBezTo>
                    <a:pt x="558" y="2331"/>
                    <a:pt x="432" y="3099"/>
                    <a:pt x="318" y="3877"/>
                  </a:cubicBezTo>
                  <a:cubicBezTo>
                    <a:pt x="220" y="4553"/>
                    <a:pt x="144" y="5241"/>
                    <a:pt x="94" y="5951"/>
                  </a:cubicBezTo>
                  <a:cubicBezTo>
                    <a:pt x="39" y="6656"/>
                    <a:pt x="9" y="7374"/>
                    <a:pt x="5" y="8109"/>
                  </a:cubicBezTo>
                  <a:cubicBezTo>
                    <a:pt x="1" y="9288"/>
                    <a:pt x="64" y="10479"/>
                    <a:pt x="174" y="11683"/>
                  </a:cubicBezTo>
                  <a:cubicBezTo>
                    <a:pt x="284" y="12883"/>
                    <a:pt x="440" y="14095"/>
                    <a:pt x="609" y="15312"/>
                  </a:cubicBezTo>
                  <a:cubicBezTo>
                    <a:pt x="723" y="16119"/>
                    <a:pt x="846" y="16926"/>
                    <a:pt x="972" y="17737"/>
                  </a:cubicBezTo>
                  <a:cubicBezTo>
                    <a:pt x="1091" y="18506"/>
                    <a:pt x="1209" y="19270"/>
                    <a:pt x="1327" y="20039"/>
                  </a:cubicBezTo>
                  <a:cubicBezTo>
                    <a:pt x="1450" y="20808"/>
                    <a:pt x="1572" y="21577"/>
                    <a:pt x="1699" y="22341"/>
                  </a:cubicBezTo>
                  <a:cubicBezTo>
                    <a:pt x="1762" y="22726"/>
                    <a:pt x="1826" y="23110"/>
                    <a:pt x="1889" y="23490"/>
                  </a:cubicBezTo>
                  <a:cubicBezTo>
                    <a:pt x="2218" y="25408"/>
                    <a:pt x="2578" y="27313"/>
                    <a:pt x="2996" y="29214"/>
                  </a:cubicBezTo>
                  <a:cubicBezTo>
                    <a:pt x="3080" y="29590"/>
                    <a:pt x="3165" y="29971"/>
                    <a:pt x="3253" y="30351"/>
                  </a:cubicBezTo>
                  <a:cubicBezTo>
                    <a:pt x="3427" y="31107"/>
                    <a:pt x="3617" y="31863"/>
                    <a:pt x="3815" y="32615"/>
                  </a:cubicBezTo>
                  <a:cubicBezTo>
                    <a:pt x="3912" y="32991"/>
                    <a:pt x="4014" y="33367"/>
                    <a:pt x="4119" y="33743"/>
                  </a:cubicBezTo>
                  <a:cubicBezTo>
                    <a:pt x="4331" y="34491"/>
                    <a:pt x="4555" y="35238"/>
                    <a:pt x="4791" y="35986"/>
                  </a:cubicBezTo>
                  <a:cubicBezTo>
                    <a:pt x="4821" y="35919"/>
                    <a:pt x="4850" y="35855"/>
                    <a:pt x="4880" y="35792"/>
                  </a:cubicBezTo>
                  <a:lnTo>
                    <a:pt x="4892" y="35766"/>
                  </a:lnTo>
                  <a:cubicBezTo>
                    <a:pt x="4871" y="35703"/>
                    <a:pt x="4867" y="35631"/>
                    <a:pt x="4884" y="35564"/>
                  </a:cubicBezTo>
                  <a:cubicBezTo>
                    <a:pt x="4952" y="35192"/>
                    <a:pt x="5023" y="34816"/>
                    <a:pt x="5095" y="34440"/>
                  </a:cubicBezTo>
                  <a:cubicBezTo>
                    <a:pt x="5454" y="30482"/>
                    <a:pt x="5775" y="26519"/>
                    <a:pt x="5919" y="22422"/>
                  </a:cubicBezTo>
                  <a:cubicBezTo>
                    <a:pt x="5974" y="20753"/>
                    <a:pt x="6003" y="19067"/>
                    <a:pt x="6020" y="17378"/>
                  </a:cubicBezTo>
                  <a:cubicBezTo>
                    <a:pt x="6025" y="16816"/>
                    <a:pt x="6033" y="16254"/>
                    <a:pt x="6033" y="15688"/>
                  </a:cubicBezTo>
                  <a:cubicBezTo>
                    <a:pt x="6033" y="14949"/>
                    <a:pt x="6012" y="14201"/>
                    <a:pt x="5991" y="13445"/>
                  </a:cubicBezTo>
                  <a:cubicBezTo>
                    <a:pt x="5974" y="12718"/>
                    <a:pt x="5953" y="11992"/>
                    <a:pt x="5944" y="11278"/>
                  </a:cubicBezTo>
                  <a:cubicBezTo>
                    <a:pt x="5940" y="10792"/>
                    <a:pt x="5944" y="10306"/>
                    <a:pt x="5957" y="9833"/>
                  </a:cubicBezTo>
                  <a:cubicBezTo>
                    <a:pt x="5813" y="9415"/>
                    <a:pt x="5670" y="9001"/>
                    <a:pt x="5522" y="8591"/>
                  </a:cubicBezTo>
                  <a:cubicBezTo>
                    <a:pt x="5083" y="7358"/>
                    <a:pt x="4618" y="6149"/>
                    <a:pt x="4136" y="4967"/>
                  </a:cubicBezTo>
                  <a:cubicBezTo>
                    <a:pt x="3718" y="3936"/>
                    <a:pt x="3291" y="2905"/>
                    <a:pt x="2831" y="1912"/>
                  </a:cubicBezTo>
                  <a:cubicBezTo>
                    <a:pt x="2525" y="1244"/>
                    <a:pt x="2065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65"/>
            <p:cNvSpPr/>
            <p:nvPr/>
          </p:nvSpPr>
          <p:spPr>
            <a:xfrm>
              <a:off x="5170546" y="1522230"/>
              <a:ext cx="185808" cy="382406"/>
            </a:xfrm>
            <a:custGeom>
              <a:avLst/>
              <a:gdLst/>
              <a:ahLst/>
              <a:cxnLst/>
              <a:rect l="l" t="t" r="r" b="b"/>
              <a:pathLst>
                <a:path w="11951" h="24596" extrusionOk="0">
                  <a:moveTo>
                    <a:pt x="1183" y="1"/>
                  </a:moveTo>
                  <a:cubicBezTo>
                    <a:pt x="765" y="1"/>
                    <a:pt x="387" y="209"/>
                    <a:pt x="59" y="558"/>
                  </a:cubicBezTo>
                  <a:cubicBezTo>
                    <a:pt x="42" y="575"/>
                    <a:pt x="21" y="592"/>
                    <a:pt x="0" y="601"/>
                  </a:cubicBezTo>
                  <a:cubicBezTo>
                    <a:pt x="275" y="2687"/>
                    <a:pt x="735" y="4749"/>
                    <a:pt x="1377" y="6760"/>
                  </a:cubicBezTo>
                  <a:cubicBezTo>
                    <a:pt x="2387" y="9962"/>
                    <a:pt x="3764" y="12936"/>
                    <a:pt x="5306" y="15631"/>
                  </a:cubicBezTo>
                  <a:lnTo>
                    <a:pt x="5352" y="15711"/>
                  </a:lnTo>
                  <a:cubicBezTo>
                    <a:pt x="5783" y="16463"/>
                    <a:pt x="6231" y="17194"/>
                    <a:pt x="6692" y="17904"/>
                  </a:cubicBezTo>
                  <a:cubicBezTo>
                    <a:pt x="7148" y="18609"/>
                    <a:pt x="7617" y="19293"/>
                    <a:pt x="8090" y="19952"/>
                  </a:cubicBezTo>
                  <a:cubicBezTo>
                    <a:pt x="8723" y="20831"/>
                    <a:pt x="9370" y="21663"/>
                    <a:pt x="10016" y="22436"/>
                  </a:cubicBezTo>
                  <a:cubicBezTo>
                    <a:pt x="10662" y="23209"/>
                    <a:pt x="11313" y="23936"/>
                    <a:pt x="11951" y="24595"/>
                  </a:cubicBezTo>
                  <a:cubicBezTo>
                    <a:pt x="11731" y="23552"/>
                    <a:pt x="11520" y="22504"/>
                    <a:pt x="11326" y="21452"/>
                  </a:cubicBezTo>
                  <a:cubicBezTo>
                    <a:pt x="11275" y="21207"/>
                    <a:pt x="11220" y="20962"/>
                    <a:pt x="11174" y="20717"/>
                  </a:cubicBezTo>
                  <a:cubicBezTo>
                    <a:pt x="10776" y="18761"/>
                    <a:pt x="10443" y="16788"/>
                    <a:pt x="10168" y="14824"/>
                  </a:cubicBezTo>
                  <a:cubicBezTo>
                    <a:pt x="10151" y="14706"/>
                    <a:pt x="10113" y="14330"/>
                    <a:pt x="10063" y="13827"/>
                  </a:cubicBezTo>
                  <a:cubicBezTo>
                    <a:pt x="9944" y="13033"/>
                    <a:pt x="9834" y="12243"/>
                    <a:pt x="9729" y="11453"/>
                  </a:cubicBezTo>
                  <a:cubicBezTo>
                    <a:pt x="9627" y="10663"/>
                    <a:pt x="9530" y="9877"/>
                    <a:pt x="9446" y="9096"/>
                  </a:cubicBezTo>
                  <a:cubicBezTo>
                    <a:pt x="8935" y="8762"/>
                    <a:pt x="8445" y="8399"/>
                    <a:pt x="7980" y="8002"/>
                  </a:cubicBezTo>
                  <a:cubicBezTo>
                    <a:pt x="7824" y="7867"/>
                    <a:pt x="7663" y="7723"/>
                    <a:pt x="7503" y="7579"/>
                  </a:cubicBezTo>
                  <a:cubicBezTo>
                    <a:pt x="7013" y="7123"/>
                    <a:pt x="6544" y="6641"/>
                    <a:pt x="6104" y="6139"/>
                  </a:cubicBezTo>
                  <a:cubicBezTo>
                    <a:pt x="5800" y="5792"/>
                    <a:pt x="5504" y="5429"/>
                    <a:pt x="5213" y="5049"/>
                  </a:cubicBezTo>
                  <a:cubicBezTo>
                    <a:pt x="4922" y="4669"/>
                    <a:pt x="4634" y="4272"/>
                    <a:pt x="4360" y="3862"/>
                  </a:cubicBezTo>
                  <a:cubicBezTo>
                    <a:pt x="3642" y="2793"/>
                    <a:pt x="2991" y="1682"/>
                    <a:pt x="2425" y="533"/>
                  </a:cubicBezTo>
                  <a:cubicBezTo>
                    <a:pt x="2404" y="495"/>
                    <a:pt x="2264" y="436"/>
                    <a:pt x="2235" y="419"/>
                  </a:cubicBezTo>
                  <a:cubicBezTo>
                    <a:pt x="2125" y="343"/>
                    <a:pt x="2011" y="258"/>
                    <a:pt x="1901" y="199"/>
                  </a:cubicBezTo>
                  <a:cubicBezTo>
                    <a:pt x="1651" y="63"/>
                    <a:pt x="1411" y="1"/>
                    <a:pt x="1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65"/>
            <p:cNvSpPr/>
            <p:nvPr/>
          </p:nvSpPr>
          <p:spPr>
            <a:xfrm>
              <a:off x="5225771" y="1630674"/>
              <a:ext cx="76074" cy="124722"/>
            </a:xfrm>
            <a:custGeom>
              <a:avLst/>
              <a:gdLst/>
              <a:ahLst/>
              <a:cxnLst/>
              <a:rect l="l" t="t" r="r" b="b"/>
              <a:pathLst>
                <a:path w="4893" h="8022" extrusionOk="0">
                  <a:moveTo>
                    <a:pt x="841" y="0"/>
                  </a:moveTo>
                  <a:cubicBezTo>
                    <a:pt x="106" y="0"/>
                    <a:pt x="1" y="917"/>
                    <a:pt x="330" y="2057"/>
                  </a:cubicBezTo>
                  <a:cubicBezTo>
                    <a:pt x="841" y="3819"/>
                    <a:pt x="1834" y="5441"/>
                    <a:pt x="2726" y="6759"/>
                  </a:cubicBezTo>
                  <a:cubicBezTo>
                    <a:pt x="3017" y="7190"/>
                    <a:pt x="3325" y="7621"/>
                    <a:pt x="3668" y="7858"/>
                  </a:cubicBezTo>
                  <a:cubicBezTo>
                    <a:pt x="3822" y="7963"/>
                    <a:pt x="3985" y="8022"/>
                    <a:pt x="4135" y="8022"/>
                  </a:cubicBezTo>
                  <a:cubicBezTo>
                    <a:pt x="4324" y="8022"/>
                    <a:pt x="4493" y="7929"/>
                    <a:pt x="4601" y="7718"/>
                  </a:cubicBezTo>
                  <a:cubicBezTo>
                    <a:pt x="4893" y="7152"/>
                    <a:pt x="4631" y="6100"/>
                    <a:pt x="4322" y="5289"/>
                  </a:cubicBezTo>
                  <a:cubicBezTo>
                    <a:pt x="3676" y="3574"/>
                    <a:pt x="2865" y="1453"/>
                    <a:pt x="1758" y="423"/>
                  </a:cubicBezTo>
                  <a:cubicBezTo>
                    <a:pt x="1462" y="152"/>
                    <a:pt x="1129" y="0"/>
                    <a:pt x="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65"/>
            <p:cNvSpPr/>
            <p:nvPr/>
          </p:nvSpPr>
          <p:spPr>
            <a:xfrm>
              <a:off x="5405344" y="1617474"/>
              <a:ext cx="27333" cy="341936"/>
            </a:xfrm>
            <a:custGeom>
              <a:avLst/>
              <a:gdLst/>
              <a:ahLst/>
              <a:cxnLst/>
              <a:rect l="l" t="t" r="r" b="b"/>
              <a:pathLst>
                <a:path w="1758" h="21993" extrusionOk="0">
                  <a:moveTo>
                    <a:pt x="630" y="0"/>
                  </a:moveTo>
                  <a:lnTo>
                    <a:pt x="630" y="0"/>
                  </a:lnTo>
                  <a:cubicBezTo>
                    <a:pt x="685" y="777"/>
                    <a:pt x="714" y="1559"/>
                    <a:pt x="723" y="2336"/>
                  </a:cubicBezTo>
                  <a:cubicBezTo>
                    <a:pt x="739" y="3637"/>
                    <a:pt x="710" y="4926"/>
                    <a:pt x="706" y="6172"/>
                  </a:cubicBezTo>
                  <a:cubicBezTo>
                    <a:pt x="706" y="8369"/>
                    <a:pt x="663" y="10553"/>
                    <a:pt x="579" y="12720"/>
                  </a:cubicBezTo>
                  <a:cubicBezTo>
                    <a:pt x="465" y="15829"/>
                    <a:pt x="287" y="18955"/>
                    <a:pt x="0" y="21992"/>
                  </a:cubicBezTo>
                  <a:cubicBezTo>
                    <a:pt x="418" y="19500"/>
                    <a:pt x="773" y="16957"/>
                    <a:pt x="1044" y="14355"/>
                  </a:cubicBezTo>
                  <a:cubicBezTo>
                    <a:pt x="1272" y="12221"/>
                    <a:pt x="1403" y="10046"/>
                    <a:pt x="1525" y="7866"/>
                  </a:cubicBezTo>
                  <a:lnTo>
                    <a:pt x="1597" y="6556"/>
                  </a:lnTo>
                  <a:cubicBezTo>
                    <a:pt x="1648" y="5686"/>
                    <a:pt x="1698" y="4816"/>
                    <a:pt x="1758" y="3946"/>
                  </a:cubicBezTo>
                  <a:cubicBezTo>
                    <a:pt x="1711" y="3650"/>
                    <a:pt x="1665" y="3358"/>
                    <a:pt x="1610" y="3063"/>
                  </a:cubicBezTo>
                  <a:cubicBezTo>
                    <a:pt x="1453" y="2543"/>
                    <a:pt x="1293" y="2028"/>
                    <a:pt x="1128" y="1521"/>
                  </a:cubicBezTo>
                  <a:cubicBezTo>
                    <a:pt x="963" y="1010"/>
                    <a:pt x="799" y="503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65"/>
            <p:cNvSpPr/>
            <p:nvPr/>
          </p:nvSpPr>
          <p:spPr>
            <a:xfrm>
              <a:off x="5217033" y="1754214"/>
              <a:ext cx="136305" cy="262924"/>
            </a:xfrm>
            <a:custGeom>
              <a:avLst/>
              <a:gdLst/>
              <a:ahLst/>
              <a:cxnLst/>
              <a:rect l="l" t="t" r="r" b="b"/>
              <a:pathLst>
                <a:path w="8767" h="16911" extrusionOk="0">
                  <a:moveTo>
                    <a:pt x="326" y="0"/>
                  </a:moveTo>
                  <a:cubicBezTo>
                    <a:pt x="1" y="3950"/>
                    <a:pt x="1855" y="7951"/>
                    <a:pt x="3904" y="10806"/>
                  </a:cubicBezTo>
                  <a:cubicBezTo>
                    <a:pt x="4289" y="11347"/>
                    <a:pt x="4686" y="11875"/>
                    <a:pt x="5087" y="12395"/>
                  </a:cubicBezTo>
                  <a:cubicBezTo>
                    <a:pt x="5886" y="13438"/>
                    <a:pt x="6705" y="14439"/>
                    <a:pt x="7529" y="15432"/>
                  </a:cubicBezTo>
                  <a:cubicBezTo>
                    <a:pt x="7939" y="15926"/>
                    <a:pt x="8353" y="16416"/>
                    <a:pt x="8767" y="16910"/>
                  </a:cubicBezTo>
                  <a:cubicBezTo>
                    <a:pt x="8631" y="16412"/>
                    <a:pt x="8496" y="15918"/>
                    <a:pt x="8369" y="15419"/>
                  </a:cubicBezTo>
                  <a:cubicBezTo>
                    <a:pt x="8243" y="14925"/>
                    <a:pt x="8120" y="14426"/>
                    <a:pt x="8019" y="13932"/>
                  </a:cubicBezTo>
                  <a:cubicBezTo>
                    <a:pt x="5940" y="10143"/>
                    <a:pt x="3858" y="6358"/>
                    <a:pt x="1771" y="2569"/>
                  </a:cubicBezTo>
                  <a:cubicBezTo>
                    <a:pt x="1306" y="1724"/>
                    <a:pt x="820" y="870"/>
                    <a:pt x="3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65"/>
            <p:cNvSpPr/>
            <p:nvPr/>
          </p:nvSpPr>
          <p:spPr>
            <a:xfrm>
              <a:off x="5209617" y="1486673"/>
              <a:ext cx="107402" cy="173634"/>
            </a:xfrm>
            <a:custGeom>
              <a:avLst/>
              <a:gdLst/>
              <a:ahLst/>
              <a:cxnLst/>
              <a:rect l="l" t="t" r="r" b="b"/>
              <a:pathLst>
                <a:path w="6908" h="11168" extrusionOk="0">
                  <a:moveTo>
                    <a:pt x="2036" y="1"/>
                  </a:moveTo>
                  <a:cubicBezTo>
                    <a:pt x="1958" y="1"/>
                    <a:pt x="1878" y="6"/>
                    <a:pt x="1800" y="19"/>
                  </a:cubicBezTo>
                  <a:cubicBezTo>
                    <a:pt x="1589" y="53"/>
                    <a:pt x="1390" y="133"/>
                    <a:pt x="1213" y="256"/>
                  </a:cubicBezTo>
                  <a:cubicBezTo>
                    <a:pt x="1048" y="370"/>
                    <a:pt x="905" y="514"/>
                    <a:pt x="795" y="683"/>
                  </a:cubicBezTo>
                  <a:cubicBezTo>
                    <a:pt x="626" y="932"/>
                    <a:pt x="503" y="1232"/>
                    <a:pt x="393" y="1549"/>
                  </a:cubicBezTo>
                  <a:cubicBezTo>
                    <a:pt x="322" y="1747"/>
                    <a:pt x="254" y="1946"/>
                    <a:pt x="182" y="2148"/>
                  </a:cubicBezTo>
                  <a:cubicBezTo>
                    <a:pt x="174" y="2182"/>
                    <a:pt x="94" y="2372"/>
                    <a:pt x="43" y="2520"/>
                  </a:cubicBezTo>
                  <a:cubicBezTo>
                    <a:pt x="18" y="2609"/>
                    <a:pt x="1" y="2685"/>
                    <a:pt x="9" y="2706"/>
                  </a:cubicBezTo>
                  <a:cubicBezTo>
                    <a:pt x="140" y="2951"/>
                    <a:pt x="267" y="3196"/>
                    <a:pt x="393" y="3428"/>
                  </a:cubicBezTo>
                  <a:cubicBezTo>
                    <a:pt x="1069" y="4675"/>
                    <a:pt x="1834" y="5870"/>
                    <a:pt x="2692" y="6998"/>
                  </a:cubicBezTo>
                  <a:cubicBezTo>
                    <a:pt x="2966" y="7357"/>
                    <a:pt x="3245" y="7703"/>
                    <a:pt x="3528" y="8037"/>
                  </a:cubicBezTo>
                  <a:cubicBezTo>
                    <a:pt x="4631" y="9321"/>
                    <a:pt x="5754" y="10179"/>
                    <a:pt x="6907" y="11167"/>
                  </a:cubicBezTo>
                  <a:cubicBezTo>
                    <a:pt x="6874" y="10821"/>
                    <a:pt x="6836" y="10475"/>
                    <a:pt x="6802" y="10132"/>
                  </a:cubicBezTo>
                  <a:cubicBezTo>
                    <a:pt x="6760" y="9676"/>
                    <a:pt x="6726" y="9224"/>
                    <a:pt x="6696" y="8772"/>
                  </a:cubicBezTo>
                  <a:cubicBezTo>
                    <a:pt x="6616" y="7446"/>
                    <a:pt x="6603" y="6115"/>
                    <a:pt x="6667" y="4789"/>
                  </a:cubicBezTo>
                  <a:cubicBezTo>
                    <a:pt x="6485" y="4560"/>
                    <a:pt x="6303" y="4324"/>
                    <a:pt x="6126" y="4075"/>
                  </a:cubicBezTo>
                  <a:cubicBezTo>
                    <a:pt x="5598" y="3335"/>
                    <a:pt x="5083" y="2537"/>
                    <a:pt x="4571" y="1794"/>
                  </a:cubicBezTo>
                  <a:lnTo>
                    <a:pt x="3803" y="691"/>
                  </a:lnTo>
                  <a:cubicBezTo>
                    <a:pt x="3790" y="691"/>
                    <a:pt x="3781" y="687"/>
                    <a:pt x="3773" y="683"/>
                  </a:cubicBezTo>
                  <a:cubicBezTo>
                    <a:pt x="3760" y="683"/>
                    <a:pt x="3752" y="678"/>
                    <a:pt x="3739" y="674"/>
                  </a:cubicBezTo>
                  <a:cubicBezTo>
                    <a:pt x="3735" y="674"/>
                    <a:pt x="3727" y="670"/>
                    <a:pt x="3722" y="666"/>
                  </a:cubicBezTo>
                  <a:cubicBezTo>
                    <a:pt x="3418" y="450"/>
                    <a:pt x="3089" y="273"/>
                    <a:pt x="2742" y="138"/>
                  </a:cubicBezTo>
                  <a:cubicBezTo>
                    <a:pt x="2539" y="57"/>
                    <a:pt x="2324" y="15"/>
                    <a:pt x="2109" y="2"/>
                  </a:cubicBezTo>
                  <a:cubicBezTo>
                    <a:pt x="2085" y="1"/>
                    <a:pt x="2060" y="1"/>
                    <a:pt x="20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65"/>
            <p:cNvSpPr/>
            <p:nvPr/>
          </p:nvSpPr>
          <p:spPr>
            <a:xfrm>
              <a:off x="5270641" y="1429987"/>
              <a:ext cx="73633" cy="127132"/>
            </a:xfrm>
            <a:custGeom>
              <a:avLst/>
              <a:gdLst/>
              <a:ahLst/>
              <a:cxnLst/>
              <a:rect l="l" t="t" r="r" b="b"/>
              <a:pathLst>
                <a:path w="4736" h="8177" extrusionOk="0">
                  <a:moveTo>
                    <a:pt x="4717" y="993"/>
                  </a:moveTo>
                  <a:cubicBezTo>
                    <a:pt x="4723" y="998"/>
                    <a:pt x="4730" y="1002"/>
                    <a:pt x="4736" y="1004"/>
                  </a:cubicBezTo>
                  <a:cubicBezTo>
                    <a:pt x="4731" y="1000"/>
                    <a:pt x="4727" y="995"/>
                    <a:pt x="4723" y="995"/>
                  </a:cubicBezTo>
                  <a:cubicBezTo>
                    <a:pt x="4721" y="995"/>
                    <a:pt x="4719" y="994"/>
                    <a:pt x="4717" y="993"/>
                  </a:cubicBezTo>
                  <a:close/>
                  <a:moveTo>
                    <a:pt x="2639" y="0"/>
                  </a:moveTo>
                  <a:cubicBezTo>
                    <a:pt x="2309" y="0"/>
                    <a:pt x="1984" y="85"/>
                    <a:pt x="1664" y="294"/>
                  </a:cubicBezTo>
                  <a:cubicBezTo>
                    <a:pt x="1335" y="510"/>
                    <a:pt x="1060" y="805"/>
                    <a:pt x="874" y="1156"/>
                  </a:cubicBezTo>
                  <a:cubicBezTo>
                    <a:pt x="668" y="1511"/>
                    <a:pt x="520" y="1925"/>
                    <a:pt x="397" y="2377"/>
                  </a:cubicBezTo>
                  <a:cubicBezTo>
                    <a:pt x="346" y="2563"/>
                    <a:pt x="300" y="2749"/>
                    <a:pt x="254" y="2943"/>
                  </a:cubicBezTo>
                  <a:cubicBezTo>
                    <a:pt x="165" y="3332"/>
                    <a:pt x="85" y="3741"/>
                    <a:pt x="0" y="4164"/>
                  </a:cubicBezTo>
                  <a:cubicBezTo>
                    <a:pt x="917" y="5469"/>
                    <a:pt x="1901" y="6753"/>
                    <a:pt x="2754" y="8177"/>
                  </a:cubicBezTo>
                  <a:cubicBezTo>
                    <a:pt x="2712" y="8101"/>
                    <a:pt x="2809" y="7408"/>
                    <a:pt x="2818" y="7302"/>
                  </a:cubicBezTo>
                  <a:cubicBezTo>
                    <a:pt x="2843" y="6986"/>
                    <a:pt x="2877" y="6673"/>
                    <a:pt x="2911" y="6356"/>
                  </a:cubicBezTo>
                  <a:cubicBezTo>
                    <a:pt x="2987" y="5735"/>
                    <a:pt x="3080" y="5127"/>
                    <a:pt x="3194" y="4531"/>
                  </a:cubicBezTo>
                  <a:cubicBezTo>
                    <a:pt x="3350" y="3724"/>
                    <a:pt x="3506" y="2905"/>
                    <a:pt x="3743" y="2178"/>
                  </a:cubicBezTo>
                  <a:cubicBezTo>
                    <a:pt x="3914" y="1647"/>
                    <a:pt x="4143" y="968"/>
                    <a:pt x="4571" y="968"/>
                  </a:cubicBezTo>
                  <a:cubicBezTo>
                    <a:pt x="4617" y="968"/>
                    <a:pt x="4665" y="976"/>
                    <a:pt x="4717" y="993"/>
                  </a:cubicBezTo>
                  <a:lnTo>
                    <a:pt x="4717" y="993"/>
                  </a:lnTo>
                  <a:cubicBezTo>
                    <a:pt x="4649" y="945"/>
                    <a:pt x="4553" y="778"/>
                    <a:pt x="4499" y="712"/>
                  </a:cubicBezTo>
                  <a:cubicBezTo>
                    <a:pt x="4406" y="594"/>
                    <a:pt x="4288" y="493"/>
                    <a:pt x="4157" y="421"/>
                  </a:cubicBezTo>
                  <a:cubicBezTo>
                    <a:pt x="3785" y="206"/>
                    <a:pt x="3418" y="108"/>
                    <a:pt x="3050" y="41"/>
                  </a:cubicBezTo>
                  <a:cubicBezTo>
                    <a:pt x="2912" y="15"/>
                    <a:pt x="2775" y="0"/>
                    <a:pt x="2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65"/>
            <p:cNvSpPr/>
            <p:nvPr/>
          </p:nvSpPr>
          <p:spPr>
            <a:xfrm>
              <a:off x="5062895" y="2029762"/>
              <a:ext cx="291236" cy="126541"/>
            </a:xfrm>
            <a:custGeom>
              <a:avLst/>
              <a:gdLst/>
              <a:ahLst/>
              <a:cxnLst/>
              <a:rect l="l" t="t" r="r" b="b"/>
              <a:pathLst>
                <a:path w="18732" h="8139" extrusionOk="0">
                  <a:moveTo>
                    <a:pt x="9908" y="1"/>
                  </a:moveTo>
                  <a:cubicBezTo>
                    <a:pt x="9843" y="1"/>
                    <a:pt x="9777" y="2"/>
                    <a:pt x="9712" y="3"/>
                  </a:cubicBezTo>
                  <a:cubicBezTo>
                    <a:pt x="9501" y="3"/>
                    <a:pt x="9298" y="15"/>
                    <a:pt x="9095" y="28"/>
                  </a:cubicBezTo>
                  <a:cubicBezTo>
                    <a:pt x="9121" y="231"/>
                    <a:pt x="9104" y="438"/>
                    <a:pt x="9036" y="632"/>
                  </a:cubicBezTo>
                  <a:cubicBezTo>
                    <a:pt x="8973" y="831"/>
                    <a:pt x="8876" y="1021"/>
                    <a:pt x="8753" y="1194"/>
                  </a:cubicBezTo>
                  <a:cubicBezTo>
                    <a:pt x="8673" y="1312"/>
                    <a:pt x="8584" y="1422"/>
                    <a:pt x="8491" y="1528"/>
                  </a:cubicBezTo>
                  <a:cubicBezTo>
                    <a:pt x="8445" y="1583"/>
                    <a:pt x="8394" y="1633"/>
                    <a:pt x="8348" y="1680"/>
                  </a:cubicBezTo>
                  <a:cubicBezTo>
                    <a:pt x="8246" y="1781"/>
                    <a:pt x="8149" y="1870"/>
                    <a:pt x="8052" y="1946"/>
                  </a:cubicBezTo>
                  <a:cubicBezTo>
                    <a:pt x="7959" y="2022"/>
                    <a:pt x="7866" y="2094"/>
                    <a:pt x="7782" y="2153"/>
                  </a:cubicBezTo>
                  <a:cubicBezTo>
                    <a:pt x="7685" y="2221"/>
                    <a:pt x="7583" y="2280"/>
                    <a:pt x="7478" y="2330"/>
                  </a:cubicBezTo>
                  <a:cubicBezTo>
                    <a:pt x="7228" y="2436"/>
                    <a:pt x="6962" y="2491"/>
                    <a:pt x="6692" y="2495"/>
                  </a:cubicBezTo>
                  <a:cubicBezTo>
                    <a:pt x="6669" y="2496"/>
                    <a:pt x="6647" y="2496"/>
                    <a:pt x="6624" y="2496"/>
                  </a:cubicBezTo>
                  <a:cubicBezTo>
                    <a:pt x="6510" y="2496"/>
                    <a:pt x="6395" y="2487"/>
                    <a:pt x="6282" y="2470"/>
                  </a:cubicBezTo>
                  <a:cubicBezTo>
                    <a:pt x="5995" y="2419"/>
                    <a:pt x="5712" y="2330"/>
                    <a:pt x="5454" y="2195"/>
                  </a:cubicBezTo>
                  <a:cubicBezTo>
                    <a:pt x="5154" y="2047"/>
                    <a:pt x="4875" y="1861"/>
                    <a:pt x="4622" y="1642"/>
                  </a:cubicBezTo>
                  <a:cubicBezTo>
                    <a:pt x="4482" y="1523"/>
                    <a:pt x="4347" y="1393"/>
                    <a:pt x="4221" y="1257"/>
                  </a:cubicBezTo>
                  <a:cubicBezTo>
                    <a:pt x="3870" y="1401"/>
                    <a:pt x="3523" y="1557"/>
                    <a:pt x="3177" y="1718"/>
                  </a:cubicBezTo>
                  <a:cubicBezTo>
                    <a:pt x="2142" y="2199"/>
                    <a:pt x="1128" y="2749"/>
                    <a:pt x="114" y="3315"/>
                  </a:cubicBezTo>
                  <a:cubicBezTo>
                    <a:pt x="85" y="3420"/>
                    <a:pt x="64" y="3530"/>
                    <a:pt x="47" y="3644"/>
                  </a:cubicBezTo>
                  <a:cubicBezTo>
                    <a:pt x="13" y="3860"/>
                    <a:pt x="0" y="4079"/>
                    <a:pt x="9" y="4299"/>
                  </a:cubicBezTo>
                  <a:cubicBezTo>
                    <a:pt x="26" y="4734"/>
                    <a:pt x="106" y="5165"/>
                    <a:pt x="250" y="5579"/>
                  </a:cubicBezTo>
                  <a:cubicBezTo>
                    <a:pt x="393" y="5997"/>
                    <a:pt x="579" y="6403"/>
                    <a:pt x="803" y="6787"/>
                  </a:cubicBezTo>
                  <a:cubicBezTo>
                    <a:pt x="909" y="6981"/>
                    <a:pt x="1027" y="7167"/>
                    <a:pt x="1145" y="7353"/>
                  </a:cubicBezTo>
                  <a:cubicBezTo>
                    <a:pt x="1327" y="7628"/>
                    <a:pt x="1517" y="7890"/>
                    <a:pt x="1699" y="8139"/>
                  </a:cubicBezTo>
                  <a:cubicBezTo>
                    <a:pt x="4132" y="7028"/>
                    <a:pt x="6633" y="6124"/>
                    <a:pt x="9155" y="5351"/>
                  </a:cubicBezTo>
                  <a:cubicBezTo>
                    <a:pt x="11736" y="4565"/>
                    <a:pt x="14363" y="3919"/>
                    <a:pt x="17041" y="3539"/>
                  </a:cubicBezTo>
                  <a:cubicBezTo>
                    <a:pt x="17599" y="3458"/>
                    <a:pt x="18165" y="3386"/>
                    <a:pt x="18731" y="3332"/>
                  </a:cubicBezTo>
                  <a:lnTo>
                    <a:pt x="18617" y="3285"/>
                  </a:lnTo>
                  <a:cubicBezTo>
                    <a:pt x="18212" y="3129"/>
                    <a:pt x="17806" y="2968"/>
                    <a:pt x="17401" y="2808"/>
                  </a:cubicBezTo>
                  <a:cubicBezTo>
                    <a:pt x="17118" y="2689"/>
                    <a:pt x="16834" y="2571"/>
                    <a:pt x="16551" y="2449"/>
                  </a:cubicBezTo>
                  <a:cubicBezTo>
                    <a:pt x="16066" y="2237"/>
                    <a:pt x="15584" y="2018"/>
                    <a:pt x="15098" y="1781"/>
                  </a:cubicBezTo>
                  <a:cubicBezTo>
                    <a:pt x="14857" y="1663"/>
                    <a:pt x="14617" y="1540"/>
                    <a:pt x="14376" y="1409"/>
                  </a:cubicBezTo>
                  <a:cubicBezTo>
                    <a:pt x="13975" y="1198"/>
                    <a:pt x="13577" y="974"/>
                    <a:pt x="13180" y="738"/>
                  </a:cubicBezTo>
                  <a:cubicBezTo>
                    <a:pt x="13096" y="683"/>
                    <a:pt x="13011" y="636"/>
                    <a:pt x="12927" y="586"/>
                  </a:cubicBezTo>
                  <a:cubicBezTo>
                    <a:pt x="12766" y="489"/>
                    <a:pt x="12602" y="379"/>
                    <a:pt x="12441" y="273"/>
                  </a:cubicBezTo>
                  <a:cubicBezTo>
                    <a:pt x="11989" y="180"/>
                    <a:pt x="11533" y="108"/>
                    <a:pt x="11072" y="62"/>
                  </a:cubicBezTo>
                  <a:cubicBezTo>
                    <a:pt x="10686" y="22"/>
                    <a:pt x="10296" y="1"/>
                    <a:pt x="9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65"/>
            <p:cNvSpPr/>
            <p:nvPr/>
          </p:nvSpPr>
          <p:spPr>
            <a:xfrm>
              <a:off x="5159367" y="2084894"/>
              <a:ext cx="211959" cy="151013"/>
            </a:xfrm>
            <a:custGeom>
              <a:avLst/>
              <a:gdLst/>
              <a:ahLst/>
              <a:cxnLst/>
              <a:rect l="l" t="t" r="r" b="b"/>
              <a:pathLst>
                <a:path w="13633" h="9713" extrusionOk="0">
                  <a:moveTo>
                    <a:pt x="13088" y="1"/>
                  </a:moveTo>
                  <a:cubicBezTo>
                    <a:pt x="12573" y="635"/>
                    <a:pt x="12045" y="1243"/>
                    <a:pt x="11500" y="1822"/>
                  </a:cubicBezTo>
                  <a:cubicBezTo>
                    <a:pt x="10697" y="2671"/>
                    <a:pt x="9852" y="3482"/>
                    <a:pt x="8965" y="4238"/>
                  </a:cubicBezTo>
                  <a:cubicBezTo>
                    <a:pt x="8382" y="4736"/>
                    <a:pt x="7795" y="5210"/>
                    <a:pt x="7195" y="5653"/>
                  </a:cubicBezTo>
                  <a:cubicBezTo>
                    <a:pt x="6895" y="5877"/>
                    <a:pt x="6591" y="6097"/>
                    <a:pt x="6287" y="6308"/>
                  </a:cubicBezTo>
                  <a:cubicBezTo>
                    <a:pt x="5011" y="7195"/>
                    <a:pt x="3668" y="7985"/>
                    <a:pt x="2274" y="8674"/>
                  </a:cubicBezTo>
                  <a:cubicBezTo>
                    <a:pt x="1902" y="8855"/>
                    <a:pt x="1526" y="9037"/>
                    <a:pt x="1150" y="9214"/>
                  </a:cubicBezTo>
                  <a:cubicBezTo>
                    <a:pt x="770" y="9392"/>
                    <a:pt x="390" y="9561"/>
                    <a:pt x="1" y="9713"/>
                  </a:cubicBezTo>
                  <a:cubicBezTo>
                    <a:pt x="2041" y="9649"/>
                    <a:pt x="4023" y="8851"/>
                    <a:pt x="5873" y="8184"/>
                  </a:cubicBezTo>
                  <a:cubicBezTo>
                    <a:pt x="6447" y="7972"/>
                    <a:pt x="7018" y="7744"/>
                    <a:pt x="7584" y="7487"/>
                  </a:cubicBezTo>
                  <a:cubicBezTo>
                    <a:pt x="8146" y="7233"/>
                    <a:pt x="8699" y="6954"/>
                    <a:pt x="9244" y="6646"/>
                  </a:cubicBezTo>
                  <a:cubicBezTo>
                    <a:pt x="10368" y="6016"/>
                    <a:pt x="11419" y="5269"/>
                    <a:pt x="12387" y="4415"/>
                  </a:cubicBezTo>
                  <a:cubicBezTo>
                    <a:pt x="12868" y="3089"/>
                    <a:pt x="13257" y="1657"/>
                    <a:pt x="13633" y="204"/>
                  </a:cubicBezTo>
                  <a:cubicBezTo>
                    <a:pt x="13451" y="136"/>
                    <a:pt x="13270" y="69"/>
                    <a:pt x="130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65"/>
            <p:cNvSpPr/>
            <p:nvPr/>
          </p:nvSpPr>
          <p:spPr>
            <a:xfrm>
              <a:off x="5094083" y="2083650"/>
              <a:ext cx="266997" cy="150111"/>
            </a:xfrm>
            <a:custGeom>
              <a:avLst/>
              <a:gdLst/>
              <a:ahLst/>
              <a:cxnLst/>
              <a:rect l="l" t="t" r="r" b="b"/>
              <a:pathLst>
                <a:path w="17173" h="9655" extrusionOk="0">
                  <a:moveTo>
                    <a:pt x="581" y="4875"/>
                  </a:moveTo>
                  <a:cubicBezTo>
                    <a:pt x="745" y="4875"/>
                    <a:pt x="948" y="5110"/>
                    <a:pt x="1040" y="5366"/>
                  </a:cubicBezTo>
                  <a:cubicBezTo>
                    <a:pt x="1188" y="5771"/>
                    <a:pt x="1053" y="6126"/>
                    <a:pt x="816" y="6139"/>
                  </a:cubicBezTo>
                  <a:cubicBezTo>
                    <a:pt x="811" y="6139"/>
                    <a:pt x="805" y="6139"/>
                    <a:pt x="800" y="6139"/>
                  </a:cubicBezTo>
                  <a:cubicBezTo>
                    <a:pt x="580" y="6139"/>
                    <a:pt x="335" y="5816"/>
                    <a:pt x="343" y="5425"/>
                  </a:cubicBezTo>
                  <a:cubicBezTo>
                    <a:pt x="339" y="5294"/>
                    <a:pt x="373" y="5163"/>
                    <a:pt x="449" y="5053"/>
                  </a:cubicBezTo>
                  <a:cubicBezTo>
                    <a:pt x="432" y="5015"/>
                    <a:pt x="436" y="4973"/>
                    <a:pt x="453" y="4939"/>
                  </a:cubicBezTo>
                  <a:cubicBezTo>
                    <a:pt x="490" y="4894"/>
                    <a:pt x="534" y="4875"/>
                    <a:pt x="581" y="4875"/>
                  </a:cubicBezTo>
                  <a:close/>
                  <a:moveTo>
                    <a:pt x="17076" y="1"/>
                  </a:moveTo>
                  <a:cubicBezTo>
                    <a:pt x="15449" y="292"/>
                    <a:pt x="13827" y="592"/>
                    <a:pt x="12218" y="943"/>
                  </a:cubicBezTo>
                  <a:cubicBezTo>
                    <a:pt x="10604" y="1293"/>
                    <a:pt x="9007" y="1690"/>
                    <a:pt x="7423" y="2172"/>
                  </a:cubicBezTo>
                  <a:cubicBezTo>
                    <a:pt x="5210" y="2839"/>
                    <a:pt x="3055" y="3672"/>
                    <a:pt x="918" y="4593"/>
                  </a:cubicBezTo>
                  <a:cubicBezTo>
                    <a:pt x="613" y="4724"/>
                    <a:pt x="309" y="4850"/>
                    <a:pt x="1" y="4985"/>
                  </a:cubicBezTo>
                  <a:cubicBezTo>
                    <a:pt x="1" y="5002"/>
                    <a:pt x="1" y="5015"/>
                    <a:pt x="1" y="5032"/>
                  </a:cubicBezTo>
                  <a:lnTo>
                    <a:pt x="1" y="5083"/>
                  </a:lnTo>
                  <a:cubicBezTo>
                    <a:pt x="18" y="5112"/>
                    <a:pt x="26" y="5142"/>
                    <a:pt x="26" y="5176"/>
                  </a:cubicBezTo>
                  <a:cubicBezTo>
                    <a:pt x="31" y="5201"/>
                    <a:pt x="22" y="5226"/>
                    <a:pt x="14" y="5252"/>
                  </a:cubicBezTo>
                  <a:cubicBezTo>
                    <a:pt x="22" y="5319"/>
                    <a:pt x="35" y="5391"/>
                    <a:pt x="47" y="5463"/>
                  </a:cubicBezTo>
                  <a:cubicBezTo>
                    <a:pt x="90" y="5691"/>
                    <a:pt x="157" y="5944"/>
                    <a:pt x="221" y="6177"/>
                  </a:cubicBezTo>
                  <a:cubicBezTo>
                    <a:pt x="309" y="6485"/>
                    <a:pt x="402" y="6747"/>
                    <a:pt x="436" y="6836"/>
                  </a:cubicBezTo>
                  <a:cubicBezTo>
                    <a:pt x="529" y="7060"/>
                    <a:pt x="630" y="7279"/>
                    <a:pt x="744" y="7495"/>
                  </a:cubicBezTo>
                  <a:cubicBezTo>
                    <a:pt x="753" y="7507"/>
                    <a:pt x="757" y="7520"/>
                    <a:pt x="766" y="7533"/>
                  </a:cubicBezTo>
                  <a:cubicBezTo>
                    <a:pt x="880" y="7744"/>
                    <a:pt x="1002" y="7947"/>
                    <a:pt x="1142" y="8145"/>
                  </a:cubicBezTo>
                  <a:cubicBezTo>
                    <a:pt x="1501" y="8669"/>
                    <a:pt x="1860" y="9003"/>
                    <a:pt x="2240" y="9261"/>
                  </a:cubicBezTo>
                  <a:cubicBezTo>
                    <a:pt x="2594" y="9498"/>
                    <a:pt x="2928" y="9654"/>
                    <a:pt x="3255" y="9654"/>
                  </a:cubicBezTo>
                  <a:cubicBezTo>
                    <a:pt x="3377" y="9654"/>
                    <a:pt x="3497" y="9633"/>
                    <a:pt x="3617" y="9586"/>
                  </a:cubicBezTo>
                  <a:cubicBezTo>
                    <a:pt x="4196" y="9358"/>
                    <a:pt x="4779" y="9146"/>
                    <a:pt x="5357" y="8914"/>
                  </a:cubicBezTo>
                  <a:cubicBezTo>
                    <a:pt x="5763" y="8754"/>
                    <a:pt x="6169" y="8585"/>
                    <a:pt x="6566" y="8386"/>
                  </a:cubicBezTo>
                  <a:cubicBezTo>
                    <a:pt x="6887" y="8230"/>
                    <a:pt x="7203" y="8061"/>
                    <a:pt x="7520" y="7892"/>
                  </a:cubicBezTo>
                  <a:cubicBezTo>
                    <a:pt x="8479" y="7372"/>
                    <a:pt x="9409" y="6798"/>
                    <a:pt x="10304" y="6181"/>
                  </a:cubicBezTo>
                  <a:cubicBezTo>
                    <a:pt x="10613" y="5970"/>
                    <a:pt x="10912" y="5750"/>
                    <a:pt x="11212" y="5530"/>
                  </a:cubicBezTo>
                  <a:cubicBezTo>
                    <a:pt x="11812" y="5083"/>
                    <a:pt x="12404" y="4614"/>
                    <a:pt x="12982" y="4115"/>
                  </a:cubicBezTo>
                  <a:cubicBezTo>
                    <a:pt x="13561" y="3621"/>
                    <a:pt x="14131" y="3106"/>
                    <a:pt x="14693" y="2569"/>
                  </a:cubicBezTo>
                  <a:cubicBezTo>
                    <a:pt x="15538" y="1762"/>
                    <a:pt x="16362" y="917"/>
                    <a:pt x="17173" y="39"/>
                  </a:cubicBezTo>
                  <a:cubicBezTo>
                    <a:pt x="17139" y="26"/>
                    <a:pt x="17110" y="13"/>
                    <a:pt x="170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65"/>
            <p:cNvSpPr/>
            <p:nvPr/>
          </p:nvSpPr>
          <p:spPr>
            <a:xfrm>
              <a:off x="5038066" y="1920277"/>
              <a:ext cx="185622" cy="132060"/>
            </a:xfrm>
            <a:custGeom>
              <a:avLst/>
              <a:gdLst/>
              <a:ahLst/>
              <a:cxnLst/>
              <a:rect l="l" t="t" r="r" b="b"/>
              <a:pathLst>
                <a:path w="11939" h="8494" extrusionOk="0">
                  <a:moveTo>
                    <a:pt x="4069" y="0"/>
                  </a:moveTo>
                  <a:cubicBezTo>
                    <a:pt x="3580" y="0"/>
                    <a:pt x="3090" y="36"/>
                    <a:pt x="2603" y="108"/>
                  </a:cubicBezTo>
                  <a:cubicBezTo>
                    <a:pt x="2286" y="151"/>
                    <a:pt x="1973" y="231"/>
                    <a:pt x="1673" y="345"/>
                  </a:cubicBezTo>
                  <a:cubicBezTo>
                    <a:pt x="1365" y="463"/>
                    <a:pt x="1082" y="636"/>
                    <a:pt x="833" y="856"/>
                  </a:cubicBezTo>
                  <a:cubicBezTo>
                    <a:pt x="744" y="1452"/>
                    <a:pt x="617" y="2043"/>
                    <a:pt x="461" y="2630"/>
                  </a:cubicBezTo>
                  <a:cubicBezTo>
                    <a:pt x="389" y="2918"/>
                    <a:pt x="309" y="3201"/>
                    <a:pt x="233" y="3484"/>
                  </a:cubicBezTo>
                  <a:cubicBezTo>
                    <a:pt x="153" y="3767"/>
                    <a:pt x="72" y="4045"/>
                    <a:pt x="1" y="4324"/>
                  </a:cubicBezTo>
                  <a:cubicBezTo>
                    <a:pt x="64" y="4721"/>
                    <a:pt x="153" y="5110"/>
                    <a:pt x="271" y="5486"/>
                  </a:cubicBezTo>
                  <a:cubicBezTo>
                    <a:pt x="334" y="5680"/>
                    <a:pt x="398" y="5870"/>
                    <a:pt x="469" y="6056"/>
                  </a:cubicBezTo>
                  <a:cubicBezTo>
                    <a:pt x="833" y="6986"/>
                    <a:pt x="1340" y="7822"/>
                    <a:pt x="1906" y="8380"/>
                  </a:cubicBezTo>
                  <a:cubicBezTo>
                    <a:pt x="1885" y="8392"/>
                    <a:pt x="1864" y="8405"/>
                    <a:pt x="1838" y="8409"/>
                  </a:cubicBezTo>
                  <a:cubicBezTo>
                    <a:pt x="1906" y="8435"/>
                    <a:pt x="1969" y="8460"/>
                    <a:pt x="2032" y="8494"/>
                  </a:cubicBezTo>
                  <a:cubicBezTo>
                    <a:pt x="2307" y="8359"/>
                    <a:pt x="2582" y="8228"/>
                    <a:pt x="2865" y="8105"/>
                  </a:cubicBezTo>
                  <a:cubicBezTo>
                    <a:pt x="3697" y="7746"/>
                    <a:pt x="4554" y="7450"/>
                    <a:pt x="5433" y="7231"/>
                  </a:cubicBezTo>
                  <a:cubicBezTo>
                    <a:pt x="5408" y="7163"/>
                    <a:pt x="5387" y="7095"/>
                    <a:pt x="5370" y="7028"/>
                  </a:cubicBezTo>
                  <a:cubicBezTo>
                    <a:pt x="5332" y="6893"/>
                    <a:pt x="5306" y="6753"/>
                    <a:pt x="5294" y="6610"/>
                  </a:cubicBezTo>
                  <a:cubicBezTo>
                    <a:pt x="5289" y="6542"/>
                    <a:pt x="5285" y="6470"/>
                    <a:pt x="5289" y="6403"/>
                  </a:cubicBezTo>
                  <a:cubicBezTo>
                    <a:pt x="5289" y="6272"/>
                    <a:pt x="5306" y="6141"/>
                    <a:pt x="5332" y="6010"/>
                  </a:cubicBezTo>
                  <a:cubicBezTo>
                    <a:pt x="5353" y="5896"/>
                    <a:pt x="5391" y="5782"/>
                    <a:pt x="5437" y="5676"/>
                  </a:cubicBezTo>
                  <a:cubicBezTo>
                    <a:pt x="5480" y="5583"/>
                    <a:pt x="5530" y="5494"/>
                    <a:pt x="5594" y="5410"/>
                  </a:cubicBezTo>
                  <a:cubicBezTo>
                    <a:pt x="5674" y="5304"/>
                    <a:pt x="5771" y="5207"/>
                    <a:pt x="5881" y="5123"/>
                  </a:cubicBezTo>
                  <a:cubicBezTo>
                    <a:pt x="5982" y="5042"/>
                    <a:pt x="6088" y="4966"/>
                    <a:pt x="6198" y="4895"/>
                  </a:cubicBezTo>
                  <a:cubicBezTo>
                    <a:pt x="6658" y="4607"/>
                    <a:pt x="7165" y="4350"/>
                    <a:pt x="7685" y="4257"/>
                  </a:cubicBezTo>
                  <a:cubicBezTo>
                    <a:pt x="7814" y="4235"/>
                    <a:pt x="7946" y="4222"/>
                    <a:pt x="8079" y="4222"/>
                  </a:cubicBezTo>
                  <a:cubicBezTo>
                    <a:pt x="8098" y="4222"/>
                    <a:pt x="8117" y="4222"/>
                    <a:pt x="8137" y="4223"/>
                  </a:cubicBezTo>
                  <a:cubicBezTo>
                    <a:pt x="8454" y="4231"/>
                    <a:pt x="8762" y="4312"/>
                    <a:pt x="9041" y="4464"/>
                  </a:cubicBezTo>
                  <a:cubicBezTo>
                    <a:pt x="9201" y="4552"/>
                    <a:pt x="9353" y="4662"/>
                    <a:pt x="9488" y="4780"/>
                  </a:cubicBezTo>
                  <a:cubicBezTo>
                    <a:pt x="9560" y="4848"/>
                    <a:pt x="9636" y="4920"/>
                    <a:pt x="9708" y="4996"/>
                  </a:cubicBezTo>
                  <a:cubicBezTo>
                    <a:pt x="9945" y="5249"/>
                    <a:pt x="10169" y="5570"/>
                    <a:pt x="10422" y="5714"/>
                  </a:cubicBezTo>
                  <a:cubicBezTo>
                    <a:pt x="10511" y="5761"/>
                    <a:pt x="10608" y="5790"/>
                    <a:pt x="10709" y="5799"/>
                  </a:cubicBezTo>
                  <a:cubicBezTo>
                    <a:pt x="10758" y="5803"/>
                    <a:pt x="10805" y="5805"/>
                    <a:pt x="10853" y="5805"/>
                  </a:cubicBezTo>
                  <a:cubicBezTo>
                    <a:pt x="10900" y="5805"/>
                    <a:pt x="10948" y="5803"/>
                    <a:pt x="10997" y="5799"/>
                  </a:cubicBezTo>
                  <a:cubicBezTo>
                    <a:pt x="11144" y="5786"/>
                    <a:pt x="11305" y="5786"/>
                    <a:pt x="11461" y="5782"/>
                  </a:cubicBezTo>
                  <a:cubicBezTo>
                    <a:pt x="11622" y="5782"/>
                    <a:pt x="11778" y="5777"/>
                    <a:pt x="11939" y="5756"/>
                  </a:cubicBezTo>
                  <a:cubicBezTo>
                    <a:pt x="11609" y="5477"/>
                    <a:pt x="11284" y="5190"/>
                    <a:pt x="10963" y="4882"/>
                  </a:cubicBezTo>
                  <a:cubicBezTo>
                    <a:pt x="10473" y="4413"/>
                    <a:pt x="9987" y="3940"/>
                    <a:pt x="9527" y="3378"/>
                  </a:cubicBezTo>
                  <a:cubicBezTo>
                    <a:pt x="9265" y="3057"/>
                    <a:pt x="9024" y="2668"/>
                    <a:pt x="8766" y="2326"/>
                  </a:cubicBezTo>
                  <a:cubicBezTo>
                    <a:pt x="8496" y="1967"/>
                    <a:pt x="8213" y="1616"/>
                    <a:pt x="7976" y="1186"/>
                  </a:cubicBezTo>
                  <a:cubicBezTo>
                    <a:pt x="7909" y="1055"/>
                    <a:pt x="7837" y="928"/>
                    <a:pt x="7757" y="801"/>
                  </a:cubicBezTo>
                  <a:cubicBezTo>
                    <a:pt x="7575" y="539"/>
                    <a:pt x="7338" y="510"/>
                    <a:pt x="7140" y="472"/>
                  </a:cubicBezTo>
                  <a:cubicBezTo>
                    <a:pt x="7034" y="455"/>
                    <a:pt x="6929" y="408"/>
                    <a:pt x="6823" y="379"/>
                  </a:cubicBezTo>
                  <a:cubicBezTo>
                    <a:pt x="6523" y="298"/>
                    <a:pt x="6227" y="227"/>
                    <a:pt x="5932" y="172"/>
                  </a:cubicBezTo>
                  <a:cubicBezTo>
                    <a:pt x="5316" y="58"/>
                    <a:pt x="4693" y="0"/>
                    <a:pt x="4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65"/>
            <p:cNvSpPr/>
            <p:nvPr/>
          </p:nvSpPr>
          <p:spPr>
            <a:xfrm>
              <a:off x="5135269" y="1671113"/>
              <a:ext cx="95244" cy="164493"/>
            </a:xfrm>
            <a:custGeom>
              <a:avLst/>
              <a:gdLst/>
              <a:ahLst/>
              <a:cxnLst/>
              <a:rect l="l" t="t" r="r" b="b"/>
              <a:pathLst>
                <a:path w="6126" h="10580" extrusionOk="0">
                  <a:moveTo>
                    <a:pt x="968" y="0"/>
                  </a:moveTo>
                  <a:cubicBezTo>
                    <a:pt x="891" y="0"/>
                    <a:pt x="814" y="9"/>
                    <a:pt x="740" y="27"/>
                  </a:cubicBezTo>
                  <a:cubicBezTo>
                    <a:pt x="651" y="48"/>
                    <a:pt x="567" y="82"/>
                    <a:pt x="491" y="124"/>
                  </a:cubicBezTo>
                  <a:cubicBezTo>
                    <a:pt x="212" y="280"/>
                    <a:pt x="9" y="580"/>
                    <a:pt x="5" y="1036"/>
                  </a:cubicBezTo>
                  <a:cubicBezTo>
                    <a:pt x="1" y="1357"/>
                    <a:pt x="98" y="1759"/>
                    <a:pt x="339" y="2245"/>
                  </a:cubicBezTo>
                  <a:lnTo>
                    <a:pt x="381" y="2329"/>
                  </a:lnTo>
                  <a:lnTo>
                    <a:pt x="381" y="2333"/>
                  </a:lnTo>
                  <a:cubicBezTo>
                    <a:pt x="1103" y="3267"/>
                    <a:pt x="1809" y="4264"/>
                    <a:pt x="2497" y="5290"/>
                  </a:cubicBezTo>
                  <a:cubicBezTo>
                    <a:pt x="3646" y="7001"/>
                    <a:pt x="4766" y="8805"/>
                    <a:pt x="5877" y="10541"/>
                  </a:cubicBezTo>
                  <a:cubicBezTo>
                    <a:pt x="5881" y="10554"/>
                    <a:pt x="5885" y="10567"/>
                    <a:pt x="5894" y="10579"/>
                  </a:cubicBezTo>
                  <a:cubicBezTo>
                    <a:pt x="5953" y="10558"/>
                    <a:pt x="6012" y="10533"/>
                    <a:pt x="6071" y="10520"/>
                  </a:cubicBezTo>
                  <a:cubicBezTo>
                    <a:pt x="6075" y="10518"/>
                    <a:pt x="6081" y="10517"/>
                    <a:pt x="6086" y="10517"/>
                  </a:cubicBezTo>
                  <a:cubicBezTo>
                    <a:pt x="6091" y="10517"/>
                    <a:pt x="6096" y="10518"/>
                    <a:pt x="6101" y="10520"/>
                  </a:cubicBezTo>
                  <a:cubicBezTo>
                    <a:pt x="6109" y="10524"/>
                    <a:pt x="6118" y="10529"/>
                    <a:pt x="6126" y="10541"/>
                  </a:cubicBezTo>
                  <a:cubicBezTo>
                    <a:pt x="5987" y="10102"/>
                    <a:pt x="5864" y="9658"/>
                    <a:pt x="5763" y="9215"/>
                  </a:cubicBezTo>
                  <a:cubicBezTo>
                    <a:pt x="5463" y="7876"/>
                    <a:pt x="5349" y="6515"/>
                    <a:pt x="5518" y="5227"/>
                  </a:cubicBezTo>
                  <a:cubicBezTo>
                    <a:pt x="5332" y="4897"/>
                    <a:pt x="5146" y="4568"/>
                    <a:pt x="4960" y="4238"/>
                  </a:cubicBezTo>
                  <a:cubicBezTo>
                    <a:pt x="4770" y="3905"/>
                    <a:pt x="4588" y="3571"/>
                    <a:pt x="4402" y="3233"/>
                  </a:cubicBezTo>
                  <a:cubicBezTo>
                    <a:pt x="4031" y="2561"/>
                    <a:pt x="3667" y="1877"/>
                    <a:pt x="3317" y="1184"/>
                  </a:cubicBezTo>
                  <a:cubicBezTo>
                    <a:pt x="3224" y="1100"/>
                    <a:pt x="3127" y="1019"/>
                    <a:pt x="3034" y="939"/>
                  </a:cubicBezTo>
                  <a:cubicBezTo>
                    <a:pt x="2852" y="787"/>
                    <a:pt x="2662" y="648"/>
                    <a:pt x="2463" y="517"/>
                  </a:cubicBezTo>
                  <a:cubicBezTo>
                    <a:pt x="1986" y="204"/>
                    <a:pt x="1505" y="6"/>
                    <a:pt x="1014" y="1"/>
                  </a:cubicBezTo>
                  <a:cubicBezTo>
                    <a:pt x="999" y="1"/>
                    <a:pt x="983" y="0"/>
                    <a:pt x="9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65"/>
            <p:cNvSpPr/>
            <p:nvPr/>
          </p:nvSpPr>
          <p:spPr>
            <a:xfrm>
              <a:off x="5036760" y="1935156"/>
              <a:ext cx="12625" cy="45072"/>
            </a:xfrm>
            <a:custGeom>
              <a:avLst/>
              <a:gdLst/>
              <a:ahLst/>
              <a:cxnLst/>
              <a:rect l="l" t="t" r="r" b="b"/>
              <a:pathLst>
                <a:path w="812" h="2899" extrusionOk="0">
                  <a:moveTo>
                    <a:pt x="811" y="0"/>
                  </a:moveTo>
                  <a:lnTo>
                    <a:pt x="811" y="0"/>
                  </a:lnTo>
                  <a:cubicBezTo>
                    <a:pt x="566" y="262"/>
                    <a:pt x="376" y="566"/>
                    <a:pt x="249" y="904"/>
                  </a:cubicBezTo>
                  <a:cubicBezTo>
                    <a:pt x="199" y="1035"/>
                    <a:pt x="161" y="1166"/>
                    <a:pt x="127" y="1302"/>
                  </a:cubicBezTo>
                  <a:cubicBezTo>
                    <a:pt x="97" y="1424"/>
                    <a:pt x="72" y="1551"/>
                    <a:pt x="55" y="1677"/>
                  </a:cubicBezTo>
                  <a:cubicBezTo>
                    <a:pt x="34" y="1804"/>
                    <a:pt x="21" y="1935"/>
                    <a:pt x="13" y="2070"/>
                  </a:cubicBezTo>
                  <a:cubicBezTo>
                    <a:pt x="0" y="2349"/>
                    <a:pt x="4" y="2624"/>
                    <a:pt x="30" y="2898"/>
                  </a:cubicBezTo>
                  <a:cubicBezTo>
                    <a:pt x="266" y="1922"/>
                    <a:pt x="490" y="879"/>
                    <a:pt x="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65"/>
            <p:cNvSpPr/>
            <p:nvPr/>
          </p:nvSpPr>
          <p:spPr>
            <a:xfrm>
              <a:off x="5029592" y="1815751"/>
              <a:ext cx="128547" cy="104510"/>
            </a:xfrm>
            <a:custGeom>
              <a:avLst/>
              <a:gdLst/>
              <a:ahLst/>
              <a:cxnLst/>
              <a:rect l="l" t="t" r="r" b="b"/>
              <a:pathLst>
                <a:path w="8268" h="6722" extrusionOk="0">
                  <a:moveTo>
                    <a:pt x="2463" y="0"/>
                  </a:moveTo>
                  <a:cubicBezTo>
                    <a:pt x="2316" y="17"/>
                    <a:pt x="2176" y="51"/>
                    <a:pt x="2041" y="102"/>
                  </a:cubicBezTo>
                  <a:cubicBezTo>
                    <a:pt x="1631" y="254"/>
                    <a:pt x="1272" y="558"/>
                    <a:pt x="968" y="976"/>
                  </a:cubicBezTo>
                  <a:cubicBezTo>
                    <a:pt x="753" y="1280"/>
                    <a:pt x="579" y="1610"/>
                    <a:pt x="444" y="1961"/>
                  </a:cubicBezTo>
                  <a:cubicBezTo>
                    <a:pt x="292" y="2353"/>
                    <a:pt x="178" y="2763"/>
                    <a:pt x="102" y="3181"/>
                  </a:cubicBezTo>
                  <a:cubicBezTo>
                    <a:pt x="64" y="3397"/>
                    <a:pt x="26" y="3629"/>
                    <a:pt x="1" y="3866"/>
                  </a:cubicBezTo>
                  <a:cubicBezTo>
                    <a:pt x="132" y="4259"/>
                    <a:pt x="284" y="4639"/>
                    <a:pt x="453" y="5015"/>
                  </a:cubicBezTo>
                  <a:cubicBezTo>
                    <a:pt x="647" y="5437"/>
                    <a:pt x="854" y="5847"/>
                    <a:pt x="1082" y="6265"/>
                  </a:cubicBezTo>
                  <a:cubicBezTo>
                    <a:pt x="1209" y="6253"/>
                    <a:pt x="1331" y="6231"/>
                    <a:pt x="1458" y="6202"/>
                  </a:cubicBezTo>
                  <a:cubicBezTo>
                    <a:pt x="2159" y="6046"/>
                    <a:pt x="2873" y="5965"/>
                    <a:pt x="3591" y="5961"/>
                  </a:cubicBezTo>
                  <a:cubicBezTo>
                    <a:pt x="3614" y="5961"/>
                    <a:pt x="3637" y="5961"/>
                    <a:pt x="3660" y="5961"/>
                  </a:cubicBezTo>
                  <a:cubicBezTo>
                    <a:pt x="4368" y="5961"/>
                    <a:pt x="5075" y="6024"/>
                    <a:pt x="5771" y="6151"/>
                  </a:cubicBezTo>
                  <a:cubicBezTo>
                    <a:pt x="6151" y="6219"/>
                    <a:pt x="6531" y="6303"/>
                    <a:pt x="6916" y="6405"/>
                  </a:cubicBezTo>
                  <a:cubicBezTo>
                    <a:pt x="7106" y="6460"/>
                    <a:pt x="7300" y="6510"/>
                    <a:pt x="7495" y="6574"/>
                  </a:cubicBezTo>
                  <a:cubicBezTo>
                    <a:pt x="7592" y="6603"/>
                    <a:pt x="7689" y="6633"/>
                    <a:pt x="7786" y="6667"/>
                  </a:cubicBezTo>
                  <a:cubicBezTo>
                    <a:pt x="7830" y="6683"/>
                    <a:pt x="7890" y="6722"/>
                    <a:pt x="7936" y="6722"/>
                  </a:cubicBezTo>
                  <a:cubicBezTo>
                    <a:pt x="7938" y="6722"/>
                    <a:pt x="7940" y="6722"/>
                    <a:pt x="7942" y="6721"/>
                  </a:cubicBezTo>
                  <a:cubicBezTo>
                    <a:pt x="8018" y="6713"/>
                    <a:pt x="8044" y="6603"/>
                    <a:pt x="8040" y="6476"/>
                  </a:cubicBezTo>
                  <a:cubicBezTo>
                    <a:pt x="8035" y="6185"/>
                    <a:pt x="7959" y="5919"/>
                    <a:pt x="8010" y="5644"/>
                  </a:cubicBezTo>
                  <a:cubicBezTo>
                    <a:pt x="8031" y="5526"/>
                    <a:pt x="8065" y="5412"/>
                    <a:pt x="8111" y="5302"/>
                  </a:cubicBezTo>
                  <a:cubicBezTo>
                    <a:pt x="8154" y="5196"/>
                    <a:pt x="8209" y="5099"/>
                    <a:pt x="8268" y="5002"/>
                  </a:cubicBezTo>
                  <a:cubicBezTo>
                    <a:pt x="8259" y="4994"/>
                    <a:pt x="8255" y="4994"/>
                    <a:pt x="8247" y="4981"/>
                  </a:cubicBezTo>
                  <a:cubicBezTo>
                    <a:pt x="7647" y="4111"/>
                    <a:pt x="6967" y="3300"/>
                    <a:pt x="6210" y="2560"/>
                  </a:cubicBezTo>
                  <a:cubicBezTo>
                    <a:pt x="5530" y="1885"/>
                    <a:pt x="4774" y="1285"/>
                    <a:pt x="3967" y="769"/>
                  </a:cubicBezTo>
                  <a:cubicBezTo>
                    <a:pt x="3490" y="469"/>
                    <a:pt x="2987" y="212"/>
                    <a:pt x="2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65"/>
            <p:cNvSpPr/>
            <p:nvPr/>
          </p:nvSpPr>
          <p:spPr>
            <a:xfrm>
              <a:off x="5028939" y="1877755"/>
              <a:ext cx="16309" cy="35479"/>
            </a:xfrm>
            <a:custGeom>
              <a:avLst/>
              <a:gdLst/>
              <a:ahLst/>
              <a:cxnLst/>
              <a:rect l="l" t="t" r="r" b="b"/>
              <a:pathLst>
                <a:path w="1049" h="2282" extrusionOk="0">
                  <a:moveTo>
                    <a:pt x="30" y="0"/>
                  </a:moveTo>
                  <a:cubicBezTo>
                    <a:pt x="21" y="135"/>
                    <a:pt x="13" y="275"/>
                    <a:pt x="9" y="410"/>
                  </a:cubicBezTo>
                  <a:cubicBezTo>
                    <a:pt x="0" y="549"/>
                    <a:pt x="0" y="685"/>
                    <a:pt x="9" y="824"/>
                  </a:cubicBezTo>
                  <a:cubicBezTo>
                    <a:pt x="13" y="1027"/>
                    <a:pt x="38" y="1225"/>
                    <a:pt x="81" y="1424"/>
                  </a:cubicBezTo>
                  <a:cubicBezTo>
                    <a:pt x="144" y="1703"/>
                    <a:pt x="245" y="1897"/>
                    <a:pt x="364" y="2028"/>
                  </a:cubicBezTo>
                  <a:cubicBezTo>
                    <a:pt x="410" y="2079"/>
                    <a:pt x="461" y="2121"/>
                    <a:pt x="520" y="2159"/>
                  </a:cubicBezTo>
                  <a:cubicBezTo>
                    <a:pt x="626" y="2222"/>
                    <a:pt x="744" y="2265"/>
                    <a:pt x="866" y="2273"/>
                  </a:cubicBezTo>
                  <a:cubicBezTo>
                    <a:pt x="896" y="2277"/>
                    <a:pt x="926" y="2281"/>
                    <a:pt x="959" y="2281"/>
                  </a:cubicBezTo>
                  <a:lnTo>
                    <a:pt x="1048" y="2281"/>
                  </a:lnTo>
                  <a:cubicBezTo>
                    <a:pt x="934" y="2125"/>
                    <a:pt x="828" y="1960"/>
                    <a:pt x="731" y="1791"/>
                  </a:cubicBezTo>
                  <a:cubicBezTo>
                    <a:pt x="630" y="1614"/>
                    <a:pt x="541" y="1424"/>
                    <a:pt x="452" y="1230"/>
                  </a:cubicBezTo>
                  <a:cubicBezTo>
                    <a:pt x="283" y="833"/>
                    <a:pt x="140" y="423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65"/>
            <p:cNvSpPr/>
            <p:nvPr/>
          </p:nvSpPr>
          <p:spPr>
            <a:xfrm>
              <a:off x="5052323" y="1749814"/>
              <a:ext cx="136492" cy="137937"/>
            </a:xfrm>
            <a:custGeom>
              <a:avLst/>
              <a:gdLst/>
              <a:ahLst/>
              <a:cxnLst/>
              <a:rect l="l" t="t" r="r" b="b"/>
              <a:pathLst>
                <a:path w="8779" h="8872" extrusionOk="0">
                  <a:moveTo>
                    <a:pt x="2362" y="0"/>
                  </a:moveTo>
                  <a:cubicBezTo>
                    <a:pt x="2248" y="17"/>
                    <a:pt x="2129" y="47"/>
                    <a:pt x="2019" y="89"/>
                  </a:cubicBezTo>
                  <a:cubicBezTo>
                    <a:pt x="1791" y="178"/>
                    <a:pt x="1584" y="309"/>
                    <a:pt x="1407" y="478"/>
                  </a:cubicBezTo>
                  <a:cubicBezTo>
                    <a:pt x="1306" y="566"/>
                    <a:pt x="1208" y="668"/>
                    <a:pt x="1124" y="773"/>
                  </a:cubicBezTo>
                  <a:cubicBezTo>
                    <a:pt x="693" y="1280"/>
                    <a:pt x="0" y="2636"/>
                    <a:pt x="778" y="3595"/>
                  </a:cubicBezTo>
                  <a:cubicBezTo>
                    <a:pt x="842" y="3582"/>
                    <a:pt x="908" y="3576"/>
                    <a:pt x="975" y="3576"/>
                  </a:cubicBezTo>
                  <a:cubicBezTo>
                    <a:pt x="1588" y="3576"/>
                    <a:pt x="2292" y="4100"/>
                    <a:pt x="2924" y="4584"/>
                  </a:cubicBezTo>
                  <a:cubicBezTo>
                    <a:pt x="3021" y="4660"/>
                    <a:pt x="3122" y="4736"/>
                    <a:pt x="3215" y="4808"/>
                  </a:cubicBezTo>
                  <a:cubicBezTo>
                    <a:pt x="3549" y="5061"/>
                    <a:pt x="3882" y="5323"/>
                    <a:pt x="4208" y="5598"/>
                  </a:cubicBezTo>
                  <a:cubicBezTo>
                    <a:pt x="5188" y="6417"/>
                    <a:pt x="6126" y="7359"/>
                    <a:pt x="6996" y="8626"/>
                  </a:cubicBezTo>
                  <a:cubicBezTo>
                    <a:pt x="7017" y="8660"/>
                    <a:pt x="7038" y="8698"/>
                    <a:pt x="7051" y="8736"/>
                  </a:cubicBezTo>
                  <a:cubicBezTo>
                    <a:pt x="7072" y="8778"/>
                    <a:pt x="7085" y="8825"/>
                    <a:pt x="7093" y="8871"/>
                  </a:cubicBezTo>
                  <a:cubicBezTo>
                    <a:pt x="7106" y="8855"/>
                    <a:pt x="7118" y="8842"/>
                    <a:pt x="7135" y="8829"/>
                  </a:cubicBezTo>
                  <a:cubicBezTo>
                    <a:pt x="7351" y="8466"/>
                    <a:pt x="7604" y="8128"/>
                    <a:pt x="7883" y="7811"/>
                  </a:cubicBezTo>
                  <a:cubicBezTo>
                    <a:pt x="8158" y="7498"/>
                    <a:pt x="8457" y="7211"/>
                    <a:pt x="8778" y="6949"/>
                  </a:cubicBezTo>
                  <a:cubicBezTo>
                    <a:pt x="8512" y="6675"/>
                    <a:pt x="8246" y="6400"/>
                    <a:pt x="7972" y="6130"/>
                  </a:cubicBezTo>
                  <a:cubicBezTo>
                    <a:pt x="6890" y="5040"/>
                    <a:pt x="5767" y="3954"/>
                    <a:pt x="4689" y="2788"/>
                  </a:cubicBezTo>
                  <a:cubicBezTo>
                    <a:pt x="4149" y="2210"/>
                    <a:pt x="3616" y="1605"/>
                    <a:pt x="3109" y="972"/>
                  </a:cubicBezTo>
                  <a:cubicBezTo>
                    <a:pt x="2856" y="655"/>
                    <a:pt x="2607" y="330"/>
                    <a:pt x="2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65"/>
            <p:cNvSpPr/>
            <p:nvPr/>
          </p:nvSpPr>
          <p:spPr>
            <a:xfrm>
              <a:off x="5079640" y="1696035"/>
              <a:ext cx="141156" cy="156843"/>
            </a:xfrm>
            <a:custGeom>
              <a:avLst/>
              <a:gdLst/>
              <a:ahLst/>
              <a:cxnLst/>
              <a:rect l="l" t="t" r="r" b="b"/>
              <a:pathLst>
                <a:path w="9079" h="10088" extrusionOk="0">
                  <a:moveTo>
                    <a:pt x="1893" y="1"/>
                  </a:moveTo>
                  <a:cubicBezTo>
                    <a:pt x="1575" y="1"/>
                    <a:pt x="1268" y="74"/>
                    <a:pt x="981" y="228"/>
                  </a:cubicBezTo>
                  <a:cubicBezTo>
                    <a:pt x="947" y="244"/>
                    <a:pt x="913" y="266"/>
                    <a:pt x="879" y="287"/>
                  </a:cubicBezTo>
                  <a:cubicBezTo>
                    <a:pt x="807" y="329"/>
                    <a:pt x="736" y="380"/>
                    <a:pt x="668" y="435"/>
                  </a:cubicBezTo>
                  <a:cubicBezTo>
                    <a:pt x="630" y="464"/>
                    <a:pt x="592" y="498"/>
                    <a:pt x="554" y="528"/>
                  </a:cubicBezTo>
                  <a:cubicBezTo>
                    <a:pt x="478" y="599"/>
                    <a:pt x="406" y="675"/>
                    <a:pt x="343" y="760"/>
                  </a:cubicBezTo>
                  <a:cubicBezTo>
                    <a:pt x="119" y="1030"/>
                    <a:pt x="1" y="1368"/>
                    <a:pt x="9" y="1715"/>
                  </a:cubicBezTo>
                  <a:cubicBezTo>
                    <a:pt x="9" y="1782"/>
                    <a:pt x="17" y="1850"/>
                    <a:pt x="26" y="1917"/>
                  </a:cubicBezTo>
                  <a:cubicBezTo>
                    <a:pt x="51" y="2065"/>
                    <a:pt x="94" y="2213"/>
                    <a:pt x="153" y="2352"/>
                  </a:cubicBezTo>
                  <a:cubicBezTo>
                    <a:pt x="186" y="2437"/>
                    <a:pt x="224" y="2513"/>
                    <a:pt x="267" y="2589"/>
                  </a:cubicBezTo>
                  <a:cubicBezTo>
                    <a:pt x="389" y="2809"/>
                    <a:pt x="533" y="3020"/>
                    <a:pt x="693" y="3210"/>
                  </a:cubicBezTo>
                  <a:cubicBezTo>
                    <a:pt x="1095" y="3514"/>
                    <a:pt x="1475" y="3848"/>
                    <a:pt x="1830" y="4203"/>
                  </a:cubicBezTo>
                  <a:cubicBezTo>
                    <a:pt x="2079" y="4452"/>
                    <a:pt x="2324" y="4710"/>
                    <a:pt x="2573" y="4972"/>
                  </a:cubicBezTo>
                  <a:cubicBezTo>
                    <a:pt x="2725" y="5132"/>
                    <a:pt x="2873" y="5297"/>
                    <a:pt x="3025" y="5457"/>
                  </a:cubicBezTo>
                  <a:cubicBezTo>
                    <a:pt x="3241" y="5690"/>
                    <a:pt x="3452" y="5918"/>
                    <a:pt x="3663" y="6137"/>
                  </a:cubicBezTo>
                  <a:cubicBezTo>
                    <a:pt x="4922" y="7447"/>
                    <a:pt x="6177" y="8765"/>
                    <a:pt x="7427" y="10087"/>
                  </a:cubicBezTo>
                  <a:cubicBezTo>
                    <a:pt x="7562" y="9986"/>
                    <a:pt x="7702" y="9889"/>
                    <a:pt x="7841" y="9800"/>
                  </a:cubicBezTo>
                  <a:cubicBezTo>
                    <a:pt x="8183" y="9580"/>
                    <a:pt x="8542" y="9382"/>
                    <a:pt x="8914" y="9209"/>
                  </a:cubicBezTo>
                  <a:cubicBezTo>
                    <a:pt x="8965" y="9183"/>
                    <a:pt x="9024" y="9158"/>
                    <a:pt x="9079" y="9133"/>
                  </a:cubicBezTo>
                  <a:cubicBezTo>
                    <a:pt x="8627" y="8427"/>
                    <a:pt x="8171" y="7730"/>
                    <a:pt x="7706" y="7033"/>
                  </a:cubicBezTo>
                  <a:cubicBezTo>
                    <a:pt x="7245" y="6336"/>
                    <a:pt x="6781" y="5643"/>
                    <a:pt x="6320" y="4946"/>
                  </a:cubicBezTo>
                  <a:cubicBezTo>
                    <a:pt x="5632" y="3899"/>
                    <a:pt x="4947" y="2838"/>
                    <a:pt x="4284" y="1753"/>
                  </a:cubicBezTo>
                  <a:cubicBezTo>
                    <a:pt x="4064" y="1389"/>
                    <a:pt x="3845" y="1022"/>
                    <a:pt x="3629" y="654"/>
                  </a:cubicBezTo>
                  <a:cubicBezTo>
                    <a:pt x="3515" y="574"/>
                    <a:pt x="3401" y="498"/>
                    <a:pt x="3287" y="430"/>
                  </a:cubicBezTo>
                  <a:cubicBezTo>
                    <a:pt x="2818" y="150"/>
                    <a:pt x="2345" y="1"/>
                    <a:pt x="18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65"/>
            <p:cNvSpPr/>
            <p:nvPr/>
          </p:nvSpPr>
          <p:spPr>
            <a:xfrm>
              <a:off x="5101453" y="2163564"/>
              <a:ext cx="8147" cy="11427"/>
            </a:xfrm>
            <a:custGeom>
              <a:avLst/>
              <a:gdLst/>
              <a:ahLst/>
              <a:cxnLst/>
              <a:rect l="l" t="t" r="r" b="b"/>
              <a:pathLst>
                <a:path w="524" h="735" extrusionOk="0">
                  <a:moveTo>
                    <a:pt x="133" y="0"/>
                  </a:moveTo>
                  <a:cubicBezTo>
                    <a:pt x="124" y="0"/>
                    <a:pt x="115" y="1"/>
                    <a:pt x="106" y="2"/>
                  </a:cubicBezTo>
                  <a:cubicBezTo>
                    <a:pt x="34" y="95"/>
                    <a:pt x="0" y="213"/>
                    <a:pt x="9" y="331"/>
                  </a:cubicBezTo>
                  <a:cubicBezTo>
                    <a:pt x="13" y="574"/>
                    <a:pt x="152" y="734"/>
                    <a:pt x="281" y="734"/>
                  </a:cubicBezTo>
                  <a:cubicBezTo>
                    <a:pt x="289" y="734"/>
                    <a:pt x="296" y="734"/>
                    <a:pt x="304" y="733"/>
                  </a:cubicBezTo>
                  <a:cubicBezTo>
                    <a:pt x="439" y="716"/>
                    <a:pt x="524" y="504"/>
                    <a:pt x="423" y="264"/>
                  </a:cubicBezTo>
                  <a:cubicBezTo>
                    <a:pt x="345" y="69"/>
                    <a:pt x="239" y="0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65"/>
            <p:cNvSpPr/>
            <p:nvPr/>
          </p:nvSpPr>
          <p:spPr>
            <a:xfrm>
              <a:off x="5082143" y="2174230"/>
              <a:ext cx="10681" cy="17506"/>
            </a:xfrm>
            <a:custGeom>
              <a:avLst/>
              <a:gdLst/>
              <a:ahLst/>
              <a:cxnLst/>
              <a:rect l="l" t="t" r="r" b="b"/>
              <a:pathLst>
                <a:path w="687" h="1126" extrusionOk="0">
                  <a:moveTo>
                    <a:pt x="368" y="0"/>
                  </a:moveTo>
                  <a:cubicBezTo>
                    <a:pt x="220" y="63"/>
                    <a:pt x="110" y="194"/>
                    <a:pt x="68" y="351"/>
                  </a:cubicBezTo>
                  <a:cubicBezTo>
                    <a:pt x="0" y="608"/>
                    <a:pt x="114" y="959"/>
                    <a:pt x="308" y="1090"/>
                  </a:cubicBezTo>
                  <a:cubicBezTo>
                    <a:pt x="348" y="1114"/>
                    <a:pt x="386" y="1126"/>
                    <a:pt x="421" y="1126"/>
                  </a:cubicBezTo>
                  <a:cubicBezTo>
                    <a:pt x="581" y="1126"/>
                    <a:pt x="686" y="893"/>
                    <a:pt x="655" y="608"/>
                  </a:cubicBezTo>
                  <a:cubicBezTo>
                    <a:pt x="625" y="304"/>
                    <a:pt x="499" y="169"/>
                    <a:pt x="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65"/>
            <p:cNvSpPr/>
            <p:nvPr/>
          </p:nvSpPr>
          <p:spPr>
            <a:xfrm>
              <a:off x="5443436" y="1562171"/>
              <a:ext cx="6312" cy="41139"/>
            </a:xfrm>
            <a:custGeom>
              <a:avLst/>
              <a:gdLst/>
              <a:ahLst/>
              <a:cxnLst/>
              <a:rect l="l" t="t" r="r" b="b"/>
              <a:pathLst>
                <a:path w="406" h="2646" extrusionOk="0">
                  <a:moveTo>
                    <a:pt x="330" y="0"/>
                  </a:moveTo>
                  <a:cubicBezTo>
                    <a:pt x="275" y="42"/>
                    <a:pt x="228" y="93"/>
                    <a:pt x="195" y="148"/>
                  </a:cubicBezTo>
                  <a:cubicBezTo>
                    <a:pt x="81" y="334"/>
                    <a:pt x="21" y="625"/>
                    <a:pt x="9" y="925"/>
                  </a:cubicBezTo>
                  <a:cubicBezTo>
                    <a:pt x="0" y="1124"/>
                    <a:pt x="9" y="1327"/>
                    <a:pt x="17" y="1534"/>
                  </a:cubicBezTo>
                  <a:cubicBezTo>
                    <a:pt x="21" y="1622"/>
                    <a:pt x="30" y="1812"/>
                    <a:pt x="60" y="2011"/>
                  </a:cubicBezTo>
                  <a:cubicBezTo>
                    <a:pt x="99" y="2319"/>
                    <a:pt x="183" y="2645"/>
                    <a:pt x="366" y="2645"/>
                  </a:cubicBezTo>
                  <a:cubicBezTo>
                    <a:pt x="379" y="2645"/>
                    <a:pt x="392" y="2644"/>
                    <a:pt x="406" y="2640"/>
                  </a:cubicBezTo>
                  <a:cubicBezTo>
                    <a:pt x="389" y="1766"/>
                    <a:pt x="364" y="887"/>
                    <a:pt x="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65"/>
            <p:cNvSpPr/>
            <p:nvPr/>
          </p:nvSpPr>
          <p:spPr>
            <a:xfrm>
              <a:off x="5040274" y="2111247"/>
              <a:ext cx="7074" cy="10370"/>
            </a:xfrm>
            <a:custGeom>
              <a:avLst/>
              <a:gdLst/>
              <a:ahLst/>
              <a:cxnLst/>
              <a:rect l="l" t="t" r="r" b="b"/>
              <a:pathLst>
                <a:path w="455" h="667" extrusionOk="0">
                  <a:moveTo>
                    <a:pt x="305" y="1"/>
                  </a:moveTo>
                  <a:cubicBezTo>
                    <a:pt x="131" y="1"/>
                    <a:pt x="0" y="267"/>
                    <a:pt x="192" y="558"/>
                  </a:cubicBezTo>
                  <a:cubicBezTo>
                    <a:pt x="240" y="629"/>
                    <a:pt x="292" y="666"/>
                    <a:pt x="338" y="666"/>
                  </a:cubicBezTo>
                  <a:cubicBezTo>
                    <a:pt x="390" y="666"/>
                    <a:pt x="432" y="617"/>
                    <a:pt x="446" y="511"/>
                  </a:cubicBezTo>
                  <a:cubicBezTo>
                    <a:pt x="454" y="418"/>
                    <a:pt x="442" y="321"/>
                    <a:pt x="404" y="232"/>
                  </a:cubicBezTo>
                  <a:cubicBezTo>
                    <a:pt x="378" y="182"/>
                    <a:pt x="361" y="127"/>
                    <a:pt x="357" y="68"/>
                  </a:cubicBezTo>
                  <a:cubicBezTo>
                    <a:pt x="357" y="51"/>
                    <a:pt x="361" y="30"/>
                    <a:pt x="370" y="13"/>
                  </a:cubicBezTo>
                  <a:cubicBezTo>
                    <a:pt x="348" y="4"/>
                    <a:pt x="326" y="1"/>
                    <a:pt x="3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65"/>
            <p:cNvSpPr/>
            <p:nvPr/>
          </p:nvSpPr>
          <p:spPr>
            <a:xfrm>
              <a:off x="5045948" y="2087910"/>
              <a:ext cx="8318" cy="12749"/>
            </a:xfrm>
            <a:custGeom>
              <a:avLst/>
              <a:gdLst/>
              <a:ahLst/>
              <a:cxnLst/>
              <a:rect l="l" t="t" r="r" b="b"/>
              <a:pathLst>
                <a:path w="535" h="820" extrusionOk="0">
                  <a:moveTo>
                    <a:pt x="251" y="0"/>
                  </a:moveTo>
                  <a:cubicBezTo>
                    <a:pt x="147" y="0"/>
                    <a:pt x="62" y="54"/>
                    <a:pt x="34" y="242"/>
                  </a:cubicBezTo>
                  <a:cubicBezTo>
                    <a:pt x="0" y="474"/>
                    <a:pt x="93" y="741"/>
                    <a:pt x="258" y="808"/>
                  </a:cubicBezTo>
                  <a:cubicBezTo>
                    <a:pt x="279" y="816"/>
                    <a:pt x="300" y="819"/>
                    <a:pt x="319" y="819"/>
                  </a:cubicBezTo>
                  <a:cubicBezTo>
                    <a:pt x="445" y="819"/>
                    <a:pt x="535" y="670"/>
                    <a:pt x="495" y="436"/>
                  </a:cubicBezTo>
                  <a:cubicBezTo>
                    <a:pt x="452" y="229"/>
                    <a:pt x="355" y="149"/>
                    <a:pt x="275" y="1"/>
                  </a:cubicBezTo>
                  <a:cubicBezTo>
                    <a:pt x="267" y="1"/>
                    <a:pt x="25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5"/>
            <p:cNvSpPr/>
            <p:nvPr/>
          </p:nvSpPr>
          <p:spPr>
            <a:xfrm>
              <a:off x="5041020" y="2050394"/>
              <a:ext cx="11116" cy="16138"/>
            </a:xfrm>
            <a:custGeom>
              <a:avLst/>
              <a:gdLst/>
              <a:ahLst/>
              <a:cxnLst/>
              <a:rect l="l" t="t" r="r" b="b"/>
              <a:pathLst>
                <a:path w="715" h="1038" extrusionOk="0">
                  <a:moveTo>
                    <a:pt x="297" y="1"/>
                  </a:moveTo>
                  <a:cubicBezTo>
                    <a:pt x="226" y="1"/>
                    <a:pt x="160" y="34"/>
                    <a:pt x="115" y="91"/>
                  </a:cubicBezTo>
                  <a:cubicBezTo>
                    <a:pt x="1" y="235"/>
                    <a:pt x="5" y="509"/>
                    <a:pt x="123" y="746"/>
                  </a:cubicBezTo>
                  <a:cubicBezTo>
                    <a:pt x="208" y="913"/>
                    <a:pt x="338" y="1037"/>
                    <a:pt x="451" y="1037"/>
                  </a:cubicBezTo>
                  <a:cubicBezTo>
                    <a:pt x="490" y="1037"/>
                    <a:pt x="526" y="1023"/>
                    <a:pt x="558" y="991"/>
                  </a:cubicBezTo>
                  <a:cubicBezTo>
                    <a:pt x="715" y="834"/>
                    <a:pt x="710" y="374"/>
                    <a:pt x="554" y="95"/>
                  </a:cubicBezTo>
                  <a:cubicBezTo>
                    <a:pt x="554" y="87"/>
                    <a:pt x="550" y="82"/>
                    <a:pt x="550" y="78"/>
                  </a:cubicBezTo>
                  <a:cubicBezTo>
                    <a:pt x="546" y="78"/>
                    <a:pt x="546" y="87"/>
                    <a:pt x="537" y="87"/>
                  </a:cubicBezTo>
                  <a:cubicBezTo>
                    <a:pt x="532" y="88"/>
                    <a:pt x="526" y="89"/>
                    <a:pt x="520" y="89"/>
                  </a:cubicBezTo>
                  <a:cubicBezTo>
                    <a:pt x="457" y="89"/>
                    <a:pt x="388" y="10"/>
                    <a:pt x="322" y="2"/>
                  </a:cubicBezTo>
                  <a:cubicBezTo>
                    <a:pt x="314" y="1"/>
                    <a:pt x="305" y="1"/>
                    <a:pt x="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65"/>
            <p:cNvSpPr/>
            <p:nvPr/>
          </p:nvSpPr>
          <p:spPr>
            <a:xfrm>
              <a:off x="5436937" y="1485025"/>
              <a:ext cx="10121" cy="47700"/>
            </a:xfrm>
            <a:custGeom>
              <a:avLst/>
              <a:gdLst/>
              <a:ahLst/>
              <a:cxnLst/>
              <a:rect l="l" t="t" r="r" b="b"/>
              <a:pathLst>
                <a:path w="651" h="3068" extrusionOk="0">
                  <a:moveTo>
                    <a:pt x="209" y="0"/>
                  </a:moveTo>
                  <a:cubicBezTo>
                    <a:pt x="190" y="0"/>
                    <a:pt x="173" y="5"/>
                    <a:pt x="156" y="15"/>
                  </a:cubicBezTo>
                  <a:cubicBezTo>
                    <a:pt x="114" y="49"/>
                    <a:pt x="85" y="96"/>
                    <a:pt x="68" y="146"/>
                  </a:cubicBezTo>
                  <a:cubicBezTo>
                    <a:pt x="55" y="184"/>
                    <a:pt x="47" y="222"/>
                    <a:pt x="38" y="265"/>
                  </a:cubicBezTo>
                  <a:cubicBezTo>
                    <a:pt x="30" y="307"/>
                    <a:pt x="21" y="358"/>
                    <a:pt x="13" y="413"/>
                  </a:cubicBezTo>
                  <a:cubicBezTo>
                    <a:pt x="0" y="577"/>
                    <a:pt x="4" y="738"/>
                    <a:pt x="17" y="903"/>
                  </a:cubicBezTo>
                  <a:cubicBezTo>
                    <a:pt x="30" y="1122"/>
                    <a:pt x="55" y="1363"/>
                    <a:pt x="85" y="1587"/>
                  </a:cubicBezTo>
                  <a:cubicBezTo>
                    <a:pt x="127" y="1891"/>
                    <a:pt x="254" y="2930"/>
                    <a:pt x="524" y="3057"/>
                  </a:cubicBezTo>
                  <a:cubicBezTo>
                    <a:pt x="540" y="3064"/>
                    <a:pt x="558" y="3067"/>
                    <a:pt x="575" y="3067"/>
                  </a:cubicBezTo>
                  <a:cubicBezTo>
                    <a:pt x="589" y="3067"/>
                    <a:pt x="604" y="3065"/>
                    <a:pt x="617" y="3061"/>
                  </a:cubicBezTo>
                  <a:cubicBezTo>
                    <a:pt x="630" y="3057"/>
                    <a:pt x="642" y="3057"/>
                    <a:pt x="651" y="3053"/>
                  </a:cubicBezTo>
                  <a:cubicBezTo>
                    <a:pt x="638" y="2808"/>
                    <a:pt x="617" y="2567"/>
                    <a:pt x="600" y="2326"/>
                  </a:cubicBezTo>
                  <a:cubicBezTo>
                    <a:pt x="554" y="1604"/>
                    <a:pt x="499" y="877"/>
                    <a:pt x="418" y="151"/>
                  </a:cubicBezTo>
                  <a:cubicBezTo>
                    <a:pt x="338" y="51"/>
                    <a:pt x="267" y="0"/>
                    <a:pt x="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65"/>
            <p:cNvSpPr/>
            <p:nvPr/>
          </p:nvSpPr>
          <p:spPr>
            <a:xfrm>
              <a:off x="5023218" y="2045108"/>
              <a:ext cx="10992" cy="16107"/>
            </a:xfrm>
            <a:custGeom>
              <a:avLst/>
              <a:gdLst/>
              <a:ahLst/>
              <a:cxnLst/>
              <a:rect l="l" t="t" r="r" b="b"/>
              <a:pathLst>
                <a:path w="707" h="1036" extrusionOk="0">
                  <a:moveTo>
                    <a:pt x="174" y="0"/>
                  </a:moveTo>
                  <a:cubicBezTo>
                    <a:pt x="73" y="63"/>
                    <a:pt x="1" y="224"/>
                    <a:pt x="22" y="439"/>
                  </a:cubicBezTo>
                  <a:cubicBezTo>
                    <a:pt x="47" y="731"/>
                    <a:pt x="256" y="1036"/>
                    <a:pt x="430" y="1036"/>
                  </a:cubicBezTo>
                  <a:cubicBezTo>
                    <a:pt x="435" y="1036"/>
                    <a:pt x="440" y="1035"/>
                    <a:pt x="444" y="1035"/>
                  </a:cubicBezTo>
                  <a:cubicBezTo>
                    <a:pt x="622" y="1022"/>
                    <a:pt x="706" y="638"/>
                    <a:pt x="596" y="338"/>
                  </a:cubicBezTo>
                  <a:cubicBezTo>
                    <a:pt x="491" y="68"/>
                    <a:pt x="322" y="4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65"/>
            <p:cNvSpPr/>
            <p:nvPr/>
          </p:nvSpPr>
          <p:spPr>
            <a:xfrm>
              <a:off x="5400276" y="1468373"/>
              <a:ext cx="12376" cy="18750"/>
            </a:xfrm>
            <a:custGeom>
              <a:avLst/>
              <a:gdLst/>
              <a:ahLst/>
              <a:cxnLst/>
              <a:rect l="l" t="t" r="r" b="b"/>
              <a:pathLst>
                <a:path w="796" h="1206" extrusionOk="0">
                  <a:moveTo>
                    <a:pt x="313" y="1"/>
                  </a:moveTo>
                  <a:cubicBezTo>
                    <a:pt x="299" y="1"/>
                    <a:pt x="285" y="2"/>
                    <a:pt x="271" y="5"/>
                  </a:cubicBezTo>
                  <a:cubicBezTo>
                    <a:pt x="90" y="39"/>
                    <a:pt x="1" y="381"/>
                    <a:pt x="77" y="702"/>
                  </a:cubicBezTo>
                  <a:cubicBezTo>
                    <a:pt x="145" y="992"/>
                    <a:pt x="346" y="1206"/>
                    <a:pt x="514" y="1206"/>
                  </a:cubicBezTo>
                  <a:cubicBezTo>
                    <a:pt x="544" y="1206"/>
                    <a:pt x="574" y="1199"/>
                    <a:pt x="601" y="1184"/>
                  </a:cubicBezTo>
                  <a:cubicBezTo>
                    <a:pt x="770" y="1082"/>
                    <a:pt x="795" y="770"/>
                    <a:pt x="766" y="470"/>
                  </a:cubicBezTo>
                  <a:cubicBezTo>
                    <a:pt x="652" y="212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65"/>
            <p:cNvSpPr/>
            <p:nvPr/>
          </p:nvSpPr>
          <p:spPr>
            <a:xfrm>
              <a:off x="5369678" y="1361717"/>
              <a:ext cx="53017" cy="89196"/>
            </a:xfrm>
            <a:custGeom>
              <a:avLst/>
              <a:gdLst/>
              <a:ahLst/>
              <a:cxnLst/>
              <a:rect l="l" t="t" r="r" b="b"/>
              <a:pathLst>
                <a:path w="3410" h="5737" extrusionOk="0">
                  <a:moveTo>
                    <a:pt x="0" y="0"/>
                  </a:moveTo>
                  <a:lnTo>
                    <a:pt x="0" y="0"/>
                  </a:lnTo>
                  <a:cubicBezTo>
                    <a:pt x="178" y="343"/>
                    <a:pt x="351" y="689"/>
                    <a:pt x="516" y="1018"/>
                  </a:cubicBezTo>
                  <a:cubicBezTo>
                    <a:pt x="676" y="1348"/>
                    <a:pt x="833" y="1673"/>
                    <a:pt x="980" y="1977"/>
                  </a:cubicBezTo>
                  <a:cubicBezTo>
                    <a:pt x="1200" y="2446"/>
                    <a:pt x="1416" y="2915"/>
                    <a:pt x="1627" y="3397"/>
                  </a:cubicBezTo>
                  <a:cubicBezTo>
                    <a:pt x="1834" y="3874"/>
                    <a:pt x="2037" y="4360"/>
                    <a:pt x="2231" y="4854"/>
                  </a:cubicBezTo>
                  <a:lnTo>
                    <a:pt x="2235" y="4854"/>
                  </a:lnTo>
                  <a:cubicBezTo>
                    <a:pt x="2244" y="4854"/>
                    <a:pt x="2252" y="4854"/>
                    <a:pt x="2256" y="4871"/>
                  </a:cubicBezTo>
                  <a:cubicBezTo>
                    <a:pt x="2328" y="5015"/>
                    <a:pt x="2413" y="5154"/>
                    <a:pt x="2510" y="5281"/>
                  </a:cubicBezTo>
                  <a:cubicBezTo>
                    <a:pt x="2573" y="5357"/>
                    <a:pt x="2645" y="5429"/>
                    <a:pt x="2721" y="5496"/>
                  </a:cubicBezTo>
                  <a:cubicBezTo>
                    <a:pt x="2788" y="5560"/>
                    <a:pt x="2869" y="5619"/>
                    <a:pt x="2957" y="5661"/>
                  </a:cubicBezTo>
                  <a:cubicBezTo>
                    <a:pt x="3004" y="5686"/>
                    <a:pt x="3055" y="5708"/>
                    <a:pt x="3110" y="5720"/>
                  </a:cubicBezTo>
                  <a:cubicBezTo>
                    <a:pt x="3153" y="5731"/>
                    <a:pt x="3197" y="5737"/>
                    <a:pt x="3242" y="5737"/>
                  </a:cubicBezTo>
                  <a:cubicBezTo>
                    <a:pt x="3299" y="5737"/>
                    <a:pt x="3355" y="5728"/>
                    <a:pt x="3409" y="5712"/>
                  </a:cubicBezTo>
                  <a:cubicBezTo>
                    <a:pt x="3350" y="5353"/>
                    <a:pt x="3283" y="4998"/>
                    <a:pt x="3219" y="4643"/>
                  </a:cubicBezTo>
                  <a:cubicBezTo>
                    <a:pt x="3177" y="4402"/>
                    <a:pt x="3139" y="4161"/>
                    <a:pt x="3088" y="3921"/>
                  </a:cubicBezTo>
                  <a:cubicBezTo>
                    <a:pt x="3029" y="3773"/>
                    <a:pt x="2966" y="3629"/>
                    <a:pt x="2907" y="3490"/>
                  </a:cubicBezTo>
                  <a:cubicBezTo>
                    <a:pt x="2531" y="2641"/>
                    <a:pt x="2125" y="1876"/>
                    <a:pt x="1593" y="1242"/>
                  </a:cubicBezTo>
                  <a:cubicBezTo>
                    <a:pt x="1470" y="1099"/>
                    <a:pt x="1340" y="959"/>
                    <a:pt x="1196" y="833"/>
                  </a:cubicBezTo>
                  <a:cubicBezTo>
                    <a:pt x="1069" y="723"/>
                    <a:pt x="938" y="617"/>
                    <a:pt x="803" y="520"/>
                  </a:cubicBezTo>
                  <a:cubicBezTo>
                    <a:pt x="537" y="334"/>
                    <a:pt x="275" y="18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65"/>
            <p:cNvSpPr/>
            <p:nvPr/>
          </p:nvSpPr>
          <p:spPr>
            <a:xfrm>
              <a:off x="5008121" y="1958804"/>
              <a:ext cx="13402" cy="21456"/>
            </a:xfrm>
            <a:custGeom>
              <a:avLst/>
              <a:gdLst/>
              <a:ahLst/>
              <a:cxnLst/>
              <a:rect l="l" t="t" r="r" b="b"/>
              <a:pathLst>
                <a:path w="862" h="1380" extrusionOk="0">
                  <a:moveTo>
                    <a:pt x="313" y="0"/>
                  </a:moveTo>
                  <a:cubicBezTo>
                    <a:pt x="178" y="34"/>
                    <a:pt x="72" y="156"/>
                    <a:pt x="42" y="397"/>
                  </a:cubicBezTo>
                  <a:cubicBezTo>
                    <a:pt x="0" y="752"/>
                    <a:pt x="186" y="1234"/>
                    <a:pt x="423" y="1352"/>
                  </a:cubicBezTo>
                  <a:cubicBezTo>
                    <a:pt x="459" y="1371"/>
                    <a:pt x="496" y="1380"/>
                    <a:pt x="532" y="1380"/>
                  </a:cubicBezTo>
                  <a:cubicBezTo>
                    <a:pt x="712" y="1380"/>
                    <a:pt x="861" y="1151"/>
                    <a:pt x="837" y="841"/>
                  </a:cubicBezTo>
                  <a:cubicBezTo>
                    <a:pt x="820" y="638"/>
                    <a:pt x="744" y="444"/>
                    <a:pt x="621" y="279"/>
                  </a:cubicBezTo>
                  <a:cubicBezTo>
                    <a:pt x="528" y="165"/>
                    <a:pt x="435" y="144"/>
                    <a:pt x="342" y="51"/>
                  </a:cubicBezTo>
                  <a:cubicBezTo>
                    <a:pt x="330" y="34"/>
                    <a:pt x="317" y="17"/>
                    <a:pt x="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65"/>
            <p:cNvSpPr/>
            <p:nvPr/>
          </p:nvSpPr>
          <p:spPr>
            <a:xfrm>
              <a:off x="5299528" y="1294475"/>
              <a:ext cx="100763" cy="138964"/>
            </a:xfrm>
            <a:custGeom>
              <a:avLst/>
              <a:gdLst/>
              <a:ahLst/>
              <a:cxnLst/>
              <a:rect l="l" t="t" r="r" b="b"/>
              <a:pathLst>
                <a:path w="6481" h="8938" extrusionOk="0">
                  <a:moveTo>
                    <a:pt x="165" y="1"/>
                  </a:moveTo>
                  <a:cubicBezTo>
                    <a:pt x="111" y="1"/>
                    <a:pt x="56" y="3"/>
                    <a:pt x="1" y="8"/>
                  </a:cubicBezTo>
                  <a:cubicBezTo>
                    <a:pt x="571" y="790"/>
                    <a:pt x="1120" y="1634"/>
                    <a:pt x="1648" y="2509"/>
                  </a:cubicBezTo>
                  <a:cubicBezTo>
                    <a:pt x="2172" y="3383"/>
                    <a:pt x="2675" y="4287"/>
                    <a:pt x="3152" y="5196"/>
                  </a:cubicBezTo>
                  <a:cubicBezTo>
                    <a:pt x="3591" y="6036"/>
                    <a:pt x="4022" y="6911"/>
                    <a:pt x="4436" y="7823"/>
                  </a:cubicBezTo>
                  <a:cubicBezTo>
                    <a:pt x="4745" y="8229"/>
                    <a:pt x="5083" y="8537"/>
                    <a:pt x="5425" y="8727"/>
                  </a:cubicBezTo>
                  <a:cubicBezTo>
                    <a:pt x="5675" y="8864"/>
                    <a:pt x="5929" y="8938"/>
                    <a:pt x="6182" y="8938"/>
                  </a:cubicBezTo>
                  <a:cubicBezTo>
                    <a:pt x="6279" y="8938"/>
                    <a:pt x="6376" y="8927"/>
                    <a:pt x="6473" y="8905"/>
                  </a:cubicBezTo>
                  <a:lnTo>
                    <a:pt x="6481" y="8909"/>
                  </a:lnTo>
                  <a:cubicBezTo>
                    <a:pt x="6342" y="8562"/>
                    <a:pt x="6202" y="8216"/>
                    <a:pt x="6059" y="7878"/>
                  </a:cubicBezTo>
                  <a:cubicBezTo>
                    <a:pt x="5915" y="7536"/>
                    <a:pt x="5767" y="7202"/>
                    <a:pt x="5611" y="6868"/>
                  </a:cubicBezTo>
                  <a:cubicBezTo>
                    <a:pt x="5438" y="6493"/>
                    <a:pt x="5256" y="6104"/>
                    <a:pt x="5062" y="5703"/>
                  </a:cubicBezTo>
                  <a:cubicBezTo>
                    <a:pt x="4779" y="5107"/>
                    <a:pt x="4470" y="4494"/>
                    <a:pt x="4149" y="3907"/>
                  </a:cubicBezTo>
                  <a:cubicBezTo>
                    <a:pt x="3836" y="3333"/>
                    <a:pt x="3499" y="2775"/>
                    <a:pt x="3127" y="2239"/>
                  </a:cubicBezTo>
                  <a:cubicBezTo>
                    <a:pt x="2806" y="1757"/>
                    <a:pt x="2434" y="1309"/>
                    <a:pt x="2020" y="904"/>
                  </a:cubicBezTo>
                  <a:cubicBezTo>
                    <a:pt x="1783" y="676"/>
                    <a:pt x="1522" y="473"/>
                    <a:pt x="1234" y="308"/>
                  </a:cubicBezTo>
                  <a:cubicBezTo>
                    <a:pt x="885" y="110"/>
                    <a:pt x="530" y="1"/>
                    <a:pt x="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65"/>
            <p:cNvSpPr/>
            <p:nvPr/>
          </p:nvSpPr>
          <p:spPr>
            <a:xfrm>
              <a:off x="5027618" y="1918800"/>
              <a:ext cx="9360" cy="10868"/>
            </a:xfrm>
            <a:custGeom>
              <a:avLst/>
              <a:gdLst/>
              <a:ahLst/>
              <a:cxnLst/>
              <a:rect l="l" t="t" r="r" b="b"/>
              <a:pathLst>
                <a:path w="602" h="699" extrusionOk="0">
                  <a:moveTo>
                    <a:pt x="283" y="1"/>
                  </a:moveTo>
                  <a:cubicBezTo>
                    <a:pt x="212" y="1"/>
                    <a:pt x="145" y="24"/>
                    <a:pt x="98" y="85"/>
                  </a:cubicBezTo>
                  <a:cubicBezTo>
                    <a:pt x="1" y="246"/>
                    <a:pt x="5" y="453"/>
                    <a:pt x="111" y="613"/>
                  </a:cubicBezTo>
                  <a:cubicBezTo>
                    <a:pt x="159" y="673"/>
                    <a:pt x="208" y="699"/>
                    <a:pt x="254" y="699"/>
                  </a:cubicBezTo>
                  <a:cubicBezTo>
                    <a:pt x="456" y="699"/>
                    <a:pt x="601" y="213"/>
                    <a:pt x="419" y="68"/>
                  </a:cubicBezTo>
                  <a:cubicBezTo>
                    <a:pt x="402" y="51"/>
                    <a:pt x="394" y="34"/>
                    <a:pt x="381" y="13"/>
                  </a:cubicBezTo>
                  <a:cubicBezTo>
                    <a:pt x="348" y="5"/>
                    <a:pt x="315" y="1"/>
                    <a:pt x="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65"/>
            <p:cNvSpPr/>
            <p:nvPr/>
          </p:nvSpPr>
          <p:spPr>
            <a:xfrm>
              <a:off x="5012475" y="1928175"/>
              <a:ext cx="9810" cy="14723"/>
            </a:xfrm>
            <a:custGeom>
              <a:avLst/>
              <a:gdLst/>
              <a:ahLst/>
              <a:cxnLst/>
              <a:rect l="l" t="t" r="r" b="b"/>
              <a:pathLst>
                <a:path w="631" h="947" extrusionOk="0">
                  <a:moveTo>
                    <a:pt x="297" y="1"/>
                  </a:moveTo>
                  <a:cubicBezTo>
                    <a:pt x="148" y="1"/>
                    <a:pt x="0" y="148"/>
                    <a:pt x="24" y="411"/>
                  </a:cubicBezTo>
                  <a:cubicBezTo>
                    <a:pt x="29" y="559"/>
                    <a:pt x="71" y="703"/>
                    <a:pt x="143" y="834"/>
                  </a:cubicBezTo>
                  <a:cubicBezTo>
                    <a:pt x="194" y="910"/>
                    <a:pt x="254" y="947"/>
                    <a:pt x="313" y="947"/>
                  </a:cubicBezTo>
                  <a:cubicBezTo>
                    <a:pt x="419" y="947"/>
                    <a:pt x="520" y="828"/>
                    <a:pt x="561" y="597"/>
                  </a:cubicBezTo>
                  <a:cubicBezTo>
                    <a:pt x="630" y="185"/>
                    <a:pt x="463" y="1"/>
                    <a:pt x="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65"/>
            <p:cNvSpPr/>
            <p:nvPr/>
          </p:nvSpPr>
          <p:spPr>
            <a:xfrm>
              <a:off x="5015693" y="1889042"/>
              <a:ext cx="5379" cy="11054"/>
            </a:xfrm>
            <a:custGeom>
              <a:avLst/>
              <a:gdLst/>
              <a:ahLst/>
              <a:cxnLst/>
              <a:rect l="l" t="t" r="r" b="b"/>
              <a:pathLst>
                <a:path w="346" h="711" extrusionOk="0">
                  <a:moveTo>
                    <a:pt x="185" y="1"/>
                  </a:moveTo>
                  <a:cubicBezTo>
                    <a:pt x="88" y="85"/>
                    <a:pt x="24" y="208"/>
                    <a:pt x="12" y="339"/>
                  </a:cubicBezTo>
                  <a:cubicBezTo>
                    <a:pt x="0" y="491"/>
                    <a:pt x="61" y="711"/>
                    <a:pt x="159" y="711"/>
                  </a:cubicBezTo>
                  <a:cubicBezTo>
                    <a:pt x="170" y="711"/>
                    <a:pt x="181" y="708"/>
                    <a:pt x="193" y="702"/>
                  </a:cubicBezTo>
                  <a:cubicBezTo>
                    <a:pt x="269" y="668"/>
                    <a:pt x="329" y="520"/>
                    <a:pt x="337" y="390"/>
                  </a:cubicBezTo>
                  <a:cubicBezTo>
                    <a:pt x="345" y="322"/>
                    <a:pt x="337" y="259"/>
                    <a:pt x="320" y="191"/>
                  </a:cubicBezTo>
                  <a:cubicBezTo>
                    <a:pt x="299" y="123"/>
                    <a:pt x="307" y="140"/>
                    <a:pt x="261" y="132"/>
                  </a:cubicBezTo>
                  <a:cubicBezTo>
                    <a:pt x="219" y="123"/>
                    <a:pt x="193" y="64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65"/>
            <p:cNvSpPr/>
            <p:nvPr/>
          </p:nvSpPr>
          <p:spPr>
            <a:xfrm>
              <a:off x="5016330" y="1809050"/>
              <a:ext cx="13153" cy="15687"/>
            </a:xfrm>
            <a:custGeom>
              <a:avLst/>
              <a:gdLst/>
              <a:ahLst/>
              <a:cxnLst/>
              <a:rect l="l" t="t" r="r" b="b"/>
              <a:pathLst>
                <a:path w="846" h="1009" extrusionOk="0">
                  <a:moveTo>
                    <a:pt x="266" y="1"/>
                  </a:moveTo>
                  <a:cubicBezTo>
                    <a:pt x="102" y="60"/>
                    <a:pt x="0" y="317"/>
                    <a:pt x="131" y="672"/>
                  </a:cubicBezTo>
                  <a:cubicBezTo>
                    <a:pt x="217" y="898"/>
                    <a:pt x="365" y="1008"/>
                    <a:pt x="496" y="1008"/>
                  </a:cubicBezTo>
                  <a:cubicBezTo>
                    <a:pt x="559" y="1008"/>
                    <a:pt x="617" y="983"/>
                    <a:pt x="664" y="934"/>
                  </a:cubicBezTo>
                  <a:cubicBezTo>
                    <a:pt x="782" y="807"/>
                    <a:pt x="845" y="508"/>
                    <a:pt x="706" y="250"/>
                  </a:cubicBezTo>
                  <a:cubicBezTo>
                    <a:pt x="676" y="182"/>
                    <a:pt x="621" y="123"/>
                    <a:pt x="558" y="85"/>
                  </a:cubicBezTo>
                  <a:cubicBezTo>
                    <a:pt x="555" y="88"/>
                    <a:pt x="551" y="92"/>
                    <a:pt x="546" y="92"/>
                  </a:cubicBezTo>
                  <a:cubicBezTo>
                    <a:pt x="542" y="92"/>
                    <a:pt x="538" y="90"/>
                    <a:pt x="533" y="85"/>
                  </a:cubicBezTo>
                  <a:cubicBezTo>
                    <a:pt x="511" y="68"/>
                    <a:pt x="490" y="51"/>
                    <a:pt x="469" y="39"/>
                  </a:cubicBezTo>
                  <a:cubicBezTo>
                    <a:pt x="410" y="26"/>
                    <a:pt x="347" y="18"/>
                    <a:pt x="283" y="18"/>
                  </a:cubicBezTo>
                  <a:cubicBezTo>
                    <a:pt x="279" y="18"/>
                    <a:pt x="275" y="5"/>
                    <a:pt x="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65"/>
            <p:cNvSpPr/>
            <p:nvPr/>
          </p:nvSpPr>
          <p:spPr>
            <a:xfrm>
              <a:off x="5022192" y="1772964"/>
              <a:ext cx="16029" cy="20025"/>
            </a:xfrm>
            <a:custGeom>
              <a:avLst/>
              <a:gdLst/>
              <a:ahLst/>
              <a:cxnLst/>
              <a:rect l="l" t="t" r="r" b="b"/>
              <a:pathLst>
                <a:path w="1031" h="1288" extrusionOk="0">
                  <a:moveTo>
                    <a:pt x="538" y="0"/>
                  </a:moveTo>
                  <a:cubicBezTo>
                    <a:pt x="415" y="0"/>
                    <a:pt x="300" y="58"/>
                    <a:pt x="240" y="155"/>
                  </a:cubicBezTo>
                  <a:cubicBezTo>
                    <a:pt x="1" y="544"/>
                    <a:pt x="209" y="1288"/>
                    <a:pt x="547" y="1288"/>
                  </a:cubicBezTo>
                  <a:cubicBezTo>
                    <a:pt x="591" y="1288"/>
                    <a:pt x="636" y="1276"/>
                    <a:pt x="684" y="1249"/>
                  </a:cubicBezTo>
                  <a:cubicBezTo>
                    <a:pt x="861" y="1151"/>
                    <a:pt x="1030" y="894"/>
                    <a:pt x="992" y="526"/>
                  </a:cubicBezTo>
                  <a:cubicBezTo>
                    <a:pt x="955" y="150"/>
                    <a:pt x="737" y="0"/>
                    <a:pt x="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65"/>
            <p:cNvSpPr/>
            <p:nvPr/>
          </p:nvSpPr>
          <p:spPr>
            <a:xfrm>
              <a:off x="5122520" y="1652533"/>
              <a:ext cx="9095" cy="10837"/>
            </a:xfrm>
            <a:custGeom>
              <a:avLst/>
              <a:gdLst/>
              <a:ahLst/>
              <a:cxnLst/>
              <a:rect l="l" t="t" r="r" b="b"/>
              <a:pathLst>
                <a:path w="585" h="697" extrusionOk="0">
                  <a:moveTo>
                    <a:pt x="229" y="1"/>
                  </a:moveTo>
                  <a:cubicBezTo>
                    <a:pt x="145" y="30"/>
                    <a:pt x="86" y="102"/>
                    <a:pt x="69" y="187"/>
                  </a:cubicBezTo>
                  <a:cubicBezTo>
                    <a:pt x="1" y="462"/>
                    <a:pt x="246" y="696"/>
                    <a:pt x="394" y="696"/>
                  </a:cubicBezTo>
                  <a:cubicBezTo>
                    <a:pt x="403" y="696"/>
                    <a:pt x="411" y="695"/>
                    <a:pt x="419" y="694"/>
                  </a:cubicBezTo>
                  <a:cubicBezTo>
                    <a:pt x="546" y="664"/>
                    <a:pt x="584" y="470"/>
                    <a:pt x="491" y="267"/>
                  </a:cubicBezTo>
                  <a:cubicBezTo>
                    <a:pt x="411" y="107"/>
                    <a:pt x="331" y="161"/>
                    <a:pt x="250" y="64"/>
                  </a:cubicBezTo>
                  <a:cubicBezTo>
                    <a:pt x="238" y="43"/>
                    <a:pt x="229" y="26"/>
                    <a:pt x="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65"/>
            <p:cNvSpPr/>
            <p:nvPr/>
          </p:nvSpPr>
          <p:spPr>
            <a:xfrm>
              <a:off x="5103816" y="1657789"/>
              <a:ext cx="13075" cy="11863"/>
            </a:xfrm>
            <a:custGeom>
              <a:avLst/>
              <a:gdLst/>
              <a:ahLst/>
              <a:cxnLst/>
              <a:rect l="l" t="t" r="r" b="b"/>
              <a:pathLst>
                <a:path w="841" h="763" extrusionOk="0">
                  <a:moveTo>
                    <a:pt x="435" y="0"/>
                  </a:moveTo>
                  <a:cubicBezTo>
                    <a:pt x="419" y="0"/>
                    <a:pt x="404" y="2"/>
                    <a:pt x="389" y="5"/>
                  </a:cubicBezTo>
                  <a:cubicBezTo>
                    <a:pt x="241" y="39"/>
                    <a:pt x="0" y="259"/>
                    <a:pt x="182" y="584"/>
                  </a:cubicBezTo>
                  <a:cubicBezTo>
                    <a:pt x="255" y="716"/>
                    <a:pt x="342" y="762"/>
                    <a:pt x="427" y="762"/>
                  </a:cubicBezTo>
                  <a:cubicBezTo>
                    <a:pt x="524" y="762"/>
                    <a:pt x="619" y="702"/>
                    <a:pt x="689" y="639"/>
                  </a:cubicBezTo>
                  <a:cubicBezTo>
                    <a:pt x="799" y="537"/>
                    <a:pt x="841" y="377"/>
                    <a:pt x="786" y="233"/>
                  </a:cubicBezTo>
                  <a:cubicBezTo>
                    <a:pt x="769" y="174"/>
                    <a:pt x="748" y="136"/>
                    <a:pt x="735" y="85"/>
                  </a:cubicBezTo>
                  <a:cubicBezTo>
                    <a:pt x="640" y="63"/>
                    <a:pt x="535" y="0"/>
                    <a:pt x="4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65"/>
            <p:cNvSpPr/>
            <p:nvPr/>
          </p:nvSpPr>
          <p:spPr>
            <a:xfrm>
              <a:off x="5056847" y="1724130"/>
              <a:ext cx="11583" cy="13977"/>
            </a:xfrm>
            <a:custGeom>
              <a:avLst/>
              <a:gdLst/>
              <a:ahLst/>
              <a:cxnLst/>
              <a:rect l="l" t="t" r="r" b="b"/>
              <a:pathLst>
                <a:path w="745" h="899" extrusionOk="0">
                  <a:moveTo>
                    <a:pt x="360" y="0"/>
                  </a:moveTo>
                  <a:cubicBezTo>
                    <a:pt x="296" y="0"/>
                    <a:pt x="234" y="20"/>
                    <a:pt x="178" y="34"/>
                  </a:cubicBezTo>
                  <a:cubicBezTo>
                    <a:pt x="175" y="36"/>
                    <a:pt x="173" y="37"/>
                    <a:pt x="170" y="37"/>
                  </a:cubicBezTo>
                  <a:cubicBezTo>
                    <a:pt x="160" y="37"/>
                    <a:pt x="151" y="26"/>
                    <a:pt x="144" y="13"/>
                  </a:cubicBezTo>
                  <a:cubicBezTo>
                    <a:pt x="111" y="43"/>
                    <a:pt x="85" y="81"/>
                    <a:pt x="60" y="119"/>
                  </a:cubicBezTo>
                  <a:cubicBezTo>
                    <a:pt x="60" y="123"/>
                    <a:pt x="56" y="123"/>
                    <a:pt x="56" y="127"/>
                  </a:cubicBezTo>
                  <a:cubicBezTo>
                    <a:pt x="30" y="178"/>
                    <a:pt x="13" y="237"/>
                    <a:pt x="9" y="292"/>
                  </a:cubicBezTo>
                  <a:cubicBezTo>
                    <a:pt x="5" y="330"/>
                    <a:pt x="1" y="355"/>
                    <a:pt x="1" y="381"/>
                  </a:cubicBezTo>
                  <a:cubicBezTo>
                    <a:pt x="5" y="457"/>
                    <a:pt x="26" y="529"/>
                    <a:pt x="68" y="592"/>
                  </a:cubicBezTo>
                  <a:cubicBezTo>
                    <a:pt x="106" y="655"/>
                    <a:pt x="149" y="714"/>
                    <a:pt x="199" y="769"/>
                  </a:cubicBezTo>
                  <a:cubicBezTo>
                    <a:pt x="280" y="850"/>
                    <a:pt x="363" y="898"/>
                    <a:pt x="442" y="898"/>
                  </a:cubicBezTo>
                  <a:cubicBezTo>
                    <a:pt x="458" y="898"/>
                    <a:pt x="475" y="896"/>
                    <a:pt x="491" y="892"/>
                  </a:cubicBezTo>
                  <a:cubicBezTo>
                    <a:pt x="651" y="850"/>
                    <a:pt x="744" y="524"/>
                    <a:pt x="634" y="237"/>
                  </a:cubicBezTo>
                  <a:cubicBezTo>
                    <a:pt x="559" y="48"/>
                    <a:pt x="459" y="0"/>
                    <a:pt x="3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65"/>
            <p:cNvSpPr/>
            <p:nvPr/>
          </p:nvSpPr>
          <p:spPr>
            <a:xfrm>
              <a:off x="5068275" y="1705395"/>
              <a:ext cx="6126" cy="8442"/>
            </a:xfrm>
            <a:custGeom>
              <a:avLst/>
              <a:gdLst/>
              <a:ahLst/>
              <a:cxnLst/>
              <a:rect l="l" t="t" r="r" b="b"/>
              <a:pathLst>
                <a:path w="394" h="543" extrusionOk="0">
                  <a:moveTo>
                    <a:pt x="151" y="0"/>
                  </a:moveTo>
                  <a:cubicBezTo>
                    <a:pt x="128" y="0"/>
                    <a:pt x="106" y="7"/>
                    <a:pt x="85" y="23"/>
                  </a:cubicBezTo>
                  <a:cubicBezTo>
                    <a:pt x="64" y="44"/>
                    <a:pt x="39" y="61"/>
                    <a:pt x="13" y="78"/>
                  </a:cubicBezTo>
                  <a:cubicBezTo>
                    <a:pt x="1" y="196"/>
                    <a:pt x="18" y="314"/>
                    <a:pt x="73" y="424"/>
                  </a:cubicBezTo>
                  <a:cubicBezTo>
                    <a:pt x="114" y="507"/>
                    <a:pt x="170" y="543"/>
                    <a:pt x="222" y="543"/>
                  </a:cubicBezTo>
                  <a:cubicBezTo>
                    <a:pt x="265" y="543"/>
                    <a:pt x="306" y="519"/>
                    <a:pt x="334" y="479"/>
                  </a:cubicBezTo>
                  <a:cubicBezTo>
                    <a:pt x="377" y="416"/>
                    <a:pt x="394" y="335"/>
                    <a:pt x="377" y="259"/>
                  </a:cubicBezTo>
                  <a:cubicBezTo>
                    <a:pt x="373" y="217"/>
                    <a:pt x="356" y="179"/>
                    <a:pt x="334" y="141"/>
                  </a:cubicBezTo>
                  <a:cubicBezTo>
                    <a:pt x="318" y="103"/>
                    <a:pt x="292" y="69"/>
                    <a:pt x="258" y="44"/>
                  </a:cubicBezTo>
                  <a:cubicBezTo>
                    <a:pt x="223" y="16"/>
                    <a:pt x="186" y="0"/>
                    <a:pt x="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65"/>
            <p:cNvSpPr/>
            <p:nvPr/>
          </p:nvSpPr>
          <p:spPr>
            <a:xfrm>
              <a:off x="5147163" y="1521359"/>
              <a:ext cx="8489" cy="19108"/>
            </a:xfrm>
            <a:custGeom>
              <a:avLst/>
              <a:gdLst/>
              <a:ahLst/>
              <a:cxnLst/>
              <a:rect l="l" t="t" r="r" b="b"/>
              <a:pathLst>
                <a:path w="546" h="1229" extrusionOk="0">
                  <a:moveTo>
                    <a:pt x="236" y="1"/>
                  </a:moveTo>
                  <a:cubicBezTo>
                    <a:pt x="215" y="1"/>
                    <a:pt x="194" y="9"/>
                    <a:pt x="173" y="27"/>
                  </a:cubicBezTo>
                  <a:cubicBezTo>
                    <a:pt x="119" y="69"/>
                    <a:pt x="127" y="158"/>
                    <a:pt x="110" y="243"/>
                  </a:cubicBezTo>
                  <a:cubicBezTo>
                    <a:pt x="106" y="267"/>
                    <a:pt x="95" y="279"/>
                    <a:pt x="83" y="279"/>
                  </a:cubicBezTo>
                  <a:cubicBezTo>
                    <a:pt x="72" y="279"/>
                    <a:pt x="59" y="269"/>
                    <a:pt x="47" y="251"/>
                  </a:cubicBezTo>
                  <a:cubicBezTo>
                    <a:pt x="38" y="238"/>
                    <a:pt x="38" y="230"/>
                    <a:pt x="34" y="222"/>
                  </a:cubicBezTo>
                  <a:cubicBezTo>
                    <a:pt x="0" y="403"/>
                    <a:pt x="0" y="589"/>
                    <a:pt x="34" y="771"/>
                  </a:cubicBezTo>
                  <a:cubicBezTo>
                    <a:pt x="77" y="995"/>
                    <a:pt x="216" y="1228"/>
                    <a:pt x="336" y="1228"/>
                  </a:cubicBezTo>
                  <a:cubicBezTo>
                    <a:pt x="381" y="1228"/>
                    <a:pt x="423" y="1195"/>
                    <a:pt x="456" y="1117"/>
                  </a:cubicBezTo>
                  <a:cubicBezTo>
                    <a:pt x="545" y="910"/>
                    <a:pt x="537" y="471"/>
                    <a:pt x="423" y="196"/>
                  </a:cubicBezTo>
                  <a:cubicBezTo>
                    <a:pt x="375" y="84"/>
                    <a:pt x="304" y="1"/>
                    <a:pt x="2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65"/>
            <p:cNvSpPr/>
            <p:nvPr/>
          </p:nvSpPr>
          <p:spPr>
            <a:xfrm>
              <a:off x="5184337" y="1413739"/>
              <a:ext cx="18191" cy="28125"/>
            </a:xfrm>
            <a:custGeom>
              <a:avLst/>
              <a:gdLst/>
              <a:ahLst/>
              <a:cxnLst/>
              <a:rect l="l" t="t" r="r" b="b"/>
              <a:pathLst>
                <a:path w="1170" h="1809" extrusionOk="0">
                  <a:moveTo>
                    <a:pt x="435" y="0"/>
                  </a:moveTo>
                  <a:cubicBezTo>
                    <a:pt x="228" y="34"/>
                    <a:pt x="64" y="241"/>
                    <a:pt x="34" y="587"/>
                  </a:cubicBezTo>
                  <a:cubicBezTo>
                    <a:pt x="0" y="1069"/>
                    <a:pt x="287" y="1681"/>
                    <a:pt x="596" y="1791"/>
                  </a:cubicBezTo>
                  <a:cubicBezTo>
                    <a:pt x="630" y="1803"/>
                    <a:pt x="664" y="1808"/>
                    <a:pt x="697" y="1808"/>
                  </a:cubicBezTo>
                  <a:cubicBezTo>
                    <a:pt x="964" y="1808"/>
                    <a:pt x="1170" y="1444"/>
                    <a:pt x="1094" y="963"/>
                  </a:cubicBezTo>
                  <a:cubicBezTo>
                    <a:pt x="1061" y="735"/>
                    <a:pt x="972" y="515"/>
                    <a:pt x="837" y="330"/>
                  </a:cubicBezTo>
                  <a:cubicBezTo>
                    <a:pt x="710" y="152"/>
                    <a:pt x="579" y="123"/>
                    <a:pt x="444" y="13"/>
                  </a:cubicBezTo>
                  <a:cubicBezTo>
                    <a:pt x="440" y="13"/>
                    <a:pt x="435" y="4"/>
                    <a:pt x="4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65"/>
            <p:cNvSpPr/>
            <p:nvPr/>
          </p:nvSpPr>
          <p:spPr>
            <a:xfrm>
              <a:off x="5200351" y="1271853"/>
              <a:ext cx="49814" cy="77442"/>
            </a:xfrm>
            <a:custGeom>
              <a:avLst/>
              <a:gdLst/>
              <a:ahLst/>
              <a:cxnLst/>
              <a:rect l="l" t="t" r="r" b="b"/>
              <a:pathLst>
                <a:path w="3204" h="4981" extrusionOk="0">
                  <a:moveTo>
                    <a:pt x="1177" y="0"/>
                  </a:moveTo>
                  <a:cubicBezTo>
                    <a:pt x="1123" y="0"/>
                    <a:pt x="1069" y="5"/>
                    <a:pt x="1015" y="14"/>
                  </a:cubicBezTo>
                  <a:cubicBezTo>
                    <a:pt x="842" y="48"/>
                    <a:pt x="681" y="137"/>
                    <a:pt x="559" y="268"/>
                  </a:cubicBezTo>
                  <a:cubicBezTo>
                    <a:pt x="483" y="344"/>
                    <a:pt x="415" y="428"/>
                    <a:pt x="360" y="521"/>
                  </a:cubicBezTo>
                  <a:cubicBezTo>
                    <a:pt x="356" y="538"/>
                    <a:pt x="352" y="551"/>
                    <a:pt x="347" y="568"/>
                  </a:cubicBezTo>
                  <a:cubicBezTo>
                    <a:pt x="343" y="580"/>
                    <a:pt x="330" y="589"/>
                    <a:pt x="322" y="597"/>
                  </a:cubicBezTo>
                  <a:lnTo>
                    <a:pt x="318" y="597"/>
                  </a:lnTo>
                  <a:cubicBezTo>
                    <a:pt x="263" y="698"/>
                    <a:pt x="212" y="800"/>
                    <a:pt x="174" y="905"/>
                  </a:cubicBezTo>
                  <a:cubicBezTo>
                    <a:pt x="73" y="1184"/>
                    <a:pt x="18" y="1480"/>
                    <a:pt x="14" y="1776"/>
                  </a:cubicBezTo>
                  <a:cubicBezTo>
                    <a:pt x="1" y="2093"/>
                    <a:pt x="31" y="2409"/>
                    <a:pt x="98" y="2722"/>
                  </a:cubicBezTo>
                  <a:cubicBezTo>
                    <a:pt x="229" y="3351"/>
                    <a:pt x="512" y="3955"/>
                    <a:pt x="905" y="4395"/>
                  </a:cubicBezTo>
                  <a:cubicBezTo>
                    <a:pt x="1049" y="4555"/>
                    <a:pt x="1213" y="4695"/>
                    <a:pt x="1395" y="4809"/>
                  </a:cubicBezTo>
                  <a:cubicBezTo>
                    <a:pt x="1492" y="4872"/>
                    <a:pt x="1598" y="4919"/>
                    <a:pt x="1708" y="4948"/>
                  </a:cubicBezTo>
                  <a:cubicBezTo>
                    <a:pt x="1781" y="4971"/>
                    <a:pt x="1855" y="4981"/>
                    <a:pt x="1930" y="4981"/>
                  </a:cubicBezTo>
                  <a:cubicBezTo>
                    <a:pt x="1954" y="4981"/>
                    <a:pt x="1979" y="4980"/>
                    <a:pt x="2003" y="4978"/>
                  </a:cubicBezTo>
                  <a:cubicBezTo>
                    <a:pt x="2100" y="4974"/>
                    <a:pt x="2193" y="4944"/>
                    <a:pt x="2278" y="4902"/>
                  </a:cubicBezTo>
                  <a:cubicBezTo>
                    <a:pt x="2578" y="4754"/>
                    <a:pt x="2819" y="4391"/>
                    <a:pt x="2950" y="3825"/>
                  </a:cubicBezTo>
                  <a:cubicBezTo>
                    <a:pt x="3203" y="2714"/>
                    <a:pt x="2928" y="1636"/>
                    <a:pt x="2455" y="910"/>
                  </a:cubicBezTo>
                  <a:cubicBezTo>
                    <a:pt x="2329" y="711"/>
                    <a:pt x="2181" y="534"/>
                    <a:pt x="2008" y="382"/>
                  </a:cubicBezTo>
                  <a:cubicBezTo>
                    <a:pt x="1864" y="246"/>
                    <a:pt x="1695" y="141"/>
                    <a:pt x="1513" y="65"/>
                  </a:cubicBezTo>
                  <a:cubicBezTo>
                    <a:pt x="1407" y="22"/>
                    <a:pt x="1292" y="0"/>
                    <a:pt x="1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65"/>
            <p:cNvSpPr/>
            <p:nvPr/>
          </p:nvSpPr>
          <p:spPr>
            <a:xfrm>
              <a:off x="5170142" y="1413149"/>
              <a:ext cx="7541" cy="11054"/>
            </a:xfrm>
            <a:custGeom>
              <a:avLst/>
              <a:gdLst/>
              <a:ahLst/>
              <a:cxnLst/>
              <a:rect l="l" t="t" r="r" b="b"/>
              <a:pathLst>
                <a:path w="485" h="711" extrusionOk="0">
                  <a:moveTo>
                    <a:pt x="170" y="0"/>
                  </a:moveTo>
                  <a:cubicBezTo>
                    <a:pt x="140" y="0"/>
                    <a:pt x="115" y="4"/>
                    <a:pt x="89" y="13"/>
                  </a:cubicBezTo>
                  <a:cubicBezTo>
                    <a:pt x="30" y="85"/>
                    <a:pt x="1" y="178"/>
                    <a:pt x="5" y="270"/>
                  </a:cubicBezTo>
                  <a:cubicBezTo>
                    <a:pt x="9" y="482"/>
                    <a:pt x="153" y="701"/>
                    <a:pt x="280" y="710"/>
                  </a:cubicBezTo>
                  <a:cubicBezTo>
                    <a:pt x="283" y="710"/>
                    <a:pt x="286" y="710"/>
                    <a:pt x="289" y="710"/>
                  </a:cubicBezTo>
                  <a:cubicBezTo>
                    <a:pt x="426" y="710"/>
                    <a:pt x="485" y="430"/>
                    <a:pt x="398" y="216"/>
                  </a:cubicBezTo>
                  <a:cubicBezTo>
                    <a:pt x="343" y="80"/>
                    <a:pt x="250" y="4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5"/>
            <p:cNvSpPr/>
            <p:nvPr/>
          </p:nvSpPr>
          <p:spPr>
            <a:xfrm>
              <a:off x="5169287" y="1378213"/>
              <a:ext cx="8225" cy="17833"/>
            </a:xfrm>
            <a:custGeom>
              <a:avLst/>
              <a:gdLst/>
              <a:ahLst/>
              <a:cxnLst/>
              <a:rect l="l" t="t" r="r" b="b"/>
              <a:pathLst>
                <a:path w="529" h="1147" extrusionOk="0">
                  <a:moveTo>
                    <a:pt x="283" y="0"/>
                  </a:moveTo>
                  <a:cubicBezTo>
                    <a:pt x="224" y="0"/>
                    <a:pt x="207" y="63"/>
                    <a:pt x="170" y="122"/>
                  </a:cubicBezTo>
                  <a:cubicBezTo>
                    <a:pt x="164" y="131"/>
                    <a:pt x="158" y="135"/>
                    <a:pt x="152" y="135"/>
                  </a:cubicBezTo>
                  <a:cubicBezTo>
                    <a:pt x="144" y="135"/>
                    <a:pt x="135" y="128"/>
                    <a:pt x="128" y="118"/>
                  </a:cubicBezTo>
                  <a:cubicBezTo>
                    <a:pt x="43" y="270"/>
                    <a:pt x="1" y="439"/>
                    <a:pt x="5" y="612"/>
                  </a:cubicBezTo>
                  <a:cubicBezTo>
                    <a:pt x="13" y="838"/>
                    <a:pt x="138" y="1147"/>
                    <a:pt x="278" y="1147"/>
                  </a:cubicBezTo>
                  <a:cubicBezTo>
                    <a:pt x="292" y="1147"/>
                    <a:pt x="307" y="1143"/>
                    <a:pt x="322" y="1136"/>
                  </a:cubicBezTo>
                  <a:cubicBezTo>
                    <a:pt x="466" y="1068"/>
                    <a:pt x="529" y="654"/>
                    <a:pt x="512" y="397"/>
                  </a:cubicBezTo>
                  <a:cubicBezTo>
                    <a:pt x="495" y="215"/>
                    <a:pt x="432" y="29"/>
                    <a:pt x="309" y="4"/>
                  </a:cubicBezTo>
                  <a:cubicBezTo>
                    <a:pt x="299" y="1"/>
                    <a:pt x="291" y="0"/>
                    <a:pt x="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5"/>
            <p:cNvSpPr/>
            <p:nvPr/>
          </p:nvSpPr>
          <p:spPr>
            <a:xfrm>
              <a:off x="5177169" y="1355452"/>
              <a:ext cx="10526" cy="11179"/>
            </a:xfrm>
            <a:custGeom>
              <a:avLst/>
              <a:gdLst/>
              <a:ahLst/>
              <a:cxnLst/>
              <a:rect l="l" t="t" r="r" b="b"/>
              <a:pathLst>
                <a:path w="677" h="719" extrusionOk="0">
                  <a:moveTo>
                    <a:pt x="341" y="1"/>
                  </a:moveTo>
                  <a:cubicBezTo>
                    <a:pt x="272" y="1"/>
                    <a:pt x="207" y="17"/>
                    <a:pt x="157" y="65"/>
                  </a:cubicBezTo>
                  <a:cubicBezTo>
                    <a:pt x="30" y="180"/>
                    <a:pt x="1" y="505"/>
                    <a:pt x="208" y="648"/>
                  </a:cubicBezTo>
                  <a:cubicBezTo>
                    <a:pt x="272" y="692"/>
                    <a:pt x="350" y="718"/>
                    <a:pt x="423" y="718"/>
                  </a:cubicBezTo>
                  <a:cubicBezTo>
                    <a:pt x="504" y="718"/>
                    <a:pt x="579" y="686"/>
                    <a:pt x="622" y="610"/>
                  </a:cubicBezTo>
                  <a:cubicBezTo>
                    <a:pt x="677" y="526"/>
                    <a:pt x="677" y="365"/>
                    <a:pt x="618" y="230"/>
                  </a:cubicBezTo>
                  <a:cubicBezTo>
                    <a:pt x="588" y="180"/>
                    <a:pt x="558" y="125"/>
                    <a:pt x="537" y="70"/>
                  </a:cubicBezTo>
                  <a:cubicBezTo>
                    <a:pt x="533" y="57"/>
                    <a:pt x="533" y="44"/>
                    <a:pt x="533" y="32"/>
                  </a:cubicBezTo>
                  <a:cubicBezTo>
                    <a:pt x="472" y="15"/>
                    <a:pt x="405" y="1"/>
                    <a:pt x="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65"/>
            <p:cNvSpPr/>
            <p:nvPr/>
          </p:nvSpPr>
          <p:spPr>
            <a:xfrm>
              <a:off x="5224465" y="1244598"/>
              <a:ext cx="134066" cy="165876"/>
            </a:xfrm>
            <a:custGeom>
              <a:avLst/>
              <a:gdLst/>
              <a:ahLst/>
              <a:cxnLst/>
              <a:rect l="l" t="t" r="r" b="b"/>
              <a:pathLst>
                <a:path w="8623" h="10669" extrusionOk="0">
                  <a:moveTo>
                    <a:pt x="825" y="1"/>
                  </a:moveTo>
                  <a:cubicBezTo>
                    <a:pt x="813" y="1"/>
                    <a:pt x="802" y="1"/>
                    <a:pt x="790" y="1"/>
                  </a:cubicBezTo>
                  <a:cubicBezTo>
                    <a:pt x="511" y="14"/>
                    <a:pt x="241" y="111"/>
                    <a:pt x="17" y="280"/>
                  </a:cubicBezTo>
                  <a:cubicBezTo>
                    <a:pt x="16" y="283"/>
                    <a:pt x="14" y="284"/>
                    <a:pt x="13" y="284"/>
                  </a:cubicBezTo>
                  <a:cubicBezTo>
                    <a:pt x="8" y="284"/>
                    <a:pt x="3" y="278"/>
                    <a:pt x="0" y="272"/>
                  </a:cubicBezTo>
                  <a:lnTo>
                    <a:pt x="0" y="280"/>
                  </a:lnTo>
                  <a:cubicBezTo>
                    <a:pt x="5" y="284"/>
                    <a:pt x="13" y="293"/>
                    <a:pt x="17" y="297"/>
                  </a:cubicBezTo>
                  <a:cubicBezTo>
                    <a:pt x="207" y="508"/>
                    <a:pt x="397" y="732"/>
                    <a:pt x="583" y="952"/>
                  </a:cubicBezTo>
                  <a:cubicBezTo>
                    <a:pt x="773" y="1176"/>
                    <a:pt x="959" y="1400"/>
                    <a:pt x="1149" y="1628"/>
                  </a:cubicBezTo>
                  <a:cubicBezTo>
                    <a:pt x="1327" y="1835"/>
                    <a:pt x="1508" y="2050"/>
                    <a:pt x="1686" y="2266"/>
                  </a:cubicBezTo>
                  <a:cubicBezTo>
                    <a:pt x="2214" y="2920"/>
                    <a:pt x="2725" y="3613"/>
                    <a:pt x="3219" y="4352"/>
                  </a:cubicBezTo>
                  <a:cubicBezTo>
                    <a:pt x="3866" y="5261"/>
                    <a:pt x="4495" y="6211"/>
                    <a:pt x="5108" y="7191"/>
                  </a:cubicBezTo>
                  <a:cubicBezTo>
                    <a:pt x="5137" y="7233"/>
                    <a:pt x="5162" y="7271"/>
                    <a:pt x="5188" y="7314"/>
                  </a:cubicBezTo>
                  <a:cubicBezTo>
                    <a:pt x="5813" y="8315"/>
                    <a:pt x="6417" y="9350"/>
                    <a:pt x="7009" y="10419"/>
                  </a:cubicBezTo>
                  <a:cubicBezTo>
                    <a:pt x="7080" y="10465"/>
                    <a:pt x="7161" y="10507"/>
                    <a:pt x="7241" y="10545"/>
                  </a:cubicBezTo>
                  <a:cubicBezTo>
                    <a:pt x="7416" y="10625"/>
                    <a:pt x="7590" y="10668"/>
                    <a:pt x="7756" y="10668"/>
                  </a:cubicBezTo>
                  <a:cubicBezTo>
                    <a:pt x="7957" y="10668"/>
                    <a:pt x="8145" y="10604"/>
                    <a:pt x="8305" y="10465"/>
                  </a:cubicBezTo>
                  <a:cubicBezTo>
                    <a:pt x="8365" y="10410"/>
                    <a:pt x="8419" y="10351"/>
                    <a:pt x="8462" y="10283"/>
                  </a:cubicBezTo>
                  <a:cubicBezTo>
                    <a:pt x="8517" y="10203"/>
                    <a:pt x="8563" y="10123"/>
                    <a:pt x="8597" y="10034"/>
                  </a:cubicBezTo>
                  <a:cubicBezTo>
                    <a:pt x="8605" y="10022"/>
                    <a:pt x="8614" y="10009"/>
                    <a:pt x="8622" y="10000"/>
                  </a:cubicBezTo>
                  <a:cubicBezTo>
                    <a:pt x="8546" y="9844"/>
                    <a:pt x="8470" y="9684"/>
                    <a:pt x="8394" y="9523"/>
                  </a:cubicBezTo>
                  <a:cubicBezTo>
                    <a:pt x="8086" y="8902"/>
                    <a:pt x="7769" y="8294"/>
                    <a:pt x="7444" y="7702"/>
                  </a:cubicBezTo>
                  <a:cubicBezTo>
                    <a:pt x="6506" y="5975"/>
                    <a:pt x="5446" y="4314"/>
                    <a:pt x="4275" y="2735"/>
                  </a:cubicBezTo>
                  <a:cubicBezTo>
                    <a:pt x="4195" y="2629"/>
                    <a:pt x="4115" y="2523"/>
                    <a:pt x="4030" y="2418"/>
                  </a:cubicBezTo>
                  <a:cubicBezTo>
                    <a:pt x="3709" y="1999"/>
                    <a:pt x="3359" y="1598"/>
                    <a:pt x="2987" y="1222"/>
                  </a:cubicBezTo>
                  <a:cubicBezTo>
                    <a:pt x="2814" y="1045"/>
                    <a:pt x="2632" y="880"/>
                    <a:pt x="2438" y="724"/>
                  </a:cubicBezTo>
                  <a:cubicBezTo>
                    <a:pt x="2265" y="580"/>
                    <a:pt x="2079" y="449"/>
                    <a:pt x="1884" y="331"/>
                  </a:cubicBezTo>
                  <a:cubicBezTo>
                    <a:pt x="1711" y="225"/>
                    <a:pt x="1525" y="145"/>
                    <a:pt x="1331" y="82"/>
                  </a:cubicBezTo>
                  <a:cubicBezTo>
                    <a:pt x="1169" y="30"/>
                    <a:pt x="995" y="1"/>
                    <a:pt x="8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5"/>
            <p:cNvSpPr/>
            <p:nvPr/>
          </p:nvSpPr>
          <p:spPr>
            <a:xfrm>
              <a:off x="5187229" y="1245407"/>
              <a:ext cx="23135" cy="31764"/>
            </a:xfrm>
            <a:custGeom>
              <a:avLst/>
              <a:gdLst/>
              <a:ahLst/>
              <a:cxnLst/>
              <a:rect l="l" t="t" r="r" b="b"/>
              <a:pathLst>
                <a:path w="1488" h="2043" extrusionOk="0">
                  <a:moveTo>
                    <a:pt x="569" y="1"/>
                  </a:moveTo>
                  <a:cubicBezTo>
                    <a:pt x="529" y="1"/>
                    <a:pt x="490" y="8"/>
                    <a:pt x="452" y="21"/>
                  </a:cubicBezTo>
                  <a:cubicBezTo>
                    <a:pt x="376" y="51"/>
                    <a:pt x="308" y="106"/>
                    <a:pt x="262" y="177"/>
                  </a:cubicBezTo>
                  <a:cubicBezTo>
                    <a:pt x="0" y="570"/>
                    <a:pt x="89" y="1183"/>
                    <a:pt x="330" y="1597"/>
                  </a:cubicBezTo>
                  <a:cubicBezTo>
                    <a:pt x="380" y="1686"/>
                    <a:pt x="439" y="1766"/>
                    <a:pt x="511" y="1842"/>
                  </a:cubicBezTo>
                  <a:cubicBezTo>
                    <a:pt x="570" y="1905"/>
                    <a:pt x="642" y="1960"/>
                    <a:pt x="722" y="1998"/>
                  </a:cubicBezTo>
                  <a:cubicBezTo>
                    <a:pt x="778" y="2027"/>
                    <a:pt x="840" y="2042"/>
                    <a:pt x="903" y="2042"/>
                  </a:cubicBezTo>
                  <a:cubicBezTo>
                    <a:pt x="958" y="2042"/>
                    <a:pt x="1013" y="2030"/>
                    <a:pt x="1065" y="2007"/>
                  </a:cubicBezTo>
                  <a:cubicBezTo>
                    <a:pt x="1071" y="2004"/>
                    <a:pt x="1078" y="2003"/>
                    <a:pt x="1085" y="2003"/>
                  </a:cubicBezTo>
                  <a:cubicBezTo>
                    <a:pt x="1103" y="2003"/>
                    <a:pt x="1120" y="2011"/>
                    <a:pt x="1132" y="2024"/>
                  </a:cubicBezTo>
                  <a:cubicBezTo>
                    <a:pt x="1170" y="1994"/>
                    <a:pt x="1208" y="1964"/>
                    <a:pt x="1238" y="1931"/>
                  </a:cubicBezTo>
                  <a:cubicBezTo>
                    <a:pt x="1276" y="1888"/>
                    <a:pt x="1310" y="1842"/>
                    <a:pt x="1335" y="1795"/>
                  </a:cubicBezTo>
                  <a:cubicBezTo>
                    <a:pt x="1365" y="1740"/>
                    <a:pt x="1386" y="1681"/>
                    <a:pt x="1403" y="1618"/>
                  </a:cubicBezTo>
                  <a:cubicBezTo>
                    <a:pt x="1424" y="1605"/>
                    <a:pt x="1449" y="1597"/>
                    <a:pt x="1474" y="1584"/>
                  </a:cubicBezTo>
                  <a:cubicBezTo>
                    <a:pt x="1487" y="1445"/>
                    <a:pt x="1479" y="1297"/>
                    <a:pt x="1453" y="1158"/>
                  </a:cubicBezTo>
                  <a:cubicBezTo>
                    <a:pt x="1441" y="1086"/>
                    <a:pt x="1424" y="1018"/>
                    <a:pt x="1403" y="951"/>
                  </a:cubicBezTo>
                  <a:cubicBezTo>
                    <a:pt x="1386" y="883"/>
                    <a:pt x="1360" y="815"/>
                    <a:pt x="1335" y="752"/>
                  </a:cubicBezTo>
                  <a:cubicBezTo>
                    <a:pt x="1322" y="735"/>
                    <a:pt x="1314" y="714"/>
                    <a:pt x="1301" y="701"/>
                  </a:cubicBezTo>
                  <a:cubicBezTo>
                    <a:pt x="1301" y="701"/>
                    <a:pt x="1305" y="697"/>
                    <a:pt x="1310" y="697"/>
                  </a:cubicBezTo>
                  <a:cubicBezTo>
                    <a:pt x="1221" y="499"/>
                    <a:pt x="1098" y="317"/>
                    <a:pt x="938" y="169"/>
                  </a:cubicBezTo>
                  <a:cubicBezTo>
                    <a:pt x="817" y="61"/>
                    <a:pt x="690" y="1"/>
                    <a:pt x="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65"/>
            <p:cNvSpPr/>
            <p:nvPr/>
          </p:nvSpPr>
          <p:spPr>
            <a:xfrm>
              <a:off x="5264857" y="1104982"/>
              <a:ext cx="28887" cy="12034"/>
            </a:xfrm>
            <a:custGeom>
              <a:avLst/>
              <a:gdLst/>
              <a:ahLst/>
              <a:cxnLst/>
              <a:rect l="l" t="t" r="r" b="b"/>
              <a:pathLst>
                <a:path w="1858" h="774" extrusionOk="0">
                  <a:moveTo>
                    <a:pt x="873" y="1"/>
                  </a:moveTo>
                  <a:cubicBezTo>
                    <a:pt x="621" y="1"/>
                    <a:pt x="381" y="80"/>
                    <a:pt x="178" y="241"/>
                  </a:cubicBezTo>
                  <a:cubicBezTo>
                    <a:pt x="110" y="288"/>
                    <a:pt x="51" y="343"/>
                    <a:pt x="0" y="406"/>
                  </a:cubicBezTo>
                  <a:cubicBezTo>
                    <a:pt x="106" y="571"/>
                    <a:pt x="220" y="651"/>
                    <a:pt x="342" y="651"/>
                  </a:cubicBezTo>
                  <a:cubicBezTo>
                    <a:pt x="457" y="685"/>
                    <a:pt x="583" y="680"/>
                    <a:pt x="697" y="697"/>
                  </a:cubicBezTo>
                  <a:cubicBezTo>
                    <a:pt x="811" y="714"/>
                    <a:pt x="934" y="727"/>
                    <a:pt x="1052" y="744"/>
                  </a:cubicBezTo>
                  <a:cubicBezTo>
                    <a:pt x="1086" y="748"/>
                    <a:pt x="1218" y="774"/>
                    <a:pt x="1356" y="774"/>
                  </a:cubicBezTo>
                  <a:cubicBezTo>
                    <a:pt x="1597" y="774"/>
                    <a:pt x="1857" y="696"/>
                    <a:pt x="1648" y="296"/>
                  </a:cubicBezTo>
                  <a:cubicBezTo>
                    <a:pt x="1639" y="275"/>
                    <a:pt x="1635" y="254"/>
                    <a:pt x="1639" y="233"/>
                  </a:cubicBezTo>
                  <a:cubicBezTo>
                    <a:pt x="1387" y="79"/>
                    <a:pt x="1124" y="1"/>
                    <a:pt x="8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65"/>
            <p:cNvSpPr/>
            <p:nvPr/>
          </p:nvSpPr>
          <p:spPr>
            <a:xfrm>
              <a:off x="4949927" y="1275553"/>
              <a:ext cx="956949" cy="1037562"/>
            </a:xfrm>
            <a:custGeom>
              <a:avLst/>
              <a:gdLst/>
              <a:ahLst/>
              <a:cxnLst/>
              <a:rect l="l" t="t" r="r" b="b"/>
              <a:pathLst>
                <a:path w="61550" h="66735" extrusionOk="0">
                  <a:moveTo>
                    <a:pt x="51477" y="0"/>
                  </a:moveTo>
                  <a:cubicBezTo>
                    <a:pt x="47419" y="0"/>
                    <a:pt x="43338" y="2729"/>
                    <a:pt x="40529" y="5424"/>
                  </a:cubicBezTo>
                  <a:cubicBezTo>
                    <a:pt x="36976" y="8829"/>
                    <a:pt x="35164" y="13455"/>
                    <a:pt x="32097" y="17223"/>
                  </a:cubicBezTo>
                  <a:cubicBezTo>
                    <a:pt x="29444" y="20488"/>
                    <a:pt x="26373" y="22714"/>
                    <a:pt x="26593" y="27319"/>
                  </a:cubicBezTo>
                  <a:cubicBezTo>
                    <a:pt x="26673" y="28882"/>
                    <a:pt x="27024" y="30420"/>
                    <a:pt x="27531" y="31924"/>
                  </a:cubicBezTo>
                  <a:cubicBezTo>
                    <a:pt x="25904" y="30652"/>
                    <a:pt x="23846" y="29970"/>
                    <a:pt x="21793" y="29970"/>
                  </a:cubicBezTo>
                  <a:cubicBezTo>
                    <a:pt x="20012" y="29970"/>
                    <a:pt x="18236" y="30484"/>
                    <a:pt x="16750" y="31573"/>
                  </a:cubicBezTo>
                  <a:cubicBezTo>
                    <a:pt x="16188" y="31983"/>
                    <a:pt x="15740" y="32502"/>
                    <a:pt x="15208" y="32959"/>
                  </a:cubicBezTo>
                  <a:cubicBezTo>
                    <a:pt x="14190" y="33837"/>
                    <a:pt x="13151" y="34188"/>
                    <a:pt x="11867" y="34564"/>
                  </a:cubicBezTo>
                  <a:cubicBezTo>
                    <a:pt x="10587" y="34940"/>
                    <a:pt x="9408" y="35493"/>
                    <a:pt x="8394" y="36385"/>
                  </a:cubicBezTo>
                  <a:cubicBezTo>
                    <a:pt x="6405" y="38138"/>
                    <a:pt x="5982" y="40845"/>
                    <a:pt x="4926" y="43144"/>
                  </a:cubicBezTo>
                  <a:cubicBezTo>
                    <a:pt x="3764" y="45687"/>
                    <a:pt x="1149" y="47503"/>
                    <a:pt x="495" y="50287"/>
                  </a:cubicBezTo>
                  <a:cubicBezTo>
                    <a:pt x="0" y="52399"/>
                    <a:pt x="1716" y="54228"/>
                    <a:pt x="1572" y="56366"/>
                  </a:cubicBezTo>
                  <a:cubicBezTo>
                    <a:pt x="1327" y="60138"/>
                    <a:pt x="3186" y="63277"/>
                    <a:pt x="6582" y="65043"/>
                  </a:cubicBezTo>
                  <a:cubicBezTo>
                    <a:pt x="9246" y="66424"/>
                    <a:pt x="12281" y="66735"/>
                    <a:pt x="15297" y="66735"/>
                  </a:cubicBezTo>
                  <a:cubicBezTo>
                    <a:pt x="16800" y="66735"/>
                    <a:pt x="18299" y="66658"/>
                    <a:pt x="19745" y="66597"/>
                  </a:cubicBezTo>
                  <a:cubicBezTo>
                    <a:pt x="23754" y="66433"/>
                    <a:pt x="27746" y="66052"/>
                    <a:pt x="31641" y="65161"/>
                  </a:cubicBezTo>
                  <a:cubicBezTo>
                    <a:pt x="31641" y="65161"/>
                    <a:pt x="44438" y="56266"/>
                    <a:pt x="43683" y="56266"/>
                  </a:cubicBezTo>
                  <a:cubicBezTo>
                    <a:pt x="43675" y="56266"/>
                    <a:pt x="43666" y="56267"/>
                    <a:pt x="43655" y="56269"/>
                  </a:cubicBezTo>
                  <a:cubicBezTo>
                    <a:pt x="50220" y="50633"/>
                    <a:pt x="54651" y="42970"/>
                    <a:pt x="57841" y="34974"/>
                  </a:cubicBezTo>
                  <a:cubicBezTo>
                    <a:pt x="59560" y="30652"/>
                    <a:pt x="61241" y="26090"/>
                    <a:pt x="61397" y="21388"/>
                  </a:cubicBezTo>
                  <a:cubicBezTo>
                    <a:pt x="61549" y="16686"/>
                    <a:pt x="60117" y="12145"/>
                    <a:pt x="58407" y="7828"/>
                  </a:cubicBezTo>
                  <a:cubicBezTo>
                    <a:pt x="57051" y="4393"/>
                    <a:pt x="55906" y="17"/>
                    <a:pt x="51496" y="0"/>
                  </a:cubicBezTo>
                  <a:cubicBezTo>
                    <a:pt x="51489" y="0"/>
                    <a:pt x="51483" y="0"/>
                    <a:pt x="51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65"/>
            <p:cNvSpPr/>
            <p:nvPr/>
          </p:nvSpPr>
          <p:spPr>
            <a:xfrm>
              <a:off x="5277404" y="1954917"/>
              <a:ext cx="263375" cy="236664"/>
            </a:xfrm>
            <a:custGeom>
              <a:avLst/>
              <a:gdLst/>
              <a:ahLst/>
              <a:cxnLst/>
              <a:rect l="l" t="t" r="r" b="b"/>
              <a:pathLst>
                <a:path w="16940" h="15222" extrusionOk="0">
                  <a:moveTo>
                    <a:pt x="8470" y="1"/>
                  </a:moveTo>
                  <a:cubicBezTo>
                    <a:pt x="6675" y="554"/>
                    <a:pt x="4833" y="935"/>
                    <a:pt x="3059" y="1488"/>
                  </a:cubicBezTo>
                  <a:cubicBezTo>
                    <a:pt x="2467" y="1674"/>
                    <a:pt x="1884" y="1877"/>
                    <a:pt x="1314" y="2109"/>
                  </a:cubicBezTo>
                  <a:cubicBezTo>
                    <a:pt x="1255" y="2134"/>
                    <a:pt x="1200" y="2160"/>
                    <a:pt x="1141" y="2185"/>
                  </a:cubicBezTo>
                  <a:cubicBezTo>
                    <a:pt x="1022" y="2236"/>
                    <a:pt x="908" y="2295"/>
                    <a:pt x="794" y="2358"/>
                  </a:cubicBezTo>
                  <a:cubicBezTo>
                    <a:pt x="685" y="2422"/>
                    <a:pt x="583" y="2498"/>
                    <a:pt x="490" y="2578"/>
                  </a:cubicBezTo>
                  <a:cubicBezTo>
                    <a:pt x="347" y="2696"/>
                    <a:pt x="237" y="2848"/>
                    <a:pt x="165" y="3017"/>
                  </a:cubicBezTo>
                  <a:cubicBezTo>
                    <a:pt x="114" y="3148"/>
                    <a:pt x="80" y="3288"/>
                    <a:pt x="64" y="3427"/>
                  </a:cubicBezTo>
                  <a:cubicBezTo>
                    <a:pt x="0" y="3976"/>
                    <a:pt x="207" y="4559"/>
                    <a:pt x="570" y="5129"/>
                  </a:cubicBezTo>
                  <a:cubicBezTo>
                    <a:pt x="934" y="5695"/>
                    <a:pt x="1453" y="6257"/>
                    <a:pt x="2015" y="6773"/>
                  </a:cubicBezTo>
                  <a:cubicBezTo>
                    <a:pt x="2155" y="6899"/>
                    <a:pt x="2298" y="7026"/>
                    <a:pt x="2442" y="7144"/>
                  </a:cubicBezTo>
                  <a:cubicBezTo>
                    <a:pt x="2729" y="7389"/>
                    <a:pt x="3016" y="7617"/>
                    <a:pt x="3295" y="7829"/>
                  </a:cubicBezTo>
                  <a:cubicBezTo>
                    <a:pt x="3435" y="7934"/>
                    <a:pt x="3570" y="8031"/>
                    <a:pt x="3701" y="8129"/>
                  </a:cubicBezTo>
                  <a:cubicBezTo>
                    <a:pt x="4094" y="8412"/>
                    <a:pt x="4448" y="8644"/>
                    <a:pt x="4710" y="8813"/>
                  </a:cubicBezTo>
                  <a:cubicBezTo>
                    <a:pt x="5259" y="9172"/>
                    <a:pt x="5821" y="9502"/>
                    <a:pt x="6392" y="9818"/>
                  </a:cubicBezTo>
                  <a:cubicBezTo>
                    <a:pt x="6679" y="9979"/>
                    <a:pt x="6966" y="10131"/>
                    <a:pt x="7258" y="10283"/>
                  </a:cubicBezTo>
                  <a:cubicBezTo>
                    <a:pt x="7836" y="10587"/>
                    <a:pt x="8419" y="10874"/>
                    <a:pt x="9007" y="11162"/>
                  </a:cubicBezTo>
                  <a:cubicBezTo>
                    <a:pt x="9889" y="11593"/>
                    <a:pt x="10777" y="12015"/>
                    <a:pt x="11647" y="12459"/>
                  </a:cubicBezTo>
                  <a:cubicBezTo>
                    <a:pt x="11685" y="12480"/>
                    <a:pt x="11735" y="12505"/>
                    <a:pt x="11803" y="12535"/>
                  </a:cubicBezTo>
                  <a:cubicBezTo>
                    <a:pt x="12200" y="12712"/>
                    <a:pt x="13100" y="13080"/>
                    <a:pt x="14038" y="13494"/>
                  </a:cubicBezTo>
                  <a:cubicBezTo>
                    <a:pt x="14198" y="13561"/>
                    <a:pt x="14350" y="13633"/>
                    <a:pt x="14507" y="13705"/>
                  </a:cubicBezTo>
                  <a:cubicBezTo>
                    <a:pt x="14819" y="13844"/>
                    <a:pt x="15128" y="13992"/>
                    <a:pt x="15415" y="14131"/>
                  </a:cubicBezTo>
                  <a:cubicBezTo>
                    <a:pt x="16129" y="14491"/>
                    <a:pt x="16708" y="14833"/>
                    <a:pt x="16885" y="15082"/>
                  </a:cubicBezTo>
                  <a:cubicBezTo>
                    <a:pt x="16919" y="15124"/>
                    <a:pt x="16936" y="15171"/>
                    <a:pt x="16940" y="15221"/>
                  </a:cubicBezTo>
                  <a:cubicBezTo>
                    <a:pt x="16927" y="14655"/>
                    <a:pt x="16915" y="14089"/>
                    <a:pt x="16881" y="13540"/>
                  </a:cubicBezTo>
                  <a:cubicBezTo>
                    <a:pt x="16860" y="13139"/>
                    <a:pt x="16826" y="12733"/>
                    <a:pt x="16800" y="12332"/>
                  </a:cubicBezTo>
                  <a:cubicBezTo>
                    <a:pt x="15943" y="11352"/>
                    <a:pt x="15090" y="10372"/>
                    <a:pt x="14236" y="9396"/>
                  </a:cubicBezTo>
                  <a:cubicBezTo>
                    <a:pt x="12825" y="7782"/>
                    <a:pt x="11355" y="6190"/>
                    <a:pt x="10210" y="4369"/>
                  </a:cubicBezTo>
                  <a:cubicBezTo>
                    <a:pt x="9577" y="3368"/>
                    <a:pt x="9083" y="2286"/>
                    <a:pt x="8740" y="1154"/>
                  </a:cubicBezTo>
                  <a:cubicBezTo>
                    <a:pt x="8631" y="774"/>
                    <a:pt x="8538" y="390"/>
                    <a:pt x="8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65"/>
            <p:cNvSpPr/>
            <p:nvPr/>
          </p:nvSpPr>
          <p:spPr>
            <a:xfrm>
              <a:off x="5599424" y="1630332"/>
              <a:ext cx="187923" cy="520002"/>
            </a:xfrm>
            <a:custGeom>
              <a:avLst/>
              <a:gdLst/>
              <a:ahLst/>
              <a:cxnLst/>
              <a:rect l="l" t="t" r="r" b="b"/>
              <a:pathLst>
                <a:path w="12087" h="33446" extrusionOk="0">
                  <a:moveTo>
                    <a:pt x="8503" y="0"/>
                  </a:moveTo>
                  <a:cubicBezTo>
                    <a:pt x="8489" y="0"/>
                    <a:pt x="8476" y="1"/>
                    <a:pt x="8462" y="1"/>
                  </a:cubicBezTo>
                  <a:cubicBezTo>
                    <a:pt x="8107" y="14"/>
                    <a:pt x="7900" y="242"/>
                    <a:pt x="7646" y="449"/>
                  </a:cubicBezTo>
                  <a:cubicBezTo>
                    <a:pt x="7330" y="715"/>
                    <a:pt x="7025" y="1002"/>
                    <a:pt x="6747" y="1311"/>
                  </a:cubicBezTo>
                  <a:cubicBezTo>
                    <a:pt x="6180" y="1923"/>
                    <a:pt x="5686" y="2595"/>
                    <a:pt x="5213" y="3279"/>
                  </a:cubicBezTo>
                  <a:cubicBezTo>
                    <a:pt x="4799" y="3871"/>
                    <a:pt x="4419" y="4483"/>
                    <a:pt x="4068" y="5117"/>
                  </a:cubicBezTo>
                  <a:cubicBezTo>
                    <a:pt x="3718" y="5750"/>
                    <a:pt x="3401" y="6401"/>
                    <a:pt x="3118" y="7064"/>
                  </a:cubicBezTo>
                  <a:cubicBezTo>
                    <a:pt x="2674" y="8133"/>
                    <a:pt x="2315" y="9231"/>
                    <a:pt x="2045" y="10351"/>
                  </a:cubicBezTo>
                  <a:cubicBezTo>
                    <a:pt x="1766" y="11470"/>
                    <a:pt x="1559" y="12602"/>
                    <a:pt x="1382" y="13743"/>
                  </a:cubicBezTo>
                  <a:cubicBezTo>
                    <a:pt x="1263" y="14503"/>
                    <a:pt x="1158" y="15268"/>
                    <a:pt x="1052" y="16033"/>
                  </a:cubicBezTo>
                  <a:cubicBezTo>
                    <a:pt x="955" y="16755"/>
                    <a:pt x="858" y="17477"/>
                    <a:pt x="765" y="18204"/>
                  </a:cubicBezTo>
                  <a:cubicBezTo>
                    <a:pt x="668" y="18926"/>
                    <a:pt x="579" y="19653"/>
                    <a:pt x="499" y="20375"/>
                  </a:cubicBezTo>
                  <a:cubicBezTo>
                    <a:pt x="456" y="20739"/>
                    <a:pt x="418" y="21102"/>
                    <a:pt x="380" y="21461"/>
                  </a:cubicBezTo>
                  <a:cubicBezTo>
                    <a:pt x="190" y="23273"/>
                    <a:pt x="55" y="25090"/>
                    <a:pt x="13" y="26902"/>
                  </a:cubicBezTo>
                  <a:cubicBezTo>
                    <a:pt x="4" y="27265"/>
                    <a:pt x="0" y="27628"/>
                    <a:pt x="0" y="27992"/>
                  </a:cubicBezTo>
                  <a:cubicBezTo>
                    <a:pt x="0" y="28718"/>
                    <a:pt x="21" y="29445"/>
                    <a:pt x="55" y="30172"/>
                  </a:cubicBezTo>
                  <a:cubicBezTo>
                    <a:pt x="72" y="30535"/>
                    <a:pt x="97" y="30898"/>
                    <a:pt x="127" y="31261"/>
                  </a:cubicBezTo>
                  <a:cubicBezTo>
                    <a:pt x="182" y="31988"/>
                    <a:pt x="262" y="32715"/>
                    <a:pt x="364" y="33445"/>
                  </a:cubicBezTo>
                  <a:cubicBezTo>
                    <a:pt x="435" y="33391"/>
                    <a:pt x="511" y="33340"/>
                    <a:pt x="583" y="33285"/>
                  </a:cubicBezTo>
                  <a:lnTo>
                    <a:pt x="609" y="33264"/>
                  </a:lnTo>
                  <a:cubicBezTo>
                    <a:pt x="604" y="33196"/>
                    <a:pt x="625" y="33133"/>
                    <a:pt x="672" y="33078"/>
                  </a:cubicBezTo>
                  <a:cubicBezTo>
                    <a:pt x="925" y="32753"/>
                    <a:pt x="1183" y="32427"/>
                    <a:pt x="1437" y="32102"/>
                  </a:cubicBezTo>
                  <a:cubicBezTo>
                    <a:pt x="3511" y="28571"/>
                    <a:pt x="5517" y="25039"/>
                    <a:pt x="7287" y="21338"/>
                  </a:cubicBezTo>
                  <a:cubicBezTo>
                    <a:pt x="8010" y="19830"/>
                    <a:pt x="8690" y="18305"/>
                    <a:pt x="9349" y="16772"/>
                  </a:cubicBezTo>
                  <a:cubicBezTo>
                    <a:pt x="9568" y="16261"/>
                    <a:pt x="9797" y="15754"/>
                    <a:pt x="10008" y="15238"/>
                  </a:cubicBezTo>
                  <a:cubicBezTo>
                    <a:pt x="10282" y="14567"/>
                    <a:pt x="10536" y="13878"/>
                    <a:pt x="10785" y="13185"/>
                  </a:cubicBezTo>
                  <a:cubicBezTo>
                    <a:pt x="11026" y="12522"/>
                    <a:pt x="11262" y="11855"/>
                    <a:pt x="11524" y="11204"/>
                  </a:cubicBezTo>
                  <a:cubicBezTo>
                    <a:pt x="11698" y="10756"/>
                    <a:pt x="11883" y="10321"/>
                    <a:pt x="12086" y="9890"/>
                  </a:cubicBezTo>
                  <a:cubicBezTo>
                    <a:pt x="12014" y="9481"/>
                    <a:pt x="11934" y="9075"/>
                    <a:pt x="11850" y="8670"/>
                  </a:cubicBezTo>
                  <a:cubicBezTo>
                    <a:pt x="11600" y="7453"/>
                    <a:pt x="11309" y="6257"/>
                    <a:pt x="10975" y="5079"/>
                  </a:cubicBezTo>
                  <a:cubicBezTo>
                    <a:pt x="10688" y="4048"/>
                    <a:pt x="10380" y="3026"/>
                    <a:pt x="10012" y="2020"/>
                  </a:cubicBezTo>
                  <a:cubicBezTo>
                    <a:pt x="9758" y="1316"/>
                    <a:pt x="9467" y="0"/>
                    <a:pt x="85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65"/>
            <p:cNvSpPr/>
            <p:nvPr/>
          </p:nvSpPr>
          <p:spPr>
            <a:xfrm>
              <a:off x="5419586" y="1655767"/>
              <a:ext cx="193442" cy="383961"/>
            </a:xfrm>
            <a:custGeom>
              <a:avLst/>
              <a:gdLst/>
              <a:ahLst/>
              <a:cxnLst/>
              <a:rect l="l" t="t" r="r" b="b"/>
              <a:pathLst>
                <a:path w="12442" h="24696" extrusionOk="0">
                  <a:moveTo>
                    <a:pt x="2027" y="0"/>
                  </a:moveTo>
                  <a:cubicBezTo>
                    <a:pt x="1506" y="0"/>
                    <a:pt x="982" y="109"/>
                    <a:pt x="474" y="300"/>
                  </a:cubicBezTo>
                  <a:cubicBezTo>
                    <a:pt x="440" y="313"/>
                    <a:pt x="402" y="321"/>
                    <a:pt x="360" y="325"/>
                  </a:cubicBezTo>
                  <a:cubicBezTo>
                    <a:pt x="9" y="2273"/>
                    <a:pt x="1" y="4254"/>
                    <a:pt x="271" y="6218"/>
                  </a:cubicBezTo>
                  <a:cubicBezTo>
                    <a:pt x="702" y="9348"/>
                    <a:pt x="1809" y="12348"/>
                    <a:pt x="3292" y="15127"/>
                  </a:cubicBezTo>
                  <a:lnTo>
                    <a:pt x="3334" y="15208"/>
                  </a:lnTo>
                  <a:cubicBezTo>
                    <a:pt x="3752" y="15985"/>
                    <a:pt x="4200" y="16741"/>
                    <a:pt x="4673" y="17485"/>
                  </a:cubicBezTo>
                  <a:cubicBezTo>
                    <a:pt x="5150" y="18228"/>
                    <a:pt x="5649" y="18950"/>
                    <a:pt x="6168" y="19652"/>
                  </a:cubicBezTo>
                  <a:cubicBezTo>
                    <a:pt x="6861" y="20585"/>
                    <a:pt x="7596" y="21477"/>
                    <a:pt x="8348" y="22317"/>
                  </a:cubicBezTo>
                  <a:cubicBezTo>
                    <a:pt x="9100" y="23162"/>
                    <a:pt x="9877" y="23956"/>
                    <a:pt x="10667" y="24696"/>
                  </a:cubicBezTo>
                  <a:cubicBezTo>
                    <a:pt x="10697" y="23699"/>
                    <a:pt x="10752" y="22702"/>
                    <a:pt x="10836" y="21705"/>
                  </a:cubicBezTo>
                  <a:cubicBezTo>
                    <a:pt x="10845" y="21468"/>
                    <a:pt x="10849" y="21236"/>
                    <a:pt x="10862" y="20999"/>
                  </a:cubicBezTo>
                  <a:cubicBezTo>
                    <a:pt x="10959" y="19132"/>
                    <a:pt x="11157" y="17273"/>
                    <a:pt x="11457" y="15427"/>
                  </a:cubicBezTo>
                  <a:cubicBezTo>
                    <a:pt x="11479" y="15317"/>
                    <a:pt x="11555" y="14963"/>
                    <a:pt x="11660" y="14494"/>
                  </a:cubicBezTo>
                  <a:cubicBezTo>
                    <a:pt x="11766" y="13750"/>
                    <a:pt x="11884" y="13007"/>
                    <a:pt x="12015" y="12267"/>
                  </a:cubicBezTo>
                  <a:cubicBezTo>
                    <a:pt x="12142" y="11524"/>
                    <a:pt x="12285" y="10789"/>
                    <a:pt x="12442" y="10058"/>
                  </a:cubicBezTo>
                  <a:cubicBezTo>
                    <a:pt x="11762" y="9665"/>
                    <a:pt x="11111" y="9230"/>
                    <a:pt x="10486" y="8757"/>
                  </a:cubicBezTo>
                  <a:cubicBezTo>
                    <a:pt x="10275" y="8597"/>
                    <a:pt x="10072" y="8436"/>
                    <a:pt x="9869" y="8267"/>
                  </a:cubicBezTo>
                  <a:cubicBezTo>
                    <a:pt x="9265" y="7769"/>
                    <a:pt x="8690" y="7228"/>
                    <a:pt x="8154" y="6662"/>
                  </a:cubicBezTo>
                  <a:cubicBezTo>
                    <a:pt x="7795" y="6277"/>
                    <a:pt x="7448" y="5880"/>
                    <a:pt x="7119" y="5475"/>
                  </a:cubicBezTo>
                  <a:cubicBezTo>
                    <a:pt x="6789" y="5069"/>
                    <a:pt x="6477" y="4647"/>
                    <a:pt x="6181" y="4216"/>
                  </a:cubicBezTo>
                  <a:cubicBezTo>
                    <a:pt x="5442" y="3134"/>
                    <a:pt x="4817" y="1981"/>
                    <a:pt x="4306" y="777"/>
                  </a:cubicBezTo>
                  <a:cubicBezTo>
                    <a:pt x="4289" y="739"/>
                    <a:pt x="4086" y="655"/>
                    <a:pt x="4048" y="634"/>
                  </a:cubicBezTo>
                  <a:cubicBezTo>
                    <a:pt x="3892" y="541"/>
                    <a:pt x="3744" y="439"/>
                    <a:pt x="3587" y="363"/>
                  </a:cubicBezTo>
                  <a:cubicBezTo>
                    <a:pt x="3083" y="112"/>
                    <a:pt x="2557" y="0"/>
                    <a:pt x="20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65"/>
            <p:cNvSpPr/>
            <p:nvPr/>
          </p:nvSpPr>
          <p:spPr>
            <a:xfrm>
              <a:off x="5472074" y="1765191"/>
              <a:ext cx="86444" cy="124893"/>
            </a:xfrm>
            <a:custGeom>
              <a:avLst/>
              <a:gdLst/>
              <a:ahLst/>
              <a:cxnLst/>
              <a:rect l="l" t="t" r="r" b="b"/>
              <a:pathLst>
                <a:path w="5560" h="8033" extrusionOk="0">
                  <a:moveTo>
                    <a:pt x="1407" y="1"/>
                  </a:moveTo>
                  <a:cubicBezTo>
                    <a:pt x="424" y="1"/>
                    <a:pt x="0" y="770"/>
                    <a:pt x="93" y="1787"/>
                  </a:cubicBezTo>
                  <a:cubicBezTo>
                    <a:pt x="254" y="3498"/>
                    <a:pt x="1255" y="5183"/>
                    <a:pt x="2197" y="6569"/>
                  </a:cubicBezTo>
                  <a:cubicBezTo>
                    <a:pt x="2509" y="7025"/>
                    <a:pt x="2843" y="7481"/>
                    <a:pt x="3312" y="7773"/>
                  </a:cubicBezTo>
                  <a:cubicBezTo>
                    <a:pt x="3575" y="7935"/>
                    <a:pt x="3891" y="8033"/>
                    <a:pt x="4200" y="8033"/>
                  </a:cubicBezTo>
                  <a:cubicBezTo>
                    <a:pt x="4438" y="8033"/>
                    <a:pt x="4671" y="7975"/>
                    <a:pt x="4871" y="7844"/>
                  </a:cubicBezTo>
                  <a:cubicBezTo>
                    <a:pt x="5559" y="7388"/>
                    <a:pt x="5521" y="6374"/>
                    <a:pt x="5336" y="5572"/>
                  </a:cubicBezTo>
                  <a:cubicBezTo>
                    <a:pt x="4934" y="3873"/>
                    <a:pt x="4419" y="1770"/>
                    <a:pt x="3016" y="600"/>
                  </a:cubicBezTo>
                  <a:cubicBezTo>
                    <a:pt x="2636" y="287"/>
                    <a:pt x="2180" y="88"/>
                    <a:pt x="1694" y="21"/>
                  </a:cubicBezTo>
                  <a:cubicBezTo>
                    <a:pt x="1594" y="7"/>
                    <a:pt x="1498" y="1"/>
                    <a:pt x="1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5"/>
            <p:cNvSpPr/>
            <p:nvPr/>
          </p:nvSpPr>
          <p:spPr>
            <a:xfrm>
              <a:off x="5644154" y="1790797"/>
              <a:ext cx="151075" cy="309100"/>
            </a:xfrm>
            <a:custGeom>
              <a:avLst/>
              <a:gdLst/>
              <a:ahLst/>
              <a:cxnLst/>
              <a:rect l="l" t="t" r="r" b="b"/>
              <a:pathLst>
                <a:path w="9717" h="19881" extrusionOk="0">
                  <a:moveTo>
                    <a:pt x="9277" y="0"/>
                  </a:moveTo>
                  <a:cubicBezTo>
                    <a:pt x="9074" y="727"/>
                    <a:pt x="8833" y="1445"/>
                    <a:pt x="8554" y="2146"/>
                  </a:cubicBezTo>
                  <a:cubicBezTo>
                    <a:pt x="8090" y="3329"/>
                    <a:pt x="7557" y="4499"/>
                    <a:pt x="7084" y="5631"/>
                  </a:cubicBezTo>
                  <a:cubicBezTo>
                    <a:pt x="6256" y="7634"/>
                    <a:pt x="5365" y="9611"/>
                    <a:pt x="4419" y="11562"/>
                  </a:cubicBezTo>
                  <a:cubicBezTo>
                    <a:pt x="3063" y="14372"/>
                    <a:pt x="1601" y="17177"/>
                    <a:pt x="0" y="19880"/>
                  </a:cubicBezTo>
                  <a:cubicBezTo>
                    <a:pt x="1610" y="17696"/>
                    <a:pt x="3139" y="15461"/>
                    <a:pt x="4558" y="13151"/>
                  </a:cubicBezTo>
                  <a:cubicBezTo>
                    <a:pt x="5724" y="11258"/>
                    <a:pt x="6751" y="9302"/>
                    <a:pt x="7769" y="7346"/>
                  </a:cubicBezTo>
                  <a:cubicBezTo>
                    <a:pt x="7971" y="6954"/>
                    <a:pt x="8174" y="6561"/>
                    <a:pt x="8381" y="6172"/>
                  </a:cubicBezTo>
                  <a:cubicBezTo>
                    <a:pt x="8787" y="5386"/>
                    <a:pt x="9201" y="4605"/>
                    <a:pt x="9623" y="3828"/>
                  </a:cubicBezTo>
                  <a:cubicBezTo>
                    <a:pt x="9661" y="3549"/>
                    <a:pt x="9691" y="3274"/>
                    <a:pt x="9716" y="2991"/>
                  </a:cubicBezTo>
                  <a:cubicBezTo>
                    <a:pt x="9657" y="2488"/>
                    <a:pt x="9589" y="1990"/>
                    <a:pt x="9518" y="1487"/>
                  </a:cubicBezTo>
                  <a:cubicBezTo>
                    <a:pt x="9441" y="989"/>
                    <a:pt x="9365" y="494"/>
                    <a:pt x="9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5"/>
            <p:cNvSpPr/>
            <p:nvPr/>
          </p:nvSpPr>
          <p:spPr>
            <a:xfrm>
              <a:off x="5393591" y="1874396"/>
              <a:ext cx="144638" cy="266997"/>
            </a:xfrm>
            <a:custGeom>
              <a:avLst/>
              <a:gdLst/>
              <a:ahLst/>
              <a:cxnLst/>
              <a:rect l="l" t="t" r="r" b="b"/>
              <a:pathLst>
                <a:path w="9303" h="17173" extrusionOk="0">
                  <a:moveTo>
                    <a:pt x="2011" y="1"/>
                  </a:moveTo>
                  <a:cubicBezTo>
                    <a:pt x="0" y="3532"/>
                    <a:pt x="1491" y="7562"/>
                    <a:pt x="3730" y="10591"/>
                  </a:cubicBezTo>
                  <a:cubicBezTo>
                    <a:pt x="4157" y="11166"/>
                    <a:pt x="4592" y="11732"/>
                    <a:pt x="5044" y="12290"/>
                  </a:cubicBezTo>
                  <a:cubicBezTo>
                    <a:pt x="5948" y="13405"/>
                    <a:pt x="6894" y="14495"/>
                    <a:pt x="7853" y="15568"/>
                  </a:cubicBezTo>
                  <a:cubicBezTo>
                    <a:pt x="8335" y="16104"/>
                    <a:pt x="8816" y="16641"/>
                    <a:pt x="9302" y="17173"/>
                  </a:cubicBezTo>
                  <a:cubicBezTo>
                    <a:pt x="9264" y="16696"/>
                    <a:pt x="9235" y="16214"/>
                    <a:pt x="9213" y="15737"/>
                  </a:cubicBezTo>
                  <a:cubicBezTo>
                    <a:pt x="9197" y="15259"/>
                    <a:pt x="9192" y="14778"/>
                    <a:pt x="9213" y="14305"/>
                  </a:cubicBezTo>
                  <a:cubicBezTo>
                    <a:pt x="7270" y="10418"/>
                    <a:pt x="5327" y="6532"/>
                    <a:pt x="3380" y="2641"/>
                  </a:cubicBezTo>
                  <a:cubicBezTo>
                    <a:pt x="2949" y="1779"/>
                    <a:pt x="2484" y="896"/>
                    <a:pt x="2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5"/>
            <p:cNvSpPr/>
            <p:nvPr/>
          </p:nvSpPr>
          <p:spPr>
            <a:xfrm>
              <a:off x="5489612" y="1634436"/>
              <a:ext cx="155273" cy="174567"/>
            </a:xfrm>
            <a:custGeom>
              <a:avLst/>
              <a:gdLst/>
              <a:ahLst/>
              <a:cxnLst/>
              <a:rect l="l" t="t" r="r" b="b"/>
              <a:pathLst>
                <a:path w="9987" h="11228" extrusionOk="0">
                  <a:moveTo>
                    <a:pt x="3760" y="0"/>
                  </a:moveTo>
                  <a:cubicBezTo>
                    <a:pt x="3461" y="0"/>
                    <a:pt x="3165" y="31"/>
                    <a:pt x="2877" y="96"/>
                  </a:cubicBezTo>
                  <a:cubicBezTo>
                    <a:pt x="2585" y="155"/>
                    <a:pt x="2302" y="257"/>
                    <a:pt x="2036" y="396"/>
                  </a:cubicBezTo>
                  <a:cubicBezTo>
                    <a:pt x="1669" y="586"/>
                    <a:pt x="1360" y="831"/>
                    <a:pt x="1065" y="1097"/>
                  </a:cubicBezTo>
                  <a:cubicBezTo>
                    <a:pt x="875" y="1266"/>
                    <a:pt x="684" y="1431"/>
                    <a:pt x="499" y="1600"/>
                  </a:cubicBezTo>
                  <a:cubicBezTo>
                    <a:pt x="465" y="1625"/>
                    <a:pt x="270" y="1782"/>
                    <a:pt x="135" y="1908"/>
                  </a:cubicBezTo>
                  <a:cubicBezTo>
                    <a:pt x="59" y="1980"/>
                    <a:pt x="0" y="2044"/>
                    <a:pt x="13" y="2069"/>
                  </a:cubicBezTo>
                  <a:cubicBezTo>
                    <a:pt x="131" y="2318"/>
                    <a:pt x="245" y="2567"/>
                    <a:pt x="359" y="2808"/>
                  </a:cubicBezTo>
                  <a:cubicBezTo>
                    <a:pt x="1014" y="4135"/>
                    <a:pt x="1808" y="5389"/>
                    <a:pt x="2729" y="6543"/>
                  </a:cubicBezTo>
                  <a:cubicBezTo>
                    <a:pt x="3037" y="6927"/>
                    <a:pt x="3358" y="7303"/>
                    <a:pt x="3692" y="7666"/>
                  </a:cubicBezTo>
                  <a:cubicBezTo>
                    <a:pt x="4989" y="9069"/>
                    <a:pt x="6484" y="10087"/>
                    <a:pt x="7980" y="11227"/>
                  </a:cubicBezTo>
                  <a:cubicBezTo>
                    <a:pt x="8052" y="10906"/>
                    <a:pt x="8124" y="10585"/>
                    <a:pt x="8200" y="10264"/>
                  </a:cubicBezTo>
                  <a:cubicBezTo>
                    <a:pt x="8301" y="9842"/>
                    <a:pt x="8415" y="9419"/>
                    <a:pt x="8542" y="9005"/>
                  </a:cubicBezTo>
                  <a:cubicBezTo>
                    <a:pt x="8918" y="7755"/>
                    <a:pt x="9404" y="6538"/>
                    <a:pt x="9986" y="5372"/>
                  </a:cubicBezTo>
                  <a:cubicBezTo>
                    <a:pt x="9775" y="5127"/>
                    <a:pt x="9581" y="4874"/>
                    <a:pt x="9387" y="4612"/>
                  </a:cubicBezTo>
                  <a:cubicBezTo>
                    <a:pt x="8804" y="3831"/>
                    <a:pt x="8276" y="2990"/>
                    <a:pt x="7726" y="2204"/>
                  </a:cubicBezTo>
                  <a:lnTo>
                    <a:pt x="6898" y="1038"/>
                  </a:lnTo>
                  <a:cubicBezTo>
                    <a:pt x="6882" y="1038"/>
                    <a:pt x="6869" y="1034"/>
                    <a:pt x="6852" y="1026"/>
                  </a:cubicBezTo>
                  <a:cubicBezTo>
                    <a:pt x="6839" y="1026"/>
                    <a:pt x="6822" y="1017"/>
                    <a:pt x="6806" y="1013"/>
                  </a:cubicBezTo>
                  <a:cubicBezTo>
                    <a:pt x="6793" y="1009"/>
                    <a:pt x="6784" y="1004"/>
                    <a:pt x="6776" y="1000"/>
                  </a:cubicBezTo>
                  <a:cubicBezTo>
                    <a:pt x="6341" y="726"/>
                    <a:pt x="5876" y="493"/>
                    <a:pt x="5395" y="312"/>
                  </a:cubicBezTo>
                  <a:cubicBezTo>
                    <a:pt x="5078" y="193"/>
                    <a:pt x="4748" y="105"/>
                    <a:pt x="4419" y="54"/>
                  </a:cubicBezTo>
                  <a:cubicBezTo>
                    <a:pt x="4250" y="24"/>
                    <a:pt x="4081" y="7"/>
                    <a:pt x="3916" y="3"/>
                  </a:cubicBezTo>
                  <a:cubicBezTo>
                    <a:pt x="3864" y="1"/>
                    <a:pt x="3812" y="0"/>
                    <a:pt x="37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5"/>
            <p:cNvSpPr/>
            <p:nvPr/>
          </p:nvSpPr>
          <p:spPr>
            <a:xfrm>
              <a:off x="5600792" y="1597604"/>
              <a:ext cx="137611" cy="116684"/>
            </a:xfrm>
            <a:custGeom>
              <a:avLst/>
              <a:gdLst/>
              <a:ahLst/>
              <a:cxnLst/>
              <a:rect l="l" t="t" r="r" b="b"/>
              <a:pathLst>
                <a:path w="8851" h="7505" extrusionOk="0">
                  <a:moveTo>
                    <a:pt x="8815" y="1380"/>
                  </a:moveTo>
                  <a:lnTo>
                    <a:pt x="8815" y="1380"/>
                  </a:lnTo>
                  <a:cubicBezTo>
                    <a:pt x="8827" y="1389"/>
                    <a:pt x="8839" y="1396"/>
                    <a:pt x="8851" y="1401"/>
                  </a:cubicBezTo>
                  <a:cubicBezTo>
                    <a:pt x="8847" y="1396"/>
                    <a:pt x="8843" y="1388"/>
                    <a:pt x="8838" y="1388"/>
                  </a:cubicBezTo>
                  <a:cubicBezTo>
                    <a:pt x="8831" y="1385"/>
                    <a:pt x="8823" y="1383"/>
                    <a:pt x="8815" y="1380"/>
                  </a:cubicBezTo>
                  <a:close/>
                  <a:moveTo>
                    <a:pt x="5185" y="0"/>
                  </a:moveTo>
                  <a:cubicBezTo>
                    <a:pt x="4839" y="0"/>
                    <a:pt x="4494" y="35"/>
                    <a:pt x="4153" y="104"/>
                  </a:cubicBezTo>
                  <a:cubicBezTo>
                    <a:pt x="3587" y="214"/>
                    <a:pt x="3042" y="421"/>
                    <a:pt x="2548" y="720"/>
                  </a:cubicBezTo>
                  <a:cubicBezTo>
                    <a:pt x="2096" y="1004"/>
                    <a:pt x="1682" y="1341"/>
                    <a:pt x="1319" y="1734"/>
                  </a:cubicBezTo>
                  <a:cubicBezTo>
                    <a:pt x="1167" y="1886"/>
                    <a:pt x="1023" y="2051"/>
                    <a:pt x="875" y="2216"/>
                  </a:cubicBezTo>
                  <a:cubicBezTo>
                    <a:pt x="588" y="2554"/>
                    <a:pt x="301" y="2909"/>
                    <a:pt x="1" y="3272"/>
                  </a:cubicBezTo>
                  <a:cubicBezTo>
                    <a:pt x="993" y="4653"/>
                    <a:pt x="2104" y="6034"/>
                    <a:pt x="2953" y="7504"/>
                  </a:cubicBezTo>
                  <a:lnTo>
                    <a:pt x="2953" y="7504"/>
                  </a:lnTo>
                  <a:cubicBezTo>
                    <a:pt x="2910" y="7425"/>
                    <a:pt x="3326" y="6820"/>
                    <a:pt x="3380" y="6723"/>
                  </a:cubicBezTo>
                  <a:cubicBezTo>
                    <a:pt x="3541" y="6440"/>
                    <a:pt x="3714" y="6161"/>
                    <a:pt x="3892" y="5887"/>
                  </a:cubicBezTo>
                  <a:cubicBezTo>
                    <a:pt x="4246" y="5334"/>
                    <a:pt x="4627" y="4801"/>
                    <a:pt x="5032" y="4286"/>
                  </a:cubicBezTo>
                  <a:cubicBezTo>
                    <a:pt x="5586" y="3580"/>
                    <a:pt x="6143" y="2871"/>
                    <a:pt x="6802" y="2258"/>
                  </a:cubicBezTo>
                  <a:cubicBezTo>
                    <a:pt x="7251" y="1845"/>
                    <a:pt x="7817" y="1323"/>
                    <a:pt x="8455" y="1323"/>
                  </a:cubicBezTo>
                  <a:cubicBezTo>
                    <a:pt x="8573" y="1323"/>
                    <a:pt x="8693" y="1341"/>
                    <a:pt x="8815" y="1380"/>
                  </a:cubicBezTo>
                  <a:lnTo>
                    <a:pt x="8815" y="1380"/>
                  </a:lnTo>
                  <a:cubicBezTo>
                    <a:pt x="8729" y="1316"/>
                    <a:pt x="8640" y="1155"/>
                    <a:pt x="8581" y="1088"/>
                  </a:cubicBezTo>
                  <a:cubicBezTo>
                    <a:pt x="8454" y="944"/>
                    <a:pt x="8302" y="826"/>
                    <a:pt x="8133" y="746"/>
                  </a:cubicBezTo>
                  <a:cubicBezTo>
                    <a:pt x="7613" y="471"/>
                    <a:pt x="7056" y="307"/>
                    <a:pt x="6490" y="167"/>
                  </a:cubicBezTo>
                  <a:cubicBezTo>
                    <a:pt x="6062" y="56"/>
                    <a:pt x="5623" y="0"/>
                    <a:pt x="5185" y="0"/>
                  </a:cubicBezTo>
                  <a:close/>
                  <a:moveTo>
                    <a:pt x="2953" y="7504"/>
                  </a:moveTo>
                  <a:cubicBezTo>
                    <a:pt x="2953" y="7504"/>
                    <a:pt x="2954" y="7505"/>
                    <a:pt x="2954" y="7505"/>
                  </a:cubicBezTo>
                  <a:cubicBezTo>
                    <a:pt x="2954" y="7505"/>
                    <a:pt x="2953" y="7504"/>
                    <a:pt x="2953" y="75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5"/>
            <p:cNvSpPr/>
            <p:nvPr/>
          </p:nvSpPr>
          <p:spPr>
            <a:xfrm>
              <a:off x="5035578" y="2121741"/>
              <a:ext cx="479594" cy="90455"/>
            </a:xfrm>
            <a:custGeom>
              <a:avLst/>
              <a:gdLst/>
              <a:ahLst/>
              <a:cxnLst/>
              <a:rect l="l" t="t" r="r" b="b"/>
              <a:pathLst>
                <a:path w="30847" h="5818" extrusionOk="0">
                  <a:moveTo>
                    <a:pt x="16509" y="1"/>
                  </a:moveTo>
                  <a:cubicBezTo>
                    <a:pt x="16479" y="195"/>
                    <a:pt x="16365" y="373"/>
                    <a:pt x="16192" y="537"/>
                  </a:cubicBezTo>
                  <a:cubicBezTo>
                    <a:pt x="15989" y="719"/>
                    <a:pt x="15761" y="871"/>
                    <a:pt x="15520" y="989"/>
                  </a:cubicBezTo>
                  <a:cubicBezTo>
                    <a:pt x="15343" y="1082"/>
                    <a:pt x="15157" y="1163"/>
                    <a:pt x="14963" y="1239"/>
                  </a:cubicBezTo>
                  <a:cubicBezTo>
                    <a:pt x="14866" y="1277"/>
                    <a:pt x="14768" y="1315"/>
                    <a:pt x="14671" y="1344"/>
                  </a:cubicBezTo>
                  <a:cubicBezTo>
                    <a:pt x="14477" y="1416"/>
                    <a:pt x="14283" y="1475"/>
                    <a:pt x="14101" y="1526"/>
                  </a:cubicBezTo>
                  <a:cubicBezTo>
                    <a:pt x="13915" y="1581"/>
                    <a:pt x="13738" y="1623"/>
                    <a:pt x="13581" y="1657"/>
                  </a:cubicBezTo>
                  <a:cubicBezTo>
                    <a:pt x="13396" y="1699"/>
                    <a:pt x="13210" y="1733"/>
                    <a:pt x="13024" y="1754"/>
                  </a:cubicBezTo>
                  <a:cubicBezTo>
                    <a:pt x="12825" y="1773"/>
                    <a:pt x="12625" y="1782"/>
                    <a:pt x="12425" y="1782"/>
                  </a:cubicBezTo>
                  <a:cubicBezTo>
                    <a:pt x="11959" y="1782"/>
                    <a:pt x="11494" y="1731"/>
                    <a:pt x="11038" y="1627"/>
                  </a:cubicBezTo>
                  <a:cubicBezTo>
                    <a:pt x="10612" y="1530"/>
                    <a:pt x="10198" y="1391"/>
                    <a:pt x="9801" y="1205"/>
                  </a:cubicBezTo>
                  <a:cubicBezTo>
                    <a:pt x="9196" y="926"/>
                    <a:pt x="8643" y="546"/>
                    <a:pt x="8162" y="90"/>
                  </a:cubicBezTo>
                  <a:cubicBezTo>
                    <a:pt x="7545" y="144"/>
                    <a:pt x="6924" y="212"/>
                    <a:pt x="6307" y="284"/>
                  </a:cubicBezTo>
                  <a:cubicBezTo>
                    <a:pt x="4453" y="504"/>
                    <a:pt x="2602" y="791"/>
                    <a:pt x="756" y="1091"/>
                  </a:cubicBezTo>
                  <a:cubicBezTo>
                    <a:pt x="672" y="1179"/>
                    <a:pt x="596" y="1277"/>
                    <a:pt x="524" y="1374"/>
                  </a:cubicBezTo>
                  <a:cubicBezTo>
                    <a:pt x="144" y="1893"/>
                    <a:pt x="0" y="2548"/>
                    <a:pt x="123" y="3178"/>
                  </a:cubicBezTo>
                  <a:cubicBezTo>
                    <a:pt x="207" y="3604"/>
                    <a:pt x="351" y="4014"/>
                    <a:pt x="562" y="4394"/>
                  </a:cubicBezTo>
                  <a:cubicBezTo>
                    <a:pt x="667" y="4593"/>
                    <a:pt x="782" y="4791"/>
                    <a:pt x="904" y="4981"/>
                  </a:cubicBezTo>
                  <a:cubicBezTo>
                    <a:pt x="1094" y="5269"/>
                    <a:pt x="1297" y="5552"/>
                    <a:pt x="1504" y="5818"/>
                  </a:cubicBezTo>
                  <a:cubicBezTo>
                    <a:pt x="5855" y="5319"/>
                    <a:pt x="10240" y="5024"/>
                    <a:pt x="14608" y="4855"/>
                  </a:cubicBezTo>
                  <a:cubicBezTo>
                    <a:pt x="16877" y="4771"/>
                    <a:pt x="19154" y="4721"/>
                    <a:pt x="21431" y="4721"/>
                  </a:cubicBezTo>
                  <a:cubicBezTo>
                    <a:pt x="23635" y="4721"/>
                    <a:pt x="25839" y="4768"/>
                    <a:pt x="28037" y="4876"/>
                  </a:cubicBezTo>
                  <a:cubicBezTo>
                    <a:pt x="28975" y="4922"/>
                    <a:pt x="29913" y="4973"/>
                    <a:pt x="30846" y="5045"/>
                  </a:cubicBezTo>
                  <a:lnTo>
                    <a:pt x="30682" y="4981"/>
                  </a:lnTo>
                  <a:cubicBezTo>
                    <a:pt x="30082" y="4753"/>
                    <a:pt x="29486" y="4521"/>
                    <a:pt x="28895" y="4284"/>
                  </a:cubicBezTo>
                  <a:cubicBezTo>
                    <a:pt x="28481" y="4120"/>
                    <a:pt x="28067" y="3951"/>
                    <a:pt x="27657" y="3782"/>
                  </a:cubicBezTo>
                  <a:cubicBezTo>
                    <a:pt x="26952" y="3486"/>
                    <a:pt x="26250" y="3182"/>
                    <a:pt x="25557" y="2865"/>
                  </a:cubicBezTo>
                  <a:cubicBezTo>
                    <a:pt x="25211" y="2704"/>
                    <a:pt x="24869" y="2544"/>
                    <a:pt x="24527" y="2375"/>
                  </a:cubicBezTo>
                  <a:cubicBezTo>
                    <a:pt x="23961" y="2100"/>
                    <a:pt x="23399" y="1809"/>
                    <a:pt x="22850" y="1509"/>
                  </a:cubicBezTo>
                  <a:cubicBezTo>
                    <a:pt x="22731" y="1446"/>
                    <a:pt x="22609" y="1382"/>
                    <a:pt x="22495" y="1319"/>
                  </a:cubicBezTo>
                  <a:cubicBezTo>
                    <a:pt x="22271" y="1196"/>
                    <a:pt x="22051" y="1061"/>
                    <a:pt x="21832" y="930"/>
                  </a:cubicBezTo>
                  <a:cubicBezTo>
                    <a:pt x="21126" y="749"/>
                    <a:pt x="20416" y="588"/>
                    <a:pt x="19694" y="449"/>
                  </a:cubicBezTo>
                  <a:cubicBezTo>
                    <a:pt x="18976" y="309"/>
                    <a:pt x="18249" y="195"/>
                    <a:pt x="17514" y="106"/>
                  </a:cubicBezTo>
                  <a:cubicBezTo>
                    <a:pt x="17176" y="64"/>
                    <a:pt x="16847" y="30"/>
                    <a:pt x="16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5"/>
            <p:cNvSpPr/>
            <p:nvPr/>
          </p:nvSpPr>
          <p:spPr>
            <a:xfrm>
              <a:off x="5142234" y="2205029"/>
              <a:ext cx="398280" cy="97094"/>
            </a:xfrm>
            <a:custGeom>
              <a:avLst/>
              <a:gdLst/>
              <a:ahLst/>
              <a:cxnLst/>
              <a:rect l="l" t="t" r="r" b="b"/>
              <a:pathLst>
                <a:path w="25617" h="6245" extrusionOk="0">
                  <a:moveTo>
                    <a:pt x="24819" y="0"/>
                  </a:moveTo>
                  <a:cubicBezTo>
                    <a:pt x="23746" y="473"/>
                    <a:pt x="22660" y="913"/>
                    <a:pt x="21562" y="1323"/>
                  </a:cubicBezTo>
                  <a:cubicBezTo>
                    <a:pt x="19918" y="1939"/>
                    <a:pt x="18250" y="2493"/>
                    <a:pt x="16560" y="2987"/>
                  </a:cubicBezTo>
                  <a:cubicBezTo>
                    <a:pt x="15432" y="3316"/>
                    <a:pt x="14300" y="3621"/>
                    <a:pt x="13164" y="3899"/>
                  </a:cubicBezTo>
                  <a:cubicBezTo>
                    <a:pt x="12593" y="4039"/>
                    <a:pt x="12027" y="4174"/>
                    <a:pt x="11453" y="4301"/>
                  </a:cubicBezTo>
                  <a:cubicBezTo>
                    <a:pt x="9011" y="4846"/>
                    <a:pt x="6548" y="5281"/>
                    <a:pt x="4064" y="5602"/>
                  </a:cubicBezTo>
                  <a:cubicBezTo>
                    <a:pt x="3397" y="5691"/>
                    <a:pt x="2721" y="5775"/>
                    <a:pt x="2045" y="5860"/>
                  </a:cubicBezTo>
                  <a:cubicBezTo>
                    <a:pt x="1365" y="5940"/>
                    <a:pt x="685" y="6012"/>
                    <a:pt x="0" y="6071"/>
                  </a:cubicBezTo>
                  <a:cubicBezTo>
                    <a:pt x="1125" y="6197"/>
                    <a:pt x="2271" y="6244"/>
                    <a:pt x="3419" y="6244"/>
                  </a:cubicBezTo>
                  <a:cubicBezTo>
                    <a:pt x="5665" y="6244"/>
                    <a:pt x="7923" y="6061"/>
                    <a:pt x="10067" y="5919"/>
                  </a:cubicBezTo>
                  <a:cubicBezTo>
                    <a:pt x="11081" y="5847"/>
                    <a:pt x="12091" y="5758"/>
                    <a:pt x="13096" y="5644"/>
                  </a:cubicBezTo>
                  <a:cubicBezTo>
                    <a:pt x="14101" y="5534"/>
                    <a:pt x="15103" y="5395"/>
                    <a:pt x="16104" y="5230"/>
                  </a:cubicBezTo>
                  <a:cubicBezTo>
                    <a:pt x="18102" y="4909"/>
                    <a:pt x="20079" y="4453"/>
                    <a:pt x="22018" y="3870"/>
                  </a:cubicBezTo>
                  <a:cubicBezTo>
                    <a:pt x="23294" y="2763"/>
                    <a:pt x="24468" y="1542"/>
                    <a:pt x="25617" y="300"/>
                  </a:cubicBezTo>
                  <a:cubicBezTo>
                    <a:pt x="25351" y="203"/>
                    <a:pt x="25085" y="106"/>
                    <a:pt x="24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5"/>
            <p:cNvSpPr/>
            <p:nvPr/>
          </p:nvSpPr>
          <p:spPr>
            <a:xfrm>
              <a:off x="5062833" y="2200490"/>
              <a:ext cx="462647" cy="94296"/>
            </a:xfrm>
            <a:custGeom>
              <a:avLst/>
              <a:gdLst/>
              <a:ahLst/>
              <a:cxnLst/>
              <a:rect l="l" t="t" r="r" b="b"/>
              <a:pathLst>
                <a:path w="29757" h="6065" extrusionOk="0">
                  <a:moveTo>
                    <a:pt x="1057" y="1114"/>
                  </a:moveTo>
                  <a:cubicBezTo>
                    <a:pt x="1343" y="1114"/>
                    <a:pt x="1613" y="1390"/>
                    <a:pt x="1669" y="1661"/>
                  </a:cubicBezTo>
                  <a:cubicBezTo>
                    <a:pt x="1748" y="2043"/>
                    <a:pt x="1438" y="2328"/>
                    <a:pt x="1081" y="2328"/>
                  </a:cubicBezTo>
                  <a:cubicBezTo>
                    <a:pt x="1059" y="2328"/>
                    <a:pt x="1036" y="2326"/>
                    <a:pt x="1014" y="2324"/>
                  </a:cubicBezTo>
                  <a:lnTo>
                    <a:pt x="1014" y="2320"/>
                  </a:lnTo>
                  <a:cubicBezTo>
                    <a:pt x="642" y="2286"/>
                    <a:pt x="351" y="1936"/>
                    <a:pt x="516" y="1568"/>
                  </a:cubicBezTo>
                  <a:cubicBezTo>
                    <a:pt x="579" y="1429"/>
                    <a:pt x="689" y="1319"/>
                    <a:pt x="828" y="1251"/>
                  </a:cubicBezTo>
                  <a:cubicBezTo>
                    <a:pt x="820" y="1209"/>
                    <a:pt x="841" y="1167"/>
                    <a:pt x="883" y="1150"/>
                  </a:cubicBezTo>
                  <a:cubicBezTo>
                    <a:pt x="940" y="1125"/>
                    <a:pt x="999" y="1114"/>
                    <a:pt x="1057" y="1114"/>
                  </a:cubicBezTo>
                  <a:close/>
                  <a:moveTo>
                    <a:pt x="19466" y="0"/>
                  </a:moveTo>
                  <a:cubicBezTo>
                    <a:pt x="17375" y="0"/>
                    <a:pt x="15283" y="33"/>
                    <a:pt x="13189" y="111"/>
                  </a:cubicBezTo>
                  <a:cubicBezTo>
                    <a:pt x="9361" y="250"/>
                    <a:pt x="5564" y="554"/>
                    <a:pt x="1762" y="934"/>
                  </a:cubicBezTo>
                  <a:cubicBezTo>
                    <a:pt x="1221" y="989"/>
                    <a:pt x="676" y="1040"/>
                    <a:pt x="135" y="1099"/>
                  </a:cubicBezTo>
                  <a:cubicBezTo>
                    <a:pt x="127" y="1116"/>
                    <a:pt x="118" y="1129"/>
                    <a:pt x="114" y="1146"/>
                  </a:cubicBezTo>
                  <a:cubicBezTo>
                    <a:pt x="106" y="1158"/>
                    <a:pt x="97" y="1171"/>
                    <a:pt x="93" y="1188"/>
                  </a:cubicBezTo>
                  <a:cubicBezTo>
                    <a:pt x="106" y="1217"/>
                    <a:pt x="106" y="1247"/>
                    <a:pt x="97" y="1277"/>
                  </a:cubicBezTo>
                  <a:cubicBezTo>
                    <a:pt x="85" y="1306"/>
                    <a:pt x="68" y="1327"/>
                    <a:pt x="42" y="1344"/>
                  </a:cubicBezTo>
                  <a:cubicBezTo>
                    <a:pt x="30" y="1412"/>
                    <a:pt x="21" y="1479"/>
                    <a:pt x="17" y="1547"/>
                  </a:cubicBezTo>
                  <a:cubicBezTo>
                    <a:pt x="0" y="1775"/>
                    <a:pt x="9" y="2003"/>
                    <a:pt x="34" y="2231"/>
                  </a:cubicBezTo>
                  <a:cubicBezTo>
                    <a:pt x="51" y="2451"/>
                    <a:pt x="85" y="2666"/>
                    <a:pt x="131" y="2878"/>
                  </a:cubicBezTo>
                  <a:cubicBezTo>
                    <a:pt x="194" y="3106"/>
                    <a:pt x="279" y="3330"/>
                    <a:pt x="380" y="3545"/>
                  </a:cubicBezTo>
                  <a:cubicBezTo>
                    <a:pt x="389" y="3558"/>
                    <a:pt x="393" y="3570"/>
                    <a:pt x="397" y="3579"/>
                  </a:cubicBezTo>
                  <a:cubicBezTo>
                    <a:pt x="507" y="3803"/>
                    <a:pt x="634" y="4018"/>
                    <a:pt x="773" y="4221"/>
                  </a:cubicBezTo>
                  <a:cubicBezTo>
                    <a:pt x="1132" y="4728"/>
                    <a:pt x="1597" y="5155"/>
                    <a:pt x="2133" y="5467"/>
                  </a:cubicBezTo>
                  <a:cubicBezTo>
                    <a:pt x="2728" y="5823"/>
                    <a:pt x="3320" y="6064"/>
                    <a:pt x="4000" y="6064"/>
                  </a:cubicBezTo>
                  <a:cubicBezTo>
                    <a:pt x="4078" y="6064"/>
                    <a:pt x="4157" y="6061"/>
                    <a:pt x="4237" y="6054"/>
                  </a:cubicBezTo>
                  <a:cubicBezTo>
                    <a:pt x="5259" y="5970"/>
                    <a:pt x="6282" y="5902"/>
                    <a:pt x="7304" y="5814"/>
                  </a:cubicBezTo>
                  <a:cubicBezTo>
                    <a:pt x="8026" y="5746"/>
                    <a:pt x="8745" y="5678"/>
                    <a:pt x="9467" y="5581"/>
                  </a:cubicBezTo>
                  <a:cubicBezTo>
                    <a:pt x="10046" y="5505"/>
                    <a:pt x="10620" y="5425"/>
                    <a:pt x="11195" y="5332"/>
                  </a:cubicBezTo>
                  <a:cubicBezTo>
                    <a:pt x="12922" y="5066"/>
                    <a:pt x="14638" y="4745"/>
                    <a:pt x="16344" y="4365"/>
                  </a:cubicBezTo>
                  <a:cubicBezTo>
                    <a:pt x="16915" y="4238"/>
                    <a:pt x="17485" y="4107"/>
                    <a:pt x="18055" y="3968"/>
                  </a:cubicBezTo>
                  <a:cubicBezTo>
                    <a:pt x="19191" y="3689"/>
                    <a:pt x="20324" y="3385"/>
                    <a:pt x="21447" y="3055"/>
                  </a:cubicBezTo>
                  <a:cubicBezTo>
                    <a:pt x="22571" y="2726"/>
                    <a:pt x="23686" y="2375"/>
                    <a:pt x="24797" y="2007"/>
                  </a:cubicBezTo>
                  <a:cubicBezTo>
                    <a:pt x="26466" y="1454"/>
                    <a:pt x="28118" y="858"/>
                    <a:pt x="29757" y="233"/>
                  </a:cubicBezTo>
                  <a:cubicBezTo>
                    <a:pt x="29710" y="212"/>
                    <a:pt x="29664" y="195"/>
                    <a:pt x="29617" y="178"/>
                  </a:cubicBezTo>
                  <a:cubicBezTo>
                    <a:pt x="26876" y="98"/>
                    <a:pt x="24138" y="30"/>
                    <a:pt x="21405" y="9"/>
                  </a:cubicBezTo>
                  <a:cubicBezTo>
                    <a:pt x="20759" y="3"/>
                    <a:pt x="20113" y="0"/>
                    <a:pt x="19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5"/>
            <p:cNvSpPr/>
            <p:nvPr/>
          </p:nvSpPr>
          <p:spPr>
            <a:xfrm>
              <a:off x="5038983" y="1996382"/>
              <a:ext cx="292293" cy="117042"/>
            </a:xfrm>
            <a:custGeom>
              <a:avLst/>
              <a:gdLst/>
              <a:ahLst/>
              <a:cxnLst/>
              <a:rect l="l" t="t" r="r" b="b"/>
              <a:pathLst>
                <a:path w="18800" h="7528" extrusionOk="0">
                  <a:moveTo>
                    <a:pt x="5195" y="1"/>
                  </a:moveTo>
                  <a:cubicBezTo>
                    <a:pt x="4880" y="1"/>
                    <a:pt x="4565" y="12"/>
                    <a:pt x="4250" y="38"/>
                  </a:cubicBezTo>
                  <a:cubicBezTo>
                    <a:pt x="3722" y="76"/>
                    <a:pt x="3207" y="173"/>
                    <a:pt x="2700" y="321"/>
                  </a:cubicBezTo>
                  <a:cubicBezTo>
                    <a:pt x="2311" y="861"/>
                    <a:pt x="1889" y="1377"/>
                    <a:pt x="1429" y="1858"/>
                  </a:cubicBezTo>
                  <a:cubicBezTo>
                    <a:pt x="1200" y="2103"/>
                    <a:pt x="968" y="2348"/>
                    <a:pt x="736" y="2589"/>
                  </a:cubicBezTo>
                  <a:cubicBezTo>
                    <a:pt x="503" y="2830"/>
                    <a:pt x="271" y="3066"/>
                    <a:pt x="47" y="3307"/>
                  </a:cubicBezTo>
                  <a:cubicBezTo>
                    <a:pt x="1" y="3675"/>
                    <a:pt x="1" y="4051"/>
                    <a:pt x="51" y="4418"/>
                  </a:cubicBezTo>
                  <a:cubicBezTo>
                    <a:pt x="73" y="4608"/>
                    <a:pt x="111" y="4794"/>
                    <a:pt x="157" y="4976"/>
                  </a:cubicBezTo>
                  <a:cubicBezTo>
                    <a:pt x="389" y="5901"/>
                    <a:pt x="896" y="6771"/>
                    <a:pt x="1602" y="7396"/>
                  </a:cubicBezTo>
                  <a:cubicBezTo>
                    <a:pt x="1564" y="7405"/>
                    <a:pt x="1521" y="7409"/>
                    <a:pt x="1483" y="7409"/>
                  </a:cubicBezTo>
                  <a:cubicBezTo>
                    <a:pt x="1581" y="7447"/>
                    <a:pt x="1674" y="7481"/>
                    <a:pt x="1762" y="7527"/>
                  </a:cubicBezTo>
                  <a:cubicBezTo>
                    <a:pt x="2257" y="7460"/>
                    <a:pt x="2751" y="7401"/>
                    <a:pt x="3249" y="7350"/>
                  </a:cubicBezTo>
                  <a:cubicBezTo>
                    <a:pt x="4740" y="7198"/>
                    <a:pt x="6240" y="7109"/>
                    <a:pt x="7740" y="7096"/>
                  </a:cubicBezTo>
                  <a:cubicBezTo>
                    <a:pt x="7719" y="7033"/>
                    <a:pt x="7706" y="6966"/>
                    <a:pt x="7702" y="6898"/>
                  </a:cubicBezTo>
                  <a:cubicBezTo>
                    <a:pt x="7689" y="6767"/>
                    <a:pt x="7702" y="6632"/>
                    <a:pt x="7740" y="6505"/>
                  </a:cubicBezTo>
                  <a:cubicBezTo>
                    <a:pt x="7757" y="6437"/>
                    <a:pt x="7778" y="6374"/>
                    <a:pt x="7807" y="6315"/>
                  </a:cubicBezTo>
                  <a:cubicBezTo>
                    <a:pt x="7862" y="6188"/>
                    <a:pt x="7934" y="6070"/>
                    <a:pt x="8023" y="5964"/>
                  </a:cubicBezTo>
                  <a:cubicBezTo>
                    <a:pt x="8111" y="5859"/>
                    <a:pt x="8209" y="5762"/>
                    <a:pt x="8323" y="5681"/>
                  </a:cubicBezTo>
                  <a:cubicBezTo>
                    <a:pt x="8433" y="5601"/>
                    <a:pt x="8551" y="5533"/>
                    <a:pt x="8673" y="5474"/>
                  </a:cubicBezTo>
                  <a:cubicBezTo>
                    <a:pt x="8859" y="5390"/>
                    <a:pt x="9049" y="5322"/>
                    <a:pt x="9248" y="5276"/>
                  </a:cubicBezTo>
                  <a:cubicBezTo>
                    <a:pt x="9446" y="5221"/>
                    <a:pt x="9645" y="5174"/>
                    <a:pt x="9848" y="5136"/>
                  </a:cubicBezTo>
                  <a:cubicBezTo>
                    <a:pt x="10614" y="4984"/>
                    <a:pt x="11434" y="4866"/>
                    <a:pt x="12233" y="4866"/>
                  </a:cubicBezTo>
                  <a:cubicBezTo>
                    <a:pt x="12319" y="4866"/>
                    <a:pt x="12406" y="4867"/>
                    <a:pt x="12492" y="4870"/>
                  </a:cubicBezTo>
                  <a:cubicBezTo>
                    <a:pt x="12741" y="4879"/>
                    <a:pt x="12986" y="4900"/>
                    <a:pt x="13236" y="4934"/>
                  </a:cubicBezTo>
                  <a:cubicBezTo>
                    <a:pt x="13472" y="4967"/>
                    <a:pt x="13709" y="5018"/>
                    <a:pt x="13945" y="5086"/>
                  </a:cubicBezTo>
                  <a:cubicBezTo>
                    <a:pt x="14173" y="5153"/>
                    <a:pt x="14393" y="5242"/>
                    <a:pt x="14609" y="5348"/>
                  </a:cubicBezTo>
                  <a:cubicBezTo>
                    <a:pt x="14820" y="5453"/>
                    <a:pt x="15023" y="5580"/>
                    <a:pt x="15213" y="5728"/>
                  </a:cubicBezTo>
                  <a:cubicBezTo>
                    <a:pt x="15306" y="5804"/>
                    <a:pt x="15399" y="5884"/>
                    <a:pt x="15487" y="5969"/>
                  </a:cubicBezTo>
                  <a:cubicBezTo>
                    <a:pt x="15770" y="6247"/>
                    <a:pt x="16015" y="6590"/>
                    <a:pt x="16370" y="6771"/>
                  </a:cubicBezTo>
                  <a:cubicBezTo>
                    <a:pt x="16510" y="6839"/>
                    <a:pt x="16657" y="6885"/>
                    <a:pt x="16805" y="6911"/>
                  </a:cubicBezTo>
                  <a:cubicBezTo>
                    <a:pt x="16957" y="6940"/>
                    <a:pt x="17114" y="6957"/>
                    <a:pt x="17266" y="6970"/>
                  </a:cubicBezTo>
                  <a:cubicBezTo>
                    <a:pt x="17515" y="6991"/>
                    <a:pt x="17768" y="7025"/>
                    <a:pt x="18026" y="7054"/>
                  </a:cubicBezTo>
                  <a:cubicBezTo>
                    <a:pt x="18284" y="7088"/>
                    <a:pt x="18546" y="7118"/>
                    <a:pt x="18799" y="7134"/>
                  </a:cubicBezTo>
                  <a:cubicBezTo>
                    <a:pt x="18377" y="6809"/>
                    <a:pt x="17954" y="6475"/>
                    <a:pt x="17553" y="6129"/>
                  </a:cubicBezTo>
                  <a:cubicBezTo>
                    <a:pt x="16940" y="5601"/>
                    <a:pt x="16332" y="5069"/>
                    <a:pt x="15800" y="4460"/>
                  </a:cubicBezTo>
                  <a:cubicBezTo>
                    <a:pt x="15491" y="4110"/>
                    <a:pt x="15255" y="3709"/>
                    <a:pt x="14968" y="3345"/>
                  </a:cubicBezTo>
                  <a:cubicBezTo>
                    <a:pt x="14659" y="2957"/>
                    <a:pt x="14338" y="2581"/>
                    <a:pt x="14119" y="2137"/>
                  </a:cubicBezTo>
                  <a:cubicBezTo>
                    <a:pt x="14055" y="1998"/>
                    <a:pt x="13988" y="1867"/>
                    <a:pt x="13907" y="1740"/>
                  </a:cubicBezTo>
                  <a:cubicBezTo>
                    <a:pt x="13709" y="1461"/>
                    <a:pt x="13341" y="1389"/>
                    <a:pt x="13029" y="1313"/>
                  </a:cubicBezTo>
                  <a:cubicBezTo>
                    <a:pt x="12872" y="1271"/>
                    <a:pt x="12712" y="1208"/>
                    <a:pt x="12556" y="1157"/>
                  </a:cubicBezTo>
                  <a:cubicBezTo>
                    <a:pt x="12104" y="1022"/>
                    <a:pt x="11647" y="895"/>
                    <a:pt x="11187" y="781"/>
                  </a:cubicBezTo>
                  <a:cubicBezTo>
                    <a:pt x="9434" y="354"/>
                    <a:pt x="7643" y="97"/>
                    <a:pt x="5839" y="16"/>
                  </a:cubicBezTo>
                  <a:cubicBezTo>
                    <a:pt x="5625" y="6"/>
                    <a:pt x="5410" y="1"/>
                    <a:pt x="5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5"/>
            <p:cNvSpPr/>
            <p:nvPr/>
          </p:nvSpPr>
          <p:spPr>
            <a:xfrm>
              <a:off x="5307815" y="1783179"/>
              <a:ext cx="116062" cy="166436"/>
            </a:xfrm>
            <a:custGeom>
              <a:avLst/>
              <a:gdLst/>
              <a:ahLst/>
              <a:cxnLst/>
              <a:rect l="l" t="t" r="r" b="b"/>
              <a:pathLst>
                <a:path w="7465" h="10705" extrusionOk="0">
                  <a:moveTo>
                    <a:pt x="1702" y="0"/>
                  </a:moveTo>
                  <a:cubicBezTo>
                    <a:pt x="1550" y="0"/>
                    <a:pt x="1403" y="13"/>
                    <a:pt x="1255" y="38"/>
                  </a:cubicBezTo>
                  <a:cubicBezTo>
                    <a:pt x="752" y="118"/>
                    <a:pt x="308" y="351"/>
                    <a:pt x="131" y="761"/>
                  </a:cubicBezTo>
                  <a:cubicBezTo>
                    <a:pt x="0" y="1052"/>
                    <a:pt x="4" y="1441"/>
                    <a:pt x="211" y="1931"/>
                  </a:cubicBezTo>
                  <a:lnTo>
                    <a:pt x="249" y="2015"/>
                  </a:lnTo>
                  <a:lnTo>
                    <a:pt x="249" y="2019"/>
                  </a:lnTo>
                  <a:cubicBezTo>
                    <a:pt x="1069" y="3025"/>
                    <a:pt x="1829" y="4081"/>
                    <a:pt x="2560" y="5158"/>
                  </a:cubicBezTo>
                  <a:cubicBezTo>
                    <a:pt x="3772" y="6962"/>
                    <a:pt x="4905" y="8838"/>
                    <a:pt x="6045" y="10650"/>
                  </a:cubicBezTo>
                  <a:cubicBezTo>
                    <a:pt x="6054" y="10667"/>
                    <a:pt x="6054" y="10675"/>
                    <a:pt x="6062" y="10692"/>
                  </a:cubicBezTo>
                  <a:cubicBezTo>
                    <a:pt x="6163" y="10684"/>
                    <a:pt x="6269" y="10675"/>
                    <a:pt x="6370" y="10671"/>
                  </a:cubicBezTo>
                  <a:cubicBezTo>
                    <a:pt x="6387" y="10671"/>
                    <a:pt x="6404" y="10675"/>
                    <a:pt x="6417" y="10679"/>
                  </a:cubicBezTo>
                  <a:cubicBezTo>
                    <a:pt x="6430" y="10684"/>
                    <a:pt x="6442" y="10692"/>
                    <a:pt x="6451" y="10705"/>
                  </a:cubicBezTo>
                  <a:cubicBezTo>
                    <a:pt x="6392" y="10278"/>
                    <a:pt x="6362" y="9851"/>
                    <a:pt x="6366" y="9421"/>
                  </a:cubicBezTo>
                  <a:cubicBezTo>
                    <a:pt x="6379" y="8141"/>
                    <a:pt x="6704" y="6877"/>
                    <a:pt x="7464" y="5741"/>
                  </a:cubicBezTo>
                  <a:cubicBezTo>
                    <a:pt x="7287" y="5403"/>
                    <a:pt x="7110" y="5065"/>
                    <a:pt x="6936" y="4723"/>
                  </a:cubicBezTo>
                  <a:cubicBezTo>
                    <a:pt x="6759" y="4381"/>
                    <a:pt x="6586" y="4034"/>
                    <a:pt x="6413" y="3692"/>
                  </a:cubicBezTo>
                  <a:cubicBezTo>
                    <a:pt x="6070" y="3000"/>
                    <a:pt x="5737" y="2302"/>
                    <a:pt x="5428" y="1597"/>
                  </a:cubicBezTo>
                  <a:cubicBezTo>
                    <a:pt x="5310" y="1500"/>
                    <a:pt x="5183" y="1407"/>
                    <a:pt x="5061" y="1314"/>
                  </a:cubicBezTo>
                  <a:cubicBezTo>
                    <a:pt x="4816" y="1132"/>
                    <a:pt x="4558" y="963"/>
                    <a:pt x="4296" y="807"/>
                  </a:cubicBezTo>
                  <a:cubicBezTo>
                    <a:pt x="3641" y="423"/>
                    <a:pt x="2936" y="140"/>
                    <a:pt x="2146" y="30"/>
                  </a:cubicBezTo>
                  <a:cubicBezTo>
                    <a:pt x="1998" y="9"/>
                    <a:pt x="1850" y="0"/>
                    <a:pt x="1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5"/>
            <p:cNvSpPr/>
            <p:nvPr/>
          </p:nvSpPr>
          <p:spPr>
            <a:xfrm>
              <a:off x="5040896" y="2002477"/>
              <a:ext cx="36661" cy="38433"/>
            </a:xfrm>
            <a:custGeom>
              <a:avLst/>
              <a:gdLst/>
              <a:ahLst/>
              <a:cxnLst/>
              <a:rect l="l" t="t" r="r" b="b"/>
              <a:pathLst>
                <a:path w="2358" h="2472" extrusionOk="0">
                  <a:moveTo>
                    <a:pt x="2357" y="0"/>
                  </a:moveTo>
                  <a:lnTo>
                    <a:pt x="2357" y="0"/>
                  </a:lnTo>
                  <a:cubicBezTo>
                    <a:pt x="1901" y="161"/>
                    <a:pt x="1479" y="397"/>
                    <a:pt x="1107" y="702"/>
                  </a:cubicBezTo>
                  <a:cubicBezTo>
                    <a:pt x="984" y="807"/>
                    <a:pt x="866" y="917"/>
                    <a:pt x="756" y="1040"/>
                  </a:cubicBezTo>
                  <a:cubicBezTo>
                    <a:pt x="663" y="1141"/>
                    <a:pt x="579" y="1251"/>
                    <a:pt x="499" y="1365"/>
                  </a:cubicBezTo>
                  <a:cubicBezTo>
                    <a:pt x="423" y="1479"/>
                    <a:pt x="351" y="1593"/>
                    <a:pt x="287" y="1715"/>
                  </a:cubicBezTo>
                  <a:cubicBezTo>
                    <a:pt x="165" y="1956"/>
                    <a:pt x="68" y="2210"/>
                    <a:pt x="0" y="2472"/>
                  </a:cubicBezTo>
                  <a:cubicBezTo>
                    <a:pt x="748" y="1631"/>
                    <a:pt x="1504" y="731"/>
                    <a:pt x="2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5"/>
            <p:cNvSpPr/>
            <p:nvPr/>
          </p:nvSpPr>
          <p:spPr>
            <a:xfrm>
              <a:off x="5067948" y="1897515"/>
              <a:ext cx="201122" cy="113341"/>
            </a:xfrm>
            <a:custGeom>
              <a:avLst/>
              <a:gdLst/>
              <a:ahLst/>
              <a:cxnLst/>
              <a:rect l="l" t="t" r="r" b="b"/>
              <a:pathLst>
                <a:path w="12936" h="7290" extrusionOk="0">
                  <a:moveTo>
                    <a:pt x="5068" y="1"/>
                  </a:moveTo>
                  <a:cubicBezTo>
                    <a:pt x="4948" y="1"/>
                    <a:pt x="4829" y="5"/>
                    <a:pt x="4711" y="14"/>
                  </a:cubicBezTo>
                  <a:cubicBezTo>
                    <a:pt x="3993" y="68"/>
                    <a:pt x="3296" y="263"/>
                    <a:pt x="2649" y="584"/>
                  </a:cubicBezTo>
                  <a:cubicBezTo>
                    <a:pt x="2218" y="799"/>
                    <a:pt x="1809" y="1061"/>
                    <a:pt x="1437" y="1365"/>
                  </a:cubicBezTo>
                  <a:cubicBezTo>
                    <a:pt x="1061" y="1674"/>
                    <a:pt x="719" y="2024"/>
                    <a:pt x="423" y="2405"/>
                  </a:cubicBezTo>
                  <a:cubicBezTo>
                    <a:pt x="275" y="2595"/>
                    <a:pt x="132" y="2797"/>
                    <a:pt x="1" y="3013"/>
                  </a:cubicBezTo>
                  <a:cubicBezTo>
                    <a:pt x="68" y="3397"/>
                    <a:pt x="170" y="3782"/>
                    <a:pt x="301" y="4149"/>
                  </a:cubicBezTo>
                  <a:cubicBezTo>
                    <a:pt x="461" y="4584"/>
                    <a:pt x="643" y="5007"/>
                    <a:pt x="850" y="5421"/>
                  </a:cubicBezTo>
                  <a:cubicBezTo>
                    <a:pt x="1065" y="5438"/>
                    <a:pt x="1285" y="5442"/>
                    <a:pt x="1475" y="5442"/>
                  </a:cubicBezTo>
                  <a:cubicBezTo>
                    <a:pt x="2662" y="5450"/>
                    <a:pt x="3845" y="5531"/>
                    <a:pt x="5023" y="5678"/>
                  </a:cubicBezTo>
                  <a:cubicBezTo>
                    <a:pt x="6181" y="5826"/>
                    <a:pt x="7334" y="6037"/>
                    <a:pt x="8471" y="6312"/>
                  </a:cubicBezTo>
                  <a:cubicBezTo>
                    <a:pt x="9058" y="6451"/>
                    <a:pt x="9641" y="6612"/>
                    <a:pt x="10219" y="6785"/>
                  </a:cubicBezTo>
                  <a:cubicBezTo>
                    <a:pt x="10511" y="6874"/>
                    <a:pt x="10807" y="6967"/>
                    <a:pt x="11098" y="7064"/>
                  </a:cubicBezTo>
                  <a:cubicBezTo>
                    <a:pt x="11242" y="7110"/>
                    <a:pt x="11390" y="7161"/>
                    <a:pt x="11533" y="7208"/>
                  </a:cubicBezTo>
                  <a:cubicBezTo>
                    <a:pt x="11601" y="7233"/>
                    <a:pt x="11694" y="7284"/>
                    <a:pt x="11761" y="7288"/>
                  </a:cubicBezTo>
                  <a:cubicBezTo>
                    <a:pt x="11769" y="7289"/>
                    <a:pt x="11777" y="7289"/>
                    <a:pt x="11785" y="7289"/>
                  </a:cubicBezTo>
                  <a:cubicBezTo>
                    <a:pt x="11902" y="7289"/>
                    <a:pt x="11975" y="7200"/>
                    <a:pt x="12015" y="7089"/>
                  </a:cubicBezTo>
                  <a:cubicBezTo>
                    <a:pt x="12116" y="6823"/>
                    <a:pt x="12091" y="6561"/>
                    <a:pt x="12281" y="6325"/>
                  </a:cubicBezTo>
                  <a:cubicBezTo>
                    <a:pt x="12365" y="6215"/>
                    <a:pt x="12467" y="6118"/>
                    <a:pt x="12572" y="6033"/>
                  </a:cubicBezTo>
                  <a:cubicBezTo>
                    <a:pt x="12686" y="5945"/>
                    <a:pt x="12809" y="5864"/>
                    <a:pt x="12936" y="5797"/>
                  </a:cubicBezTo>
                  <a:cubicBezTo>
                    <a:pt x="12927" y="5784"/>
                    <a:pt x="12915" y="5784"/>
                    <a:pt x="12910" y="5771"/>
                  </a:cubicBezTo>
                  <a:cubicBezTo>
                    <a:pt x="12222" y="4800"/>
                    <a:pt x="11423" y="3917"/>
                    <a:pt x="10528" y="3135"/>
                  </a:cubicBezTo>
                  <a:cubicBezTo>
                    <a:pt x="9620" y="2333"/>
                    <a:pt x="8627" y="1627"/>
                    <a:pt x="7571" y="1032"/>
                  </a:cubicBezTo>
                  <a:cubicBezTo>
                    <a:pt x="6882" y="643"/>
                    <a:pt x="6164" y="301"/>
                    <a:pt x="5429" y="14"/>
                  </a:cubicBezTo>
                  <a:cubicBezTo>
                    <a:pt x="5309" y="5"/>
                    <a:pt x="5188" y="1"/>
                    <a:pt x="5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5"/>
            <p:cNvSpPr/>
            <p:nvPr/>
          </p:nvSpPr>
          <p:spPr>
            <a:xfrm>
              <a:off x="5059739" y="1945993"/>
              <a:ext cx="19326" cy="35619"/>
            </a:xfrm>
            <a:custGeom>
              <a:avLst/>
              <a:gdLst/>
              <a:ahLst/>
              <a:cxnLst/>
              <a:rect l="l" t="t" r="r" b="b"/>
              <a:pathLst>
                <a:path w="1243" h="2291" extrusionOk="0">
                  <a:moveTo>
                    <a:pt x="457" y="0"/>
                  </a:moveTo>
                  <a:cubicBezTo>
                    <a:pt x="385" y="123"/>
                    <a:pt x="317" y="245"/>
                    <a:pt x="263" y="368"/>
                  </a:cubicBezTo>
                  <a:cubicBezTo>
                    <a:pt x="203" y="490"/>
                    <a:pt x="148" y="617"/>
                    <a:pt x="106" y="744"/>
                  </a:cubicBezTo>
                  <a:cubicBezTo>
                    <a:pt x="43" y="926"/>
                    <a:pt x="5" y="1116"/>
                    <a:pt x="1" y="1306"/>
                  </a:cubicBezTo>
                  <a:cubicBezTo>
                    <a:pt x="1" y="1576"/>
                    <a:pt x="85" y="1770"/>
                    <a:pt x="233" y="1918"/>
                  </a:cubicBezTo>
                  <a:cubicBezTo>
                    <a:pt x="292" y="1977"/>
                    <a:pt x="360" y="2024"/>
                    <a:pt x="436" y="2066"/>
                  </a:cubicBezTo>
                  <a:cubicBezTo>
                    <a:pt x="596" y="2155"/>
                    <a:pt x="769" y="2214"/>
                    <a:pt x="951" y="2248"/>
                  </a:cubicBezTo>
                  <a:cubicBezTo>
                    <a:pt x="998" y="2256"/>
                    <a:pt x="1048" y="2265"/>
                    <a:pt x="1095" y="2273"/>
                  </a:cubicBezTo>
                  <a:cubicBezTo>
                    <a:pt x="1145" y="2282"/>
                    <a:pt x="1192" y="2286"/>
                    <a:pt x="1243" y="2290"/>
                  </a:cubicBezTo>
                  <a:cubicBezTo>
                    <a:pt x="1120" y="2130"/>
                    <a:pt x="1010" y="1956"/>
                    <a:pt x="917" y="1779"/>
                  </a:cubicBezTo>
                  <a:cubicBezTo>
                    <a:pt x="824" y="1593"/>
                    <a:pt x="744" y="1403"/>
                    <a:pt x="681" y="1209"/>
                  </a:cubicBezTo>
                  <a:cubicBezTo>
                    <a:pt x="550" y="820"/>
                    <a:pt x="478" y="414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5"/>
            <p:cNvSpPr/>
            <p:nvPr/>
          </p:nvSpPr>
          <p:spPr>
            <a:xfrm>
              <a:off x="5136653" y="1842120"/>
              <a:ext cx="195401" cy="141125"/>
            </a:xfrm>
            <a:custGeom>
              <a:avLst/>
              <a:gdLst/>
              <a:ahLst/>
              <a:cxnLst/>
              <a:rect l="l" t="t" r="r" b="b"/>
              <a:pathLst>
                <a:path w="12568" h="9077" extrusionOk="0">
                  <a:moveTo>
                    <a:pt x="4573" y="1"/>
                  </a:moveTo>
                  <a:cubicBezTo>
                    <a:pt x="4067" y="1"/>
                    <a:pt x="3566" y="82"/>
                    <a:pt x="3080" y="235"/>
                  </a:cubicBezTo>
                  <a:cubicBezTo>
                    <a:pt x="2894" y="294"/>
                    <a:pt x="2704" y="366"/>
                    <a:pt x="2514" y="446"/>
                  </a:cubicBezTo>
                  <a:cubicBezTo>
                    <a:pt x="1627" y="818"/>
                    <a:pt x="0" y="1908"/>
                    <a:pt x="896" y="2943"/>
                  </a:cubicBezTo>
                  <a:cubicBezTo>
                    <a:pt x="2007" y="2956"/>
                    <a:pt x="3059" y="3657"/>
                    <a:pt x="3988" y="4295"/>
                  </a:cubicBezTo>
                  <a:cubicBezTo>
                    <a:pt x="4119" y="4383"/>
                    <a:pt x="4250" y="4476"/>
                    <a:pt x="4377" y="4561"/>
                  </a:cubicBezTo>
                  <a:cubicBezTo>
                    <a:pt x="4825" y="4865"/>
                    <a:pt x="5264" y="5169"/>
                    <a:pt x="5686" y="5486"/>
                  </a:cubicBezTo>
                  <a:cubicBezTo>
                    <a:pt x="6962" y="6441"/>
                    <a:pt x="8128" y="7493"/>
                    <a:pt x="9053" y="8836"/>
                  </a:cubicBezTo>
                  <a:cubicBezTo>
                    <a:pt x="9079" y="8870"/>
                    <a:pt x="9095" y="8908"/>
                    <a:pt x="9108" y="8950"/>
                  </a:cubicBezTo>
                  <a:cubicBezTo>
                    <a:pt x="9117" y="8992"/>
                    <a:pt x="9125" y="9034"/>
                    <a:pt x="9121" y="9077"/>
                  </a:cubicBezTo>
                  <a:lnTo>
                    <a:pt x="9205" y="9051"/>
                  </a:lnTo>
                  <a:cubicBezTo>
                    <a:pt x="9716" y="8756"/>
                    <a:pt x="10249" y="8498"/>
                    <a:pt x="10798" y="8282"/>
                  </a:cubicBezTo>
                  <a:cubicBezTo>
                    <a:pt x="11377" y="8050"/>
                    <a:pt x="11968" y="7852"/>
                    <a:pt x="12568" y="7687"/>
                  </a:cubicBezTo>
                  <a:cubicBezTo>
                    <a:pt x="12243" y="7378"/>
                    <a:pt x="11913" y="7074"/>
                    <a:pt x="11575" y="6770"/>
                  </a:cubicBezTo>
                  <a:cubicBezTo>
                    <a:pt x="10232" y="5549"/>
                    <a:pt x="8825" y="4324"/>
                    <a:pt x="7520" y="3036"/>
                  </a:cubicBezTo>
                  <a:cubicBezTo>
                    <a:pt x="6865" y="2389"/>
                    <a:pt x="6236" y="1730"/>
                    <a:pt x="5653" y="1046"/>
                  </a:cubicBezTo>
                  <a:cubicBezTo>
                    <a:pt x="5357" y="704"/>
                    <a:pt x="5078" y="358"/>
                    <a:pt x="4812" y="7"/>
                  </a:cubicBezTo>
                  <a:cubicBezTo>
                    <a:pt x="4732" y="3"/>
                    <a:pt x="4653" y="1"/>
                    <a:pt x="4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5"/>
            <p:cNvSpPr/>
            <p:nvPr/>
          </p:nvSpPr>
          <p:spPr>
            <a:xfrm>
              <a:off x="5205606" y="1796737"/>
              <a:ext cx="185622" cy="161678"/>
            </a:xfrm>
            <a:custGeom>
              <a:avLst/>
              <a:gdLst/>
              <a:ahLst/>
              <a:cxnLst/>
              <a:rect l="l" t="t" r="r" b="b"/>
              <a:pathLst>
                <a:path w="11939" h="10399" extrusionOk="0">
                  <a:moveTo>
                    <a:pt x="3013" y="1"/>
                  </a:moveTo>
                  <a:cubicBezTo>
                    <a:pt x="2740" y="1"/>
                    <a:pt x="2466" y="21"/>
                    <a:pt x="2193" y="62"/>
                  </a:cubicBezTo>
                  <a:cubicBezTo>
                    <a:pt x="2134" y="70"/>
                    <a:pt x="2075" y="83"/>
                    <a:pt x="2012" y="96"/>
                  </a:cubicBezTo>
                  <a:cubicBezTo>
                    <a:pt x="1885" y="117"/>
                    <a:pt x="1746" y="146"/>
                    <a:pt x="1606" y="184"/>
                  </a:cubicBezTo>
                  <a:cubicBezTo>
                    <a:pt x="1534" y="205"/>
                    <a:pt x="1463" y="227"/>
                    <a:pt x="1395" y="248"/>
                  </a:cubicBezTo>
                  <a:cubicBezTo>
                    <a:pt x="1247" y="294"/>
                    <a:pt x="1103" y="349"/>
                    <a:pt x="960" y="412"/>
                  </a:cubicBezTo>
                  <a:cubicBezTo>
                    <a:pt x="554" y="594"/>
                    <a:pt x="195" y="856"/>
                    <a:pt x="64" y="1211"/>
                  </a:cubicBezTo>
                  <a:cubicBezTo>
                    <a:pt x="43" y="1270"/>
                    <a:pt x="26" y="1333"/>
                    <a:pt x="18" y="1397"/>
                  </a:cubicBezTo>
                  <a:cubicBezTo>
                    <a:pt x="1" y="1540"/>
                    <a:pt x="14" y="1684"/>
                    <a:pt x="56" y="1819"/>
                  </a:cubicBezTo>
                  <a:cubicBezTo>
                    <a:pt x="81" y="1904"/>
                    <a:pt x="111" y="1984"/>
                    <a:pt x="149" y="2060"/>
                  </a:cubicBezTo>
                  <a:cubicBezTo>
                    <a:pt x="276" y="2296"/>
                    <a:pt x="432" y="2516"/>
                    <a:pt x="613" y="2715"/>
                  </a:cubicBezTo>
                  <a:cubicBezTo>
                    <a:pt x="1125" y="3061"/>
                    <a:pt x="1615" y="3446"/>
                    <a:pt x="2071" y="3860"/>
                  </a:cubicBezTo>
                  <a:cubicBezTo>
                    <a:pt x="2379" y="4138"/>
                    <a:pt x="2683" y="4426"/>
                    <a:pt x="2983" y="4717"/>
                  </a:cubicBezTo>
                  <a:cubicBezTo>
                    <a:pt x="3169" y="4894"/>
                    <a:pt x="3351" y="5076"/>
                    <a:pt x="3532" y="5254"/>
                  </a:cubicBezTo>
                  <a:cubicBezTo>
                    <a:pt x="3794" y="5511"/>
                    <a:pt x="4052" y="5765"/>
                    <a:pt x="4310" y="6010"/>
                  </a:cubicBezTo>
                  <a:cubicBezTo>
                    <a:pt x="5852" y="7467"/>
                    <a:pt x="7385" y="8929"/>
                    <a:pt x="8910" y="10399"/>
                  </a:cubicBezTo>
                  <a:cubicBezTo>
                    <a:pt x="9168" y="10335"/>
                    <a:pt x="9425" y="10276"/>
                    <a:pt x="9683" y="10226"/>
                  </a:cubicBezTo>
                  <a:cubicBezTo>
                    <a:pt x="10351" y="10090"/>
                    <a:pt x="11010" y="9989"/>
                    <a:pt x="11643" y="9917"/>
                  </a:cubicBezTo>
                  <a:cubicBezTo>
                    <a:pt x="11740" y="9905"/>
                    <a:pt x="11842" y="9892"/>
                    <a:pt x="11939" y="9879"/>
                  </a:cubicBezTo>
                  <a:cubicBezTo>
                    <a:pt x="11474" y="9140"/>
                    <a:pt x="10997" y="8409"/>
                    <a:pt x="10511" y="7678"/>
                  </a:cubicBezTo>
                  <a:cubicBezTo>
                    <a:pt x="10030" y="6948"/>
                    <a:pt x="9544" y="6221"/>
                    <a:pt x="9062" y="5486"/>
                  </a:cubicBezTo>
                  <a:cubicBezTo>
                    <a:pt x="8340" y="4388"/>
                    <a:pt x="7626" y="3277"/>
                    <a:pt x="6963" y="2149"/>
                  </a:cubicBezTo>
                  <a:cubicBezTo>
                    <a:pt x="6743" y="1773"/>
                    <a:pt x="6528" y="1397"/>
                    <a:pt x="6316" y="1012"/>
                  </a:cubicBezTo>
                  <a:cubicBezTo>
                    <a:pt x="6164" y="915"/>
                    <a:pt x="6008" y="822"/>
                    <a:pt x="5852" y="733"/>
                  </a:cubicBezTo>
                  <a:cubicBezTo>
                    <a:pt x="4978" y="263"/>
                    <a:pt x="4002" y="1"/>
                    <a:pt x="3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5"/>
            <p:cNvSpPr/>
            <p:nvPr/>
          </p:nvSpPr>
          <p:spPr>
            <a:xfrm>
              <a:off x="5072612" y="2221712"/>
              <a:ext cx="13386" cy="10992"/>
            </a:xfrm>
            <a:custGeom>
              <a:avLst/>
              <a:gdLst/>
              <a:ahLst/>
              <a:cxnLst/>
              <a:rect l="l" t="t" r="r" b="b"/>
              <a:pathLst>
                <a:path w="861" h="707" extrusionOk="0">
                  <a:moveTo>
                    <a:pt x="377" y="0"/>
                  </a:moveTo>
                  <a:cubicBezTo>
                    <a:pt x="246" y="47"/>
                    <a:pt x="144" y="148"/>
                    <a:pt x="94" y="279"/>
                  </a:cubicBezTo>
                  <a:cubicBezTo>
                    <a:pt x="1" y="516"/>
                    <a:pt x="195" y="697"/>
                    <a:pt x="423" y="706"/>
                  </a:cubicBezTo>
                  <a:cubicBezTo>
                    <a:pt x="431" y="706"/>
                    <a:pt x="439" y="706"/>
                    <a:pt x="447" y="706"/>
                  </a:cubicBezTo>
                  <a:cubicBezTo>
                    <a:pt x="665" y="706"/>
                    <a:pt x="860" y="537"/>
                    <a:pt x="795" y="304"/>
                  </a:cubicBezTo>
                  <a:cubicBezTo>
                    <a:pt x="731" y="93"/>
                    <a:pt x="567" y="13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5"/>
            <p:cNvSpPr/>
            <p:nvPr/>
          </p:nvSpPr>
          <p:spPr>
            <a:xfrm>
              <a:off x="5037009" y="2228149"/>
              <a:ext cx="17491" cy="16138"/>
            </a:xfrm>
            <a:custGeom>
              <a:avLst/>
              <a:gdLst/>
              <a:ahLst/>
              <a:cxnLst/>
              <a:rect l="l" t="t" r="r" b="b"/>
              <a:pathLst>
                <a:path w="1125" h="1038" extrusionOk="0">
                  <a:moveTo>
                    <a:pt x="825" y="0"/>
                  </a:moveTo>
                  <a:cubicBezTo>
                    <a:pt x="601" y="26"/>
                    <a:pt x="364" y="93"/>
                    <a:pt x="212" y="258"/>
                  </a:cubicBezTo>
                  <a:cubicBezTo>
                    <a:pt x="1" y="473"/>
                    <a:pt x="56" y="833"/>
                    <a:pt x="322" y="976"/>
                  </a:cubicBezTo>
                  <a:cubicBezTo>
                    <a:pt x="395" y="1019"/>
                    <a:pt x="473" y="1038"/>
                    <a:pt x="550" y="1038"/>
                  </a:cubicBezTo>
                  <a:cubicBezTo>
                    <a:pt x="786" y="1038"/>
                    <a:pt x="1010" y="855"/>
                    <a:pt x="1061" y="613"/>
                  </a:cubicBezTo>
                  <a:cubicBezTo>
                    <a:pt x="1125" y="334"/>
                    <a:pt x="973" y="182"/>
                    <a:pt x="8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5"/>
            <p:cNvSpPr/>
            <p:nvPr/>
          </p:nvSpPr>
          <p:spPr>
            <a:xfrm>
              <a:off x="5843815" y="1747575"/>
              <a:ext cx="19450" cy="37578"/>
            </a:xfrm>
            <a:custGeom>
              <a:avLst/>
              <a:gdLst/>
              <a:ahLst/>
              <a:cxnLst/>
              <a:rect l="l" t="t" r="r" b="b"/>
              <a:pathLst>
                <a:path w="1251" h="2417" extrusionOk="0">
                  <a:moveTo>
                    <a:pt x="1251" y="1"/>
                  </a:moveTo>
                  <a:cubicBezTo>
                    <a:pt x="1158" y="22"/>
                    <a:pt x="1065" y="56"/>
                    <a:pt x="976" y="106"/>
                  </a:cubicBezTo>
                  <a:cubicBezTo>
                    <a:pt x="722" y="250"/>
                    <a:pt x="520" y="499"/>
                    <a:pt x="389" y="769"/>
                  </a:cubicBezTo>
                  <a:cubicBezTo>
                    <a:pt x="300" y="951"/>
                    <a:pt x="228" y="1137"/>
                    <a:pt x="169" y="1327"/>
                  </a:cubicBezTo>
                  <a:cubicBezTo>
                    <a:pt x="123" y="1471"/>
                    <a:pt x="80" y="1619"/>
                    <a:pt x="55" y="1771"/>
                  </a:cubicBezTo>
                  <a:cubicBezTo>
                    <a:pt x="0" y="2079"/>
                    <a:pt x="21" y="2417"/>
                    <a:pt x="380" y="2417"/>
                  </a:cubicBezTo>
                  <a:cubicBezTo>
                    <a:pt x="684" y="1619"/>
                    <a:pt x="976" y="812"/>
                    <a:pt x="1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5"/>
            <p:cNvSpPr/>
            <p:nvPr/>
          </p:nvSpPr>
          <p:spPr>
            <a:xfrm>
              <a:off x="4995217" y="2161745"/>
              <a:ext cx="10557" cy="9671"/>
            </a:xfrm>
            <a:custGeom>
              <a:avLst/>
              <a:gdLst/>
              <a:ahLst/>
              <a:cxnLst/>
              <a:rect l="l" t="t" r="r" b="b"/>
              <a:pathLst>
                <a:path w="679" h="622" extrusionOk="0">
                  <a:moveTo>
                    <a:pt x="513" y="0"/>
                  </a:moveTo>
                  <a:cubicBezTo>
                    <a:pt x="253" y="0"/>
                    <a:pt x="0" y="205"/>
                    <a:pt x="188" y="486"/>
                  </a:cubicBezTo>
                  <a:cubicBezTo>
                    <a:pt x="244" y="573"/>
                    <a:pt x="329" y="621"/>
                    <a:pt x="413" y="621"/>
                  </a:cubicBezTo>
                  <a:cubicBezTo>
                    <a:pt x="488" y="621"/>
                    <a:pt x="563" y="583"/>
                    <a:pt x="615" y="499"/>
                  </a:cubicBezTo>
                  <a:cubicBezTo>
                    <a:pt x="661" y="423"/>
                    <a:pt x="678" y="326"/>
                    <a:pt x="653" y="237"/>
                  </a:cubicBezTo>
                  <a:cubicBezTo>
                    <a:pt x="636" y="169"/>
                    <a:pt x="619" y="140"/>
                    <a:pt x="640" y="77"/>
                  </a:cubicBezTo>
                  <a:cubicBezTo>
                    <a:pt x="649" y="55"/>
                    <a:pt x="661" y="43"/>
                    <a:pt x="678" y="30"/>
                  </a:cubicBezTo>
                  <a:cubicBezTo>
                    <a:pt x="626" y="10"/>
                    <a:pt x="569" y="0"/>
                    <a:pt x="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5"/>
            <p:cNvSpPr/>
            <p:nvPr/>
          </p:nvSpPr>
          <p:spPr>
            <a:xfrm>
              <a:off x="5011791" y="2141471"/>
              <a:ext cx="12827" cy="11987"/>
            </a:xfrm>
            <a:custGeom>
              <a:avLst/>
              <a:gdLst/>
              <a:ahLst/>
              <a:cxnLst/>
              <a:rect l="l" t="t" r="r" b="b"/>
              <a:pathLst>
                <a:path w="825" h="771" extrusionOk="0">
                  <a:moveTo>
                    <a:pt x="485" y="1"/>
                  </a:moveTo>
                  <a:cubicBezTo>
                    <a:pt x="354" y="1"/>
                    <a:pt x="233" y="49"/>
                    <a:pt x="144" y="181"/>
                  </a:cubicBezTo>
                  <a:cubicBezTo>
                    <a:pt x="1" y="388"/>
                    <a:pt x="47" y="645"/>
                    <a:pt x="292" y="743"/>
                  </a:cubicBezTo>
                  <a:cubicBezTo>
                    <a:pt x="343" y="761"/>
                    <a:pt x="396" y="770"/>
                    <a:pt x="447" y="770"/>
                  </a:cubicBezTo>
                  <a:cubicBezTo>
                    <a:pt x="628" y="770"/>
                    <a:pt x="792" y="657"/>
                    <a:pt x="812" y="455"/>
                  </a:cubicBezTo>
                  <a:cubicBezTo>
                    <a:pt x="825" y="257"/>
                    <a:pt x="698" y="164"/>
                    <a:pt x="622" y="16"/>
                  </a:cubicBezTo>
                  <a:cubicBezTo>
                    <a:pt x="576" y="6"/>
                    <a:pt x="530" y="1"/>
                    <a:pt x="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5"/>
            <p:cNvSpPr/>
            <p:nvPr/>
          </p:nvSpPr>
          <p:spPr>
            <a:xfrm>
              <a:off x="5017714" y="2106443"/>
              <a:ext cx="18657" cy="15361"/>
            </a:xfrm>
            <a:custGeom>
              <a:avLst/>
              <a:gdLst/>
              <a:ahLst/>
              <a:cxnLst/>
              <a:rect l="l" t="t" r="r" b="b"/>
              <a:pathLst>
                <a:path w="1200" h="988" extrusionOk="0">
                  <a:moveTo>
                    <a:pt x="586" y="1"/>
                  </a:moveTo>
                  <a:cubicBezTo>
                    <a:pt x="504" y="1"/>
                    <a:pt x="422" y="17"/>
                    <a:pt x="346" y="51"/>
                  </a:cubicBezTo>
                  <a:cubicBezTo>
                    <a:pt x="106" y="144"/>
                    <a:pt x="0" y="419"/>
                    <a:pt x="106" y="647"/>
                  </a:cubicBezTo>
                  <a:cubicBezTo>
                    <a:pt x="192" y="834"/>
                    <a:pt x="378" y="987"/>
                    <a:pt x="582" y="987"/>
                  </a:cubicBezTo>
                  <a:cubicBezTo>
                    <a:pt x="627" y="987"/>
                    <a:pt x="673" y="980"/>
                    <a:pt x="718" y="964"/>
                  </a:cubicBezTo>
                  <a:cubicBezTo>
                    <a:pt x="1035" y="854"/>
                    <a:pt x="1200" y="436"/>
                    <a:pt x="1052" y="144"/>
                  </a:cubicBezTo>
                  <a:cubicBezTo>
                    <a:pt x="1048" y="136"/>
                    <a:pt x="1052" y="132"/>
                    <a:pt x="1048" y="132"/>
                  </a:cubicBezTo>
                  <a:cubicBezTo>
                    <a:pt x="1048" y="131"/>
                    <a:pt x="1047" y="130"/>
                    <a:pt x="1047" y="130"/>
                  </a:cubicBezTo>
                  <a:cubicBezTo>
                    <a:pt x="1044" y="130"/>
                    <a:pt x="1038" y="136"/>
                    <a:pt x="1031" y="136"/>
                  </a:cubicBezTo>
                  <a:cubicBezTo>
                    <a:pt x="912" y="136"/>
                    <a:pt x="824" y="39"/>
                    <a:pt x="710" y="13"/>
                  </a:cubicBezTo>
                  <a:cubicBezTo>
                    <a:pt x="669" y="5"/>
                    <a:pt x="628" y="1"/>
                    <a:pt x="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5"/>
            <p:cNvSpPr/>
            <p:nvPr/>
          </p:nvSpPr>
          <p:spPr>
            <a:xfrm>
              <a:off x="5862783" y="1675575"/>
              <a:ext cx="20445" cy="44652"/>
            </a:xfrm>
            <a:custGeom>
              <a:avLst/>
              <a:gdLst/>
              <a:ahLst/>
              <a:cxnLst/>
              <a:rect l="l" t="t" r="r" b="b"/>
              <a:pathLst>
                <a:path w="1315" h="2872" extrusionOk="0">
                  <a:moveTo>
                    <a:pt x="996" y="0"/>
                  </a:moveTo>
                  <a:cubicBezTo>
                    <a:pt x="977" y="0"/>
                    <a:pt x="958" y="2"/>
                    <a:pt x="939" y="6"/>
                  </a:cubicBezTo>
                  <a:cubicBezTo>
                    <a:pt x="867" y="19"/>
                    <a:pt x="804" y="57"/>
                    <a:pt x="753" y="103"/>
                  </a:cubicBezTo>
                  <a:cubicBezTo>
                    <a:pt x="715" y="133"/>
                    <a:pt x="685" y="166"/>
                    <a:pt x="656" y="204"/>
                  </a:cubicBezTo>
                  <a:cubicBezTo>
                    <a:pt x="622" y="242"/>
                    <a:pt x="592" y="289"/>
                    <a:pt x="563" y="335"/>
                  </a:cubicBezTo>
                  <a:cubicBezTo>
                    <a:pt x="483" y="475"/>
                    <a:pt x="423" y="627"/>
                    <a:pt x="381" y="783"/>
                  </a:cubicBezTo>
                  <a:cubicBezTo>
                    <a:pt x="322" y="990"/>
                    <a:pt x="271" y="1201"/>
                    <a:pt x="233" y="1417"/>
                  </a:cubicBezTo>
                  <a:cubicBezTo>
                    <a:pt x="187" y="1700"/>
                    <a:pt x="1" y="2671"/>
                    <a:pt x="394" y="2845"/>
                  </a:cubicBezTo>
                  <a:cubicBezTo>
                    <a:pt x="433" y="2862"/>
                    <a:pt x="474" y="2871"/>
                    <a:pt x="516" y="2871"/>
                  </a:cubicBezTo>
                  <a:cubicBezTo>
                    <a:pt x="525" y="2871"/>
                    <a:pt x="533" y="2871"/>
                    <a:pt x="542" y="2870"/>
                  </a:cubicBezTo>
                  <a:lnTo>
                    <a:pt x="597" y="2870"/>
                  </a:lnTo>
                  <a:cubicBezTo>
                    <a:pt x="668" y="2646"/>
                    <a:pt x="728" y="2422"/>
                    <a:pt x="791" y="2198"/>
                  </a:cubicBezTo>
                  <a:cubicBezTo>
                    <a:pt x="981" y="1531"/>
                    <a:pt x="1163" y="859"/>
                    <a:pt x="1315" y="179"/>
                  </a:cubicBezTo>
                  <a:cubicBezTo>
                    <a:pt x="1207" y="61"/>
                    <a:pt x="1102" y="0"/>
                    <a:pt x="9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5"/>
            <p:cNvSpPr/>
            <p:nvPr/>
          </p:nvSpPr>
          <p:spPr>
            <a:xfrm>
              <a:off x="4990646" y="2097518"/>
              <a:ext cx="17258" cy="15594"/>
            </a:xfrm>
            <a:custGeom>
              <a:avLst/>
              <a:gdLst/>
              <a:ahLst/>
              <a:cxnLst/>
              <a:rect l="l" t="t" r="r" b="b"/>
              <a:pathLst>
                <a:path w="1110" h="1003" extrusionOk="0">
                  <a:moveTo>
                    <a:pt x="486" y="0"/>
                  </a:moveTo>
                  <a:cubicBezTo>
                    <a:pt x="288" y="34"/>
                    <a:pt x="127" y="177"/>
                    <a:pt x="72" y="368"/>
                  </a:cubicBezTo>
                  <a:cubicBezTo>
                    <a:pt x="1" y="646"/>
                    <a:pt x="241" y="980"/>
                    <a:pt x="537" y="1001"/>
                  </a:cubicBezTo>
                  <a:cubicBezTo>
                    <a:pt x="548" y="1002"/>
                    <a:pt x="559" y="1003"/>
                    <a:pt x="569" y="1003"/>
                  </a:cubicBezTo>
                  <a:cubicBezTo>
                    <a:pt x="856" y="1003"/>
                    <a:pt x="1109" y="682"/>
                    <a:pt x="1044" y="397"/>
                  </a:cubicBezTo>
                  <a:cubicBezTo>
                    <a:pt x="981" y="131"/>
                    <a:pt x="731" y="38"/>
                    <a:pt x="4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5"/>
            <p:cNvSpPr/>
            <p:nvPr/>
          </p:nvSpPr>
          <p:spPr>
            <a:xfrm>
              <a:off x="5818255" y="1652876"/>
              <a:ext cx="18797" cy="17895"/>
            </a:xfrm>
            <a:custGeom>
              <a:avLst/>
              <a:gdLst/>
              <a:ahLst/>
              <a:cxnLst/>
              <a:rect l="l" t="t" r="r" b="b"/>
              <a:pathLst>
                <a:path w="1209" h="1151" extrusionOk="0">
                  <a:moveTo>
                    <a:pt x="577" y="0"/>
                  </a:moveTo>
                  <a:cubicBezTo>
                    <a:pt x="263" y="0"/>
                    <a:pt x="1" y="290"/>
                    <a:pt x="1" y="596"/>
                  </a:cubicBezTo>
                  <a:cubicBezTo>
                    <a:pt x="5" y="898"/>
                    <a:pt x="294" y="1151"/>
                    <a:pt x="589" y="1151"/>
                  </a:cubicBezTo>
                  <a:cubicBezTo>
                    <a:pt x="616" y="1151"/>
                    <a:pt x="642" y="1149"/>
                    <a:pt x="668" y="1145"/>
                  </a:cubicBezTo>
                  <a:cubicBezTo>
                    <a:pt x="977" y="1090"/>
                    <a:pt x="1137" y="811"/>
                    <a:pt x="1209" y="528"/>
                  </a:cubicBezTo>
                  <a:cubicBezTo>
                    <a:pt x="1112" y="254"/>
                    <a:pt x="892" y="8"/>
                    <a:pt x="584" y="0"/>
                  </a:cubicBezTo>
                  <a:cubicBezTo>
                    <a:pt x="582" y="0"/>
                    <a:pt x="579" y="0"/>
                    <a:pt x="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5"/>
            <p:cNvSpPr/>
            <p:nvPr/>
          </p:nvSpPr>
          <p:spPr>
            <a:xfrm>
              <a:off x="5811103" y="1548381"/>
              <a:ext cx="54789" cy="92057"/>
            </a:xfrm>
            <a:custGeom>
              <a:avLst/>
              <a:gdLst/>
              <a:ahLst/>
              <a:cxnLst/>
              <a:rect l="l" t="t" r="r" b="b"/>
              <a:pathLst>
                <a:path w="3524" h="5921" extrusionOk="0">
                  <a:moveTo>
                    <a:pt x="0" y="0"/>
                  </a:moveTo>
                  <a:lnTo>
                    <a:pt x="0" y="0"/>
                  </a:lnTo>
                  <a:cubicBezTo>
                    <a:pt x="157" y="351"/>
                    <a:pt x="309" y="697"/>
                    <a:pt x="448" y="1035"/>
                  </a:cubicBezTo>
                  <a:cubicBezTo>
                    <a:pt x="592" y="1373"/>
                    <a:pt x="723" y="1698"/>
                    <a:pt x="845" y="2007"/>
                  </a:cubicBezTo>
                  <a:cubicBezTo>
                    <a:pt x="1027" y="2476"/>
                    <a:pt x="1196" y="2953"/>
                    <a:pt x="1352" y="3434"/>
                  </a:cubicBezTo>
                  <a:cubicBezTo>
                    <a:pt x="1513" y="3916"/>
                    <a:pt x="1652" y="4402"/>
                    <a:pt x="1779" y="4892"/>
                  </a:cubicBezTo>
                  <a:lnTo>
                    <a:pt x="1792" y="4892"/>
                  </a:lnTo>
                  <a:cubicBezTo>
                    <a:pt x="1794" y="4891"/>
                    <a:pt x="1796" y="4891"/>
                    <a:pt x="1798" y="4891"/>
                  </a:cubicBezTo>
                  <a:cubicBezTo>
                    <a:pt x="1807" y="4891"/>
                    <a:pt x="1813" y="4898"/>
                    <a:pt x="1817" y="4909"/>
                  </a:cubicBezTo>
                  <a:cubicBezTo>
                    <a:pt x="1880" y="5061"/>
                    <a:pt x="1969" y="5204"/>
                    <a:pt x="2075" y="5335"/>
                  </a:cubicBezTo>
                  <a:cubicBezTo>
                    <a:pt x="2151" y="5424"/>
                    <a:pt x="2239" y="5504"/>
                    <a:pt x="2332" y="5576"/>
                  </a:cubicBezTo>
                  <a:cubicBezTo>
                    <a:pt x="2429" y="5657"/>
                    <a:pt x="2535" y="5724"/>
                    <a:pt x="2649" y="5783"/>
                  </a:cubicBezTo>
                  <a:cubicBezTo>
                    <a:pt x="2725" y="5817"/>
                    <a:pt x="2801" y="5842"/>
                    <a:pt x="2877" y="5868"/>
                  </a:cubicBezTo>
                  <a:cubicBezTo>
                    <a:pt x="3011" y="5903"/>
                    <a:pt x="3148" y="5921"/>
                    <a:pt x="3285" y="5921"/>
                  </a:cubicBezTo>
                  <a:cubicBezTo>
                    <a:pt x="3312" y="5921"/>
                    <a:pt x="3340" y="5920"/>
                    <a:pt x="3367" y="5918"/>
                  </a:cubicBezTo>
                  <a:cubicBezTo>
                    <a:pt x="3409" y="5580"/>
                    <a:pt x="3431" y="5243"/>
                    <a:pt x="3460" y="4905"/>
                  </a:cubicBezTo>
                  <a:cubicBezTo>
                    <a:pt x="3481" y="4676"/>
                    <a:pt x="3511" y="4453"/>
                    <a:pt x="3523" y="4220"/>
                  </a:cubicBezTo>
                  <a:cubicBezTo>
                    <a:pt x="3481" y="4072"/>
                    <a:pt x="3435" y="3929"/>
                    <a:pt x="3384" y="3789"/>
                  </a:cubicBezTo>
                  <a:cubicBezTo>
                    <a:pt x="3101" y="2936"/>
                    <a:pt x="2729" y="2155"/>
                    <a:pt x="2108" y="1470"/>
                  </a:cubicBezTo>
                  <a:cubicBezTo>
                    <a:pt x="1960" y="1301"/>
                    <a:pt x="1796" y="1149"/>
                    <a:pt x="1623" y="1010"/>
                  </a:cubicBezTo>
                  <a:cubicBezTo>
                    <a:pt x="1454" y="879"/>
                    <a:pt x="1280" y="756"/>
                    <a:pt x="1103" y="642"/>
                  </a:cubicBezTo>
                  <a:cubicBezTo>
                    <a:pt x="748" y="418"/>
                    <a:pt x="376" y="22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5"/>
            <p:cNvSpPr/>
            <p:nvPr/>
          </p:nvSpPr>
          <p:spPr>
            <a:xfrm>
              <a:off x="4997549" y="2016267"/>
              <a:ext cx="21222" cy="20258"/>
            </a:xfrm>
            <a:custGeom>
              <a:avLst/>
              <a:gdLst/>
              <a:ahLst/>
              <a:cxnLst/>
              <a:rect l="l" t="t" r="r" b="b"/>
              <a:pathLst>
                <a:path w="1365" h="1303" extrusionOk="0">
                  <a:moveTo>
                    <a:pt x="790" y="1"/>
                  </a:moveTo>
                  <a:cubicBezTo>
                    <a:pt x="558" y="5"/>
                    <a:pt x="338" y="89"/>
                    <a:pt x="199" y="300"/>
                  </a:cubicBezTo>
                  <a:cubicBezTo>
                    <a:pt x="0" y="617"/>
                    <a:pt x="118" y="1095"/>
                    <a:pt x="461" y="1251"/>
                  </a:cubicBezTo>
                  <a:cubicBezTo>
                    <a:pt x="536" y="1286"/>
                    <a:pt x="620" y="1303"/>
                    <a:pt x="704" y="1303"/>
                  </a:cubicBezTo>
                  <a:cubicBezTo>
                    <a:pt x="971" y="1303"/>
                    <a:pt x="1247" y="1135"/>
                    <a:pt x="1318" y="875"/>
                  </a:cubicBezTo>
                  <a:cubicBezTo>
                    <a:pt x="1365" y="676"/>
                    <a:pt x="1314" y="474"/>
                    <a:pt x="1187" y="322"/>
                  </a:cubicBezTo>
                  <a:cubicBezTo>
                    <a:pt x="1082" y="195"/>
                    <a:pt x="929" y="157"/>
                    <a:pt x="815" y="51"/>
                  </a:cubicBezTo>
                  <a:cubicBezTo>
                    <a:pt x="799" y="39"/>
                    <a:pt x="790" y="17"/>
                    <a:pt x="7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5"/>
            <p:cNvSpPr/>
            <p:nvPr/>
          </p:nvSpPr>
          <p:spPr>
            <a:xfrm>
              <a:off x="5722902" y="1472509"/>
              <a:ext cx="110869" cy="147204"/>
            </a:xfrm>
            <a:custGeom>
              <a:avLst/>
              <a:gdLst/>
              <a:ahLst/>
              <a:cxnLst/>
              <a:rect l="l" t="t" r="r" b="b"/>
              <a:pathLst>
                <a:path w="7131" h="9468" extrusionOk="0">
                  <a:moveTo>
                    <a:pt x="0" y="1"/>
                  </a:moveTo>
                  <a:cubicBezTo>
                    <a:pt x="629" y="837"/>
                    <a:pt x="1204" y="1712"/>
                    <a:pt x="1724" y="2624"/>
                  </a:cubicBezTo>
                  <a:cubicBezTo>
                    <a:pt x="2243" y="3528"/>
                    <a:pt x="2716" y="4458"/>
                    <a:pt x="3143" y="5387"/>
                  </a:cubicBezTo>
                  <a:cubicBezTo>
                    <a:pt x="3540" y="6245"/>
                    <a:pt x="3903" y="7136"/>
                    <a:pt x="4233" y="8048"/>
                  </a:cubicBezTo>
                  <a:cubicBezTo>
                    <a:pt x="4575" y="8479"/>
                    <a:pt x="5006" y="8834"/>
                    <a:pt x="5496" y="9083"/>
                  </a:cubicBezTo>
                  <a:cubicBezTo>
                    <a:pt x="5991" y="9333"/>
                    <a:pt x="6535" y="9464"/>
                    <a:pt x="7092" y="9464"/>
                  </a:cubicBezTo>
                  <a:cubicBezTo>
                    <a:pt x="7100" y="9464"/>
                    <a:pt x="7109" y="9464"/>
                    <a:pt x="7118" y="9464"/>
                  </a:cubicBezTo>
                  <a:lnTo>
                    <a:pt x="7131" y="9468"/>
                  </a:lnTo>
                  <a:cubicBezTo>
                    <a:pt x="7038" y="9126"/>
                    <a:pt x="6941" y="8783"/>
                    <a:pt x="6835" y="8441"/>
                  </a:cubicBezTo>
                  <a:cubicBezTo>
                    <a:pt x="6725" y="8103"/>
                    <a:pt x="6611" y="7765"/>
                    <a:pt x="6489" y="7432"/>
                  </a:cubicBezTo>
                  <a:cubicBezTo>
                    <a:pt x="6349" y="7051"/>
                    <a:pt x="6201" y="6659"/>
                    <a:pt x="6045" y="6253"/>
                  </a:cubicBezTo>
                  <a:cubicBezTo>
                    <a:pt x="5809" y="5649"/>
                    <a:pt x="5542" y="5032"/>
                    <a:pt x="5242" y="4424"/>
                  </a:cubicBezTo>
                  <a:cubicBezTo>
                    <a:pt x="4947" y="3820"/>
                    <a:pt x="4605" y="3241"/>
                    <a:pt x="4220" y="2692"/>
                  </a:cubicBezTo>
                  <a:cubicBezTo>
                    <a:pt x="3853" y="2155"/>
                    <a:pt x="3418" y="1670"/>
                    <a:pt x="2928" y="1243"/>
                  </a:cubicBezTo>
                  <a:cubicBezTo>
                    <a:pt x="2606" y="968"/>
                    <a:pt x="2256" y="732"/>
                    <a:pt x="1880" y="533"/>
                  </a:cubicBezTo>
                  <a:cubicBezTo>
                    <a:pt x="1297" y="229"/>
                    <a:pt x="659" y="4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5"/>
            <p:cNvSpPr/>
            <p:nvPr/>
          </p:nvSpPr>
          <p:spPr>
            <a:xfrm>
              <a:off x="5045622" y="1983804"/>
              <a:ext cx="16527" cy="9935"/>
            </a:xfrm>
            <a:custGeom>
              <a:avLst/>
              <a:gdLst/>
              <a:ahLst/>
              <a:cxnLst/>
              <a:rect l="l" t="t" r="r" b="b"/>
              <a:pathLst>
                <a:path w="1063" h="639" extrusionOk="0">
                  <a:moveTo>
                    <a:pt x="538" y="1"/>
                  </a:moveTo>
                  <a:cubicBezTo>
                    <a:pt x="459" y="1"/>
                    <a:pt x="382" y="13"/>
                    <a:pt x="313" y="44"/>
                  </a:cubicBezTo>
                  <a:cubicBezTo>
                    <a:pt x="140" y="128"/>
                    <a:pt x="0" y="352"/>
                    <a:pt x="136" y="525"/>
                  </a:cubicBezTo>
                  <a:cubicBezTo>
                    <a:pt x="203" y="606"/>
                    <a:pt x="290" y="639"/>
                    <a:pt x="382" y="639"/>
                  </a:cubicBezTo>
                  <a:cubicBezTo>
                    <a:pt x="697" y="639"/>
                    <a:pt x="1062" y="259"/>
                    <a:pt x="837" y="99"/>
                  </a:cubicBezTo>
                  <a:cubicBezTo>
                    <a:pt x="820" y="82"/>
                    <a:pt x="807" y="61"/>
                    <a:pt x="799" y="40"/>
                  </a:cubicBezTo>
                  <a:cubicBezTo>
                    <a:pt x="713" y="16"/>
                    <a:pt x="624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5"/>
            <p:cNvSpPr/>
            <p:nvPr/>
          </p:nvSpPr>
          <p:spPr>
            <a:xfrm>
              <a:off x="5017963" y="1989183"/>
              <a:ext cx="17678" cy="13573"/>
            </a:xfrm>
            <a:custGeom>
              <a:avLst/>
              <a:gdLst/>
              <a:ahLst/>
              <a:cxnLst/>
              <a:rect l="l" t="t" r="r" b="b"/>
              <a:pathLst>
                <a:path w="1137" h="873" extrusionOk="0">
                  <a:moveTo>
                    <a:pt x="556" y="0"/>
                  </a:moveTo>
                  <a:cubicBezTo>
                    <a:pt x="336" y="0"/>
                    <a:pt x="100" y="106"/>
                    <a:pt x="47" y="323"/>
                  </a:cubicBezTo>
                  <a:cubicBezTo>
                    <a:pt x="1" y="501"/>
                    <a:pt x="22" y="640"/>
                    <a:pt x="81" y="729"/>
                  </a:cubicBezTo>
                  <a:cubicBezTo>
                    <a:pt x="144" y="824"/>
                    <a:pt x="249" y="873"/>
                    <a:pt x="367" y="873"/>
                  </a:cubicBezTo>
                  <a:cubicBezTo>
                    <a:pt x="526" y="873"/>
                    <a:pt x="708" y="784"/>
                    <a:pt x="842" y="602"/>
                  </a:cubicBezTo>
                  <a:cubicBezTo>
                    <a:pt x="1137" y="206"/>
                    <a:pt x="862" y="0"/>
                    <a:pt x="5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5"/>
            <p:cNvSpPr/>
            <p:nvPr/>
          </p:nvSpPr>
          <p:spPr>
            <a:xfrm>
              <a:off x="5037475" y="1953999"/>
              <a:ext cx="9997" cy="9966"/>
            </a:xfrm>
            <a:custGeom>
              <a:avLst/>
              <a:gdLst/>
              <a:ahLst/>
              <a:cxnLst/>
              <a:rect l="l" t="t" r="r" b="b"/>
              <a:pathLst>
                <a:path w="643" h="641" extrusionOk="0">
                  <a:moveTo>
                    <a:pt x="486" y="1"/>
                  </a:moveTo>
                  <a:lnTo>
                    <a:pt x="486" y="1"/>
                  </a:lnTo>
                  <a:cubicBezTo>
                    <a:pt x="330" y="51"/>
                    <a:pt x="170" y="128"/>
                    <a:pt x="85" y="271"/>
                  </a:cubicBezTo>
                  <a:cubicBezTo>
                    <a:pt x="1" y="408"/>
                    <a:pt x="20" y="640"/>
                    <a:pt x="211" y="640"/>
                  </a:cubicBezTo>
                  <a:cubicBezTo>
                    <a:pt x="221" y="640"/>
                    <a:pt x="231" y="640"/>
                    <a:pt x="241" y="639"/>
                  </a:cubicBezTo>
                  <a:cubicBezTo>
                    <a:pt x="377" y="626"/>
                    <a:pt x="529" y="499"/>
                    <a:pt x="592" y="385"/>
                  </a:cubicBezTo>
                  <a:cubicBezTo>
                    <a:pt x="626" y="330"/>
                    <a:pt x="643" y="267"/>
                    <a:pt x="634" y="204"/>
                  </a:cubicBezTo>
                  <a:cubicBezTo>
                    <a:pt x="626" y="136"/>
                    <a:pt x="630" y="153"/>
                    <a:pt x="562" y="136"/>
                  </a:cubicBezTo>
                  <a:cubicBezTo>
                    <a:pt x="507" y="115"/>
                    <a:pt x="474" y="56"/>
                    <a:pt x="4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5"/>
            <p:cNvSpPr/>
            <p:nvPr/>
          </p:nvSpPr>
          <p:spPr>
            <a:xfrm>
              <a:off x="5069658" y="1881626"/>
              <a:ext cx="20181" cy="15050"/>
            </a:xfrm>
            <a:custGeom>
              <a:avLst/>
              <a:gdLst/>
              <a:ahLst/>
              <a:cxnLst/>
              <a:rect l="l" t="t" r="r" b="b"/>
              <a:pathLst>
                <a:path w="1298" h="968" extrusionOk="0">
                  <a:moveTo>
                    <a:pt x="550" y="1"/>
                  </a:moveTo>
                  <a:cubicBezTo>
                    <a:pt x="262" y="17"/>
                    <a:pt x="0" y="233"/>
                    <a:pt x="81" y="579"/>
                  </a:cubicBezTo>
                  <a:cubicBezTo>
                    <a:pt x="139" y="832"/>
                    <a:pt x="386" y="968"/>
                    <a:pt x="630" y="968"/>
                  </a:cubicBezTo>
                  <a:cubicBezTo>
                    <a:pt x="704" y="968"/>
                    <a:pt x="777" y="955"/>
                    <a:pt x="845" y="930"/>
                  </a:cubicBezTo>
                  <a:cubicBezTo>
                    <a:pt x="1086" y="841"/>
                    <a:pt x="1297" y="584"/>
                    <a:pt x="1171" y="317"/>
                  </a:cubicBezTo>
                  <a:cubicBezTo>
                    <a:pt x="1133" y="241"/>
                    <a:pt x="1069" y="174"/>
                    <a:pt x="993" y="136"/>
                  </a:cubicBezTo>
                  <a:cubicBezTo>
                    <a:pt x="987" y="139"/>
                    <a:pt x="981" y="140"/>
                    <a:pt x="975" y="140"/>
                  </a:cubicBezTo>
                  <a:cubicBezTo>
                    <a:pt x="967" y="140"/>
                    <a:pt x="959" y="137"/>
                    <a:pt x="951" y="131"/>
                  </a:cubicBezTo>
                  <a:cubicBezTo>
                    <a:pt x="926" y="110"/>
                    <a:pt x="896" y="89"/>
                    <a:pt x="866" y="72"/>
                  </a:cubicBezTo>
                  <a:cubicBezTo>
                    <a:pt x="774" y="47"/>
                    <a:pt x="672" y="34"/>
                    <a:pt x="571" y="13"/>
                  </a:cubicBezTo>
                  <a:cubicBezTo>
                    <a:pt x="567" y="13"/>
                    <a:pt x="562" y="1"/>
                    <a:pt x="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5"/>
            <p:cNvSpPr/>
            <p:nvPr/>
          </p:nvSpPr>
          <p:spPr>
            <a:xfrm>
              <a:off x="5090974" y="1850764"/>
              <a:ext cx="26913" cy="18455"/>
            </a:xfrm>
            <a:custGeom>
              <a:avLst/>
              <a:gdLst/>
              <a:ahLst/>
              <a:cxnLst/>
              <a:rect l="l" t="t" r="r" b="b"/>
              <a:pathLst>
                <a:path w="1731" h="1187" extrusionOk="0">
                  <a:moveTo>
                    <a:pt x="957" y="1"/>
                  </a:moveTo>
                  <a:cubicBezTo>
                    <a:pt x="806" y="1"/>
                    <a:pt x="662" y="31"/>
                    <a:pt x="560" y="89"/>
                  </a:cubicBezTo>
                  <a:cubicBezTo>
                    <a:pt x="0" y="404"/>
                    <a:pt x="95" y="1187"/>
                    <a:pt x="722" y="1187"/>
                  </a:cubicBezTo>
                  <a:cubicBezTo>
                    <a:pt x="767" y="1187"/>
                    <a:pt x="814" y="1183"/>
                    <a:pt x="864" y="1174"/>
                  </a:cubicBezTo>
                  <a:cubicBezTo>
                    <a:pt x="1189" y="1124"/>
                    <a:pt x="1557" y="921"/>
                    <a:pt x="1637" y="583"/>
                  </a:cubicBezTo>
                  <a:cubicBezTo>
                    <a:pt x="1730" y="181"/>
                    <a:pt x="1325" y="1"/>
                    <a:pt x="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5"/>
            <p:cNvSpPr/>
            <p:nvPr/>
          </p:nvSpPr>
          <p:spPr>
            <a:xfrm>
              <a:off x="5299202" y="1761568"/>
              <a:ext cx="14863" cy="10386"/>
            </a:xfrm>
            <a:custGeom>
              <a:avLst/>
              <a:gdLst/>
              <a:ahLst/>
              <a:cxnLst/>
              <a:rect l="l" t="t" r="r" b="b"/>
              <a:pathLst>
                <a:path w="956" h="668" extrusionOk="0">
                  <a:moveTo>
                    <a:pt x="554" y="0"/>
                  </a:moveTo>
                  <a:cubicBezTo>
                    <a:pt x="432" y="0"/>
                    <a:pt x="317" y="47"/>
                    <a:pt x="229" y="131"/>
                  </a:cubicBezTo>
                  <a:cubicBezTo>
                    <a:pt x="1" y="381"/>
                    <a:pt x="364" y="664"/>
                    <a:pt x="605" y="668"/>
                  </a:cubicBezTo>
                  <a:cubicBezTo>
                    <a:pt x="816" y="668"/>
                    <a:pt x="955" y="499"/>
                    <a:pt x="875" y="296"/>
                  </a:cubicBezTo>
                  <a:cubicBezTo>
                    <a:pt x="812" y="131"/>
                    <a:pt x="664" y="169"/>
                    <a:pt x="567" y="60"/>
                  </a:cubicBezTo>
                  <a:cubicBezTo>
                    <a:pt x="554" y="43"/>
                    <a:pt x="550" y="22"/>
                    <a:pt x="5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5"/>
            <p:cNvSpPr/>
            <p:nvPr/>
          </p:nvSpPr>
          <p:spPr>
            <a:xfrm>
              <a:off x="5268340" y="1762952"/>
              <a:ext cx="20305" cy="10930"/>
            </a:xfrm>
            <a:custGeom>
              <a:avLst/>
              <a:gdLst/>
              <a:ahLst/>
              <a:cxnLst/>
              <a:rect l="l" t="t" r="r" b="b"/>
              <a:pathLst>
                <a:path w="1306" h="703" extrusionOk="0">
                  <a:moveTo>
                    <a:pt x="723" y="0"/>
                  </a:moveTo>
                  <a:cubicBezTo>
                    <a:pt x="473" y="0"/>
                    <a:pt x="0" y="148"/>
                    <a:pt x="169" y="486"/>
                  </a:cubicBezTo>
                  <a:cubicBezTo>
                    <a:pt x="254" y="650"/>
                    <a:pt x="420" y="702"/>
                    <a:pt x="595" y="702"/>
                  </a:cubicBezTo>
                  <a:cubicBezTo>
                    <a:pt x="727" y="702"/>
                    <a:pt x="863" y="672"/>
                    <a:pt x="972" y="638"/>
                  </a:cubicBezTo>
                  <a:cubicBezTo>
                    <a:pt x="1128" y="583"/>
                    <a:pt x="1306" y="486"/>
                    <a:pt x="1284" y="292"/>
                  </a:cubicBezTo>
                  <a:cubicBezTo>
                    <a:pt x="1280" y="232"/>
                    <a:pt x="1259" y="194"/>
                    <a:pt x="1259" y="144"/>
                  </a:cubicBezTo>
                  <a:cubicBezTo>
                    <a:pt x="1082" y="97"/>
                    <a:pt x="921" y="0"/>
                    <a:pt x="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5"/>
            <p:cNvSpPr/>
            <p:nvPr/>
          </p:nvSpPr>
          <p:spPr>
            <a:xfrm>
              <a:off x="5166395" y="1812657"/>
              <a:ext cx="18284" cy="13620"/>
            </a:xfrm>
            <a:custGeom>
              <a:avLst/>
              <a:gdLst/>
              <a:ahLst/>
              <a:cxnLst/>
              <a:rect l="l" t="t" r="r" b="b"/>
              <a:pathLst>
                <a:path w="1176" h="876" extrusionOk="0">
                  <a:moveTo>
                    <a:pt x="394" y="1"/>
                  </a:moveTo>
                  <a:cubicBezTo>
                    <a:pt x="335" y="18"/>
                    <a:pt x="276" y="47"/>
                    <a:pt x="221" y="81"/>
                  </a:cubicBezTo>
                  <a:cubicBezTo>
                    <a:pt x="216" y="81"/>
                    <a:pt x="212" y="85"/>
                    <a:pt x="208" y="85"/>
                  </a:cubicBezTo>
                  <a:cubicBezTo>
                    <a:pt x="149" y="123"/>
                    <a:pt x="102" y="170"/>
                    <a:pt x="69" y="229"/>
                  </a:cubicBezTo>
                  <a:cubicBezTo>
                    <a:pt x="52" y="254"/>
                    <a:pt x="39" y="280"/>
                    <a:pt x="26" y="305"/>
                  </a:cubicBezTo>
                  <a:cubicBezTo>
                    <a:pt x="1" y="377"/>
                    <a:pt x="9" y="423"/>
                    <a:pt x="56" y="512"/>
                  </a:cubicBezTo>
                  <a:cubicBezTo>
                    <a:pt x="94" y="584"/>
                    <a:pt x="140" y="647"/>
                    <a:pt x="200" y="702"/>
                  </a:cubicBezTo>
                  <a:cubicBezTo>
                    <a:pt x="314" y="812"/>
                    <a:pt x="466" y="871"/>
                    <a:pt x="626" y="875"/>
                  </a:cubicBezTo>
                  <a:cubicBezTo>
                    <a:pt x="897" y="871"/>
                    <a:pt x="1175" y="592"/>
                    <a:pt x="1104" y="309"/>
                  </a:cubicBezTo>
                  <a:cubicBezTo>
                    <a:pt x="1039" y="62"/>
                    <a:pt x="812" y="27"/>
                    <a:pt x="596" y="27"/>
                  </a:cubicBezTo>
                  <a:cubicBezTo>
                    <a:pt x="543" y="27"/>
                    <a:pt x="490" y="29"/>
                    <a:pt x="440" y="31"/>
                  </a:cubicBezTo>
                  <a:cubicBezTo>
                    <a:pt x="423" y="31"/>
                    <a:pt x="402" y="22"/>
                    <a:pt x="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5"/>
            <p:cNvSpPr/>
            <p:nvPr/>
          </p:nvSpPr>
          <p:spPr>
            <a:xfrm>
              <a:off x="5193137" y="1797763"/>
              <a:ext cx="9344" cy="8038"/>
            </a:xfrm>
            <a:custGeom>
              <a:avLst/>
              <a:gdLst/>
              <a:ahLst/>
              <a:cxnLst/>
              <a:rect l="l" t="t" r="r" b="b"/>
              <a:pathLst>
                <a:path w="601" h="517" extrusionOk="0">
                  <a:moveTo>
                    <a:pt x="289" y="0"/>
                  </a:moveTo>
                  <a:cubicBezTo>
                    <a:pt x="265" y="0"/>
                    <a:pt x="240" y="3"/>
                    <a:pt x="216" y="8"/>
                  </a:cubicBezTo>
                  <a:cubicBezTo>
                    <a:pt x="173" y="25"/>
                    <a:pt x="127" y="34"/>
                    <a:pt x="81" y="46"/>
                  </a:cubicBezTo>
                  <a:cubicBezTo>
                    <a:pt x="13" y="139"/>
                    <a:pt x="0" y="262"/>
                    <a:pt x="43" y="372"/>
                  </a:cubicBezTo>
                  <a:cubicBezTo>
                    <a:pt x="86" y="473"/>
                    <a:pt x="186" y="516"/>
                    <a:pt x="287" y="516"/>
                  </a:cubicBezTo>
                  <a:cubicBezTo>
                    <a:pt x="342" y="516"/>
                    <a:pt x="397" y="504"/>
                    <a:pt x="444" y="482"/>
                  </a:cubicBezTo>
                  <a:cubicBezTo>
                    <a:pt x="524" y="448"/>
                    <a:pt x="583" y="372"/>
                    <a:pt x="596" y="287"/>
                  </a:cubicBezTo>
                  <a:cubicBezTo>
                    <a:pt x="600" y="249"/>
                    <a:pt x="596" y="207"/>
                    <a:pt x="579" y="173"/>
                  </a:cubicBezTo>
                  <a:cubicBezTo>
                    <a:pt x="558" y="131"/>
                    <a:pt x="528" y="93"/>
                    <a:pt x="490" y="68"/>
                  </a:cubicBezTo>
                  <a:cubicBezTo>
                    <a:pt x="430" y="23"/>
                    <a:pt x="361" y="0"/>
                    <a:pt x="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5"/>
            <p:cNvSpPr/>
            <p:nvPr/>
          </p:nvSpPr>
          <p:spPr>
            <a:xfrm>
              <a:off x="5387278" y="1647310"/>
              <a:ext cx="14723" cy="17833"/>
            </a:xfrm>
            <a:custGeom>
              <a:avLst/>
              <a:gdLst/>
              <a:ahLst/>
              <a:cxnLst/>
              <a:rect l="l" t="t" r="r" b="b"/>
              <a:pathLst>
                <a:path w="947" h="1147" extrusionOk="0">
                  <a:moveTo>
                    <a:pt x="604" y="1"/>
                  </a:moveTo>
                  <a:cubicBezTo>
                    <a:pt x="580" y="1"/>
                    <a:pt x="555" y="4"/>
                    <a:pt x="529" y="12"/>
                  </a:cubicBezTo>
                  <a:cubicBezTo>
                    <a:pt x="427" y="45"/>
                    <a:pt x="402" y="121"/>
                    <a:pt x="347" y="198"/>
                  </a:cubicBezTo>
                  <a:cubicBezTo>
                    <a:pt x="335" y="218"/>
                    <a:pt x="315" y="227"/>
                    <a:pt x="296" y="227"/>
                  </a:cubicBezTo>
                  <a:cubicBezTo>
                    <a:pt x="274" y="227"/>
                    <a:pt x="252" y="215"/>
                    <a:pt x="241" y="193"/>
                  </a:cubicBezTo>
                  <a:cubicBezTo>
                    <a:pt x="229" y="181"/>
                    <a:pt x="233" y="168"/>
                    <a:pt x="224" y="160"/>
                  </a:cubicBezTo>
                  <a:cubicBezTo>
                    <a:pt x="119" y="316"/>
                    <a:pt x="26" y="481"/>
                    <a:pt x="13" y="662"/>
                  </a:cubicBezTo>
                  <a:cubicBezTo>
                    <a:pt x="0" y="889"/>
                    <a:pt x="157" y="1146"/>
                    <a:pt x="366" y="1146"/>
                  </a:cubicBezTo>
                  <a:cubicBezTo>
                    <a:pt x="429" y="1146"/>
                    <a:pt x="497" y="1123"/>
                    <a:pt x="567" y="1068"/>
                  </a:cubicBezTo>
                  <a:cubicBezTo>
                    <a:pt x="795" y="899"/>
                    <a:pt x="947" y="497"/>
                    <a:pt x="867" y="223"/>
                  </a:cubicBezTo>
                  <a:cubicBezTo>
                    <a:pt x="827" y="98"/>
                    <a:pt x="731" y="1"/>
                    <a:pt x="6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5"/>
            <p:cNvSpPr/>
            <p:nvPr/>
          </p:nvSpPr>
          <p:spPr>
            <a:xfrm>
              <a:off x="5485538" y="1558005"/>
              <a:ext cx="28576" cy="26555"/>
            </a:xfrm>
            <a:custGeom>
              <a:avLst/>
              <a:gdLst/>
              <a:ahLst/>
              <a:cxnLst/>
              <a:rect l="l" t="t" r="r" b="b"/>
              <a:pathLst>
                <a:path w="1838" h="1708" extrusionOk="0">
                  <a:moveTo>
                    <a:pt x="1057" y="1"/>
                  </a:moveTo>
                  <a:cubicBezTo>
                    <a:pt x="731" y="1"/>
                    <a:pt x="406" y="157"/>
                    <a:pt x="245" y="450"/>
                  </a:cubicBezTo>
                  <a:cubicBezTo>
                    <a:pt x="0" y="881"/>
                    <a:pt x="237" y="1497"/>
                    <a:pt x="701" y="1662"/>
                  </a:cubicBezTo>
                  <a:cubicBezTo>
                    <a:pt x="787" y="1693"/>
                    <a:pt x="876" y="1707"/>
                    <a:pt x="966" y="1707"/>
                  </a:cubicBezTo>
                  <a:cubicBezTo>
                    <a:pt x="1361" y="1707"/>
                    <a:pt x="1761" y="1428"/>
                    <a:pt x="1812" y="1012"/>
                  </a:cubicBezTo>
                  <a:cubicBezTo>
                    <a:pt x="1838" y="788"/>
                    <a:pt x="1774" y="564"/>
                    <a:pt x="1635" y="386"/>
                  </a:cubicBezTo>
                  <a:cubicBezTo>
                    <a:pt x="1496" y="196"/>
                    <a:pt x="1297" y="146"/>
                    <a:pt x="1120" y="11"/>
                  </a:cubicBezTo>
                  <a:cubicBezTo>
                    <a:pt x="1115" y="11"/>
                    <a:pt x="1111" y="2"/>
                    <a:pt x="1107" y="2"/>
                  </a:cubicBezTo>
                  <a:cubicBezTo>
                    <a:pt x="1090" y="1"/>
                    <a:pt x="1073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5"/>
            <p:cNvSpPr/>
            <p:nvPr/>
          </p:nvSpPr>
          <p:spPr>
            <a:xfrm>
              <a:off x="5557321" y="1434340"/>
              <a:ext cx="78437" cy="73617"/>
            </a:xfrm>
            <a:custGeom>
              <a:avLst/>
              <a:gdLst/>
              <a:ahLst/>
              <a:cxnLst/>
              <a:rect l="l" t="t" r="r" b="b"/>
              <a:pathLst>
                <a:path w="5045" h="4735" extrusionOk="0">
                  <a:moveTo>
                    <a:pt x="2453" y="1"/>
                  </a:moveTo>
                  <a:cubicBezTo>
                    <a:pt x="2192" y="1"/>
                    <a:pt x="1932" y="47"/>
                    <a:pt x="1686" y="137"/>
                  </a:cubicBezTo>
                  <a:cubicBezTo>
                    <a:pt x="1542" y="187"/>
                    <a:pt x="1403" y="251"/>
                    <a:pt x="1272" y="327"/>
                  </a:cubicBezTo>
                  <a:cubicBezTo>
                    <a:pt x="1259" y="340"/>
                    <a:pt x="1247" y="352"/>
                    <a:pt x="1234" y="365"/>
                  </a:cubicBezTo>
                  <a:cubicBezTo>
                    <a:pt x="1217" y="373"/>
                    <a:pt x="1200" y="382"/>
                    <a:pt x="1179" y="386"/>
                  </a:cubicBezTo>
                  <a:lnTo>
                    <a:pt x="1171" y="386"/>
                  </a:lnTo>
                  <a:cubicBezTo>
                    <a:pt x="1052" y="462"/>
                    <a:pt x="938" y="542"/>
                    <a:pt x="828" y="635"/>
                  </a:cubicBezTo>
                  <a:cubicBezTo>
                    <a:pt x="579" y="846"/>
                    <a:pt x="381" y="1104"/>
                    <a:pt x="237" y="1396"/>
                  </a:cubicBezTo>
                  <a:cubicBezTo>
                    <a:pt x="102" y="1666"/>
                    <a:pt x="30" y="1966"/>
                    <a:pt x="17" y="2266"/>
                  </a:cubicBezTo>
                  <a:cubicBezTo>
                    <a:pt x="0" y="2899"/>
                    <a:pt x="245" y="3516"/>
                    <a:pt x="697" y="3964"/>
                  </a:cubicBezTo>
                  <a:cubicBezTo>
                    <a:pt x="883" y="4150"/>
                    <a:pt x="1095" y="4315"/>
                    <a:pt x="1327" y="4441"/>
                  </a:cubicBezTo>
                  <a:cubicBezTo>
                    <a:pt x="1470" y="4522"/>
                    <a:pt x="1623" y="4585"/>
                    <a:pt x="1783" y="4636"/>
                  </a:cubicBezTo>
                  <a:cubicBezTo>
                    <a:pt x="1935" y="4682"/>
                    <a:pt x="2091" y="4712"/>
                    <a:pt x="2252" y="4724"/>
                  </a:cubicBezTo>
                  <a:cubicBezTo>
                    <a:pt x="2317" y="4731"/>
                    <a:pt x="2382" y="4735"/>
                    <a:pt x="2448" y="4735"/>
                  </a:cubicBezTo>
                  <a:cubicBezTo>
                    <a:pt x="2539" y="4735"/>
                    <a:pt x="2630" y="4728"/>
                    <a:pt x="2721" y="4716"/>
                  </a:cubicBezTo>
                  <a:cubicBezTo>
                    <a:pt x="3270" y="4644"/>
                    <a:pt x="3794" y="4361"/>
                    <a:pt x="4216" y="3875"/>
                  </a:cubicBezTo>
                  <a:cubicBezTo>
                    <a:pt x="5044" y="2916"/>
                    <a:pt x="5002" y="1881"/>
                    <a:pt x="4512" y="1117"/>
                  </a:cubicBezTo>
                  <a:cubicBezTo>
                    <a:pt x="4368" y="901"/>
                    <a:pt x="4195" y="707"/>
                    <a:pt x="3992" y="542"/>
                  </a:cubicBezTo>
                  <a:cubicBezTo>
                    <a:pt x="3785" y="378"/>
                    <a:pt x="3553" y="247"/>
                    <a:pt x="3308" y="154"/>
                  </a:cubicBezTo>
                  <a:cubicBezTo>
                    <a:pt x="3055" y="61"/>
                    <a:pt x="2788" y="6"/>
                    <a:pt x="2518" y="2"/>
                  </a:cubicBezTo>
                  <a:cubicBezTo>
                    <a:pt x="2496" y="1"/>
                    <a:pt x="2474" y="1"/>
                    <a:pt x="2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5"/>
            <p:cNvSpPr/>
            <p:nvPr/>
          </p:nvSpPr>
          <p:spPr>
            <a:xfrm>
              <a:off x="5466493" y="1553434"/>
              <a:ext cx="12220" cy="10588"/>
            </a:xfrm>
            <a:custGeom>
              <a:avLst/>
              <a:gdLst/>
              <a:ahLst/>
              <a:cxnLst/>
              <a:rect l="l" t="t" r="r" b="b"/>
              <a:pathLst>
                <a:path w="786" h="681" extrusionOk="0">
                  <a:moveTo>
                    <a:pt x="308" y="0"/>
                  </a:moveTo>
                  <a:cubicBezTo>
                    <a:pt x="203" y="38"/>
                    <a:pt x="118" y="114"/>
                    <a:pt x="76" y="220"/>
                  </a:cubicBezTo>
                  <a:cubicBezTo>
                    <a:pt x="0" y="414"/>
                    <a:pt x="152" y="642"/>
                    <a:pt x="351" y="676"/>
                  </a:cubicBezTo>
                  <a:cubicBezTo>
                    <a:pt x="368" y="679"/>
                    <a:pt x="386" y="681"/>
                    <a:pt x="403" y="681"/>
                  </a:cubicBezTo>
                  <a:cubicBezTo>
                    <a:pt x="613" y="681"/>
                    <a:pt x="786" y="453"/>
                    <a:pt x="731" y="250"/>
                  </a:cubicBezTo>
                  <a:cubicBezTo>
                    <a:pt x="689" y="119"/>
                    <a:pt x="575" y="26"/>
                    <a:pt x="439" y="9"/>
                  </a:cubicBezTo>
                  <a:cubicBezTo>
                    <a:pt x="397" y="0"/>
                    <a:pt x="351" y="0"/>
                    <a:pt x="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5"/>
            <p:cNvSpPr/>
            <p:nvPr/>
          </p:nvSpPr>
          <p:spPr>
            <a:xfrm>
              <a:off x="5476210" y="1521950"/>
              <a:ext cx="15905" cy="16232"/>
            </a:xfrm>
            <a:custGeom>
              <a:avLst/>
              <a:gdLst/>
              <a:ahLst/>
              <a:cxnLst/>
              <a:rect l="l" t="t" r="r" b="b"/>
              <a:pathLst>
                <a:path w="1023" h="1044" extrusionOk="0">
                  <a:moveTo>
                    <a:pt x="734" y="1"/>
                  </a:moveTo>
                  <a:cubicBezTo>
                    <a:pt x="653" y="1"/>
                    <a:pt x="602" y="50"/>
                    <a:pt x="524" y="91"/>
                  </a:cubicBezTo>
                  <a:cubicBezTo>
                    <a:pt x="517" y="96"/>
                    <a:pt x="509" y="98"/>
                    <a:pt x="502" y="98"/>
                  </a:cubicBezTo>
                  <a:cubicBezTo>
                    <a:pt x="486" y="98"/>
                    <a:pt x="471" y="87"/>
                    <a:pt x="457" y="78"/>
                  </a:cubicBezTo>
                  <a:cubicBezTo>
                    <a:pt x="292" y="188"/>
                    <a:pt x="140" y="319"/>
                    <a:pt x="76" y="500"/>
                  </a:cubicBezTo>
                  <a:cubicBezTo>
                    <a:pt x="0" y="717"/>
                    <a:pt x="95" y="1044"/>
                    <a:pt x="347" y="1044"/>
                  </a:cubicBezTo>
                  <a:cubicBezTo>
                    <a:pt x="361" y="1044"/>
                    <a:pt x="375" y="1043"/>
                    <a:pt x="389" y="1041"/>
                  </a:cubicBezTo>
                  <a:cubicBezTo>
                    <a:pt x="651" y="1007"/>
                    <a:pt x="904" y="648"/>
                    <a:pt x="976" y="407"/>
                  </a:cubicBezTo>
                  <a:cubicBezTo>
                    <a:pt x="1023" y="243"/>
                    <a:pt x="989" y="61"/>
                    <a:pt x="799" y="10"/>
                  </a:cubicBezTo>
                  <a:cubicBezTo>
                    <a:pt x="775" y="4"/>
                    <a:pt x="753" y="1"/>
                    <a:pt x="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5"/>
            <p:cNvSpPr/>
            <p:nvPr/>
          </p:nvSpPr>
          <p:spPr>
            <a:xfrm>
              <a:off x="5499267" y="1502951"/>
              <a:ext cx="17802" cy="10712"/>
            </a:xfrm>
            <a:custGeom>
              <a:avLst/>
              <a:gdLst/>
              <a:ahLst/>
              <a:cxnLst/>
              <a:rect l="l" t="t" r="r" b="b"/>
              <a:pathLst>
                <a:path w="1145" h="689" extrusionOk="0">
                  <a:moveTo>
                    <a:pt x="607" y="0"/>
                  </a:moveTo>
                  <a:cubicBezTo>
                    <a:pt x="541" y="0"/>
                    <a:pt x="475" y="8"/>
                    <a:pt x="414" y="28"/>
                  </a:cubicBezTo>
                  <a:cubicBezTo>
                    <a:pt x="165" y="109"/>
                    <a:pt x="0" y="400"/>
                    <a:pt x="279" y="573"/>
                  </a:cubicBezTo>
                  <a:cubicBezTo>
                    <a:pt x="391" y="641"/>
                    <a:pt x="555" y="688"/>
                    <a:pt x="709" y="688"/>
                  </a:cubicBezTo>
                  <a:cubicBezTo>
                    <a:pt x="804" y="688"/>
                    <a:pt x="895" y="670"/>
                    <a:pt x="967" y="628"/>
                  </a:cubicBezTo>
                  <a:cubicBezTo>
                    <a:pt x="1086" y="556"/>
                    <a:pt x="1145" y="413"/>
                    <a:pt x="1103" y="282"/>
                  </a:cubicBezTo>
                  <a:cubicBezTo>
                    <a:pt x="1077" y="210"/>
                    <a:pt x="1039" y="193"/>
                    <a:pt x="1031" y="117"/>
                  </a:cubicBezTo>
                  <a:cubicBezTo>
                    <a:pt x="1031" y="104"/>
                    <a:pt x="1031" y="92"/>
                    <a:pt x="1039" y="79"/>
                  </a:cubicBezTo>
                  <a:cubicBezTo>
                    <a:pt x="903" y="39"/>
                    <a:pt x="752" y="0"/>
                    <a:pt x="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5"/>
            <p:cNvSpPr/>
            <p:nvPr/>
          </p:nvSpPr>
          <p:spPr>
            <a:xfrm>
              <a:off x="5618656" y="1413397"/>
              <a:ext cx="160015" cy="174552"/>
            </a:xfrm>
            <a:custGeom>
              <a:avLst/>
              <a:gdLst/>
              <a:ahLst/>
              <a:cxnLst/>
              <a:rect l="l" t="t" r="r" b="b"/>
              <a:pathLst>
                <a:path w="10292" h="11227" extrusionOk="0">
                  <a:moveTo>
                    <a:pt x="974" y="1"/>
                  </a:moveTo>
                  <a:cubicBezTo>
                    <a:pt x="657" y="1"/>
                    <a:pt x="340" y="38"/>
                    <a:pt x="31" y="115"/>
                  </a:cubicBezTo>
                  <a:cubicBezTo>
                    <a:pt x="28" y="116"/>
                    <a:pt x="26" y="117"/>
                    <a:pt x="24" y="117"/>
                  </a:cubicBezTo>
                  <a:cubicBezTo>
                    <a:pt x="16" y="117"/>
                    <a:pt x="8" y="112"/>
                    <a:pt x="5" y="102"/>
                  </a:cubicBezTo>
                  <a:lnTo>
                    <a:pt x="1" y="111"/>
                  </a:lnTo>
                  <a:cubicBezTo>
                    <a:pt x="5" y="115"/>
                    <a:pt x="14" y="123"/>
                    <a:pt x="22" y="128"/>
                  </a:cubicBezTo>
                  <a:cubicBezTo>
                    <a:pt x="250" y="364"/>
                    <a:pt x="474" y="601"/>
                    <a:pt x="694" y="846"/>
                  </a:cubicBezTo>
                  <a:cubicBezTo>
                    <a:pt x="913" y="1087"/>
                    <a:pt x="1133" y="1332"/>
                    <a:pt x="1349" y="1581"/>
                  </a:cubicBezTo>
                  <a:cubicBezTo>
                    <a:pt x="1564" y="1805"/>
                    <a:pt x="1775" y="2037"/>
                    <a:pt x="1978" y="2274"/>
                  </a:cubicBezTo>
                  <a:cubicBezTo>
                    <a:pt x="2586" y="2979"/>
                    <a:pt x="3152" y="3723"/>
                    <a:pt x="3676" y="4496"/>
                  </a:cubicBezTo>
                  <a:cubicBezTo>
                    <a:pt x="4377" y="5459"/>
                    <a:pt x="5041" y="6456"/>
                    <a:pt x="5662" y="7478"/>
                  </a:cubicBezTo>
                  <a:cubicBezTo>
                    <a:pt x="5691" y="7520"/>
                    <a:pt x="5717" y="7567"/>
                    <a:pt x="5742" y="7609"/>
                  </a:cubicBezTo>
                  <a:cubicBezTo>
                    <a:pt x="6376" y="8653"/>
                    <a:pt x="6967" y="9721"/>
                    <a:pt x="7516" y="10820"/>
                  </a:cubicBezTo>
                  <a:cubicBezTo>
                    <a:pt x="7622" y="10879"/>
                    <a:pt x="7732" y="10934"/>
                    <a:pt x="7846" y="10984"/>
                  </a:cubicBezTo>
                  <a:cubicBezTo>
                    <a:pt x="8204" y="11138"/>
                    <a:pt x="8588" y="11226"/>
                    <a:pt x="8965" y="11226"/>
                  </a:cubicBezTo>
                  <a:cubicBezTo>
                    <a:pt x="9179" y="11226"/>
                    <a:pt x="9391" y="11198"/>
                    <a:pt x="9595" y="11136"/>
                  </a:cubicBezTo>
                  <a:cubicBezTo>
                    <a:pt x="9709" y="11103"/>
                    <a:pt x="9823" y="11056"/>
                    <a:pt x="9928" y="11001"/>
                  </a:cubicBezTo>
                  <a:cubicBezTo>
                    <a:pt x="10038" y="10946"/>
                    <a:pt x="10139" y="10879"/>
                    <a:pt x="10237" y="10807"/>
                  </a:cubicBezTo>
                  <a:cubicBezTo>
                    <a:pt x="10254" y="10794"/>
                    <a:pt x="10270" y="10786"/>
                    <a:pt x="10292" y="10782"/>
                  </a:cubicBezTo>
                  <a:cubicBezTo>
                    <a:pt x="10224" y="10617"/>
                    <a:pt x="10165" y="10456"/>
                    <a:pt x="10097" y="10296"/>
                  </a:cubicBezTo>
                  <a:cubicBezTo>
                    <a:pt x="9835" y="9666"/>
                    <a:pt x="9552" y="9050"/>
                    <a:pt x="9252" y="8437"/>
                  </a:cubicBezTo>
                  <a:cubicBezTo>
                    <a:pt x="8344" y="6604"/>
                    <a:pt x="7254" y="4863"/>
                    <a:pt x="5995" y="3250"/>
                  </a:cubicBezTo>
                  <a:cubicBezTo>
                    <a:pt x="5907" y="3135"/>
                    <a:pt x="5814" y="3021"/>
                    <a:pt x="5721" y="2907"/>
                  </a:cubicBezTo>
                  <a:cubicBezTo>
                    <a:pt x="5341" y="2443"/>
                    <a:pt x="4931" y="2003"/>
                    <a:pt x="4487" y="1598"/>
                  </a:cubicBezTo>
                  <a:cubicBezTo>
                    <a:pt x="4263" y="1395"/>
                    <a:pt x="4031" y="1205"/>
                    <a:pt x="3786" y="1028"/>
                  </a:cubicBezTo>
                  <a:cubicBezTo>
                    <a:pt x="3545" y="850"/>
                    <a:pt x="3296" y="694"/>
                    <a:pt x="3034" y="550"/>
                  </a:cubicBezTo>
                  <a:cubicBezTo>
                    <a:pt x="2776" y="415"/>
                    <a:pt x="2510" y="297"/>
                    <a:pt x="2236" y="208"/>
                  </a:cubicBezTo>
                  <a:cubicBezTo>
                    <a:pt x="1957" y="115"/>
                    <a:pt x="1674" y="52"/>
                    <a:pt x="1387" y="22"/>
                  </a:cubicBezTo>
                  <a:cubicBezTo>
                    <a:pt x="1250" y="8"/>
                    <a:pt x="1112" y="1"/>
                    <a:pt x="9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5"/>
            <p:cNvSpPr/>
            <p:nvPr/>
          </p:nvSpPr>
          <p:spPr>
            <a:xfrm>
              <a:off x="5555160" y="1405686"/>
              <a:ext cx="34562" cy="30597"/>
            </a:xfrm>
            <a:custGeom>
              <a:avLst/>
              <a:gdLst/>
              <a:ahLst/>
              <a:cxnLst/>
              <a:rect l="l" t="t" r="r" b="b"/>
              <a:pathLst>
                <a:path w="2223" h="1968" extrusionOk="0">
                  <a:moveTo>
                    <a:pt x="1089" y="1"/>
                  </a:moveTo>
                  <a:cubicBezTo>
                    <a:pt x="1067" y="1"/>
                    <a:pt x="1045" y="1"/>
                    <a:pt x="1022" y="3"/>
                  </a:cubicBezTo>
                  <a:cubicBezTo>
                    <a:pt x="896" y="11"/>
                    <a:pt x="769" y="45"/>
                    <a:pt x="659" y="104"/>
                  </a:cubicBezTo>
                  <a:cubicBezTo>
                    <a:pt x="76" y="404"/>
                    <a:pt x="0" y="983"/>
                    <a:pt x="237" y="1414"/>
                  </a:cubicBezTo>
                  <a:cubicBezTo>
                    <a:pt x="287" y="1507"/>
                    <a:pt x="355" y="1595"/>
                    <a:pt x="435" y="1671"/>
                  </a:cubicBezTo>
                  <a:cubicBezTo>
                    <a:pt x="520" y="1747"/>
                    <a:pt x="613" y="1811"/>
                    <a:pt x="718" y="1857"/>
                  </a:cubicBezTo>
                  <a:cubicBezTo>
                    <a:pt x="849" y="1916"/>
                    <a:pt x="993" y="1945"/>
                    <a:pt x="1137" y="1945"/>
                  </a:cubicBezTo>
                  <a:cubicBezTo>
                    <a:pt x="1179" y="1945"/>
                    <a:pt x="1221" y="1942"/>
                    <a:pt x="1263" y="1937"/>
                  </a:cubicBezTo>
                  <a:cubicBezTo>
                    <a:pt x="1268" y="1937"/>
                    <a:pt x="1273" y="1937"/>
                    <a:pt x="1278" y="1937"/>
                  </a:cubicBezTo>
                  <a:cubicBezTo>
                    <a:pt x="1311" y="1937"/>
                    <a:pt x="1343" y="1949"/>
                    <a:pt x="1369" y="1967"/>
                  </a:cubicBezTo>
                  <a:cubicBezTo>
                    <a:pt x="1441" y="1950"/>
                    <a:pt x="1512" y="1929"/>
                    <a:pt x="1580" y="1904"/>
                  </a:cubicBezTo>
                  <a:cubicBezTo>
                    <a:pt x="1652" y="1878"/>
                    <a:pt x="1724" y="1845"/>
                    <a:pt x="1787" y="1802"/>
                  </a:cubicBezTo>
                  <a:cubicBezTo>
                    <a:pt x="1850" y="1760"/>
                    <a:pt x="1909" y="1714"/>
                    <a:pt x="1964" y="1659"/>
                  </a:cubicBezTo>
                  <a:cubicBezTo>
                    <a:pt x="2007" y="1650"/>
                    <a:pt x="2045" y="1646"/>
                    <a:pt x="2091" y="1642"/>
                  </a:cubicBezTo>
                  <a:cubicBezTo>
                    <a:pt x="2159" y="1524"/>
                    <a:pt x="2201" y="1388"/>
                    <a:pt x="2214" y="1249"/>
                  </a:cubicBezTo>
                  <a:cubicBezTo>
                    <a:pt x="2222" y="1186"/>
                    <a:pt x="2222" y="1118"/>
                    <a:pt x="2214" y="1050"/>
                  </a:cubicBezTo>
                  <a:cubicBezTo>
                    <a:pt x="2209" y="987"/>
                    <a:pt x="2197" y="919"/>
                    <a:pt x="2176" y="856"/>
                  </a:cubicBezTo>
                  <a:cubicBezTo>
                    <a:pt x="2163" y="839"/>
                    <a:pt x="2154" y="818"/>
                    <a:pt x="2146" y="801"/>
                  </a:cubicBezTo>
                  <a:lnTo>
                    <a:pt x="2154" y="801"/>
                  </a:lnTo>
                  <a:cubicBezTo>
                    <a:pt x="2078" y="581"/>
                    <a:pt x="1939" y="387"/>
                    <a:pt x="1753" y="239"/>
                  </a:cubicBezTo>
                  <a:cubicBezTo>
                    <a:pt x="1567" y="85"/>
                    <a:pt x="1332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5"/>
            <p:cNvSpPr/>
            <p:nvPr/>
          </p:nvSpPr>
          <p:spPr>
            <a:xfrm>
              <a:off x="5735775" y="1295081"/>
              <a:ext cx="44326" cy="13262"/>
            </a:xfrm>
            <a:custGeom>
              <a:avLst/>
              <a:gdLst/>
              <a:ahLst/>
              <a:cxnLst/>
              <a:rect l="l" t="t" r="r" b="b"/>
              <a:pathLst>
                <a:path w="2851" h="853" extrusionOk="0">
                  <a:moveTo>
                    <a:pt x="1129" y="0"/>
                  </a:moveTo>
                  <a:cubicBezTo>
                    <a:pt x="863" y="0"/>
                    <a:pt x="599" y="33"/>
                    <a:pt x="346" y="100"/>
                  </a:cubicBezTo>
                  <a:cubicBezTo>
                    <a:pt x="228" y="125"/>
                    <a:pt x="114" y="163"/>
                    <a:pt x="0" y="210"/>
                  </a:cubicBezTo>
                  <a:cubicBezTo>
                    <a:pt x="101" y="375"/>
                    <a:pt x="270" y="484"/>
                    <a:pt x="460" y="506"/>
                  </a:cubicBezTo>
                  <a:cubicBezTo>
                    <a:pt x="634" y="561"/>
                    <a:pt x="841" y="586"/>
                    <a:pt x="1018" y="624"/>
                  </a:cubicBezTo>
                  <a:cubicBezTo>
                    <a:pt x="1196" y="666"/>
                    <a:pt x="1386" y="704"/>
                    <a:pt x="1576" y="742"/>
                  </a:cubicBezTo>
                  <a:cubicBezTo>
                    <a:pt x="1650" y="757"/>
                    <a:pt x="2028" y="853"/>
                    <a:pt x="2336" y="853"/>
                  </a:cubicBezTo>
                  <a:cubicBezTo>
                    <a:pt x="2624" y="853"/>
                    <a:pt x="2851" y="769"/>
                    <a:pt x="2712" y="459"/>
                  </a:cubicBezTo>
                  <a:cubicBezTo>
                    <a:pt x="2704" y="438"/>
                    <a:pt x="2704" y="421"/>
                    <a:pt x="2716" y="400"/>
                  </a:cubicBezTo>
                  <a:cubicBezTo>
                    <a:pt x="2240" y="140"/>
                    <a:pt x="1681" y="0"/>
                    <a:pt x="1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5"/>
            <p:cNvSpPr/>
            <p:nvPr/>
          </p:nvSpPr>
          <p:spPr>
            <a:xfrm>
              <a:off x="5299139" y="2016189"/>
              <a:ext cx="476515" cy="403271"/>
            </a:xfrm>
            <a:custGeom>
              <a:avLst/>
              <a:gdLst/>
              <a:ahLst/>
              <a:cxnLst/>
              <a:rect l="l" t="t" r="r" b="b"/>
              <a:pathLst>
                <a:path w="30649" h="25938" extrusionOk="0">
                  <a:moveTo>
                    <a:pt x="27700" y="1"/>
                  </a:moveTo>
                  <a:cubicBezTo>
                    <a:pt x="27660" y="1"/>
                    <a:pt x="27620" y="2"/>
                    <a:pt x="27581" y="6"/>
                  </a:cubicBezTo>
                  <a:cubicBezTo>
                    <a:pt x="27286" y="27"/>
                    <a:pt x="27019" y="183"/>
                    <a:pt x="26859" y="428"/>
                  </a:cubicBezTo>
                  <a:cubicBezTo>
                    <a:pt x="26682" y="597"/>
                    <a:pt x="26525" y="787"/>
                    <a:pt x="26390" y="990"/>
                  </a:cubicBezTo>
                  <a:cubicBezTo>
                    <a:pt x="25448" y="2308"/>
                    <a:pt x="24003" y="2358"/>
                    <a:pt x="22601" y="3085"/>
                  </a:cubicBezTo>
                  <a:cubicBezTo>
                    <a:pt x="18250" y="5337"/>
                    <a:pt x="14820" y="8868"/>
                    <a:pt x="12027" y="12843"/>
                  </a:cubicBezTo>
                  <a:cubicBezTo>
                    <a:pt x="10718" y="14711"/>
                    <a:pt x="8855" y="16392"/>
                    <a:pt x="7072" y="17807"/>
                  </a:cubicBezTo>
                  <a:cubicBezTo>
                    <a:pt x="5260" y="19243"/>
                    <a:pt x="3409" y="20739"/>
                    <a:pt x="1775" y="22374"/>
                  </a:cubicBezTo>
                  <a:cubicBezTo>
                    <a:pt x="757" y="23387"/>
                    <a:pt x="51" y="24456"/>
                    <a:pt x="0" y="25884"/>
                  </a:cubicBezTo>
                  <a:cubicBezTo>
                    <a:pt x="55" y="25838"/>
                    <a:pt x="114" y="25795"/>
                    <a:pt x="169" y="25749"/>
                  </a:cubicBezTo>
                  <a:lnTo>
                    <a:pt x="169" y="25749"/>
                  </a:lnTo>
                  <a:cubicBezTo>
                    <a:pt x="114" y="25795"/>
                    <a:pt x="60" y="25842"/>
                    <a:pt x="5" y="25888"/>
                  </a:cubicBezTo>
                  <a:cubicBezTo>
                    <a:pt x="226" y="25921"/>
                    <a:pt x="442" y="25937"/>
                    <a:pt x="652" y="25937"/>
                  </a:cubicBezTo>
                  <a:cubicBezTo>
                    <a:pt x="1789" y="25937"/>
                    <a:pt x="2783" y="25478"/>
                    <a:pt x="3781" y="24794"/>
                  </a:cubicBezTo>
                  <a:cubicBezTo>
                    <a:pt x="5691" y="23489"/>
                    <a:pt x="7503" y="21947"/>
                    <a:pt x="9252" y="20430"/>
                  </a:cubicBezTo>
                  <a:cubicBezTo>
                    <a:pt x="11089" y="18838"/>
                    <a:pt x="12775" y="17106"/>
                    <a:pt x="14803" y="15771"/>
                  </a:cubicBezTo>
                  <a:lnTo>
                    <a:pt x="14803" y="15771"/>
                  </a:lnTo>
                  <a:cubicBezTo>
                    <a:pt x="14738" y="15861"/>
                    <a:pt x="14767" y="15901"/>
                    <a:pt x="14870" y="15901"/>
                  </a:cubicBezTo>
                  <a:cubicBezTo>
                    <a:pt x="15523" y="15901"/>
                    <a:pt x="19132" y="14292"/>
                    <a:pt x="20413" y="13511"/>
                  </a:cubicBezTo>
                  <a:cubicBezTo>
                    <a:pt x="22098" y="12489"/>
                    <a:pt x="23826" y="11454"/>
                    <a:pt x="25402" y="10267"/>
                  </a:cubicBezTo>
                  <a:cubicBezTo>
                    <a:pt x="26842" y="9177"/>
                    <a:pt x="27235" y="7702"/>
                    <a:pt x="27780" y="6046"/>
                  </a:cubicBezTo>
                  <a:cubicBezTo>
                    <a:pt x="28084" y="5117"/>
                    <a:pt x="28464" y="4965"/>
                    <a:pt x="29347" y="4559"/>
                  </a:cubicBezTo>
                  <a:cubicBezTo>
                    <a:pt x="29571" y="4458"/>
                    <a:pt x="29786" y="4340"/>
                    <a:pt x="29985" y="4200"/>
                  </a:cubicBezTo>
                  <a:cubicBezTo>
                    <a:pt x="30255" y="4086"/>
                    <a:pt x="30458" y="3850"/>
                    <a:pt x="30534" y="3567"/>
                  </a:cubicBezTo>
                  <a:cubicBezTo>
                    <a:pt x="30648" y="3153"/>
                    <a:pt x="30572" y="2671"/>
                    <a:pt x="30374" y="2198"/>
                  </a:cubicBezTo>
                  <a:cubicBezTo>
                    <a:pt x="29898" y="1076"/>
                    <a:pt x="28718" y="1"/>
                    <a:pt x="27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5"/>
            <p:cNvSpPr/>
            <p:nvPr/>
          </p:nvSpPr>
          <p:spPr>
            <a:xfrm>
              <a:off x="5731173" y="1793394"/>
              <a:ext cx="162145" cy="253828"/>
            </a:xfrm>
            <a:custGeom>
              <a:avLst/>
              <a:gdLst/>
              <a:ahLst/>
              <a:cxnLst/>
              <a:rect l="l" t="t" r="r" b="b"/>
              <a:pathLst>
                <a:path w="10429" h="16326" extrusionOk="0">
                  <a:moveTo>
                    <a:pt x="10304" y="0"/>
                  </a:moveTo>
                  <a:cubicBezTo>
                    <a:pt x="10284" y="0"/>
                    <a:pt x="10264" y="8"/>
                    <a:pt x="10244" y="28"/>
                  </a:cubicBezTo>
                  <a:cubicBezTo>
                    <a:pt x="5686" y="4505"/>
                    <a:pt x="2248" y="10103"/>
                    <a:pt x="0" y="16076"/>
                  </a:cubicBezTo>
                  <a:lnTo>
                    <a:pt x="254" y="16325"/>
                  </a:lnTo>
                  <a:cubicBezTo>
                    <a:pt x="2514" y="10284"/>
                    <a:pt x="5990" y="4902"/>
                    <a:pt x="10367" y="163"/>
                  </a:cubicBezTo>
                  <a:cubicBezTo>
                    <a:pt x="10429" y="94"/>
                    <a:pt x="10372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5"/>
            <p:cNvSpPr/>
            <p:nvPr/>
          </p:nvSpPr>
          <p:spPr>
            <a:xfrm>
              <a:off x="5739647" y="1895650"/>
              <a:ext cx="251574" cy="165099"/>
            </a:xfrm>
            <a:custGeom>
              <a:avLst/>
              <a:gdLst/>
              <a:ahLst/>
              <a:cxnLst/>
              <a:rect l="l" t="t" r="r" b="b"/>
              <a:pathLst>
                <a:path w="16181" h="10619" extrusionOk="0">
                  <a:moveTo>
                    <a:pt x="16062" y="0"/>
                  </a:moveTo>
                  <a:cubicBezTo>
                    <a:pt x="16051" y="0"/>
                    <a:pt x="16040" y="2"/>
                    <a:pt x="16028" y="7"/>
                  </a:cubicBezTo>
                  <a:cubicBezTo>
                    <a:pt x="10012" y="2165"/>
                    <a:pt x="4546" y="5807"/>
                    <a:pt x="0" y="10289"/>
                  </a:cubicBezTo>
                  <a:lnTo>
                    <a:pt x="127" y="10618"/>
                  </a:lnTo>
                  <a:cubicBezTo>
                    <a:pt x="4710" y="6081"/>
                    <a:pt x="10122" y="2651"/>
                    <a:pt x="16082" y="180"/>
                  </a:cubicBezTo>
                  <a:cubicBezTo>
                    <a:pt x="16180" y="142"/>
                    <a:pt x="16151" y="0"/>
                    <a:pt x="16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9" name="Google Shape;2749;p65"/>
          <p:cNvSpPr/>
          <p:nvPr/>
        </p:nvSpPr>
        <p:spPr>
          <a:xfrm>
            <a:off x="4572599" y="644594"/>
            <a:ext cx="254234" cy="296930"/>
          </a:xfrm>
          <a:custGeom>
            <a:avLst/>
            <a:gdLst/>
            <a:ahLst/>
            <a:cxnLst/>
            <a:rect l="l" t="t" r="r" b="b"/>
            <a:pathLst>
              <a:path w="31839" h="37186" extrusionOk="0">
                <a:moveTo>
                  <a:pt x="15920" y="0"/>
                </a:moveTo>
                <a:lnTo>
                  <a:pt x="14699" y="15502"/>
                </a:lnTo>
                <a:lnTo>
                  <a:pt x="11611" y="10862"/>
                </a:lnTo>
                <a:lnTo>
                  <a:pt x="13955" y="15979"/>
                </a:lnTo>
                <a:lnTo>
                  <a:pt x="1" y="8983"/>
                </a:lnTo>
                <a:lnTo>
                  <a:pt x="12876" y="18208"/>
                </a:lnTo>
                <a:lnTo>
                  <a:pt x="7071" y="18803"/>
                </a:lnTo>
                <a:lnTo>
                  <a:pt x="12690" y="19112"/>
                </a:lnTo>
                <a:lnTo>
                  <a:pt x="1" y="28203"/>
                </a:lnTo>
                <a:lnTo>
                  <a:pt x="13906" y="21233"/>
                </a:lnTo>
                <a:lnTo>
                  <a:pt x="11525" y="26275"/>
                </a:lnTo>
                <a:lnTo>
                  <a:pt x="11525" y="26275"/>
                </a:lnTo>
                <a:lnTo>
                  <a:pt x="14695" y="21624"/>
                </a:lnTo>
                <a:lnTo>
                  <a:pt x="15920" y="37185"/>
                </a:lnTo>
                <a:lnTo>
                  <a:pt x="17140" y="21683"/>
                </a:lnTo>
                <a:lnTo>
                  <a:pt x="20225" y="26323"/>
                </a:lnTo>
                <a:lnTo>
                  <a:pt x="20225" y="26323"/>
                </a:lnTo>
                <a:lnTo>
                  <a:pt x="17881" y="21207"/>
                </a:lnTo>
                <a:lnTo>
                  <a:pt x="31838" y="28203"/>
                </a:lnTo>
                <a:lnTo>
                  <a:pt x="31838" y="28203"/>
                </a:lnTo>
                <a:lnTo>
                  <a:pt x="18963" y="18978"/>
                </a:lnTo>
                <a:lnTo>
                  <a:pt x="24765" y="18383"/>
                </a:lnTo>
                <a:lnTo>
                  <a:pt x="19150" y="18074"/>
                </a:lnTo>
                <a:lnTo>
                  <a:pt x="31838" y="8983"/>
                </a:lnTo>
                <a:lnTo>
                  <a:pt x="17933" y="15953"/>
                </a:lnTo>
                <a:lnTo>
                  <a:pt x="17933" y="15953"/>
                </a:lnTo>
                <a:lnTo>
                  <a:pt x="20310" y="10911"/>
                </a:lnTo>
                <a:lnTo>
                  <a:pt x="17144" y="15562"/>
                </a:lnTo>
                <a:lnTo>
                  <a:pt x="15920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0" name="Google Shape;2750;p65"/>
          <p:cNvSpPr/>
          <p:nvPr/>
        </p:nvSpPr>
        <p:spPr>
          <a:xfrm>
            <a:off x="5799837" y="3015206"/>
            <a:ext cx="254234" cy="296930"/>
          </a:xfrm>
          <a:custGeom>
            <a:avLst/>
            <a:gdLst/>
            <a:ahLst/>
            <a:cxnLst/>
            <a:rect l="l" t="t" r="r" b="b"/>
            <a:pathLst>
              <a:path w="31839" h="37186" extrusionOk="0">
                <a:moveTo>
                  <a:pt x="15920" y="0"/>
                </a:moveTo>
                <a:lnTo>
                  <a:pt x="14699" y="15502"/>
                </a:lnTo>
                <a:lnTo>
                  <a:pt x="11611" y="10862"/>
                </a:lnTo>
                <a:lnTo>
                  <a:pt x="13955" y="15979"/>
                </a:lnTo>
                <a:lnTo>
                  <a:pt x="1" y="8983"/>
                </a:lnTo>
                <a:lnTo>
                  <a:pt x="12876" y="18208"/>
                </a:lnTo>
                <a:lnTo>
                  <a:pt x="7071" y="18803"/>
                </a:lnTo>
                <a:lnTo>
                  <a:pt x="12690" y="19112"/>
                </a:lnTo>
                <a:lnTo>
                  <a:pt x="1" y="28203"/>
                </a:lnTo>
                <a:lnTo>
                  <a:pt x="13906" y="21233"/>
                </a:lnTo>
                <a:lnTo>
                  <a:pt x="11525" y="26275"/>
                </a:lnTo>
                <a:lnTo>
                  <a:pt x="11525" y="26275"/>
                </a:lnTo>
                <a:lnTo>
                  <a:pt x="14695" y="21624"/>
                </a:lnTo>
                <a:lnTo>
                  <a:pt x="15920" y="37185"/>
                </a:lnTo>
                <a:lnTo>
                  <a:pt x="17140" y="21683"/>
                </a:lnTo>
                <a:lnTo>
                  <a:pt x="20225" y="26323"/>
                </a:lnTo>
                <a:lnTo>
                  <a:pt x="20225" y="26323"/>
                </a:lnTo>
                <a:lnTo>
                  <a:pt x="17881" y="21207"/>
                </a:lnTo>
                <a:lnTo>
                  <a:pt x="31838" y="28203"/>
                </a:lnTo>
                <a:lnTo>
                  <a:pt x="31838" y="28203"/>
                </a:lnTo>
                <a:lnTo>
                  <a:pt x="18963" y="18978"/>
                </a:lnTo>
                <a:lnTo>
                  <a:pt x="24765" y="18383"/>
                </a:lnTo>
                <a:lnTo>
                  <a:pt x="19150" y="18074"/>
                </a:lnTo>
                <a:lnTo>
                  <a:pt x="31838" y="8983"/>
                </a:lnTo>
                <a:lnTo>
                  <a:pt x="17933" y="15953"/>
                </a:lnTo>
                <a:lnTo>
                  <a:pt x="17933" y="15953"/>
                </a:lnTo>
                <a:lnTo>
                  <a:pt x="20310" y="10911"/>
                </a:lnTo>
                <a:lnTo>
                  <a:pt x="17144" y="15562"/>
                </a:lnTo>
                <a:lnTo>
                  <a:pt x="15920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p66"/>
          <p:cNvSpPr txBox="1">
            <a:spLocks noGrp="1"/>
          </p:cNvSpPr>
          <p:nvPr>
            <p:ph type="ctrTitle"/>
          </p:nvPr>
        </p:nvSpPr>
        <p:spPr>
          <a:xfrm>
            <a:off x="702014" y="1319687"/>
            <a:ext cx="6743028" cy="267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mahalagang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pabatid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mga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nababasa,nanonood</a:t>
            </a:r>
            <a:r>
              <a:rPr lang="en-US" sz="2400" dirty="0" smtClean="0">
                <a:solidFill>
                  <a:schemeClr val="tx1"/>
                </a:solidFill>
              </a:rPr>
              <a:t> o </a:t>
            </a:r>
            <a:r>
              <a:rPr lang="en-US" sz="2400" dirty="0" err="1" smtClean="0">
                <a:solidFill>
                  <a:schemeClr val="tx1"/>
                </a:solidFill>
              </a:rPr>
              <a:t>nakikinig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naglalaman</a:t>
            </a:r>
            <a:r>
              <a:rPr lang="en-US" sz="2400" dirty="0" smtClean="0">
                <a:solidFill>
                  <a:schemeClr val="tx1"/>
                </a:solidFill>
              </a:rPr>
              <a:t> ng </a:t>
            </a:r>
            <a:r>
              <a:rPr lang="en-US" sz="2400" dirty="0" err="1" smtClean="0">
                <a:solidFill>
                  <a:schemeClr val="tx1"/>
                </a:solidFill>
              </a:rPr>
              <a:t>mga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datalye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tungkol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pagpapakilala</a:t>
            </a:r>
            <a:r>
              <a:rPr lang="en-US" sz="2400" dirty="0" smtClean="0">
                <a:solidFill>
                  <a:schemeClr val="tx1"/>
                </a:solidFill>
              </a:rPr>
              <a:t> ng </a:t>
            </a:r>
            <a:r>
              <a:rPr lang="en-US" sz="2400" dirty="0" err="1" smtClean="0">
                <a:solidFill>
                  <a:schemeClr val="tx1"/>
                </a:solidFill>
              </a:rPr>
              <a:t>bagong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produkto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sa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magaganap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pangyayari,mga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bagong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kaalaman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natuklasa</a:t>
            </a:r>
            <a:r>
              <a:rPr lang="en-US" sz="2400" dirty="0" smtClean="0">
                <a:solidFill>
                  <a:schemeClr val="tx1"/>
                </a:solidFill>
              </a:rPr>
              <a:t> at </a:t>
            </a:r>
            <a:r>
              <a:rPr lang="en-US" sz="2400" dirty="0" err="1" smtClean="0">
                <a:solidFill>
                  <a:schemeClr val="tx1"/>
                </a:solidFill>
              </a:rPr>
              <a:t>marami</a:t>
            </a:r>
            <a:r>
              <a:rPr lang="en-US" sz="2400" dirty="0" smtClean="0">
                <a:solidFill>
                  <a:schemeClr val="tx1"/>
                </a:solidFill>
              </a:rPr>
              <a:t> pang </a:t>
            </a:r>
            <a:r>
              <a:rPr lang="en-US" sz="2400" dirty="0" err="1" smtClean="0">
                <a:solidFill>
                  <a:schemeClr val="tx1"/>
                </a:solidFill>
              </a:rPr>
              <a:t>iba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2757" name="Google Shape;2757;p66"/>
          <p:cNvSpPr/>
          <p:nvPr/>
        </p:nvSpPr>
        <p:spPr>
          <a:xfrm rot="10800000">
            <a:off x="1497046" y="1474002"/>
            <a:ext cx="715500" cy="7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758" name="Google Shape;2758;p66"/>
          <p:cNvSpPr txBox="1"/>
          <p:nvPr/>
        </p:nvSpPr>
        <p:spPr>
          <a:xfrm>
            <a:off x="120549" y="0"/>
            <a:ext cx="2234945" cy="811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Vidaloka"/>
                <a:ea typeface="Vidaloka"/>
                <a:cs typeface="Vidaloka"/>
                <a:sym typeface="Vidaloka"/>
              </a:rPr>
              <a:t>3.ANUNSYO</a:t>
            </a:r>
            <a:endParaRPr sz="2400" b="1" dirty="0">
              <a:solidFill>
                <a:schemeClr val="tx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760" name="Google Shape;2760;p66"/>
          <p:cNvSpPr/>
          <p:nvPr/>
        </p:nvSpPr>
        <p:spPr>
          <a:xfrm rot="10800000">
            <a:off x="755751" y="2056282"/>
            <a:ext cx="715500" cy="7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763" name="Google Shape;2763;p66"/>
          <p:cNvSpPr/>
          <p:nvPr/>
        </p:nvSpPr>
        <p:spPr>
          <a:xfrm rot="10800000">
            <a:off x="1497046" y="2638562"/>
            <a:ext cx="715500" cy="7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766" name="Google Shape;2766;p66"/>
          <p:cNvSpPr/>
          <p:nvPr/>
        </p:nvSpPr>
        <p:spPr>
          <a:xfrm rot="10800000">
            <a:off x="755751" y="3220842"/>
            <a:ext cx="715500" cy="7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769" name="Google Shape;2769;p66"/>
          <p:cNvSpPr/>
          <p:nvPr/>
        </p:nvSpPr>
        <p:spPr>
          <a:xfrm rot="10800000">
            <a:off x="1497046" y="3803123"/>
            <a:ext cx="715500" cy="7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802" name="Google Shape;2802;p66"/>
          <p:cNvGrpSpPr/>
          <p:nvPr/>
        </p:nvGrpSpPr>
        <p:grpSpPr>
          <a:xfrm>
            <a:off x="7541487" y="1408138"/>
            <a:ext cx="789546" cy="648143"/>
            <a:chOff x="6831019" y="1415341"/>
            <a:chExt cx="1245930" cy="1022792"/>
          </a:xfrm>
        </p:grpSpPr>
        <p:sp>
          <p:nvSpPr>
            <p:cNvPr id="2803" name="Google Shape;2803;p66"/>
            <p:cNvSpPr/>
            <p:nvPr/>
          </p:nvSpPr>
          <p:spPr>
            <a:xfrm>
              <a:off x="6831019" y="1415341"/>
              <a:ext cx="1245930" cy="1022792"/>
            </a:xfrm>
            <a:custGeom>
              <a:avLst/>
              <a:gdLst/>
              <a:ahLst/>
              <a:cxnLst/>
              <a:rect l="l" t="t" r="r" b="b"/>
              <a:pathLst>
                <a:path w="80137" h="65785" extrusionOk="0">
                  <a:moveTo>
                    <a:pt x="74574" y="0"/>
                  </a:moveTo>
                  <a:cubicBezTo>
                    <a:pt x="73020" y="0"/>
                    <a:pt x="71338" y="609"/>
                    <a:pt x="69804" y="1042"/>
                  </a:cubicBezTo>
                  <a:cubicBezTo>
                    <a:pt x="66298" y="2022"/>
                    <a:pt x="62775" y="3285"/>
                    <a:pt x="59919" y="5613"/>
                  </a:cubicBezTo>
                  <a:cubicBezTo>
                    <a:pt x="57059" y="7936"/>
                    <a:pt x="55006" y="11155"/>
                    <a:pt x="53126" y="14281"/>
                  </a:cubicBezTo>
                  <a:cubicBezTo>
                    <a:pt x="49650" y="20064"/>
                    <a:pt x="46967" y="26468"/>
                    <a:pt x="46566" y="33240"/>
                  </a:cubicBezTo>
                  <a:cubicBezTo>
                    <a:pt x="46186" y="32497"/>
                    <a:pt x="45603" y="32045"/>
                    <a:pt x="45075" y="31424"/>
                  </a:cubicBezTo>
                  <a:cubicBezTo>
                    <a:pt x="44576" y="30845"/>
                    <a:pt x="44631" y="30528"/>
                    <a:pt x="44716" y="29768"/>
                  </a:cubicBezTo>
                  <a:cubicBezTo>
                    <a:pt x="44741" y="29578"/>
                    <a:pt x="44749" y="29387"/>
                    <a:pt x="44737" y="29193"/>
                  </a:cubicBezTo>
                  <a:cubicBezTo>
                    <a:pt x="44766" y="28965"/>
                    <a:pt x="44694" y="28737"/>
                    <a:pt x="44534" y="28572"/>
                  </a:cubicBezTo>
                  <a:cubicBezTo>
                    <a:pt x="44352" y="28294"/>
                    <a:pt x="44045" y="28136"/>
                    <a:pt x="43724" y="28136"/>
                  </a:cubicBezTo>
                  <a:cubicBezTo>
                    <a:pt x="43649" y="28136"/>
                    <a:pt x="43574" y="28145"/>
                    <a:pt x="43499" y="28162"/>
                  </a:cubicBezTo>
                  <a:cubicBezTo>
                    <a:pt x="44897" y="23195"/>
                    <a:pt x="45311" y="17889"/>
                    <a:pt x="44428" y="12798"/>
                  </a:cubicBezTo>
                  <a:cubicBezTo>
                    <a:pt x="44423" y="12757"/>
                    <a:pt x="44395" y="12740"/>
                    <a:pt x="44365" y="12740"/>
                  </a:cubicBezTo>
                  <a:cubicBezTo>
                    <a:pt x="44325" y="12740"/>
                    <a:pt x="44282" y="12772"/>
                    <a:pt x="44289" y="12824"/>
                  </a:cubicBezTo>
                  <a:cubicBezTo>
                    <a:pt x="44931" y="18028"/>
                    <a:pt x="44652" y="23228"/>
                    <a:pt x="43203" y="28276"/>
                  </a:cubicBezTo>
                  <a:cubicBezTo>
                    <a:pt x="43182" y="28289"/>
                    <a:pt x="43165" y="28302"/>
                    <a:pt x="43148" y="28310"/>
                  </a:cubicBezTo>
                  <a:cubicBezTo>
                    <a:pt x="43046" y="28225"/>
                    <a:pt x="42924" y="28188"/>
                    <a:pt x="42801" y="28188"/>
                  </a:cubicBezTo>
                  <a:cubicBezTo>
                    <a:pt x="42630" y="28188"/>
                    <a:pt x="42455" y="28260"/>
                    <a:pt x="42320" y="28378"/>
                  </a:cubicBezTo>
                  <a:cubicBezTo>
                    <a:pt x="42303" y="28382"/>
                    <a:pt x="42286" y="28386"/>
                    <a:pt x="42265" y="28391"/>
                  </a:cubicBezTo>
                  <a:cubicBezTo>
                    <a:pt x="42265" y="28399"/>
                    <a:pt x="42270" y="28407"/>
                    <a:pt x="42274" y="28416"/>
                  </a:cubicBezTo>
                  <a:cubicBezTo>
                    <a:pt x="42257" y="28433"/>
                    <a:pt x="42244" y="28450"/>
                    <a:pt x="42232" y="28467"/>
                  </a:cubicBezTo>
                  <a:cubicBezTo>
                    <a:pt x="42198" y="28454"/>
                    <a:pt x="42164" y="28445"/>
                    <a:pt x="42130" y="28437"/>
                  </a:cubicBezTo>
                  <a:cubicBezTo>
                    <a:pt x="39275" y="24031"/>
                    <a:pt x="37496" y="19139"/>
                    <a:pt x="36592" y="13973"/>
                  </a:cubicBezTo>
                  <a:cubicBezTo>
                    <a:pt x="36584" y="13929"/>
                    <a:pt x="36550" y="13909"/>
                    <a:pt x="36516" y="13909"/>
                  </a:cubicBezTo>
                  <a:cubicBezTo>
                    <a:pt x="36478" y="13909"/>
                    <a:pt x="36442" y="13936"/>
                    <a:pt x="36448" y="13985"/>
                  </a:cubicBezTo>
                  <a:cubicBezTo>
                    <a:pt x="37091" y="19114"/>
                    <a:pt x="39030" y="24069"/>
                    <a:pt x="41818" y="28416"/>
                  </a:cubicBezTo>
                  <a:cubicBezTo>
                    <a:pt x="41408" y="28441"/>
                    <a:pt x="41061" y="28716"/>
                    <a:pt x="40943" y="29109"/>
                  </a:cubicBezTo>
                  <a:cubicBezTo>
                    <a:pt x="40842" y="29311"/>
                    <a:pt x="40838" y="29552"/>
                    <a:pt x="40935" y="29763"/>
                  </a:cubicBezTo>
                  <a:cubicBezTo>
                    <a:pt x="40977" y="29949"/>
                    <a:pt x="41040" y="30131"/>
                    <a:pt x="41121" y="30308"/>
                  </a:cubicBezTo>
                  <a:cubicBezTo>
                    <a:pt x="41420" y="31005"/>
                    <a:pt x="41564" y="31293"/>
                    <a:pt x="41256" y="31998"/>
                  </a:cubicBezTo>
                  <a:cubicBezTo>
                    <a:pt x="40935" y="32742"/>
                    <a:pt x="40508" y="33341"/>
                    <a:pt x="40360" y="34165"/>
                  </a:cubicBezTo>
                  <a:cubicBezTo>
                    <a:pt x="38003" y="27803"/>
                    <a:pt x="33576" y="22455"/>
                    <a:pt x="28562" y="17935"/>
                  </a:cubicBezTo>
                  <a:cubicBezTo>
                    <a:pt x="25849" y="15493"/>
                    <a:pt x="22956" y="13014"/>
                    <a:pt x="19538" y="11620"/>
                  </a:cubicBezTo>
                  <a:cubicBezTo>
                    <a:pt x="16562" y="10408"/>
                    <a:pt x="13341" y="10111"/>
                    <a:pt x="10154" y="10111"/>
                  </a:cubicBezTo>
                  <a:cubicBezTo>
                    <a:pt x="9686" y="10111"/>
                    <a:pt x="9219" y="10118"/>
                    <a:pt x="8753" y="10129"/>
                  </a:cubicBezTo>
                  <a:cubicBezTo>
                    <a:pt x="5860" y="10188"/>
                    <a:pt x="2328" y="9837"/>
                    <a:pt x="1116" y="13077"/>
                  </a:cubicBezTo>
                  <a:cubicBezTo>
                    <a:pt x="1" y="16064"/>
                    <a:pt x="896" y="19815"/>
                    <a:pt x="2117" y="22620"/>
                  </a:cubicBezTo>
                  <a:cubicBezTo>
                    <a:pt x="3655" y="26160"/>
                    <a:pt x="6561" y="28750"/>
                    <a:pt x="8500" y="32032"/>
                  </a:cubicBezTo>
                  <a:cubicBezTo>
                    <a:pt x="10177" y="34871"/>
                    <a:pt x="10975" y="37735"/>
                    <a:pt x="14423" y="38829"/>
                  </a:cubicBezTo>
                  <a:cubicBezTo>
                    <a:pt x="15593" y="39196"/>
                    <a:pt x="16818" y="39357"/>
                    <a:pt x="18060" y="39395"/>
                  </a:cubicBezTo>
                  <a:cubicBezTo>
                    <a:pt x="15491" y="40979"/>
                    <a:pt x="14017" y="44236"/>
                    <a:pt x="14870" y="47227"/>
                  </a:cubicBezTo>
                  <a:cubicBezTo>
                    <a:pt x="15018" y="47755"/>
                    <a:pt x="15280" y="48224"/>
                    <a:pt x="15470" y="48735"/>
                  </a:cubicBezTo>
                  <a:cubicBezTo>
                    <a:pt x="15838" y="49724"/>
                    <a:pt x="15812" y="50585"/>
                    <a:pt x="15741" y="51629"/>
                  </a:cubicBezTo>
                  <a:cubicBezTo>
                    <a:pt x="15665" y="52676"/>
                    <a:pt x="15753" y="53690"/>
                    <a:pt x="16133" y="54679"/>
                  </a:cubicBezTo>
                  <a:cubicBezTo>
                    <a:pt x="16881" y="56622"/>
                    <a:pt x="18757" y="57670"/>
                    <a:pt x="20163" y="59072"/>
                  </a:cubicBezTo>
                  <a:cubicBezTo>
                    <a:pt x="21714" y="60618"/>
                    <a:pt x="22339" y="63039"/>
                    <a:pt x="24206" y="64272"/>
                  </a:cubicBezTo>
                  <a:cubicBezTo>
                    <a:pt x="25626" y="65214"/>
                    <a:pt x="27438" y="64450"/>
                    <a:pt x="28971" y="65138"/>
                  </a:cubicBezTo>
                  <a:cubicBezTo>
                    <a:pt x="29943" y="65572"/>
                    <a:pt x="30929" y="65785"/>
                    <a:pt x="31897" y="65785"/>
                  </a:cubicBezTo>
                  <a:cubicBezTo>
                    <a:pt x="33623" y="65785"/>
                    <a:pt x="35291" y="65110"/>
                    <a:pt x="36715" y="63816"/>
                  </a:cubicBezTo>
                  <a:cubicBezTo>
                    <a:pt x="39325" y="61446"/>
                    <a:pt x="40394" y="57809"/>
                    <a:pt x="41446" y="54560"/>
                  </a:cubicBezTo>
                  <a:cubicBezTo>
                    <a:pt x="42515" y="51261"/>
                    <a:pt x="43389" y="47907"/>
                    <a:pt x="43744" y="44464"/>
                  </a:cubicBezTo>
                  <a:cubicBezTo>
                    <a:pt x="44230" y="46306"/>
                    <a:pt x="44306" y="48199"/>
                    <a:pt x="44551" y="50091"/>
                  </a:cubicBezTo>
                  <a:cubicBezTo>
                    <a:pt x="44779" y="51891"/>
                    <a:pt x="45028" y="53741"/>
                    <a:pt x="45459" y="55503"/>
                  </a:cubicBezTo>
                  <a:cubicBezTo>
                    <a:pt x="45725" y="56597"/>
                    <a:pt x="46156" y="57501"/>
                    <a:pt x="47094" y="58117"/>
                  </a:cubicBezTo>
                  <a:cubicBezTo>
                    <a:pt x="47085" y="58062"/>
                    <a:pt x="47077" y="58003"/>
                    <a:pt x="47073" y="57948"/>
                  </a:cubicBezTo>
                  <a:lnTo>
                    <a:pt x="47073" y="57948"/>
                  </a:lnTo>
                  <a:cubicBezTo>
                    <a:pt x="47081" y="58003"/>
                    <a:pt x="47090" y="58058"/>
                    <a:pt x="47098" y="58117"/>
                  </a:cubicBezTo>
                  <a:cubicBezTo>
                    <a:pt x="47816" y="57256"/>
                    <a:pt x="47964" y="56263"/>
                    <a:pt x="47901" y="55139"/>
                  </a:cubicBezTo>
                  <a:cubicBezTo>
                    <a:pt x="47799" y="53327"/>
                    <a:pt x="47499" y="51485"/>
                    <a:pt x="47195" y="49698"/>
                  </a:cubicBezTo>
                  <a:cubicBezTo>
                    <a:pt x="46874" y="47818"/>
                    <a:pt x="46397" y="45985"/>
                    <a:pt x="46325" y="44080"/>
                  </a:cubicBezTo>
                  <a:lnTo>
                    <a:pt x="46325" y="44080"/>
                  </a:lnTo>
                  <a:cubicBezTo>
                    <a:pt x="47668" y="47273"/>
                    <a:pt x="49485" y="50226"/>
                    <a:pt x="51466" y="53069"/>
                  </a:cubicBezTo>
                  <a:cubicBezTo>
                    <a:pt x="53418" y="55870"/>
                    <a:pt x="55500" y="59038"/>
                    <a:pt x="58690" y="60551"/>
                  </a:cubicBezTo>
                  <a:cubicBezTo>
                    <a:pt x="59766" y="61059"/>
                    <a:pt x="60864" y="61314"/>
                    <a:pt x="61937" y="61314"/>
                  </a:cubicBezTo>
                  <a:cubicBezTo>
                    <a:pt x="63564" y="61314"/>
                    <a:pt x="65133" y="60729"/>
                    <a:pt x="66479" y="59558"/>
                  </a:cubicBezTo>
                  <a:cubicBezTo>
                    <a:pt x="67747" y="58455"/>
                    <a:pt x="69698" y="58658"/>
                    <a:pt x="70784" y="57344"/>
                  </a:cubicBezTo>
                  <a:cubicBezTo>
                    <a:pt x="72212" y="55617"/>
                    <a:pt x="72106" y="53120"/>
                    <a:pt x="73141" y="51189"/>
                  </a:cubicBezTo>
                  <a:cubicBezTo>
                    <a:pt x="74075" y="49436"/>
                    <a:pt x="75562" y="47886"/>
                    <a:pt x="75714" y="45812"/>
                  </a:cubicBezTo>
                  <a:cubicBezTo>
                    <a:pt x="75790" y="44756"/>
                    <a:pt x="75579" y="43763"/>
                    <a:pt x="75203" y="42779"/>
                  </a:cubicBezTo>
                  <a:cubicBezTo>
                    <a:pt x="74827" y="41799"/>
                    <a:pt x="74556" y="40983"/>
                    <a:pt x="74620" y="39931"/>
                  </a:cubicBezTo>
                  <a:cubicBezTo>
                    <a:pt x="74654" y="39387"/>
                    <a:pt x="74763" y="38863"/>
                    <a:pt x="74755" y="38314"/>
                  </a:cubicBezTo>
                  <a:cubicBezTo>
                    <a:pt x="74700" y="35204"/>
                    <a:pt x="72339" y="32518"/>
                    <a:pt x="69420" y="31749"/>
                  </a:cubicBezTo>
                  <a:cubicBezTo>
                    <a:pt x="70598" y="31352"/>
                    <a:pt x="71722" y="30845"/>
                    <a:pt x="72736" y="30148"/>
                  </a:cubicBezTo>
                  <a:cubicBezTo>
                    <a:pt x="75714" y="28103"/>
                    <a:pt x="75646" y="25129"/>
                    <a:pt x="76424" y="21923"/>
                  </a:cubicBezTo>
                  <a:cubicBezTo>
                    <a:pt x="77323" y="18218"/>
                    <a:pt x="79347" y="14894"/>
                    <a:pt x="79790" y="11058"/>
                  </a:cubicBezTo>
                  <a:cubicBezTo>
                    <a:pt x="80137" y="8021"/>
                    <a:pt x="79904" y="4172"/>
                    <a:pt x="77966" y="1638"/>
                  </a:cubicBezTo>
                  <a:cubicBezTo>
                    <a:pt x="77021" y="405"/>
                    <a:pt x="75840" y="0"/>
                    <a:pt x="74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6"/>
            <p:cNvSpPr/>
            <p:nvPr/>
          </p:nvSpPr>
          <p:spPr>
            <a:xfrm>
              <a:off x="7248532" y="2011743"/>
              <a:ext cx="216297" cy="156221"/>
            </a:xfrm>
            <a:custGeom>
              <a:avLst/>
              <a:gdLst/>
              <a:ahLst/>
              <a:cxnLst/>
              <a:rect l="l" t="t" r="r" b="b"/>
              <a:pathLst>
                <a:path w="13912" h="10048" extrusionOk="0">
                  <a:moveTo>
                    <a:pt x="11753" y="0"/>
                  </a:moveTo>
                  <a:cubicBezTo>
                    <a:pt x="10798" y="363"/>
                    <a:pt x="9848" y="722"/>
                    <a:pt x="8897" y="1086"/>
                  </a:cubicBezTo>
                  <a:cubicBezTo>
                    <a:pt x="7322" y="1681"/>
                    <a:pt x="5754" y="2328"/>
                    <a:pt x="4103" y="2678"/>
                  </a:cubicBezTo>
                  <a:cubicBezTo>
                    <a:pt x="3397" y="2829"/>
                    <a:pt x="2679" y="2904"/>
                    <a:pt x="1958" y="2904"/>
                  </a:cubicBezTo>
                  <a:cubicBezTo>
                    <a:pt x="1751" y="2904"/>
                    <a:pt x="1543" y="2898"/>
                    <a:pt x="1336" y="2885"/>
                  </a:cubicBezTo>
                  <a:cubicBezTo>
                    <a:pt x="1027" y="2864"/>
                    <a:pt x="719" y="2826"/>
                    <a:pt x="415" y="2771"/>
                  </a:cubicBezTo>
                  <a:cubicBezTo>
                    <a:pt x="335" y="4241"/>
                    <a:pt x="115" y="5699"/>
                    <a:pt x="35" y="7152"/>
                  </a:cubicBezTo>
                  <a:cubicBezTo>
                    <a:pt x="9" y="7638"/>
                    <a:pt x="1" y="8123"/>
                    <a:pt x="18" y="8605"/>
                  </a:cubicBezTo>
                  <a:cubicBezTo>
                    <a:pt x="18" y="8656"/>
                    <a:pt x="22" y="8706"/>
                    <a:pt x="26" y="8757"/>
                  </a:cubicBezTo>
                  <a:cubicBezTo>
                    <a:pt x="30" y="8854"/>
                    <a:pt x="43" y="8956"/>
                    <a:pt x="60" y="9057"/>
                  </a:cubicBezTo>
                  <a:cubicBezTo>
                    <a:pt x="77" y="9154"/>
                    <a:pt x="102" y="9247"/>
                    <a:pt x="136" y="9340"/>
                  </a:cubicBezTo>
                  <a:cubicBezTo>
                    <a:pt x="183" y="9480"/>
                    <a:pt x="263" y="9602"/>
                    <a:pt x="373" y="9699"/>
                  </a:cubicBezTo>
                  <a:cubicBezTo>
                    <a:pt x="453" y="9771"/>
                    <a:pt x="546" y="9834"/>
                    <a:pt x="643" y="9885"/>
                  </a:cubicBezTo>
                  <a:cubicBezTo>
                    <a:pt x="868" y="9998"/>
                    <a:pt x="1125" y="10048"/>
                    <a:pt x="1402" y="10048"/>
                  </a:cubicBezTo>
                  <a:cubicBezTo>
                    <a:pt x="1603" y="10048"/>
                    <a:pt x="1815" y="10022"/>
                    <a:pt x="2033" y="9974"/>
                  </a:cubicBezTo>
                  <a:cubicBezTo>
                    <a:pt x="2548" y="9864"/>
                    <a:pt x="3106" y="9632"/>
                    <a:pt x="3634" y="9361"/>
                  </a:cubicBezTo>
                  <a:cubicBezTo>
                    <a:pt x="3765" y="9294"/>
                    <a:pt x="3896" y="9222"/>
                    <a:pt x="4027" y="9150"/>
                  </a:cubicBezTo>
                  <a:cubicBezTo>
                    <a:pt x="4280" y="9006"/>
                    <a:pt x="4529" y="8854"/>
                    <a:pt x="4758" y="8706"/>
                  </a:cubicBezTo>
                  <a:cubicBezTo>
                    <a:pt x="4872" y="8635"/>
                    <a:pt x="4986" y="8563"/>
                    <a:pt x="5091" y="8491"/>
                  </a:cubicBezTo>
                  <a:cubicBezTo>
                    <a:pt x="5408" y="8280"/>
                    <a:pt x="5674" y="8081"/>
                    <a:pt x="5869" y="7938"/>
                  </a:cubicBezTo>
                  <a:cubicBezTo>
                    <a:pt x="6283" y="7629"/>
                    <a:pt x="6680" y="7308"/>
                    <a:pt x="7068" y="6974"/>
                  </a:cubicBezTo>
                  <a:cubicBezTo>
                    <a:pt x="7263" y="6805"/>
                    <a:pt x="7453" y="6637"/>
                    <a:pt x="7643" y="6463"/>
                  </a:cubicBezTo>
                  <a:cubicBezTo>
                    <a:pt x="8023" y="6121"/>
                    <a:pt x="8399" y="5771"/>
                    <a:pt x="8766" y="5416"/>
                  </a:cubicBezTo>
                  <a:cubicBezTo>
                    <a:pt x="9324" y="4883"/>
                    <a:pt x="9877" y="4347"/>
                    <a:pt x="10444" y="3827"/>
                  </a:cubicBezTo>
                  <a:cubicBezTo>
                    <a:pt x="10465" y="3806"/>
                    <a:pt x="10498" y="3772"/>
                    <a:pt x="10536" y="3730"/>
                  </a:cubicBezTo>
                  <a:cubicBezTo>
                    <a:pt x="10777" y="3489"/>
                    <a:pt x="11293" y="2928"/>
                    <a:pt x="11850" y="2349"/>
                  </a:cubicBezTo>
                  <a:cubicBezTo>
                    <a:pt x="11943" y="2252"/>
                    <a:pt x="12040" y="2159"/>
                    <a:pt x="12133" y="2062"/>
                  </a:cubicBezTo>
                  <a:cubicBezTo>
                    <a:pt x="12323" y="1871"/>
                    <a:pt x="12513" y="1686"/>
                    <a:pt x="12695" y="1512"/>
                  </a:cubicBezTo>
                  <a:cubicBezTo>
                    <a:pt x="13156" y="1081"/>
                    <a:pt x="13565" y="748"/>
                    <a:pt x="13798" y="689"/>
                  </a:cubicBezTo>
                  <a:cubicBezTo>
                    <a:pt x="13816" y="682"/>
                    <a:pt x="13837" y="678"/>
                    <a:pt x="13859" y="678"/>
                  </a:cubicBezTo>
                  <a:cubicBezTo>
                    <a:pt x="13877" y="678"/>
                    <a:pt x="13895" y="681"/>
                    <a:pt x="13912" y="684"/>
                  </a:cubicBezTo>
                  <a:cubicBezTo>
                    <a:pt x="13494" y="541"/>
                    <a:pt x="13071" y="393"/>
                    <a:pt x="12661" y="270"/>
                  </a:cubicBezTo>
                  <a:cubicBezTo>
                    <a:pt x="12361" y="177"/>
                    <a:pt x="12057" y="89"/>
                    <a:pt x="117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6"/>
            <p:cNvSpPr/>
            <p:nvPr/>
          </p:nvSpPr>
          <p:spPr>
            <a:xfrm>
              <a:off x="7102541" y="1720352"/>
              <a:ext cx="349554" cy="243458"/>
            </a:xfrm>
            <a:custGeom>
              <a:avLst/>
              <a:gdLst/>
              <a:ahLst/>
              <a:cxnLst/>
              <a:rect l="l" t="t" r="r" b="b"/>
              <a:pathLst>
                <a:path w="22483" h="15659" extrusionOk="0">
                  <a:moveTo>
                    <a:pt x="1386" y="1"/>
                  </a:moveTo>
                  <a:cubicBezTo>
                    <a:pt x="848" y="1"/>
                    <a:pt x="262" y="80"/>
                    <a:pt x="89" y="603"/>
                  </a:cubicBezTo>
                  <a:cubicBezTo>
                    <a:pt x="0" y="869"/>
                    <a:pt x="110" y="1080"/>
                    <a:pt x="199" y="1325"/>
                  </a:cubicBezTo>
                  <a:cubicBezTo>
                    <a:pt x="304" y="1633"/>
                    <a:pt x="435" y="1933"/>
                    <a:pt x="583" y="2225"/>
                  </a:cubicBezTo>
                  <a:cubicBezTo>
                    <a:pt x="887" y="2799"/>
                    <a:pt x="1229" y="3357"/>
                    <a:pt x="1614" y="3885"/>
                  </a:cubicBezTo>
                  <a:cubicBezTo>
                    <a:pt x="1935" y="4350"/>
                    <a:pt x="2281" y="4797"/>
                    <a:pt x="2653" y="5228"/>
                  </a:cubicBezTo>
                  <a:cubicBezTo>
                    <a:pt x="3021" y="5659"/>
                    <a:pt x="3413" y="6069"/>
                    <a:pt x="3827" y="6458"/>
                  </a:cubicBezTo>
                  <a:cubicBezTo>
                    <a:pt x="4491" y="7074"/>
                    <a:pt x="5200" y="7636"/>
                    <a:pt x="5952" y="8143"/>
                  </a:cubicBezTo>
                  <a:cubicBezTo>
                    <a:pt x="6700" y="8650"/>
                    <a:pt x="7477" y="9110"/>
                    <a:pt x="8267" y="9554"/>
                  </a:cubicBezTo>
                  <a:cubicBezTo>
                    <a:pt x="8795" y="9845"/>
                    <a:pt x="9328" y="10129"/>
                    <a:pt x="9860" y="10412"/>
                  </a:cubicBezTo>
                  <a:cubicBezTo>
                    <a:pt x="10367" y="10682"/>
                    <a:pt x="10874" y="10948"/>
                    <a:pt x="11381" y="11218"/>
                  </a:cubicBezTo>
                  <a:cubicBezTo>
                    <a:pt x="11887" y="11485"/>
                    <a:pt x="12394" y="11746"/>
                    <a:pt x="12906" y="12004"/>
                  </a:cubicBezTo>
                  <a:cubicBezTo>
                    <a:pt x="13159" y="12135"/>
                    <a:pt x="13417" y="12262"/>
                    <a:pt x="13670" y="12389"/>
                  </a:cubicBezTo>
                  <a:cubicBezTo>
                    <a:pt x="14954" y="13022"/>
                    <a:pt x="16251" y="13614"/>
                    <a:pt x="17573" y="14137"/>
                  </a:cubicBezTo>
                  <a:cubicBezTo>
                    <a:pt x="17840" y="14243"/>
                    <a:pt x="18106" y="14344"/>
                    <a:pt x="18372" y="14446"/>
                  </a:cubicBezTo>
                  <a:cubicBezTo>
                    <a:pt x="18904" y="14640"/>
                    <a:pt x="19445" y="14826"/>
                    <a:pt x="19990" y="14999"/>
                  </a:cubicBezTo>
                  <a:cubicBezTo>
                    <a:pt x="20260" y="15084"/>
                    <a:pt x="20535" y="15164"/>
                    <a:pt x="20809" y="15244"/>
                  </a:cubicBezTo>
                  <a:cubicBezTo>
                    <a:pt x="21359" y="15396"/>
                    <a:pt x="21920" y="15540"/>
                    <a:pt x="22482" y="15658"/>
                  </a:cubicBezTo>
                  <a:cubicBezTo>
                    <a:pt x="22461" y="15595"/>
                    <a:pt x="22444" y="15527"/>
                    <a:pt x="22423" y="15460"/>
                  </a:cubicBezTo>
                  <a:cubicBezTo>
                    <a:pt x="22423" y="15451"/>
                    <a:pt x="22419" y="15443"/>
                    <a:pt x="22419" y="15434"/>
                  </a:cubicBezTo>
                  <a:cubicBezTo>
                    <a:pt x="22364" y="15417"/>
                    <a:pt x="22322" y="15384"/>
                    <a:pt x="22296" y="15337"/>
                  </a:cubicBezTo>
                  <a:cubicBezTo>
                    <a:pt x="22127" y="15063"/>
                    <a:pt x="21958" y="14784"/>
                    <a:pt x="21785" y="14509"/>
                  </a:cubicBezTo>
                  <a:cubicBezTo>
                    <a:pt x="19753" y="12021"/>
                    <a:pt x="17704" y="9584"/>
                    <a:pt x="15466" y="7273"/>
                  </a:cubicBezTo>
                  <a:cubicBezTo>
                    <a:pt x="14553" y="6335"/>
                    <a:pt x="13615" y="5418"/>
                    <a:pt x="12665" y="4514"/>
                  </a:cubicBezTo>
                  <a:cubicBezTo>
                    <a:pt x="12348" y="4214"/>
                    <a:pt x="12035" y="3910"/>
                    <a:pt x="11714" y="3615"/>
                  </a:cubicBezTo>
                  <a:cubicBezTo>
                    <a:pt x="11296" y="3226"/>
                    <a:pt x="10857" y="2854"/>
                    <a:pt x="10417" y="2482"/>
                  </a:cubicBezTo>
                  <a:cubicBezTo>
                    <a:pt x="9995" y="2128"/>
                    <a:pt x="9573" y="1768"/>
                    <a:pt x="9159" y="1401"/>
                  </a:cubicBezTo>
                  <a:cubicBezTo>
                    <a:pt x="8880" y="1152"/>
                    <a:pt x="8609" y="894"/>
                    <a:pt x="8347" y="632"/>
                  </a:cubicBezTo>
                  <a:cubicBezTo>
                    <a:pt x="8026" y="573"/>
                    <a:pt x="7705" y="518"/>
                    <a:pt x="7384" y="472"/>
                  </a:cubicBezTo>
                  <a:cubicBezTo>
                    <a:pt x="6425" y="324"/>
                    <a:pt x="5462" y="214"/>
                    <a:pt x="4508" y="138"/>
                  </a:cubicBezTo>
                  <a:cubicBezTo>
                    <a:pt x="3671" y="70"/>
                    <a:pt x="2835" y="20"/>
                    <a:pt x="1998" y="15"/>
                  </a:cubicBezTo>
                  <a:cubicBezTo>
                    <a:pt x="1824" y="14"/>
                    <a:pt x="1609" y="1"/>
                    <a:pt x="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6"/>
            <p:cNvSpPr/>
            <p:nvPr/>
          </p:nvSpPr>
          <p:spPr>
            <a:xfrm>
              <a:off x="7571080" y="1976403"/>
              <a:ext cx="244142" cy="114741"/>
            </a:xfrm>
            <a:custGeom>
              <a:avLst/>
              <a:gdLst/>
              <a:ahLst/>
              <a:cxnLst/>
              <a:rect l="l" t="t" r="r" b="b"/>
              <a:pathLst>
                <a:path w="15703" h="7380" extrusionOk="0">
                  <a:moveTo>
                    <a:pt x="13519" y="0"/>
                  </a:moveTo>
                  <a:cubicBezTo>
                    <a:pt x="13240" y="144"/>
                    <a:pt x="12957" y="271"/>
                    <a:pt x="12670" y="381"/>
                  </a:cubicBezTo>
                  <a:cubicBezTo>
                    <a:pt x="11799" y="706"/>
                    <a:pt x="10891" y="909"/>
                    <a:pt x="9966" y="989"/>
                  </a:cubicBezTo>
                  <a:cubicBezTo>
                    <a:pt x="9483" y="1031"/>
                    <a:pt x="9000" y="1048"/>
                    <a:pt x="8516" y="1048"/>
                  </a:cubicBezTo>
                  <a:cubicBezTo>
                    <a:pt x="7315" y="1048"/>
                    <a:pt x="6112" y="943"/>
                    <a:pt x="4914" y="862"/>
                  </a:cubicBezTo>
                  <a:cubicBezTo>
                    <a:pt x="3900" y="794"/>
                    <a:pt x="2886" y="727"/>
                    <a:pt x="1868" y="655"/>
                  </a:cubicBezTo>
                  <a:cubicBezTo>
                    <a:pt x="1602" y="828"/>
                    <a:pt x="1336" y="1001"/>
                    <a:pt x="1074" y="1175"/>
                  </a:cubicBezTo>
                  <a:cubicBezTo>
                    <a:pt x="719" y="1415"/>
                    <a:pt x="360" y="1677"/>
                    <a:pt x="1" y="1939"/>
                  </a:cubicBezTo>
                  <a:cubicBezTo>
                    <a:pt x="30" y="1918"/>
                    <a:pt x="73" y="1906"/>
                    <a:pt x="111" y="1906"/>
                  </a:cubicBezTo>
                  <a:cubicBezTo>
                    <a:pt x="115" y="1905"/>
                    <a:pt x="119" y="1905"/>
                    <a:pt x="123" y="1905"/>
                  </a:cubicBezTo>
                  <a:cubicBezTo>
                    <a:pt x="267" y="1905"/>
                    <a:pt x="495" y="1976"/>
                    <a:pt x="774" y="2087"/>
                  </a:cubicBezTo>
                  <a:cubicBezTo>
                    <a:pt x="964" y="2167"/>
                    <a:pt x="1179" y="2265"/>
                    <a:pt x="1403" y="2374"/>
                  </a:cubicBezTo>
                  <a:cubicBezTo>
                    <a:pt x="1627" y="2484"/>
                    <a:pt x="1864" y="2611"/>
                    <a:pt x="2100" y="2738"/>
                  </a:cubicBezTo>
                  <a:cubicBezTo>
                    <a:pt x="2219" y="2801"/>
                    <a:pt x="2337" y="2864"/>
                    <a:pt x="2455" y="2932"/>
                  </a:cubicBezTo>
                  <a:cubicBezTo>
                    <a:pt x="3161" y="3316"/>
                    <a:pt x="3815" y="3705"/>
                    <a:pt x="4115" y="3870"/>
                  </a:cubicBezTo>
                  <a:cubicBezTo>
                    <a:pt x="4166" y="3899"/>
                    <a:pt x="4204" y="3921"/>
                    <a:pt x="4234" y="3933"/>
                  </a:cubicBezTo>
                  <a:cubicBezTo>
                    <a:pt x="4926" y="4267"/>
                    <a:pt x="5611" y="4618"/>
                    <a:pt x="6299" y="4964"/>
                  </a:cubicBezTo>
                  <a:cubicBezTo>
                    <a:pt x="6756" y="5196"/>
                    <a:pt x="7216" y="5424"/>
                    <a:pt x="7676" y="5640"/>
                  </a:cubicBezTo>
                  <a:cubicBezTo>
                    <a:pt x="7909" y="5750"/>
                    <a:pt x="8141" y="5855"/>
                    <a:pt x="8378" y="5957"/>
                  </a:cubicBezTo>
                  <a:cubicBezTo>
                    <a:pt x="8847" y="6164"/>
                    <a:pt x="9320" y="6358"/>
                    <a:pt x="9801" y="6531"/>
                  </a:cubicBezTo>
                  <a:cubicBezTo>
                    <a:pt x="10034" y="6616"/>
                    <a:pt x="10346" y="6721"/>
                    <a:pt x="10710" y="6835"/>
                  </a:cubicBezTo>
                  <a:cubicBezTo>
                    <a:pt x="10832" y="6869"/>
                    <a:pt x="10959" y="6907"/>
                    <a:pt x="11090" y="6945"/>
                  </a:cubicBezTo>
                  <a:cubicBezTo>
                    <a:pt x="11356" y="7021"/>
                    <a:pt x="11635" y="7093"/>
                    <a:pt x="11922" y="7156"/>
                  </a:cubicBezTo>
                  <a:cubicBezTo>
                    <a:pt x="12066" y="7190"/>
                    <a:pt x="12209" y="7220"/>
                    <a:pt x="12357" y="7245"/>
                  </a:cubicBezTo>
                  <a:cubicBezTo>
                    <a:pt x="12806" y="7326"/>
                    <a:pt x="13260" y="7379"/>
                    <a:pt x="13685" y="7379"/>
                  </a:cubicBezTo>
                  <a:cubicBezTo>
                    <a:pt x="13815" y="7379"/>
                    <a:pt x="13944" y="7374"/>
                    <a:pt x="14068" y="7363"/>
                  </a:cubicBezTo>
                  <a:cubicBezTo>
                    <a:pt x="14596" y="7321"/>
                    <a:pt x="15056" y="7173"/>
                    <a:pt x="15369" y="6873"/>
                  </a:cubicBezTo>
                  <a:cubicBezTo>
                    <a:pt x="15449" y="6797"/>
                    <a:pt x="15521" y="6709"/>
                    <a:pt x="15576" y="6616"/>
                  </a:cubicBezTo>
                  <a:cubicBezTo>
                    <a:pt x="15652" y="6493"/>
                    <a:pt x="15690" y="6350"/>
                    <a:pt x="15698" y="6206"/>
                  </a:cubicBezTo>
                  <a:cubicBezTo>
                    <a:pt x="15703" y="6109"/>
                    <a:pt x="15698" y="6007"/>
                    <a:pt x="15686" y="5910"/>
                  </a:cubicBezTo>
                  <a:cubicBezTo>
                    <a:pt x="15673" y="5813"/>
                    <a:pt x="15656" y="5712"/>
                    <a:pt x="15631" y="5615"/>
                  </a:cubicBezTo>
                  <a:cubicBezTo>
                    <a:pt x="15622" y="5568"/>
                    <a:pt x="15610" y="5517"/>
                    <a:pt x="15597" y="5471"/>
                  </a:cubicBezTo>
                  <a:cubicBezTo>
                    <a:pt x="15348" y="4533"/>
                    <a:pt x="14997" y="3629"/>
                    <a:pt x="14626" y="2725"/>
                  </a:cubicBezTo>
                  <a:cubicBezTo>
                    <a:pt x="14250" y="1821"/>
                    <a:pt x="13857" y="925"/>
                    <a:pt x="135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6"/>
            <p:cNvSpPr/>
            <p:nvPr/>
          </p:nvSpPr>
          <p:spPr>
            <a:xfrm>
              <a:off x="7566152" y="1616759"/>
              <a:ext cx="267075" cy="330105"/>
            </a:xfrm>
            <a:custGeom>
              <a:avLst/>
              <a:gdLst/>
              <a:ahLst/>
              <a:cxnLst/>
              <a:rect l="l" t="t" r="r" b="b"/>
              <a:pathLst>
                <a:path w="17178" h="21232" extrusionOk="0">
                  <a:moveTo>
                    <a:pt x="16306" y="1"/>
                  </a:moveTo>
                  <a:cubicBezTo>
                    <a:pt x="16088" y="1"/>
                    <a:pt x="15864" y="52"/>
                    <a:pt x="15640" y="122"/>
                  </a:cubicBezTo>
                  <a:cubicBezTo>
                    <a:pt x="15302" y="224"/>
                    <a:pt x="14964" y="329"/>
                    <a:pt x="14630" y="439"/>
                  </a:cubicBezTo>
                  <a:cubicBezTo>
                    <a:pt x="13971" y="659"/>
                    <a:pt x="13320" y="891"/>
                    <a:pt x="12678" y="1140"/>
                  </a:cubicBezTo>
                  <a:cubicBezTo>
                    <a:pt x="11783" y="1495"/>
                    <a:pt x="10896" y="1879"/>
                    <a:pt x="10021" y="2302"/>
                  </a:cubicBezTo>
                  <a:cubicBezTo>
                    <a:pt x="9725" y="2446"/>
                    <a:pt x="9434" y="2589"/>
                    <a:pt x="9147" y="2737"/>
                  </a:cubicBezTo>
                  <a:cubicBezTo>
                    <a:pt x="8973" y="3067"/>
                    <a:pt x="8788" y="3392"/>
                    <a:pt x="8593" y="3713"/>
                  </a:cubicBezTo>
                  <a:cubicBezTo>
                    <a:pt x="8306" y="4182"/>
                    <a:pt x="8006" y="4646"/>
                    <a:pt x="7706" y="5111"/>
                  </a:cubicBezTo>
                  <a:cubicBezTo>
                    <a:pt x="7394" y="5597"/>
                    <a:pt x="7081" y="6083"/>
                    <a:pt x="6794" y="6573"/>
                  </a:cubicBezTo>
                  <a:cubicBezTo>
                    <a:pt x="6574" y="6949"/>
                    <a:pt x="6363" y="7333"/>
                    <a:pt x="6147" y="7713"/>
                  </a:cubicBezTo>
                  <a:cubicBezTo>
                    <a:pt x="5505" y="8850"/>
                    <a:pt x="4876" y="9999"/>
                    <a:pt x="4276" y="11165"/>
                  </a:cubicBezTo>
                  <a:cubicBezTo>
                    <a:pt x="2806" y="14029"/>
                    <a:pt x="1555" y="16956"/>
                    <a:pt x="339" y="19926"/>
                  </a:cubicBezTo>
                  <a:cubicBezTo>
                    <a:pt x="254" y="20243"/>
                    <a:pt x="170" y="20555"/>
                    <a:pt x="90" y="20868"/>
                  </a:cubicBezTo>
                  <a:cubicBezTo>
                    <a:pt x="77" y="20923"/>
                    <a:pt x="47" y="20965"/>
                    <a:pt x="1" y="20995"/>
                  </a:cubicBezTo>
                  <a:cubicBezTo>
                    <a:pt x="1" y="21075"/>
                    <a:pt x="5" y="21155"/>
                    <a:pt x="9" y="21231"/>
                  </a:cubicBezTo>
                  <a:cubicBezTo>
                    <a:pt x="259" y="21092"/>
                    <a:pt x="508" y="20948"/>
                    <a:pt x="753" y="20800"/>
                  </a:cubicBezTo>
                  <a:cubicBezTo>
                    <a:pt x="1247" y="20505"/>
                    <a:pt x="1729" y="20196"/>
                    <a:pt x="2198" y="19871"/>
                  </a:cubicBezTo>
                  <a:cubicBezTo>
                    <a:pt x="2666" y="19550"/>
                    <a:pt x="3131" y="19216"/>
                    <a:pt x="3583" y="18870"/>
                  </a:cubicBezTo>
                  <a:cubicBezTo>
                    <a:pt x="3811" y="18697"/>
                    <a:pt x="4035" y="18524"/>
                    <a:pt x="4259" y="18346"/>
                  </a:cubicBezTo>
                  <a:cubicBezTo>
                    <a:pt x="5374" y="17459"/>
                    <a:pt x="6439" y="16513"/>
                    <a:pt x="7478" y="15533"/>
                  </a:cubicBezTo>
                  <a:cubicBezTo>
                    <a:pt x="7689" y="15338"/>
                    <a:pt x="7896" y="15140"/>
                    <a:pt x="8103" y="14945"/>
                  </a:cubicBezTo>
                  <a:cubicBezTo>
                    <a:pt x="8513" y="14548"/>
                    <a:pt x="8923" y="14147"/>
                    <a:pt x="9333" y="13746"/>
                  </a:cubicBezTo>
                  <a:cubicBezTo>
                    <a:pt x="9738" y="13344"/>
                    <a:pt x="10144" y="12939"/>
                    <a:pt x="10549" y="12533"/>
                  </a:cubicBezTo>
                  <a:cubicBezTo>
                    <a:pt x="10976" y="12107"/>
                    <a:pt x="11402" y="11676"/>
                    <a:pt x="11821" y="11241"/>
                  </a:cubicBezTo>
                  <a:cubicBezTo>
                    <a:pt x="12450" y="10590"/>
                    <a:pt x="13058" y="9923"/>
                    <a:pt x="13625" y="9217"/>
                  </a:cubicBezTo>
                  <a:cubicBezTo>
                    <a:pt x="14195" y="8516"/>
                    <a:pt x="14710" y="7772"/>
                    <a:pt x="15166" y="6987"/>
                  </a:cubicBezTo>
                  <a:cubicBezTo>
                    <a:pt x="15449" y="6497"/>
                    <a:pt x="15703" y="5990"/>
                    <a:pt x="15931" y="5470"/>
                  </a:cubicBezTo>
                  <a:cubicBezTo>
                    <a:pt x="16159" y="4955"/>
                    <a:pt x="16362" y="4423"/>
                    <a:pt x="16535" y="3886"/>
                  </a:cubicBezTo>
                  <a:cubicBezTo>
                    <a:pt x="16687" y="3417"/>
                    <a:pt x="16822" y="2931"/>
                    <a:pt x="16941" y="2454"/>
                  </a:cubicBezTo>
                  <a:cubicBezTo>
                    <a:pt x="17093" y="1808"/>
                    <a:pt x="17177" y="1178"/>
                    <a:pt x="17135" y="511"/>
                  </a:cubicBezTo>
                  <a:cubicBezTo>
                    <a:pt x="17135" y="456"/>
                    <a:pt x="17122" y="401"/>
                    <a:pt x="17101" y="350"/>
                  </a:cubicBezTo>
                  <a:cubicBezTo>
                    <a:pt x="17076" y="312"/>
                    <a:pt x="17050" y="278"/>
                    <a:pt x="17012" y="253"/>
                  </a:cubicBezTo>
                  <a:lnTo>
                    <a:pt x="17004" y="245"/>
                  </a:lnTo>
                  <a:cubicBezTo>
                    <a:pt x="16785" y="66"/>
                    <a:pt x="16550" y="1"/>
                    <a:pt x="16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6"/>
            <p:cNvSpPr/>
            <p:nvPr/>
          </p:nvSpPr>
          <p:spPr>
            <a:xfrm>
              <a:off x="7043025" y="1865861"/>
              <a:ext cx="322300" cy="129666"/>
            </a:xfrm>
            <a:custGeom>
              <a:avLst/>
              <a:gdLst/>
              <a:ahLst/>
              <a:cxnLst/>
              <a:rect l="l" t="t" r="r" b="b"/>
              <a:pathLst>
                <a:path w="20730" h="8340" extrusionOk="0">
                  <a:moveTo>
                    <a:pt x="10448" y="1"/>
                  </a:moveTo>
                  <a:cubicBezTo>
                    <a:pt x="9975" y="394"/>
                    <a:pt x="9476" y="757"/>
                    <a:pt x="8956" y="1086"/>
                  </a:cubicBezTo>
                  <a:cubicBezTo>
                    <a:pt x="8783" y="1196"/>
                    <a:pt x="8606" y="1302"/>
                    <a:pt x="8428" y="1403"/>
                  </a:cubicBezTo>
                  <a:cubicBezTo>
                    <a:pt x="7896" y="1712"/>
                    <a:pt x="7343" y="1986"/>
                    <a:pt x="6777" y="2231"/>
                  </a:cubicBezTo>
                  <a:cubicBezTo>
                    <a:pt x="6401" y="2392"/>
                    <a:pt x="6016" y="2535"/>
                    <a:pt x="5628" y="2666"/>
                  </a:cubicBezTo>
                  <a:cubicBezTo>
                    <a:pt x="5239" y="2797"/>
                    <a:pt x="4846" y="2911"/>
                    <a:pt x="4445" y="3013"/>
                  </a:cubicBezTo>
                  <a:cubicBezTo>
                    <a:pt x="3452" y="3262"/>
                    <a:pt x="2434" y="3410"/>
                    <a:pt x="1408" y="3456"/>
                  </a:cubicBezTo>
                  <a:cubicBezTo>
                    <a:pt x="1374" y="3456"/>
                    <a:pt x="1260" y="3587"/>
                    <a:pt x="1230" y="3608"/>
                  </a:cubicBezTo>
                  <a:cubicBezTo>
                    <a:pt x="1120" y="3697"/>
                    <a:pt x="1006" y="3777"/>
                    <a:pt x="905" y="3874"/>
                  </a:cubicBezTo>
                  <a:cubicBezTo>
                    <a:pt x="267" y="4470"/>
                    <a:pt x="9" y="5290"/>
                    <a:pt x="14" y="6143"/>
                  </a:cubicBezTo>
                  <a:cubicBezTo>
                    <a:pt x="14" y="6172"/>
                    <a:pt x="9" y="6206"/>
                    <a:pt x="1" y="6236"/>
                  </a:cubicBezTo>
                  <a:cubicBezTo>
                    <a:pt x="1340" y="7026"/>
                    <a:pt x="2793" y="7571"/>
                    <a:pt x="4310" y="7904"/>
                  </a:cubicBezTo>
                  <a:cubicBezTo>
                    <a:pt x="5669" y="8206"/>
                    <a:pt x="7056" y="8339"/>
                    <a:pt x="8444" y="8339"/>
                  </a:cubicBezTo>
                  <a:cubicBezTo>
                    <a:pt x="9528" y="8339"/>
                    <a:pt x="10613" y="8258"/>
                    <a:pt x="11685" y="8111"/>
                  </a:cubicBezTo>
                  <a:lnTo>
                    <a:pt x="11761" y="8103"/>
                  </a:lnTo>
                  <a:cubicBezTo>
                    <a:pt x="12446" y="8006"/>
                    <a:pt x="13126" y="7883"/>
                    <a:pt x="13798" y="7740"/>
                  </a:cubicBezTo>
                  <a:cubicBezTo>
                    <a:pt x="14474" y="7592"/>
                    <a:pt x="15141" y="7423"/>
                    <a:pt x="15796" y="7229"/>
                  </a:cubicBezTo>
                  <a:cubicBezTo>
                    <a:pt x="16670" y="6971"/>
                    <a:pt x="17528" y="6675"/>
                    <a:pt x="18351" y="6354"/>
                  </a:cubicBezTo>
                  <a:cubicBezTo>
                    <a:pt x="19175" y="6029"/>
                    <a:pt x="19974" y="5674"/>
                    <a:pt x="20730" y="5294"/>
                  </a:cubicBezTo>
                  <a:cubicBezTo>
                    <a:pt x="20003" y="4998"/>
                    <a:pt x="19285" y="4690"/>
                    <a:pt x="18575" y="4352"/>
                  </a:cubicBezTo>
                  <a:cubicBezTo>
                    <a:pt x="18402" y="4284"/>
                    <a:pt x="18233" y="4217"/>
                    <a:pt x="18064" y="4141"/>
                  </a:cubicBezTo>
                  <a:cubicBezTo>
                    <a:pt x="16717" y="3562"/>
                    <a:pt x="15403" y="2911"/>
                    <a:pt x="14127" y="2189"/>
                  </a:cubicBezTo>
                  <a:cubicBezTo>
                    <a:pt x="14051" y="2147"/>
                    <a:pt x="13810" y="1990"/>
                    <a:pt x="13498" y="1788"/>
                  </a:cubicBezTo>
                  <a:cubicBezTo>
                    <a:pt x="12978" y="1505"/>
                    <a:pt x="12463" y="1217"/>
                    <a:pt x="11956" y="922"/>
                  </a:cubicBezTo>
                  <a:cubicBezTo>
                    <a:pt x="11445" y="622"/>
                    <a:pt x="10942" y="318"/>
                    <a:pt x="104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6"/>
            <p:cNvSpPr/>
            <p:nvPr/>
          </p:nvSpPr>
          <p:spPr>
            <a:xfrm>
              <a:off x="7133138" y="1916934"/>
              <a:ext cx="111273" cy="48881"/>
            </a:xfrm>
            <a:custGeom>
              <a:avLst/>
              <a:gdLst/>
              <a:ahLst/>
              <a:cxnLst/>
              <a:rect l="l" t="t" r="r" b="b"/>
              <a:pathLst>
                <a:path w="7157" h="3144" extrusionOk="0">
                  <a:moveTo>
                    <a:pt x="3537" y="0"/>
                  </a:moveTo>
                  <a:cubicBezTo>
                    <a:pt x="2719" y="0"/>
                    <a:pt x="1907" y="119"/>
                    <a:pt x="1226" y="509"/>
                  </a:cubicBezTo>
                  <a:cubicBezTo>
                    <a:pt x="896" y="703"/>
                    <a:pt x="626" y="987"/>
                    <a:pt x="440" y="1324"/>
                  </a:cubicBezTo>
                  <a:cubicBezTo>
                    <a:pt x="1" y="2152"/>
                    <a:pt x="461" y="2752"/>
                    <a:pt x="1306" y="2980"/>
                  </a:cubicBezTo>
                  <a:cubicBezTo>
                    <a:pt x="1735" y="3096"/>
                    <a:pt x="2186" y="3143"/>
                    <a:pt x="2645" y="3143"/>
                  </a:cubicBezTo>
                  <a:cubicBezTo>
                    <a:pt x="3578" y="3143"/>
                    <a:pt x="4540" y="2948"/>
                    <a:pt x="5395" y="2735"/>
                  </a:cubicBezTo>
                  <a:cubicBezTo>
                    <a:pt x="5818" y="2634"/>
                    <a:pt x="6244" y="2512"/>
                    <a:pt x="6582" y="2245"/>
                  </a:cubicBezTo>
                  <a:cubicBezTo>
                    <a:pt x="6920" y="1979"/>
                    <a:pt x="7157" y="1540"/>
                    <a:pt x="7060" y="1117"/>
                  </a:cubicBezTo>
                  <a:cubicBezTo>
                    <a:pt x="6912" y="488"/>
                    <a:pt x="6156" y="239"/>
                    <a:pt x="5513" y="159"/>
                  </a:cubicBezTo>
                  <a:cubicBezTo>
                    <a:pt x="4899" y="82"/>
                    <a:pt x="4216" y="0"/>
                    <a:pt x="35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6"/>
            <p:cNvSpPr/>
            <p:nvPr/>
          </p:nvSpPr>
          <p:spPr>
            <a:xfrm>
              <a:off x="7237571" y="1731095"/>
              <a:ext cx="187985" cy="190286"/>
            </a:xfrm>
            <a:custGeom>
              <a:avLst/>
              <a:gdLst/>
              <a:ahLst/>
              <a:cxnLst/>
              <a:rect l="l" t="t" r="r" b="b"/>
              <a:pathLst>
                <a:path w="12091" h="12239" extrusionOk="0">
                  <a:moveTo>
                    <a:pt x="0" y="0"/>
                  </a:moveTo>
                  <a:lnTo>
                    <a:pt x="0" y="0"/>
                  </a:lnTo>
                  <a:cubicBezTo>
                    <a:pt x="478" y="351"/>
                    <a:pt x="938" y="723"/>
                    <a:pt x="1382" y="1120"/>
                  </a:cubicBezTo>
                  <a:cubicBezTo>
                    <a:pt x="2125" y="1783"/>
                    <a:pt x="2839" y="2493"/>
                    <a:pt x="3545" y="3147"/>
                  </a:cubicBezTo>
                  <a:cubicBezTo>
                    <a:pt x="4791" y="4301"/>
                    <a:pt x="6003" y="5492"/>
                    <a:pt x="7182" y="6721"/>
                  </a:cubicBezTo>
                  <a:cubicBezTo>
                    <a:pt x="8876" y="8487"/>
                    <a:pt x="10540" y="10325"/>
                    <a:pt x="12091" y="12238"/>
                  </a:cubicBezTo>
                  <a:cubicBezTo>
                    <a:pt x="10929" y="10460"/>
                    <a:pt x="9700" y="8728"/>
                    <a:pt x="8386" y="7051"/>
                  </a:cubicBezTo>
                  <a:cubicBezTo>
                    <a:pt x="7313" y="5682"/>
                    <a:pt x="6155" y="4394"/>
                    <a:pt x="4994" y="3114"/>
                  </a:cubicBezTo>
                  <a:lnTo>
                    <a:pt x="4292" y="2345"/>
                  </a:lnTo>
                  <a:cubicBezTo>
                    <a:pt x="3828" y="1829"/>
                    <a:pt x="3367" y="1310"/>
                    <a:pt x="2911" y="790"/>
                  </a:cubicBezTo>
                  <a:cubicBezTo>
                    <a:pt x="2717" y="685"/>
                    <a:pt x="2522" y="592"/>
                    <a:pt x="2320" y="495"/>
                  </a:cubicBezTo>
                  <a:cubicBezTo>
                    <a:pt x="1935" y="402"/>
                    <a:pt x="1547" y="313"/>
                    <a:pt x="1158" y="233"/>
                  </a:cubicBezTo>
                  <a:cubicBezTo>
                    <a:pt x="769" y="148"/>
                    <a:pt x="385" y="7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6"/>
            <p:cNvSpPr/>
            <p:nvPr/>
          </p:nvSpPr>
          <p:spPr>
            <a:xfrm>
              <a:off x="7200070" y="1999460"/>
              <a:ext cx="227196" cy="54603"/>
            </a:xfrm>
            <a:custGeom>
              <a:avLst/>
              <a:gdLst/>
              <a:ahLst/>
              <a:cxnLst/>
              <a:rect l="l" t="t" r="r" b="b"/>
              <a:pathLst>
                <a:path w="14613" h="3512" extrusionOk="0">
                  <a:moveTo>
                    <a:pt x="12479" y="0"/>
                  </a:moveTo>
                  <a:cubicBezTo>
                    <a:pt x="9095" y="368"/>
                    <a:pt x="5707" y="739"/>
                    <a:pt x="2315" y="1111"/>
                  </a:cubicBezTo>
                  <a:cubicBezTo>
                    <a:pt x="1563" y="1191"/>
                    <a:pt x="786" y="1297"/>
                    <a:pt x="0" y="1398"/>
                  </a:cubicBezTo>
                  <a:cubicBezTo>
                    <a:pt x="1295" y="2944"/>
                    <a:pt x="3121" y="3511"/>
                    <a:pt x="5008" y="3511"/>
                  </a:cubicBezTo>
                  <a:cubicBezTo>
                    <a:pt x="6100" y="3511"/>
                    <a:pt x="7213" y="3321"/>
                    <a:pt x="8255" y="3020"/>
                  </a:cubicBezTo>
                  <a:cubicBezTo>
                    <a:pt x="8791" y="2864"/>
                    <a:pt x="9328" y="2695"/>
                    <a:pt x="9860" y="2514"/>
                  </a:cubicBezTo>
                  <a:cubicBezTo>
                    <a:pt x="10929" y="2154"/>
                    <a:pt x="11985" y="1753"/>
                    <a:pt x="13037" y="1343"/>
                  </a:cubicBezTo>
                  <a:cubicBezTo>
                    <a:pt x="13565" y="1136"/>
                    <a:pt x="14089" y="925"/>
                    <a:pt x="14612" y="714"/>
                  </a:cubicBezTo>
                  <a:cubicBezTo>
                    <a:pt x="14249" y="608"/>
                    <a:pt x="13890" y="503"/>
                    <a:pt x="13531" y="389"/>
                  </a:cubicBezTo>
                  <a:cubicBezTo>
                    <a:pt x="13176" y="270"/>
                    <a:pt x="12821" y="144"/>
                    <a:pt x="12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6"/>
            <p:cNvSpPr/>
            <p:nvPr/>
          </p:nvSpPr>
          <p:spPr>
            <a:xfrm>
              <a:off x="7053861" y="1816871"/>
              <a:ext cx="149505" cy="100048"/>
            </a:xfrm>
            <a:custGeom>
              <a:avLst/>
              <a:gdLst/>
              <a:ahLst/>
              <a:cxnLst/>
              <a:rect l="l" t="t" r="r" b="b"/>
              <a:pathLst>
                <a:path w="9616" h="6435" extrusionOk="0">
                  <a:moveTo>
                    <a:pt x="5856" y="0"/>
                  </a:moveTo>
                  <a:cubicBezTo>
                    <a:pt x="5619" y="89"/>
                    <a:pt x="5378" y="165"/>
                    <a:pt x="5133" y="237"/>
                  </a:cubicBezTo>
                  <a:cubicBezTo>
                    <a:pt x="4398" y="452"/>
                    <a:pt x="3638" y="609"/>
                    <a:pt x="2911" y="803"/>
                  </a:cubicBezTo>
                  <a:lnTo>
                    <a:pt x="1830" y="1094"/>
                  </a:lnTo>
                  <a:cubicBezTo>
                    <a:pt x="1822" y="1103"/>
                    <a:pt x="1817" y="1116"/>
                    <a:pt x="1809" y="1124"/>
                  </a:cubicBezTo>
                  <a:cubicBezTo>
                    <a:pt x="1800" y="1132"/>
                    <a:pt x="1792" y="1141"/>
                    <a:pt x="1784" y="1154"/>
                  </a:cubicBezTo>
                  <a:cubicBezTo>
                    <a:pt x="1779" y="1162"/>
                    <a:pt x="1775" y="1166"/>
                    <a:pt x="1767" y="1170"/>
                  </a:cubicBezTo>
                  <a:cubicBezTo>
                    <a:pt x="1446" y="1420"/>
                    <a:pt x="1150" y="1694"/>
                    <a:pt x="884" y="2003"/>
                  </a:cubicBezTo>
                  <a:cubicBezTo>
                    <a:pt x="711" y="2201"/>
                    <a:pt x="558" y="2417"/>
                    <a:pt x="428" y="2649"/>
                  </a:cubicBezTo>
                  <a:cubicBezTo>
                    <a:pt x="364" y="2763"/>
                    <a:pt x="305" y="2881"/>
                    <a:pt x="254" y="3004"/>
                  </a:cubicBezTo>
                  <a:cubicBezTo>
                    <a:pt x="149" y="3257"/>
                    <a:pt x="77" y="3523"/>
                    <a:pt x="39" y="3794"/>
                  </a:cubicBezTo>
                  <a:cubicBezTo>
                    <a:pt x="5" y="4026"/>
                    <a:pt x="1" y="4258"/>
                    <a:pt x="30" y="4491"/>
                  </a:cubicBezTo>
                  <a:cubicBezTo>
                    <a:pt x="77" y="4803"/>
                    <a:pt x="161" y="5108"/>
                    <a:pt x="284" y="5399"/>
                  </a:cubicBezTo>
                  <a:cubicBezTo>
                    <a:pt x="356" y="5585"/>
                    <a:pt x="423" y="5771"/>
                    <a:pt x="495" y="5952"/>
                  </a:cubicBezTo>
                  <a:cubicBezTo>
                    <a:pt x="508" y="5978"/>
                    <a:pt x="571" y="6168"/>
                    <a:pt x="626" y="6299"/>
                  </a:cubicBezTo>
                  <a:cubicBezTo>
                    <a:pt x="660" y="6375"/>
                    <a:pt x="694" y="6434"/>
                    <a:pt x="715" y="6434"/>
                  </a:cubicBezTo>
                  <a:cubicBezTo>
                    <a:pt x="930" y="6417"/>
                    <a:pt x="1141" y="6396"/>
                    <a:pt x="1348" y="6379"/>
                  </a:cubicBezTo>
                  <a:cubicBezTo>
                    <a:pt x="2502" y="6261"/>
                    <a:pt x="3642" y="6020"/>
                    <a:pt x="4741" y="5657"/>
                  </a:cubicBezTo>
                  <a:cubicBezTo>
                    <a:pt x="5108" y="5534"/>
                    <a:pt x="5471" y="5399"/>
                    <a:pt x="5826" y="5255"/>
                  </a:cubicBezTo>
                  <a:cubicBezTo>
                    <a:pt x="7212" y="4681"/>
                    <a:pt x="8369" y="3857"/>
                    <a:pt x="9616" y="3071"/>
                  </a:cubicBezTo>
                  <a:cubicBezTo>
                    <a:pt x="9400" y="2928"/>
                    <a:pt x="9180" y="2788"/>
                    <a:pt x="8969" y="2649"/>
                  </a:cubicBezTo>
                  <a:cubicBezTo>
                    <a:pt x="8686" y="2459"/>
                    <a:pt x="8407" y="2260"/>
                    <a:pt x="8133" y="2053"/>
                  </a:cubicBezTo>
                  <a:cubicBezTo>
                    <a:pt x="7317" y="1437"/>
                    <a:pt x="6553" y="748"/>
                    <a:pt x="58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6"/>
            <p:cNvSpPr/>
            <p:nvPr/>
          </p:nvSpPr>
          <p:spPr>
            <a:xfrm>
              <a:off x="7062008" y="1721176"/>
              <a:ext cx="80738" cy="109175"/>
            </a:xfrm>
            <a:custGeom>
              <a:avLst/>
              <a:gdLst/>
              <a:ahLst/>
              <a:cxnLst/>
              <a:rect l="l" t="t" r="r" b="b"/>
              <a:pathLst>
                <a:path w="5193" h="7022" extrusionOk="0">
                  <a:moveTo>
                    <a:pt x="2311" y="0"/>
                  </a:moveTo>
                  <a:lnTo>
                    <a:pt x="2311" y="0"/>
                  </a:lnTo>
                  <a:cubicBezTo>
                    <a:pt x="2307" y="5"/>
                    <a:pt x="2303" y="5"/>
                    <a:pt x="2299" y="9"/>
                  </a:cubicBezTo>
                  <a:cubicBezTo>
                    <a:pt x="2296" y="12"/>
                    <a:pt x="2293" y="16"/>
                    <a:pt x="2290" y="19"/>
                  </a:cubicBezTo>
                  <a:lnTo>
                    <a:pt x="2290" y="19"/>
                  </a:lnTo>
                  <a:cubicBezTo>
                    <a:pt x="2298" y="13"/>
                    <a:pt x="2306" y="7"/>
                    <a:pt x="2311" y="0"/>
                  </a:cubicBezTo>
                  <a:close/>
                  <a:moveTo>
                    <a:pt x="5192" y="6003"/>
                  </a:moveTo>
                  <a:lnTo>
                    <a:pt x="5192" y="6003"/>
                  </a:lnTo>
                  <a:cubicBezTo>
                    <a:pt x="5192" y="6003"/>
                    <a:pt x="5192" y="6003"/>
                    <a:pt x="5192" y="6003"/>
                  </a:cubicBezTo>
                  <a:lnTo>
                    <a:pt x="5192" y="6003"/>
                  </a:lnTo>
                  <a:cubicBezTo>
                    <a:pt x="5192" y="6003"/>
                    <a:pt x="5192" y="6003"/>
                    <a:pt x="5192" y="6003"/>
                  </a:cubicBezTo>
                  <a:close/>
                  <a:moveTo>
                    <a:pt x="2290" y="19"/>
                  </a:moveTo>
                  <a:cubicBezTo>
                    <a:pt x="2220" y="69"/>
                    <a:pt x="2072" y="92"/>
                    <a:pt x="2007" y="114"/>
                  </a:cubicBezTo>
                  <a:cubicBezTo>
                    <a:pt x="1868" y="169"/>
                    <a:pt x="1741" y="250"/>
                    <a:pt x="1636" y="351"/>
                  </a:cubicBezTo>
                  <a:cubicBezTo>
                    <a:pt x="1293" y="659"/>
                    <a:pt x="1019" y="1023"/>
                    <a:pt x="761" y="1403"/>
                  </a:cubicBezTo>
                  <a:cubicBezTo>
                    <a:pt x="406" y="1910"/>
                    <a:pt x="174" y="2493"/>
                    <a:pt x="77" y="3101"/>
                  </a:cubicBezTo>
                  <a:cubicBezTo>
                    <a:pt x="1" y="3549"/>
                    <a:pt x="9" y="4005"/>
                    <a:pt x="94" y="4449"/>
                  </a:cubicBezTo>
                  <a:cubicBezTo>
                    <a:pt x="178" y="4858"/>
                    <a:pt x="318" y="5260"/>
                    <a:pt x="503" y="5631"/>
                  </a:cubicBezTo>
                  <a:cubicBezTo>
                    <a:pt x="575" y="5784"/>
                    <a:pt x="655" y="5936"/>
                    <a:pt x="740" y="6088"/>
                  </a:cubicBezTo>
                  <a:cubicBezTo>
                    <a:pt x="905" y="6392"/>
                    <a:pt x="1091" y="6700"/>
                    <a:pt x="1276" y="7021"/>
                  </a:cubicBezTo>
                  <a:cubicBezTo>
                    <a:pt x="2565" y="6667"/>
                    <a:pt x="3878" y="6223"/>
                    <a:pt x="5192" y="6003"/>
                  </a:cubicBezTo>
                  <a:lnTo>
                    <a:pt x="5192" y="6003"/>
                  </a:lnTo>
                  <a:cubicBezTo>
                    <a:pt x="5191" y="6003"/>
                    <a:pt x="5190" y="6003"/>
                    <a:pt x="5190" y="6003"/>
                  </a:cubicBezTo>
                  <a:cubicBezTo>
                    <a:pt x="5116" y="6003"/>
                    <a:pt x="4790" y="5542"/>
                    <a:pt x="4736" y="5475"/>
                  </a:cubicBezTo>
                  <a:cubicBezTo>
                    <a:pt x="4571" y="5277"/>
                    <a:pt x="4415" y="5078"/>
                    <a:pt x="4259" y="4871"/>
                  </a:cubicBezTo>
                  <a:cubicBezTo>
                    <a:pt x="3950" y="4461"/>
                    <a:pt x="3663" y="4035"/>
                    <a:pt x="3393" y="3595"/>
                  </a:cubicBezTo>
                  <a:cubicBezTo>
                    <a:pt x="3030" y="2995"/>
                    <a:pt x="2654" y="2391"/>
                    <a:pt x="2387" y="1741"/>
                  </a:cubicBezTo>
                  <a:cubicBezTo>
                    <a:pt x="2169" y="1216"/>
                    <a:pt x="1884" y="521"/>
                    <a:pt x="2290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6"/>
            <p:cNvSpPr/>
            <p:nvPr/>
          </p:nvSpPr>
          <p:spPr>
            <a:xfrm>
              <a:off x="7644651" y="1781329"/>
              <a:ext cx="312567" cy="131687"/>
            </a:xfrm>
            <a:custGeom>
              <a:avLst/>
              <a:gdLst/>
              <a:ahLst/>
              <a:cxnLst/>
              <a:rect l="l" t="t" r="r" b="b"/>
              <a:pathLst>
                <a:path w="20104" h="8470" extrusionOk="0">
                  <a:moveTo>
                    <a:pt x="8292" y="1"/>
                  </a:moveTo>
                  <a:cubicBezTo>
                    <a:pt x="8102" y="221"/>
                    <a:pt x="7904" y="440"/>
                    <a:pt x="7710" y="656"/>
                  </a:cubicBezTo>
                  <a:cubicBezTo>
                    <a:pt x="7342" y="1070"/>
                    <a:pt x="6966" y="1471"/>
                    <a:pt x="6586" y="1872"/>
                  </a:cubicBezTo>
                  <a:cubicBezTo>
                    <a:pt x="6358" y="2113"/>
                    <a:pt x="6130" y="2354"/>
                    <a:pt x="5897" y="2590"/>
                  </a:cubicBezTo>
                  <a:cubicBezTo>
                    <a:pt x="5656" y="2882"/>
                    <a:pt x="5471" y="3097"/>
                    <a:pt x="5411" y="3161"/>
                  </a:cubicBezTo>
                  <a:cubicBezTo>
                    <a:pt x="4402" y="4225"/>
                    <a:pt x="3333" y="5231"/>
                    <a:pt x="2214" y="6177"/>
                  </a:cubicBezTo>
                  <a:cubicBezTo>
                    <a:pt x="2074" y="6295"/>
                    <a:pt x="1931" y="6409"/>
                    <a:pt x="1787" y="6528"/>
                  </a:cubicBezTo>
                  <a:cubicBezTo>
                    <a:pt x="1208" y="7056"/>
                    <a:pt x="608" y="7563"/>
                    <a:pt x="0" y="8057"/>
                  </a:cubicBezTo>
                  <a:cubicBezTo>
                    <a:pt x="836" y="8196"/>
                    <a:pt x="1702" y="8306"/>
                    <a:pt x="2585" y="8374"/>
                  </a:cubicBezTo>
                  <a:cubicBezTo>
                    <a:pt x="3346" y="8436"/>
                    <a:pt x="4123" y="8469"/>
                    <a:pt x="4907" y="8469"/>
                  </a:cubicBezTo>
                  <a:cubicBezTo>
                    <a:pt x="5033" y="8469"/>
                    <a:pt x="5159" y="8468"/>
                    <a:pt x="5285" y="8467"/>
                  </a:cubicBezTo>
                  <a:cubicBezTo>
                    <a:pt x="5969" y="8462"/>
                    <a:pt x="6658" y="8429"/>
                    <a:pt x="7342" y="8374"/>
                  </a:cubicBezTo>
                  <a:cubicBezTo>
                    <a:pt x="8031" y="8319"/>
                    <a:pt x="8715" y="8238"/>
                    <a:pt x="9403" y="8129"/>
                  </a:cubicBezTo>
                  <a:cubicBezTo>
                    <a:pt x="9640" y="8091"/>
                    <a:pt x="9881" y="8048"/>
                    <a:pt x="10117" y="8006"/>
                  </a:cubicBezTo>
                  <a:cubicBezTo>
                    <a:pt x="10979" y="7846"/>
                    <a:pt x="11832" y="7634"/>
                    <a:pt x="12669" y="7381"/>
                  </a:cubicBezTo>
                  <a:lnTo>
                    <a:pt x="12859" y="7322"/>
                  </a:lnTo>
                  <a:cubicBezTo>
                    <a:pt x="14114" y="6933"/>
                    <a:pt x="15322" y="6414"/>
                    <a:pt x="16467" y="5776"/>
                  </a:cubicBezTo>
                  <a:cubicBezTo>
                    <a:pt x="17823" y="5011"/>
                    <a:pt x="19052" y="4065"/>
                    <a:pt x="20104" y="2920"/>
                  </a:cubicBezTo>
                  <a:cubicBezTo>
                    <a:pt x="20083" y="2895"/>
                    <a:pt x="20070" y="2869"/>
                    <a:pt x="20062" y="2840"/>
                  </a:cubicBezTo>
                  <a:cubicBezTo>
                    <a:pt x="20032" y="2713"/>
                    <a:pt x="19994" y="2595"/>
                    <a:pt x="19948" y="2476"/>
                  </a:cubicBezTo>
                  <a:cubicBezTo>
                    <a:pt x="19863" y="2253"/>
                    <a:pt x="19753" y="2041"/>
                    <a:pt x="19618" y="1851"/>
                  </a:cubicBezTo>
                  <a:cubicBezTo>
                    <a:pt x="19550" y="1754"/>
                    <a:pt x="19479" y="1665"/>
                    <a:pt x="19403" y="1581"/>
                  </a:cubicBezTo>
                  <a:cubicBezTo>
                    <a:pt x="19246" y="1412"/>
                    <a:pt x="19073" y="1260"/>
                    <a:pt x="18883" y="1129"/>
                  </a:cubicBezTo>
                  <a:cubicBezTo>
                    <a:pt x="18744" y="1031"/>
                    <a:pt x="18090" y="671"/>
                    <a:pt x="17957" y="671"/>
                  </a:cubicBezTo>
                  <a:cubicBezTo>
                    <a:pt x="17952" y="671"/>
                    <a:pt x="17948" y="672"/>
                    <a:pt x="17945" y="673"/>
                  </a:cubicBezTo>
                  <a:cubicBezTo>
                    <a:pt x="16952" y="926"/>
                    <a:pt x="15934" y="1082"/>
                    <a:pt x="14912" y="1133"/>
                  </a:cubicBezTo>
                  <a:cubicBezTo>
                    <a:pt x="14632" y="1147"/>
                    <a:pt x="14350" y="1154"/>
                    <a:pt x="14069" y="1154"/>
                  </a:cubicBezTo>
                  <a:cubicBezTo>
                    <a:pt x="13938" y="1154"/>
                    <a:pt x="13808" y="1153"/>
                    <a:pt x="13679" y="1150"/>
                  </a:cubicBezTo>
                  <a:cubicBezTo>
                    <a:pt x="13269" y="1137"/>
                    <a:pt x="12859" y="1108"/>
                    <a:pt x="12453" y="1065"/>
                  </a:cubicBezTo>
                  <a:cubicBezTo>
                    <a:pt x="11841" y="998"/>
                    <a:pt x="11233" y="892"/>
                    <a:pt x="10633" y="753"/>
                  </a:cubicBezTo>
                  <a:cubicBezTo>
                    <a:pt x="10434" y="706"/>
                    <a:pt x="10236" y="656"/>
                    <a:pt x="10037" y="605"/>
                  </a:cubicBezTo>
                  <a:cubicBezTo>
                    <a:pt x="9446" y="440"/>
                    <a:pt x="8863" y="237"/>
                    <a:pt x="82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6"/>
            <p:cNvSpPr/>
            <p:nvPr/>
          </p:nvSpPr>
          <p:spPr>
            <a:xfrm>
              <a:off x="7757153" y="1820897"/>
              <a:ext cx="110216" cy="53499"/>
            </a:xfrm>
            <a:custGeom>
              <a:avLst/>
              <a:gdLst/>
              <a:ahLst/>
              <a:cxnLst/>
              <a:rect l="l" t="t" r="r" b="b"/>
              <a:pathLst>
                <a:path w="7089" h="3441" extrusionOk="0">
                  <a:moveTo>
                    <a:pt x="4678" y="1"/>
                  </a:moveTo>
                  <a:cubicBezTo>
                    <a:pt x="3497" y="1"/>
                    <a:pt x="2265" y="538"/>
                    <a:pt x="1238" y="996"/>
                  </a:cubicBezTo>
                  <a:cubicBezTo>
                    <a:pt x="647" y="1262"/>
                    <a:pt x="0" y="1718"/>
                    <a:pt x="38" y="2365"/>
                  </a:cubicBezTo>
                  <a:cubicBezTo>
                    <a:pt x="68" y="2796"/>
                    <a:pt x="423" y="3150"/>
                    <a:pt x="824" y="3302"/>
                  </a:cubicBezTo>
                  <a:cubicBezTo>
                    <a:pt x="1109" y="3412"/>
                    <a:pt x="1412" y="3441"/>
                    <a:pt x="1716" y="3441"/>
                  </a:cubicBezTo>
                  <a:cubicBezTo>
                    <a:pt x="1846" y="3441"/>
                    <a:pt x="1975" y="3435"/>
                    <a:pt x="2104" y="3429"/>
                  </a:cubicBezTo>
                  <a:cubicBezTo>
                    <a:pt x="3418" y="3357"/>
                    <a:pt x="4943" y="3184"/>
                    <a:pt x="6088" y="2470"/>
                  </a:cubicBezTo>
                  <a:cubicBezTo>
                    <a:pt x="6827" y="2010"/>
                    <a:pt x="7089" y="1300"/>
                    <a:pt x="6430" y="633"/>
                  </a:cubicBezTo>
                  <a:cubicBezTo>
                    <a:pt x="6160" y="362"/>
                    <a:pt x="5817" y="172"/>
                    <a:pt x="5441" y="83"/>
                  </a:cubicBezTo>
                  <a:cubicBezTo>
                    <a:pt x="5191" y="26"/>
                    <a:pt x="4936" y="1"/>
                    <a:pt x="4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6"/>
            <p:cNvSpPr/>
            <p:nvPr/>
          </p:nvSpPr>
          <p:spPr>
            <a:xfrm>
              <a:off x="7579165" y="1661738"/>
              <a:ext cx="124473" cy="236788"/>
            </a:xfrm>
            <a:custGeom>
              <a:avLst/>
              <a:gdLst/>
              <a:ahLst/>
              <a:cxnLst/>
              <a:rect l="l" t="t" r="r" b="b"/>
              <a:pathLst>
                <a:path w="8006" h="15230" extrusionOk="0">
                  <a:moveTo>
                    <a:pt x="8006" y="0"/>
                  </a:moveTo>
                  <a:lnTo>
                    <a:pt x="8006" y="0"/>
                  </a:lnTo>
                  <a:cubicBezTo>
                    <a:pt x="7655" y="182"/>
                    <a:pt x="7309" y="368"/>
                    <a:pt x="6962" y="558"/>
                  </a:cubicBezTo>
                  <a:cubicBezTo>
                    <a:pt x="6616" y="748"/>
                    <a:pt x="6274" y="947"/>
                    <a:pt x="5931" y="1149"/>
                  </a:cubicBezTo>
                  <a:cubicBezTo>
                    <a:pt x="5767" y="1297"/>
                    <a:pt x="5610" y="1449"/>
                    <a:pt x="5450" y="1606"/>
                  </a:cubicBezTo>
                  <a:cubicBezTo>
                    <a:pt x="5167" y="2239"/>
                    <a:pt x="4875" y="2864"/>
                    <a:pt x="4580" y="3490"/>
                  </a:cubicBezTo>
                  <a:cubicBezTo>
                    <a:pt x="4432" y="3802"/>
                    <a:pt x="4284" y="4119"/>
                    <a:pt x="4136" y="4432"/>
                  </a:cubicBezTo>
                  <a:cubicBezTo>
                    <a:pt x="3397" y="5995"/>
                    <a:pt x="2666" y="7562"/>
                    <a:pt x="2036" y="9188"/>
                  </a:cubicBezTo>
                  <a:cubicBezTo>
                    <a:pt x="1268" y="11170"/>
                    <a:pt x="600" y="13189"/>
                    <a:pt x="0" y="15229"/>
                  </a:cubicBezTo>
                  <a:cubicBezTo>
                    <a:pt x="930" y="12944"/>
                    <a:pt x="1986" y="10701"/>
                    <a:pt x="3093" y="8521"/>
                  </a:cubicBezTo>
                  <a:cubicBezTo>
                    <a:pt x="3481" y="7761"/>
                    <a:pt x="3878" y="7009"/>
                    <a:pt x="4284" y="6261"/>
                  </a:cubicBezTo>
                  <a:cubicBezTo>
                    <a:pt x="4689" y="5517"/>
                    <a:pt x="5103" y="4774"/>
                    <a:pt x="5534" y="4043"/>
                  </a:cubicBezTo>
                  <a:cubicBezTo>
                    <a:pt x="6016" y="3211"/>
                    <a:pt x="6493" y="2324"/>
                    <a:pt x="7013" y="1470"/>
                  </a:cubicBezTo>
                  <a:cubicBezTo>
                    <a:pt x="7317" y="963"/>
                    <a:pt x="7646" y="473"/>
                    <a:pt x="8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6"/>
            <p:cNvSpPr/>
            <p:nvPr/>
          </p:nvSpPr>
          <p:spPr>
            <a:xfrm>
              <a:off x="7603590" y="1928331"/>
              <a:ext cx="220495" cy="61537"/>
            </a:xfrm>
            <a:custGeom>
              <a:avLst/>
              <a:gdLst/>
              <a:ahLst/>
              <a:cxnLst/>
              <a:rect l="l" t="t" r="r" b="b"/>
              <a:pathLst>
                <a:path w="14182" h="3958" extrusionOk="0">
                  <a:moveTo>
                    <a:pt x="14182" y="0"/>
                  </a:moveTo>
                  <a:cubicBezTo>
                    <a:pt x="13396" y="131"/>
                    <a:pt x="12627" y="258"/>
                    <a:pt x="11880" y="401"/>
                  </a:cubicBezTo>
                  <a:cubicBezTo>
                    <a:pt x="8530" y="1031"/>
                    <a:pt x="5180" y="1664"/>
                    <a:pt x="1834" y="2298"/>
                  </a:cubicBezTo>
                  <a:cubicBezTo>
                    <a:pt x="1547" y="2535"/>
                    <a:pt x="1247" y="2759"/>
                    <a:pt x="939" y="2974"/>
                  </a:cubicBezTo>
                  <a:cubicBezTo>
                    <a:pt x="634" y="3189"/>
                    <a:pt x="318" y="3396"/>
                    <a:pt x="1" y="3603"/>
                  </a:cubicBezTo>
                  <a:cubicBezTo>
                    <a:pt x="563" y="3650"/>
                    <a:pt x="1129" y="3696"/>
                    <a:pt x="1691" y="3743"/>
                  </a:cubicBezTo>
                  <a:cubicBezTo>
                    <a:pt x="2818" y="3832"/>
                    <a:pt x="3946" y="3908"/>
                    <a:pt x="5070" y="3937"/>
                  </a:cubicBezTo>
                  <a:cubicBezTo>
                    <a:pt x="5481" y="3950"/>
                    <a:pt x="5893" y="3957"/>
                    <a:pt x="6304" y="3957"/>
                  </a:cubicBezTo>
                  <a:cubicBezTo>
                    <a:pt x="6454" y="3957"/>
                    <a:pt x="6605" y="3956"/>
                    <a:pt x="6756" y="3954"/>
                  </a:cubicBezTo>
                  <a:cubicBezTo>
                    <a:pt x="9713" y="3912"/>
                    <a:pt x="12932" y="2932"/>
                    <a:pt x="14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6"/>
            <p:cNvSpPr/>
            <p:nvPr/>
          </p:nvSpPr>
          <p:spPr>
            <a:xfrm>
              <a:off x="7775281" y="1714739"/>
              <a:ext cx="149831" cy="81142"/>
            </a:xfrm>
            <a:custGeom>
              <a:avLst/>
              <a:gdLst/>
              <a:ahLst/>
              <a:cxnLst/>
              <a:rect l="l" t="t" r="r" b="b"/>
              <a:pathLst>
                <a:path w="9637" h="5219" extrusionOk="0">
                  <a:moveTo>
                    <a:pt x="6873" y="0"/>
                  </a:moveTo>
                  <a:lnTo>
                    <a:pt x="5754" y="38"/>
                  </a:lnTo>
                  <a:cubicBezTo>
                    <a:pt x="5002" y="64"/>
                    <a:pt x="4229" y="136"/>
                    <a:pt x="3464" y="144"/>
                  </a:cubicBezTo>
                  <a:cubicBezTo>
                    <a:pt x="3207" y="144"/>
                    <a:pt x="2953" y="144"/>
                    <a:pt x="2704" y="127"/>
                  </a:cubicBezTo>
                  <a:cubicBezTo>
                    <a:pt x="2252" y="1048"/>
                    <a:pt x="1724" y="1927"/>
                    <a:pt x="1120" y="2755"/>
                  </a:cubicBezTo>
                  <a:cubicBezTo>
                    <a:pt x="921" y="3029"/>
                    <a:pt x="714" y="3300"/>
                    <a:pt x="499" y="3566"/>
                  </a:cubicBezTo>
                  <a:cubicBezTo>
                    <a:pt x="334" y="3764"/>
                    <a:pt x="165" y="3963"/>
                    <a:pt x="0" y="4161"/>
                  </a:cubicBezTo>
                  <a:cubicBezTo>
                    <a:pt x="1424" y="4550"/>
                    <a:pt x="2771" y="5006"/>
                    <a:pt x="4258" y="5146"/>
                  </a:cubicBezTo>
                  <a:cubicBezTo>
                    <a:pt x="4643" y="5184"/>
                    <a:pt x="5027" y="5205"/>
                    <a:pt x="5412" y="5213"/>
                  </a:cubicBezTo>
                  <a:cubicBezTo>
                    <a:pt x="5547" y="5217"/>
                    <a:pt x="5683" y="5218"/>
                    <a:pt x="5818" y="5218"/>
                  </a:cubicBezTo>
                  <a:cubicBezTo>
                    <a:pt x="6843" y="5218"/>
                    <a:pt x="7864" y="5120"/>
                    <a:pt x="8871" y="4922"/>
                  </a:cubicBezTo>
                  <a:cubicBezTo>
                    <a:pt x="9074" y="4880"/>
                    <a:pt x="9285" y="4833"/>
                    <a:pt x="9497" y="4787"/>
                  </a:cubicBezTo>
                  <a:cubicBezTo>
                    <a:pt x="9484" y="4732"/>
                    <a:pt x="9501" y="4673"/>
                    <a:pt x="9539" y="4630"/>
                  </a:cubicBezTo>
                  <a:cubicBezTo>
                    <a:pt x="9543" y="4297"/>
                    <a:pt x="9581" y="3980"/>
                    <a:pt x="9602" y="3667"/>
                  </a:cubicBezTo>
                  <a:cubicBezTo>
                    <a:pt x="9636" y="3355"/>
                    <a:pt x="9628" y="3038"/>
                    <a:pt x="9581" y="2725"/>
                  </a:cubicBezTo>
                  <a:cubicBezTo>
                    <a:pt x="9539" y="2497"/>
                    <a:pt x="9471" y="2273"/>
                    <a:pt x="9370" y="2062"/>
                  </a:cubicBezTo>
                  <a:cubicBezTo>
                    <a:pt x="9256" y="1813"/>
                    <a:pt x="9108" y="1580"/>
                    <a:pt x="8935" y="1369"/>
                  </a:cubicBezTo>
                  <a:cubicBezTo>
                    <a:pt x="8850" y="1268"/>
                    <a:pt x="8762" y="1171"/>
                    <a:pt x="8664" y="1078"/>
                  </a:cubicBezTo>
                  <a:cubicBezTo>
                    <a:pt x="8474" y="896"/>
                    <a:pt x="8263" y="731"/>
                    <a:pt x="8039" y="592"/>
                  </a:cubicBezTo>
                  <a:cubicBezTo>
                    <a:pt x="7697" y="376"/>
                    <a:pt x="7334" y="199"/>
                    <a:pt x="6954" y="55"/>
                  </a:cubicBezTo>
                  <a:cubicBezTo>
                    <a:pt x="6945" y="55"/>
                    <a:pt x="6941" y="51"/>
                    <a:pt x="6932" y="47"/>
                  </a:cubicBezTo>
                  <a:lnTo>
                    <a:pt x="6932" y="43"/>
                  </a:lnTo>
                  <a:cubicBezTo>
                    <a:pt x="6924" y="38"/>
                    <a:pt x="6911" y="30"/>
                    <a:pt x="6903" y="22"/>
                  </a:cubicBezTo>
                  <a:cubicBezTo>
                    <a:pt x="6890" y="17"/>
                    <a:pt x="6882" y="9"/>
                    <a:pt x="68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6"/>
            <p:cNvSpPr/>
            <p:nvPr/>
          </p:nvSpPr>
          <p:spPr>
            <a:xfrm>
              <a:off x="7818690" y="1610648"/>
              <a:ext cx="69435" cy="103313"/>
            </a:xfrm>
            <a:custGeom>
              <a:avLst/>
              <a:gdLst/>
              <a:ahLst/>
              <a:cxnLst/>
              <a:rect l="l" t="t" r="r" b="b"/>
              <a:pathLst>
                <a:path w="4466" h="6645" extrusionOk="0">
                  <a:moveTo>
                    <a:pt x="1307" y="1"/>
                  </a:moveTo>
                  <a:cubicBezTo>
                    <a:pt x="1211" y="1"/>
                    <a:pt x="1117" y="32"/>
                    <a:pt x="1010" y="59"/>
                  </a:cubicBezTo>
                  <a:cubicBezTo>
                    <a:pt x="1014" y="59"/>
                    <a:pt x="1019" y="59"/>
                    <a:pt x="1023" y="63"/>
                  </a:cubicBezTo>
                  <a:cubicBezTo>
                    <a:pt x="1268" y="219"/>
                    <a:pt x="1399" y="469"/>
                    <a:pt x="1454" y="760"/>
                  </a:cubicBezTo>
                  <a:cubicBezTo>
                    <a:pt x="1475" y="883"/>
                    <a:pt x="1488" y="1005"/>
                    <a:pt x="1492" y="1128"/>
                  </a:cubicBezTo>
                  <a:lnTo>
                    <a:pt x="1492" y="1318"/>
                  </a:lnTo>
                  <a:cubicBezTo>
                    <a:pt x="1488" y="1449"/>
                    <a:pt x="1475" y="1580"/>
                    <a:pt x="1458" y="1706"/>
                  </a:cubicBezTo>
                  <a:cubicBezTo>
                    <a:pt x="1441" y="1833"/>
                    <a:pt x="1420" y="1960"/>
                    <a:pt x="1399" y="2082"/>
                  </a:cubicBezTo>
                  <a:cubicBezTo>
                    <a:pt x="1378" y="2201"/>
                    <a:pt x="1352" y="2315"/>
                    <a:pt x="1331" y="2420"/>
                  </a:cubicBezTo>
                  <a:cubicBezTo>
                    <a:pt x="1310" y="2530"/>
                    <a:pt x="1289" y="2627"/>
                    <a:pt x="1276" y="2712"/>
                  </a:cubicBezTo>
                  <a:cubicBezTo>
                    <a:pt x="1238" y="2923"/>
                    <a:pt x="1183" y="3134"/>
                    <a:pt x="1137" y="3345"/>
                  </a:cubicBezTo>
                  <a:cubicBezTo>
                    <a:pt x="879" y="4482"/>
                    <a:pt x="499" y="5589"/>
                    <a:pt x="1" y="6645"/>
                  </a:cubicBezTo>
                  <a:cubicBezTo>
                    <a:pt x="1319" y="6472"/>
                    <a:pt x="2708" y="6510"/>
                    <a:pt x="4043" y="6476"/>
                  </a:cubicBezTo>
                  <a:cubicBezTo>
                    <a:pt x="4128" y="6112"/>
                    <a:pt x="4217" y="5766"/>
                    <a:pt x="4284" y="5424"/>
                  </a:cubicBezTo>
                  <a:cubicBezTo>
                    <a:pt x="4322" y="5255"/>
                    <a:pt x="4352" y="5086"/>
                    <a:pt x="4377" y="4921"/>
                  </a:cubicBezTo>
                  <a:cubicBezTo>
                    <a:pt x="4449" y="4507"/>
                    <a:pt x="4466" y="4089"/>
                    <a:pt x="4424" y="3671"/>
                  </a:cubicBezTo>
                  <a:cubicBezTo>
                    <a:pt x="4377" y="3219"/>
                    <a:pt x="4250" y="2784"/>
                    <a:pt x="4048" y="2378"/>
                  </a:cubicBezTo>
                  <a:cubicBezTo>
                    <a:pt x="3786" y="1854"/>
                    <a:pt x="3414" y="1398"/>
                    <a:pt x="2962" y="1026"/>
                  </a:cubicBezTo>
                  <a:cubicBezTo>
                    <a:pt x="2523" y="659"/>
                    <a:pt x="1995" y="266"/>
                    <a:pt x="1466" y="34"/>
                  </a:cubicBezTo>
                  <a:cubicBezTo>
                    <a:pt x="1411" y="10"/>
                    <a:pt x="1359" y="1"/>
                    <a:pt x="1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6"/>
            <p:cNvSpPr/>
            <p:nvPr/>
          </p:nvSpPr>
          <p:spPr>
            <a:xfrm>
              <a:off x="7291629" y="2043522"/>
              <a:ext cx="172608" cy="344128"/>
            </a:xfrm>
            <a:custGeom>
              <a:avLst/>
              <a:gdLst/>
              <a:ahLst/>
              <a:cxnLst/>
              <a:rect l="l" t="t" r="r" b="b"/>
              <a:pathLst>
                <a:path w="11102" h="22134" extrusionOk="0">
                  <a:moveTo>
                    <a:pt x="11102" y="1"/>
                  </a:moveTo>
                  <a:lnTo>
                    <a:pt x="11009" y="106"/>
                  </a:lnTo>
                  <a:cubicBezTo>
                    <a:pt x="10679" y="482"/>
                    <a:pt x="10346" y="858"/>
                    <a:pt x="10012" y="1230"/>
                  </a:cubicBezTo>
                  <a:cubicBezTo>
                    <a:pt x="9779" y="1488"/>
                    <a:pt x="9543" y="1750"/>
                    <a:pt x="9302" y="2003"/>
                  </a:cubicBezTo>
                  <a:cubicBezTo>
                    <a:pt x="8897" y="2442"/>
                    <a:pt x="8483" y="2873"/>
                    <a:pt x="8060" y="3296"/>
                  </a:cubicBezTo>
                  <a:cubicBezTo>
                    <a:pt x="7849" y="3507"/>
                    <a:pt x="7633" y="3718"/>
                    <a:pt x="7418" y="3925"/>
                  </a:cubicBezTo>
                  <a:cubicBezTo>
                    <a:pt x="7059" y="4263"/>
                    <a:pt x="6696" y="4597"/>
                    <a:pt x="6324" y="4922"/>
                  </a:cubicBezTo>
                  <a:cubicBezTo>
                    <a:pt x="6244" y="4990"/>
                    <a:pt x="6163" y="5061"/>
                    <a:pt x="6087" y="5133"/>
                  </a:cubicBezTo>
                  <a:cubicBezTo>
                    <a:pt x="5935" y="5264"/>
                    <a:pt x="5775" y="5387"/>
                    <a:pt x="5623" y="5513"/>
                  </a:cubicBezTo>
                  <a:cubicBezTo>
                    <a:pt x="5297" y="5982"/>
                    <a:pt x="4985" y="6464"/>
                    <a:pt x="4685" y="6954"/>
                  </a:cubicBezTo>
                  <a:cubicBezTo>
                    <a:pt x="4389" y="7444"/>
                    <a:pt x="4106" y="7947"/>
                    <a:pt x="3840" y="8462"/>
                  </a:cubicBezTo>
                  <a:cubicBezTo>
                    <a:pt x="3718" y="8699"/>
                    <a:pt x="3603" y="8935"/>
                    <a:pt x="3489" y="9176"/>
                  </a:cubicBezTo>
                  <a:cubicBezTo>
                    <a:pt x="3625" y="9248"/>
                    <a:pt x="3722" y="9383"/>
                    <a:pt x="3798" y="9556"/>
                  </a:cubicBezTo>
                  <a:cubicBezTo>
                    <a:pt x="3874" y="9755"/>
                    <a:pt x="3925" y="9962"/>
                    <a:pt x="3946" y="10173"/>
                  </a:cubicBezTo>
                  <a:cubicBezTo>
                    <a:pt x="3967" y="10325"/>
                    <a:pt x="3975" y="10490"/>
                    <a:pt x="3979" y="10646"/>
                  </a:cubicBezTo>
                  <a:lnTo>
                    <a:pt x="3979" y="10891"/>
                  </a:lnTo>
                  <a:cubicBezTo>
                    <a:pt x="3975" y="11052"/>
                    <a:pt x="3967" y="11212"/>
                    <a:pt x="3954" y="11360"/>
                  </a:cubicBezTo>
                  <a:cubicBezTo>
                    <a:pt x="3941" y="11512"/>
                    <a:pt x="3929" y="11651"/>
                    <a:pt x="3912" y="11778"/>
                  </a:cubicBezTo>
                  <a:cubicBezTo>
                    <a:pt x="3891" y="11926"/>
                    <a:pt x="3865" y="12070"/>
                    <a:pt x="3832" y="12213"/>
                  </a:cubicBezTo>
                  <a:cubicBezTo>
                    <a:pt x="3696" y="12720"/>
                    <a:pt x="3481" y="13202"/>
                    <a:pt x="3198" y="13641"/>
                  </a:cubicBezTo>
                  <a:cubicBezTo>
                    <a:pt x="3008" y="13928"/>
                    <a:pt x="2792" y="14195"/>
                    <a:pt x="2547" y="14440"/>
                  </a:cubicBezTo>
                  <a:cubicBezTo>
                    <a:pt x="2302" y="14680"/>
                    <a:pt x="2028" y="14896"/>
                    <a:pt x="1736" y="15082"/>
                  </a:cubicBezTo>
                  <a:cubicBezTo>
                    <a:pt x="1588" y="15175"/>
                    <a:pt x="1436" y="15259"/>
                    <a:pt x="1280" y="15335"/>
                  </a:cubicBezTo>
                  <a:cubicBezTo>
                    <a:pt x="1153" y="15808"/>
                    <a:pt x="1031" y="16281"/>
                    <a:pt x="921" y="16754"/>
                  </a:cubicBezTo>
                  <a:cubicBezTo>
                    <a:pt x="575" y="18182"/>
                    <a:pt x="279" y="19619"/>
                    <a:pt x="0" y="21055"/>
                  </a:cubicBezTo>
                  <a:cubicBezTo>
                    <a:pt x="42" y="21139"/>
                    <a:pt x="93" y="21224"/>
                    <a:pt x="148" y="21304"/>
                  </a:cubicBezTo>
                  <a:cubicBezTo>
                    <a:pt x="423" y="21727"/>
                    <a:pt x="866" y="22010"/>
                    <a:pt x="1365" y="22090"/>
                  </a:cubicBezTo>
                  <a:cubicBezTo>
                    <a:pt x="1541" y="22119"/>
                    <a:pt x="1721" y="22134"/>
                    <a:pt x="1900" y="22134"/>
                  </a:cubicBezTo>
                  <a:cubicBezTo>
                    <a:pt x="2060" y="22134"/>
                    <a:pt x="2220" y="22122"/>
                    <a:pt x="2378" y="22098"/>
                  </a:cubicBezTo>
                  <a:cubicBezTo>
                    <a:pt x="2552" y="22077"/>
                    <a:pt x="2729" y="22048"/>
                    <a:pt x="2906" y="22005"/>
                  </a:cubicBezTo>
                  <a:cubicBezTo>
                    <a:pt x="3168" y="21946"/>
                    <a:pt x="3430" y="21870"/>
                    <a:pt x="3684" y="21794"/>
                  </a:cubicBezTo>
                  <a:cubicBezTo>
                    <a:pt x="4499" y="18457"/>
                    <a:pt x="5479" y="15153"/>
                    <a:pt x="6544" y="11896"/>
                  </a:cubicBezTo>
                  <a:cubicBezTo>
                    <a:pt x="7633" y="8563"/>
                    <a:pt x="8833" y="5247"/>
                    <a:pt x="10210" y="2020"/>
                  </a:cubicBezTo>
                  <a:cubicBezTo>
                    <a:pt x="10502" y="1344"/>
                    <a:pt x="10793" y="668"/>
                    <a:pt x="11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6"/>
            <p:cNvSpPr/>
            <p:nvPr/>
          </p:nvSpPr>
          <p:spPr>
            <a:xfrm>
              <a:off x="7435661" y="2027493"/>
              <a:ext cx="68051" cy="317309"/>
            </a:xfrm>
            <a:custGeom>
              <a:avLst/>
              <a:gdLst/>
              <a:ahLst/>
              <a:cxnLst/>
              <a:rect l="l" t="t" r="r" b="b"/>
              <a:pathLst>
                <a:path w="4377" h="20409" extrusionOk="0">
                  <a:moveTo>
                    <a:pt x="2733" y="1"/>
                  </a:moveTo>
                  <a:cubicBezTo>
                    <a:pt x="2590" y="170"/>
                    <a:pt x="2442" y="339"/>
                    <a:pt x="2294" y="508"/>
                  </a:cubicBezTo>
                  <a:cubicBezTo>
                    <a:pt x="2349" y="1420"/>
                    <a:pt x="2378" y="2341"/>
                    <a:pt x="2383" y="3258"/>
                  </a:cubicBezTo>
                  <a:cubicBezTo>
                    <a:pt x="2387" y="4639"/>
                    <a:pt x="2340" y="6016"/>
                    <a:pt x="2243" y="7394"/>
                  </a:cubicBezTo>
                  <a:cubicBezTo>
                    <a:pt x="2176" y="8310"/>
                    <a:pt x="2095" y="9227"/>
                    <a:pt x="1990" y="10139"/>
                  </a:cubicBezTo>
                  <a:cubicBezTo>
                    <a:pt x="1939" y="10596"/>
                    <a:pt x="1880" y="11052"/>
                    <a:pt x="1821" y="11504"/>
                  </a:cubicBezTo>
                  <a:cubicBezTo>
                    <a:pt x="1555" y="13451"/>
                    <a:pt x="1200" y="15382"/>
                    <a:pt x="765" y="17295"/>
                  </a:cubicBezTo>
                  <a:cubicBezTo>
                    <a:pt x="646" y="17807"/>
                    <a:pt x="524" y="18330"/>
                    <a:pt x="401" y="18850"/>
                  </a:cubicBezTo>
                  <a:cubicBezTo>
                    <a:pt x="275" y="19370"/>
                    <a:pt x="144" y="19893"/>
                    <a:pt x="0" y="20409"/>
                  </a:cubicBezTo>
                  <a:cubicBezTo>
                    <a:pt x="1179" y="18069"/>
                    <a:pt x="1910" y="15407"/>
                    <a:pt x="2628" y="12965"/>
                  </a:cubicBezTo>
                  <a:cubicBezTo>
                    <a:pt x="2856" y="12201"/>
                    <a:pt x="3063" y="11432"/>
                    <a:pt x="3257" y="10663"/>
                  </a:cubicBezTo>
                  <a:cubicBezTo>
                    <a:pt x="3447" y="9894"/>
                    <a:pt x="3620" y="9117"/>
                    <a:pt x="3768" y="8340"/>
                  </a:cubicBezTo>
                  <a:cubicBezTo>
                    <a:pt x="4077" y="6781"/>
                    <a:pt x="4279" y="5205"/>
                    <a:pt x="4377" y="3617"/>
                  </a:cubicBezTo>
                  <a:cubicBezTo>
                    <a:pt x="3912" y="2379"/>
                    <a:pt x="3333" y="1184"/>
                    <a:pt x="2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6"/>
            <p:cNvSpPr/>
            <p:nvPr/>
          </p:nvSpPr>
          <p:spPr>
            <a:xfrm>
              <a:off x="7354348" y="2037085"/>
              <a:ext cx="115798" cy="350052"/>
            </a:xfrm>
            <a:custGeom>
              <a:avLst/>
              <a:gdLst/>
              <a:ahLst/>
              <a:cxnLst/>
              <a:rect l="l" t="t" r="r" b="b"/>
              <a:pathLst>
                <a:path w="7448" h="22515" extrusionOk="0">
                  <a:moveTo>
                    <a:pt x="767" y="21036"/>
                  </a:moveTo>
                  <a:cubicBezTo>
                    <a:pt x="792" y="21036"/>
                    <a:pt x="817" y="21038"/>
                    <a:pt x="841" y="21042"/>
                  </a:cubicBezTo>
                  <a:cubicBezTo>
                    <a:pt x="1158" y="21089"/>
                    <a:pt x="1276" y="21431"/>
                    <a:pt x="1145" y="21701"/>
                  </a:cubicBezTo>
                  <a:cubicBezTo>
                    <a:pt x="1064" y="21871"/>
                    <a:pt x="897" y="21981"/>
                    <a:pt x="729" y="21981"/>
                  </a:cubicBezTo>
                  <a:cubicBezTo>
                    <a:pt x="634" y="21981"/>
                    <a:pt x="538" y="21945"/>
                    <a:pt x="457" y="21866"/>
                  </a:cubicBezTo>
                  <a:cubicBezTo>
                    <a:pt x="372" y="21781"/>
                    <a:pt x="317" y="21667"/>
                    <a:pt x="309" y="21549"/>
                  </a:cubicBezTo>
                  <a:cubicBezTo>
                    <a:pt x="275" y="21541"/>
                    <a:pt x="250" y="21511"/>
                    <a:pt x="250" y="21477"/>
                  </a:cubicBezTo>
                  <a:cubicBezTo>
                    <a:pt x="234" y="21217"/>
                    <a:pt x="521" y="21036"/>
                    <a:pt x="767" y="21036"/>
                  </a:cubicBezTo>
                  <a:close/>
                  <a:moveTo>
                    <a:pt x="7435" y="1"/>
                  </a:moveTo>
                  <a:lnTo>
                    <a:pt x="7435" y="1"/>
                  </a:lnTo>
                  <a:cubicBezTo>
                    <a:pt x="7406" y="30"/>
                    <a:pt x="7380" y="56"/>
                    <a:pt x="7355" y="85"/>
                  </a:cubicBezTo>
                  <a:cubicBezTo>
                    <a:pt x="6552" y="2079"/>
                    <a:pt x="5754" y="4073"/>
                    <a:pt x="4994" y="6080"/>
                  </a:cubicBezTo>
                  <a:cubicBezTo>
                    <a:pt x="4233" y="8086"/>
                    <a:pt x="3502" y="10105"/>
                    <a:pt x="2826" y="12150"/>
                  </a:cubicBezTo>
                  <a:cubicBezTo>
                    <a:pt x="1889" y="15001"/>
                    <a:pt x="1078" y="17878"/>
                    <a:pt x="326" y="20776"/>
                  </a:cubicBezTo>
                  <a:cubicBezTo>
                    <a:pt x="220" y="21194"/>
                    <a:pt x="106" y="21604"/>
                    <a:pt x="0" y="22022"/>
                  </a:cubicBezTo>
                  <a:cubicBezTo>
                    <a:pt x="9" y="22031"/>
                    <a:pt x="17" y="22039"/>
                    <a:pt x="30" y="22048"/>
                  </a:cubicBezTo>
                  <a:cubicBezTo>
                    <a:pt x="38" y="22056"/>
                    <a:pt x="47" y="22065"/>
                    <a:pt x="55" y="22073"/>
                  </a:cubicBezTo>
                  <a:cubicBezTo>
                    <a:pt x="76" y="22073"/>
                    <a:pt x="102" y="22081"/>
                    <a:pt x="123" y="22094"/>
                  </a:cubicBezTo>
                  <a:cubicBezTo>
                    <a:pt x="140" y="22111"/>
                    <a:pt x="152" y="22128"/>
                    <a:pt x="157" y="22153"/>
                  </a:cubicBezTo>
                  <a:cubicBezTo>
                    <a:pt x="203" y="22179"/>
                    <a:pt x="250" y="22204"/>
                    <a:pt x="300" y="22225"/>
                  </a:cubicBezTo>
                  <a:cubicBezTo>
                    <a:pt x="461" y="22297"/>
                    <a:pt x="634" y="22356"/>
                    <a:pt x="807" y="22402"/>
                  </a:cubicBezTo>
                  <a:cubicBezTo>
                    <a:pt x="972" y="22445"/>
                    <a:pt x="1137" y="22483"/>
                    <a:pt x="1310" y="22504"/>
                  </a:cubicBezTo>
                  <a:cubicBezTo>
                    <a:pt x="1391" y="22511"/>
                    <a:pt x="1473" y="22515"/>
                    <a:pt x="1554" y="22515"/>
                  </a:cubicBezTo>
                  <a:cubicBezTo>
                    <a:pt x="1659" y="22515"/>
                    <a:pt x="1763" y="22509"/>
                    <a:pt x="1868" y="22500"/>
                  </a:cubicBezTo>
                  <a:lnTo>
                    <a:pt x="1897" y="22500"/>
                  </a:lnTo>
                  <a:cubicBezTo>
                    <a:pt x="2091" y="22483"/>
                    <a:pt x="2281" y="22445"/>
                    <a:pt x="2472" y="22394"/>
                  </a:cubicBezTo>
                  <a:cubicBezTo>
                    <a:pt x="2940" y="22272"/>
                    <a:pt x="3380" y="22048"/>
                    <a:pt x="3756" y="21735"/>
                  </a:cubicBezTo>
                  <a:cubicBezTo>
                    <a:pt x="4233" y="21359"/>
                    <a:pt x="4596" y="20941"/>
                    <a:pt x="4761" y="20349"/>
                  </a:cubicBezTo>
                  <a:cubicBezTo>
                    <a:pt x="4977" y="19576"/>
                    <a:pt x="5205" y="18803"/>
                    <a:pt x="5416" y="18030"/>
                  </a:cubicBezTo>
                  <a:cubicBezTo>
                    <a:pt x="5572" y="17477"/>
                    <a:pt x="5720" y="16928"/>
                    <a:pt x="5847" y="16374"/>
                  </a:cubicBezTo>
                  <a:cubicBezTo>
                    <a:pt x="5944" y="15931"/>
                    <a:pt x="6041" y="15483"/>
                    <a:pt x="6134" y="15035"/>
                  </a:cubicBezTo>
                  <a:cubicBezTo>
                    <a:pt x="6404" y="13692"/>
                    <a:pt x="6637" y="12344"/>
                    <a:pt x="6823" y="10988"/>
                  </a:cubicBezTo>
                  <a:cubicBezTo>
                    <a:pt x="6886" y="10532"/>
                    <a:pt x="6941" y="10076"/>
                    <a:pt x="6996" y="9620"/>
                  </a:cubicBezTo>
                  <a:cubicBezTo>
                    <a:pt x="7101" y="8707"/>
                    <a:pt x="7186" y="7790"/>
                    <a:pt x="7249" y="6874"/>
                  </a:cubicBezTo>
                  <a:cubicBezTo>
                    <a:pt x="7313" y="5961"/>
                    <a:pt x="7359" y="5045"/>
                    <a:pt x="7389" y="4128"/>
                  </a:cubicBezTo>
                  <a:cubicBezTo>
                    <a:pt x="7435" y="2755"/>
                    <a:pt x="7448" y="1378"/>
                    <a:pt x="74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6"/>
            <p:cNvSpPr/>
            <p:nvPr/>
          </p:nvSpPr>
          <p:spPr>
            <a:xfrm>
              <a:off x="7199744" y="2153474"/>
              <a:ext cx="146084" cy="204387"/>
            </a:xfrm>
            <a:custGeom>
              <a:avLst/>
              <a:gdLst/>
              <a:ahLst/>
              <a:cxnLst/>
              <a:rect l="l" t="t" r="r" b="b"/>
              <a:pathLst>
                <a:path w="9396" h="13146" extrusionOk="0">
                  <a:moveTo>
                    <a:pt x="9395" y="0"/>
                  </a:moveTo>
                  <a:cubicBezTo>
                    <a:pt x="9040" y="228"/>
                    <a:pt x="8681" y="444"/>
                    <a:pt x="8314" y="647"/>
                  </a:cubicBezTo>
                  <a:cubicBezTo>
                    <a:pt x="7760" y="951"/>
                    <a:pt x="7203" y="1255"/>
                    <a:pt x="6607" y="1483"/>
                  </a:cubicBezTo>
                  <a:cubicBezTo>
                    <a:pt x="6269" y="1614"/>
                    <a:pt x="5906" y="1677"/>
                    <a:pt x="5559" y="1791"/>
                  </a:cubicBezTo>
                  <a:cubicBezTo>
                    <a:pt x="5192" y="1910"/>
                    <a:pt x="4829" y="2045"/>
                    <a:pt x="4440" y="2083"/>
                  </a:cubicBezTo>
                  <a:cubicBezTo>
                    <a:pt x="4326" y="2091"/>
                    <a:pt x="4208" y="2108"/>
                    <a:pt x="4094" y="2129"/>
                  </a:cubicBezTo>
                  <a:cubicBezTo>
                    <a:pt x="3836" y="2201"/>
                    <a:pt x="3680" y="2446"/>
                    <a:pt x="3540" y="2657"/>
                  </a:cubicBezTo>
                  <a:cubicBezTo>
                    <a:pt x="3468" y="2763"/>
                    <a:pt x="3375" y="2860"/>
                    <a:pt x="3299" y="2966"/>
                  </a:cubicBezTo>
                  <a:cubicBezTo>
                    <a:pt x="3076" y="3261"/>
                    <a:pt x="2856" y="3561"/>
                    <a:pt x="2649" y="3866"/>
                  </a:cubicBezTo>
                  <a:cubicBezTo>
                    <a:pt x="1859" y="5040"/>
                    <a:pt x="1183" y="6290"/>
                    <a:pt x="634" y="7596"/>
                  </a:cubicBezTo>
                  <a:cubicBezTo>
                    <a:pt x="469" y="7976"/>
                    <a:pt x="325" y="8369"/>
                    <a:pt x="211" y="8770"/>
                  </a:cubicBezTo>
                  <a:cubicBezTo>
                    <a:pt x="97" y="9167"/>
                    <a:pt x="26" y="9573"/>
                    <a:pt x="0" y="9987"/>
                  </a:cubicBezTo>
                  <a:cubicBezTo>
                    <a:pt x="292" y="10418"/>
                    <a:pt x="558" y="10870"/>
                    <a:pt x="786" y="11338"/>
                  </a:cubicBezTo>
                  <a:cubicBezTo>
                    <a:pt x="904" y="11571"/>
                    <a:pt x="1018" y="11812"/>
                    <a:pt x="1132" y="12048"/>
                  </a:cubicBezTo>
                  <a:cubicBezTo>
                    <a:pt x="1246" y="12280"/>
                    <a:pt x="1360" y="12517"/>
                    <a:pt x="1470" y="12749"/>
                  </a:cubicBezTo>
                  <a:cubicBezTo>
                    <a:pt x="1732" y="12885"/>
                    <a:pt x="2007" y="12986"/>
                    <a:pt x="2294" y="13049"/>
                  </a:cubicBezTo>
                  <a:cubicBezTo>
                    <a:pt x="2438" y="13083"/>
                    <a:pt x="2585" y="13108"/>
                    <a:pt x="2733" y="13121"/>
                  </a:cubicBezTo>
                  <a:cubicBezTo>
                    <a:pt x="2875" y="13137"/>
                    <a:pt x="3018" y="13145"/>
                    <a:pt x="3160" y="13145"/>
                  </a:cubicBezTo>
                  <a:cubicBezTo>
                    <a:pt x="3765" y="13145"/>
                    <a:pt x="4364" y="13000"/>
                    <a:pt x="4905" y="12720"/>
                  </a:cubicBezTo>
                  <a:lnTo>
                    <a:pt x="4905" y="12720"/>
                  </a:lnTo>
                  <a:cubicBezTo>
                    <a:pt x="4900" y="12749"/>
                    <a:pt x="4892" y="12779"/>
                    <a:pt x="4884" y="12809"/>
                  </a:cubicBezTo>
                  <a:cubicBezTo>
                    <a:pt x="4934" y="12749"/>
                    <a:pt x="4989" y="12686"/>
                    <a:pt x="5044" y="12635"/>
                  </a:cubicBezTo>
                  <a:cubicBezTo>
                    <a:pt x="5129" y="12251"/>
                    <a:pt x="5221" y="11871"/>
                    <a:pt x="5319" y="11495"/>
                  </a:cubicBezTo>
                  <a:cubicBezTo>
                    <a:pt x="5614" y="10354"/>
                    <a:pt x="5957" y="9230"/>
                    <a:pt x="6358" y="8124"/>
                  </a:cubicBezTo>
                  <a:cubicBezTo>
                    <a:pt x="6303" y="8119"/>
                    <a:pt x="6252" y="8111"/>
                    <a:pt x="6202" y="8098"/>
                  </a:cubicBezTo>
                  <a:cubicBezTo>
                    <a:pt x="6100" y="8069"/>
                    <a:pt x="6007" y="8027"/>
                    <a:pt x="5923" y="7963"/>
                  </a:cubicBezTo>
                  <a:cubicBezTo>
                    <a:pt x="5880" y="7934"/>
                    <a:pt x="5838" y="7900"/>
                    <a:pt x="5800" y="7862"/>
                  </a:cubicBezTo>
                  <a:cubicBezTo>
                    <a:pt x="5724" y="7786"/>
                    <a:pt x="5657" y="7701"/>
                    <a:pt x="5602" y="7608"/>
                  </a:cubicBezTo>
                  <a:cubicBezTo>
                    <a:pt x="5547" y="7515"/>
                    <a:pt x="5505" y="7414"/>
                    <a:pt x="5479" y="7308"/>
                  </a:cubicBezTo>
                  <a:cubicBezTo>
                    <a:pt x="5450" y="7207"/>
                    <a:pt x="5428" y="7101"/>
                    <a:pt x="5420" y="6996"/>
                  </a:cubicBezTo>
                  <a:cubicBezTo>
                    <a:pt x="5407" y="6835"/>
                    <a:pt x="5412" y="6679"/>
                    <a:pt x="5428" y="6518"/>
                  </a:cubicBezTo>
                  <a:cubicBezTo>
                    <a:pt x="5445" y="6358"/>
                    <a:pt x="5467" y="6197"/>
                    <a:pt x="5492" y="6041"/>
                  </a:cubicBezTo>
                  <a:cubicBezTo>
                    <a:pt x="5597" y="5369"/>
                    <a:pt x="5754" y="4664"/>
                    <a:pt x="6016" y="4026"/>
                  </a:cubicBezTo>
                  <a:cubicBezTo>
                    <a:pt x="6087" y="3844"/>
                    <a:pt x="6168" y="3667"/>
                    <a:pt x="6261" y="3498"/>
                  </a:cubicBezTo>
                  <a:cubicBezTo>
                    <a:pt x="6354" y="3329"/>
                    <a:pt x="6455" y="3168"/>
                    <a:pt x="6569" y="3016"/>
                  </a:cubicBezTo>
                  <a:cubicBezTo>
                    <a:pt x="6679" y="2869"/>
                    <a:pt x="6801" y="2729"/>
                    <a:pt x="6937" y="2598"/>
                  </a:cubicBezTo>
                  <a:cubicBezTo>
                    <a:pt x="7076" y="2471"/>
                    <a:pt x="7224" y="2357"/>
                    <a:pt x="7384" y="2260"/>
                  </a:cubicBezTo>
                  <a:cubicBezTo>
                    <a:pt x="7465" y="2210"/>
                    <a:pt x="7549" y="2163"/>
                    <a:pt x="7634" y="2125"/>
                  </a:cubicBezTo>
                  <a:cubicBezTo>
                    <a:pt x="7917" y="1990"/>
                    <a:pt x="8233" y="1905"/>
                    <a:pt x="8466" y="1690"/>
                  </a:cubicBezTo>
                  <a:cubicBezTo>
                    <a:pt x="8550" y="1605"/>
                    <a:pt x="8626" y="1513"/>
                    <a:pt x="8685" y="1407"/>
                  </a:cubicBezTo>
                  <a:cubicBezTo>
                    <a:pt x="8749" y="1306"/>
                    <a:pt x="8804" y="1196"/>
                    <a:pt x="8854" y="1086"/>
                  </a:cubicBezTo>
                  <a:cubicBezTo>
                    <a:pt x="8939" y="908"/>
                    <a:pt x="9032" y="731"/>
                    <a:pt x="9125" y="549"/>
                  </a:cubicBezTo>
                  <a:cubicBezTo>
                    <a:pt x="9218" y="368"/>
                    <a:pt x="9311" y="186"/>
                    <a:pt x="93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6"/>
            <p:cNvSpPr/>
            <p:nvPr/>
          </p:nvSpPr>
          <p:spPr>
            <a:xfrm>
              <a:off x="7105619" y="2021398"/>
              <a:ext cx="145229" cy="66901"/>
            </a:xfrm>
            <a:custGeom>
              <a:avLst/>
              <a:gdLst/>
              <a:ahLst/>
              <a:cxnLst/>
              <a:rect l="l" t="t" r="r" b="b"/>
              <a:pathLst>
                <a:path w="9341" h="4303" extrusionOk="0">
                  <a:moveTo>
                    <a:pt x="5965" y="0"/>
                  </a:moveTo>
                  <a:cubicBezTo>
                    <a:pt x="5670" y="38"/>
                    <a:pt x="5374" y="76"/>
                    <a:pt x="5074" y="110"/>
                  </a:cubicBezTo>
                  <a:cubicBezTo>
                    <a:pt x="4774" y="148"/>
                    <a:pt x="4474" y="182"/>
                    <a:pt x="4174" y="215"/>
                  </a:cubicBezTo>
                  <a:cubicBezTo>
                    <a:pt x="3570" y="279"/>
                    <a:pt x="2966" y="334"/>
                    <a:pt x="2366" y="372"/>
                  </a:cubicBezTo>
                  <a:cubicBezTo>
                    <a:pt x="2261" y="431"/>
                    <a:pt x="2159" y="498"/>
                    <a:pt x="2058" y="562"/>
                  </a:cubicBezTo>
                  <a:cubicBezTo>
                    <a:pt x="1855" y="693"/>
                    <a:pt x="1661" y="836"/>
                    <a:pt x="1475" y="984"/>
                  </a:cubicBezTo>
                  <a:cubicBezTo>
                    <a:pt x="1002" y="1360"/>
                    <a:pt x="609" y="1825"/>
                    <a:pt x="317" y="2357"/>
                  </a:cubicBezTo>
                  <a:cubicBezTo>
                    <a:pt x="263" y="2459"/>
                    <a:pt x="212" y="2568"/>
                    <a:pt x="174" y="2678"/>
                  </a:cubicBezTo>
                  <a:cubicBezTo>
                    <a:pt x="132" y="2788"/>
                    <a:pt x="102" y="2898"/>
                    <a:pt x="77" y="3016"/>
                  </a:cubicBezTo>
                  <a:cubicBezTo>
                    <a:pt x="1" y="3409"/>
                    <a:pt x="51" y="3793"/>
                    <a:pt x="305" y="4039"/>
                  </a:cubicBezTo>
                  <a:cubicBezTo>
                    <a:pt x="473" y="4203"/>
                    <a:pt x="729" y="4302"/>
                    <a:pt x="1099" y="4302"/>
                  </a:cubicBezTo>
                  <a:cubicBezTo>
                    <a:pt x="1128" y="4302"/>
                    <a:pt x="1157" y="4302"/>
                    <a:pt x="1188" y="4300"/>
                  </a:cubicBezTo>
                  <a:lnTo>
                    <a:pt x="1264" y="4292"/>
                  </a:lnTo>
                  <a:cubicBezTo>
                    <a:pt x="2223" y="3962"/>
                    <a:pt x="3207" y="3692"/>
                    <a:pt x="4204" y="3447"/>
                  </a:cubicBezTo>
                  <a:cubicBezTo>
                    <a:pt x="5860" y="3042"/>
                    <a:pt x="7545" y="2725"/>
                    <a:pt x="9193" y="2378"/>
                  </a:cubicBezTo>
                  <a:lnTo>
                    <a:pt x="9227" y="2378"/>
                  </a:lnTo>
                  <a:cubicBezTo>
                    <a:pt x="9248" y="2302"/>
                    <a:pt x="9269" y="2218"/>
                    <a:pt x="9294" y="2146"/>
                  </a:cubicBezTo>
                  <a:cubicBezTo>
                    <a:pt x="9298" y="2133"/>
                    <a:pt x="9307" y="2121"/>
                    <a:pt x="9315" y="2112"/>
                  </a:cubicBezTo>
                  <a:cubicBezTo>
                    <a:pt x="9324" y="2104"/>
                    <a:pt x="9332" y="2100"/>
                    <a:pt x="9341" y="2095"/>
                  </a:cubicBezTo>
                  <a:cubicBezTo>
                    <a:pt x="9011" y="2023"/>
                    <a:pt x="8690" y="1926"/>
                    <a:pt x="8373" y="1808"/>
                  </a:cubicBezTo>
                  <a:cubicBezTo>
                    <a:pt x="7436" y="1449"/>
                    <a:pt x="6595" y="866"/>
                    <a:pt x="5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6"/>
            <p:cNvSpPr/>
            <p:nvPr/>
          </p:nvSpPr>
          <p:spPr>
            <a:xfrm>
              <a:off x="7199604" y="2311561"/>
              <a:ext cx="18408" cy="37376"/>
            </a:xfrm>
            <a:custGeom>
              <a:avLst/>
              <a:gdLst/>
              <a:ahLst/>
              <a:cxnLst/>
              <a:rect l="l" t="t" r="r" b="b"/>
              <a:pathLst>
                <a:path w="1184" h="2404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376"/>
                    <a:pt x="60" y="752"/>
                    <a:pt x="182" y="1107"/>
                  </a:cubicBezTo>
                  <a:cubicBezTo>
                    <a:pt x="225" y="1230"/>
                    <a:pt x="275" y="1344"/>
                    <a:pt x="334" y="1458"/>
                  </a:cubicBezTo>
                  <a:cubicBezTo>
                    <a:pt x="385" y="1555"/>
                    <a:pt x="440" y="1648"/>
                    <a:pt x="503" y="1737"/>
                  </a:cubicBezTo>
                  <a:cubicBezTo>
                    <a:pt x="563" y="1821"/>
                    <a:pt x="630" y="1905"/>
                    <a:pt x="702" y="1986"/>
                  </a:cubicBezTo>
                  <a:cubicBezTo>
                    <a:pt x="846" y="2142"/>
                    <a:pt x="1006" y="2281"/>
                    <a:pt x="1184" y="2404"/>
                  </a:cubicBezTo>
                  <a:cubicBezTo>
                    <a:pt x="770" y="1627"/>
                    <a:pt x="313" y="824"/>
                    <a:pt x="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6"/>
            <p:cNvSpPr/>
            <p:nvPr/>
          </p:nvSpPr>
          <p:spPr>
            <a:xfrm>
              <a:off x="7136823" y="2166674"/>
              <a:ext cx="116855" cy="137549"/>
            </a:xfrm>
            <a:custGeom>
              <a:avLst/>
              <a:gdLst/>
              <a:ahLst/>
              <a:cxnLst/>
              <a:rect l="l" t="t" r="r" b="b"/>
              <a:pathLst>
                <a:path w="7516" h="8847" extrusionOk="0">
                  <a:moveTo>
                    <a:pt x="6692" y="0"/>
                  </a:moveTo>
                  <a:cubicBezTo>
                    <a:pt x="6683" y="5"/>
                    <a:pt x="6679" y="9"/>
                    <a:pt x="6666" y="9"/>
                  </a:cubicBezTo>
                  <a:cubicBezTo>
                    <a:pt x="5766" y="254"/>
                    <a:pt x="4896" y="600"/>
                    <a:pt x="4081" y="1044"/>
                  </a:cubicBezTo>
                  <a:cubicBezTo>
                    <a:pt x="3240" y="1496"/>
                    <a:pt x="2455" y="2032"/>
                    <a:pt x="1728" y="2645"/>
                  </a:cubicBezTo>
                  <a:cubicBezTo>
                    <a:pt x="1255" y="3046"/>
                    <a:pt x="807" y="3481"/>
                    <a:pt x="397" y="3946"/>
                  </a:cubicBezTo>
                  <a:cubicBezTo>
                    <a:pt x="317" y="4115"/>
                    <a:pt x="254" y="4292"/>
                    <a:pt x="203" y="4474"/>
                  </a:cubicBezTo>
                  <a:cubicBezTo>
                    <a:pt x="47" y="5015"/>
                    <a:pt x="0" y="5585"/>
                    <a:pt x="59" y="6147"/>
                  </a:cubicBezTo>
                  <a:cubicBezTo>
                    <a:pt x="97" y="6523"/>
                    <a:pt x="178" y="6894"/>
                    <a:pt x="304" y="7254"/>
                  </a:cubicBezTo>
                  <a:cubicBezTo>
                    <a:pt x="427" y="7613"/>
                    <a:pt x="592" y="7959"/>
                    <a:pt x="794" y="8284"/>
                  </a:cubicBezTo>
                  <a:cubicBezTo>
                    <a:pt x="892" y="8441"/>
                    <a:pt x="1006" y="8601"/>
                    <a:pt x="1120" y="8757"/>
                  </a:cubicBezTo>
                  <a:cubicBezTo>
                    <a:pt x="1424" y="8812"/>
                    <a:pt x="1732" y="8842"/>
                    <a:pt x="2041" y="8846"/>
                  </a:cubicBezTo>
                  <a:cubicBezTo>
                    <a:pt x="2404" y="8846"/>
                    <a:pt x="2767" y="8829"/>
                    <a:pt x="3126" y="8791"/>
                  </a:cubicBezTo>
                  <a:cubicBezTo>
                    <a:pt x="3198" y="8635"/>
                    <a:pt x="3257" y="8474"/>
                    <a:pt x="3312" y="8335"/>
                  </a:cubicBezTo>
                  <a:cubicBezTo>
                    <a:pt x="3642" y="7465"/>
                    <a:pt x="4022" y="6616"/>
                    <a:pt x="4448" y="5792"/>
                  </a:cubicBezTo>
                  <a:cubicBezTo>
                    <a:pt x="4875" y="4977"/>
                    <a:pt x="5344" y="4187"/>
                    <a:pt x="5859" y="3422"/>
                  </a:cubicBezTo>
                  <a:cubicBezTo>
                    <a:pt x="6121" y="3029"/>
                    <a:pt x="6396" y="2645"/>
                    <a:pt x="6683" y="2265"/>
                  </a:cubicBezTo>
                  <a:cubicBezTo>
                    <a:pt x="6827" y="2074"/>
                    <a:pt x="6975" y="1884"/>
                    <a:pt x="7123" y="1694"/>
                  </a:cubicBezTo>
                  <a:cubicBezTo>
                    <a:pt x="7199" y="1601"/>
                    <a:pt x="7275" y="1508"/>
                    <a:pt x="7351" y="1415"/>
                  </a:cubicBezTo>
                  <a:cubicBezTo>
                    <a:pt x="7397" y="1369"/>
                    <a:pt x="7435" y="1323"/>
                    <a:pt x="7473" y="1268"/>
                  </a:cubicBezTo>
                  <a:cubicBezTo>
                    <a:pt x="7515" y="1175"/>
                    <a:pt x="7469" y="1090"/>
                    <a:pt x="7393" y="1027"/>
                  </a:cubicBezTo>
                  <a:cubicBezTo>
                    <a:pt x="7224" y="883"/>
                    <a:pt x="7030" y="828"/>
                    <a:pt x="6903" y="626"/>
                  </a:cubicBezTo>
                  <a:cubicBezTo>
                    <a:pt x="6848" y="533"/>
                    <a:pt x="6801" y="431"/>
                    <a:pt x="6772" y="330"/>
                  </a:cubicBezTo>
                  <a:cubicBezTo>
                    <a:pt x="6734" y="220"/>
                    <a:pt x="6709" y="110"/>
                    <a:pt x="6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6"/>
            <p:cNvSpPr/>
            <p:nvPr/>
          </p:nvSpPr>
          <p:spPr>
            <a:xfrm>
              <a:off x="7155216" y="2304067"/>
              <a:ext cx="29494" cy="11536"/>
            </a:xfrm>
            <a:custGeom>
              <a:avLst/>
              <a:gdLst/>
              <a:ahLst/>
              <a:cxnLst/>
              <a:rect l="l" t="t" r="r" b="b"/>
              <a:pathLst>
                <a:path w="1897" h="742" extrusionOk="0">
                  <a:moveTo>
                    <a:pt x="0" y="1"/>
                  </a:moveTo>
                  <a:cubicBezTo>
                    <a:pt x="68" y="85"/>
                    <a:pt x="139" y="165"/>
                    <a:pt x="215" y="241"/>
                  </a:cubicBezTo>
                  <a:cubicBezTo>
                    <a:pt x="287" y="318"/>
                    <a:pt x="368" y="389"/>
                    <a:pt x="448" y="457"/>
                  </a:cubicBezTo>
                  <a:cubicBezTo>
                    <a:pt x="562" y="554"/>
                    <a:pt x="693" y="634"/>
                    <a:pt x="832" y="689"/>
                  </a:cubicBezTo>
                  <a:cubicBezTo>
                    <a:pt x="912" y="724"/>
                    <a:pt x="997" y="741"/>
                    <a:pt x="1082" y="741"/>
                  </a:cubicBezTo>
                  <a:cubicBezTo>
                    <a:pt x="1172" y="741"/>
                    <a:pt x="1263" y="722"/>
                    <a:pt x="1348" y="685"/>
                  </a:cubicBezTo>
                  <a:cubicBezTo>
                    <a:pt x="1407" y="655"/>
                    <a:pt x="1462" y="622"/>
                    <a:pt x="1512" y="579"/>
                  </a:cubicBezTo>
                  <a:cubicBezTo>
                    <a:pt x="1618" y="482"/>
                    <a:pt x="1711" y="372"/>
                    <a:pt x="1787" y="246"/>
                  </a:cubicBezTo>
                  <a:cubicBezTo>
                    <a:pt x="1804" y="216"/>
                    <a:pt x="1825" y="182"/>
                    <a:pt x="1842" y="149"/>
                  </a:cubicBezTo>
                  <a:cubicBezTo>
                    <a:pt x="1863" y="115"/>
                    <a:pt x="1880" y="81"/>
                    <a:pt x="1897" y="43"/>
                  </a:cubicBezTo>
                  <a:lnTo>
                    <a:pt x="1897" y="43"/>
                  </a:lnTo>
                  <a:cubicBezTo>
                    <a:pt x="1745" y="89"/>
                    <a:pt x="1588" y="123"/>
                    <a:pt x="1428" y="140"/>
                  </a:cubicBezTo>
                  <a:cubicBezTo>
                    <a:pt x="1312" y="156"/>
                    <a:pt x="1194" y="164"/>
                    <a:pt x="1075" y="164"/>
                  </a:cubicBezTo>
                  <a:cubicBezTo>
                    <a:pt x="1033" y="164"/>
                    <a:pt x="992" y="163"/>
                    <a:pt x="951" y="161"/>
                  </a:cubicBezTo>
                  <a:cubicBezTo>
                    <a:pt x="625" y="149"/>
                    <a:pt x="308" y="9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6"/>
            <p:cNvSpPr/>
            <p:nvPr/>
          </p:nvSpPr>
          <p:spPr>
            <a:xfrm>
              <a:off x="7113502" y="2113206"/>
              <a:ext cx="126774" cy="114367"/>
            </a:xfrm>
            <a:custGeom>
              <a:avLst/>
              <a:gdLst/>
              <a:ahLst/>
              <a:cxnLst/>
              <a:rect l="l" t="t" r="r" b="b"/>
              <a:pathLst>
                <a:path w="8154" h="7356" extrusionOk="0">
                  <a:moveTo>
                    <a:pt x="8069" y="1"/>
                  </a:moveTo>
                  <a:cubicBezTo>
                    <a:pt x="7757" y="157"/>
                    <a:pt x="7440" y="318"/>
                    <a:pt x="7127" y="482"/>
                  </a:cubicBezTo>
                  <a:cubicBezTo>
                    <a:pt x="5860" y="1141"/>
                    <a:pt x="4576" y="1838"/>
                    <a:pt x="3274" y="2451"/>
                  </a:cubicBezTo>
                  <a:cubicBezTo>
                    <a:pt x="2620" y="2755"/>
                    <a:pt x="1965" y="3038"/>
                    <a:pt x="1302" y="3283"/>
                  </a:cubicBezTo>
                  <a:cubicBezTo>
                    <a:pt x="972" y="3406"/>
                    <a:pt x="643" y="3515"/>
                    <a:pt x="309" y="3617"/>
                  </a:cubicBezTo>
                  <a:cubicBezTo>
                    <a:pt x="246" y="3760"/>
                    <a:pt x="195" y="3904"/>
                    <a:pt x="153" y="4052"/>
                  </a:cubicBezTo>
                  <a:cubicBezTo>
                    <a:pt x="68" y="4343"/>
                    <a:pt x="22" y="4647"/>
                    <a:pt x="5" y="4952"/>
                  </a:cubicBezTo>
                  <a:cubicBezTo>
                    <a:pt x="1" y="5104"/>
                    <a:pt x="1" y="5264"/>
                    <a:pt x="5" y="5425"/>
                  </a:cubicBezTo>
                  <a:cubicBezTo>
                    <a:pt x="35" y="6095"/>
                    <a:pt x="320" y="7356"/>
                    <a:pt x="1094" y="7356"/>
                  </a:cubicBezTo>
                  <a:cubicBezTo>
                    <a:pt x="1188" y="7356"/>
                    <a:pt x="1290" y="7337"/>
                    <a:pt x="1399" y="7296"/>
                  </a:cubicBezTo>
                  <a:cubicBezTo>
                    <a:pt x="1711" y="6481"/>
                    <a:pt x="2514" y="5898"/>
                    <a:pt x="3236" y="5387"/>
                  </a:cubicBezTo>
                  <a:lnTo>
                    <a:pt x="3541" y="5176"/>
                  </a:lnTo>
                  <a:cubicBezTo>
                    <a:pt x="3883" y="4926"/>
                    <a:pt x="4225" y="4690"/>
                    <a:pt x="4580" y="4462"/>
                  </a:cubicBezTo>
                  <a:cubicBezTo>
                    <a:pt x="5627" y="3786"/>
                    <a:pt x="6717" y="3220"/>
                    <a:pt x="7959" y="2899"/>
                  </a:cubicBezTo>
                  <a:cubicBezTo>
                    <a:pt x="7977" y="2894"/>
                    <a:pt x="7995" y="2892"/>
                    <a:pt x="8015" y="2892"/>
                  </a:cubicBezTo>
                  <a:cubicBezTo>
                    <a:pt x="8028" y="2892"/>
                    <a:pt x="8042" y="2893"/>
                    <a:pt x="8056" y="2894"/>
                  </a:cubicBezTo>
                  <a:cubicBezTo>
                    <a:pt x="8090" y="2894"/>
                    <a:pt x="8120" y="2903"/>
                    <a:pt x="8154" y="2915"/>
                  </a:cubicBezTo>
                  <a:lnTo>
                    <a:pt x="8154" y="2848"/>
                  </a:lnTo>
                  <a:cubicBezTo>
                    <a:pt x="8078" y="2392"/>
                    <a:pt x="8031" y="1931"/>
                    <a:pt x="8023" y="1467"/>
                  </a:cubicBezTo>
                  <a:cubicBezTo>
                    <a:pt x="8010" y="977"/>
                    <a:pt x="8027" y="491"/>
                    <a:pt x="80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6"/>
            <p:cNvSpPr/>
            <p:nvPr/>
          </p:nvSpPr>
          <p:spPr>
            <a:xfrm>
              <a:off x="7091828" y="2066641"/>
              <a:ext cx="154946" cy="101821"/>
            </a:xfrm>
            <a:custGeom>
              <a:avLst/>
              <a:gdLst/>
              <a:ahLst/>
              <a:cxnLst/>
              <a:rect l="l" t="t" r="r" b="b"/>
              <a:pathLst>
                <a:path w="9966" h="6549" extrusionOk="0">
                  <a:moveTo>
                    <a:pt x="9966" y="1"/>
                  </a:moveTo>
                  <a:cubicBezTo>
                    <a:pt x="9294" y="140"/>
                    <a:pt x="8627" y="292"/>
                    <a:pt x="7959" y="448"/>
                  </a:cubicBezTo>
                  <a:cubicBezTo>
                    <a:pt x="7288" y="605"/>
                    <a:pt x="6620" y="765"/>
                    <a:pt x="5948" y="917"/>
                  </a:cubicBezTo>
                  <a:cubicBezTo>
                    <a:pt x="4943" y="1150"/>
                    <a:pt x="3933" y="1374"/>
                    <a:pt x="2924" y="1551"/>
                  </a:cubicBezTo>
                  <a:cubicBezTo>
                    <a:pt x="2586" y="1614"/>
                    <a:pt x="2248" y="1669"/>
                    <a:pt x="1910" y="1720"/>
                  </a:cubicBezTo>
                  <a:cubicBezTo>
                    <a:pt x="1796" y="1804"/>
                    <a:pt x="1686" y="1893"/>
                    <a:pt x="1580" y="1986"/>
                  </a:cubicBezTo>
                  <a:cubicBezTo>
                    <a:pt x="837" y="2641"/>
                    <a:pt x="292" y="3511"/>
                    <a:pt x="89" y="4495"/>
                  </a:cubicBezTo>
                  <a:cubicBezTo>
                    <a:pt x="81" y="4538"/>
                    <a:pt x="72" y="4584"/>
                    <a:pt x="64" y="4635"/>
                  </a:cubicBezTo>
                  <a:cubicBezTo>
                    <a:pt x="47" y="4736"/>
                    <a:pt x="30" y="4846"/>
                    <a:pt x="22" y="4956"/>
                  </a:cubicBezTo>
                  <a:cubicBezTo>
                    <a:pt x="17" y="5015"/>
                    <a:pt x="13" y="5074"/>
                    <a:pt x="9" y="5133"/>
                  </a:cubicBezTo>
                  <a:cubicBezTo>
                    <a:pt x="1" y="5251"/>
                    <a:pt x="5" y="5374"/>
                    <a:pt x="13" y="5497"/>
                  </a:cubicBezTo>
                  <a:cubicBezTo>
                    <a:pt x="34" y="5847"/>
                    <a:pt x="127" y="6181"/>
                    <a:pt x="355" y="6375"/>
                  </a:cubicBezTo>
                  <a:cubicBezTo>
                    <a:pt x="393" y="6405"/>
                    <a:pt x="431" y="6434"/>
                    <a:pt x="478" y="6460"/>
                  </a:cubicBezTo>
                  <a:cubicBezTo>
                    <a:pt x="579" y="6510"/>
                    <a:pt x="689" y="6540"/>
                    <a:pt x="803" y="6548"/>
                  </a:cubicBezTo>
                  <a:cubicBezTo>
                    <a:pt x="867" y="6548"/>
                    <a:pt x="934" y="6548"/>
                    <a:pt x="1002" y="6540"/>
                  </a:cubicBezTo>
                  <a:cubicBezTo>
                    <a:pt x="1213" y="6515"/>
                    <a:pt x="1416" y="6460"/>
                    <a:pt x="1610" y="6379"/>
                  </a:cubicBezTo>
                  <a:cubicBezTo>
                    <a:pt x="2007" y="6096"/>
                    <a:pt x="2421" y="5843"/>
                    <a:pt x="2852" y="5619"/>
                  </a:cubicBezTo>
                  <a:cubicBezTo>
                    <a:pt x="3139" y="5467"/>
                    <a:pt x="3431" y="5323"/>
                    <a:pt x="3731" y="5180"/>
                  </a:cubicBezTo>
                  <a:cubicBezTo>
                    <a:pt x="3912" y="5095"/>
                    <a:pt x="4094" y="5011"/>
                    <a:pt x="4276" y="4922"/>
                  </a:cubicBezTo>
                  <a:cubicBezTo>
                    <a:pt x="4533" y="4804"/>
                    <a:pt x="4791" y="4681"/>
                    <a:pt x="5040" y="4554"/>
                  </a:cubicBezTo>
                  <a:cubicBezTo>
                    <a:pt x="6531" y="3815"/>
                    <a:pt x="8027" y="3089"/>
                    <a:pt x="9522" y="2366"/>
                  </a:cubicBezTo>
                  <a:cubicBezTo>
                    <a:pt x="9543" y="2159"/>
                    <a:pt x="9573" y="1956"/>
                    <a:pt x="9607" y="1749"/>
                  </a:cubicBezTo>
                  <a:cubicBezTo>
                    <a:pt x="9687" y="1221"/>
                    <a:pt x="9793" y="710"/>
                    <a:pt x="9911" y="224"/>
                  </a:cubicBezTo>
                  <a:cubicBezTo>
                    <a:pt x="9928" y="148"/>
                    <a:pt x="9945" y="72"/>
                    <a:pt x="9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6"/>
            <p:cNvSpPr/>
            <p:nvPr/>
          </p:nvSpPr>
          <p:spPr>
            <a:xfrm>
              <a:off x="7577843" y="2026575"/>
              <a:ext cx="260436" cy="290474"/>
            </a:xfrm>
            <a:custGeom>
              <a:avLst/>
              <a:gdLst/>
              <a:ahLst/>
              <a:cxnLst/>
              <a:rect l="l" t="t" r="r" b="b"/>
              <a:pathLst>
                <a:path w="16751" h="18683" extrusionOk="0">
                  <a:moveTo>
                    <a:pt x="1" y="1"/>
                  </a:moveTo>
                  <a:lnTo>
                    <a:pt x="1" y="1"/>
                  </a:lnTo>
                  <a:cubicBezTo>
                    <a:pt x="487" y="554"/>
                    <a:pt x="968" y="1112"/>
                    <a:pt x="1437" y="1678"/>
                  </a:cubicBezTo>
                  <a:cubicBezTo>
                    <a:pt x="3697" y="4360"/>
                    <a:pt x="5814" y="7182"/>
                    <a:pt x="7824" y="10051"/>
                  </a:cubicBezTo>
                  <a:cubicBezTo>
                    <a:pt x="9793" y="12855"/>
                    <a:pt x="11690" y="15728"/>
                    <a:pt x="13447" y="18681"/>
                  </a:cubicBezTo>
                  <a:cubicBezTo>
                    <a:pt x="13506" y="18682"/>
                    <a:pt x="13565" y="18682"/>
                    <a:pt x="13625" y="18682"/>
                  </a:cubicBezTo>
                  <a:cubicBezTo>
                    <a:pt x="13832" y="18682"/>
                    <a:pt x="14043" y="18676"/>
                    <a:pt x="14250" y="18660"/>
                  </a:cubicBezTo>
                  <a:cubicBezTo>
                    <a:pt x="14431" y="18647"/>
                    <a:pt x="14609" y="18626"/>
                    <a:pt x="14782" y="18596"/>
                  </a:cubicBezTo>
                  <a:cubicBezTo>
                    <a:pt x="15116" y="18546"/>
                    <a:pt x="15445" y="18444"/>
                    <a:pt x="15749" y="18292"/>
                  </a:cubicBezTo>
                  <a:cubicBezTo>
                    <a:pt x="16201" y="18073"/>
                    <a:pt x="16539" y="17667"/>
                    <a:pt x="16683" y="17185"/>
                  </a:cubicBezTo>
                  <a:cubicBezTo>
                    <a:pt x="16712" y="17093"/>
                    <a:pt x="16734" y="17000"/>
                    <a:pt x="16750" y="16902"/>
                  </a:cubicBezTo>
                  <a:cubicBezTo>
                    <a:pt x="16066" y="15610"/>
                    <a:pt x="15365" y="14321"/>
                    <a:pt x="14621" y="13058"/>
                  </a:cubicBezTo>
                  <a:cubicBezTo>
                    <a:pt x="14372" y="12640"/>
                    <a:pt x="14119" y="12222"/>
                    <a:pt x="13861" y="11808"/>
                  </a:cubicBezTo>
                  <a:cubicBezTo>
                    <a:pt x="13688" y="11783"/>
                    <a:pt x="13515" y="11744"/>
                    <a:pt x="13350" y="11698"/>
                  </a:cubicBezTo>
                  <a:cubicBezTo>
                    <a:pt x="13016" y="11605"/>
                    <a:pt x="12691" y="11478"/>
                    <a:pt x="12387" y="11318"/>
                  </a:cubicBezTo>
                  <a:cubicBezTo>
                    <a:pt x="11930" y="11077"/>
                    <a:pt x="11512" y="10764"/>
                    <a:pt x="11153" y="10393"/>
                  </a:cubicBezTo>
                  <a:cubicBezTo>
                    <a:pt x="10912" y="10139"/>
                    <a:pt x="10697" y="9865"/>
                    <a:pt x="10511" y="9569"/>
                  </a:cubicBezTo>
                  <a:cubicBezTo>
                    <a:pt x="10435" y="9438"/>
                    <a:pt x="10367" y="9307"/>
                    <a:pt x="10308" y="9172"/>
                  </a:cubicBezTo>
                  <a:cubicBezTo>
                    <a:pt x="10253" y="9058"/>
                    <a:pt x="10198" y="8927"/>
                    <a:pt x="10144" y="8787"/>
                  </a:cubicBezTo>
                  <a:cubicBezTo>
                    <a:pt x="10089" y="8648"/>
                    <a:pt x="10034" y="8496"/>
                    <a:pt x="9987" y="8344"/>
                  </a:cubicBezTo>
                  <a:cubicBezTo>
                    <a:pt x="9962" y="8268"/>
                    <a:pt x="9937" y="8188"/>
                    <a:pt x="9915" y="8112"/>
                  </a:cubicBezTo>
                  <a:cubicBezTo>
                    <a:pt x="9873" y="7959"/>
                    <a:pt x="9835" y="7803"/>
                    <a:pt x="9806" y="7647"/>
                  </a:cubicBezTo>
                  <a:cubicBezTo>
                    <a:pt x="9768" y="7436"/>
                    <a:pt x="9755" y="7224"/>
                    <a:pt x="9772" y="7013"/>
                  </a:cubicBezTo>
                  <a:cubicBezTo>
                    <a:pt x="9789" y="6823"/>
                    <a:pt x="9848" y="6667"/>
                    <a:pt x="9953" y="6561"/>
                  </a:cubicBezTo>
                  <a:cubicBezTo>
                    <a:pt x="9776" y="6363"/>
                    <a:pt x="9599" y="6173"/>
                    <a:pt x="9409" y="5978"/>
                  </a:cubicBezTo>
                  <a:cubicBezTo>
                    <a:pt x="9007" y="5564"/>
                    <a:pt x="8589" y="5163"/>
                    <a:pt x="8162" y="4778"/>
                  </a:cubicBezTo>
                  <a:cubicBezTo>
                    <a:pt x="7731" y="4398"/>
                    <a:pt x="7296" y="4031"/>
                    <a:pt x="6849" y="3676"/>
                  </a:cubicBezTo>
                  <a:cubicBezTo>
                    <a:pt x="6663" y="3600"/>
                    <a:pt x="6473" y="3528"/>
                    <a:pt x="6291" y="3448"/>
                  </a:cubicBezTo>
                  <a:cubicBezTo>
                    <a:pt x="6194" y="3406"/>
                    <a:pt x="6101" y="3359"/>
                    <a:pt x="6004" y="3317"/>
                  </a:cubicBezTo>
                  <a:cubicBezTo>
                    <a:pt x="5552" y="3114"/>
                    <a:pt x="5108" y="2903"/>
                    <a:pt x="4665" y="2683"/>
                  </a:cubicBezTo>
                  <a:cubicBezTo>
                    <a:pt x="3866" y="2278"/>
                    <a:pt x="3080" y="1847"/>
                    <a:pt x="2303" y="1395"/>
                  </a:cubicBezTo>
                  <a:cubicBezTo>
                    <a:pt x="1999" y="1217"/>
                    <a:pt x="1699" y="1040"/>
                    <a:pt x="1399" y="858"/>
                  </a:cubicBezTo>
                  <a:cubicBezTo>
                    <a:pt x="968" y="601"/>
                    <a:pt x="542" y="339"/>
                    <a:pt x="119" y="7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6"/>
            <p:cNvSpPr/>
            <p:nvPr/>
          </p:nvSpPr>
          <p:spPr>
            <a:xfrm>
              <a:off x="7551708" y="2015288"/>
              <a:ext cx="141156" cy="291220"/>
            </a:xfrm>
            <a:custGeom>
              <a:avLst/>
              <a:gdLst/>
              <a:ahLst/>
              <a:cxnLst/>
              <a:rect l="l" t="t" r="r" b="b"/>
              <a:pathLst>
                <a:path w="9079" h="18731" extrusionOk="0">
                  <a:moveTo>
                    <a:pt x="524" y="0"/>
                  </a:moveTo>
                  <a:cubicBezTo>
                    <a:pt x="292" y="1310"/>
                    <a:pt x="85" y="2623"/>
                    <a:pt x="1" y="3946"/>
                  </a:cubicBezTo>
                  <a:cubicBezTo>
                    <a:pt x="558" y="5433"/>
                    <a:pt x="1213" y="6882"/>
                    <a:pt x="1961" y="8284"/>
                  </a:cubicBezTo>
                  <a:cubicBezTo>
                    <a:pt x="2332" y="8985"/>
                    <a:pt x="2721" y="9674"/>
                    <a:pt x="3127" y="10358"/>
                  </a:cubicBezTo>
                  <a:cubicBezTo>
                    <a:pt x="3536" y="11038"/>
                    <a:pt x="3959" y="11710"/>
                    <a:pt x="4394" y="12378"/>
                  </a:cubicBezTo>
                  <a:cubicBezTo>
                    <a:pt x="5796" y="14502"/>
                    <a:pt x="7266" y="16834"/>
                    <a:pt x="9079" y="18731"/>
                  </a:cubicBezTo>
                  <a:cubicBezTo>
                    <a:pt x="8791" y="18279"/>
                    <a:pt x="8513" y="17819"/>
                    <a:pt x="8242" y="17358"/>
                  </a:cubicBezTo>
                  <a:cubicBezTo>
                    <a:pt x="7968" y="16898"/>
                    <a:pt x="7706" y="16429"/>
                    <a:pt x="7444" y="15972"/>
                  </a:cubicBezTo>
                  <a:cubicBezTo>
                    <a:pt x="6713" y="14697"/>
                    <a:pt x="6025" y="13396"/>
                    <a:pt x="5378" y="12073"/>
                  </a:cubicBezTo>
                  <a:cubicBezTo>
                    <a:pt x="5163" y="11634"/>
                    <a:pt x="4952" y="11191"/>
                    <a:pt x="4749" y="10743"/>
                  </a:cubicBezTo>
                  <a:cubicBezTo>
                    <a:pt x="4174" y="9492"/>
                    <a:pt x="3642" y="8221"/>
                    <a:pt x="3143" y="6932"/>
                  </a:cubicBezTo>
                  <a:cubicBezTo>
                    <a:pt x="2649" y="5644"/>
                    <a:pt x="2206" y="4339"/>
                    <a:pt x="1809" y="3021"/>
                  </a:cubicBezTo>
                  <a:cubicBezTo>
                    <a:pt x="1547" y="2138"/>
                    <a:pt x="1306" y="1251"/>
                    <a:pt x="1090" y="359"/>
                  </a:cubicBezTo>
                  <a:cubicBezTo>
                    <a:pt x="896" y="241"/>
                    <a:pt x="710" y="123"/>
                    <a:pt x="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6"/>
            <p:cNvSpPr/>
            <p:nvPr/>
          </p:nvSpPr>
          <p:spPr>
            <a:xfrm>
              <a:off x="7570489" y="2022113"/>
              <a:ext cx="210249" cy="310639"/>
            </a:xfrm>
            <a:custGeom>
              <a:avLst/>
              <a:gdLst/>
              <a:ahLst/>
              <a:cxnLst/>
              <a:rect l="l" t="t" r="r" b="b"/>
              <a:pathLst>
                <a:path w="13523" h="19980" extrusionOk="0">
                  <a:moveTo>
                    <a:pt x="12671" y="18158"/>
                  </a:moveTo>
                  <a:cubicBezTo>
                    <a:pt x="12873" y="18158"/>
                    <a:pt x="13082" y="18256"/>
                    <a:pt x="13130" y="18457"/>
                  </a:cubicBezTo>
                  <a:cubicBezTo>
                    <a:pt x="13139" y="18491"/>
                    <a:pt x="13122" y="18524"/>
                    <a:pt x="13092" y="18541"/>
                  </a:cubicBezTo>
                  <a:cubicBezTo>
                    <a:pt x="13117" y="18655"/>
                    <a:pt x="13100" y="18778"/>
                    <a:pt x="13046" y="18883"/>
                  </a:cubicBezTo>
                  <a:cubicBezTo>
                    <a:pt x="12967" y="19025"/>
                    <a:pt x="12833" y="19091"/>
                    <a:pt x="12695" y="19091"/>
                  </a:cubicBezTo>
                  <a:cubicBezTo>
                    <a:pt x="12566" y="19091"/>
                    <a:pt x="12434" y="19034"/>
                    <a:pt x="12340" y="18930"/>
                  </a:cubicBezTo>
                  <a:cubicBezTo>
                    <a:pt x="12133" y="18706"/>
                    <a:pt x="12146" y="18347"/>
                    <a:pt x="12437" y="18208"/>
                  </a:cubicBezTo>
                  <a:cubicBezTo>
                    <a:pt x="12506" y="18174"/>
                    <a:pt x="12588" y="18158"/>
                    <a:pt x="12671" y="18158"/>
                  </a:cubicBezTo>
                  <a:close/>
                  <a:moveTo>
                    <a:pt x="1" y="0"/>
                  </a:moveTo>
                  <a:cubicBezTo>
                    <a:pt x="389" y="1318"/>
                    <a:pt x="799" y="2636"/>
                    <a:pt x="1243" y="3938"/>
                  </a:cubicBezTo>
                  <a:cubicBezTo>
                    <a:pt x="1543" y="4804"/>
                    <a:pt x="1855" y="5670"/>
                    <a:pt x="2181" y="6523"/>
                  </a:cubicBezTo>
                  <a:cubicBezTo>
                    <a:pt x="2510" y="7380"/>
                    <a:pt x="2856" y="8230"/>
                    <a:pt x="3220" y="9074"/>
                  </a:cubicBezTo>
                  <a:cubicBezTo>
                    <a:pt x="3406" y="9497"/>
                    <a:pt x="3591" y="9915"/>
                    <a:pt x="3786" y="10333"/>
                  </a:cubicBezTo>
                  <a:cubicBezTo>
                    <a:pt x="4360" y="11575"/>
                    <a:pt x="4973" y="12800"/>
                    <a:pt x="5623" y="14004"/>
                  </a:cubicBezTo>
                  <a:cubicBezTo>
                    <a:pt x="5843" y="14406"/>
                    <a:pt x="6063" y="14807"/>
                    <a:pt x="6291" y="15200"/>
                  </a:cubicBezTo>
                  <a:cubicBezTo>
                    <a:pt x="6371" y="15343"/>
                    <a:pt x="6456" y="15479"/>
                    <a:pt x="6540" y="15622"/>
                  </a:cubicBezTo>
                  <a:cubicBezTo>
                    <a:pt x="6768" y="16007"/>
                    <a:pt x="7005" y="16391"/>
                    <a:pt x="7250" y="16775"/>
                  </a:cubicBezTo>
                  <a:cubicBezTo>
                    <a:pt x="7554" y="17253"/>
                    <a:pt x="7858" y="17730"/>
                    <a:pt x="8171" y="18208"/>
                  </a:cubicBezTo>
                  <a:cubicBezTo>
                    <a:pt x="8794" y="19171"/>
                    <a:pt x="9963" y="19980"/>
                    <a:pt x="11159" y="19980"/>
                  </a:cubicBezTo>
                  <a:cubicBezTo>
                    <a:pt x="11195" y="19980"/>
                    <a:pt x="11231" y="19979"/>
                    <a:pt x="11267" y="19978"/>
                  </a:cubicBezTo>
                  <a:cubicBezTo>
                    <a:pt x="11461" y="19973"/>
                    <a:pt x="11656" y="19948"/>
                    <a:pt x="11850" y="19910"/>
                  </a:cubicBezTo>
                  <a:lnTo>
                    <a:pt x="11880" y="19901"/>
                  </a:lnTo>
                  <a:cubicBezTo>
                    <a:pt x="12061" y="19868"/>
                    <a:pt x="12239" y="19813"/>
                    <a:pt x="12412" y="19745"/>
                  </a:cubicBezTo>
                  <a:cubicBezTo>
                    <a:pt x="12547" y="19682"/>
                    <a:pt x="12678" y="19610"/>
                    <a:pt x="12805" y="19534"/>
                  </a:cubicBezTo>
                  <a:cubicBezTo>
                    <a:pt x="13020" y="19403"/>
                    <a:pt x="13265" y="19234"/>
                    <a:pt x="13413" y="19069"/>
                  </a:cubicBezTo>
                  <a:cubicBezTo>
                    <a:pt x="13413" y="19057"/>
                    <a:pt x="13417" y="19040"/>
                    <a:pt x="13426" y="19027"/>
                  </a:cubicBezTo>
                  <a:cubicBezTo>
                    <a:pt x="13434" y="18997"/>
                    <a:pt x="13460" y="18976"/>
                    <a:pt x="13489" y="18968"/>
                  </a:cubicBezTo>
                  <a:cubicBezTo>
                    <a:pt x="13502" y="18947"/>
                    <a:pt x="13514" y="18921"/>
                    <a:pt x="13523" y="18900"/>
                  </a:cubicBezTo>
                  <a:cubicBezTo>
                    <a:pt x="13181" y="18334"/>
                    <a:pt x="12834" y="17772"/>
                    <a:pt x="12488" y="17211"/>
                  </a:cubicBezTo>
                  <a:cubicBezTo>
                    <a:pt x="11035" y="14862"/>
                    <a:pt x="9539" y="12547"/>
                    <a:pt x="7943" y="10283"/>
                  </a:cubicBezTo>
                  <a:cubicBezTo>
                    <a:pt x="6705" y="8521"/>
                    <a:pt x="5421" y="6802"/>
                    <a:pt x="4107" y="5108"/>
                  </a:cubicBezTo>
                  <a:cubicBezTo>
                    <a:pt x="2793" y="3410"/>
                    <a:pt x="1450" y="1732"/>
                    <a:pt x="102" y="60"/>
                  </a:cubicBezTo>
                  <a:cubicBezTo>
                    <a:pt x="64" y="38"/>
                    <a:pt x="35" y="1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6"/>
            <p:cNvSpPr/>
            <p:nvPr/>
          </p:nvSpPr>
          <p:spPr>
            <a:xfrm>
              <a:off x="7723135" y="2097316"/>
              <a:ext cx="184891" cy="170105"/>
            </a:xfrm>
            <a:custGeom>
              <a:avLst/>
              <a:gdLst/>
              <a:ahLst/>
              <a:cxnLst/>
              <a:rect l="l" t="t" r="r" b="b"/>
              <a:pathLst>
                <a:path w="11892" h="10941" extrusionOk="0">
                  <a:moveTo>
                    <a:pt x="0" y="0"/>
                  </a:moveTo>
                  <a:cubicBezTo>
                    <a:pt x="131" y="152"/>
                    <a:pt x="275" y="300"/>
                    <a:pt x="414" y="444"/>
                  </a:cubicBezTo>
                  <a:cubicBezTo>
                    <a:pt x="558" y="592"/>
                    <a:pt x="697" y="735"/>
                    <a:pt x="828" y="879"/>
                  </a:cubicBezTo>
                  <a:cubicBezTo>
                    <a:pt x="913" y="968"/>
                    <a:pt x="993" y="1056"/>
                    <a:pt x="1086" y="1137"/>
                  </a:cubicBezTo>
                  <a:cubicBezTo>
                    <a:pt x="1175" y="1221"/>
                    <a:pt x="1272" y="1289"/>
                    <a:pt x="1377" y="1344"/>
                  </a:cubicBezTo>
                  <a:cubicBezTo>
                    <a:pt x="1660" y="1483"/>
                    <a:pt x="1990" y="1470"/>
                    <a:pt x="2298" y="1517"/>
                  </a:cubicBezTo>
                  <a:cubicBezTo>
                    <a:pt x="2395" y="1530"/>
                    <a:pt x="2488" y="1547"/>
                    <a:pt x="2581" y="1572"/>
                  </a:cubicBezTo>
                  <a:cubicBezTo>
                    <a:pt x="2763" y="1618"/>
                    <a:pt x="2936" y="1686"/>
                    <a:pt x="3105" y="1770"/>
                  </a:cubicBezTo>
                  <a:cubicBezTo>
                    <a:pt x="3270" y="1851"/>
                    <a:pt x="3430" y="1948"/>
                    <a:pt x="3582" y="2058"/>
                  </a:cubicBezTo>
                  <a:cubicBezTo>
                    <a:pt x="3734" y="2172"/>
                    <a:pt x="3878" y="2294"/>
                    <a:pt x="4013" y="2429"/>
                  </a:cubicBezTo>
                  <a:cubicBezTo>
                    <a:pt x="4153" y="2565"/>
                    <a:pt x="4284" y="2712"/>
                    <a:pt x="4406" y="2860"/>
                  </a:cubicBezTo>
                  <a:cubicBezTo>
                    <a:pt x="4837" y="3397"/>
                    <a:pt x="5192" y="4030"/>
                    <a:pt x="5492" y="4639"/>
                  </a:cubicBezTo>
                  <a:cubicBezTo>
                    <a:pt x="5564" y="4782"/>
                    <a:pt x="5631" y="4930"/>
                    <a:pt x="5690" y="5078"/>
                  </a:cubicBezTo>
                  <a:cubicBezTo>
                    <a:pt x="5754" y="5226"/>
                    <a:pt x="5804" y="5378"/>
                    <a:pt x="5838" y="5534"/>
                  </a:cubicBezTo>
                  <a:cubicBezTo>
                    <a:pt x="5859" y="5640"/>
                    <a:pt x="5872" y="5746"/>
                    <a:pt x="5876" y="5851"/>
                  </a:cubicBezTo>
                  <a:cubicBezTo>
                    <a:pt x="5876" y="5961"/>
                    <a:pt x="5868" y="6067"/>
                    <a:pt x="5842" y="6172"/>
                  </a:cubicBezTo>
                  <a:cubicBezTo>
                    <a:pt x="5804" y="6328"/>
                    <a:pt x="5737" y="6476"/>
                    <a:pt x="5640" y="6607"/>
                  </a:cubicBezTo>
                  <a:cubicBezTo>
                    <a:pt x="5576" y="6692"/>
                    <a:pt x="5500" y="6759"/>
                    <a:pt x="5412" y="6819"/>
                  </a:cubicBezTo>
                  <a:cubicBezTo>
                    <a:pt x="5365" y="6844"/>
                    <a:pt x="5319" y="6869"/>
                    <a:pt x="5268" y="6886"/>
                  </a:cubicBezTo>
                  <a:cubicBezTo>
                    <a:pt x="5973" y="7828"/>
                    <a:pt x="6628" y="8804"/>
                    <a:pt x="7241" y="9809"/>
                  </a:cubicBezTo>
                  <a:cubicBezTo>
                    <a:pt x="7443" y="10139"/>
                    <a:pt x="7587" y="10739"/>
                    <a:pt x="7988" y="10882"/>
                  </a:cubicBezTo>
                  <a:cubicBezTo>
                    <a:pt x="8052" y="10899"/>
                    <a:pt x="8119" y="10912"/>
                    <a:pt x="8187" y="10920"/>
                  </a:cubicBezTo>
                  <a:cubicBezTo>
                    <a:pt x="8321" y="10934"/>
                    <a:pt x="8456" y="10940"/>
                    <a:pt x="8591" y="10940"/>
                  </a:cubicBezTo>
                  <a:cubicBezTo>
                    <a:pt x="9141" y="10940"/>
                    <a:pt x="9688" y="10830"/>
                    <a:pt x="10194" y="10616"/>
                  </a:cubicBezTo>
                  <a:cubicBezTo>
                    <a:pt x="10333" y="10557"/>
                    <a:pt x="10464" y="10489"/>
                    <a:pt x="10595" y="10418"/>
                  </a:cubicBezTo>
                  <a:cubicBezTo>
                    <a:pt x="10848" y="10270"/>
                    <a:pt x="11085" y="10092"/>
                    <a:pt x="11292" y="9890"/>
                  </a:cubicBezTo>
                  <a:cubicBezTo>
                    <a:pt x="11334" y="9636"/>
                    <a:pt x="11372" y="9378"/>
                    <a:pt x="11414" y="9117"/>
                  </a:cubicBezTo>
                  <a:cubicBezTo>
                    <a:pt x="11482" y="8669"/>
                    <a:pt x="11558" y="8213"/>
                    <a:pt x="11651" y="7769"/>
                  </a:cubicBezTo>
                  <a:cubicBezTo>
                    <a:pt x="11714" y="7448"/>
                    <a:pt x="11795" y="7127"/>
                    <a:pt x="11892" y="6814"/>
                  </a:cubicBezTo>
                  <a:cubicBezTo>
                    <a:pt x="11617" y="6054"/>
                    <a:pt x="11119" y="5336"/>
                    <a:pt x="10595" y="4711"/>
                  </a:cubicBezTo>
                  <a:cubicBezTo>
                    <a:pt x="10396" y="4474"/>
                    <a:pt x="10185" y="4246"/>
                    <a:pt x="9978" y="4018"/>
                  </a:cubicBezTo>
                  <a:cubicBezTo>
                    <a:pt x="9551" y="3549"/>
                    <a:pt x="9112" y="3088"/>
                    <a:pt x="8647" y="2658"/>
                  </a:cubicBezTo>
                  <a:cubicBezTo>
                    <a:pt x="8191" y="2239"/>
                    <a:pt x="7718" y="1838"/>
                    <a:pt x="7228" y="1458"/>
                  </a:cubicBezTo>
                  <a:cubicBezTo>
                    <a:pt x="6983" y="1268"/>
                    <a:pt x="6734" y="1086"/>
                    <a:pt x="6480" y="904"/>
                  </a:cubicBezTo>
                  <a:cubicBezTo>
                    <a:pt x="6248" y="740"/>
                    <a:pt x="6071" y="520"/>
                    <a:pt x="5766" y="495"/>
                  </a:cubicBezTo>
                  <a:cubicBezTo>
                    <a:pt x="5733" y="493"/>
                    <a:pt x="5701" y="492"/>
                    <a:pt x="5668" y="492"/>
                  </a:cubicBezTo>
                  <a:cubicBezTo>
                    <a:pt x="5536" y="492"/>
                    <a:pt x="5405" y="506"/>
                    <a:pt x="5276" y="533"/>
                  </a:cubicBezTo>
                  <a:cubicBezTo>
                    <a:pt x="4841" y="596"/>
                    <a:pt x="4409" y="624"/>
                    <a:pt x="3978" y="624"/>
                  </a:cubicBezTo>
                  <a:cubicBezTo>
                    <a:pt x="3053" y="624"/>
                    <a:pt x="2137" y="494"/>
                    <a:pt x="1217" y="300"/>
                  </a:cubicBezTo>
                  <a:cubicBezTo>
                    <a:pt x="811" y="212"/>
                    <a:pt x="406" y="11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6"/>
            <p:cNvSpPr/>
            <p:nvPr/>
          </p:nvSpPr>
          <p:spPr>
            <a:xfrm>
              <a:off x="7784936" y="1917230"/>
              <a:ext cx="145680" cy="60962"/>
            </a:xfrm>
            <a:custGeom>
              <a:avLst/>
              <a:gdLst/>
              <a:ahLst/>
              <a:cxnLst/>
              <a:rect l="l" t="t" r="r" b="b"/>
              <a:pathLst>
                <a:path w="9370" h="3921" extrusionOk="0">
                  <a:moveTo>
                    <a:pt x="6172" y="0"/>
                  </a:moveTo>
                  <a:cubicBezTo>
                    <a:pt x="5585" y="140"/>
                    <a:pt x="4993" y="262"/>
                    <a:pt x="4398" y="380"/>
                  </a:cubicBezTo>
                  <a:cubicBezTo>
                    <a:pt x="4102" y="435"/>
                    <a:pt x="3802" y="490"/>
                    <a:pt x="3507" y="541"/>
                  </a:cubicBezTo>
                  <a:cubicBezTo>
                    <a:pt x="3211" y="596"/>
                    <a:pt x="2915" y="646"/>
                    <a:pt x="2619" y="697"/>
                  </a:cubicBezTo>
                  <a:cubicBezTo>
                    <a:pt x="2269" y="1707"/>
                    <a:pt x="1639" y="2509"/>
                    <a:pt x="845" y="3126"/>
                  </a:cubicBezTo>
                  <a:cubicBezTo>
                    <a:pt x="579" y="3329"/>
                    <a:pt x="296" y="3515"/>
                    <a:pt x="0" y="3680"/>
                  </a:cubicBezTo>
                  <a:cubicBezTo>
                    <a:pt x="13" y="3680"/>
                    <a:pt x="21" y="3684"/>
                    <a:pt x="34" y="3688"/>
                  </a:cubicBezTo>
                  <a:cubicBezTo>
                    <a:pt x="47" y="3696"/>
                    <a:pt x="55" y="3709"/>
                    <a:pt x="64" y="3722"/>
                  </a:cubicBezTo>
                  <a:cubicBezTo>
                    <a:pt x="110" y="3785"/>
                    <a:pt x="152" y="3853"/>
                    <a:pt x="199" y="3920"/>
                  </a:cubicBezTo>
                  <a:cubicBezTo>
                    <a:pt x="212" y="3920"/>
                    <a:pt x="216" y="3912"/>
                    <a:pt x="228" y="3912"/>
                  </a:cubicBezTo>
                  <a:cubicBezTo>
                    <a:pt x="1905" y="3764"/>
                    <a:pt x="3612" y="3578"/>
                    <a:pt x="5315" y="3481"/>
                  </a:cubicBezTo>
                  <a:cubicBezTo>
                    <a:pt x="6046" y="3439"/>
                    <a:pt x="6775" y="3414"/>
                    <a:pt x="7501" y="3414"/>
                  </a:cubicBezTo>
                  <a:cubicBezTo>
                    <a:pt x="7791" y="3414"/>
                    <a:pt x="8080" y="3418"/>
                    <a:pt x="8369" y="3426"/>
                  </a:cubicBezTo>
                  <a:lnTo>
                    <a:pt x="8373" y="3426"/>
                  </a:lnTo>
                  <a:lnTo>
                    <a:pt x="8445" y="3413"/>
                  </a:lnTo>
                  <a:cubicBezTo>
                    <a:pt x="8770" y="3329"/>
                    <a:pt x="8990" y="3198"/>
                    <a:pt x="9129" y="3033"/>
                  </a:cubicBezTo>
                  <a:cubicBezTo>
                    <a:pt x="9370" y="2750"/>
                    <a:pt x="9357" y="2374"/>
                    <a:pt x="9205" y="2015"/>
                  </a:cubicBezTo>
                  <a:cubicBezTo>
                    <a:pt x="9138" y="1855"/>
                    <a:pt x="9049" y="1703"/>
                    <a:pt x="8943" y="1563"/>
                  </a:cubicBezTo>
                  <a:cubicBezTo>
                    <a:pt x="8871" y="1470"/>
                    <a:pt x="8791" y="1382"/>
                    <a:pt x="8707" y="1301"/>
                  </a:cubicBezTo>
                  <a:cubicBezTo>
                    <a:pt x="8534" y="1128"/>
                    <a:pt x="8348" y="972"/>
                    <a:pt x="8145" y="832"/>
                  </a:cubicBezTo>
                  <a:cubicBezTo>
                    <a:pt x="7946" y="697"/>
                    <a:pt x="7744" y="579"/>
                    <a:pt x="7528" y="473"/>
                  </a:cubicBezTo>
                  <a:cubicBezTo>
                    <a:pt x="7423" y="423"/>
                    <a:pt x="7313" y="376"/>
                    <a:pt x="7203" y="330"/>
                  </a:cubicBezTo>
                  <a:cubicBezTo>
                    <a:pt x="6979" y="241"/>
                    <a:pt x="6755" y="161"/>
                    <a:pt x="6523" y="93"/>
                  </a:cubicBezTo>
                  <a:cubicBezTo>
                    <a:pt x="6409" y="59"/>
                    <a:pt x="6290" y="25"/>
                    <a:pt x="6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6"/>
            <p:cNvSpPr/>
            <p:nvPr/>
          </p:nvSpPr>
          <p:spPr>
            <a:xfrm>
              <a:off x="7902304" y="2205885"/>
              <a:ext cx="9142" cy="41185"/>
            </a:xfrm>
            <a:custGeom>
              <a:avLst/>
              <a:gdLst/>
              <a:ahLst/>
              <a:cxnLst/>
              <a:rect l="l" t="t" r="r" b="b"/>
              <a:pathLst>
                <a:path w="588" h="2649" extrusionOk="0">
                  <a:moveTo>
                    <a:pt x="427" y="0"/>
                  </a:moveTo>
                  <a:cubicBezTo>
                    <a:pt x="397" y="448"/>
                    <a:pt x="342" y="892"/>
                    <a:pt x="258" y="1331"/>
                  </a:cubicBezTo>
                  <a:cubicBezTo>
                    <a:pt x="182" y="1775"/>
                    <a:pt x="89" y="2214"/>
                    <a:pt x="0" y="2649"/>
                  </a:cubicBezTo>
                  <a:cubicBezTo>
                    <a:pt x="135" y="2484"/>
                    <a:pt x="249" y="2303"/>
                    <a:pt x="338" y="2108"/>
                  </a:cubicBezTo>
                  <a:cubicBezTo>
                    <a:pt x="385" y="2011"/>
                    <a:pt x="423" y="1914"/>
                    <a:pt x="456" y="1813"/>
                  </a:cubicBezTo>
                  <a:cubicBezTo>
                    <a:pt x="490" y="1707"/>
                    <a:pt x="520" y="1601"/>
                    <a:pt x="541" y="1496"/>
                  </a:cubicBezTo>
                  <a:cubicBezTo>
                    <a:pt x="562" y="1369"/>
                    <a:pt x="575" y="1242"/>
                    <a:pt x="583" y="1116"/>
                  </a:cubicBezTo>
                  <a:cubicBezTo>
                    <a:pt x="587" y="993"/>
                    <a:pt x="587" y="866"/>
                    <a:pt x="575" y="740"/>
                  </a:cubicBezTo>
                  <a:cubicBezTo>
                    <a:pt x="554" y="490"/>
                    <a:pt x="503" y="241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6"/>
            <p:cNvSpPr/>
            <p:nvPr/>
          </p:nvSpPr>
          <p:spPr>
            <a:xfrm>
              <a:off x="7818301" y="2079266"/>
              <a:ext cx="137797" cy="114741"/>
            </a:xfrm>
            <a:custGeom>
              <a:avLst/>
              <a:gdLst/>
              <a:ahLst/>
              <a:cxnLst/>
              <a:rect l="l" t="t" r="r" b="b"/>
              <a:pathLst>
                <a:path w="8863" h="7380" extrusionOk="0">
                  <a:moveTo>
                    <a:pt x="994" y="0"/>
                  </a:moveTo>
                  <a:cubicBezTo>
                    <a:pt x="866" y="0"/>
                    <a:pt x="738" y="3"/>
                    <a:pt x="613" y="8"/>
                  </a:cubicBezTo>
                  <a:lnTo>
                    <a:pt x="583" y="8"/>
                  </a:lnTo>
                  <a:cubicBezTo>
                    <a:pt x="600" y="118"/>
                    <a:pt x="609" y="232"/>
                    <a:pt x="609" y="346"/>
                  </a:cubicBezTo>
                  <a:cubicBezTo>
                    <a:pt x="600" y="646"/>
                    <a:pt x="507" y="950"/>
                    <a:pt x="271" y="1153"/>
                  </a:cubicBezTo>
                  <a:cubicBezTo>
                    <a:pt x="0" y="1385"/>
                    <a:pt x="342" y="1533"/>
                    <a:pt x="537" y="1664"/>
                  </a:cubicBezTo>
                  <a:cubicBezTo>
                    <a:pt x="744" y="1808"/>
                    <a:pt x="951" y="1951"/>
                    <a:pt x="1154" y="2099"/>
                  </a:cubicBezTo>
                  <a:cubicBezTo>
                    <a:pt x="1572" y="2399"/>
                    <a:pt x="1981" y="2712"/>
                    <a:pt x="2379" y="3037"/>
                  </a:cubicBezTo>
                  <a:cubicBezTo>
                    <a:pt x="3093" y="3620"/>
                    <a:pt x="3773" y="4237"/>
                    <a:pt x="4415" y="4896"/>
                  </a:cubicBezTo>
                  <a:cubicBezTo>
                    <a:pt x="5065" y="5559"/>
                    <a:pt x="5678" y="6260"/>
                    <a:pt x="6244" y="6995"/>
                  </a:cubicBezTo>
                  <a:cubicBezTo>
                    <a:pt x="6337" y="7118"/>
                    <a:pt x="6442" y="7249"/>
                    <a:pt x="6556" y="7380"/>
                  </a:cubicBezTo>
                  <a:cubicBezTo>
                    <a:pt x="6886" y="7316"/>
                    <a:pt x="7211" y="7236"/>
                    <a:pt x="7532" y="7143"/>
                  </a:cubicBezTo>
                  <a:cubicBezTo>
                    <a:pt x="7853" y="7046"/>
                    <a:pt x="8166" y="6919"/>
                    <a:pt x="8462" y="6763"/>
                  </a:cubicBezTo>
                  <a:cubicBezTo>
                    <a:pt x="8533" y="6581"/>
                    <a:pt x="8593" y="6395"/>
                    <a:pt x="8639" y="6214"/>
                  </a:cubicBezTo>
                  <a:cubicBezTo>
                    <a:pt x="8838" y="5474"/>
                    <a:pt x="8863" y="4701"/>
                    <a:pt x="8719" y="3954"/>
                  </a:cubicBezTo>
                  <a:cubicBezTo>
                    <a:pt x="8614" y="3400"/>
                    <a:pt x="8403" y="2872"/>
                    <a:pt x="8094" y="2395"/>
                  </a:cubicBezTo>
                  <a:cubicBezTo>
                    <a:pt x="7993" y="2239"/>
                    <a:pt x="7879" y="2091"/>
                    <a:pt x="7756" y="1947"/>
                  </a:cubicBezTo>
                  <a:cubicBezTo>
                    <a:pt x="6954" y="1461"/>
                    <a:pt x="6104" y="1060"/>
                    <a:pt x="5222" y="747"/>
                  </a:cubicBezTo>
                  <a:cubicBezTo>
                    <a:pt x="4030" y="329"/>
                    <a:pt x="2788" y="80"/>
                    <a:pt x="1529" y="12"/>
                  </a:cubicBezTo>
                  <a:cubicBezTo>
                    <a:pt x="1350" y="5"/>
                    <a:pt x="1171" y="0"/>
                    <a:pt x="9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6"/>
            <p:cNvSpPr/>
            <p:nvPr/>
          </p:nvSpPr>
          <p:spPr>
            <a:xfrm>
              <a:off x="7921288" y="2185844"/>
              <a:ext cx="27985" cy="16403"/>
            </a:xfrm>
            <a:custGeom>
              <a:avLst/>
              <a:gdLst/>
              <a:ahLst/>
              <a:cxnLst/>
              <a:rect l="l" t="t" r="r" b="b"/>
              <a:pathLst>
                <a:path w="1800" h="1055" extrusionOk="0">
                  <a:moveTo>
                    <a:pt x="1800" y="1"/>
                  </a:moveTo>
                  <a:cubicBezTo>
                    <a:pt x="1534" y="182"/>
                    <a:pt x="1246" y="326"/>
                    <a:pt x="942" y="436"/>
                  </a:cubicBezTo>
                  <a:cubicBezTo>
                    <a:pt x="790" y="487"/>
                    <a:pt x="634" y="529"/>
                    <a:pt x="473" y="558"/>
                  </a:cubicBezTo>
                  <a:cubicBezTo>
                    <a:pt x="317" y="584"/>
                    <a:pt x="156" y="601"/>
                    <a:pt x="0" y="601"/>
                  </a:cubicBezTo>
                  <a:cubicBezTo>
                    <a:pt x="25" y="626"/>
                    <a:pt x="51" y="651"/>
                    <a:pt x="80" y="681"/>
                  </a:cubicBezTo>
                  <a:cubicBezTo>
                    <a:pt x="110" y="711"/>
                    <a:pt x="135" y="736"/>
                    <a:pt x="165" y="761"/>
                  </a:cubicBezTo>
                  <a:cubicBezTo>
                    <a:pt x="270" y="858"/>
                    <a:pt x="393" y="934"/>
                    <a:pt x="524" y="998"/>
                  </a:cubicBezTo>
                  <a:cubicBezTo>
                    <a:pt x="583" y="1023"/>
                    <a:pt x="646" y="1040"/>
                    <a:pt x="714" y="1048"/>
                  </a:cubicBezTo>
                  <a:cubicBezTo>
                    <a:pt x="742" y="1053"/>
                    <a:pt x="770" y="1055"/>
                    <a:pt x="798" y="1055"/>
                  </a:cubicBezTo>
                  <a:cubicBezTo>
                    <a:pt x="945" y="1055"/>
                    <a:pt x="1091" y="1001"/>
                    <a:pt x="1204" y="905"/>
                  </a:cubicBezTo>
                  <a:cubicBezTo>
                    <a:pt x="1322" y="812"/>
                    <a:pt x="1424" y="698"/>
                    <a:pt x="1504" y="571"/>
                  </a:cubicBezTo>
                  <a:cubicBezTo>
                    <a:pt x="1563" y="482"/>
                    <a:pt x="1618" y="389"/>
                    <a:pt x="1664" y="297"/>
                  </a:cubicBezTo>
                  <a:cubicBezTo>
                    <a:pt x="1715" y="199"/>
                    <a:pt x="1757" y="102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6"/>
            <p:cNvSpPr/>
            <p:nvPr/>
          </p:nvSpPr>
          <p:spPr>
            <a:xfrm>
              <a:off x="7813637" y="2027695"/>
              <a:ext cx="146411" cy="78344"/>
            </a:xfrm>
            <a:custGeom>
              <a:avLst/>
              <a:gdLst/>
              <a:ahLst/>
              <a:cxnLst/>
              <a:rect l="l" t="t" r="r" b="b"/>
              <a:pathLst>
                <a:path w="9417" h="5039" extrusionOk="0">
                  <a:moveTo>
                    <a:pt x="0" y="1"/>
                  </a:moveTo>
                  <a:lnTo>
                    <a:pt x="0" y="1"/>
                  </a:lnTo>
                  <a:cubicBezTo>
                    <a:pt x="182" y="457"/>
                    <a:pt x="338" y="921"/>
                    <a:pt x="469" y="1390"/>
                  </a:cubicBezTo>
                  <a:cubicBezTo>
                    <a:pt x="596" y="1838"/>
                    <a:pt x="689" y="2290"/>
                    <a:pt x="748" y="2751"/>
                  </a:cubicBezTo>
                  <a:lnTo>
                    <a:pt x="769" y="2814"/>
                  </a:lnTo>
                  <a:cubicBezTo>
                    <a:pt x="795" y="2793"/>
                    <a:pt x="824" y="2776"/>
                    <a:pt x="858" y="2763"/>
                  </a:cubicBezTo>
                  <a:cubicBezTo>
                    <a:pt x="887" y="2751"/>
                    <a:pt x="917" y="2742"/>
                    <a:pt x="951" y="2742"/>
                  </a:cubicBezTo>
                  <a:cubicBezTo>
                    <a:pt x="1086" y="2736"/>
                    <a:pt x="1221" y="2733"/>
                    <a:pt x="1356" y="2733"/>
                  </a:cubicBezTo>
                  <a:cubicBezTo>
                    <a:pt x="2484" y="2733"/>
                    <a:pt x="3567" y="2948"/>
                    <a:pt x="4639" y="3253"/>
                  </a:cubicBezTo>
                  <a:cubicBezTo>
                    <a:pt x="5040" y="3367"/>
                    <a:pt x="5437" y="3494"/>
                    <a:pt x="5838" y="3629"/>
                  </a:cubicBezTo>
                  <a:cubicBezTo>
                    <a:pt x="5952" y="3667"/>
                    <a:pt x="6071" y="3705"/>
                    <a:pt x="6189" y="3748"/>
                  </a:cubicBezTo>
                  <a:cubicBezTo>
                    <a:pt x="6312" y="3786"/>
                    <a:pt x="6434" y="3828"/>
                    <a:pt x="6557" y="3870"/>
                  </a:cubicBezTo>
                  <a:cubicBezTo>
                    <a:pt x="6802" y="3955"/>
                    <a:pt x="7047" y="4047"/>
                    <a:pt x="7283" y="4153"/>
                  </a:cubicBezTo>
                  <a:cubicBezTo>
                    <a:pt x="7401" y="4208"/>
                    <a:pt x="7520" y="4267"/>
                    <a:pt x="7634" y="4326"/>
                  </a:cubicBezTo>
                  <a:cubicBezTo>
                    <a:pt x="7972" y="4512"/>
                    <a:pt x="8276" y="4740"/>
                    <a:pt x="8504" y="5036"/>
                  </a:cubicBezTo>
                  <a:cubicBezTo>
                    <a:pt x="8530" y="5038"/>
                    <a:pt x="8556" y="5039"/>
                    <a:pt x="8583" y="5039"/>
                  </a:cubicBezTo>
                  <a:cubicBezTo>
                    <a:pt x="8620" y="5039"/>
                    <a:pt x="8657" y="5037"/>
                    <a:pt x="8694" y="5032"/>
                  </a:cubicBezTo>
                  <a:cubicBezTo>
                    <a:pt x="8749" y="5023"/>
                    <a:pt x="8800" y="5011"/>
                    <a:pt x="8855" y="4994"/>
                  </a:cubicBezTo>
                  <a:cubicBezTo>
                    <a:pt x="9155" y="4880"/>
                    <a:pt x="9307" y="4588"/>
                    <a:pt x="9370" y="4238"/>
                  </a:cubicBezTo>
                  <a:cubicBezTo>
                    <a:pt x="9391" y="4119"/>
                    <a:pt x="9404" y="3997"/>
                    <a:pt x="9408" y="3874"/>
                  </a:cubicBezTo>
                  <a:cubicBezTo>
                    <a:pt x="9416" y="3528"/>
                    <a:pt x="9378" y="3177"/>
                    <a:pt x="9294" y="2844"/>
                  </a:cubicBezTo>
                  <a:cubicBezTo>
                    <a:pt x="9252" y="2683"/>
                    <a:pt x="9209" y="2531"/>
                    <a:pt x="9155" y="2387"/>
                  </a:cubicBezTo>
                  <a:cubicBezTo>
                    <a:pt x="9053" y="2100"/>
                    <a:pt x="8918" y="1825"/>
                    <a:pt x="8753" y="1568"/>
                  </a:cubicBezTo>
                  <a:cubicBezTo>
                    <a:pt x="8669" y="1441"/>
                    <a:pt x="8576" y="1319"/>
                    <a:pt x="8479" y="1200"/>
                  </a:cubicBezTo>
                  <a:cubicBezTo>
                    <a:pt x="8132" y="1200"/>
                    <a:pt x="7782" y="1192"/>
                    <a:pt x="7427" y="1171"/>
                  </a:cubicBezTo>
                  <a:cubicBezTo>
                    <a:pt x="6726" y="1128"/>
                    <a:pt x="6016" y="1048"/>
                    <a:pt x="5302" y="947"/>
                  </a:cubicBezTo>
                  <a:cubicBezTo>
                    <a:pt x="3874" y="744"/>
                    <a:pt x="2442" y="448"/>
                    <a:pt x="1044" y="186"/>
                  </a:cubicBezTo>
                  <a:cubicBezTo>
                    <a:pt x="693" y="123"/>
                    <a:pt x="347" y="6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6"/>
            <p:cNvSpPr/>
            <p:nvPr/>
          </p:nvSpPr>
          <p:spPr>
            <a:xfrm>
              <a:off x="7792554" y="1974569"/>
              <a:ext cx="174319" cy="68160"/>
            </a:xfrm>
            <a:custGeom>
              <a:avLst/>
              <a:gdLst/>
              <a:ahLst/>
              <a:cxnLst/>
              <a:rect l="l" t="t" r="r" b="b"/>
              <a:pathLst>
                <a:path w="11212" h="4384" extrusionOk="0">
                  <a:moveTo>
                    <a:pt x="8204" y="0"/>
                  </a:moveTo>
                  <a:cubicBezTo>
                    <a:pt x="7866" y="51"/>
                    <a:pt x="7528" y="97"/>
                    <a:pt x="7186" y="135"/>
                  </a:cubicBezTo>
                  <a:cubicBezTo>
                    <a:pt x="6168" y="258"/>
                    <a:pt x="5141" y="338"/>
                    <a:pt x="4111" y="410"/>
                  </a:cubicBezTo>
                  <a:cubicBezTo>
                    <a:pt x="3422" y="460"/>
                    <a:pt x="2738" y="503"/>
                    <a:pt x="2049" y="545"/>
                  </a:cubicBezTo>
                  <a:cubicBezTo>
                    <a:pt x="1365" y="591"/>
                    <a:pt x="680" y="642"/>
                    <a:pt x="0" y="701"/>
                  </a:cubicBezTo>
                  <a:cubicBezTo>
                    <a:pt x="38" y="765"/>
                    <a:pt x="81" y="836"/>
                    <a:pt x="119" y="900"/>
                  </a:cubicBezTo>
                  <a:cubicBezTo>
                    <a:pt x="275" y="1166"/>
                    <a:pt x="431" y="1436"/>
                    <a:pt x="579" y="1724"/>
                  </a:cubicBezTo>
                  <a:cubicBezTo>
                    <a:pt x="672" y="1901"/>
                    <a:pt x="765" y="2087"/>
                    <a:pt x="854" y="2273"/>
                  </a:cubicBezTo>
                  <a:cubicBezTo>
                    <a:pt x="942" y="2454"/>
                    <a:pt x="1031" y="2644"/>
                    <a:pt x="1116" y="2835"/>
                  </a:cubicBezTo>
                  <a:cubicBezTo>
                    <a:pt x="2759" y="3092"/>
                    <a:pt x="4398" y="3354"/>
                    <a:pt x="6037" y="3625"/>
                  </a:cubicBezTo>
                  <a:cubicBezTo>
                    <a:pt x="6312" y="3671"/>
                    <a:pt x="6595" y="3709"/>
                    <a:pt x="6878" y="3751"/>
                  </a:cubicBezTo>
                  <a:cubicBezTo>
                    <a:pt x="7076" y="3781"/>
                    <a:pt x="7275" y="3810"/>
                    <a:pt x="7473" y="3840"/>
                  </a:cubicBezTo>
                  <a:cubicBezTo>
                    <a:pt x="7798" y="3886"/>
                    <a:pt x="8124" y="3941"/>
                    <a:pt x="8445" y="4001"/>
                  </a:cubicBezTo>
                  <a:cubicBezTo>
                    <a:pt x="8918" y="4093"/>
                    <a:pt x="9391" y="4216"/>
                    <a:pt x="9847" y="4372"/>
                  </a:cubicBezTo>
                  <a:cubicBezTo>
                    <a:pt x="9925" y="4380"/>
                    <a:pt x="10002" y="4384"/>
                    <a:pt x="10079" y="4384"/>
                  </a:cubicBezTo>
                  <a:cubicBezTo>
                    <a:pt x="10213" y="4384"/>
                    <a:pt x="10346" y="4373"/>
                    <a:pt x="10477" y="4351"/>
                  </a:cubicBezTo>
                  <a:cubicBezTo>
                    <a:pt x="10544" y="4338"/>
                    <a:pt x="10612" y="4322"/>
                    <a:pt x="10675" y="4296"/>
                  </a:cubicBezTo>
                  <a:cubicBezTo>
                    <a:pt x="10781" y="4258"/>
                    <a:pt x="10878" y="4199"/>
                    <a:pt x="10958" y="4119"/>
                  </a:cubicBezTo>
                  <a:cubicBezTo>
                    <a:pt x="10992" y="4085"/>
                    <a:pt x="11026" y="4047"/>
                    <a:pt x="11051" y="4001"/>
                  </a:cubicBezTo>
                  <a:cubicBezTo>
                    <a:pt x="11212" y="3743"/>
                    <a:pt x="11203" y="3401"/>
                    <a:pt x="11123" y="3058"/>
                  </a:cubicBezTo>
                  <a:cubicBezTo>
                    <a:pt x="11094" y="2940"/>
                    <a:pt x="11060" y="2822"/>
                    <a:pt x="11017" y="2708"/>
                  </a:cubicBezTo>
                  <a:cubicBezTo>
                    <a:pt x="11001" y="2657"/>
                    <a:pt x="10979" y="2598"/>
                    <a:pt x="10958" y="2547"/>
                  </a:cubicBezTo>
                  <a:cubicBezTo>
                    <a:pt x="10912" y="2442"/>
                    <a:pt x="10865" y="2340"/>
                    <a:pt x="10823" y="2252"/>
                  </a:cubicBezTo>
                  <a:cubicBezTo>
                    <a:pt x="10798" y="2205"/>
                    <a:pt x="10777" y="2163"/>
                    <a:pt x="10756" y="2125"/>
                  </a:cubicBezTo>
                  <a:cubicBezTo>
                    <a:pt x="10274" y="1242"/>
                    <a:pt x="9505" y="570"/>
                    <a:pt x="8601" y="161"/>
                  </a:cubicBezTo>
                  <a:cubicBezTo>
                    <a:pt x="8470" y="101"/>
                    <a:pt x="8339" y="46"/>
                    <a:pt x="8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6"/>
            <p:cNvSpPr/>
            <p:nvPr/>
          </p:nvSpPr>
          <p:spPr>
            <a:xfrm>
              <a:off x="7361111" y="2367034"/>
              <a:ext cx="9468" cy="8893"/>
            </a:xfrm>
            <a:custGeom>
              <a:avLst/>
              <a:gdLst/>
              <a:ahLst/>
              <a:cxnLst/>
              <a:rect l="l" t="t" r="r" b="b"/>
              <a:pathLst>
                <a:path w="609" h="572" extrusionOk="0">
                  <a:moveTo>
                    <a:pt x="314" y="1"/>
                  </a:moveTo>
                  <a:cubicBezTo>
                    <a:pt x="158" y="1"/>
                    <a:pt x="60" y="98"/>
                    <a:pt x="0" y="226"/>
                  </a:cubicBezTo>
                  <a:cubicBezTo>
                    <a:pt x="5" y="336"/>
                    <a:pt x="51" y="437"/>
                    <a:pt x="131" y="509"/>
                  </a:cubicBezTo>
                  <a:cubicBezTo>
                    <a:pt x="181" y="552"/>
                    <a:pt x="234" y="572"/>
                    <a:pt x="286" y="572"/>
                  </a:cubicBezTo>
                  <a:cubicBezTo>
                    <a:pt x="390" y="572"/>
                    <a:pt x="489" y="495"/>
                    <a:pt x="537" y="382"/>
                  </a:cubicBezTo>
                  <a:cubicBezTo>
                    <a:pt x="609" y="217"/>
                    <a:pt x="537" y="19"/>
                    <a:pt x="343" y="2"/>
                  </a:cubicBezTo>
                  <a:cubicBezTo>
                    <a:pt x="333" y="1"/>
                    <a:pt x="323" y="1"/>
                    <a:pt x="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6"/>
            <p:cNvSpPr/>
            <p:nvPr/>
          </p:nvSpPr>
          <p:spPr>
            <a:xfrm>
              <a:off x="7357240" y="2392190"/>
              <a:ext cx="13153" cy="12438"/>
            </a:xfrm>
            <a:custGeom>
              <a:avLst/>
              <a:gdLst/>
              <a:ahLst/>
              <a:cxnLst/>
              <a:rect l="l" t="t" r="r" b="b"/>
              <a:pathLst>
                <a:path w="846" h="800" extrusionOk="0">
                  <a:moveTo>
                    <a:pt x="352" y="1"/>
                  </a:moveTo>
                  <a:cubicBezTo>
                    <a:pt x="252" y="1"/>
                    <a:pt x="157" y="39"/>
                    <a:pt x="55" y="74"/>
                  </a:cubicBezTo>
                  <a:cubicBezTo>
                    <a:pt x="13" y="247"/>
                    <a:pt x="0" y="437"/>
                    <a:pt x="76" y="597"/>
                  </a:cubicBezTo>
                  <a:cubicBezTo>
                    <a:pt x="141" y="727"/>
                    <a:pt x="270" y="800"/>
                    <a:pt x="402" y="800"/>
                  </a:cubicBezTo>
                  <a:cubicBezTo>
                    <a:pt x="485" y="800"/>
                    <a:pt x="568" y="772"/>
                    <a:pt x="638" y="712"/>
                  </a:cubicBezTo>
                  <a:cubicBezTo>
                    <a:pt x="845" y="538"/>
                    <a:pt x="790" y="205"/>
                    <a:pt x="570" y="69"/>
                  </a:cubicBezTo>
                  <a:cubicBezTo>
                    <a:pt x="493" y="19"/>
                    <a:pt x="421" y="1"/>
                    <a:pt x="352" y="1"/>
                  </a:cubicBezTo>
                  <a:close/>
                </a:path>
              </a:pathLst>
            </a:custGeom>
            <a:solidFill>
              <a:srgbClr val="386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6"/>
            <p:cNvSpPr/>
            <p:nvPr/>
          </p:nvSpPr>
          <p:spPr>
            <a:xfrm>
              <a:off x="7226003" y="1664303"/>
              <a:ext cx="24130" cy="22964"/>
            </a:xfrm>
            <a:custGeom>
              <a:avLst/>
              <a:gdLst/>
              <a:ahLst/>
              <a:cxnLst/>
              <a:rect l="l" t="t" r="r" b="b"/>
              <a:pathLst>
                <a:path w="1552" h="1477" extrusionOk="0">
                  <a:moveTo>
                    <a:pt x="14" y="0"/>
                  </a:moveTo>
                  <a:cubicBezTo>
                    <a:pt x="1" y="76"/>
                    <a:pt x="1" y="152"/>
                    <a:pt x="14" y="228"/>
                  </a:cubicBezTo>
                  <a:cubicBezTo>
                    <a:pt x="60" y="465"/>
                    <a:pt x="174" y="676"/>
                    <a:pt x="343" y="845"/>
                  </a:cubicBezTo>
                  <a:cubicBezTo>
                    <a:pt x="453" y="955"/>
                    <a:pt x="567" y="1060"/>
                    <a:pt x="694" y="1153"/>
                  </a:cubicBezTo>
                  <a:cubicBezTo>
                    <a:pt x="787" y="1229"/>
                    <a:pt x="884" y="1301"/>
                    <a:pt x="989" y="1360"/>
                  </a:cubicBezTo>
                  <a:cubicBezTo>
                    <a:pt x="1097" y="1425"/>
                    <a:pt x="1215" y="1476"/>
                    <a:pt x="1318" y="1476"/>
                  </a:cubicBezTo>
                  <a:cubicBezTo>
                    <a:pt x="1418" y="1476"/>
                    <a:pt x="1503" y="1428"/>
                    <a:pt x="1551" y="1297"/>
                  </a:cubicBezTo>
                  <a:cubicBezTo>
                    <a:pt x="1044" y="858"/>
                    <a:pt x="533" y="427"/>
                    <a:pt x="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6"/>
            <p:cNvSpPr/>
            <p:nvPr/>
          </p:nvSpPr>
          <p:spPr>
            <a:xfrm>
              <a:off x="7295252" y="2407847"/>
              <a:ext cx="9002" cy="7696"/>
            </a:xfrm>
            <a:custGeom>
              <a:avLst/>
              <a:gdLst/>
              <a:ahLst/>
              <a:cxnLst/>
              <a:rect l="l" t="t" r="r" b="b"/>
              <a:pathLst>
                <a:path w="579" h="495" extrusionOk="0">
                  <a:moveTo>
                    <a:pt x="151" y="0"/>
                  </a:moveTo>
                  <a:lnTo>
                    <a:pt x="151" y="0"/>
                  </a:lnTo>
                  <a:cubicBezTo>
                    <a:pt x="0" y="171"/>
                    <a:pt x="34" y="494"/>
                    <a:pt x="282" y="494"/>
                  </a:cubicBezTo>
                  <a:cubicBezTo>
                    <a:pt x="304" y="494"/>
                    <a:pt x="328" y="492"/>
                    <a:pt x="354" y="486"/>
                  </a:cubicBezTo>
                  <a:cubicBezTo>
                    <a:pt x="502" y="448"/>
                    <a:pt x="578" y="304"/>
                    <a:pt x="481" y="173"/>
                  </a:cubicBezTo>
                  <a:cubicBezTo>
                    <a:pt x="435" y="114"/>
                    <a:pt x="367" y="80"/>
                    <a:pt x="295" y="72"/>
                  </a:cubicBezTo>
                  <a:cubicBezTo>
                    <a:pt x="244" y="68"/>
                    <a:pt x="215" y="72"/>
                    <a:pt x="173" y="38"/>
                  </a:cubicBezTo>
                  <a:cubicBezTo>
                    <a:pt x="164" y="26"/>
                    <a:pt x="156" y="13"/>
                    <a:pt x="151" y="0"/>
                  </a:cubicBezTo>
                  <a:close/>
                </a:path>
              </a:pathLst>
            </a:custGeom>
            <a:solidFill>
              <a:srgbClr val="386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6"/>
            <p:cNvSpPr/>
            <p:nvPr/>
          </p:nvSpPr>
          <p:spPr>
            <a:xfrm>
              <a:off x="7285115" y="2389951"/>
              <a:ext cx="10588" cy="9095"/>
            </a:xfrm>
            <a:custGeom>
              <a:avLst/>
              <a:gdLst/>
              <a:ahLst/>
              <a:cxnLst/>
              <a:rect l="l" t="t" r="r" b="b"/>
              <a:pathLst>
                <a:path w="681" h="585" extrusionOk="0">
                  <a:moveTo>
                    <a:pt x="361" y="1"/>
                  </a:moveTo>
                  <a:cubicBezTo>
                    <a:pt x="275" y="1"/>
                    <a:pt x="197" y="36"/>
                    <a:pt x="106" y="44"/>
                  </a:cubicBezTo>
                  <a:cubicBezTo>
                    <a:pt x="35" y="171"/>
                    <a:pt x="1" y="306"/>
                    <a:pt x="98" y="442"/>
                  </a:cubicBezTo>
                  <a:cubicBezTo>
                    <a:pt x="163" y="532"/>
                    <a:pt x="256" y="584"/>
                    <a:pt x="350" y="584"/>
                  </a:cubicBezTo>
                  <a:cubicBezTo>
                    <a:pt x="422" y="584"/>
                    <a:pt x="494" y="554"/>
                    <a:pt x="554" y="488"/>
                  </a:cubicBezTo>
                  <a:cubicBezTo>
                    <a:pt x="681" y="340"/>
                    <a:pt x="668" y="116"/>
                    <a:pt x="482" y="28"/>
                  </a:cubicBezTo>
                  <a:cubicBezTo>
                    <a:pt x="439" y="8"/>
                    <a:pt x="399" y="1"/>
                    <a:pt x="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66"/>
            <p:cNvSpPr/>
            <p:nvPr/>
          </p:nvSpPr>
          <p:spPr>
            <a:xfrm>
              <a:off x="7261809" y="2372398"/>
              <a:ext cx="12158" cy="13013"/>
            </a:xfrm>
            <a:custGeom>
              <a:avLst/>
              <a:gdLst/>
              <a:ahLst/>
              <a:cxnLst/>
              <a:rect l="l" t="t" r="r" b="b"/>
              <a:pathLst>
                <a:path w="782" h="837" extrusionOk="0">
                  <a:moveTo>
                    <a:pt x="315" y="0"/>
                  </a:moveTo>
                  <a:cubicBezTo>
                    <a:pt x="299" y="0"/>
                    <a:pt x="282" y="1"/>
                    <a:pt x="266" y="3"/>
                  </a:cubicBezTo>
                  <a:lnTo>
                    <a:pt x="254" y="3"/>
                  </a:lnTo>
                  <a:cubicBezTo>
                    <a:pt x="254" y="3"/>
                    <a:pt x="254" y="12"/>
                    <a:pt x="254" y="16"/>
                  </a:cubicBezTo>
                  <a:cubicBezTo>
                    <a:pt x="224" y="105"/>
                    <a:pt x="127" y="143"/>
                    <a:pt x="76" y="219"/>
                  </a:cubicBezTo>
                  <a:cubicBezTo>
                    <a:pt x="26" y="303"/>
                    <a:pt x="0" y="400"/>
                    <a:pt x="4" y="498"/>
                  </a:cubicBezTo>
                  <a:cubicBezTo>
                    <a:pt x="8" y="686"/>
                    <a:pt x="165" y="837"/>
                    <a:pt x="351" y="837"/>
                  </a:cubicBezTo>
                  <a:cubicBezTo>
                    <a:pt x="361" y="837"/>
                    <a:pt x="371" y="836"/>
                    <a:pt x="380" y="835"/>
                  </a:cubicBezTo>
                  <a:cubicBezTo>
                    <a:pt x="579" y="823"/>
                    <a:pt x="773" y="679"/>
                    <a:pt x="777" y="472"/>
                  </a:cubicBezTo>
                  <a:cubicBezTo>
                    <a:pt x="781" y="227"/>
                    <a:pt x="552" y="0"/>
                    <a:pt x="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66"/>
            <p:cNvSpPr/>
            <p:nvPr/>
          </p:nvSpPr>
          <p:spPr>
            <a:xfrm>
              <a:off x="7177013" y="1630798"/>
              <a:ext cx="31468" cy="23010"/>
            </a:xfrm>
            <a:custGeom>
              <a:avLst/>
              <a:gdLst/>
              <a:ahLst/>
              <a:cxnLst/>
              <a:rect l="l" t="t" r="r" b="b"/>
              <a:pathLst>
                <a:path w="2024" h="1480" extrusionOk="0">
                  <a:moveTo>
                    <a:pt x="241" y="1"/>
                  </a:moveTo>
                  <a:cubicBezTo>
                    <a:pt x="102" y="51"/>
                    <a:pt x="22" y="127"/>
                    <a:pt x="9" y="229"/>
                  </a:cubicBezTo>
                  <a:cubicBezTo>
                    <a:pt x="1" y="284"/>
                    <a:pt x="9" y="339"/>
                    <a:pt x="30" y="394"/>
                  </a:cubicBezTo>
                  <a:cubicBezTo>
                    <a:pt x="43" y="427"/>
                    <a:pt x="60" y="457"/>
                    <a:pt x="77" y="491"/>
                  </a:cubicBezTo>
                  <a:cubicBezTo>
                    <a:pt x="98" y="524"/>
                    <a:pt x="123" y="563"/>
                    <a:pt x="148" y="596"/>
                  </a:cubicBezTo>
                  <a:cubicBezTo>
                    <a:pt x="229" y="689"/>
                    <a:pt x="326" y="778"/>
                    <a:pt x="427" y="850"/>
                  </a:cubicBezTo>
                  <a:cubicBezTo>
                    <a:pt x="562" y="951"/>
                    <a:pt x="706" y="1044"/>
                    <a:pt x="854" y="1129"/>
                  </a:cubicBezTo>
                  <a:cubicBezTo>
                    <a:pt x="1008" y="1220"/>
                    <a:pt x="1441" y="1479"/>
                    <a:pt x="1738" y="1479"/>
                  </a:cubicBezTo>
                  <a:cubicBezTo>
                    <a:pt x="1824" y="1479"/>
                    <a:pt x="1899" y="1457"/>
                    <a:pt x="1952" y="1403"/>
                  </a:cubicBezTo>
                  <a:cubicBezTo>
                    <a:pt x="1978" y="1374"/>
                    <a:pt x="1999" y="1340"/>
                    <a:pt x="2007" y="1302"/>
                  </a:cubicBezTo>
                  <a:cubicBezTo>
                    <a:pt x="2016" y="1285"/>
                    <a:pt x="2020" y="1272"/>
                    <a:pt x="2024" y="1260"/>
                  </a:cubicBezTo>
                  <a:cubicBezTo>
                    <a:pt x="1876" y="1145"/>
                    <a:pt x="1728" y="1040"/>
                    <a:pt x="1580" y="934"/>
                  </a:cubicBezTo>
                  <a:cubicBezTo>
                    <a:pt x="1141" y="609"/>
                    <a:pt x="698" y="296"/>
                    <a:pt x="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66"/>
            <p:cNvSpPr/>
            <p:nvPr/>
          </p:nvSpPr>
          <p:spPr>
            <a:xfrm>
              <a:off x="7247490" y="2391040"/>
              <a:ext cx="13666" cy="11925"/>
            </a:xfrm>
            <a:custGeom>
              <a:avLst/>
              <a:gdLst/>
              <a:ahLst/>
              <a:cxnLst/>
              <a:rect l="l" t="t" r="r" b="b"/>
              <a:pathLst>
                <a:path w="879" h="767" extrusionOk="0">
                  <a:moveTo>
                    <a:pt x="427" y="0"/>
                  </a:moveTo>
                  <a:cubicBezTo>
                    <a:pt x="240" y="0"/>
                    <a:pt x="115" y="149"/>
                    <a:pt x="30" y="304"/>
                  </a:cubicBezTo>
                  <a:cubicBezTo>
                    <a:pt x="0" y="460"/>
                    <a:pt x="64" y="617"/>
                    <a:pt x="190" y="705"/>
                  </a:cubicBezTo>
                  <a:cubicBezTo>
                    <a:pt x="250" y="747"/>
                    <a:pt x="323" y="767"/>
                    <a:pt x="397" y="767"/>
                  </a:cubicBezTo>
                  <a:cubicBezTo>
                    <a:pt x="553" y="767"/>
                    <a:pt x="716" y="681"/>
                    <a:pt x="782" y="540"/>
                  </a:cubicBezTo>
                  <a:cubicBezTo>
                    <a:pt x="879" y="329"/>
                    <a:pt x="710" y="34"/>
                    <a:pt x="478" y="4"/>
                  </a:cubicBezTo>
                  <a:cubicBezTo>
                    <a:pt x="460" y="2"/>
                    <a:pt x="443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66"/>
            <p:cNvSpPr/>
            <p:nvPr/>
          </p:nvSpPr>
          <p:spPr>
            <a:xfrm>
              <a:off x="7145358" y="1660027"/>
              <a:ext cx="15516" cy="14475"/>
            </a:xfrm>
            <a:custGeom>
              <a:avLst/>
              <a:gdLst/>
              <a:ahLst/>
              <a:cxnLst/>
              <a:rect l="l" t="t" r="r" b="b"/>
              <a:pathLst>
                <a:path w="998" h="931" extrusionOk="0">
                  <a:moveTo>
                    <a:pt x="636" y="0"/>
                  </a:moveTo>
                  <a:cubicBezTo>
                    <a:pt x="409" y="0"/>
                    <a:pt x="180" y="98"/>
                    <a:pt x="89" y="317"/>
                  </a:cubicBezTo>
                  <a:cubicBezTo>
                    <a:pt x="0" y="545"/>
                    <a:pt x="144" y="824"/>
                    <a:pt x="372" y="909"/>
                  </a:cubicBezTo>
                  <a:cubicBezTo>
                    <a:pt x="414" y="923"/>
                    <a:pt x="456" y="930"/>
                    <a:pt x="499" y="930"/>
                  </a:cubicBezTo>
                  <a:cubicBezTo>
                    <a:pt x="706" y="930"/>
                    <a:pt x="913" y="773"/>
                    <a:pt x="955" y="567"/>
                  </a:cubicBezTo>
                  <a:cubicBezTo>
                    <a:pt x="997" y="326"/>
                    <a:pt x="837" y="131"/>
                    <a:pt x="651" y="1"/>
                  </a:cubicBezTo>
                  <a:cubicBezTo>
                    <a:pt x="646" y="0"/>
                    <a:pt x="641" y="0"/>
                    <a:pt x="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66"/>
            <p:cNvSpPr/>
            <p:nvPr/>
          </p:nvSpPr>
          <p:spPr>
            <a:xfrm>
              <a:off x="7065553" y="1625745"/>
              <a:ext cx="81920" cy="22995"/>
            </a:xfrm>
            <a:custGeom>
              <a:avLst/>
              <a:gdLst/>
              <a:ahLst/>
              <a:cxnLst/>
              <a:rect l="l" t="t" r="r" b="b"/>
              <a:pathLst>
                <a:path w="5269" h="1479" extrusionOk="0">
                  <a:moveTo>
                    <a:pt x="3444" y="1"/>
                  </a:moveTo>
                  <a:cubicBezTo>
                    <a:pt x="2836" y="1"/>
                    <a:pt x="2244" y="72"/>
                    <a:pt x="1653" y="309"/>
                  </a:cubicBezTo>
                  <a:cubicBezTo>
                    <a:pt x="1492" y="372"/>
                    <a:pt x="1331" y="452"/>
                    <a:pt x="1184" y="541"/>
                  </a:cubicBezTo>
                  <a:cubicBezTo>
                    <a:pt x="1040" y="630"/>
                    <a:pt x="905" y="723"/>
                    <a:pt x="774" y="824"/>
                  </a:cubicBezTo>
                  <a:cubicBezTo>
                    <a:pt x="508" y="1027"/>
                    <a:pt x="267" y="1247"/>
                    <a:pt x="1" y="1458"/>
                  </a:cubicBezTo>
                  <a:cubicBezTo>
                    <a:pt x="301" y="1437"/>
                    <a:pt x="596" y="1420"/>
                    <a:pt x="884" y="1411"/>
                  </a:cubicBezTo>
                  <a:cubicBezTo>
                    <a:pt x="1167" y="1399"/>
                    <a:pt x="1446" y="1390"/>
                    <a:pt x="1707" y="1386"/>
                  </a:cubicBezTo>
                  <a:cubicBezTo>
                    <a:pt x="1817" y="1384"/>
                    <a:pt x="1927" y="1383"/>
                    <a:pt x="2037" y="1383"/>
                  </a:cubicBezTo>
                  <a:cubicBezTo>
                    <a:pt x="2322" y="1383"/>
                    <a:pt x="2608" y="1390"/>
                    <a:pt x="2894" y="1399"/>
                  </a:cubicBezTo>
                  <a:cubicBezTo>
                    <a:pt x="3287" y="1411"/>
                    <a:pt x="3684" y="1441"/>
                    <a:pt x="4082" y="1479"/>
                  </a:cubicBezTo>
                  <a:lnTo>
                    <a:pt x="4086" y="1475"/>
                  </a:lnTo>
                  <a:cubicBezTo>
                    <a:pt x="4086" y="1468"/>
                    <a:pt x="4091" y="1461"/>
                    <a:pt x="4098" y="1461"/>
                  </a:cubicBezTo>
                  <a:cubicBezTo>
                    <a:pt x="4100" y="1461"/>
                    <a:pt x="4101" y="1461"/>
                    <a:pt x="4103" y="1462"/>
                  </a:cubicBezTo>
                  <a:cubicBezTo>
                    <a:pt x="4234" y="1454"/>
                    <a:pt x="4365" y="1428"/>
                    <a:pt x="4487" y="1382"/>
                  </a:cubicBezTo>
                  <a:cubicBezTo>
                    <a:pt x="4576" y="1352"/>
                    <a:pt x="4656" y="1310"/>
                    <a:pt x="4736" y="1263"/>
                  </a:cubicBezTo>
                  <a:cubicBezTo>
                    <a:pt x="4821" y="1213"/>
                    <a:pt x="4897" y="1154"/>
                    <a:pt x="4969" y="1086"/>
                  </a:cubicBezTo>
                  <a:cubicBezTo>
                    <a:pt x="5015" y="1040"/>
                    <a:pt x="5057" y="993"/>
                    <a:pt x="5091" y="942"/>
                  </a:cubicBezTo>
                  <a:cubicBezTo>
                    <a:pt x="5167" y="837"/>
                    <a:pt x="5226" y="719"/>
                    <a:pt x="5269" y="596"/>
                  </a:cubicBezTo>
                  <a:cubicBezTo>
                    <a:pt x="5032" y="474"/>
                    <a:pt x="4787" y="364"/>
                    <a:pt x="4546" y="254"/>
                  </a:cubicBezTo>
                  <a:cubicBezTo>
                    <a:pt x="4386" y="174"/>
                    <a:pt x="4225" y="93"/>
                    <a:pt x="4060" y="17"/>
                  </a:cubicBezTo>
                  <a:cubicBezTo>
                    <a:pt x="3942" y="13"/>
                    <a:pt x="3824" y="5"/>
                    <a:pt x="3706" y="5"/>
                  </a:cubicBezTo>
                  <a:cubicBezTo>
                    <a:pt x="3618" y="2"/>
                    <a:pt x="3531" y="1"/>
                    <a:pt x="3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66"/>
            <p:cNvSpPr/>
            <p:nvPr/>
          </p:nvSpPr>
          <p:spPr>
            <a:xfrm>
              <a:off x="7190415" y="2361437"/>
              <a:ext cx="16962" cy="14832"/>
            </a:xfrm>
            <a:custGeom>
              <a:avLst/>
              <a:gdLst/>
              <a:ahLst/>
              <a:cxnLst/>
              <a:rect l="l" t="t" r="r" b="b"/>
              <a:pathLst>
                <a:path w="1091" h="954" extrusionOk="0">
                  <a:moveTo>
                    <a:pt x="580" y="1"/>
                  </a:moveTo>
                  <a:cubicBezTo>
                    <a:pt x="521" y="1"/>
                    <a:pt x="462" y="11"/>
                    <a:pt x="406" y="32"/>
                  </a:cubicBezTo>
                  <a:cubicBezTo>
                    <a:pt x="283" y="75"/>
                    <a:pt x="216" y="176"/>
                    <a:pt x="106" y="231"/>
                  </a:cubicBezTo>
                  <a:cubicBezTo>
                    <a:pt x="97" y="234"/>
                    <a:pt x="86" y="237"/>
                    <a:pt x="76" y="237"/>
                  </a:cubicBezTo>
                  <a:cubicBezTo>
                    <a:pt x="71" y="237"/>
                    <a:pt x="67" y="236"/>
                    <a:pt x="64" y="235"/>
                  </a:cubicBezTo>
                  <a:lnTo>
                    <a:pt x="64" y="235"/>
                  </a:lnTo>
                  <a:cubicBezTo>
                    <a:pt x="0" y="408"/>
                    <a:pt x="5" y="590"/>
                    <a:pt x="123" y="751"/>
                  </a:cubicBezTo>
                  <a:cubicBezTo>
                    <a:pt x="223" y="881"/>
                    <a:pt x="389" y="953"/>
                    <a:pt x="552" y="953"/>
                  </a:cubicBezTo>
                  <a:cubicBezTo>
                    <a:pt x="679" y="953"/>
                    <a:pt x="804" y="910"/>
                    <a:pt x="896" y="818"/>
                  </a:cubicBezTo>
                  <a:cubicBezTo>
                    <a:pt x="1090" y="624"/>
                    <a:pt x="1078" y="248"/>
                    <a:pt x="854" y="83"/>
                  </a:cubicBezTo>
                  <a:cubicBezTo>
                    <a:pt x="770" y="28"/>
                    <a:pt x="675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6"/>
            <p:cNvSpPr/>
            <p:nvPr/>
          </p:nvSpPr>
          <p:spPr>
            <a:xfrm>
              <a:off x="6985686" y="1649906"/>
              <a:ext cx="138466" cy="42709"/>
            </a:xfrm>
            <a:custGeom>
              <a:avLst/>
              <a:gdLst/>
              <a:ahLst/>
              <a:cxnLst/>
              <a:rect l="l" t="t" r="r" b="b"/>
              <a:pathLst>
                <a:path w="8906" h="2747" extrusionOk="0">
                  <a:moveTo>
                    <a:pt x="7233" y="1"/>
                  </a:moveTo>
                  <a:cubicBezTo>
                    <a:pt x="6916" y="1"/>
                    <a:pt x="6583" y="1"/>
                    <a:pt x="6245" y="5"/>
                  </a:cubicBezTo>
                  <a:cubicBezTo>
                    <a:pt x="5738" y="18"/>
                    <a:pt x="5210" y="43"/>
                    <a:pt x="4682" y="98"/>
                  </a:cubicBezTo>
                  <a:cubicBezTo>
                    <a:pt x="4158" y="149"/>
                    <a:pt x="3638" y="242"/>
                    <a:pt x="3127" y="377"/>
                  </a:cubicBezTo>
                  <a:cubicBezTo>
                    <a:pt x="2633" y="504"/>
                    <a:pt x="2160" y="690"/>
                    <a:pt x="1712" y="935"/>
                  </a:cubicBezTo>
                  <a:cubicBezTo>
                    <a:pt x="1420" y="1095"/>
                    <a:pt x="1150" y="1285"/>
                    <a:pt x="905" y="1509"/>
                  </a:cubicBezTo>
                  <a:cubicBezTo>
                    <a:pt x="525" y="1855"/>
                    <a:pt x="216" y="2278"/>
                    <a:pt x="1" y="2747"/>
                  </a:cubicBezTo>
                  <a:cubicBezTo>
                    <a:pt x="787" y="2514"/>
                    <a:pt x="1589" y="2329"/>
                    <a:pt x="2396" y="2198"/>
                  </a:cubicBezTo>
                  <a:cubicBezTo>
                    <a:pt x="3207" y="2058"/>
                    <a:pt x="4018" y="1965"/>
                    <a:pt x="4817" y="1902"/>
                  </a:cubicBezTo>
                  <a:cubicBezTo>
                    <a:pt x="5496" y="1848"/>
                    <a:pt x="6185" y="1825"/>
                    <a:pt x="6885" y="1825"/>
                  </a:cubicBezTo>
                  <a:cubicBezTo>
                    <a:pt x="6948" y="1825"/>
                    <a:pt x="7010" y="1826"/>
                    <a:pt x="7073" y="1826"/>
                  </a:cubicBezTo>
                  <a:cubicBezTo>
                    <a:pt x="7482" y="1695"/>
                    <a:pt x="7858" y="1471"/>
                    <a:pt x="8175" y="1180"/>
                  </a:cubicBezTo>
                  <a:cubicBezTo>
                    <a:pt x="8496" y="880"/>
                    <a:pt x="8745" y="504"/>
                    <a:pt x="8897" y="90"/>
                  </a:cubicBezTo>
                  <a:lnTo>
                    <a:pt x="8906" y="81"/>
                  </a:lnTo>
                  <a:cubicBezTo>
                    <a:pt x="8627" y="56"/>
                    <a:pt x="8348" y="35"/>
                    <a:pt x="8070" y="22"/>
                  </a:cubicBezTo>
                  <a:cubicBezTo>
                    <a:pt x="7786" y="9"/>
                    <a:pt x="7512" y="1"/>
                    <a:pt x="7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6"/>
            <p:cNvSpPr/>
            <p:nvPr/>
          </p:nvSpPr>
          <p:spPr>
            <a:xfrm>
              <a:off x="7178926" y="2320376"/>
              <a:ext cx="9624" cy="10370"/>
            </a:xfrm>
            <a:custGeom>
              <a:avLst/>
              <a:gdLst/>
              <a:ahLst/>
              <a:cxnLst/>
              <a:rect l="l" t="t" r="r" b="b"/>
              <a:pathLst>
                <a:path w="619" h="667" extrusionOk="0">
                  <a:moveTo>
                    <a:pt x="264" y="0"/>
                  </a:moveTo>
                  <a:cubicBezTo>
                    <a:pt x="240" y="0"/>
                    <a:pt x="215" y="8"/>
                    <a:pt x="190" y="25"/>
                  </a:cubicBezTo>
                  <a:cubicBezTo>
                    <a:pt x="177" y="33"/>
                    <a:pt x="156" y="37"/>
                    <a:pt x="139" y="37"/>
                  </a:cubicBezTo>
                  <a:cubicBezTo>
                    <a:pt x="59" y="143"/>
                    <a:pt x="0" y="274"/>
                    <a:pt x="8" y="396"/>
                  </a:cubicBezTo>
                  <a:cubicBezTo>
                    <a:pt x="23" y="524"/>
                    <a:pt x="119" y="666"/>
                    <a:pt x="247" y="666"/>
                  </a:cubicBezTo>
                  <a:cubicBezTo>
                    <a:pt x="268" y="666"/>
                    <a:pt x="290" y="662"/>
                    <a:pt x="313" y="654"/>
                  </a:cubicBezTo>
                  <a:cubicBezTo>
                    <a:pt x="619" y="548"/>
                    <a:pt x="469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66"/>
            <p:cNvSpPr/>
            <p:nvPr/>
          </p:nvSpPr>
          <p:spPr>
            <a:xfrm>
              <a:off x="7173468" y="2341707"/>
              <a:ext cx="13278" cy="12267"/>
            </a:xfrm>
            <a:custGeom>
              <a:avLst/>
              <a:gdLst/>
              <a:ahLst/>
              <a:cxnLst/>
              <a:rect l="l" t="t" r="r" b="b"/>
              <a:pathLst>
                <a:path w="854" h="789" extrusionOk="0">
                  <a:moveTo>
                    <a:pt x="425" y="1"/>
                  </a:moveTo>
                  <a:cubicBezTo>
                    <a:pt x="169" y="1"/>
                    <a:pt x="0" y="518"/>
                    <a:pt x="262" y="697"/>
                  </a:cubicBezTo>
                  <a:cubicBezTo>
                    <a:pt x="354" y="760"/>
                    <a:pt x="441" y="789"/>
                    <a:pt x="515" y="789"/>
                  </a:cubicBezTo>
                  <a:cubicBezTo>
                    <a:pt x="536" y="789"/>
                    <a:pt x="556" y="786"/>
                    <a:pt x="575" y="782"/>
                  </a:cubicBezTo>
                  <a:cubicBezTo>
                    <a:pt x="778" y="735"/>
                    <a:pt x="854" y="448"/>
                    <a:pt x="689" y="190"/>
                  </a:cubicBezTo>
                  <a:cubicBezTo>
                    <a:pt x="599" y="55"/>
                    <a:pt x="508" y="1"/>
                    <a:pt x="4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66"/>
            <p:cNvSpPr/>
            <p:nvPr/>
          </p:nvSpPr>
          <p:spPr>
            <a:xfrm>
              <a:off x="7155076" y="2321294"/>
              <a:ext cx="6654" cy="8147"/>
            </a:xfrm>
            <a:custGeom>
              <a:avLst/>
              <a:gdLst/>
              <a:ahLst/>
              <a:cxnLst/>
              <a:rect l="l" t="t" r="r" b="b"/>
              <a:pathLst>
                <a:path w="428" h="524" extrusionOk="0">
                  <a:moveTo>
                    <a:pt x="161" y="1"/>
                  </a:moveTo>
                  <a:cubicBezTo>
                    <a:pt x="148" y="1"/>
                    <a:pt x="147" y="11"/>
                    <a:pt x="127" y="42"/>
                  </a:cubicBezTo>
                  <a:cubicBezTo>
                    <a:pt x="109" y="62"/>
                    <a:pt x="82" y="73"/>
                    <a:pt x="55" y="73"/>
                  </a:cubicBezTo>
                  <a:cubicBezTo>
                    <a:pt x="37" y="73"/>
                    <a:pt x="20" y="69"/>
                    <a:pt x="5" y="59"/>
                  </a:cubicBezTo>
                  <a:lnTo>
                    <a:pt x="5" y="59"/>
                  </a:lnTo>
                  <a:cubicBezTo>
                    <a:pt x="1" y="190"/>
                    <a:pt x="13" y="325"/>
                    <a:pt x="94" y="430"/>
                  </a:cubicBezTo>
                  <a:cubicBezTo>
                    <a:pt x="138" y="484"/>
                    <a:pt x="213" y="524"/>
                    <a:pt x="279" y="524"/>
                  </a:cubicBezTo>
                  <a:cubicBezTo>
                    <a:pt x="338" y="524"/>
                    <a:pt x="391" y="493"/>
                    <a:pt x="410" y="413"/>
                  </a:cubicBezTo>
                  <a:cubicBezTo>
                    <a:pt x="427" y="295"/>
                    <a:pt x="398" y="177"/>
                    <a:pt x="322" y="88"/>
                  </a:cubicBezTo>
                  <a:cubicBezTo>
                    <a:pt x="288" y="46"/>
                    <a:pt x="246" y="21"/>
                    <a:pt x="195" y="8"/>
                  </a:cubicBezTo>
                  <a:cubicBezTo>
                    <a:pt x="178" y="4"/>
                    <a:pt x="168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66"/>
            <p:cNvSpPr/>
            <p:nvPr/>
          </p:nvSpPr>
          <p:spPr>
            <a:xfrm>
              <a:off x="7109957" y="2272397"/>
              <a:ext cx="12951" cy="13604"/>
            </a:xfrm>
            <a:custGeom>
              <a:avLst/>
              <a:gdLst/>
              <a:ahLst/>
              <a:cxnLst/>
              <a:rect l="l" t="t" r="r" b="b"/>
              <a:pathLst>
                <a:path w="833" h="875" extrusionOk="0">
                  <a:moveTo>
                    <a:pt x="499" y="0"/>
                  </a:moveTo>
                  <a:cubicBezTo>
                    <a:pt x="489" y="0"/>
                    <a:pt x="479" y="1"/>
                    <a:pt x="469" y="2"/>
                  </a:cubicBezTo>
                  <a:cubicBezTo>
                    <a:pt x="402" y="6"/>
                    <a:pt x="338" y="35"/>
                    <a:pt x="288" y="82"/>
                  </a:cubicBezTo>
                  <a:cubicBezTo>
                    <a:pt x="288" y="90"/>
                    <a:pt x="283" y="103"/>
                    <a:pt x="271" y="107"/>
                  </a:cubicBezTo>
                  <a:cubicBezTo>
                    <a:pt x="250" y="124"/>
                    <a:pt x="229" y="141"/>
                    <a:pt x="207" y="158"/>
                  </a:cubicBezTo>
                  <a:cubicBezTo>
                    <a:pt x="161" y="217"/>
                    <a:pt x="123" y="289"/>
                    <a:pt x="85" y="356"/>
                  </a:cubicBezTo>
                  <a:cubicBezTo>
                    <a:pt x="81" y="361"/>
                    <a:pt x="72" y="361"/>
                    <a:pt x="68" y="369"/>
                  </a:cubicBezTo>
                  <a:cubicBezTo>
                    <a:pt x="0" y="585"/>
                    <a:pt x="89" y="838"/>
                    <a:pt x="364" y="872"/>
                  </a:cubicBezTo>
                  <a:cubicBezTo>
                    <a:pt x="380" y="874"/>
                    <a:pt x="395" y="875"/>
                    <a:pt x="411" y="875"/>
                  </a:cubicBezTo>
                  <a:cubicBezTo>
                    <a:pt x="653" y="875"/>
                    <a:pt x="829" y="633"/>
                    <a:pt x="833" y="403"/>
                  </a:cubicBezTo>
                  <a:cubicBezTo>
                    <a:pt x="829" y="213"/>
                    <a:pt x="709" y="0"/>
                    <a:pt x="4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66"/>
            <p:cNvSpPr/>
            <p:nvPr/>
          </p:nvSpPr>
          <p:spPr>
            <a:xfrm>
              <a:off x="7094456" y="2243121"/>
              <a:ext cx="15190" cy="18315"/>
            </a:xfrm>
            <a:custGeom>
              <a:avLst/>
              <a:gdLst/>
              <a:ahLst/>
              <a:cxnLst/>
              <a:rect l="l" t="t" r="r" b="b"/>
              <a:pathLst>
                <a:path w="977" h="1178" extrusionOk="0">
                  <a:moveTo>
                    <a:pt x="518" y="0"/>
                  </a:moveTo>
                  <a:cubicBezTo>
                    <a:pt x="223" y="0"/>
                    <a:pt x="0" y="458"/>
                    <a:pt x="43" y="719"/>
                  </a:cubicBezTo>
                  <a:cubicBezTo>
                    <a:pt x="91" y="1008"/>
                    <a:pt x="315" y="1178"/>
                    <a:pt x="528" y="1178"/>
                  </a:cubicBezTo>
                  <a:cubicBezTo>
                    <a:pt x="706" y="1178"/>
                    <a:pt x="876" y="1058"/>
                    <a:pt x="926" y="790"/>
                  </a:cubicBezTo>
                  <a:cubicBezTo>
                    <a:pt x="976" y="537"/>
                    <a:pt x="930" y="212"/>
                    <a:pt x="702" y="60"/>
                  </a:cubicBezTo>
                  <a:cubicBezTo>
                    <a:pt x="639" y="18"/>
                    <a:pt x="577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66"/>
            <p:cNvSpPr/>
            <p:nvPr/>
          </p:nvSpPr>
          <p:spPr>
            <a:xfrm>
              <a:off x="7084677" y="2074135"/>
              <a:ext cx="9266" cy="8427"/>
            </a:xfrm>
            <a:custGeom>
              <a:avLst/>
              <a:gdLst/>
              <a:ahLst/>
              <a:cxnLst/>
              <a:rect l="l" t="t" r="r" b="b"/>
              <a:pathLst>
                <a:path w="596" h="542" extrusionOk="0">
                  <a:moveTo>
                    <a:pt x="342" y="0"/>
                  </a:moveTo>
                  <a:cubicBezTo>
                    <a:pt x="203" y="4"/>
                    <a:pt x="190" y="123"/>
                    <a:pt x="80" y="165"/>
                  </a:cubicBezTo>
                  <a:cubicBezTo>
                    <a:pt x="74" y="166"/>
                    <a:pt x="68" y="167"/>
                    <a:pt x="62" y="167"/>
                  </a:cubicBezTo>
                  <a:cubicBezTo>
                    <a:pt x="52" y="167"/>
                    <a:pt x="42" y="165"/>
                    <a:pt x="34" y="156"/>
                  </a:cubicBezTo>
                  <a:lnTo>
                    <a:pt x="34" y="156"/>
                  </a:lnTo>
                  <a:cubicBezTo>
                    <a:pt x="0" y="245"/>
                    <a:pt x="4" y="347"/>
                    <a:pt x="47" y="431"/>
                  </a:cubicBezTo>
                  <a:cubicBezTo>
                    <a:pt x="86" y="510"/>
                    <a:pt x="147" y="542"/>
                    <a:pt x="213" y="542"/>
                  </a:cubicBezTo>
                  <a:cubicBezTo>
                    <a:pt x="344" y="542"/>
                    <a:pt x="496" y="418"/>
                    <a:pt x="541" y="300"/>
                  </a:cubicBezTo>
                  <a:cubicBezTo>
                    <a:pt x="596" y="148"/>
                    <a:pt x="511" y="0"/>
                    <a:pt x="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66"/>
            <p:cNvSpPr/>
            <p:nvPr/>
          </p:nvSpPr>
          <p:spPr>
            <a:xfrm>
              <a:off x="7077198" y="2092263"/>
              <a:ext cx="9779" cy="13899"/>
            </a:xfrm>
            <a:custGeom>
              <a:avLst/>
              <a:gdLst/>
              <a:ahLst/>
              <a:cxnLst/>
              <a:rect l="l" t="t" r="r" b="b"/>
              <a:pathLst>
                <a:path w="629" h="894" extrusionOk="0">
                  <a:moveTo>
                    <a:pt x="337" y="0"/>
                  </a:moveTo>
                  <a:cubicBezTo>
                    <a:pt x="257" y="114"/>
                    <a:pt x="139" y="207"/>
                    <a:pt x="88" y="351"/>
                  </a:cubicBezTo>
                  <a:cubicBezTo>
                    <a:pt x="19" y="529"/>
                    <a:pt x="1" y="894"/>
                    <a:pt x="256" y="894"/>
                  </a:cubicBezTo>
                  <a:cubicBezTo>
                    <a:pt x="267" y="894"/>
                    <a:pt x="279" y="893"/>
                    <a:pt x="291" y="891"/>
                  </a:cubicBezTo>
                  <a:cubicBezTo>
                    <a:pt x="544" y="862"/>
                    <a:pt x="612" y="549"/>
                    <a:pt x="625" y="347"/>
                  </a:cubicBezTo>
                  <a:cubicBezTo>
                    <a:pt x="629" y="216"/>
                    <a:pt x="604" y="59"/>
                    <a:pt x="456" y="21"/>
                  </a:cubicBezTo>
                  <a:cubicBezTo>
                    <a:pt x="409" y="9"/>
                    <a:pt x="375" y="9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66"/>
            <p:cNvSpPr/>
            <p:nvPr/>
          </p:nvSpPr>
          <p:spPr>
            <a:xfrm>
              <a:off x="7085920" y="2183201"/>
              <a:ext cx="12096" cy="12936"/>
            </a:xfrm>
            <a:custGeom>
              <a:avLst/>
              <a:gdLst/>
              <a:ahLst/>
              <a:cxnLst/>
              <a:rect l="l" t="t" r="r" b="b"/>
              <a:pathLst>
                <a:path w="778" h="832" extrusionOk="0">
                  <a:moveTo>
                    <a:pt x="385" y="0"/>
                  </a:moveTo>
                  <a:cubicBezTo>
                    <a:pt x="167" y="0"/>
                    <a:pt x="99" y="235"/>
                    <a:pt x="38" y="412"/>
                  </a:cubicBezTo>
                  <a:cubicBezTo>
                    <a:pt x="34" y="424"/>
                    <a:pt x="17" y="437"/>
                    <a:pt x="5" y="437"/>
                  </a:cubicBezTo>
                  <a:cubicBezTo>
                    <a:pt x="0" y="488"/>
                    <a:pt x="5" y="538"/>
                    <a:pt x="13" y="589"/>
                  </a:cubicBezTo>
                  <a:cubicBezTo>
                    <a:pt x="13" y="589"/>
                    <a:pt x="13" y="597"/>
                    <a:pt x="13" y="602"/>
                  </a:cubicBezTo>
                  <a:cubicBezTo>
                    <a:pt x="26" y="652"/>
                    <a:pt x="47" y="699"/>
                    <a:pt x="81" y="741"/>
                  </a:cubicBezTo>
                  <a:cubicBezTo>
                    <a:pt x="93" y="758"/>
                    <a:pt x="110" y="779"/>
                    <a:pt x="127" y="792"/>
                  </a:cubicBezTo>
                  <a:cubicBezTo>
                    <a:pt x="156" y="821"/>
                    <a:pt x="183" y="832"/>
                    <a:pt x="222" y="832"/>
                  </a:cubicBezTo>
                  <a:cubicBezTo>
                    <a:pt x="239" y="832"/>
                    <a:pt x="260" y="830"/>
                    <a:pt x="283" y="826"/>
                  </a:cubicBezTo>
                  <a:cubicBezTo>
                    <a:pt x="347" y="821"/>
                    <a:pt x="410" y="800"/>
                    <a:pt x="465" y="775"/>
                  </a:cubicBezTo>
                  <a:cubicBezTo>
                    <a:pt x="575" y="720"/>
                    <a:pt x="664" y="627"/>
                    <a:pt x="706" y="509"/>
                  </a:cubicBezTo>
                  <a:cubicBezTo>
                    <a:pt x="778" y="310"/>
                    <a:pt x="651" y="31"/>
                    <a:pt x="419" y="2"/>
                  </a:cubicBezTo>
                  <a:cubicBezTo>
                    <a:pt x="407" y="1"/>
                    <a:pt x="396" y="0"/>
                    <a:pt x="3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66"/>
            <p:cNvSpPr/>
            <p:nvPr/>
          </p:nvSpPr>
          <p:spPr>
            <a:xfrm>
              <a:off x="7081520" y="2164886"/>
              <a:ext cx="6717" cy="6996"/>
            </a:xfrm>
            <a:custGeom>
              <a:avLst/>
              <a:gdLst/>
              <a:ahLst/>
              <a:cxnLst/>
              <a:rect l="l" t="t" r="r" b="b"/>
              <a:pathLst>
                <a:path w="432" h="450" extrusionOk="0">
                  <a:moveTo>
                    <a:pt x="244" y="0"/>
                  </a:moveTo>
                  <a:cubicBezTo>
                    <a:pt x="239" y="0"/>
                    <a:pt x="234" y="1"/>
                    <a:pt x="228" y="1"/>
                  </a:cubicBezTo>
                  <a:cubicBezTo>
                    <a:pt x="190" y="5"/>
                    <a:pt x="157" y="18"/>
                    <a:pt x="127" y="39"/>
                  </a:cubicBezTo>
                  <a:cubicBezTo>
                    <a:pt x="64" y="82"/>
                    <a:pt x="21" y="145"/>
                    <a:pt x="9" y="221"/>
                  </a:cubicBezTo>
                  <a:cubicBezTo>
                    <a:pt x="5" y="263"/>
                    <a:pt x="9" y="297"/>
                    <a:pt x="0" y="335"/>
                  </a:cubicBezTo>
                  <a:cubicBezTo>
                    <a:pt x="49" y="404"/>
                    <a:pt x="128" y="449"/>
                    <a:pt x="217" y="449"/>
                  </a:cubicBezTo>
                  <a:cubicBezTo>
                    <a:pt x="221" y="449"/>
                    <a:pt x="225" y="449"/>
                    <a:pt x="228" y="449"/>
                  </a:cubicBezTo>
                  <a:cubicBezTo>
                    <a:pt x="364" y="441"/>
                    <a:pt x="431" y="301"/>
                    <a:pt x="419" y="187"/>
                  </a:cubicBezTo>
                  <a:cubicBezTo>
                    <a:pt x="414" y="115"/>
                    <a:pt x="376" y="56"/>
                    <a:pt x="317" y="22"/>
                  </a:cubicBezTo>
                  <a:cubicBezTo>
                    <a:pt x="296" y="8"/>
                    <a:pt x="269" y="0"/>
                    <a:pt x="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66"/>
            <p:cNvSpPr/>
            <p:nvPr/>
          </p:nvSpPr>
          <p:spPr>
            <a:xfrm>
              <a:off x="7025161" y="1978036"/>
              <a:ext cx="13402" cy="12096"/>
            </a:xfrm>
            <a:custGeom>
              <a:avLst/>
              <a:gdLst/>
              <a:ahLst/>
              <a:cxnLst/>
              <a:rect l="l" t="t" r="r" b="b"/>
              <a:pathLst>
                <a:path w="862" h="778" extrusionOk="0">
                  <a:moveTo>
                    <a:pt x="239" y="1"/>
                  </a:moveTo>
                  <a:cubicBezTo>
                    <a:pt x="121" y="1"/>
                    <a:pt x="13" y="64"/>
                    <a:pt x="5" y="195"/>
                  </a:cubicBezTo>
                  <a:cubicBezTo>
                    <a:pt x="1" y="276"/>
                    <a:pt x="51" y="318"/>
                    <a:pt x="90" y="381"/>
                  </a:cubicBezTo>
                  <a:cubicBezTo>
                    <a:pt x="111" y="406"/>
                    <a:pt x="94" y="449"/>
                    <a:pt x="60" y="453"/>
                  </a:cubicBezTo>
                  <a:cubicBezTo>
                    <a:pt x="56" y="454"/>
                    <a:pt x="52" y="455"/>
                    <a:pt x="49" y="455"/>
                  </a:cubicBezTo>
                  <a:cubicBezTo>
                    <a:pt x="42" y="455"/>
                    <a:pt x="36" y="453"/>
                    <a:pt x="30" y="453"/>
                  </a:cubicBezTo>
                  <a:cubicBezTo>
                    <a:pt x="115" y="575"/>
                    <a:pt x="212" y="689"/>
                    <a:pt x="343" y="744"/>
                  </a:cubicBezTo>
                  <a:cubicBezTo>
                    <a:pt x="394" y="767"/>
                    <a:pt x="451" y="778"/>
                    <a:pt x="508" y="778"/>
                  </a:cubicBezTo>
                  <a:cubicBezTo>
                    <a:pt x="688" y="778"/>
                    <a:pt x="861" y="667"/>
                    <a:pt x="791" y="449"/>
                  </a:cubicBezTo>
                  <a:cubicBezTo>
                    <a:pt x="727" y="242"/>
                    <a:pt x="474" y="18"/>
                    <a:pt x="250" y="1"/>
                  </a:cubicBezTo>
                  <a:cubicBezTo>
                    <a:pt x="246" y="1"/>
                    <a:pt x="242" y="1"/>
                    <a:pt x="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66"/>
            <p:cNvSpPr/>
            <p:nvPr/>
          </p:nvSpPr>
          <p:spPr>
            <a:xfrm>
              <a:off x="6986945" y="1872888"/>
              <a:ext cx="22808" cy="20118"/>
            </a:xfrm>
            <a:custGeom>
              <a:avLst/>
              <a:gdLst/>
              <a:ahLst/>
              <a:cxnLst/>
              <a:rect l="l" t="t" r="r" b="b"/>
              <a:pathLst>
                <a:path w="1467" h="1294" extrusionOk="0">
                  <a:moveTo>
                    <a:pt x="738" y="0"/>
                  </a:moveTo>
                  <a:cubicBezTo>
                    <a:pt x="669" y="0"/>
                    <a:pt x="599" y="10"/>
                    <a:pt x="532" y="30"/>
                  </a:cubicBezTo>
                  <a:cubicBezTo>
                    <a:pt x="355" y="85"/>
                    <a:pt x="266" y="216"/>
                    <a:pt x="119" y="309"/>
                  </a:cubicBezTo>
                  <a:cubicBezTo>
                    <a:pt x="114" y="313"/>
                    <a:pt x="110" y="313"/>
                    <a:pt x="106" y="313"/>
                  </a:cubicBezTo>
                  <a:cubicBezTo>
                    <a:pt x="0" y="563"/>
                    <a:pt x="21" y="862"/>
                    <a:pt x="199" y="1074"/>
                  </a:cubicBezTo>
                  <a:cubicBezTo>
                    <a:pt x="325" y="1220"/>
                    <a:pt x="516" y="1293"/>
                    <a:pt x="707" y="1293"/>
                  </a:cubicBezTo>
                  <a:cubicBezTo>
                    <a:pt x="900" y="1293"/>
                    <a:pt x="1093" y="1218"/>
                    <a:pt x="1217" y="1069"/>
                  </a:cubicBezTo>
                  <a:cubicBezTo>
                    <a:pt x="1466" y="774"/>
                    <a:pt x="1403" y="258"/>
                    <a:pt x="1044" y="73"/>
                  </a:cubicBezTo>
                  <a:cubicBezTo>
                    <a:pt x="949" y="24"/>
                    <a:pt x="844" y="0"/>
                    <a:pt x="7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66"/>
            <p:cNvSpPr/>
            <p:nvPr/>
          </p:nvSpPr>
          <p:spPr>
            <a:xfrm>
              <a:off x="6921132" y="1756484"/>
              <a:ext cx="58334" cy="58925"/>
            </a:xfrm>
            <a:custGeom>
              <a:avLst/>
              <a:gdLst/>
              <a:ahLst/>
              <a:cxnLst/>
              <a:rect l="l" t="t" r="r" b="b"/>
              <a:pathLst>
                <a:path w="3752" h="3790" extrusionOk="0">
                  <a:moveTo>
                    <a:pt x="1885" y="1"/>
                  </a:moveTo>
                  <a:cubicBezTo>
                    <a:pt x="1755" y="1"/>
                    <a:pt x="1626" y="16"/>
                    <a:pt x="1500" y="44"/>
                  </a:cubicBezTo>
                  <a:cubicBezTo>
                    <a:pt x="1297" y="87"/>
                    <a:pt x="1107" y="163"/>
                    <a:pt x="934" y="268"/>
                  </a:cubicBezTo>
                  <a:cubicBezTo>
                    <a:pt x="752" y="374"/>
                    <a:pt x="592" y="509"/>
                    <a:pt x="457" y="665"/>
                  </a:cubicBezTo>
                  <a:cubicBezTo>
                    <a:pt x="317" y="826"/>
                    <a:pt x="207" y="1008"/>
                    <a:pt x="131" y="1202"/>
                  </a:cubicBezTo>
                  <a:cubicBezTo>
                    <a:pt x="47" y="1409"/>
                    <a:pt x="5" y="1628"/>
                    <a:pt x="0" y="1852"/>
                  </a:cubicBezTo>
                  <a:cubicBezTo>
                    <a:pt x="0" y="1971"/>
                    <a:pt x="9" y="2093"/>
                    <a:pt x="30" y="2207"/>
                  </a:cubicBezTo>
                  <a:cubicBezTo>
                    <a:pt x="34" y="2220"/>
                    <a:pt x="43" y="2233"/>
                    <a:pt x="47" y="2245"/>
                  </a:cubicBezTo>
                  <a:cubicBezTo>
                    <a:pt x="51" y="2262"/>
                    <a:pt x="51" y="2279"/>
                    <a:pt x="47" y="2292"/>
                  </a:cubicBezTo>
                  <a:cubicBezTo>
                    <a:pt x="47" y="2296"/>
                    <a:pt x="47" y="2300"/>
                    <a:pt x="47" y="2300"/>
                  </a:cubicBezTo>
                  <a:cubicBezTo>
                    <a:pt x="68" y="2410"/>
                    <a:pt x="98" y="2516"/>
                    <a:pt x="136" y="2621"/>
                  </a:cubicBezTo>
                  <a:cubicBezTo>
                    <a:pt x="220" y="2858"/>
                    <a:pt x="355" y="3077"/>
                    <a:pt x="533" y="3263"/>
                  </a:cubicBezTo>
                  <a:cubicBezTo>
                    <a:pt x="697" y="3432"/>
                    <a:pt x="896" y="3572"/>
                    <a:pt x="1116" y="3660"/>
                  </a:cubicBezTo>
                  <a:cubicBezTo>
                    <a:pt x="1332" y="3747"/>
                    <a:pt x="1559" y="3789"/>
                    <a:pt x="1785" y="3789"/>
                  </a:cubicBezTo>
                  <a:cubicBezTo>
                    <a:pt x="2046" y="3789"/>
                    <a:pt x="2306" y="3733"/>
                    <a:pt x="2548" y="3622"/>
                  </a:cubicBezTo>
                  <a:cubicBezTo>
                    <a:pt x="2742" y="3538"/>
                    <a:pt x="2919" y="3424"/>
                    <a:pt x="3076" y="3289"/>
                  </a:cubicBezTo>
                  <a:cubicBezTo>
                    <a:pt x="3173" y="3204"/>
                    <a:pt x="3262" y="3111"/>
                    <a:pt x="3342" y="3006"/>
                  </a:cubicBezTo>
                  <a:cubicBezTo>
                    <a:pt x="3418" y="2908"/>
                    <a:pt x="3481" y="2799"/>
                    <a:pt x="3536" y="2689"/>
                  </a:cubicBezTo>
                  <a:cubicBezTo>
                    <a:pt x="3587" y="2575"/>
                    <a:pt x="3629" y="2456"/>
                    <a:pt x="3654" y="2338"/>
                  </a:cubicBezTo>
                  <a:cubicBezTo>
                    <a:pt x="3752" y="1916"/>
                    <a:pt x="3688" y="1455"/>
                    <a:pt x="3443" y="1012"/>
                  </a:cubicBezTo>
                  <a:cubicBezTo>
                    <a:pt x="3053" y="300"/>
                    <a:pt x="2465" y="1"/>
                    <a:pt x="1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66"/>
            <p:cNvSpPr/>
            <p:nvPr/>
          </p:nvSpPr>
          <p:spPr>
            <a:xfrm>
              <a:off x="6976621" y="1895945"/>
              <a:ext cx="9484" cy="8256"/>
            </a:xfrm>
            <a:custGeom>
              <a:avLst/>
              <a:gdLst/>
              <a:ahLst/>
              <a:cxnLst/>
              <a:rect l="l" t="t" r="r" b="b"/>
              <a:pathLst>
                <a:path w="610" h="531" extrusionOk="0">
                  <a:moveTo>
                    <a:pt x="290" y="0"/>
                  </a:moveTo>
                  <a:cubicBezTo>
                    <a:pt x="188" y="0"/>
                    <a:pt x="92" y="54"/>
                    <a:pt x="43" y="144"/>
                  </a:cubicBezTo>
                  <a:cubicBezTo>
                    <a:pt x="26" y="178"/>
                    <a:pt x="14" y="207"/>
                    <a:pt x="5" y="241"/>
                  </a:cubicBezTo>
                  <a:cubicBezTo>
                    <a:pt x="1" y="330"/>
                    <a:pt x="39" y="414"/>
                    <a:pt x="98" y="474"/>
                  </a:cubicBezTo>
                  <a:cubicBezTo>
                    <a:pt x="145" y="513"/>
                    <a:pt x="203" y="530"/>
                    <a:pt x="262" y="530"/>
                  </a:cubicBezTo>
                  <a:cubicBezTo>
                    <a:pt x="362" y="530"/>
                    <a:pt x="464" y="479"/>
                    <a:pt x="512" y="393"/>
                  </a:cubicBezTo>
                  <a:cubicBezTo>
                    <a:pt x="609" y="237"/>
                    <a:pt x="483" y="13"/>
                    <a:pt x="301" y="0"/>
                  </a:cubicBezTo>
                  <a:cubicBezTo>
                    <a:pt x="297" y="0"/>
                    <a:pt x="293" y="0"/>
                    <a:pt x="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66"/>
            <p:cNvSpPr/>
            <p:nvPr/>
          </p:nvSpPr>
          <p:spPr>
            <a:xfrm>
              <a:off x="6957451" y="1877039"/>
              <a:ext cx="11707" cy="13091"/>
            </a:xfrm>
            <a:custGeom>
              <a:avLst/>
              <a:gdLst/>
              <a:ahLst/>
              <a:cxnLst/>
              <a:rect l="l" t="t" r="r" b="b"/>
              <a:pathLst>
                <a:path w="753" h="842" extrusionOk="0">
                  <a:moveTo>
                    <a:pt x="219" y="0"/>
                  </a:moveTo>
                  <a:cubicBezTo>
                    <a:pt x="159" y="0"/>
                    <a:pt x="101" y="26"/>
                    <a:pt x="55" y="89"/>
                  </a:cubicBezTo>
                  <a:cubicBezTo>
                    <a:pt x="0" y="169"/>
                    <a:pt x="30" y="228"/>
                    <a:pt x="43" y="312"/>
                  </a:cubicBezTo>
                  <a:cubicBezTo>
                    <a:pt x="47" y="338"/>
                    <a:pt x="30" y="350"/>
                    <a:pt x="13" y="359"/>
                  </a:cubicBezTo>
                  <a:cubicBezTo>
                    <a:pt x="51" y="511"/>
                    <a:pt x="106" y="659"/>
                    <a:pt x="224" y="756"/>
                  </a:cubicBezTo>
                  <a:cubicBezTo>
                    <a:pt x="289" y="809"/>
                    <a:pt x="382" y="842"/>
                    <a:pt x="470" y="842"/>
                  </a:cubicBezTo>
                  <a:cubicBezTo>
                    <a:pt x="578" y="842"/>
                    <a:pt x="678" y="793"/>
                    <a:pt x="706" y="672"/>
                  </a:cubicBezTo>
                  <a:cubicBezTo>
                    <a:pt x="752" y="473"/>
                    <a:pt x="558" y="186"/>
                    <a:pt x="402" y="67"/>
                  </a:cubicBezTo>
                  <a:cubicBezTo>
                    <a:pt x="344" y="27"/>
                    <a:pt x="280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66"/>
            <p:cNvSpPr/>
            <p:nvPr/>
          </p:nvSpPr>
          <p:spPr>
            <a:xfrm>
              <a:off x="6949149" y="1853842"/>
              <a:ext cx="9764" cy="11645"/>
            </a:xfrm>
            <a:custGeom>
              <a:avLst/>
              <a:gdLst/>
              <a:ahLst/>
              <a:cxnLst/>
              <a:rect l="l" t="t" r="r" b="b"/>
              <a:pathLst>
                <a:path w="628" h="749" extrusionOk="0">
                  <a:moveTo>
                    <a:pt x="213" y="1"/>
                  </a:moveTo>
                  <a:cubicBezTo>
                    <a:pt x="116" y="127"/>
                    <a:pt x="15" y="284"/>
                    <a:pt x="6" y="444"/>
                  </a:cubicBezTo>
                  <a:cubicBezTo>
                    <a:pt x="0" y="597"/>
                    <a:pt x="94" y="749"/>
                    <a:pt x="227" y="749"/>
                  </a:cubicBezTo>
                  <a:cubicBezTo>
                    <a:pt x="271" y="749"/>
                    <a:pt x="319" y="732"/>
                    <a:pt x="370" y="693"/>
                  </a:cubicBezTo>
                  <a:cubicBezTo>
                    <a:pt x="501" y="588"/>
                    <a:pt x="627" y="372"/>
                    <a:pt x="598" y="203"/>
                  </a:cubicBezTo>
                  <a:cubicBezTo>
                    <a:pt x="581" y="94"/>
                    <a:pt x="488" y="13"/>
                    <a:pt x="378" y="9"/>
                  </a:cubicBezTo>
                  <a:cubicBezTo>
                    <a:pt x="334" y="9"/>
                    <a:pt x="309" y="20"/>
                    <a:pt x="271" y="20"/>
                  </a:cubicBezTo>
                  <a:cubicBezTo>
                    <a:pt x="261" y="20"/>
                    <a:pt x="251" y="19"/>
                    <a:pt x="239" y="18"/>
                  </a:cubicBezTo>
                  <a:cubicBezTo>
                    <a:pt x="230" y="13"/>
                    <a:pt x="222" y="5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66"/>
            <p:cNvSpPr/>
            <p:nvPr/>
          </p:nvSpPr>
          <p:spPr>
            <a:xfrm>
              <a:off x="6915022" y="1681172"/>
              <a:ext cx="166840" cy="72467"/>
            </a:xfrm>
            <a:custGeom>
              <a:avLst/>
              <a:gdLst/>
              <a:ahLst/>
              <a:cxnLst/>
              <a:rect l="l" t="t" r="r" b="b"/>
              <a:pathLst>
                <a:path w="10731" h="4661" extrusionOk="0">
                  <a:moveTo>
                    <a:pt x="10654" y="1"/>
                  </a:moveTo>
                  <a:lnTo>
                    <a:pt x="10654" y="1"/>
                  </a:lnTo>
                  <a:cubicBezTo>
                    <a:pt x="10515" y="5"/>
                    <a:pt x="10380" y="5"/>
                    <a:pt x="10245" y="9"/>
                  </a:cubicBezTo>
                  <a:cubicBezTo>
                    <a:pt x="9712" y="30"/>
                    <a:pt x="9176" y="73"/>
                    <a:pt x="8648" y="127"/>
                  </a:cubicBezTo>
                  <a:cubicBezTo>
                    <a:pt x="7051" y="296"/>
                    <a:pt x="5475" y="626"/>
                    <a:pt x="3946" y="1108"/>
                  </a:cubicBezTo>
                  <a:cubicBezTo>
                    <a:pt x="3840" y="1146"/>
                    <a:pt x="3731" y="1179"/>
                    <a:pt x="3621" y="1213"/>
                  </a:cubicBezTo>
                  <a:cubicBezTo>
                    <a:pt x="3177" y="1365"/>
                    <a:pt x="2742" y="1551"/>
                    <a:pt x="2320" y="1767"/>
                  </a:cubicBezTo>
                  <a:cubicBezTo>
                    <a:pt x="2113" y="1876"/>
                    <a:pt x="1906" y="1995"/>
                    <a:pt x="1711" y="2126"/>
                  </a:cubicBezTo>
                  <a:cubicBezTo>
                    <a:pt x="1517" y="2252"/>
                    <a:pt x="1331" y="2396"/>
                    <a:pt x="1158" y="2548"/>
                  </a:cubicBezTo>
                  <a:cubicBezTo>
                    <a:pt x="989" y="2700"/>
                    <a:pt x="829" y="2865"/>
                    <a:pt x="689" y="3042"/>
                  </a:cubicBezTo>
                  <a:cubicBezTo>
                    <a:pt x="545" y="3220"/>
                    <a:pt x="423" y="3414"/>
                    <a:pt x="322" y="3617"/>
                  </a:cubicBezTo>
                  <a:cubicBezTo>
                    <a:pt x="161" y="3938"/>
                    <a:pt x="60" y="4280"/>
                    <a:pt x="17" y="4639"/>
                  </a:cubicBezTo>
                  <a:cubicBezTo>
                    <a:pt x="17" y="4648"/>
                    <a:pt x="9" y="4652"/>
                    <a:pt x="1" y="4652"/>
                  </a:cubicBezTo>
                  <a:lnTo>
                    <a:pt x="5" y="4660"/>
                  </a:lnTo>
                  <a:cubicBezTo>
                    <a:pt x="9" y="4656"/>
                    <a:pt x="17" y="4652"/>
                    <a:pt x="26" y="4648"/>
                  </a:cubicBezTo>
                  <a:cubicBezTo>
                    <a:pt x="258" y="4546"/>
                    <a:pt x="495" y="4445"/>
                    <a:pt x="736" y="4348"/>
                  </a:cubicBezTo>
                  <a:cubicBezTo>
                    <a:pt x="972" y="4250"/>
                    <a:pt x="1213" y="4158"/>
                    <a:pt x="1454" y="4069"/>
                  </a:cubicBezTo>
                  <a:cubicBezTo>
                    <a:pt x="1678" y="3972"/>
                    <a:pt x="1906" y="3879"/>
                    <a:pt x="2134" y="3794"/>
                  </a:cubicBezTo>
                  <a:cubicBezTo>
                    <a:pt x="2818" y="3537"/>
                    <a:pt x="3519" y="3321"/>
                    <a:pt x="4233" y="3152"/>
                  </a:cubicBezTo>
                  <a:cubicBezTo>
                    <a:pt x="5133" y="2894"/>
                    <a:pt x="6041" y="2679"/>
                    <a:pt x="6967" y="2502"/>
                  </a:cubicBezTo>
                  <a:cubicBezTo>
                    <a:pt x="7005" y="2493"/>
                    <a:pt x="7043" y="2485"/>
                    <a:pt x="7085" y="2476"/>
                  </a:cubicBezTo>
                  <a:cubicBezTo>
                    <a:pt x="8023" y="2295"/>
                    <a:pt x="8973" y="2151"/>
                    <a:pt x="9928" y="2045"/>
                  </a:cubicBezTo>
                  <a:cubicBezTo>
                    <a:pt x="10000" y="1986"/>
                    <a:pt x="10071" y="1919"/>
                    <a:pt x="10139" y="1851"/>
                  </a:cubicBezTo>
                  <a:cubicBezTo>
                    <a:pt x="10469" y="1505"/>
                    <a:pt x="10701" y="1065"/>
                    <a:pt x="10726" y="605"/>
                  </a:cubicBezTo>
                  <a:cubicBezTo>
                    <a:pt x="10730" y="512"/>
                    <a:pt x="10730" y="419"/>
                    <a:pt x="10718" y="326"/>
                  </a:cubicBezTo>
                  <a:cubicBezTo>
                    <a:pt x="10705" y="233"/>
                    <a:pt x="10684" y="136"/>
                    <a:pt x="10654" y="47"/>
                  </a:cubicBezTo>
                  <a:cubicBezTo>
                    <a:pt x="10650" y="30"/>
                    <a:pt x="10650" y="18"/>
                    <a:pt x="10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66"/>
            <p:cNvSpPr/>
            <p:nvPr/>
          </p:nvSpPr>
          <p:spPr>
            <a:xfrm>
              <a:off x="6894655" y="1776540"/>
              <a:ext cx="24658" cy="24705"/>
            </a:xfrm>
            <a:custGeom>
              <a:avLst/>
              <a:gdLst/>
              <a:ahLst/>
              <a:cxnLst/>
              <a:rect l="l" t="t" r="r" b="b"/>
              <a:pathLst>
                <a:path w="1586" h="1589" extrusionOk="0">
                  <a:moveTo>
                    <a:pt x="909" y="0"/>
                  </a:moveTo>
                  <a:cubicBezTo>
                    <a:pt x="731" y="0"/>
                    <a:pt x="561" y="51"/>
                    <a:pt x="407" y="140"/>
                  </a:cubicBezTo>
                  <a:cubicBezTo>
                    <a:pt x="229" y="246"/>
                    <a:pt x="94" y="419"/>
                    <a:pt x="39" y="617"/>
                  </a:cubicBezTo>
                  <a:cubicBezTo>
                    <a:pt x="9" y="714"/>
                    <a:pt x="1" y="812"/>
                    <a:pt x="9" y="913"/>
                  </a:cubicBezTo>
                  <a:cubicBezTo>
                    <a:pt x="70" y="1369"/>
                    <a:pt x="401" y="1589"/>
                    <a:pt x="740" y="1589"/>
                  </a:cubicBezTo>
                  <a:cubicBezTo>
                    <a:pt x="778" y="1589"/>
                    <a:pt x="816" y="1586"/>
                    <a:pt x="854" y="1580"/>
                  </a:cubicBezTo>
                  <a:cubicBezTo>
                    <a:pt x="939" y="1568"/>
                    <a:pt x="1023" y="1542"/>
                    <a:pt x="1099" y="1504"/>
                  </a:cubicBezTo>
                  <a:cubicBezTo>
                    <a:pt x="1180" y="1462"/>
                    <a:pt x="1251" y="1411"/>
                    <a:pt x="1315" y="1348"/>
                  </a:cubicBezTo>
                  <a:cubicBezTo>
                    <a:pt x="1416" y="1238"/>
                    <a:pt x="1488" y="1107"/>
                    <a:pt x="1526" y="968"/>
                  </a:cubicBezTo>
                  <a:cubicBezTo>
                    <a:pt x="1530" y="938"/>
                    <a:pt x="1551" y="913"/>
                    <a:pt x="1577" y="896"/>
                  </a:cubicBezTo>
                  <a:cubicBezTo>
                    <a:pt x="1581" y="837"/>
                    <a:pt x="1585" y="782"/>
                    <a:pt x="1585" y="723"/>
                  </a:cubicBezTo>
                  <a:cubicBezTo>
                    <a:pt x="1585" y="664"/>
                    <a:pt x="1581" y="605"/>
                    <a:pt x="1568" y="545"/>
                  </a:cubicBezTo>
                  <a:cubicBezTo>
                    <a:pt x="1556" y="486"/>
                    <a:pt x="1534" y="431"/>
                    <a:pt x="1509" y="377"/>
                  </a:cubicBezTo>
                  <a:cubicBezTo>
                    <a:pt x="1513" y="343"/>
                    <a:pt x="1522" y="313"/>
                    <a:pt x="1530" y="279"/>
                  </a:cubicBezTo>
                  <a:cubicBezTo>
                    <a:pt x="1463" y="195"/>
                    <a:pt x="1378" y="127"/>
                    <a:pt x="1277" y="77"/>
                  </a:cubicBezTo>
                  <a:cubicBezTo>
                    <a:pt x="1230" y="55"/>
                    <a:pt x="1184" y="39"/>
                    <a:pt x="1133" y="26"/>
                  </a:cubicBezTo>
                  <a:cubicBezTo>
                    <a:pt x="1082" y="13"/>
                    <a:pt x="1032" y="5"/>
                    <a:pt x="981" y="1"/>
                  </a:cubicBezTo>
                  <a:cubicBezTo>
                    <a:pt x="960" y="5"/>
                    <a:pt x="943" y="5"/>
                    <a:pt x="930" y="9"/>
                  </a:cubicBezTo>
                  <a:cubicBezTo>
                    <a:pt x="926" y="5"/>
                    <a:pt x="926" y="1"/>
                    <a:pt x="930" y="1"/>
                  </a:cubicBezTo>
                  <a:cubicBezTo>
                    <a:pt x="923" y="0"/>
                    <a:pt x="916" y="0"/>
                    <a:pt x="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66"/>
            <p:cNvSpPr/>
            <p:nvPr/>
          </p:nvSpPr>
          <p:spPr>
            <a:xfrm>
              <a:off x="6861041" y="1605518"/>
              <a:ext cx="22606" cy="30224"/>
            </a:xfrm>
            <a:custGeom>
              <a:avLst/>
              <a:gdLst/>
              <a:ahLst/>
              <a:cxnLst/>
              <a:rect l="l" t="t" r="r" b="b"/>
              <a:pathLst>
                <a:path w="1454" h="1944" extrusionOk="0">
                  <a:moveTo>
                    <a:pt x="887" y="0"/>
                  </a:moveTo>
                  <a:cubicBezTo>
                    <a:pt x="397" y="423"/>
                    <a:pt x="89" y="1018"/>
                    <a:pt x="17" y="1660"/>
                  </a:cubicBezTo>
                  <a:cubicBezTo>
                    <a:pt x="4" y="1753"/>
                    <a:pt x="0" y="1851"/>
                    <a:pt x="4" y="1943"/>
                  </a:cubicBezTo>
                  <a:cubicBezTo>
                    <a:pt x="152" y="1914"/>
                    <a:pt x="279" y="1821"/>
                    <a:pt x="347" y="1686"/>
                  </a:cubicBezTo>
                  <a:cubicBezTo>
                    <a:pt x="435" y="1576"/>
                    <a:pt x="507" y="1432"/>
                    <a:pt x="587" y="1310"/>
                  </a:cubicBezTo>
                  <a:cubicBezTo>
                    <a:pt x="668" y="1187"/>
                    <a:pt x="744" y="1056"/>
                    <a:pt x="824" y="930"/>
                  </a:cubicBezTo>
                  <a:cubicBezTo>
                    <a:pt x="886" y="835"/>
                    <a:pt x="1453" y="16"/>
                    <a:pt x="960" y="16"/>
                  </a:cubicBezTo>
                  <a:cubicBezTo>
                    <a:pt x="949" y="16"/>
                    <a:pt x="937" y="16"/>
                    <a:pt x="925" y="17"/>
                  </a:cubicBezTo>
                  <a:cubicBezTo>
                    <a:pt x="908" y="17"/>
                    <a:pt x="896" y="9"/>
                    <a:pt x="8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66"/>
            <p:cNvSpPr/>
            <p:nvPr/>
          </p:nvSpPr>
          <p:spPr>
            <a:xfrm>
              <a:off x="7762672" y="2307285"/>
              <a:ext cx="9468" cy="8784"/>
            </a:xfrm>
            <a:custGeom>
              <a:avLst/>
              <a:gdLst/>
              <a:ahLst/>
              <a:cxnLst/>
              <a:rect l="l" t="t" r="r" b="b"/>
              <a:pathLst>
                <a:path w="609" h="565" extrusionOk="0">
                  <a:moveTo>
                    <a:pt x="315" y="1"/>
                  </a:moveTo>
                  <a:cubicBezTo>
                    <a:pt x="276" y="1"/>
                    <a:pt x="234" y="9"/>
                    <a:pt x="190" y="26"/>
                  </a:cubicBezTo>
                  <a:cubicBezTo>
                    <a:pt x="9" y="94"/>
                    <a:pt x="0" y="305"/>
                    <a:pt x="114" y="448"/>
                  </a:cubicBezTo>
                  <a:cubicBezTo>
                    <a:pt x="176" y="522"/>
                    <a:pt x="261" y="564"/>
                    <a:pt x="343" y="564"/>
                  </a:cubicBezTo>
                  <a:cubicBezTo>
                    <a:pt x="417" y="564"/>
                    <a:pt x="488" y="529"/>
                    <a:pt x="537" y="448"/>
                  </a:cubicBezTo>
                  <a:cubicBezTo>
                    <a:pt x="592" y="356"/>
                    <a:pt x="609" y="241"/>
                    <a:pt x="579" y="140"/>
                  </a:cubicBezTo>
                  <a:cubicBezTo>
                    <a:pt x="508" y="57"/>
                    <a:pt x="420" y="1"/>
                    <a:pt x="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6"/>
            <p:cNvSpPr/>
            <p:nvPr/>
          </p:nvSpPr>
          <p:spPr>
            <a:xfrm>
              <a:off x="7770943" y="2330280"/>
              <a:ext cx="12827" cy="12625"/>
            </a:xfrm>
            <a:custGeom>
              <a:avLst/>
              <a:gdLst/>
              <a:ahLst/>
              <a:cxnLst/>
              <a:rect l="l" t="t" r="r" b="b"/>
              <a:pathLst>
                <a:path w="825" h="812" extrusionOk="0">
                  <a:moveTo>
                    <a:pt x="521" y="1"/>
                  </a:moveTo>
                  <a:cubicBezTo>
                    <a:pt x="394" y="1"/>
                    <a:pt x="275" y="21"/>
                    <a:pt x="169" y="148"/>
                  </a:cubicBezTo>
                  <a:cubicBezTo>
                    <a:pt x="0" y="342"/>
                    <a:pt x="43" y="676"/>
                    <a:pt x="292" y="782"/>
                  </a:cubicBezTo>
                  <a:cubicBezTo>
                    <a:pt x="339" y="802"/>
                    <a:pt x="387" y="811"/>
                    <a:pt x="435" y="811"/>
                  </a:cubicBezTo>
                  <a:cubicBezTo>
                    <a:pt x="606" y="811"/>
                    <a:pt x="765" y="689"/>
                    <a:pt x="795" y="507"/>
                  </a:cubicBezTo>
                  <a:cubicBezTo>
                    <a:pt x="824" y="334"/>
                    <a:pt x="752" y="157"/>
                    <a:pt x="659" y="4"/>
                  </a:cubicBezTo>
                  <a:cubicBezTo>
                    <a:pt x="612" y="3"/>
                    <a:pt x="566" y="1"/>
                    <a:pt x="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6"/>
            <p:cNvSpPr/>
            <p:nvPr/>
          </p:nvSpPr>
          <p:spPr>
            <a:xfrm>
              <a:off x="7678078" y="1594479"/>
              <a:ext cx="18408" cy="28048"/>
            </a:xfrm>
            <a:custGeom>
              <a:avLst/>
              <a:gdLst/>
              <a:ahLst/>
              <a:cxnLst/>
              <a:rect l="l" t="t" r="r" b="b"/>
              <a:pathLst>
                <a:path w="1184" h="1804" extrusionOk="0">
                  <a:moveTo>
                    <a:pt x="1094" y="1"/>
                  </a:moveTo>
                  <a:cubicBezTo>
                    <a:pt x="718" y="558"/>
                    <a:pt x="355" y="1124"/>
                    <a:pt x="0" y="1690"/>
                  </a:cubicBezTo>
                  <a:cubicBezTo>
                    <a:pt x="61" y="1771"/>
                    <a:pt x="129" y="1804"/>
                    <a:pt x="198" y="1804"/>
                  </a:cubicBezTo>
                  <a:cubicBezTo>
                    <a:pt x="321" y="1804"/>
                    <a:pt x="450" y="1702"/>
                    <a:pt x="558" y="1589"/>
                  </a:cubicBezTo>
                  <a:cubicBezTo>
                    <a:pt x="638" y="1500"/>
                    <a:pt x="714" y="1403"/>
                    <a:pt x="778" y="1306"/>
                  </a:cubicBezTo>
                  <a:cubicBezTo>
                    <a:pt x="870" y="1179"/>
                    <a:pt x="951" y="1044"/>
                    <a:pt x="1023" y="909"/>
                  </a:cubicBezTo>
                  <a:cubicBezTo>
                    <a:pt x="1137" y="698"/>
                    <a:pt x="1183" y="457"/>
                    <a:pt x="1158" y="220"/>
                  </a:cubicBezTo>
                  <a:cubicBezTo>
                    <a:pt x="1149" y="144"/>
                    <a:pt x="1128" y="68"/>
                    <a:pt x="1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6"/>
            <p:cNvSpPr/>
            <p:nvPr/>
          </p:nvSpPr>
          <p:spPr>
            <a:xfrm>
              <a:off x="7838419" y="2326595"/>
              <a:ext cx="9126" cy="8162"/>
            </a:xfrm>
            <a:custGeom>
              <a:avLst/>
              <a:gdLst/>
              <a:ahLst/>
              <a:cxnLst/>
              <a:rect l="l" t="t" r="r" b="b"/>
              <a:pathLst>
                <a:path w="587" h="525" extrusionOk="0">
                  <a:moveTo>
                    <a:pt x="320" y="1"/>
                  </a:moveTo>
                  <a:cubicBezTo>
                    <a:pt x="320" y="18"/>
                    <a:pt x="316" y="30"/>
                    <a:pt x="307" y="43"/>
                  </a:cubicBezTo>
                  <a:cubicBezTo>
                    <a:pt x="278" y="89"/>
                    <a:pt x="248" y="94"/>
                    <a:pt x="202" y="110"/>
                  </a:cubicBezTo>
                  <a:cubicBezTo>
                    <a:pt x="134" y="140"/>
                    <a:pt x="79" y="195"/>
                    <a:pt x="54" y="263"/>
                  </a:cubicBezTo>
                  <a:cubicBezTo>
                    <a:pt x="1" y="410"/>
                    <a:pt x="105" y="525"/>
                    <a:pt x="250" y="525"/>
                  </a:cubicBezTo>
                  <a:cubicBezTo>
                    <a:pt x="255" y="525"/>
                    <a:pt x="260" y="525"/>
                    <a:pt x="265" y="524"/>
                  </a:cubicBezTo>
                  <a:cubicBezTo>
                    <a:pt x="586" y="499"/>
                    <a:pt x="531" y="132"/>
                    <a:pt x="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6"/>
            <p:cNvSpPr/>
            <p:nvPr/>
          </p:nvSpPr>
          <p:spPr>
            <a:xfrm>
              <a:off x="7840689" y="2306834"/>
              <a:ext cx="10790" cy="9437"/>
            </a:xfrm>
            <a:custGeom>
              <a:avLst/>
              <a:gdLst/>
              <a:ahLst/>
              <a:cxnLst/>
              <a:rect l="l" t="t" r="r" b="b"/>
              <a:pathLst>
                <a:path w="694" h="607" extrusionOk="0">
                  <a:moveTo>
                    <a:pt x="516" y="13"/>
                  </a:moveTo>
                  <a:cubicBezTo>
                    <a:pt x="385" y="38"/>
                    <a:pt x="267" y="0"/>
                    <a:pt x="149" y="106"/>
                  </a:cubicBezTo>
                  <a:cubicBezTo>
                    <a:pt x="1" y="241"/>
                    <a:pt x="51" y="461"/>
                    <a:pt x="216" y="562"/>
                  </a:cubicBezTo>
                  <a:cubicBezTo>
                    <a:pt x="267" y="592"/>
                    <a:pt x="319" y="606"/>
                    <a:pt x="368" y="606"/>
                  </a:cubicBezTo>
                  <a:cubicBezTo>
                    <a:pt x="488" y="606"/>
                    <a:pt x="594" y="521"/>
                    <a:pt x="639" y="389"/>
                  </a:cubicBezTo>
                  <a:cubicBezTo>
                    <a:pt x="694" y="232"/>
                    <a:pt x="622" y="110"/>
                    <a:pt x="516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66"/>
            <p:cNvSpPr/>
            <p:nvPr/>
          </p:nvSpPr>
          <p:spPr>
            <a:xfrm>
              <a:off x="7856517" y="2283420"/>
              <a:ext cx="13744" cy="13153"/>
            </a:xfrm>
            <a:custGeom>
              <a:avLst/>
              <a:gdLst/>
              <a:ahLst/>
              <a:cxnLst/>
              <a:rect l="l" t="t" r="r" b="b"/>
              <a:pathLst>
                <a:path w="884" h="846" extrusionOk="0">
                  <a:moveTo>
                    <a:pt x="443" y="1"/>
                  </a:moveTo>
                  <a:cubicBezTo>
                    <a:pt x="440" y="1"/>
                    <a:pt x="439" y="3"/>
                    <a:pt x="436" y="6"/>
                  </a:cubicBezTo>
                  <a:cubicBezTo>
                    <a:pt x="182" y="49"/>
                    <a:pt x="1" y="353"/>
                    <a:pt x="85" y="602"/>
                  </a:cubicBezTo>
                  <a:cubicBezTo>
                    <a:pt x="137" y="765"/>
                    <a:pt x="301" y="846"/>
                    <a:pt x="465" y="846"/>
                  </a:cubicBezTo>
                  <a:cubicBezTo>
                    <a:pt x="501" y="846"/>
                    <a:pt x="537" y="842"/>
                    <a:pt x="571" y="834"/>
                  </a:cubicBezTo>
                  <a:cubicBezTo>
                    <a:pt x="765" y="792"/>
                    <a:pt x="884" y="594"/>
                    <a:pt x="829" y="399"/>
                  </a:cubicBezTo>
                  <a:cubicBezTo>
                    <a:pt x="808" y="306"/>
                    <a:pt x="757" y="218"/>
                    <a:pt x="681" y="154"/>
                  </a:cubicBezTo>
                  <a:cubicBezTo>
                    <a:pt x="613" y="95"/>
                    <a:pt x="508" y="91"/>
                    <a:pt x="453" y="15"/>
                  </a:cubicBezTo>
                  <a:cubicBezTo>
                    <a:pt x="449" y="11"/>
                    <a:pt x="453" y="2"/>
                    <a:pt x="449" y="2"/>
                  </a:cubicBezTo>
                  <a:cubicBezTo>
                    <a:pt x="446" y="1"/>
                    <a:pt x="444" y="1"/>
                    <a:pt x="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66"/>
            <p:cNvSpPr/>
            <p:nvPr/>
          </p:nvSpPr>
          <p:spPr>
            <a:xfrm>
              <a:off x="7707960" y="1549220"/>
              <a:ext cx="25824" cy="29027"/>
            </a:xfrm>
            <a:custGeom>
              <a:avLst/>
              <a:gdLst/>
              <a:ahLst/>
              <a:cxnLst/>
              <a:rect l="l" t="t" r="r" b="b"/>
              <a:pathLst>
                <a:path w="1661" h="1867" extrusionOk="0">
                  <a:moveTo>
                    <a:pt x="1344" y="1"/>
                  </a:moveTo>
                  <a:cubicBezTo>
                    <a:pt x="1107" y="276"/>
                    <a:pt x="879" y="559"/>
                    <a:pt x="655" y="846"/>
                  </a:cubicBezTo>
                  <a:cubicBezTo>
                    <a:pt x="431" y="1133"/>
                    <a:pt x="216" y="1425"/>
                    <a:pt x="0" y="1720"/>
                  </a:cubicBezTo>
                  <a:cubicBezTo>
                    <a:pt x="58" y="1825"/>
                    <a:pt x="137" y="1867"/>
                    <a:pt x="227" y="1867"/>
                  </a:cubicBezTo>
                  <a:cubicBezTo>
                    <a:pt x="527" y="1867"/>
                    <a:pt x="945" y="1406"/>
                    <a:pt x="1082" y="1260"/>
                  </a:cubicBezTo>
                  <a:cubicBezTo>
                    <a:pt x="1200" y="1133"/>
                    <a:pt x="1306" y="1002"/>
                    <a:pt x="1407" y="867"/>
                  </a:cubicBezTo>
                  <a:cubicBezTo>
                    <a:pt x="1487" y="766"/>
                    <a:pt x="1551" y="656"/>
                    <a:pt x="1601" y="542"/>
                  </a:cubicBezTo>
                  <a:cubicBezTo>
                    <a:pt x="1618" y="499"/>
                    <a:pt x="1631" y="461"/>
                    <a:pt x="1639" y="419"/>
                  </a:cubicBezTo>
                  <a:cubicBezTo>
                    <a:pt x="1648" y="385"/>
                    <a:pt x="1652" y="352"/>
                    <a:pt x="1656" y="314"/>
                  </a:cubicBezTo>
                  <a:cubicBezTo>
                    <a:pt x="1661" y="259"/>
                    <a:pt x="1652" y="200"/>
                    <a:pt x="1631" y="149"/>
                  </a:cubicBezTo>
                  <a:cubicBezTo>
                    <a:pt x="1584" y="60"/>
                    <a:pt x="1487" y="9"/>
                    <a:pt x="1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6"/>
            <p:cNvSpPr/>
            <p:nvPr/>
          </p:nvSpPr>
          <p:spPr>
            <a:xfrm>
              <a:off x="7874785" y="2297599"/>
              <a:ext cx="13604" cy="11878"/>
            </a:xfrm>
            <a:custGeom>
              <a:avLst/>
              <a:gdLst/>
              <a:ahLst/>
              <a:cxnLst/>
              <a:rect l="l" t="t" r="r" b="b"/>
              <a:pathLst>
                <a:path w="875" h="764" extrusionOk="0">
                  <a:moveTo>
                    <a:pt x="434" y="1"/>
                  </a:moveTo>
                  <a:cubicBezTo>
                    <a:pt x="388" y="1"/>
                    <a:pt x="341" y="10"/>
                    <a:pt x="292" y="32"/>
                  </a:cubicBezTo>
                  <a:cubicBezTo>
                    <a:pt x="76" y="134"/>
                    <a:pt x="0" y="459"/>
                    <a:pt x="157" y="636"/>
                  </a:cubicBezTo>
                  <a:cubicBezTo>
                    <a:pt x="232" y="722"/>
                    <a:pt x="345" y="763"/>
                    <a:pt x="457" y="763"/>
                  </a:cubicBezTo>
                  <a:cubicBezTo>
                    <a:pt x="577" y="763"/>
                    <a:pt x="697" y="716"/>
                    <a:pt x="769" y="624"/>
                  </a:cubicBezTo>
                  <a:cubicBezTo>
                    <a:pt x="862" y="501"/>
                    <a:pt x="875" y="332"/>
                    <a:pt x="807" y="193"/>
                  </a:cubicBezTo>
                  <a:cubicBezTo>
                    <a:pt x="702" y="91"/>
                    <a:pt x="575" y="1"/>
                    <a:pt x="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66"/>
            <p:cNvSpPr/>
            <p:nvPr/>
          </p:nvSpPr>
          <p:spPr>
            <a:xfrm>
              <a:off x="7757743" y="1569261"/>
              <a:ext cx="15905" cy="13977"/>
            </a:xfrm>
            <a:custGeom>
              <a:avLst/>
              <a:gdLst/>
              <a:ahLst/>
              <a:cxnLst/>
              <a:rect l="l" t="t" r="r" b="b"/>
              <a:pathLst>
                <a:path w="1023" h="899" extrusionOk="0">
                  <a:moveTo>
                    <a:pt x="474" y="0"/>
                  </a:moveTo>
                  <a:cubicBezTo>
                    <a:pt x="396" y="0"/>
                    <a:pt x="319" y="14"/>
                    <a:pt x="245" y="38"/>
                  </a:cubicBezTo>
                  <a:cubicBezTo>
                    <a:pt x="102" y="216"/>
                    <a:pt x="0" y="448"/>
                    <a:pt x="114" y="668"/>
                  </a:cubicBezTo>
                  <a:cubicBezTo>
                    <a:pt x="192" y="811"/>
                    <a:pt x="361" y="899"/>
                    <a:pt x="527" y="899"/>
                  </a:cubicBezTo>
                  <a:cubicBezTo>
                    <a:pt x="615" y="899"/>
                    <a:pt x="702" y="874"/>
                    <a:pt x="773" y="820"/>
                  </a:cubicBezTo>
                  <a:cubicBezTo>
                    <a:pt x="968" y="676"/>
                    <a:pt x="1023" y="372"/>
                    <a:pt x="871" y="178"/>
                  </a:cubicBezTo>
                  <a:cubicBezTo>
                    <a:pt x="770" y="52"/>
                    <a:pt x="624" y="0"/>
                    <a:pt x="4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66"/>
            <p:cNvSpPr/>
            <p:nvPr/>
          </p:nvSpPr>
          <p:spPr>
            <a:xfrm>
              <a:off x="7761879" y="1522650"/>
              <a:ext cx="82308" cy="29136"/>
            </a:xfrm>
            <a:custGeom>
              <a:avLst/>
              <a:gdLst/>
              <a:ahLst/>
              <a:cxnLst/>
              <a:rect l="l" t="t" r="r" b="b"/>
              <a:pathLst>
                <a:path w="5294" h="1874" extrusionOk="0">
                  <a:moveTo>
                    <a:pt x="3030" y="1"/>
                  </a:moveTo>
                  <a:cubicBezTo>
                    <a:pt x="2437" y="1"/>
                    <a:pt x="1883" y="132"/>
                    <a:pt x="1323" y="320"/>
                  </a:cubicBezTo>
                  <a:cubicBezTo>
                    <a:pt x="1209" y="358"/>
                    <a:pt x="1099" y="396"/>
                    <a:pt x="985" y="438"/>
                  </a:cubicBezTo>
                  <a:cubicBezTo>
                    <a:pt x="850" y="557"/>
                    <a:pt x="723" y="683"/>
                    <a:pt x="588" y="802"/>
                  </a:cubicBezTo>
                  <a:cubicBezTo>
                    <a:pt x="393" y="983"/>
                    <a:pt x="191" y="1157"/>
                    <a:pt x="1" y="1342"/>
                  </a:cubicBezTo>
                  <a:cubicBezTo>
                    <a:pt x="72" y="1448"/>
                    <a:pt x="161" y="1545"/>
                    <a:pt x="267" y="1621"/>
                  </a:cubicBezTo>
                  <a:cubicBezTo>
                    <a:pt x="317" y="1659"/>
                    <a:pt x="368" y="1693"/>
                    <a:pt x="423" y="1723"/>
                  </a:cubicBezTo>
                  <a:cubicBezTo>
                    <a:pt x="537" y="1782"/>
                    <a:pt x="655" y="1824"/>
                    <a:pt x="782" y="1849"/>
                  </a:cubicBezTo>
                  <a:cubicBezTo>
                    <a:pt x="865" y="1866"/>
                    <a:pt x="947" y="1873"/>
                    <a:pt x="1030" y="1873"/>
                  </a:cubicBezTo>
                  <a:cubicBezTo>
                    <a:pt x="1142" y="1873"/>
                    <a:pt x="1253" y="1859"/>
                    <a:pt x="1365" y="1832"/>
                  </a:cubicBezTo>
                  <a:cubicBezTo>
                    <a:pt x="1367" y="1830"/>
                    <a:pt x="1369" y="1829"/>
                    <a:pt x="1372" y="1829"/>
                  </a:cubicBezTo>
                  <a:cubicBezTo>
                    <a:pt x="1375" y="1829"/>
                    <a:pt x="1378" y="1830"/>
                    <a:pt x="1382" y="1832"/>
                  </a:cubicBezTo>
                  <a:cubicBezTo>
                    <a:pt x="1386" y="1837"/>
                    <a:pt x="1390" y="1841"/>
                    <a:pt x="1395" y="1845"/>
                  </a:cubicBezTo>
                  <a:cubicBezTo>
                    <a:pt x="1576" y="1769"/>
                    <a:pt x="1762" y="1702"/>
                    <a:pt x="1948" y="1634"/>
                  </a:cubicBezTo>
                  <a:cubicBezTo>
                    <a:pt x="2506" y="1423"/>
                    <a:pt x="3067" y="1228"/>
                    <a:pt x="3638" y="1064"/>
                  </a:cubicBezTo>
                  <a:cubicBezTo>
                    <a:pt x="3891" y="992"/>
                    <a:pt x="4157" y="920"/>
                    <a:pt x="4432" y="848"/>
                  </a:cubicBezTo>
                  <a:cubicBezTo>
                    <a:pt x="4711" y="776"/>
                    <a:pt x="4998" y="705"/>
                    <a:pt x="5294" y="637"/>
                  </a:cubicBezTo>
                  <a:cubicBezTo>
                    <a:pt x="4977" y="510"/>
                    <a:pt x="4677" y="367"/>
                    <a:pt x="4369" y="253"/>
                  </a:cubicBezTo>
                  <a:cubicBezTo>
                    <a:pt x="4212" y="193"/>
                    <a:pt x="4052" y="143"/>
                    <a:pt x="3891" y="101"/>
                  </a:cubicBezTo>
                  <a:cubicBezTo>
                    <a:pt x="3722" y="58"/>
                    <a:pt x="3549" y="29"/>
                    <a:pt x="3376" y="16"/>
                  </a:cubicBezTo>
                  <a:cubicBezTo>
                    <a:pt x="3259" y="6"/>
                    <a:pt x="3144" y="1"/>
                    <a:pt x="3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66"/>
            <p:cNvSpPr/>
            <p:nvPr/>
          </p:nvSpPr>
          <p:spPr>
            <a:xfrm>
              <a:off x="7917401" y="2253227"/>
              <a:ext cx="17553" cy="14786"/>
            </a:xfrm>
            <a:custGeom>
              <a:avLst/>
              <a:gdLst/>
              <a:ahLst/>
              <a:cxnLst/>
              <a:rect l="l" t="t" r="r" b="b"/>
              <a:pathLst>
                <a:path w="1129" h="951" extrusionOk="0">
                  <a:moveTo>
                    <a:pt x="557" y="0"/>
                  </a:moveTo>
                  <a:cubicBezTo>
                    <a:pt x="406" y="0"/>
                    <a:pt x="266" y="67"/>
                    <a:pt x="170" y="183"/>
                  </a:cubicBezTo>
                  <a:cubicBezTo>
                    <a:pt x="1" y="407"/>
                    <a:pt x="98" y="770"/>
                    <a:pt x="343" y="901"/>
                  </a:cubicBezTo>
                  <a:cubicBezTo>
                    <a:pt x="411" y="935"/>
                    <a:pt x="484" y="951"/>
                    <a:pt x="556" y="951"/>
                  </a:cubicBezTo>
                  <a:cubicBezTo>
                    <a:pt x="771" y="951"/>
                    <a:pt x="985" y="814"/>
                    <a:pt x="1061" y="609"/>
                  </a:cubicBezTo>
                  <a:cubicBezTo>
                    <a:pt x="1129" y="423"/>
                    <a:pt x="1078" y="242"/>
                    <a:pt x="968" y="98"/>
                  </a:cubicBezTo>
                  <a:cubicBezTo>
                    <a:pt x="959" y="104"/>
                    <a:pt x="950" y="108"/>
                    <a:pt x="939" y="108"/>
                  </a:cubicBezTo>
                  <a:cubicBezTo>
                    <a:pt x="935" y="108"/>
                    <a:pt x="931" y="108"/>
                    <a:pt x="926" y="107"/>
                  </a:cubicBezTo>
                  <a:cubicBezTo>
                    <a:pt x="808" y="86"/>
                    <a:pt x="711" y="9"/>
                    <a:pt x="584" y="1"/>
                  </a:cubicBezTo>
                  <a:cubicBezTo>
                    <a:pt x="575" y="1"/>
                    <a:pt x="566" y="0"/>
                    <a:pt x="5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66"/>
            <p:cNvSpPr/>
            <p:nvPr/>
          </p:nvSpPr>
          <p:spPr>
            <a:xfrm>
              <a:off x="7788932" y="1530330"/>
              <a:ext cx="144514" cy="39599"/>
            </a:xfrm>
            <a:custGeom>
              <a:avLst/>
              <a:gdLst/>
              <a:ahLst/>
              <a:cxnLst/>
              <a:rect l="l" t="t" r="r" b="b"/>
              <a:pathLst>
                <a:path w="9295" h="2547" extrusionOk="0">
                  <a:moveTo>
                    <a:pt x="5898" y="1"/>
                  </a:moveTo>
                  <a:cubicBezTo>
                    <a:pt x="5802" y="1"/>
                    <a:pt x="5707" y="3"/>
                    <a:pt x="5611" y="8"/>
                  </a:cubicBezTo>
                  <a:cubicBezTo>
                    <a:pt x="5083" y="29"/>
                    <a:pt x="4559" y="92"/>
                    <a:pt x="4044" y="194"/>
                  </a:cubicBezTo>
                  <a:cubicBezTo>
                    <a:pt x="3524" y="295"/>
                    <a:pt x="3009" y="422"/>
                    <a:pt x="2519" y="565"/>
                  </a:cubicBezTo>
                  <a:cubicBezTo>
                    <a:pt x="2193" y="654"/>
                    <a:pt x="1877" y="751"/>
                    <a:pt x="1577" y="844"/>
                  </a:cubicBezTo>
                  <a:cubicBezTo>
                    <a:pt x="1306" y="925"/>
                    <a:pt x="1044" y="1013"/>
                    <a:pt x="782" y="1110"/>
                  </a:cubicBezTo>
                  <a:cubicBezTo>
                    <a:pt x="521" y="1203"/>
                    <a:pt x="263" y="1305"/>
                    <a:pt x="1" y="1410"/>
                  </a:cubicBezTo>
                  <a:lnTo>
                    <a:pt x="9" y="1419"/>
                  </a:lnTo>
                  <a:cubicBezTo>
                    <a:pt x="276" y="1769"/>
                    <a:pt x="622" y="2057"/>
                    <a:pt x="1019" y="2251"/>
                  </a:cubicBezTo>
                  <a:cubicBezTo>
                    <a:pt x="1408" y="2437"/>
                    <a:pt x="1830" y="2538"/>
                    <a:pt x="2261" y="2547"/>
                  </a:cubicBezTo>
                  <a:cubicBezTo>
                    <a:pt x="2988" y="2314"/>
                    <a:pt x="3714" y="2120"/>
                    <a:pt x="4441" y="1959"/>
                  </a:cubicBezTo>
                  <a:cubicBezTo>
                    <a:pt x="5222" y="1786"/>
                    <a:pt x="6025" y="1638"/>
                    <a:pt x="6840" y="1537"/>
                  </a:cubicBezTo>
                  <a:cubicBezTo>
                    <a:pt x="7651" y="1431"/>
                    <a:pt x="8471" y="1372"/>
                    <a:pt x="9295" y="1364"/>
                  </a:cubicBezTo>
                  <a:cubicBezTo>
                    <a:pt x="8952" y="979"/>
                    <a:pt x="8534" y="667"/>
                    <a:pt x="8065" y="447"/>
                  </a:cubicBezTo>
                  <a:cubicBezTo>
                    <a:pt x="7765" y="304"/>
                    <a:pt x="7453" y="198"/>
                    <a:pt x="7127" y="130"/>
                  </a:cubicBezTo>
                  <a:cubicBezTo>
                    <a:pt x="6723" y="45"/>
                    <a:pt x="6310" y="1"/>
                    <a:pt x="58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66"/>
            <p:cNvSpPr/>
            <p:nvPr/>
          </p:nvSpPr>
          <p:spPr>
            <a:xfrm>
              <a:off x="7924366" y="2209523"/>
              <a:ext cx="9142" cy="10028"/>
            </a:xfrm>
            <a:custGeom>
              <a:avLst/>
              <a:gdLst/>
              <a:ahLst/>
              <a:cxnLst/>
              <a:rect l="l" t="t" r="r" b="b"/>
              <a:pathLst>
                <a:path w="588" h="645" extrusionOk="0">
                  <a:moveTo>
                    <a:pt x="232" y="0"/>
                  </a:moveTo>
                  <a:cubicBezTo>
                    <a:pt x="3" y="0"/>
                    <a:pt x="0" y="629"/>
                    <a:pt x="343" y="645"/>
                  </a:cubicBezTo>
                  <a:cubicBezTo>
                    <a:pt x="345" y="645"/>
                    <a:pt x="346" y="645"/>
                    <a:pt x="348" y="645"/>
                  </a:cubicBezTo>
                  <a:cubicBezTo>
                    <a:pt x="513" y="645"/>
                    <a:pt x="587" y="453"/>
                    <a:pt x="558" y="307"/>
                  </a:cubicBezTo>
                  <a:cubicBezTo>
                    <a:pt x="529" y="189"/>
                    <a:pt x="436" y="83"/>
                    <a:pt x="330" y="3"/>
                  </a:cubicBezTo>
                  <a:cubicBezTo>
                    <a:pt x="313" y="7"/>
                    <a:pt x="292" y="7"/>
                    <a:pt x="275" y="7"/>
                  </a:cubicBezTo>
                  <a:cubicBezTo>
                    <a:pt x="260" y="2"/>
                    <a:pt x="245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66"/>
            <p:cNvSpPr/>
            <p:nvPr/>
          </p:nvSpPr>
          <p:spPr>
            <a:xfrm>
              <a:off x="7932217" y="2228957"/>
              <a:ext cx="12749" cy="12485"/>
            </a:xfrm>
            <a:custGeom>
              <a:avLst/>
              <a:gdLst/>
              <a:ahLst/>
              <a:cxnLst/>
              <a:rect l="l" t="t" r="r" b="b"/>
              <a:pathLst>
                <a:path w="820" h="803" extrusionOk="0">
                  <a:moveTo>
                    <a:pt x="332" y="1"/>
                  </a:moveTo>
                  <a:cubicBezTo>
                    <a:pt x="232" y="1"/>
                    <a:pt x="137" y="74"/>
                    <a:pt x="83" y="265"/>
                  </a:cubicBezTo>
                  <a:cubicBezTo>
                    <a:pt x="0" y="554"/>
                    <a:pt x="147" y="802"/>
                    <a:pt x="347" y="802"/>
                  </a:cubicBezTo>
                  <a:cubicBezTo>
                    <a:pt x="352" y="802"/>
                    <a:pt x="357" y="802"/>
                    <a:pt x="362" y="802"/>
                  </a:cubicBezTo>
                  <a:cubicBezTo>
                    <a:pt x="450" y="797"/>
                    <a:pt x="547" y="743"/>
                    <a:pt x="636" y="628"/>
                  </a:cubicBezTo>
                  <a:cubicBezTo>
                    <a:pt x="820" y="401"/>
                    <a:pt x="564" y="1"/>
                    <a:pt x="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66"/>
            <p:cNvSpPr/>
            <p:nvPr/>
          </p:nvSpPr>
          <p:spPr>
            <a:xfrm>
              <a:off x="7949397" y="2203008"/>
              <a:ext cx="6452" cy="8489"/>
            </a:xfrm>
            <a:custGeom>
              <a:avLst/>
              <a:gdLst/>
              <a:ahLst/>
              <a:cxnLst/>
              <a:rect l="l" t="t" r="r" b="b"/>
              <a:pathLst>
                <a:path w="415" h="546" extrusionOk="0">
                  <a:moveTo>
                    <a:pt x="177" y="1"/>
                  </a:moveTo>
                  <a:cubicBezTo>
                    <a:pt x="171" y="1"/>
                    <a:pt x="163" y="7"/>
                    <a:pt x="144" y="21"/>
                  </a:cubicBezTo>
                  <a:cubicBezTo>
                    <a:pt x="97" y="46"/>
                    <a:pt x="63" y="84"/>
                    <a:pt x="47" y="130"/>
                  </a:cubicBezTo>
                  <a:cubicBezTo>
                    <a:pt x="0" y="240"/>
                    <a:pt x="4" y="363"/>
                    <a:pt x="55" y="473"/>
                  </a:cubicBezTo>
                  <a:cubicBezTo>
                    <a:pt x="86" y="525"/>
                    <a:pt x="127" y="546"/>
                    <a:pt x="169" y="546"/>
                  </a:cubicBezTo>
                  <a:cubicBezTo>
                    <a:pt x="246" y="546"/>
                    <a:pt x="326" y="474"/>
                    <a:pt x="359" y="392"/>
                  </a:cubicBezTo>
                  <a:cubicBezTo>
                    <a:pt x="414" y="266"/>
                    <a:pt x="380" y="139"/>
                    <a:pt x="338" y="12"/>
                  </a:cubicBezTo>
                  <a:cubicBezTo>
                    <a:pt x="321" y="34"/>
                    <a:pt x="296" y="45"/>
                    <a:pt x="271" y="45"/>
                  </a:cubicBezTo>
                  <a:cubicBezTo>
                    <a:pt x="252" y="45"/>
                    <a:pt x="233" y="40"/>
                    <a:pt x="216" y="29"/>
                  </a:cubicBezTo>
                  <a:cubicBezTo>
                    <a:pt x="192" y="10"/>
                    <a:pt x="186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66"/>
            <p:cNvSpPr/>
            <p:nvPr/>
          </p:nvSpPr>
          <p:spPr>
            <a:xfrm>
              <a:off x="7971988" y="2144379"/>
              <a:ext cx="14008" cy="13091"/>
            </a:xfrm>
            <a:custGeom>
              <a:avLst/>
              <a:gdLst/>
              <a:ahLst/>
              <a:cxnLst/>
              <a:rect l="l" t="t" r="r" b="b"/>
              <a:pathLst>
                <a:path w="901" h="842" extrusionOk="0">
                  <a:moveTo>
                    <a:pt x="345" y="1"/>
                  </a:moveTo>
                  <a:cubicBezTo>
                    <a:pt x="324" y="1"/>
                    <a:pt x="304" y="3"/>
                    <a:pt x="283" y="6"/>
                  </a:cubicBezTo>
                  <a:cubicBezTo>
                    <a:pt x="59" y="53"/>
                    <a:pt x="0" y="311"/>
                    <a:pt x="55" y="501"/>
                  </a:cubicBezTo>
                  <a:cubicBezTo>
                    <a:pt x="112" y="686"/>
                    <a:pt x="296" y="842"/>
                    <a:pt x="490" y="842"/>
                  </a:cubicBezTo>
                  <a:cubicBezTo>
                    <a:pt x="539" y="842"/>
                    <a:pt x="589" y="831"/>
                    <a:pt x="638" y="809"/>
                  </a:cubicBezTo>
                  <a:cubicBezTo>
                    <a:pt x="896" y="699"/>
                    <a:pt x="900" y="429"/>
                    <a:pt x="778" y="243"/>
                  </a:cubicBezTo>
                  <a:cubicBezTo>
                    <a:pt x="769" y="239"/>
                    <a:pt x="761" y="239"/>
                    <a:pt x="756" y="239"/>
                  </a:cubicBezTo>
                  <a:cubicBezTo>
                    <a:pt x="702" y="184"/>
                    <a:pt x="642" y="129"/>
                    <a:pt x="583" y="83"/>
                  </a:cubicBezTo>
                  <a:cubicBezTo>
                    <a:pt x="558" y="70"/>
                    <a:pt x="533" y="61"/>
                    <a:pt x="507" y="53"/>
                  </a:cubicBezTo>
                  <a:cubicBezTo>
                    <a:pt x="495" y="53"/>
                    <a:pt x="486" y="44"/>
                    <a:pt x="482" y="32"/>
                  </a:cubicBezTo>
                  <a:cubicBezTo>
                    <a:pt x="440" y="11"/>
                    <a:pt x="393" y="1"/>
                    <a:pt x="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66"/>
            <p:cNvSpPr/>
            <p:nvPr/>
          </p:nvSpPr>
          <p:spPr>
            <a:xfrm>
              <a:off x="7976777" y="2112009"/>
              <a:ext cx="16294" cy="18035"/>
            </a:xfrm>
            <a:custGeom>
              <a:avLst/>
              <a:gdLst/>
              <a:ahLst/>
              <a:cxnLst/>
              <a:rect l="l" t="t" r="r" b="b"/>
              <a:pathLst>
                <a:path w="1048" h="1160" extrusionOk="0">
                  <a:moveTo>
                    <a:pt x="423" y="0"/>
                  </a:moveTo>
                  <a:cubicBezTo>
                    <a:pt x="336" y="0"/>
                    <a:pt x="251" y="36"/>
                    <a:pt x="178" y="124"/>
                  </a:cubicBezTo>
                  <a:cubicBezTo>
                    <a:pt x="1" y="335"/>
                    <a:pt x="56" y="661"/>
                    <a:pt x="178" y="889"/>
                  </a:cubicBezTo>
                  <a:cubicBezTo>
                    <a:pt x="279" y="1079"/>
                    <a:pt x="423" y="1160"/>
                    <a:pt x="563" y="1160"/>
                  </a:cubicBezTo>
                  <a:cubicBezTo>
                    <a:pt x="812" y="1160"/>
                    <a:pt x="1048" y="905"/>
                    <a:pt x="1002" y="559"/>
                  </a:cubicBezTo>
                  <a:cubicBezTo>
                    <a:pt x="967" y="325"/>
                    <a:pt x="685" y="0"/>
                    <a:pt x="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66"/>
            <p:cNvSpPr/>
            <p:nvPr/>
          </p:nvSpPr>
          <p:spPr>
            <a:xfrm>
              <a:off x="7941639" y="1946785"/>
              <a:ext cx="9671" cy="7774"/>
            </a:xfrm>
            <a:custGeom>
              <a:avLst/>
              <a:gdLst/>
              <a:ahLst/>
              <a:cxnLst/>
              <a:rect l="l" t="t" r="r" b="b"/>
              <a:pathLst>
                <a:path w="622" h="500" extrusionOk="0">
                  <a:moveTo>
                    <a:pt x="255" y="1"/>
                  </a:moveTo>
                  <a:cubicBezTo>
                    <a:pt x="238" y="1"/>
                    <a:pt x="220" y="3"/>
                    <a:pt x="199" y="9"/>
                  </a:cubicBezTo>
                  <a:cubicBezTo>
                    <a:pt x="39" y="55"/>
                    <a:pt x="1" y="220"/>
                    <a:pt x="98" y="355"/>
                  </a:cubicBezTo>
                  <a:cubicBezTo>
                    <a:pt x="162" y="435"/>
                    <a:pt x="293" y="499"/>
                    <a:pt x="407" y="499"/>
                  </a:cubicBezTo>
                  <a:cubicBezTo>
                    <a:pt x="504" y="499"/>
                    <a:pt x="588" y="454"/>
                    <a:pt x="609" y="334"/>
                  </a:cubicBezTo>
                  <a:cubicBezTo>
                    <a:pt x="622" y="241"/>
                    <a:pt x="596" y="144"/>
                    <a:pt x="541" y="68"/>
                  </a:cubicBezTo>
                  <a:cubicBezTo>
                    <a:pt x="529" y="85"/>
                    <a:pt x="512" y="89"/>
                    <a:pt x="495" y="89"/>
                  </a:cubicBezTo>
                  <a:cubicBezTo>
                    <a:pt x="398" y="82"/>
                    <a:pt x="353" y="1"/>
                    <a:pt x="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66"/>
            <p:cNvSpPr/>
            <p:nvPr/>
          </p:nvSpPr>
          <p:spPr>
            <a:xfrm>
              <a:off x="7953533" y="1962022"/>
              <a:ext cx="12951" cy="13091"/>
            </a:xfrm>
            <a:custGeom>
              <a:avLst/>
              <a:gdLst/>
              <a:ahLst/>
              <a:cxnLst/>
              <a:rect l="l" t="t" r="r" b="b"/>
              <a:pathLst>
                <a:path w="833" h="842" extrusionOk="0">
                  <a:moveTo>
                    <a:pt x="237" y="0"/>
                  </a:moveTo>
                  <a:cubicBezTo>
                    <a:pt x="203" y="21"/>
                    <a:pt x="173" y="26"/>
                    <a:pt x="131" y="51"/>
                  </a:cubicBezTo>
                  <a:cubicBezTo>
                    <a:pt x="0" y="131"/>
                    <a:pt x="21" y="287"/>
                    <a:pt x="64" y="410"/>
                  </a:cubicBezTo>
                  <a:cubicBezTo>
                    <a:pt x="130" y="590"/>
                    <a:pt x="269" y="842"/>
                    <a:pt x="486" y="842"/>
                  </a:cubicBezTo>
                  <a:cubicBezTo>
                    <a:pt x="504" y="842"/>
                    <a:pt x="522" y="840"/>
                    <a:pt x="541" y="837"/>
                  </a:cubicBezTo>
                  <a:cubicBezTo>
                    <a:pt x="832" y="786"/>
                    <a:pt x="701" y="418"/>
                    <a:pt x="583" y="262"/>
                  </a:cubicBezTo>
                  <a:cubicBezTo>
                    <a:pt x="486" y="140"/>
                    <a:pt x="347" y="85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66"/>
            <p:cNvSpPr/>
            <p:nvPr/>
          </p:nvSpPr>
          <p:spPr>
            <a:xfrm>
              <a:off x="7970216" y="2051576"/>
              <a:ext cx="12749" cy="12158"/>
            </a:xfrm>
            <a:custGeom>
              <a:avLst/>
              <a:gdLst/>
              <a:ahLst/>
              <a:cxnLst/>
              <a:rect l="l" t="t" r="r" b="b"/>
              <a:pathLst>
                <a:path w="820" h="782" extrusionOk="0">
                  <a:moveTo>
                    <a:pt x="361" y="1"/>
                  </a:moveTo>
                  <a:cubicBezTo>
                    <a:pt x="328" y="1"/>
                    <a:pt x="292" y="8"/>
                    <a:pt x="254" y="23"/>
                  </a:cubicBezTo>
                  <a:cubicBezTo>
                    <a:pt x="38" y="116"/>
                    <a:pt x="0" y="420"/>
                    <a:pt x="127" y="594"/>
                  </a:cubicBezTo>
                  <a:cubicBezTo>
                    <a:pt x="203" y="691"/>
                    <a:pt x="313" y="754"/>
                    <a:pt x="435" y="775"/>
                  </a:cubicBezTo>
                  <a:cubicBezTo>
                    <a:pt x="467" y="780"/>
                    <a:pt x="499" y="782"/>
                    <a:pt x="530" y="782"/>
                  </a:cubicBezTo>
                  <a:cubicBezTo>
                    <a:pt x="561" y="782"/>
                    <a:pt x="592" y="780"/>
                    <a:pt x="621" y="775"/>
                  </a:cubicBezTo>
                  <a:cubicBezTo>
                    <a:pt x="701" y="763"/>
                    <a:pt x="735" y="746"/>
                    <a:pt x="765" y="695"/>
                  </a:cubicBezTo>
                  <a:cubicBezTo>
                    <a:pt x="778" y="678"/>
                    <a:pt x="786" y="657"/>
                    <a:pt x="794" y="632"/>
                  </a:cubicBezTo>
                  <a:cubicBezTo>
                    <a:pt x="811" y="585"/>
                    <a:pt x="820" y="530"/>
                    <a:pt x="816" y="480"/>
                  </a:cubicBezTo>
                  <a:cubicBezTo>
                    <a:pt x="816" y="475"/>
                    <a:pt x="816" y="471"/>
                    <a:pt x="811" y="467"/>
                  </a:cubicBezTo>
                  <a:cubicBezTo>
                    <a:pt x="807" y="416"/>
                    <a:pt x="799" y="370"/>
                    <a:pt x="778" y="323"/>
                  </a:cubicBezTo>
                  <a:cubicBezTo>
                    <a:pt x="775" y="324"/>
                    <a:pt x="773" y="324"/>
                    <a:pt x="770" y="324"/>
                  </a:cubicBezTo>
                  <a:cubicBezTo>
                    <a:pt x="759" y="324"/>
                    <a:pt x="746" y="317"/>
                    <a:pt x="739" y="306"/>
                  </a:cubicBezTo>
                  <a:cubicBezTo>
                    <a:pt x="644" y="173"/>
                    <a:pt x="529" y="1"/>
                    <a:pt x="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66"/>
            <p:cNvSpPr/>
            <p:nvPr/>
          </p:nvSpPr>
          <p:spPr>
            <a:xfrm>
              <a:off x="7973434" y="2032219"/>
              <a:ext cx="7432" cy="6810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201" y="1"/>
                  </a:moveTo>
                  <a:cubicBezTo>
                    <a:pt x="187" y="1"/>
                    <a:pt x="174" y="2"/>
                    <a:pt x="161" y="5"/>
                  </a:cubicBezTo>
                  <a:cubicBezTo>
                    <a:pt x="59" y="31"/>
                    <a:pt x="0" y="136"/>
                    <a:pt x="30" y="233"/>
                  </a:cubicBezTo>
                  <a:cubicBezTo>
                    <a:pt x="52" y="337"/>
                    <a:pt x="136" y="438"/>
                    <a:pt x="245" y="438"/>
                  </a:cubicBezTo>
                  <a:cubicBezTo>
                    <a:pt x="260" y="438"/>
                    <a:pt x="276" y="436"/>
                    <a:pt x="292" y="432"/>
                  </a:cubicBezTo>
                  <a:cubicBezTo>
                    <a:pt x="376" y="411"/>
                    <a:pt x="448" y="343"/>
                    <a:pt x="478" y="259"/>
                  </a:cubicBezTo>
                  <a:cubicBezTo>
                    <a:pt x="461" y="221"/>
                    <a:pt x="444" y="187"/>
                    <a:pt x="431" y="153"/>
                  </a:cubicBezTo>
                  <a:cubicBezTo>
                    <a:pt x="402" y="81"/>
                    <a:pt x="338" y="31"/>
                    <a:pt x="266" y="9"/>
                  </a:cubicBezTo>
                  <a:cubicBezTo>
                    <a:pt x="245" y="4"/>
                    <a:pt x="223" y="1"/>
                    <a:pt x="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66"/>
            <p:cNvSpPr/>
            <p:nvPr/>
          </p:nvSpPr>
          <p:spPr>
            <a:xfrm>
              <a:off x="7968987" y="1836973"/>
              <a:ext cx="11350" cy="13293"/>
            </a:xfrm>
            <a:custGeom>
              <a:avLst/>
              <a:gdLst/>
              <a:ahLst/>
              <a:cxnLst/>
              <a:rect l="l" t="t" r="r" b="b"/>
              <a:pathLst>
                <a:path w="730" h="855" extrusionOk="0">
                  <a:moveTo>
                    <a:pt x="488" y="1"/>
                  </a:moveTo>
                  <a:cubicBezTo>
                    <a:pt x="456" y="1"/>
                    <a:pt x="423" y="6"/>
                    <a:pt x="392" y="17"/>
                  </a:cubicBezTo>
                  <a:cubicBezTo>
                    <a:pt x="181" y="97"/>
                    <a:pt x="3" y="384"/>
                    <a:pt x="3" y="604"/>
                  </a:cubicBezTo>
                  <a:cubicBezTo>
                    <a:pt x="1" y="781"/>
                    <a:pt x="118" y="855"/>
                    <a:pt x="252" y="855"/>
                  </a:cubicBezTo>
                  <a:cubicBezTo>
                    <a:pt x="345" y="855"/>
                    <a:pt x="446" y="819"/>
                    <a:pt x="519" y="756"/>
                  </a:cubicBezTo>
                  <a:cubicBezTo>
                    <a:pt x="628" y="663"/>
                    <a:pt x="688" y="528"/>
                    <a:pt x="730" y="389"/>
                  </a:cubicBezTo>
                  <a:lnTo>
                    <a:pt x="730" y="389"/>
                  </a:lnTo>
                  <a:cubicBezTo>
                    <a:pt x="721" y="389"/>
                    <a:pt x="717" y="393"/>
                    <a:pt x="704" y="393"/>
                  </a:cubicBezTo>
                  <a:cubicBezTo>
                    <a:pt x="702" y="393"/>
                    <a:pt x="701" y="393"/>
                    <a:pt x="699" y="393"/>
                  </a:cubicBezTo>
                  <a:cubicBezTo>
                    <a:pt x="668" y="393"/>
                    <a:pt x="646" y="362"/>
                    <a:pt x="654" y="334"/>
                  </a:cubicBezTo>
                  <a:cubicBezTo>
                    <a:pt x="675" y="262"/>
                    <a:pt x="713" y="207"/>
                    <a:pt x="683" y="131"/>
                  </a:cubicBezTo>
                  <a:cubicBezTo>
                    <a:pt x="650" y="39"/>
                    <a:pt x="572" y="1"/>
                    <a:pt x="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66"/>
            <p:cNvSpPr/>
            <p:nvPr/>
          </p:nvSpPr>
          <p:spPr>
            <a:xfrm>
              <a:off x="7965085" y="1727224"/>
              <a:ext cx="23275" cy="20056"/>
            </a:xfrm>
            <a:custGeom>
              <a:avLst/>
              <a:gdLst/>
              <a:ahLst/>
              <a:cxnLst/>
              <a:rect l="l" t="t" r="r" b="b"/>
              <a:pathLst>
                <a:path w="1497" h="1290" extrusionOk="0">
                  <a:moveTo>
                    <a:pt x="765" y="0"/>
                  </a:moveTo>
                  <a:cubicBezTo>
                    <a:pt x="588" y="0"/>
                    <a:pt x="415" y="68"/>
                    <a:pt x="288" y="190"/>
                  </a:cubicBezTo>
                  <a:cubicBezTo>
                    <a:pt x="1" y="473"/>
                    <a:pt x="85" y="980"/>
                    <a:pt x="410" y="1191"/>
                  </a:cubicBezTo>
                  <a:cubicBezTo>
                    <a:pt x="515" y="1258"/>
                    <a:pt x="636" y="1290"/>
                    <a:pt x="758" y="1290"/>
                  </a:cubicBezTo>
                  <a:cubicBezTo>
                    <a:pt x="1019" y="1290"/>
                    <a:pt x="1283" y="1145"/>
                    <a:pt x="1386" y="900"/>
                  </a:cubicBezTo>
                  <a:cubicBezTo>
                    <a:pt x="1496" y="651"/>
                    <a:pt x="1429" y="355"/>
                    <a:pt x="1255" y="148"/>
                  </a:cubicBezTo>
                  <a:lnTo>
                    <a:pt x="1243" y="148"/>
                  </a:lnTo>
                  <a:cubicBezTo>
                    <a:pt x="1074" y="101"/>
                    <a:pt x="947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66"/>
            <p:cNvSpPr/>
            <p:nvPr/>
          </p:nvSpPr>
          <p:spPr>
            <a:xfrm>
              <a:off x="7966204" y="1601180"/>
              <a:ext cx="57479" cy="58396"/>
            </a:xfrm>
            <a:custGeom>
              <a:avLst/>
              <a:gdLst/>
              <a:ahLst/>
              <a:cxnLst/>
              <a:rect l="l" t="t" r="r" b="b"/>
              <a:pathLst>
                <a:path w="3697" h="3756" extrusionOk="0">
                  <a:moveTo>
                    <a:pt x="1768" y="1"/>
                  </a:moveTo>
                  <a:cubicBezTo>
                    <a:pt x="1725" y="1"/>
                    <a:pt x="1682" y="2"/>
                    <a:pt x="1640" y="5"/>
                  </a:cubicBezTo>
                  <a:cubicBezTo>
                    <a:pt x="930" y="60"/>
                    <a:pt x="267" y="529"/>
                    <a:pt x="60" y="1500"/>
                  </a:cubicBezTo>
                  <a:cubicBezTo>
                    <a:pt x="13" y="1703"/>
                    <a:pt x="1" y="1910"/>
                    <a:pt x="22" y="2113"/>
                  </a:cubicBezTo>
                  <a:cubicBezTo>
                    <a:pt x="30" y="2239"/>
                    <a:pt x="55" y="2366"/>
                    <a:pt x="93" y="2489"/>
                  </a:cubicBezTo>
                  <a:cubicBezTo>
                    <a:pt x="300" y="3152"/>
                    <a:pt x="879" y="3633"/>
                    <a:pt x="1673" y="3739"/>
                  </a:cubicBezTo>
                  <a:cubicBezTo>
                    <a:pt x="1755" y="3750"/>
                    <a:pt x="1837" y="3756"/>
                    <a:pt x="1919" y="3756"/>
                  </a:cubicBezTo>
                  <a:cubicBezTo>
                    <a:pt x="2330" y="3756"/>
                    <a:pt x="2731" y="3616"/>
                    <a:pt x="3055" y="3359"/>
                  </a:cubicBezTo>
                  <a:cubicBezTo>
                    <a:pt x="3241" y="3207"/>
                    <a:pt x="3388" y="3017"/>
                    <a:pt x="3498" y="2805"/>
                  </a:cubicBezTo>
                  <a:cubicBezTo>
                    <a:pt x="3612" y="2577"/>
                    <a:pt x="3680" y="2328"/>
                    <a:pt x="3688" y="2075"/>
                  </a:cubicBezTo>
                  <a:cubicBezTo>
                    <a:pt x="3697" y="1965"/>
                    <a:pt x="3693" y="1855"/>
                    <a:pt x="3684" y="1745"/>
                  </a:cubicBezTo>
                  <a:cubicBezTo>
                    <a:pt x="3680" y="1741"/>
                    <a:pt x="3680" y="1741"/>
                    <a:pt x="3680" y="1737"/>
                  </a:cubicBezTo>
                  <a:cubicBezTo>
                    <a:pt x="3672" y="1724"/>
                    <a:pt x="3667" y="1707"/>
                    <a:pt x="3667" y="1694"/>
                  </a:cubicBezTo>
                  <a:cubicBezTo>
                    <a:pt x="3667" y="1678"/>
                    <a:pt x="3672" y="1665"/>
                    <a:pt x="3676" y="1652"/>
                  </a:cubicBezTo>
                  <a:cubicBezTo>
                    <a:pt x="3659" y="1534"/>
                    <a:pt x="3633" y="1416"/>
                    <a:pt x="3595" y="1302"/>
                  </a:cubicBezTo>
                  <a:cubicBezTo>
                    <a:pt x="3528" y="1090"/>
                    <a:pt x="3422" y="892"/>
                    <a:pt x="3283" y="719"/>
                  </a:cubicBezTo>
                  <a:cubicBezTo>
                    <a:pt x="3152" y="554"/>
                    <a:pt x="2991" y="414"/>
                    <a:pt x="2814" y="300"/>
                  </a:cubicBezTo>
                  <a:cubicBezTo>
                    <a:pt x="2637" y="191"/>
                    <a:pt x="2446" y="110"/>
                    <a:pt x="2248" y="60"/>
                  </a:cubicBezTo>
                  <a:cubicBezTo>
                    <a:pt x="2091" y="20"/>
                    <a:pt x="1929" y="1"/>
                    <a:pt x="1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66"/>
            <p:cNvSpPr/>
            <p:nvPr/>
          </p:nvSpPr>
          <p:spPr>
            <a:xfrm>
              <a:off x="7993335" y="1744528"/>
              <a:ext cx="9406" cy="8162"/>
            </a:xfrm>
            <a:custGeom>
              <a:avLst/>
              <a:gdLst/>
              <a:ahLst/>
              <a:cxnLst/>
              <a:rect l="l" t="t" r="r" b="b"/>
              <a:pathLst>
                <a:path w="605" h="525" extrusionOk="0">
                  <a:moveTo>
                    <a:pt x="314" y="0"/>
                  </a:moveTo>
                  <a:cubicBezTo>
                    <a:pt x="284" y="0"/>
                    <a:pt x="254" y="5"/>
                    <a:pt x="224" y="15"/>
                  </a:cubicBezTo>
                  <a:cubicBezTo>
                    <a:pt x="59" y="83"/>
                    <a:pt x="0" y="332"/>
                    <a:pt x="135" y="454"/>
                  </a:cubicBezTo>
                  <a:cubicBezTo>
                    <a:pt x="187" y="501"/>
                    <a:pt x="258" y="524"/>
                    <a:pt x="328" y="524"/>
                  </a:cubicBezTo>
                  <a:cubicBezTo>
                    <a:pt x="418" y="524"/>
                    <a:pt x="506" y="486"/>
                    <a:pt x="554" y="408"/>
                  </a:cubicBezTo>
                  <a:cubicBezTo>
                    <a:pt x="596" y="332"/>
                    <a:pt x="604" y="243"/>
                    <a:pt x="579" y="163"/>
                  </a:cubicBezTo>
                  <a:cubicBezTo>
                    <a:pt x="558" y="133"/>
                    <a:pt x="537" y="104"/>
                    <a:pt x="511" y="83"/>
                  </a:cubicBezTo>
                  <a:cubicBezTo>
                    <a:pt x="458" y="29"/>
                    <a:pt x="387" y="0"/>
                    <a:pt x="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66"/>
            <p:cNvSpPr/>
            <p:nvPr/>
          </p:nvSpPr>
          <p:spPr>
            <a:xfrm>
              <a:off x="8005026" y="1720600"/>
              <a:ext cx="10650" cy="13977"/>
            </a:xfrm>
            <a:custGeom>
              <a:avLst/>
              <a:gdLst/>
              <a:ahLst/>
              <a:cxnLst/>
              <a:rect l="l" t="t" r="r" b="b"/>
              <a:pathLst>
                <a:path w="685" h="899" extrusionOk="0">
                  <a:moveTo>
                    <a:pt x="433" y="1"/>
                  </a:moveTo>
                  <a:cubicBezTo>
                    <a:pt x="352" y="1"/>
                    <a:pt x="276" y="53"/>
                    <a:pt x="220" y="126"/>
                  </a:cubicBezTo>
                  <a:cubicBezTo>
                    <a:pt x="106" y="282"/>
                    <a:pt x="0" y="612"/>
                    <a:pt x="106" y="794"/>
                  </a:cubicBezTo>
                  <a:cubicBezTo>
                    <a:pt x="149" y="868"/>
                    <a:pt x="216" y="898"/>
                    <a:pt x="289" y="898"/>
                  </a:cubicBezTo>
                  <a:cubicBezTo>
                    <a:pt x="402" y="898"/>
                    <a:pt x="527" y="825"/>
                    <a:pt x="592" y="730"/>
                  </a:cubicBezTo>
                  <a:cubicBezTo>
                    <a:pt x="676" y="603"/>
                    <a:pt x="684" y="447"/>
                    <a:pt x="676" y="291"/>
                  </a:cubicBezTo>
                  <a:cubicBezTo>
                    <a:pt x="655" y="287"/>
                    <a:pt x="638" y="278"/>
                    <a:pt x="634" y="253"/>
                  </a:cubicBezTo>
                  <a:cubicBezTo>
                    <a:pt x="621" y="168"/>
                    <a:pt x="634" y="105"/>
                    <a:pt x="558" y="46"/>
                  </a:cubicBezTo>
                  <a:cubicBezTo>
                    <a:pt x="516" y="15"/>
                    <a:pt x="474" y="1"/>
                    <a:pt x="4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66"/>
            <p:cNvSpPr/>
            <p:nvPr/>
          </p:nvSpPr>
          <p:spPr>
            <a:xfrm>
              <a:off x="8007125" y="1696082"/>
              <a:ext cx="11023" cy="11350"/>
            </a:xfrm>
            <a:custGeom>
              <a:avLst/>
              <a:gdLst/>
              <a:ahLst/>
              <a:cxnLst/>
              <a:rect l="l" t="t" r="r" b="b"/>
              <a:pathLst>
                <a:path w="709" h="730" extrusionOk="0">
                  <a:moveTo>
                    <a:pt x="321" y="1"/>
                  </a:moveTo>
                  <a:cubicBezTo>
                    <a:pt x="317" y="9"/>
                    <a:pt x="313" y="18"/>
                    <a:pt x="304" y="22"/>
                  </a:cubicBezTo>
                  <a:cubicBezTo>
                    <a:pt x="250" y="51"/>
                    <a:pt x="220" y="39"/>
                    <a:pt x="169" y="56"/>
                  </a:cubicBezTo>
                  <a:cubicBezTo>
                    <a:pt x="64" y="94"/>
                    <a:pt x="0" y="199"/>
                    <a:pt x="17" y="305"/>
                  </a:cubicBezTo>
                  <a:cubicBezTo>
                    <a:pt x="34" y="478"/>
                    <a:pt x="220" y="647"/>
                    <a:pt x="376" y="710"/>
                  </a:cubicBezTo>
                  <a:cubicBezTo>
                    <a:pt x="412" y="723"/>
                    <a:pt x="444" y="729"/>
                    <a:pt x="473" y="729"/>
                  </a:cubicBezTo>
                  <a:cubicBezTo>
                    <a:pt x="643" y="729"/>
                    <a:pt x="709" y="530"/>
                    <a:pt x="651" y="368"/>
                  </a:cubicBezTo>
                  <a:cubicBezTo>
                    <a:pt x="596" y="216"/>
                    <a:pt x="452" y="98"/>
                    <a:pt x="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66"/>
            <p:cNvSpPr/>
            <p:nvPr/>
          </p:nvSpPr>
          <p:spPr>
            <a:xfrm>
              <a:off x="7839321" y="1554335"/>
              <a:ext cx="179511" cy="41139"/>
            </a:xfrm>
            <a:custGeom>
              <a:avLst/>
              <a:gdLst/>
              <a:ahLst/>
              <a:cxnLst/>
              <a:rect l="l" t="t" r="r" b="b"/>
              <a:pathLst>
                <a:path w="11546" h="2646" extrusionOk="0">
                  <a:moveTo>
                    <a:pt x="6485" y="0"/>
                  </a:moveTo>
                  <a:cubicBezTo>
                    <a:pt x="4964" y="0"/>
                    <a:pt x="3449" y="144"/>
                    <a:pt x="1956" y="432"/>
                  </a:cubicBezTo>
                  <a:cubicBezTo>
                    <a:pt x="1432" y="534"/>
                    <a:pt x="913" y="652"/>
                    <a:pt x="393" y="787"/>
                  </a:cubicBezTo>
                  <a:cubicBezTo>
                    <a:pt x="262" y="821"/>
                    <a:pt x="131" y="859"/>
                    <a:pt x="0" y="897"/>
                  </a:cubicBezTo>
                  <a:cubicBezTo>
                    <a:pt x="4" y="910"/>
                    <a:pt x="9" y="927"/>
                    <a:pt x="9" y="939"/>
                  </a:cubicBezTo>
                  <a:cubicBezTo>
                    <a:pt x="9" y="1036"/>
                    <a:pt x="17" y="1134"/>
                    <a:pt x="34" y="1227"/>
                  </a:cubicBezTo>
                  <a:cubicBezTo>
                    <a:pt x="51" y="1319"/>
                    <a:pt x="76" y="1408"/>
                    <a:pt x="106" y="1497"/>
                  </a:cubicBezTo>
                  <a:cubicBezTo>
                    <a:pt x="270" y="1932"/>
                    <a:pt x="617" y="2283"/>
                    <a:pt x="1035" y="2519"/>
                  </a:cubicBezTo>
                  <a:cubicBezTo>
                    <a:pt x="1115" y="2566"/>
                    <a:pt x="1204" y="2608"/>
                    <a:pt x="1293" y="2646"/>
                  </a:cubicBezTo>
                  <a:cubicBezTo>
                    <a:pt x="2247" y="2469"/>
                    <a:pt x="3206" y="2325"/>
                    <a:pt x="4170" y="2224"/>
                  </a:cubicBezTo>
                  <a:cubicBezTo>
                    <a:pt x="5133" y="2118"/>
                    <a:pt x="6100" y="2059"/>
                    <a:pt x="7063" y="2038"/>
                  </a:cubicBezTo>
                  <a:cubicBezTo>
                    <a:pt x="7403" y="2018"/>
                    <a:pt x="7742" y="2008"/>
                    <a:pt x="8081" y="2008"/>
                  </a:cubicBezTo>
                  <a:cubicBezTo>
                    <a:pt x="8473" y="2008"/>
                    <a:pt x="8864" y="2021"/>
                    <a:pt x="9256" y="2046"/>
                  </a:cubicBezTo>
                  <a:cubicBezTo>
                    <a:pt x="9501" y="2059"/>
                    <a:pt x="9741" y="2080"/>
                    <a:pt x="9986" y="2105"/>
                  </a:cubicBezTo>
                  <a:cubicBezTo>
                    <a:pt x="10244" y="2126"/>
                    <a:pt x="10502" y="2143"/>
                    <a:pt x="10755" y="2169"/>
                  </a:cubicBezTo>
                  <a:cubicBezTo>
                    <a:pt x="11013" y="2190"/>
                    <a:pt x="11266" y="2215"/>
                    <a:pt x="11524" y="2249"/>
                  </a:cubicBezTo>
                  <a:cubicBezTo>
                    <a:pt x="11528" y="2249"/>
                    <a:pt x="11541" y="2249"/>
                    <a:pt x="11545" y="2253"/>
                  </a:cubicBezTo>
                  <a:lnTo>
                    <a:pt x="11545" y="2245"/>
                  </a:lnTo>
                  <a:cubicBezTo>
                    <a:pt x="11543" y="2246"/>
                    <a:pt x="11541" y="2246"/>
                    <a:pt x="11539" y="2246"/>
                  </a:cubicBezTo>
                  <a:cubicBezTo>
                    <a:pt x="11533" y="2246"/>
                    <a:pt x="11527" y="2242"/>
                    <a:pt x="11524" y="2236"/>
                  </a:cubicBezTo>
                  <a:cubicBezTo>
                    <a:pt x="11381" y="1907"/>
                    <a:pt x="11182" y="1607"/>
                    <a:pt x="10933" y="1349"/>
                  </a:cubicBezTo>
                  <a:cubicBezTo>
                    <a:pt x="10776" y="1184"/>
                    <a:pt x="10603" y="1036"/>
                    <a:pt x="10417" y="906"/>
                  </a:cubicBezTo>
                  <a:cubicBezTo>
                    <a:pt x="10227" y="775"/>
                    <a:pt x="10029" y="665"/>
                    <a:pt x="9822" y="568"/>
                  </a:cubicBezTo>
                  <a:cubicBezTo>
                    <a:pt x="9610" y="475"/>
                    <a:pt x="9395" y="390"/>
                    <a:pt x="9171" y="327"/>
                  </a:cubicBezTo>
                  <a:cubicBezTo>
                    <a:pt x="8947" y="259"/>
                    <a:pt x="8719" y="204"/>
                    <a:pt x="8487" y="162"/>
                  </a:cubicBezTo>
                  <a:cubicBezTo>
                    <a:pt x="8022" y="78"/>
                    <a:pt x="7553" y="27"/>
                    <a:pt x="7080" y="10"/>
                  </a:cubicBezTo>
                  <a:cubicBezTo>
                    <a:pt x="6966" y="6"/>
                    <a:pt x="6852" y="6"/>
                    <a:pt x="6738" y="1"/>
                  </a:cubicBezTo>
                  <a:cubicBezTo>
                    <a:pt x="6653" y="1"/>
                    <a:pt x="6569" y="0"/>
                    <a:pt x="6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66"/>
            <p:cNvSpPr/>
            <p:nvPr/>
          </p:nvSpPr>
          <p:spPr>
            <a:xfrm>
              <a:off x="8023404" y="1608783"/>
              <a:ext cx="25840" cy="23959"/>
            </a:xfrm>
            <a:custGeom>
              <a:avLst/>
              <a:gdLst/>
              <a:ahLst/>
              <a:cxnLst/>
              <a:rect l="l" t="t" r="r" b="b"/>
              <a:pathLst>
                <a:path w="1662" h="1541" extrusionOk="0">
                  <a:moveTo>
                    <a:pt x="796" y="1"/>
                  </a:moveTo>
                  <a:cubicBezTo>
                    <a:pt x="694" y="1"/>
                    <a:pt x="593" y="17"/>
                    <a:pt x="495" y="48"/>
                  </a:cubicBezTo>
                  <a:cubicBezTo>
                    <a:pt x="495" y="48"/>
                    <a:pt x="499" y="52"/>
                    <a:pt x="499" y="56"/>
                  </a:cubicBezTo>
                  <a:cubicBezTo>
                    <a:pt x="483" y="56"/>
                    <a:pt x="466" y="61"/>
                    <a:pt x="449" y="61"/>
                  </a:cubicBezTo>
                  <a:cubicBezTo>
                    <a:pt x="398" y="82"/>
                    <a:pt x="352" y="103"/>
                    <a:pt x="309" y="128"/>
                  </a:cubicBezTo>
                  <a:cubicBezTo>
                    <a:pt x="263" y="158"/>
                    <a:pt x="221" y="187"/>
                    <a:pt x="187" y="225"/>
                  </a:cubicBezTo>
                  <a:cubicBezTo>
                    <a:pt x="107" y="297"/>
                    <a:pt x="43" y="386"/>
                    <a:pt x="1" y="487"/>
                  </a:cubicBezTo>
                  <a:cubicBezTo>
                    <a:pt x="18" y="517"/>
                    <a:pt x="39" y="542"/>
                    <a:pt x="56" y="576"/>
                  </a:cubicBezTo>
                  <a:cubicBezTo>
                    <a:pt x="43" y="635"/>
                    <a:pt x="43" y="694"/>
                    <a:pt x="47" y="753"/>
                  </a:cubicBezTo>
                  <a:cubicBezTo>
                    <a:pt x="52" y="813"/>
                    <a:pt x="64" y="872"/>
                    <a:pt x="81" y="931"/>
                  </a:cubicBezTo>
                  <a:cubicBezTo>
                    <a:pt x="98" y="982"/>
                    <a:pt x="119" y="1036"/>
                    <a:pt x="140" y="1087"/>
                  </a:cubicBezTo>
                  <a:cubicBezTo>
                    <a:pt x="170" y="1096"/>
                    <a:pt x="195" y="1117"/>
                    <a:pt x="208" y="1142"/>
                  </a:cubicBezTo>
                  <a:cubicBezTo>
                    <a:pt x="284" y="1269"/>
                    <a:pt x="394" y="1370"/>
                    <a:pt x="521" y="1442"/>
                  </a:cubicBezTo>
                  <a:cubicBezTo>
                    <a:pt x="597" y="1488"/>
                    <a:pt x="681" y="1518"/>
                    <a:pt x="770" y="1531"/>
                  </a:cubicBezTo>
                  <a:cubicBezTo>
                    <a:pt x="812" y="1537"/>
                    <a:pt x="855" y="1540"/>
                    <a:pt x="899" y="1540"/>
                  </a:cubicBezTo>
                  <a:cubicBezTo>
                    <a:pt x="942" y="1540"/>
                    <a:pt x="985" y="1537"/>
                    <a:pt x="1027" y="1531"/>
                  </a:cubicBezTo>
                  <a:cubicBezTo>
                    <a:pt x="1336" y="1493"/>
                    <a:pt x="1585" y="1260"/>
                    <a:pt x="1644" y="952"/>
                  </a:cubicBezTo>
                  <a:cubicBezTo>
                    <a:pt x="1661" y="851"/>
                    <a:pt x="1661" y="745"/>
                    <a:pt x="1644" y="644"/>
                  </a:cubicBezTo>
                  <a:cubicBezTo>
                    <a:pt x="1581" y="314"/>
                    <a:pt x="1327" y="103"/>
                    <a:pt x="1036" y="31"/>
                  </a:cubicBezTo>
                  <a:cubicBezTo>
                    <a:pt x="956" y="11"/>
                    <a:pt x="876" y="1"/>
                    <a:pt x="7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66"/>
            <p:cNvSpPr/>
            <p:nvPr/>
          </p:nvSpPr>
          <p:spPr>
            <a:xfrm>
              <a:off x="8005213" y="1435926"/>
              <a:ext cx="30831" cy="25031"/>
            </a:xfrm>
            <a:custGeom>
              <a:avLst/>
              <a:gdLst/>
              <a:ahLst/>
              <a:cxnLst/>
              <a:rect l="l" t="t" r="r" b="b"/>
              <a:pathLst>
                <a:path w="1983" h="1610" extrusionOk="0">
                  <a:moveTo>
                    <a:pt x="571" y="1"/>
                  </a:moveTo>
                  <a:cubicBezTo>
                    <a:pt x="567" y="14"/>
                    <a:pt x="554" y="26"/>
                    <a:pt x="537" y="31"/>
                  </a:cubicBezTo>
                  <a:cubicBezTo>
                    <a:pt x="1" y="157"/>
                    <a:pt x="812" y="795"/>
                    <a:pt x="901" y="875"/>
                  </a:cubicBezTo>
                  <a:cubicBezTo>
                    <a:pt x="1015" y="973"/>
                    <a:pt x="1124" y="1074"/>
                    <a:pt x="1239" y="1167"/>
                  </a:cubicBezTo>
                  <a:cubicBezTo>
                    <a:pt x="1353" y="1264"/>
                    <a:pt x="1462" y="1378"/>
                    <a:pt x="1577" y="1458"/>
                  </a:cubicBezTo>
                  <a:cubicBezTo>
                    <a:pt x="1670" y="1555"/>
                    <a:pt x="1795" y="1609"/>
                    <a:pt x="1928" y="1609"/>
                  </a:cubicBezTo>
                  <a:cubicBezTo>
                    <a:pt x="1946" y="1609"/>
                    <a:pt x="1964" y="1608"/>
                    <a:pt x="1982" y="1606"/>
                  </a:cubicBezTo>
                  <a:cubicBezTo>
                    <a:pt x="1957" y="1513"/>
                    <a:pt x="1927" y="1420"/>
                    <a:pt x="1885" y="1332"/>
                  </a:cubicBezTo>
                  <a:cubicBezTo>
                    <a:pt x="1631" y="740"/>
                    <a:pt x="1163" y="263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0" name="Google Shape;2900;p66"/>
          <p:cNvGrpSpPr/>
          <p:nvPr/>
        </p:nvGrpSpPr>
        <p:grpSpPr>
          <a:xfrm>
            <a:off x="7366015" y="2944242"/>
            <a:ext cx="1245948" cy="1272899"/>
            <a:chOff x="6751618" y="2880522"/>
            <a:chExt cx="1355618" cy="1384940"/>
          </a:xfrm>
        </p:grpSpPr>
        <p:sp>
          <p:nvSpPr>
            <p:cNvPr id="2901" name="Google Shape;2901;p66"/>
            <p:cNvSpPr/>
            <p:nvPr/>
          </p:nvSpPr>
          <p:spPr>
            <a:xfrm>
              <a:off x="6751618" y="2880522"/>
              <a:ext cx="550273" cy="1222826"/>
            </a:xfrm>
            <a:custGeom>
              <a:avLst/>
              <a:gdLst/>
              <a:ahLst/>
              <a:cxnLst/>
              <a:rect l="l" t="t" r="r" b="b"/>
              <a:pathLst>
                <a:path w="35393" h="78651" extrusionOk="0">
                  <a:moveTo>
                    <a:pt x="15848" y="0"/>
                  </a:moveTo>
                  <a:cubicBezTo>
                    <a:pt x="15339" y="0"/>
                    <a:pt x="14821" y="130"/>
                    <a:pt x="14291" y="423"/>
                  </a:cubicBezTo>
                  <a:cubicBezTo>
                    <a:pt x="11503" y="1974"/>
                    <a:pt x="9894" y="6101"/>
                    <a:pt x="9142" y="9709"/>
                  </a:cubicBezTo>
                  <a:cubicBezTo>
                    <a:pt x="8191" y="14263"/>
                    <a:pt x="8956" y="19290"/>
                    <a:pt x="8496" y="24000"/>
                  </a:cubicBezTo>
                  <a:cubicBezTo>
                    <a:pt x="8098" y="28076"/>
                    <a:pt x="6962" y="31342"/>
                    <a:pt x="9112" y="35570"/>
                  </a:cubicBezTo>
                  <a:cubicBezTo>
                    <a:pt x="9843" y="37007"/>
                    <a:pt x="10747" y="38312"/>
                    <a:pt x="11753" y="39528"/>
                  </a:cubicBezTo>
                  <a:cubicBezTo>
                    <a:pt x="11078" y="39299"/>
                    <a:pt x="10397" y="39186"/>
                    <a:pt x="9733" y="39186"/>
                  </a:cubicBezTo>
                  <a:cubicBezTo>
                    <a:pt x="7332" y="39186"/>
                    <a:pt x="5141" y="40651"/>
                    <a:pt x="4225" y="43330"/>
                  </a:cubicBezTo>
                  <a:cubicBezTo>
                    <a:pt x="4018" y="43935"/>
                    <a:pt x="3937" y="44589"/>
                    <a:pt x="3773" y="45219"/>
                  </a:cubicBezTo>
                  <a:cubicBezTo>
                    <a:pt x="3456" y="46435"/>
                    <a:pt x="2898" y="47162"/>
                    <a:pt x="2184" y="48007"/>
                  </a:cubicBezTo>
                  <a:cubicBezTo>
                    <a:pt x="1470" y="48852"/>
                    <a:pt x="904" y="49819"/>
                    <a:pt x="600" y="51044"/>
                  </a:cubicBezTo>
                  <a:cubicBezTo>
                    <a:pt x="0" y="53452"/>
                    <a:pt x="883" y="56147"/>
                    <a:pt x="1162" y="58711"/>
                  </a:cubicBezTo>
                  <a:cubicBezTo>
                    <a:pt x="1466" y="61537"/>
                    <a:pt x="469" y="64245"/>
                    <a:pt x="1230" y="67105"/>
                  </a:cubicBezTo>
                  <a:cubicBezTo>
                    <a:pt x="1808" y="69277"/>
                    <a:pt x="3773" y="70328"/>
                    <a:pt x="4605" y="72390"/>
                  </a:cubicBezTo>
                  <a:cubicBezTo>
                    <a:pt x="6071" y="76014"/>
                    <a:pt x="8707" y="78249"/>
                    <a:pt x="11795" y="78600"/>
                  </a:cubicBezTo>
                  <a:cubicBezTo>
                    <a:pt x="12099" y="78634"/>
                    <a:pt x="12399" y="78650"/>
                    <a:pt x="12696" y="78650"/>
                  </a:cubicBezTo>
                  <a:cubicBezTo>
                    <a:pt x="15950" y="78650"/>
                    <a:pt x="18822" y="76697"/>
                    <a:pt x="21477" y="75013"/>
                  </a:cubicBezTo>
                  <a:cubicBezTo>
                    <a:pt x="24143" y="73323"/>
                    <a:pt x="26711" y="71435"/>
                    <a:pt x="28988" y="69108"/>
                  </a:cubicBezTo>
                  <a:cubicBezTo>
                    <a:pt x="28988" y="69108"/>
                    <a:pt x="28988" y="69108"/>
                    <a:pt x="28988" y="69108"/>
                  </a:cubicBezTo>
                  <a:cubicBezTo>
                    <a:pt x="28989" y="69108"/>
                    <a:pt x="33778" y="56150"/>
                    <a:pt x="33380" y="56150"/>
                  </a:cubicBezTo>
                  <a:cubicBezTo>
                    <a:pt x="33372" y="56150"/>
                    <a:pt x="33361" y="56156"/>
                    <a:pt x="33347" y="56168"/>
                  </a:cubicBezTo>
                  <a:cubicBezTo>
                    <a:pt x="35392" y="48370"/>
                    <a:pt x="35096" y="39490"/>
                    <a:pt x="33808" y="30776"/>
                  </a:cubicBezTo>
                  <a:cubicBezTo>
                    <a:pt x="33107" y="26061"/>
                    <a:pt x="32279" y="21144"/>
                    <a:pt x="30344" y="16675"/>
                  </a:cubicBezTo>
                  <a:cubicBezTo>
                    <a:pt x="28409" y="12209"/>
                    <a:pt x="25456" y="8500"/>
                    <a:pt x="22411" y="5113"/>
                  </a:cubicBezTo>
                  <a:cubicBezTo>
                    <a:pt x="20417" y="2886"/>
                    <a:pt x="18245" y="0"/>
                    <a:pt x="15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66"/>
            <p:cNvSpPr/>
            <p:nvPr/>
          </p:nvSpPr>
          <p:spPr>
            <a:xfrm>
              <a:off x="6966640" y="3654818"/>
              <a:ext cx="261151" cy="171302"/>
            </a:xfrm>
            <a:custGeom>
              <a:avLst/>
              <a:gdLst/>
              <a:ahLst/>
              <a:cxnLst/>
              <a:rect l="l" t="t" r="r" b="b"/>
              <a:pathLst>
                <a:path w="16797" h="11018" extrusionOk="0">
                  <a:moveTo>
                    <a:pt x="4398" y="0"/>
                  </a:moveTo>
                  <a:cubicBezTo>
                    <a:pt x="3414" y="1208"/>
                    <a:pt x="2320" y="2269"/>
                    <a:pt x="1344" y="3468"/>
                  </a:cubicBezTo>
                  <a:cubicBezTo>
                    <a:pt x="1015" y="3870"/>
                    <a:pt x="706" y="4288"/>
                    <a:pt x="423" y="4719"/>
                  </a:cubicBezTo>
                  <a:cubicBezTo>
                    <a:pt x="394" y="4765"/>
                    <a:pt x="364" y="4812"/>
                    <a:pt x="335" y="4858"/>
                  </a:cubicBezTo>
                  <a:cubicBezTo>
                    <a:pt x="275" y="4951"/>
                    <a:pt x="225" y="5048"/>
                    <a:pt x="174" y="5150"/>
                  </a:cubicBezTo>
                  <a:cubicBezTo>
                    <a:pt x="128" y="5255"/>
                    <a:pt x="85" y="5361"/>
                    <a:pt x="60" y="5471"/>
                  </a:cubicBezTo>
                  <a:cubicBezTo>
                    <a:pt x="14" y="5648"/>
                    <a:pt x="1" y="5830"/>
                    <a:pt x="30" y="6007"/>
                  </a:cubicBezTo>
                  <a:cubicBezTo>
                    <a:pt x="52" y="6151"/>
                    <a:pt x="85" y="6294"/>
                    <a:pt x="136" y="6430"/>
                  </a:cubicBezTo>
                  <a:cubicBezTo>
                    <a:pt x="330" y="6970"/>
                    <a:pt x="723" y="7435"/>
                    <a:pt x="1218" y="7832"/>
                  </a:cubicBezTo>
                  <a:cubicBezTo>
                    <a:pt x="1716" y="8225"/>
                    <a:pt x="2316" y="8550"/>
                    <a:pt x="2920" y="8816"/>
                  </a:cubicBezTo>
                  <a:cubicBezTo>
                    <a:pt x="3072" y="8884"/>
                    <a:pt x="3224" y="8947"/>
                    <a:pt x="3372" y="9007"/>
                  </a:cubicBezTo>
                  <a:cubicBezTo>
                    <a:pt x="3676" y="9125"/>
                    <a:pt x="3972" y="9226"/>
                    <a:pt x="4255" y="9319"/>
                  </a:cubicBezTo>
                  <a:cubicBezTo>
                    <a:pt x="4394" y="9361"/>
                    <a:pt x="4529" y="9404"/>
                    <a:pt x="4660" y="9442"/>
                  </a:cubicBezTo>
                  <a:cubicBezTo>
                    <a:pt x="5053" y="9556"/>
                    <a:pt x="5395" y="9640"/>
                    <a:pt x="5649" y="9699"/>
                  </a:cubicBezTo>
                  <a:cubicBezTo>
                    <a:pt x="6177" y="9826"/>
                    <a:pt x="6709" y="9923"/>
                    <a:pt x="7237" y="9999"/>
                  </a:cubicBezTo>
                  <a:cubicBezTo>
                    <a:pt x="7503" y="10037"/>
                    <a:pt x="7765" y="10075"/>
                    <a:pt x="8031" y="10105"/>
                  </a:cubicBezTo>
                  <a:cubicBezTo>
                    <a:pt x="8559" y="10168"/>
                    <a:pt x="9088" y="10215"/>
                    <a:pt x="9611" y="10257"/>
                  </a:cubicBezTo>
                  <a:cubicBezTo>
                    <a:pt x="10401" y="10325"/>
                    <a:pt x="11187" y="10379"/>
                    <a:pt x="11981" y="10464"/>
                  </a:cubicBezTo>
                  <a:cubicBezTo>
                    <a:pt x="12011" y="10464"/>
                    <a:pt x="12057" y="10468"/>
                    <a:pt x="12116" y="10472"/>
                  </a:cubicBezTo>
                  <a:cubicBezTo>
                    <a:pt x="12467" y="10485"/>
                    <a:pt x="13240" y="10485"/>
                    <a:pt x="14064" y="10515"/>
                  </a:cubicBezTo>
                  <a:cubicBezTo>
                    <a:pt x="14199" y="10519"/>
                    <a:pt x="14338" y="10523"/>
                    <a:pt x="14474" y="10532"/>
                  </a:cubicBezTo>
                  <a:cubicBezTo>
                    <a:pt x="14748" y="10544"/>
                    <a:pt x="15023" y="10561"/>
                    <a:pt x="15280" y="10586"/>
                  </a:cubicBezTo>
                  <a:cubicBezTo>
                    <a:pt x="15927" y="10646"/>
                    <a:pt x="16472" y="10743"/>
                    <a:pt x="16700" y="10912"/>
                  </a:cubicBezTo>
                  <a:cubicBezTo>
                    <a:pt x="16742" y="10937"/>
                    <a:pt x="16776" y="10975"/>
                    <a:pt x="16797" y="11017"/>
                  </a:cubicBezTo>
                  <a:cubicBezTo>
                    <a:pt x="16544" y="10489"/>
                    <a:pt x="16290" y="9965"/>
                    <a:pt x="16028" y="9463"/>
                  </a:cubicBezTo>
                  <a:cubicBezTo>
                    <a:pt x="15842" y="9095"/>
                    <a:pt x="15644" y="8732"/>
                    <a:pt x="15449" y="8360"/>
                  </a:cubicBezTo>
                  <a:cubicBezTo>
                    <a:pt x="14440" y="7773"/>
                    <a:pt x="13430" y="7182"/>
                    <a:pt x="12425" y="6594"/>
                  </a:cubicBezTo>
                  <a:cubicBezTo>
                    <a:pt x="10756" y="5619"/>
                    <a:pt x="9062" y="4689"/>
                    <a:pt x="7486" y="3426"/>
                  </a:cubicBezTo>
                  <a:cubicBezTo>
                    <a:pt x="6591" y="2704"/>
                    <a:pt x="5788" y="1884"/>
                    <a:pt x="5087" y="976"/>
                  </a:cubicBezTo>
                  <a:cubicBezTo>
                    <a:pt x="4846" y="663"/>
                    <a:pt x="4614" y="338"/>
                    <a:pt x="4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66"/>
            <p:cNvSpPr/>
            <p:nvPr/>
          </p:nvSpPr>
          <p:spPr>
            <a:xfrm>
              <a:off x="7101483" y="3225801"/>
              <a:ext cx="154760" cy="537011"/>
            </a:xfrm>
            <a:custGeom>
              <a:avLst/>
              <a:gdLst/>
              <a:ahLst/>
              <a:cxnLst/>
              <a:rect l="l" t="t" r="r" b="b"/>
              <a:pathLst>
                <a:path w="9954" h="34540" extrusionOk="0">
                  <a:moveTo>
                    <a:pt x="1126" y="1"/>
                  </a:moveTo>
                  <a:cubicBezTo>
                    <a:pt x="1024" y="1"/>
                    <a:pt x="923" y="28"/>
                    <a:pt x="824" y="89"/>
                  </a:cubicBezTo>
                  <a:cubicBezTo>
                    <a:pt x="588" y="237"/>
                    <a:pt x="545" y="529"/>
                    <a:pt x="461" y="824"/>
                  </a:cubicBezTo>
                  <a:cubicBezTo>
                    <a:pt x="360" y="1200"/>
                    <a:pt x="279" y="1585"/>
                    <a:pt x="220" y="1973"/>
                  </a:cubicBezTo>
                  <a:cubicBezTo>
                    <a:pt x="98" y="2768"/>
                    <a:pt x="51" y="3583"/>
                    <a:pt x="26" y="4407"/>
                  </a:cubicBezTo>
                  <a:cubicBezTo>
                    <a:pt x="1" y="5120"/>
                    <a:pt x="5" y="5839"/>
                    <a:pt x="39" y="6569"/>
                  </a:cubicBezTo>
                  <a:cubicBezTo>
                    <a:pt x="72" y="7296"/>
                    <a:pt x="140" y="8027"/>
                    <a:pt x="233" y="8758"/>
                  </a:cubicBezTo>
                  <a:cubicBezTo>
                    <a:pt x="398" y="9936"/>
                    <a:pt x="626" y="11102"/>
                    <a:pt x="926" y="12251"/>
                  </a:cubicBezTo>
                  <a:cubicBezTo>
                    <a:pt x="1221" y="13404"/>
                    <a:pt x="1572" y="14545"/>
                    <a:pt x="1948" y="15681"/>
                  </a:cubicBezTo>
                  <a:cubicBezTo>
                    <a:pt x="2197" y="16442"/>
                    <a:pt x="2459" y="17198"/>
                    <a:pt x="2717" y="17950"/>
                  </a:cubicBezTo>
                  <a:cubicBezTo>
                    <a:pt x="2962" y="18668"/>
                    <a:pt x="3211" y="19382"/>
                    <a:pt x="3460" y="20100"/>
                  </a:cubicBezTo>
                  <a:cubicBezTo>
                    <a:pt x="3710" y="20814"/>
                    <a:pt x="3963" y="21528"/>
                    <a:pt x="4221" y="22238"/>
                  </a:cubicBezTo>
                  <a:cubicBezTo>
                    <a:pt x="4352" y="22592"/>
                    <a:pt x="4478" y="22947"/>
                    <a:pt x="4609" y="23302"/>
                  </a:cubicBezTo>
                  <a:cubicBezTo>
                    <a:pt x="5268" y="25072"/>
                    <a:pt x="5961" y="26825"/>
                    <a:pt x="6721" y="28540"/>
                  </a:cubicBezTo>
                  <a:cubicBezTo>
                    <a:pt x="6874" y="28887"/>
                    <a:pt x="7030" y="29225"/>
                    <a:pt x="7186" y="29567"/>
                  </a:cubicBezTo>
                  <a:cubicBezTo>
                    <a:pt x="7503" y="30247"/>
                    <a:pt x="7832" y="30923"/>
                    <a:pt x="8170" y="31590"/>
                  </a:cubicBezTo>
                  <a:cubicBezTo>
                    <a:pt x="8339" y="31924"/>
                    <a:pt x="8517" y="32254"/>
                    <a:pt x="8694" y="32583"/>
                  </a:cubicBezTo>
                  <a:cubicBezTo>
                    <a:pt x="9049" y="33242"/>
                    <a:pt x="9417" y="33893"/>
                    <a:pt x="9801" y="34539"/>
                  </a:cubicBezTo>
                  <a:cubicBezTo>
                    <a:pt x="9826" y="34459"/>
                    <a:pt x="9856" y="34387"/>
                    <a:pt x="9881" y="34307"/>
                  </a:cubicBezTo>
                  <a:lnTo>
                    <a:pt x="9890" y="34281"/>
                  </a:lnTo>
                  <a:cubicBezTo>
                    <a:pt x="9860" y="34218"/>
                    <a:pt x="9848" y="34150"/>
                    <a:pt x="9852" y="34083"/>
                  </a:cubicBezTo>
                  <a:cubicBezTo>
                    <a:pt x="9886" y="33677"/>
                    <a:pt x="9919" y="33276"/>
                    <a:pt x="9953" y="32870"/>
                  </a:cubicBezTo>
                  <a:cubicBezTo>
                    <a:pt x="9839" y="28769"/>
                    <a:pt x="9679" y="24688"/>
                    <a:pt x="9286" y="20539"/>
                  </a:cubicBezTo>
                  <a:cubicBezTo>
                    <a:pt x="9125" y="18850"/>
                    <a:pt x="8927" y="17160"/>
                    <a:pt x="8711" y="15470"/>
                  </a:cubicBezTo>
                  <a:cubicBezTo>
                    <a:pt x="8639" y="14904"/>
                    <a:pt x="8576" y="14342"/>
                    <a:pt x="8496" y="13780"/>
                  </a:cubicBezTo>
                  <a:cubicBezTo>
                    <a:pt x="8394" y="13045"/>
                    <a:pt x="8268" y="12302"/>
                    <a:pt x="8137" y="11558"/>
                  </a:cubicBezTo>
                  <a:cubicBezTo>
                    <a:pt x="8014" y="10845"/>
                    <a:pt x="7887" y="10131"/>
                    <a:pt x="7782" y="9417"/>
                  </a:cubicBezTo>
                  <a:cubicBezTo>
                    <a:pt x="7710" y="8935"/>
                    <a:pt x="7647" y="8449"/>
                    <a:pt x="7596" y="7972"/>
                  </a:cubicBezTo>
                  <a:cubicBezTo>
                    <a:pt x="7368" y="7617"/>
                    <a:pt x="7140" y="7262"/>
                    <a:pt x="6903" y="6916"/>
                  </a:cubicBezTo>
                  <a:cubicBezTo>
                    <a:pt x="6206" y="5872"/>
                    <a:pt x="5488" y="4859"/>
                    <a:pt x="4749" y="3883"/>
                  </a:cubicBezTo>
                  <a:cubicBezTo>
                    <a:pt x="4102" y="3034"/>
                    <a:pt x="3448" y="2189"/>
                    <a:pt x="2763" y="1390"/>
                  </a:cubicBezTo>
                  <a:cubicBezTo>
                    <a:pt x="2346" y="904"/>
                    <a:pt x="1716" y="1"/>
                    <a:pt x="1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66"/>
            <p:cNvSpPr/>
            <p:nvPr/>
          </p:nvSpPr>
          <p:spPr>
            <a:xfrm>
              <a:off x="6918443" y="3354052"/>
              <a:ext cx="274025" cy="312598"/>
            </a:xfrm>
            <a:custGeom>
              <a:avLst/>
              <a:gdLst/>
              <a:ahLst/>
              <a:cxnLst/>
              <a:rect l="l" t="t" r="r" b="b"/>
              <a:pathLst>
                <a:path w="17625" h="20106" extrusionOk="0">
                  <a:moveTo>
                    <a:pt x="2015" y="0"/>
                  </a:moveTo>
                  <a:cubicBezTo>
                    <a:pt x="1211" y="0"/>
                    <a:pt x="559" y="453"/>
                    <a:pt x="68" y="1147"/>
                  </a:cubicBezTo>
                  <a:cubicBezTo>
                    <a:pt x="51" y="1172"/>
                    <a:pt x="30" y="1197"/>
                    <a:pt x="0" y="1214"/>
                  </a:cubicBezTo>
                  <a:cubicBezTo>
                    <a:pt x="609" y="3157"/>
                    <a:pt x="1445" y="5025"/>
                    <a:pt x="2497" y="6773"/>
                  </a:cubicBezTo>
                  <a:cubicBezTo>
                    <a:pt x="4149" y="9540"/>
                    <a:pt x="6210" y="11931"/>
                    <a:pt x="8428" y="13963"/>
                  </a:cubicBezTo>
                  <a:lnTo>
                    <a:pt x="8491" y="14027"/>
                  </a:lnTo>
                  <a:cubicBezTo>
                    <a:pt x="9116" y="14593"/>
                    <a:pt x="9750" y="15133"/>
                    <a:pt x="10396" y="15649"/>
                  </a:cubicBezTo>
                  <a:cubicBezTo>
                    <a:pt x="11047" y="16160"/>
                    <a:pt x="11697" y="16646"/>
                    <a:pt x="12356" y="17102"/>
                  </a:cubicBezTo>
                  <a:cubicBezTo>
                    <a:pt x="13239" y="17710"/>
                    <a:pt x="14122" y="18264"/>
                    <a:pt x="15005" y="18766"/>
                  </a:cubicBezTo>
                  <a:cubicBezTo>
                    <a:pt x="15888" y="19269"/>
                    <a:pt x="16762" y="19717"/>
                    <a:pt x="17624" y="20106"/>
                  </a:cubicBezTo>
                  <a:cubicBezTo>
                    <a:pt x="17215" y="19159"/>
                    <a:pt x="16817" y="18205"/>
                    <a:pt x="16441" y="17237"/>
                  </a:cubicBezTo>
                  <a:cubicBezTo>
                    <a:pt x="16344" y="17009"/>
                    <a:pt x="16247" y="16789"/>
                    <a:pt x="16154" y="16566"/>
                  </a:cubicBezTo>
                  <a:cubicBezTo>
                    <a:pt x="15411" y="14779"/>
                    <a:pt x="14739" y="12958"/>
                    <a:pt x="14143" y="11112"/>
                  </a:cubicBezTo>
                  <a:cubicBezTo>
                    <a:pt x="14105" y="11002"/>
                    <a:pt x="14008" y="10643"/>
                    <a:pt x="13877" y="10161"/>
                  </a:cubicBezTo>
                  <a:cubicBezTo>
                    <a:pt x="13628" y="9422"/>
                    <a:pt x="13387" y="8683"/>
                    <a:pt x="13151" y="7939"/>
                  </a:cubicBezTo>
                  <a:cubicBezTo>
                    <a:pt x="12918" y="7196"/>
                    <a:pt x="12699" y="6448"/>
                    <a:pt x="12487" y="5705"/>
                  </a:cubicBezTo>
                  <a:cubicBezTo>
                    <a:pt x="11841" y="5595"/>
                    <a:pt x="11207" y="5434"/>
                    <a:pt x="10582" y="5232"/>
                  </a:cubicBezTo>
                  <a:cubicBezTo>
                    <a:pt x="10371" y="5164"/>
                    <a:pt x="10160" y="5088"/>
                    <a:pt x="9949" y="5012"/>
                  </a:cubicBezTo>
                  <a:cubicBezTo>
                    <a:pt x="9306" y="4767"/>
                    <a:pt x="8681" y="4484"/>
                    <a:pt x="8077" y="4163"/>
                  </a:cubicBezTo>
                  <a:cubicBezTo>
                    <a:pt x="7667" y="3943"/>
                    <a:pt x="7258" y="3707"/>
                    <a:pt x="6856" y="3449"/>
                  </a:cubicBezTo>
                  <a:cubicBezTo>
                    <a:pt x="6455" y="3195"/>
                    <a:pt x="6058" y="2921"/>
                    <a:pt x="5669" y="2629"/>
                  </a:cubicBezTo>
                  <a:cubicBezTo>
                    <a:pt x="4672" y="1877"/>
                    <a:pt x="3743" y="1041"/>
                    <a:pt x="2894" y="124"/>
                  </a:cubicBezTo>
                  <a:cubicBezTo>
                    <a:pt x="2869" y="95"/>
                    <a:pt x="2691" y="95"/>
                    <a:pt x="2653" y="86"/>
                  </a:cubicBezTo>
                  <a:cubicBezTo>
                    <a:pt x="2509" y="61"/>
                    <a:pt x="2366" y="23"/>
                    <a:pt x="2222" y="10"/>
                  </a:cubicBezTo>
                  <a:cubicBezTo>
                    <a:pt x="2152" y="4"/>
                    <a:pt x="2083" y="0"/>
                    <a:pt x="2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66"/>
            <p:cNvSpPr/>
            <p:nvPr/>
          </p:nvSpPr>
          <p:spPr>
            <a:xfrm>
              <a:off x="7000207" y="3441693"/>
              <a:ext cx="104510" cy="104961"/>
            </a:xfrm>
            <a:custGeom>
              <a:avLst/>
              <a:gdLst/>
              <a:ahLst/>
              <a:cxnLst/>
              <a:rect l="l" t="t" r="r" b="b"/>
              <a:pathLst>
                <a:path w="6722" h="6751" extrusionOk="0">
                  <a:moveTo>
                    <a:pt x="1412" y="1"/>
                  </a:moveTo>
                  <a:cubicBezTo>
                    <a:pt x="1234" y="1"/>
                    <a:pt x="1055" y="29"/>
                    <a:pt x="883" y="85"/>
                  </a:cubicBezTo>
                  <a:cubicBezTo>
                    <a:pt x="1" y="389"/>
                    <a:pt x="5" y="1348"/>
                    <a:pt x="554" y="2349"/>
                  </a:cubicBezTo>
                  <a:cubicBezTo>
                    <a:pt x="1407" y="3891"/>
                    <a:pt x="2822" y="5090"/>
                    <a:pt x="4069" y="6028"/>
                  </a:cubicBezTo>
                  <a:cubicBezTo>
                    <a:pt x="4478" y="6332"/>
                    <a:pt x="4905" y="6637"/>
                    <a:pt x="5353" y="6725"/>
                  </a:cubicBezTo>
                  <a:cubicBezTo>
                    <a:pt x="5433" y="6742"/>
                    <a:pt x="5514" y="6751"/>
                    <a:pt x="5594" y="6751"/>
                  </a:cubicBezTo>
                  <a:cubicBezTo>
                    <a:pt x="5958" y="6751"/>
                    <a:pt x="6302" y="6575"/>
                    <a:pt x="6451" y="6197"/>
                  </a:cubicBezTo>
                  <a:cubicBezTo>
                    <a:pt x="6722" y="5504"/>
                    <a:pt x="6257" y="4571"/>
                    <a:pt x="5784" y="3891"/>
                  </a:cubicBezTo>
                  <a:cubicBezTo>
                    <a:pt x="4770" y="2450"/>
                    <a:pt x="3507" y="676"/>
                    <a:pt x="2037" y="118"/>
                  </a:cubicBezTo>
                  <a:cubicBezTo>
                    <a:pt x="1837" y="40"/>
                    <a:pt x="1625" y="1"/>
                    <a:pt x="1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66"/>
            <p:cNvSpPr/>
            <p:nvPr/>
          </p:nvSpPr>
          <p:spPr>
            <a:xfrm>
              <a:off x="7223251" y="3355513"/>
              <a:ext cx="39024" cy="345030"/>
            </a:xfrm>
            <a:custGeom>
              <a:avLst/>
              <a:gdLst/>
              <a:ahLst/>
              <a:cxnLst/>
              <a:rect l="l" t="t" r="r" b="b"/>
              <a:pathLst>
                <a:path w="2510" h="22192" extrusionOk="0">
                  <a:moveTo>
                    <a:pt x="0" y="1"/>
                  </a:moveTo>
                  <a:lnTo>
                    <a:pt x="0" y="1"/>
                  </a:lnTo>
                  <a:cubicBezTo>
                    <a:pt x="178" y="753"/>
                    <a:pt x="317" y="1521"/>
                    <a:pt x="436" y="2290"/>
                  </a:cubicBezTo>
                  <a:cubicBezTo>
                    <a:pt x="634" y="3579"/>
                    <a:pt x="778" y="4880"/>
                    <a:pt x="947" y="6122"/>
                  </a:cubicBezTo>
                  <a:cubicBezTo>
                    <a:pt x="1247" y="8314"/>
                    <a:pt x="1496" y="10507"/>
                    <a:pt x="1694" y="12699"/>
                  </a:cubicBezTo>
                  <a:cubicBezTo>
                    <a:pt x="1986" y="15855"/>
                    <a:pt x="2206" y="19044"/>
                    <a:pt x="2282" y="22191"/>
                  </a:cubicBezTo>
                  <a:cubicBezTo>
                    <a:pt x="2438" y="19530"/>
                    <a:pt x="2510" y="16847"/>
                    <a:pt x="2480" y="14135"/>
                  </a:cubicBezTo>
                  <a:cubicBezTo>
                    <a:pt x="2455" y="11918"/>
                    <a:pt x="2311" y="9691"/>
                    <a:pt x="2155" y="7465"/>
                  </a:cubicBezTo>
                  <a:cubicBezTo>
                    <a:pt x="2125" y="7022"/>
                    <a:pt x="2096" y="6574"/>
                    <a:pt x="2066" y="6130"/>
                  </a:cubicBezTo>
                  <a:cubicBezTo>
                    <a:pt x="2003" y="5239"/>
                    <a:pt x="1948" y="4348"/>
                    <a:pt x="1897" y="3460"/>
                  </a:cubicBezTo>
                  <a:cubicBezTo>
                    <a:pt x="1804" y="3182"/>
                    <a:pt x="1703" y="2911"/>
                    <a:pt x="1597" y="2641"/>
                  </a:cubicBezTo>
                  <a:cubicBezTo>
                    <a:pt x="1340" y="2189"/>
                    <a:pt x="1078" y="1745"/>
                    <a:pt x="812" y="1306"/>
                  </a:cubicBezTo>
                  <a:cubicBezTo>
                    <a:pt x="545" y="867"/>
                    <a:pt x="275" y="43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66"/>
            <p:cNvSpPr/>
            <p:nvPr/>
          </p:nvSpPr>
          <p:spPr>
            <a:xfrm>
              <a:off x="7010841" y="3573178"/>
              <a:ext cx="193442" cy="206828"/>
            </a:xfrm>
            <a:custGeom>
              <a:avLst/>
              <a:gdLst/>
              <a:ahLst/>
              <a:cxnLst/>
              <a:rect l="l" t="t" r="r" b="b"/>
              <a:pathLst>
                <a:path w="12442" h="13303" extrusionOk="0">
                  <a:moveTo>
                    <a:pt x="1" y="0"/>
                  </a:moveTo>
                  <a:lnTo>
                    <a:pt x="1" y="0"/>
                  </a:lnTo>
                  <a:cubicBezTo>
                    <a:pt x="157" y="4081"/>
                    <a:pt x="2928" y="7287"/>
                    <a:pt x="5776" y="9269"/>
                  </a:cubicBezTo>
                  <a:cubicBezTo>
                    <a:pt x="6312" y="9645"/>
                    <a:pt x="6857" y="10008"/>
                    <a:pt x="7410" y="10354"/>
                  </a:cubicBezTo>
                  <a:cubicBezTo>
                    <a:pt x="8513" y="11055"/>
                    <a:pt x="9632" y="11710"/>
                    <a:pt x="10756" y="12352"/>
                  </a:cubicBezTo>
                  <a:cubicBezTo>
                    <a:pt x="11318" y="12673"/>
                    <a:pt x="11880" y="12990"/>
                    <a:pt x="12442" y="13303"/>
                  </a:cubicBezTo>
                  <a:cubicBezTo>
                    <a:pt x="12209" y="12868"/>
                    <a:pt x="11977" y="12428"/>
                    <a:pt x="11757" y="11989"/>
                  </a:cubicBezTo>
                  <a:cubicBezTo>
                    <a:pt x="11538" y="11545"/>
                    <a:pt x="11326" y="11102"/>
                    <a:pt x="11136" y="10650"/>
                  </a:cubicBezTo>
                  <a:cubicBezTo>
                    <a:pt x="8124" y="7752"/>
                    <a:pt x="5104" y="4854"/>
                    <a:pt x="2088" y="1956"/>
                  </a:cubicBezTo>
                  <a:cubicBezTo>
                    <a:pt x="1416" y="1310"/>
                    <a:pt x="715" y="66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66"/>
            <p:cNvSpPr/>
            <p:nvPr/>
          </p:nvSpPr>
          <p:spPr>
            <a:xfrm>
              <a:off x="6964868" y="3295780"/>
              <a:ext cx="146815" cy="143752"/>
            </a:xfrm>
            <a:custGeom>
              <a:avLst/>
              <a:gdLst/>
              <a:ahLst/>
              <a:cxnLst/>
              <a:rect l="l" t="t" r="r" b="b"/>
              <a:pathLst>
                <a:path w="9443" h="9246" extrusionOk="0">
                  <a:moveTo>
                    <a:pt x="3094" y="0"/>
                  </a:moveTo>
                  <a:cubicBezTo>
                    <a:pt x="3041" y="0"/>
                    <a:pt x="2989" y="1"/>
                    <a:pt x="2937" y="3"/>
                  </a:cubicBezTo>
                  <a:cubicBezTo>
                    <a:pt x="2671" y="11"/>
                    <a:pt x="2409" y="58"/>
                    <a:pt x="2155" y="138"/>
                  </a:cubicBezTo>
                  <a:cubicBezTo>
                    <a:pt x="1762" y="260"/>
                    <a:pt x="1408" y="476"/>
                    <a:pt x="1120" y="767"/>
                  </a:cubicBezTo>
                  <a:cubicBezTo>
                    <a:pt x="943" y="945"/>
                    <a:pt x="791" y="1148"/>
                    <a:pt x="677" y="1371"/>
                  </a:cubicBezTo>
                  <a:cubicBezTo>
                    <a:pt x="508" y="1692"/>
                    <a:pt x="406" y="2039"/>
                    <a:pt x="318" y="2402"/>
                  </a:cubicBezTo>
                  <a:cubicBezTo>
                    <a:pt x="259" y="2630"/>
                    <a:pt x="204" y="2858"/>
                    <a:pt x="144" y="3091"/>
                  </a:cubicBezTo>
                  <a:cubicBezTo>
                    <a:pt x="136" y="3125"/>
                    <a:pt x="68" y="3348"/>
                    <a:pt x="30" y="3517"/>
                  </a:cubicBezTo>
                  <a:cubicBezTo>
                    <a:pt x="9" y="3615"/>
                    <a:pt x="1" y="3699"/>
                    <a:pt x="18" y="3716"/>
                  </a:cubicBezTo>
                  <a:cubicBezTo>
                    <a:pt x="204" y="3906"/>
                    <a:pt x="389" y="4092"/>
                    <a:pt x="575" y="4274"/>
                  </a:cubicBezTo>
                  <a:cubicBezTo>
                    <a:pt x="1568" y="5245"/>
                    <a:pt x="2654" y="6111"/>
                    <a:pt x="3815" y="6867"/>
                  </a:cubicBezTo>
                  <a:cubicBezTo>
                    <a:pt x="4191" y="7108"/>
                    <a:pt x="4576" y="7336"/>
                    <a:pt x="4960" y="7547"/>
                  </a:cubicBezTo>
                  <a:cubicBezTo>
                    <a:pt x="6456" y="8367"/>
                    <a:pt x="7922" y="8747"/>
                    <a:pt x="9442" y="9246"/>
                  </a:cubicBezTo>
                  <a:cubicBezTo>
                    <a:pt x="9354" y="8916"/>
                    <a:pt x="9261" y="8587"/>
                    <a:pt x="9172" y="8257"/>
                  </a:cubicBezTo>
                  <a:cubicBezTo>
                    <a:pt x="9058" y="7822"/>
                    <a:pt x="8956" y="7383"/>
                    <a:pt x="8859" y="6943"/>
                  </a:cubicBezTo>
                  <a:cubicBezTo>
                    <a:pt x="8576" y="5638"/>
                    <a:pt x="8378" y="4316"/>
                    <a:pt x="8272" y="2985"/>
                  </a:cubicBezTo>
                  <a:cubicBezTo>
                    <a:pt x="8023" y="2837"/>
                    <a:pt x="7778" y="2673"/>
                    <a:pt x="7533" y="2504"/>
                  </a:cubicBezTo>
                  <a:cubicBezTo>
                    <a:pt x="6794" y="1992"/>
                    <a:pt x="6071" y="1405"/>
                    <a:pt x="5353" y="881"/>
                  </a:cubicBezTo>
                  <a:lnTo>
                    <a:pt x="4280" y="108"/>
                  </a:lnTo>
                  <a:cubicBezTo>
                    <a:pt x="4267" y="113"/>
                    <a:pt x="4259" y="113"/>
                    <a:pt x="4246" y="113"/>
                  </a:cubicBezTo>
                  <a:cubicBezTo>
                    <a:pt x="4240" y="115"/>
                    <a:pt x="4234" y="115"/>
                    <a:pt x="4227" y="115"/>
                  </a:cubicBezTo>
                  <a:cubicBezTo>
                    <a:pt x="4220" y="115"/>
                    <a:pt x="4213" y="115"/>
                    <a:pt x="4204" y="117"/>
                  </a:cubicBezTo>
                  <a:cubicBezTo>
                    <a:pt x="4200" y="119"/>
                    <a:pt x="4196" y="120"/>
                    <a:pt x="4192" y="120"/>
                  </a:cubicBezTo>
                  <a:cubicBezTo>
                    <a:pt x="4188" y="120"/>
                    <a:pt x="4185" y="119"/>
                    <a:pt x="4183" y="117"/>
                  </a:cubicBezTo>
                  <a:cubicBezTo>
                    <a:pt x="3824" y="39"/>
                    <a:pt x="3459" y="0"/>
                    <a:pt x="30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66"/>
            <p:cNvSpPr/>
            <p:nvPr/>
          </p:nvSpPr>
          <p:spPr>
            <a:xfrm>
              <a:off x="7033245" y="3208418"/>
              <a:ext cx="81453" cy="129775"/>
            </a:xfrm>
            <a:custGeom>
              <a:avLst/>
              <a:gdLst/>
              <a:ahLst/>
              <a:cxnLst/>
              <a:rect l="l" t="t" r="r" b="b"/>
              <a:pathLst>
                <a:path w="5239" h="8347" extrusionOk="0">
                  <a:moveTo>
                    <a:pt x="5222" y="358"/>
                  </a:moveTo>
                  <a:cubicBezTo>
                    <a:pt x="5219" y="358"/>
                    <a:pt x="5216" y="359"/>
                    <a:pt x="5213" y="359"/>
                  </a:cubicBezTo>
                  <a:lnTo>
                    <a:pt x="5213" y="359"/>
                  </a:lnTo>
                  <a:cubicBezTo>
                    <a:pt x="5222" y="361"/>
                    <a:pt x="5231" y="362"/>
                    <a:pt x="5239" y="362"/>
                  </a:cubicBezTo>
                  <a:cubicBezTo>
                    <a:pt x="5234" y="362"/>
                    <a:pt x="5226" y="358"/>
                    <a:pt x="5222" y="358"/>
                  </a:cubicBezTo>
                  <a:close/>
                  <a:moveTo>
                    <a:pt x="4070" y="1"/>
                  </a:moveTo>
                  <a:cubicBezTo>
                    <a:pt x="3736" y="1"/>
                    <a:pt x="3411" y="49"/>
                    <a:pt x="3088" y="113"/>
                  </a:cubicBezTo>
                  <a:cubicBezTo>
                    <a:pt x="2476" y="223"/>
                    <a:pt x="1910" y="510"/>
                    <a:pt x="1462" y="945"/>
                  </a:cubicBezTo>
                  <a:cubicBezTo>
                    <a:pt x="1111" y="1283"/>
                    <a:pt x="828" y="1689"/>
                    <a:pt x="634" y="2141"/>
                  </a:cubicBezTo>
                  <a:cubicBezTo>
                    <a:pt x="440" y="2593"/>
                    <a:pt x="305" y="3070"/>
                    <a:pt x="229" y="3560"/>
                  </a:cubicBezTo>
                  <a:cubicBezTo>
                    <a:pt x="195" y="3763"/>
                    <a:pt x="165" y="3970"/>
                    <a:pt x="140" y="4181"/>
                  </a:cubicBezTo>
                  <a:cubicBezTo>
                    <a:pt x="85" y="4608"/>
                    <a:pt x="43" y="5051"/>
                    <a:pt x="0" y="5508"/>
                  </a:cubicBezTo>
                  <a:cubicBezTo>
                    <a:pt x="1276" y="6424"/>
                    <a:pt x="2636" y="7290"/>
                    <a:pt x="3853" y="8346"/>
                  </a:cubicBezTo>
                  <a:cubicBezTo>
                    <a:pt x="3790" y="8292"/>
                    <a:pt x="3811" y="7561"/>
                    <a:pt x="3807" y="7451"/>
                  </a:cubicBezTo>
                  <a:cubicBezTo>
                    <a:pt x="3794" y="7121"/>
                    <a:pt x="3790" y="6792"/>
                    <a:pt x="3794" y="6467"/>
                  </a:cubicBezTo>
                  <a:cubicBezTo>
                    <a:pt x="3794" y="5816"/>
                    <a:pt x="3823" y="5166"/>
                    <a:pt x="3878" y="4528"/>
                  </a:cubicBezTo>
                  <a:cubicBezTo>
                    <a:pt x="3954" y="3657"/>
                    <a:pt x="4026" y="2779"/>
                    <a:pt x="4208" y="1951"/>
                  </a:cubicBezTo>
                  <a:cubicBezTo>
                    <a:pt x="4359" y="1282"/>
                    <a:pt x="4561" y="404"/>
                    <a:pt x="5213" y="359"/>
                  </a:cubicBezTo>
                  <a:lnTo>
                    <a:pt x="5213" y="359"/>
                  </a:lnTo>
                  <a:cubicBezTo>
                    <a:pt x="5125" y="336"/>
                    <a:pt x="4986" y="211"/>
                    <a:pt x="4918" y="172"/>
                  </a:cubicBezTo>
                  <a:cubicBezTo>
                    <a:pt x="4778" y="88"/>
                    <a:pt x="4622" y="37"/>
                    <a:pt x="4461" y="24"/>
                  </a:cubicBezTo>
                  <a:cubicBezTo>
                    <a:pt x="4329" y="8"/>
                    <a:pt x="4199" y="1"/>
                    <a:pt x="4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66"/>
            <p:cNvSpPr/>
            <p:nvPr/>
          </p:nvSpPr>
          <p:spPr>
            <a:xfrm>
              <a:off x="6866623" y="3837735"/>
              <a:ext cx="347456" cy="192385"/>
            </a:xfrm>
            <a:custGeom>
              <a:avLst/>
              <a:gdLst/>
              <a:ahLst/>
              <a:cxnLst/>
              <a:rect l="l" t="t" r="r" b="b"/>
              <a:pathLst>
                <a:path w="22348" h="12374" extrusionOk="0">
                  <a:moveTo>
                    <a:pt x="14393" y="0"/>
                  </a:moveTo>
                  <a:cubicBezTo>
                    <a:pt x="13831" y="101"/>
                    <a:pt x="13277" y="224"/>
                    <a:pt x="12724" y="372"/>
                  </a:cubicBezTo>
                  <a:cubicBezTo>
                    <a:pt x="12171" y="515"/>
                    <a:pt x="11626" y="689"/>
                    <a:pt x="11085" y="887"/>
                  </a:cubicBezTo>
                  <a:cubicBezTo>
                    <a:pt x="10836" y="976"/>
                    <a:pt x="10591" y="1069"/>
                    <a:pt x="10346" y="1170"/>
                  </a:cubicBezTo>
                  <a:cubicBezTo>
                    <a:pt x="10409" y="1373"/>
                    <a:pt x="10417" y="1588"/>
                    <a:pt x="10363" y="1795"/>
                  </a:cubicBezTo>
                  <a:cubicBezTo>
                    <a:pt x="10308" y="2032"/>
                    <a:pt x="10219" y="2264"/>
                    <a:pt x="10101" y="2476"/>
                  </a:cubicBezTo>
                  <a:cubicBezTo>
                    <a:pt x="10016" y="2632"/>
                    <a:pt x="9927" y="2780"/>
                    <a:pt x="9826" y="2923"/>
                  </a:cubicBezTo>
                  <a:cubicBezTo>
                    <a:pt x="9780" y="2995"/>
                    <a:pt x="9729" y="3067"/>
                    <a:pt x="9674" y="3135"/>
                  </a:cubicBezTo>
                  <a:cubicBezTo>
                    <a:pt x="9568" y="3274"/>
                    <a:pt x="9463" y="3405"/>
                    <a:pt x="9361" y="3523"/>
                  </a:cubicBezTo>
                  <a:cubicBezTo>
                    <a:pt x="9260" y="3641"/>
                    <a:pt x="9159" y="3751"/>
                    <a:pt x="9066" y="3844"/>
                  </a:cubicBezTo>
                  <a:cubicBezTo>
                    <a:pt x="8960" y="3954"/>
                    <a:pt x="8846" y="4055"/>
                    <a:pt x="8724" y="4148"/>
                  </a:cubicBezTo>
                  <a:cubicBezTo>
                    <a:pt x="8445" y="4355"/>
                    <a:pt x="8136" y="4524"/>
                    <a:pt x="7807" y="4647"/>
                  </a:cubicBezTo>
                  <a:cubicBezTo>
                    <a:pt x="7646" y="4706"/>
                    <a:pt x="7482" y="4752"/>
                    <a:pt x="7313" y="4790"/>
                  </a:cubicBezTo>
                  <a:cubicBezTo>
                    <a:pt x="7046" y="4847"/>
                    <a:pt x="6775" y="4877"/>
                    <a:pt x="6502" y="4877"/>
                  </a:cubicBezTo>
                  <a:cubicBezTo>
                    <a:pt x="6429" y="4877"/>
                    <a:pt x="6355" y="4875"/>
                    <a:pt x="6282" y="4871"/>
                  </a:cubicBezTo>
                  <a:cubicBezTo>
                    <a:pt x="5919" y="4845"/>
                    <a:pt x="5559" y="4778"/>
                    <a:pt x="5213" y="4664"/>
                  </a:cubicBezTo>
                  <a:cubicBezTo>
                    <a:pt x="5031" y="4600"/>
                    <a:pt x="4854" y="4533"/>
                    <a:pt x="4677" y="4453"/>
                  </a:cubicBezTo>
                  <a:cubicBezTo>
                    <a:pt x="4279" y="4740"/>
                    <a:pt x="3882" y="5040"/>
                    <a:pt x="3494" y="5348"/>
                  </a:cubicBezTo>
                  <a:cubicBezTo>
                    <a:pt x="2319" y="6265"/>
                    <a:pt x="1179" y="7241"/>
                    <a:pt x="47" y="8229"/>
                  </a:cubicBezTo>
                  <a:cubicBezTo>
                    <a:pt x="30" y="8347"/>
                    <a:pt x="17" y="8466"/>
                    <a:pt x="13" y="8584"/>
                  </a:cubicBezTo>
                  <a:cubicBezTo>
                    <a:pt x="0" y="8808"/>
                    <a:pt x="13" y="9036"/>
                    <a:pt x="55" y="9256"/>
                  </a:cubicBezTo>
                  <a:cubicBezTo>
                    <a:pt x="131" y="9674"/>
                    <a:pt x="287" y="10071"/>
                    <a:pt x="520" y="10430"/>
                  </a:cubicBezTo>
                  <a:cubicBezTo>
                    <a:pt x="752" y="10789"/>
                    <a:pt x="1031" y="11114"/>
                    <a:pt x="1348" y="11402"/>
                  </a:cubicBezTo>
                  <a:cubicBezTo>
                    <a:pt x="1504" y="11549"/>
                    <a:pt x="1669" y="11689"/>
                    <a:pt x="1838" y="11820"/>
                  </a:cubicBezTo>
                  <a:cubicBezTo>
                    <a:pt x="2091" y="12018"/>
                    <a:pt x="2353" y="12204"/>
                    <a:pt x="2611" y="12373"/>
                  </a:cubicBezTo>
                  <a:cubicBezTo>
                    <a:pt x="5369" y="10240"/>
                    <a:pt x="8242" y="8284"/>
                    <a:pt x="11157" y="6451"/>
                  </a:cubicBezTo>
                  <a:cubicBezTo>
                    <a:pt x="14135" y="4579"/>
                    <a:pt x="17198" y="2830"/>
                    <a:pt x="20349" y="1322"/>
                  </a:cubicBezTo>
                  <a:cubicBezTo>
                    <a:pt x="21012" y="1005"/>
                    <a:pt x="21675" y="693"/>
                    <a:pt x="22347" y="401"/>
                  </a:cubicBezTo>
                  <a:lnTo>
                    <a:pt x="22347" y="401"/>
                  </a:lnTo>
                  <a:lnTo>
                    <a:pt x="22203" y="406"/>
                  </a:lnTo>
                  <a:cubicBezTo>
                    <a:pt x="21697" y="418"/>
                    <a:pt x="21190" y="431"/>
                    <a:pt x="20683" y="439"/>
                  </a:cubicBezTo>
                  <a:cubicBezTo>
                    <a:pt x="20446" y="439"/>
                    <a:pt x="20208" y="441"/>
                    <a:pt x="19970" y="441"/>
                  </a:cubicBezTo>
                  <a:cubicBezTo>
                    <a:pt x="19851" y="441"/>
                    <a:pt x="19732" y="441"/>
                    <a:pt x="19614" y="439"/>
                  </a:cubicBezTo>
                  <a:cubicBezTo>
                    <a:pt x="19006" y="431"/>
                    <a:pt x="18393" y="414"/>
                    <a:pt x="17785" y="384"/>
                  </a:cubicBezTo>
                  <a:cubicBezTo>
                    <a:pt x="17476" y="368"/>
                    <a:pt x="17168" y="346"/>
                    <a:pt x="16864" y="321"/>
                  </a:cubicBezTo>
                  <a:cubicBezTo>
                    <a:pt x="16357" y="279"/>
                    <a:pt x="15850" y="224"/>
                    <a:pt x="15339" y="152"/>
                  </a:cubicBezTo>
                  <a:cubicBezTo>
                    <a:pt x="15233" y="139"/>
                    <a:pt x="15123" y="127"/>
                    <a:pt x="15014" y="110"/>
                  </a:cubicBezTo>
                  <a:cubicBezTo>
                    <a:pt x="14807" y="80"/>
                    <a:pt x="14600" y="38"/>
                    <a:pt x="14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66"/>
            <p:cNvSpPr/>
            <p:nvPr/>
          </p:nvSpPr>
          <p:spPr>
            <a:xfrm>
              <a:off x="7002042" y="3843176"/>
              <a:ext cx="233508" cy="236788"/>
            </a:xfrm>
            <a:custGeom>
              <a:avLst/>
              <a:gdLst/>
              <a:ahLst/>
              <a:cxnLst/>
              <a:rect l="l" t="t" r="r" b="b"/>
              <a:pathLst>
                <a:path w="15019" h="15230" extrusionOk="0">
                  <a:moveTo>
                    <a:pt x="15018" y="1"/>
                  </a:moveTo>
                  <a:lnTo>
                    <a:pt x="15018" y="1"/>
                  </a:lnTo>
                  <a:cubicBezTo>
                    <a:pt x="14795" y="9"/>
                    <a:pt x="14566" y="22"/>
                    <a:pt x="14338" y="26"/>
                  </a:cubicBezTo>
                  <a:cubicBezTo>
                    <a:pt x="13810" y="879"/>
                    <a:pt x="13261" y="1707"/>
                    <a:pt x="12687" y="2514"/>
                  </a:cubicBezTo>
                  <a:cubicBezTo>
                    <a:pt x="11829" y="3722"/>
                    <a:pt x="10929" y="4884"/>
                    <a:pt x="9987" y="5991"/>
                  </a:cubicBezTo>
                  <a:cubicBezTo>
                    <a:pt x="9362" y="6730"/>
                    <a:pt x="8720" y="7448"/>
                    <a:pt x="8061" y="8149"/>
                  </a:cubicBezTo>
                  <a:cubicBezTo>
                    <a:pt x="7731" y="8496"/>
                    <a:pt x="7402" y="8842"/>
                    <a:pt x="7064" y="9180"/>
                  </a:cubicBezTo>
                  <a:cubicBezTo>
                    <a:pt x="5645" y="10612"/>
                    <a:pt x="4149" y="11968"/>
                    <a:pt x="2578" y="13231"/>
                  </a:cubicBezTo>
                  <a:cubicBezTo>
                    <a:pt x="2159" y="13569"/>
                    <a:pt x="1733" y="13912"/>
                    <a:pt x="1306" y="14245"/>
                  </a:cubicBezTo>
                  <a:cubicBezTo>
                    <a:pt x="875" y="14583"/>
                    <a:pt x="440" y="14913"/>
                    <a:pt x="1" y="15230"/>
                  </a:cubicBezTo>
                  <a:cubicBezTo>
                    <a:pt x="2438" y="14304"/>
                    <a:pt x="4703" y="12674"/>
                    <a:pt x="6819" y="11229"/>
                  </a:cubicBezTo>
                  <a:cubicBezTo>
                    <a:pt x="7482" y="10773"/>
                    <a:pt x="8133" y="10304"/>
                    <a:pt x="8775" y="9814"/>
                  </a:cubicBezTo>
                  <a:cubicBezTo>
                    <a:pt x="9413" y="9324"/>
                    <a:pt x="10038" y="8808"/>
                    <a:pt x="10650" y="8272"/>
                  </a:cubicBezTo>
                  <a:cubicBezTo>
                    <a:pt x="11897" y="7182"/>
                    <a:pt x="13050" y="5999"/>
                    <a:pt x="14106" y="4728"/>
                  </a:cubicBezTo>
                  <a:cubicBezTo>
                    <a:pt x="14499" y="3203"/>
                    <a:pt x="14769" y="1606"/>
                    <a:pt x="15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66"/>
            <p:cNvSpPr/>
            <p:nvPr/>
          </p:nvSpPr>
          <p:spPr>
            <a:xfrm>
              <a:off x="6913576" y="3843705"/>
              <a:ext cx="309224" cy="241795"/>
            </a:xfrm>
            <a:custGeom>
              <a:avLst/>
              <a:gdLst/>
              <a:ahLst/>
              <a:cxnLst/>
              <a:rect l="l" t="t" r="r" b="b"/>
              <a:pathLst>
                <a:path w="19889" h="15552" extrusionOk="0">
                  <a:moveTo>
                    <a:pt x="786" y="11796"/>
                  </a:moveTo>
                  <a:cubicBezTo>
                    <a:pt x="966" y="11796"/>
                    <a:pt x="1177" y="11929"/>
                    <a:pt x="1297" y="12112"/>
                  </a:cubicBezTo>
                  <a:cubicBezTo>
                    <a:pt x="1530" y="12454"/>
                    <a:pt x="1416" y="12864"/>
                    <a:pt x="1137" y="12978"/>
                  </a:cubicBezTo>
                  <a:cubicBezTo>
                    <a:pt x="1091" y="12996"/>
                    <a:pt x="1042" y="13004"/>
                    <a:pt x="994" y="13004"/>
                  </a:cubicBezTo>
                  <a:cubicBezTo>
                    <a:pt x="756" y="13004"/>
                    <a:pt x="508" y="12799"/>
                    <a:pt x="470" y="12462"/>
                  </a:cubicBezTo>
                  <a:cubicBezTo>
                    <a:pt x="448" y="12319"/>
                    <a:pt x="478" y="12175"/>
                    <a:pt x="546" y="12048"/>
                  </a:cubicBezTo>
                  <a:cubicBezTo>
                    <a:pt x="520" y="12015"/>
                    <a:pt x="520" y="11968"/>
                    <a:pt x="537" y="11930"/>
                  </a:cubicBezTo>
                  <a:cubicBezTo>
                    <a:pt x="597" y="11836"/>
                    <a:pt x="687" y="11796"/>
                    <a:pt x="786" y="11796"/>
                  </a:cubicBezTo>
                  <a:close/>
                  <a:moveTo>
                    <a:pt x="19766" y="0"/>
                  </a:moveTo>
                  <a:cubicBezTo>
                    <a:pt x="17857" y="976"/>
                    <a:pt x="15956" y="1961"/>
                    <a:pt x="14076" y="2987"/>
                  </a:cubicBezTo>
                  <a:cubicBezTo>
                    <a:pt x="12196" y="4014"/>
                    <a:pt x="10333" y="5087"/>
                    <a:pt x="8500" y="6231"/>
                  </a:cubicBezTo>
                  <a:cubicBezTo>
                    <a:pt x="5944" y="7828"/>
                    <a:pt x="3477" y="9569"/>
                    <a:pt x="1044" y="11385"/>
                  </a:cubicBezTo>
                  <a:cubicBezTo>
                    <a:pt x="698" y="11643"/>
                    <a:pt x="347" y="11901"/>
                    <a:pt x="1" y="12162"/>
                  </a:cubicBezTo>
                  <a:cubicBezTo>
                    <a:pt x="1" y="12179"/>
                    <a:pt x="5" y="12196"/>
                    <a:pt x="5" y="12213"/>
                  </a:cubicBezTo>
                  <a:cubicBezTo>
                    <a:pt x="5" y="12230"/>
                    <a:pt x="5" y="12243"/>
                    <a:pt x="9" y="12260"/>
                  </a:cubicBezTo>
                  <a:cubicBezTo>
                    <a:pt x="30" y="12285"/>
                    <a:pt x="47" y="12314"/>
                    <a:pt x="51" y="12344"/>
                  </a:cubicBezTo>
                  <a:cubicBezTo>
                    <a:pt x="56" y="12369"/>
                    <a:pt x="56" y="12399"/>
                    <a:pt x="47" y="12424"/>
                  </a:cubicBezTo>
                  <a:cubicBezTo>
                    <a:pt x="64" y="12488"/>
                    <a:pt x="89" y="12555"/>
                    <a:pt x="115" y="12627"/>
                  </a:cubicBezTo>
                  <a:cubicBezTo>
                    <a:pt x="203" y="12843"/>
                    <a:pt x="309" y="13058"/>
                    <a:pt x="423" y="13261"/>
                  </a:cubicBezTo>
                  <a:cubicBezTo>
                    <a:pt x="529" y="13455"/>
                    <a:pt x="647" y="13645"/>
                    <a:pt x="769" y="13827"/>
                  </a:cubicBezTo>
                  <a:cubicBezTo>
                    <a:pt x="913" y="14017"/>
                    <a:pt x="1065" y="14190"/>
                    <a:pt x="1234" y="14355"/>
                  </a:cubicBezTo>
                  <a:lnTo>
                    <a:pt x="1259" y="14384"/>
                  </a:lnTo>
                  <a:cubicBezTo>
                    <a:pt x="1428" y="14549"/>
                    <a:pt x="1606" y="14701"/>
                    <a:pt x="1796" y="14836"/>
                  </a:cubicBezTo>
                  <a:cubicBezTo>
                    <a:pt x="2227" y="15166"/>
                    <a:pt x="2730" y="15386"/>
                    <a:pt x="3266" y="15483"/>
                  </a:cubicBezTo>
                  <a:cubicBezTo>
                    <a:pt x="3485" y="15526"/>
                    <a:pt x="3696" y="15551"/>
                    <a:pt x="3900" y="15551"/>
                  </a:cubicBezTo>
                  <a:cubicBezTo>
                    <a:pt x="4278" y="15551"/>
                    <a:pt x="4631" y="15463"/>
                    <a:pt x="4960" y="15229"/>
                  </a:cubicBezTo>
                  <a:cubicBezTo>
                    <a:pt x="5623" y="14760"/>
                    <a:pt x="6291" y="14300"/>
                    <a:pt x="6950" y="13827"/>
                  </a:cubicBezTo>
                  <a:cubicBezTo>
                    <a:pt x="7419" y="13497"/>
                    <a:pt x="7883" y="13159"/>
                    <a:pt x="8335" y="12792"/>
                  </a:cubicBezTo>
                  <a:cubicBezTo>
                    <a:pt x="8694" y="12500"/>
                    <a:pt x="9053" y="12200"/>
                    <a:pt x="9408" y="11896"/>
                  </a:cubicBezTo>
                  <a:cubicBezTo>
                    <a:pt x="10473" y="10984"/>
                    <a:pt x="11508" y="10025"/>
                    <a:pt x="12509" y="9015"/>
                  </a:cubicBezTo>
                  <a:cubicBezTo>
                    <a:pt x="12847" y="8677"/>
                    <a:pt x="13176" y="8335"/>
                    <a:pt x="13506" y="7985"/>
                  </a:cubicBezTo>
                  <a:cubicBezTo>
                    <a:pt x="14165" y="7287"/>
                    <a:pt x="14803" y="6569"/>
                    <a:pt x="15428" y="5830"/>
                  </a:cubicBezTo>
                  <a:cubicBezTo>
                    <a:pt x="16057" y="5091"/>
                    <a:pt x="16670" y="4335"/>
                    <a:pt x="17266" y="3566"/>
                  </a:cubicBezTo>
                  <a:cubicBezTo>
                    <a:pt x="18165" y="2408"/>
                    <a:pt x="19040" y="1221"/>
                    <a:pt x="19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66"/>
            <p:cNvSpPr/>
            <p:nvPr/>
          </p:nvSpPr>
          <p:spPr>
            <a:xfrm>
              <a:off x="6822686" y="3776011"/>
              <a:ext cx="225221" cy="158600"/>
            </a:xfrm>
            <a:custGeom>
              <a:avLst/>
              <a:gdLst/>
              <a:ahLst/>
              <a:cxnLst/>
              <a:rect l="l" t="t" r="r" b="b"/>
              <a:pathLst>
                <a:path w="14486" h="10201" extrusionOk="0">
                  <a:moveTo>
                    <a:pt x="8405" y="1"/>
                  </a:moveTo>
                  <a:cubicBezTo>
                    <a:pt x="8271" y="1"/>
                    <a:pt x="8137" y="31"/>
                    <a:pt x="8014" y="54"/>
                  </a:cubicBezTo>
                  <a:cubicBezTo>
                    <a:pt x="7887" y="79"/>
                    <a:pt x="7752" y="79"/>
                    <a:pt x="7621" y="92"/>
                  </a:cubicBezTo>
                  <a:cubicBezTo>
                    <a:pt x="7253" y="139"/>
                    <a:pt x="6886" y="193"/>
                    <a:pt x="6523" y="265"/>
                  </a:cubicBezTo>
                  <a:cubicBezTo>
                    <a:pt x="5141" y="536"/>
                    <a:pt x="3802" y="983"/>
                    <a:pt x="2535" y="1600"/>
                  </a:cubicBezTo>
                  <a:cubicBezTo>
                    <a:pt x="2155" y="1778"/>
                    <a:pt x="1795" y="1989"/>
                    <a:pt x="1453" y="2230"/>
                  </a:cubicBezTo>
                  <a:cubicBezTo>
                    <a:pt x="1103" y="2470"/>
                    <a:pt x="790" y="2762"/>
                    <a:pt x="515" y="3091"/>
                  </a:cubicBezTo>
                  <a:cubicBezTo>
                    <a:pt x="490" y="3738"/>
                    <a:pt x="423" y="4380"/>
                    <a:pt x="317" y="5018"/>
                  </a:cubicBezTo>
                  <a:cubicBezTo>
                    <a:pt x="266" y="5335"/>
                    <a:pt x="211" y="5651"/>
                    <a:pt x="156" y="5968"/>
                  </a:cubicBezTo>
                  <a:cubicBezTo>
                    <a:pt x="106" y="6285"/>
                    <a:pt x="47" y="6593"/>
                    <a:pt x="0" y="6906"/>
                  </a:cubicBezTo>
                  <a:cubicBezTo>
                    <a:pt x="127" y="7269"/>
                    <a:pt x="287" y="7616"/>
                    <a:pt x="486" y="7949"/>
                  </a:cubicBezTo>
                  <a:cubicBezTo>
                    <a:pt x="583" y="8114"/>
                    <a:pt x="689" y="8275"/>
                    <a:pt x="803" y="8431"/>
                  </a:cubicBezTo>
                  <a:cubicBezTo>
                    <a:pt x="1360" y="9204"/>
                    <a:pt x="2087" y="9825"/>
                    <a:pt x="2843" y="10146"/>
                  </a:cubicBezTo>
                  <a:cubicBezTo>
                    <a:pt x="2818" y="10167"/>
                    <a:pt x="2792" y="10184"/>
                    <a:pt x="2767" y="10197"/>
                  </a:cubicBezTo>
                  <a:cubicBezTo>
                    <a:pt x="2791" y="10196"/>
                    <a:pt x="2814" y="10195"/>
                    <a:pt x="2838" y="10195"/>
                  </a:cubicBezTo>
                  <a:cubicBezTo>
                    <a:pt x="2894" y="10195"/>
                    <a:pt x="2951" y="10198"/>
                    <a:pt x="3008" y="10201"/>
                  </a:cubicBezTo>
                  <a:cubicBezTo>
                    <a:pt x="3316" y="9952"/>
                    <a:pt x="3633" y="9707"/>
                    <a:pt x="3950" y="9466"/>
                  </a:cubicBezTo>
                  <a:cubicBezTo>
                    <a:pt x="4896" y="8756"/>
                    <a:pt x="5885" y="8101"/>
                    <a:pt x="6911" y="7506"/>
                  </a:cubicBezTo>
                  <a:cubicBezTo>
                    <a:pt x="6869" y="7455"/>
                    <a:pt x="6827" y="7396"/>
                    <a:pt x="6797" y="7337"/>
                  </a:cubicBezTo>
                  <a:cubicBezTo>
                    <a:pt x="6729" y="7219"/>
                    <a:pt x="6679" y="7088"/>
                    <a:pt x="6649" y="6952"/>
                  </a:cubicBezTo>
                  <a:cubicBezTo>
                    <a:pt x="6632" y="6885"/>
                    <a:pt x="6620" y="6817"/>
                    <a:pt x="6611" y="6750"/>
                  </a:cubicBezTo>
                  <a:cubicBezTo>
                    <a:pt x="6599" y="6614"/>
                    <a:pt x="6594" y="6475"/>
                    <a:pt x="6611" y="6340"/>
                  </a:cubicBezTo>
                  <a:cubicBezTo>
                    <a:pt x="6624" y="6209"/>
                    <a:pt x="6649" y="6082"/>
                    <a:pt x="6691" y="5960"/>
                  </a:cubicBezTo>
                  <a:cubicBezTo>
                    <a:pt x="6729" y="5846"/>
                    <a:pt x="6780" y="5736"/>
                    <a:pt x="6839" y="5634"/>
                  </a:cubicBezTo>
                  <a:cubicBezTo>
                    <a:pt x="6928" y="5487"/>
                    <a:pt x="7029" y="5347"/>
                    <a:pt x="7148" y="5225"/>
                  </a:cubicBezTo>
                  <a:cubicBezTo>
                    <a:pt x="7262" y="5098"/>
                    <a:pt x="7376" y="4980"/>
                    <a:pt x="7498" y="4866"/>
                  </a:cubicBezTo>
                  <a:cubicBezTo>
                    <a:pt x="8009" y="4380"/>
                    <a:pt x="8580" y="3915"/>
                    <a:pt x="9192" y="3598"/>
                  </a:cubicBezTo>
                  <a:cubicBezTo>
                    <a:pt x="9361" y="3510"/>
                    <a:pt x="9543" y="3438"/>
                    <a:pt x="9725" y="3374"/>
                  </a:cubicBezTo>
                  <a:cubicBezTo>
                    <a:pt x="9906" y="3315"/>
                    <a:pt x="10088" y="3273"/>
                    <a:pt x="10278" y="3248"/>
                  </a:cubicBezTo>
                  <a:cubicBezTo>
                    <a:pt x="10389" y="3232"/>
                    <a:pt x="10503" y="3225"/>
                    <a:pt x="10616" y="3225"/>
                  </a:cubicBezTo>
                  <a:cubicBezTo>
                    <a:pt x="10692" y="3225"/>
                    <a:pt x="10768" y="3228"/>
                    <a:pt x="10844" y="3235"/>
                  </a:cubicBezTo>
                  <a:cubicBezTo>
                    <a:pt x="11043" y="3252"/>
                    <a:pt x="11237" y="3298"/>
                    <a:pt x="11423" y="3362"/>
                  </a:cubicBezTo>
                  <a:cubicBezTo>
                    <a:pt x="11524" y="3396"/>
                    <a:pt x="11621" y="3438"/>
                    <a:pt x="11718" y="3484"/>
                  </a:cubicBezTo>
                  <a:cubicBezTo>
                    <a:pt x="12035" y="3636"/>
                    <a:pt x="12348" y="3864"/>
                    <a:pt x="12669" y="3894"/>
                  </a:cubicBezTo>
                  <a:cubicBezTo>
                    <a:pt x="12693" y="3896"/>
                    <a:pt x="12717" y="3897"/>
                    <a:pt x="12742" y="3897"/>
                  </a:cubicBezTo>
                  <a:cubicBezTo>
                    <a:pt x="12837" y="3897"/>
                    <a:pt x="12934" y="3884"/>
                    <a:pt x="13028" y="3860"/>
                  </a:cubicBezTo>
                  <a:cubicBezTo>
                    <a:pt x="13142" y="3826"/>
                    <a:pt x="13256" y="3784"/>
                    <a:pt x="13366" y="3738"/>
                  </a:cubicBezTo>
                  <a:cubicBezTo>
                    <a:pt x="13543" y="3662"/>
                    <a:pt x="13738" y="3594"/>
                    <a:pt x="13924" y="3526"/>
                  </a:cubicBezTo>
                  <a:cubicBezTo>
                    <a:pt x="14114" y="3459"/>
                    <a:pt x="14304" y="3387"/>
                    <a:pt x="14485" y="3303"/>
                  </a:cubicBezTo>
                  <a:cubicBezTo>
                    <a:pt x="14055" y="3163"/>
                    <a:pt x="13624" y="3011"/>
                    <a:pt x="13197" y="2842"/>
                  </a:cubicBezTo>
                  <a:cubicBezTo>
                    <a:pt x="12551" y="2580"/>
                    <a:pt x="11900" y="2314"/>
                    <a:pt x="11275" y="1947"/>
                  </a:cubicBezTo>
                  <a:cubicBezTo>
                    <a:pt x="10912" y="1735"/>
                    <a:pt x="10574" y="1452"/>
                    <a:pt x="10219" y="1220"/>
                  </a:cubicBezTo>
                  <a:cubicBezTo>
                    <a:pt x="9843" y="975"/>
                    <a:pt x="9454" y="743"/>
                    <a:pt x="9112" y="413"/>
                  </a:cubicBezTo>
                  <a:cubicBezTo>
                    <a:pt x="9015" y="308"/>
                    <a:pt x="8909" y="210"/>
                    <a:pt x="8799" y="122"/>
                  </a:cubicBezTo>
                  <a:cubicBezTo>
                    <a:pt x="8672" y="30"/>
                    <a:pt x="8538" y="1"/>
                    <a:pt x="8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66"/>
            <p:cNvSpPr/>
            <p:nvPr/>
          </p:nvSpPr>
          <p:spPr>
            <a:xfrm>
              <a:off x="6896894" y="3517643"/>
              <a:ext cx="135248" cy="134626"/>
            </a:xfrm>
            <a:custGeom>
              <a:avLst/>
              <a:gdLst/>
              <a:ahLst/>
              <a:cxnLst/>
              <a:rect l="l" t="t" r="r" b="b"/>
              <a:pathLst>
                <a:path w="8699" h="8659" extrusionOk="0">
                  <a:moveTo>
                    <a:pt x="2167" y="1"/>
                  </a:moveTo>
                  <a:cubicBezTo>
                    <a:pt x="1814" y="1"/>
                    <a:pt x="1466" y="52"/>
                    <a:pt x="1124" y="167"/>
                  </a:cubicBezTo>
                  <a:cubicBezTo>
                    <a:pt x="1010" y="205"/>
                    <a:pt x="905" y="252"/>
                    <a:pt x="803" y="311"/>
                  </a:cubicBezTo>
                  <a:cubicBezTo>
                    <a:pt x="698" y="366"/>
                    <a:pt x="600" y="434"/>
                    <a:pt x="512" y="514"/>
                  </a:cubicBezTo>
                  <a:cubicBezTo>
                    <a:pt x="203" y="784"/>
                    <a:pt x="1" y="1169"/>
                    <a:pt x="56" y="1621"/>
                  </a:cubicBezTo>
                  <a:cubicBezTo>
                    <a:pt x="94" y="1950"/>
                    <a:pt x="263" y="2309"/>
                    <a:pt x="617" y="2694"/>
                  </a:cubicBezTo>
                  <a:lnTo>
                    <a:pt x="685" y="2757"/>
                  </a:lnTo>
                  <a:cubicBezTo>
                    <a:pt x="1678" y="3382"/>
                    <a:pt x="2658" y="4079"/>
                    <a:pt x="3629" y="4814"/>
                  </a:cubicBezTo>
                  <a:cubicBezTo>
                    <a:pt x="5243" y="6039"/>
                    <a:pt x="6827" y="7366"/>
                    <a:pt x="8399" y="8629"/>
                  </a:cubicBezTo>
                  <a:cubicBezTo>
                    <a:pt x="8407" y="8637"/>
                    <a:pt x="8416" y="8650"/>
                    <a:pt x="8424" y="8658"/>
                  </a:cubicBezTo>
                  <a:cubicBezTo>
                    <a:pt x="8492" y="8612"/>
                    <a:pt x="8559" y="8565"/>
                    <a:pt x="8627" y="8523"/>
                  </a:cubicBezTo>
                  <a:cubicBezTo>
                    <a:pt x="8639" y="8515"/>
                    <a:pt x="8652" y="8511"/>
                    <a:pt x="8665" y="8511"/>
                  </a:cubicBezTo>
                  <a:cubicBezTo>
                    <a:pt x="8677" y="8511"/>
                    <a:pt x="8686" y="8515"/>
                    <a:pt x="8699" y="8523"/>
                  </a:cubicBezTo>
                  <a:cubicBezTo>
                    <a:pt x="8470" y="8143"/>
                    <a:pt x="8263" y="7754"/>
                    <a:pt x="8082" y="7353"/>
                  </a:cubicBezTo>
                  <a:cubicBezTo>
                    <a:pt x="7537" y="6145"/>
                    <a:pt x="7212" y="4840"/>
                    <a:pt x="7237" y="3484"/>
                  </a:cubicBezTo>
                  <a:cubicBezTo>
                    <a:pt x="6971" y="3234"/>
                    <a:pt x="6700" y="2981"/>
                    <a:pt x="6434" y="2732"/>
                  </a:cubicBezTo>
                  <a:cubicBezTo>
                    <a:pt x="6164" y="2478"/>
                    <a:pt x="5894" y="2220"/>
                    <a:pt x="5627" y="1963"/>
                  </a:cubicBezTo>
                  <a:cubicBezTo>
                    <a:pt x="5095" y="1447"/>
                    <a:pt x="4563" y="919"/>
                    <a:pt x="4043" y="379"/>
                  </a:cubicBezTo>
                  <a:cubicBezTo>
                    <a:pt x="3921" y="336"/>
                    <a:pt x="3794" y="294"/>
                    <a:pt x="3672" y="256"/>
                  </a:cubicBezTo>
                  <a:cubicBezTo>
                    <a:pt x="3427" y="180"/>
                    <a:pt x="3182" y="121"/>
                    <a:pt x="2932" y="74"/>
                  </a:cubicBezTo>
                  <a:cubicBezTo>
                    <a:pt x="2675" y="27"/>
                    <a:pt x="2420" y="1"/>
                    <a:pt x="2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66"/>
            <p:cNvSpPr/>
            <p:nvPr/>
          </p:nvSpPr>
          <p:spPr>
            <a:xfrm>
              <a:off x="6818286" y="3826369"/>
              <a:ext cx="10650" cy="50125"/>
            </a:xfrm>
            <a:custGeom>
              <a:avLst/>
              <a:gdLst/>
              <a:ahLst/>
              <a:cxnLst/>
              <a:rect l="l" t="t" r="r" b="b"/>
              <a:pathLst>
                <a:path w="685" h="3224" extrusionOk="0">
                  <a:moveTo>
                    <a:pt x="684" y="0"/>
                  </a:moveTo>
                  <a:lnTo>
                    <a:pt x="684" y="0"/>
                  </a:lnTo>
                  <a:cubicBezTo>
                    <a:pt x="431" y="347"/>
                    <a:pt x="245" y="731"/>
                    <a:pt x="135" y="1141"/>
                  </a:cubicBezTo>
                  <a:cubicBezTo>
                    <a:pt x="93" y="1289"/>
                    <a:pt x="59" y="1437"/>
                    <a:pt x="38" y="1589"/>
                  </a:cubicBezTo>
                  <a:cubicBezTo>
                    <a:pt x="21" y="1724"/>
                    <a:pt x="8" y="1859"/>
                    <a:pt x="4" y="1994"/>
                  </a:cubicBezTo>
                  <a:cubicBezTo>
                    <a:pt x="0" y="2129"/>
                    <a:pt x="4" y="2264"/>
                    <a:pt x="13" y="2404"/>
                  </a:cubicBezTo>
                  <a:cubicBezTo>
                    <a:pt x="30" y="2678"/>
                    <a:pt x="76" y="2953"/>
                    <a:pt x="144" y="3223"/>
                  </a:cubicBezTo>
                  <a:cubicBezTo>
                    <a:pt x="292" y="2150"/>
                    <a:pt x="418" y="1014"/>
                    <a:pt x="6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66"/>
            <p:cNvSpPr/>
            <p:nvPr/>
          </p:nvSpPr>
          <p:spPr>
            <a:xfrm>
              <a:off x="6797001" y="3699564"/>
              <a:ext cx="156392" cy="106189"/>
            </a:xfrm>
            <a:custGeom>
              <a:avLst/>
              <a:gdLst/>
              <a:ahLst/>
              <a:cxnLst/>
              <a:rect l="l" t="t" r="r" b="b"/>
              <a:pathLst>
                <a:path w="10059" h="6830" extrusionOk="0">
                  <a:moveTo>
                    <a:pt x="2637" y="1"/>
                  </a:moveTo>
                  <a:cubicBezTo>
                    <a:pt x="2563" y="1"/>
                    <a:pt x="2490" y="2"/>
                    <a:pt x="2417" y="3"/>
                  </a:cubicBezTo>
                  <a:cubicBezTo>
                    <a:pt x="2243" y="79"/>
                    <a:pt x="2083" y="172"/>
                    <a:pt x="1927" y="278"/>
                  </a:cubicBezTo>
                  <a:cubicBezTo>
                    <a:pt x="1462" y="603"/>
                    <a:pt x="1069" y="1059"/>
                    <a:pt x="765" y="1604"/>
                  </a:cubicBezTo>
                  <a:cubicBezTo>
                    <a:pt x="554" y="1984"/>
                    <a:pt x="389" y="2386"/>
                    <a:pt x="271" y="2804"/>
                  </a:cubicBezTo>
                  <a:cubicBezTo>
                    <a:pt x="148" y="3247"/>
                    <a:pt x="64" y="3704"/>
                    <a:pt x="30" y="4168"/>
                  </a:cubicBezTo>
                  <a:cubicBezTo>
                    <a:pt x="13" y="4397"/>
                    <a:pt x="0" y="4646"/>
                    <a:pt x="5" y="4895"/>
                  </a:cubicBezTo>
                  <a:cubicBezTo>
                    <a:pt x="216" y="5229"/>
                    <a:pt x="448" y="5546"/>
                    <a:pt x="706" y="5845"/>
                  </a:cubicBezTo>
                  <a:cubicBezTo>
                    <a:pt x="993" y="6188"/>
                    <a:pt x="1301" y="6504"/>
                    <a:pt x="1631" y="6830"/>
                  </a:cubicBezTo>
                  <a:cubicBezTo>
                    <a:pt x="1779" y="6762"/>
                    <a:pt x="1927" y="6686"/>
                    <a:pt x="2070" y="6606"/>
                  </a:cubicBezTo>
                  <a:cubicBezTo>
                    <a:pt x="2881" y="6162"/>
                    <a:pt x="3726" y="5782"/>
                    <a:pt x="4596" y="5470"/>
                  </a:cubicBezTo>
                  <a:cubicBezTo>
                    <a:pt x="5454" y="5161"/>
                    <a:pt x="6337" y="4916"/>
                    <a:pt x="7232" y="4739"/>
                  </a:cubicBezTo>
                  <a:cubicBezTo>
                    <a:pt x="7693" y="4646"/>
                    <a:pt x="8162" y="4570"/>
                    <a:pt x="8635" y="4515"/>
                  </a:cubicBezTo>
                  <a:cubicBezTo>
                    <a:pt x="8872" y="4481"/>
                    <a:pt x="9112" y="4456"/>
                    <a:pt x="9353" y="4435"/>
                  </a:cubicBezTo>
                  <a:cubicBezTo>
                    <a:pt x="9476" y="4422"/>
                    <a:pt x="9594" y="4413"/>
                    <a:pt x="9716" y="4405"/>
                  </a:cubicBezTo>
                  <a:cubicBezTo>
                    <a:pt x="9726" y="4404"/>
                    <a:pt x="9736" y="4404"/>
                    <a:pt x="9746" y="4404"/>
                  </a:cubicBezTo>
                  <a:cubicBezTo>
                    <a:pt x="9767" y="4404"/>
                    <a:pt x="9790" y="4405"/>
                    <a:pt x="9813" y="4405"/>
                  </a:cubicBezTo>
                  <a:cubicBezTo>
                    <a:pt x="9847" y="4405"/>
                    <a:pt x="9881" y="4403"/>
                    <a:pt x="9906" y="4392"/>
                  </a:cubicBezTo>
                  <a:cubicBezTo>
                    <a:pt x="9999" y="4350"/>
                    <a:pt x="10016" y="4232"/>
                    <a:pt x="9995" y="4109"/>
                  </a:cubicBezTo>
                  <a:cubicBezTo>
                    <a:pt x="9945" y="3818"/>
                    <a:pt x="9818" y="3585"/>
                    <a:pt x="9843" y="3290"/>
                  </a:cubicBezTo>
                  <a:cubicBezTo>
                    <a:pt x="9852" y="3159"/>
                    <a:pt x="9877" y="3032"/>
                    <a:pt x="9919" y="2905"/>
                  </a:cubicBezTo>
                  <a:cubicBezTo>
                    <a:pt x="9957" y="2783"/>
                    <a:pt x="10004" y="2660"/>
                    <a:pt x="10059" y="2542"/>
                  </a:cubicBezTo>
                  <a:cubicBezTo>
                    <a:pt x="10050" y="2538"/>
                    <a:pt x="10042" y="2538"/>
                    <a:pt x="10033" y="2529"/>
                  </a:cubicBezTo>
                  <a:cubicBezTo>
                    <a:pt x="9171" y="1904"/>
                    <a:pt x="8242" y="1380"/>
                    <a:pt x="7262" y="975"/>
                  </a:cubicBezTo>
                  <a:cubicBezTo>
                    <a:pt x="6320" y="578"/>
                    <a:pt x="5332" y="299"/>
                    <a:pt x="4326" y="134"/>
                  </a:cubicBezTo>
                  <a:cubicBezTo>
                    <a:pt x="3765" y="44"/>
                    <a:pt x="3201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66"/>
            <p:cNvSpPr/>
            <p:nvPr/>
          </p:nvSpPr>
          <p:spPr>
            <a:xfrm>
              <a:off x="6797063" y="3777628"/>
              <a:ext cx="23788" cy="30364"/>
            </a:xfrm>
            <a:custGeom>
              <a:avLst/>
              <a:gdLst/>
              <a:ahLst/>
              <a:cxnLst/>
              <a:rect l="l" t="t" r="r" b="b"/>
              <a:pathLst>
                <a:path w="1530" h="1953" extrusionOk="0">
                  <a:moveTo>
                    <a:pt x="1" y="1"/>
                  </a:moveTo>
                  <a:lnTo>
                    <a:pt x="1" y="1"/>
                  </a:lnTo>
                  <a:cubicBezTo>
                    <a:pt x="5" y="140"/>
                    <a:pt x="13" y="280"/>
                    <a:pt x="26" y="415"/>
                  </a:cubicBezTo>
                  <a:cubicBezTo>
                    <a:pt x="39" y="554"/>
                    <a:pt x="60" y="694"/>
                    <a:pt x="81" y="829"/>
                  </a:cubicBezTo>
                  <a:cubicBezTo>
                    <a:pt x="115" y="1023"/>
                    <a:pt x="174" y="1213"/>
                    <a:pt x="254" y="1395"/>
                  </a:cubicBezTo>
                  <a:cubicBezTo>
                    <a:pt x="368" y="1648"/>
                    <a:pt x="516" y="1800"/>
                    <a:pt x="676" y="1881"/>
                  </a:cubicBezTo>
                  <a:cubicBezTo>
                    <a:pt x="740" y="1910"/>
                    <a:pt x="807" y="1931"/>
                    <a:pt x="879" y="1944"/>
                  </a:cubicBezTo>
                  <a:cubicBezTo>
                    <a:pt x="926" y="1949"/>
                    <a:pt x="973" y="1952"/>
                    <a:pt x="1020" y="1952"/>
                  </a:cubicBezTo>
                  <a:cubicBezTo>
                    <a:pt x="1118" y="1952"/>
                    <a:pt x="1216" y="1940"/>
                    <a:pt x="1310" y="1914"/>
                  </a:cubicBezTo>
                  <a:cubicBezTo>
                    <a:pt x="1344" y="1902"/>
                    <a:pt x="1382" y="1893"/>
                    <a:pt x="1420" y="1881"/>
                  </a:cubicBezTo>
                  <a:cubicBezTo>
                    <a:pt x="1458" y="1868"/>
                    <a:pt x="1492" y="1855"/>
                    <a:pt x="1530" y="1843"/>
                  </a:cubicBezTo>
                  <a:cubicBezTo>
                    <a:pt x="1369" y="1737"/>
                    <a:pt x="1221" y="1619"/>
                    <a:pt x="1082" y="1483"/>
                  </a:cubicBezTo>
                  <a:cubicBezTo>
                    <a:pt x="938" y="1348"/>
                    <a:pt x="803" y="1200"/>
                    <a:pt x="676" y="1044"/>
                  </a:cubicBezTo>
                  <a:cubicBezTo>
                    <a:pt x="415" y="719"/>
                    <a:pt x="191" y="36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66"/>
            <p:cNvSpPr/>
            <p:nvPr/>
          </p:nvSpPr>
          <p:spPr>
            <a:xfrm>
              <a:off x="6812502" y="3624936"/>
              <a:ext cx="172748" cy="106469"/>
            </a:xfrm>
            <a:custGeom>
              <a:avLst/>
              <a:gdLst/>
              <a:ahLst/>
              <a:cxnLst/>
              <a:rect l="l" t="t" r="r" b="b"/>
              <a:pathLst>
                <a:path w="11111" h="6848" extrusionOk="0">
                  <a:moveTo>
                    <a:pt x="2467" y="0"/>
                  </a:moveTo>
                  <a:cubicBezTo>
                    <a:pt x="2332" y="68"/>
                    <a:pt x="2197" y="144"/>
                    <a:pt x="2070" y="232"/>
                  </a:cubicBezTo>
                  <a:cubicBezTo>
                    <a:pt x="1813" y="414"/>
                    <a:pt x="1584" y="634"/>
                    <a:pt x="1386" y="879"/>
                  </a:cubicBezTo>
                  <a:cubicBezTo>
                    <a:pt x="1280" y="1010"/>
                    <a:pt x="1179" y="1149"/>
                    <a:pt x="1090" y="1293"/>
                  </a:cubicBezTo>
                  <a:cubicBezTo>
                    <a:pt x="647" y="1977"/>
                    <a:pt x="0" y="3625"/>
                    <a:pt x="1065" y="4250"/>
                  </a:cubicBezTo>
                  <a:cubicBezTo>
                    <a:pt x="1362" y="4090"/>
                    <a:pt x="1697" y="4030"/>
                    <a:pt x="2049" y="4030"/>
                  </a:cubicBezTo>
                  <a:cubicBezTo>
                    <a:pt x="2609" y="4030"/>
                    <a:pt x="3212" y="4182"/>
                    <a:pt x="3773" y="4330"/>
                  </a:cubicBezTo>
                  <a:cubicBezTo>
                    <a:pt x="3904" y="4364"/>
                    <a:pt x="4030" y="4398"/>
                    <a:pt x="4157" y="4431"/>
                  </a:cubicBezTo>
                  <a:cubicBezTo>
                    <a:pt x="4592" y="4541"/>
                    <a:pt x="5023" y="4664"/>
                    <a:pt x="5454" y="4799"/>
                  </a:cubicBezTo>
                  <a:cubicBezTo>
                    <a:pt x="6738" y="5204"/>
                    <a:pt x="7993" y="5749"/>
                    <a:pt x="9209" y="6649"/>
                  </a:cubicBezTo>
                  <a:cubicBezTo>
                    <a:pt x="9239" y="6675"/>
                    <a:pt x="9269" y="6700"/>
                    <a:pt x="9294" y="6734"/>
                  </a:cubicBezTo>
                  <a:cubicBezTo>
                    <a:pt x="9319" y="6772"/>
                    <a:pt x="9340" y="6810"/>
                    <a:pt x="9357" y="6848"/>
                  </a:cubicBezTo>
                  <a:lnTo>
                    <a:pt x="9404" y="6793"/>
                  </a:lnTo>
                  <a:cubicBezTo>
                    <a:pt x="9619" y="6328"/>
                    <a:pt x="9873" y="5885"/>
                    <a:pt x="10160" y="5462"/>
                  </a:cubicBezTo>
                  <a:cubicBezTo>
                    <a:pt x="10451" y="5027"/>
                    <a:pt x="10768" y="4613"/>
                    <a:pt x="11110" y="4224"/>
                  </a:cubicBezTo>
                  <a:cubicBezTo>
                    <a:pt x="10756" y="4060"/>
                    <a:pt x="10396" y="3903"/>
                    <a:pt x="10033" y="3747"/>
                  </a:cubicBezTo>
                  <a:cubicBezTo>
                    <a:pt x="8584" y="3118"/>
                    <a:pt x="7089" y="2509"/>
                    <a:pt x="5636" y="1800"/>
                  </a:cubicBezTo>
                  <a:cubicBezTo>
                    <a:pt x="4909" y="1449"/>
                    <a:pt x="4195" y="1069"/>
                    <a:pt x="3498" y="655"/>
                  </a:cubicBezTo>
                  <a:cubicBezTo>
                    <a:pt x="3147" y="448"/>
                    <a:pt x="2805" y="228"/>
                    <a:pt x="2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66"/>
            <p:cNvSpPr/>
            <p:nvPr/>
          </p:nvSpPr>
          <p:spPr>
            <a:xfrm>
              <a:off x="6835030" y="3559807"/>
              <a:ext cx="185808" cy="123136"/>
            </a:xfrm>
            <a:custGeom>
              <a:avLst/>
              <a:gdLst/>
              <a:ahLst/>
              <a:cxnLst/>
              <a:rect l="l" t="t" r="r" b="b"/>
              <a:pathLst>
                <a:path w="11951" h="7920" extrusionOk="0">
                  <a:moveTo>
                    <a:pt x="3274" y="0"/>
                  </a:moveTo>
                  <a:cubicBezTo>
                    <a:pt x="2448" y="0"/>
                    <a:pt x="1665" y="260"/>
                    <a:pt x="1023" y="805"/>
                  </a:cubicBezTo>
                  <a:cubicBezTo>
                    <a:pt x="989" y="839"/>
                    <a:pt x="951" y="869"/>
                    <a:pt x="913" y="907"/>
                  </a:cubicBezTo>
                  <a:cubicBezTo>
                    <a:pt x="837" y="974"/>
                    <a:pt x="752" y="1059"/>
                    <a:pt x="676" y="1148"/>
                  </a:cubicBezTo>
                  <a:cubicBezTo>
                    <a:pt x="634" y="1190"/>
                    <a:pt x="596" y="1236"/>
                    <a:pt x="558" y="1287"/>
                  </a:cubicBezTo>
                  <a:cubicBezTo>
                    <a:pt x="473" y="1388"/>
                    <a:pt x="397" y="1494"/>
                    <a:pt x="330" y="1608"/>
                  </a:cubicBezTo>
                  <a:cubicBezTo>
                    <a:pt x="131" y="1937"/>
                    <a:pt x="0" y="2313"/>
                    <a:pt x="64" y="2698"/>
                  </a:cubicBezTo>
                  <a:cubicBezTo>
                    <a:pt x="72" y="2765"/>
                    <a:pt x="89" y="2829"/>
                    <a:pt x="110" y="2892"/>
                  </a:cubicBezTo>
                  <a:cubicBezTo>
                    <a:pt x="161" y="3032"/>
                    <a:pt x="233" y="3158"/>
                    <a:pt x="321" y="3277"/>
                  </a:cubicBezTo>
                  <a:cubicBezTo>
                    <a:pt x="372" y="3340"/>
                    <a:pt x="431" y="3403"/>
                    <a:pt x="490" y="3462"/>
                  </a:cubicBezTo>
                  <a:cubicBezTo>
                    <a:pt x="672" y="3631"/>
                    <a:pt x="875" y="3779"/>
                    <a:pt x="1094" y="3902"/>
                  </a:cubicBezTo>
                  <a:cubicBezTo>
                    <a:pt x="1606" y="4029"/>
                    <a:pt x="2104" y="4202"/>
                    <a:pt x="2586" y="4413"/>
                  </a:cubicBezTo>
                  <a:cubicBezTo>
                    <a:pt x="2919" y="4552"/>
                    <a:pt x="3253" y="4709"/>
                    <a:pt x="3583" y="4865"/>
                  </a:cubicBezTo>
                  <a:cubicBezTo>
                    <a:pt x="3790" y="4962"/>
                    <a:pt x="3988" y="5059"/>
                    <a:pt x="4191" y="5156"/>
                  </a:cubicBezTo>
                  <a:cubicBezTo>
                    <a:pt x="4482" y="5300"/>
                    <a:pt x="4770" y="5439"/>
                    <a:pt x="5053" y="5570"/>
                  </a:cubicBezTo>
                  <a:cubicBezTo>
                    <a:pt x="6738" y="6343"/>
                    <a:pt x="8424" y="7125"/>
                    <a:pt x="10101" y="7919"/>
                  </a:cubicBezTo>
                  <a:cubicBezTo>
                    <a:pt x="10253" y="7763"/>
                    <a:pt x="10405" y="7607"/>
                    <a:pt x="10557" y="7459"/>
                  </a:cubicBezTo>
                  <a:cubicBezTo>
                    <a:pt x="10941" y="7091"/>
                    <a:pt x="11343" y="6745"/>
                    <a:pt x="11765" y="6420"/>
                  </a:cubicBezTo>
                  <a:cubicBezTo>
                    <a:pt x="11824" y="6373"/>
                    <a:pt x="11888" y="6318"/>
                    <a:pt x="11951" y="6272"/>
                  </a:cubicBezTo>
                  <a:cubicBezTo>
                    <a:pt x="11313" y="5761"/>
                    <a:pt x="10667" y="5258"/>
                    <a:pt x="10020" y="4755"/>
                  </a:cubicBezTo>
                  <a:cubicBezTo>
                    <a:pt x="9370" y="4257"/>
                    <a:pt x="8724" y="3758"/>
                    <a:pt x="8073" y="3255"/>
                  </a:cubicBezTo>
                  <a:cubicBezTo>
                    <a:pt x="7101" y="2504"/>
                    <a:pt x="6134" y="1739"/>
                    <a:pt x="5192" y="932"/>
                  </a:cubicBezTo>
                  <a:cubicBezTo>
                    <a:pt x="4875" y="666"/>
                    <a:pt x="4567" y="391"/>
                    <a:pt x="4254" y="117"/>
                  </a:cubicBezTo>
                  <a:cubicBezTo>
                    <a:pt x="4111" y="79"/>
                    <a:pt x="3963" y="53"/>
                    <a:pt x="3815" y="37"/>
                  </a:cubicBezTo>
                  <a:cubicBezTo>
                    <a:pt x="3633" y="12"/>
                    <a:pt x="3452" y="0"/>
                    <a:pt x="3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66"/>
            <p:cNvSpPr/>
            <p:nvPr/>
          </p:nvSpPr>
          <p:spPr>
            <a:xfrm>
              <a:off x="6923169" y="4030990"/>
              <a:ext cx="10386" cy="10977"/>
            </a:xfrm>
            <a:custGeom>
              <a:avLst/>
              <a:gdLst/>
              <a:ahLst/>
              <a:cxnLst/>
              <a:rect l="l" t="t" r="r" b="b"/>
              <a:pathLst>
                <a:path w="668" h="706" extrusionOk="0">
                  <a:moveTo>
                    <a:pt x="239" y="0"/>
                  </a:moveTo>
                  <a:cubicBezTo>
                    <a:pt x="191" y="0"/>
                    <a:pt x="143" y="12"/>
                    <a:pt x="98" y="32"/>
                  </a:cubicBezTo>
                  <a:cubicBezTo>
                    <a:pt x="26" y="142"/>
                    <a:pt x="0" y="277"/>
                    <a:pt x="26" y="404"/>
                  </a:cubicBezTo>
                  <a:cubicBezTo>
                    <a:pt x="55" y="602"/>
                    <a:pt x="187" y="706"/>
                    <a:pt x="320" y="706"/>
                  </a:cubicBezTo>
                  <a:cubicBezTo>
                    <a:pt x="359" y="706"/>
                    <a:pt x="399" y="697"/>
                    <a:pt x="435" y="678"/>
                  </a:cubicBezTo>
                  <a:cubicBezTo>
                    <a:pt x="600" y="602"/>
                    <a:pt x="668" y="361"/>
                    <a:pt x="516" y="163"/>
                  </a:cubicBezTo>
                  <a:cubicBezTo>
                    <a:pt x="429" y="45"/>
                    <a:pt x="333" y="0"/>
                    <a:pt x="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66"/>
            <p:cNvSpPr/>
            <p:nvPr/>
          </p:nvSpPr>
          <p:spPr>
            <a:xfrm>
              <a:off x="6902413" y="4048559"/>
              <a:ext cx="13526" cy="17335"/>
            </a:xfrm>
            <a:custGeom>
              <a:avLst/>
              <a:gdLst/>
              <a:ahLst/>
              <a:cxnLst/>
              <a:rect l="l" t="t" r="r" b="b"/>
              <a:pathLst>
                <a:path w="870" h="1115" extrusionOk="0">
                  <a:moveTo>
                    <a:pt x="355" y="0"/>
                  </a:moveTo>
                  <a:cubicBezTo>
                    <a:pt x="191" y="114"/>
                    <a:pt x="81" y="283"/>
                    <a:pt x="43" y="478"/>
                  </a:cubicBezTo>
                  <a:cubicBezTo>
                    <a:pt x="0" y="765"/>
                    <a:pt x="182" y="1065"/>
                    <a:pt x="431" y="1111"/>
                  </a:cubicBezTo>
                  <a:cubicBezTo>
                    <a:pt x="447" y="1114"/>
                    <a:pt x="463" y="1115"/>
                    <a:pt x="478" y="1115"/>
                  </a:cubicBezTo>
                  <a:cubicBezTo>
                    <a:pt x="728" y="1115"/>
                    <a:pt x="869" y="793"/>
                    <a:pt x="778" y="482"/>
                  </a:cubicBezTo>
                  <a:cubicBezTo>
                    <a:pt x="702" y="195"/>
                    <a:pt x="529" y="114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66"/>
            <p:cNvSpPr/>
            <p:nvPr/>
          </p:nvSpPr>
          <p:spPr>
            <a:xfrm>
              <a:off x="7251299" y="3286296"/>
              <a:ext cx="11505" cy="40968"/>
            </a:xfrm>
            <a:custGeom>
              <a:avLst/>
              <a:gdLst/>
              <a:ahLst/>
              <a:cxnLst/>
              <a:rect l="l" t="t" r="r" b="b"/>
              <a:pathLst>
                <a:path w="740" h="2635" extrusionOk="0">
                  <a:moveTo>
                    <a:pt x="283" y="0"/>
                  </a:moveTo>
                  <a:cubicBezTo>
                    <a:pt x="228" y="64"/>
                    <a:pt x="178" y="131"/>
                    <a:pt x="144" y="207"/>
                  </a:cubicBezTo>
                  <a:cubicBezTo>
                    <a:pt x="30" y="440"/>
                    <a:pt x="0" y="752"/>
                    <a:pt x="30" y="1056"/>
                  </a:cubicBezTo>
                  <a:cubicBezTo>
                    <a:pt x="47" y="1259"/>
                    <a:pt x="81" y="1462"/>
                    <a:pt x="123" y="1660"/>
                  </a:cubicBezTo>
                  <a:cubicBezTo>
                    <a:pt x="152" y="1817"/>
                    <a:pt x="186" y="1969"/>
                    <a:pt x="233" y="2121"/>
                  </a:cubicBezTo>
                  <a:cubicBezTo>
                    <a:pt x="317" y="2376"/>
                    <a:pt x="441" y="2634"/>
                    <a:pt x="620" y="2634"/>
                  </a:cubicBezTo>
                  <a:cubicBezTo>
                    <a:pt x="658" y="2634"/>
                    <a:pt x="697" y="2623"/>
                    <a:pt x="740" y="2598"/>
                  </a:cubicBezTo>
                  <a:cubicBezTo>
                    <a:pt x="596" y="1736"/>
                    <a:pt x="448" y="870"/>
                    <a:pt x="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66"/>
            <p:cNvSpPr/>
            <p:nvPr/>
          </p:nvSpPr>
          <p:spPr>
            <a:xfrm>
              <a:off x="6842322" y="4003704"/>
              <a:ext cx="9266" cy="10463"/>
            </a:xfrm>
            <a:custGeom>
              <a:avLst/>
              <a:gdLst/>
              <a:ahLst/>
              <a:cxnLst/>
              <a:rect l="l" t="t" r="r" b="b"/>
              <a:pathLst>
                <a:path w="596" h="673" extrusionOk="0">
                  <a:moveTo>
                    <a:pt x="440" y="0"/>
                  </a:moveTo>
                  <a:lnTo>
                    <a:pt x="440" y="0"/>
                  </a:lnTo>
                  <a:cubicBezTo>
                    <a:pt x="186" y="4"/>
                    <a:pt x="0" y="380"/>
                    <a:pt x="300" y="617"/>
                  </a:cubicBezTo>
                  <a:cubicBezTo>
                    <a:pt x="349" y="654"/>
                    <a:pt x="398" y="672"/>
                    <a:pt x="442" y="672"/>
                  </a:cubicBezTo>
                  <a:cubicBezTo>
                    <a:pt x="529" y="672"/>
                    <a:pt x="596" y="602"/>
                    <a:pt x="596" y="465"/>
                  </a:cubicBezTo>
                  <a:cubicBezTo>
                    <a:pt x="596" y="368"/>
                    <a:pt x="566" y="275"/>
                    <a:pt x="511" y="199"/>
                  </a:cubicBezTo>
                  <a:cubicBezTo>
                    <a:pt x="469" y="161"/>
                    <a:pt x="444" y="110"/>
                    <a:pt x="431" y="55"/>
                  </a:cubicBezTo>
                  <a:cubicBezTo>
                    <a:pt x="427" y="34"/>
                    <a:pt x="431" y="17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66"/>
            <p:cNvSpPr/>
            <p:nvPr/>
          </p:nvSpPr>
          <p:spPr>
            <a:xfrm>
              <a:off x="6846909" y="3978346"/>
              <a:ext cx="10526" cy="12625"/>
            </a:xfrm>
            <a:custGeom>
              <a:avLst/>
              <a:gdLst/>
              <a:ahLst/>
              <a:cxnLst/>
              <a:rect l="l" t="t" r="r" b="b"/>
              <a:pathLst>
                <a:path w="677" h="812" extrusionOk="0">
                  <a:moveTo>
                    <a:pt x="263" y="0"/>
                  </a:moveTo>
                  <a:cubicBezTo>
                    <a:pt x="123" y="38"/>
                    <a:pt x="14" y="127"/>
                    <a:pt x="5" y="338"/>
                  </a:cubicBezTo>
                  <a:cubicBezTo>
                    <a:pt x="1" y="585"/>
                    <a:pt x="142" y="812"/>
                    <a:pt x="350" y="812"/>
                  </a:cubicBezTo>
                  <a:cubicBezTo>
                    <a:pt x="352" y="812"/>
                    <a:pt x="354" y="812"/>
                    <a:pt x="356" y="811"/>
                  </a:cubicBezTo>
                  <a:cubicBezTo>
                    <a:pt x="546" y="803"/>
                    <a:pt x="677" y="592"/>
                    <a:pt x="580" y="343"/>
                  </a:cubicBezTo>
                  <a:cubicBezTo>
                    <a:pt x="504" y="152"/>
                    <a:pt x="377" y="114"/>
                    <a:pt x="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66"/>
            <p:cNvSpPr/>
            <p:nvPr/>
          </p:nvSpPr>
          <p:spPr>
            <a:xfrm>
              <a:off x="6835217" y="3942400"/>
              <a:ext cx="14599" cy="15796"/>
            </a:xfrm>
            <a:custGeom>
              <a:avLst/>
              <a:gdLst/>
              <a:ahLst/>
              <a:cxnLst/>
              <a:rect l="l" t="t" r="r" b="b"/>
              <a:pathLst>
                <a:path w="939" h="1016" extrusionOk="0">
                  <a:moveTo>
                    <a:pt x="637" y="1"/>
                  </a:moveTo>
                  <a:cubicBezTo>
                    <a:pt x="634" y="1"/>
                    <a:pt x="633" y="11"/>
                    <a:pt x="626" y="14"/>
                  </a:cubicBezTo>
                  <a:cubicBezTo>
                    <a:pt x="602" y="28"/>
                    <a:pt x="576" y="33"/>
                    <a:pt x="550" y="33"/>
                  </a:cubicBezTo>
                  <a:cubicBezTo>
                    <a:pt x="501" y="33"/>
                    <a:pt x="449" y="18"/>
                    <a:pt x="400" y="18"/>
                  </a:cubicBezTo>
                  <a:cubicBezTo>
                    <a:pt x="385" y="18"/>
                    <a:pt x="370" y="19"/>
                    <a:pt x="356" y="23"/>
                  </a:cubicBezTo>
                  <a:cubicBezTo>
                    <a:pt x="254" y="48"/>
                    <a:pt x="174" y="107"/>
                    <a:pt x="119" y="196"/>
                  </a:cubicBezTo>
                  <a:cubicBezTo>
                    <a:pt x="1" y="386"/>
                    <a:pt x="43" y="661"/>
                    <a:pt x="221" y="847"/>
                  </a:cubicBezTo>
                  <a:cubicBezTo>
                    <a:pt x="320" y="951"/>
                    <a:pt x="448" y="1015"/>
                    <a:pt x="563" y="1015"/>
                  </a:cubicBezTo>
                  <a:cubicBezTo>
                    <a:pt x="645" y="1015"/>
                    <a:pt x="720" y="983"/>
                    <a:pt x="774" y="910"/>
                  </a:cubicBezTo>
                  <a:cubicBezTo>
                    <a:pt x="939" y="686"/>
                    <a:pt x="875" y="230"/>
                    <a:pt x="647" y="14"/>
                  </a:cubicBezTo>
                  <a:cubicBezTo>
                    <a:pt x="643" y="10"/>
                    <a:pt x="639" y="6"/>
                    <a:pt x="639" y="2"/>
                  </a:cubicBezTo>
                  <a:cubicBezTo>
                    <a:pt x="638" y="1"/>
                    <a:pt x="638" y="1"/>
                    <a:pt x="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66"/>
            <p:cNvSpPr/>
            <p:nvPr/>
          </p:nvSpPr>
          <p:spPr>
            <a:xfrm>
              <a:off x="7232378" y="3212772"/>
              <a:ext cx="17553" cy="45430"/>
            </a:xfrm>
            <a:custGeom>
              <a:avLst/>
              <a:gdLst/>
              <a:ahLst/>
              <a:cxnLst/>
              <a:rect l="l" t="t" r="r" b="b"/>
              <a:pathLst>
                <a:path w="1129" h="2922" extrusionOk="0">
                  <a:moveTo>
                    <a:pt x="239" y="0"/>
                  </a:moveTo>
                  <a:cubicBezTo>
                    <a:pt x="191" y="0"/>
                    <a:pt x="149" y="16"/>
                    <a:pt x="115" y="49"/>
                  </a:cubicBezTo>
                  <a:cubicBezTo>
                    <a:pt x="72" y="95"/>
                    <a:pt x="43" y="150"/>
                    <a:pt x="30" y="213"/>
                  </a:cubicBezTo>
                  <a:cubicBezTo>
                    <a:pt x="18" y="256"/>
                    <a:pt x="13" y="298"/>
                    <a:pt x="9" y="340"/>
                  </a:cubicBezTo>
                  <a:cubicBezTo>
                    <a:pt x="1" y="391"/>
                    <a:pt x="1" y="441"/>
                    <a:pt x="1" y="501"/>
                  </a:cubicBezTo>
                  <a:cubicBezTo>
                    <a:pt x="9" y="665"/>
                    <a:pt x="30" y="830"/>
                    <a:pt x="72" y="991"/>
                  </a:cubicBezTo>
                  <a:cubicBezTo>
                    <a:pt x="119" y="1202"/>
                    <a:pt x="178" y="1430"/>
                    <a:pt x="246" y="1641"/>
                  </a:cubicBezTo>
                  <a:cubicBezTo>
                    <a:pt x="334" y="1928"/>
                    <a:pt x="634" y="2908"/>
                    <a:pt x="977" y="2921"/>
                  </a:cubicBezTo>
                  <a:cubicBezTo>
                    <a:pt x="1015" y="2921"/>
                    <a:pt x="1057" y="2908"/>
                    <a:pt x="1086" y="2887"/>
                  </a:cubicBezTo>
                  <a:cubicBezTo>
                    <a:pt x="1103" y="2879"/>
                    <a:pt x="1116" y="2870"/>
                    <a:pt x="1129" y="2862"/>
                  </a:cubicBezTo>
                  <a:cubicBezTo>
                    <a:pt x="1074" y="2630"/>
                    <a:pt x="1023" y="2393"/>
                    <a:pt x="968" y="2161"/>
                  </a:cubicBezTo>
                  <a:cubicBezTo>
                    <a:pt x="808" y="1464"/>
                    <a:pt x="639" y="763"/>
                    <a:pt x="448" y="70"/>
                  </a:cubicBezTo>
                  <a:cubicBezTo>
                    <a:pt x="368" y="23"/>
                    <a:pt x="298" y="0"/>
                    <a:pt x="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66"/>
            <p:cNvSpPr/>
            <p:nvPr/>
          </p:nvSpPr>
          <p:spPr>
            <a:xfrm>
              <a:off x="6813155" y="3945354"/>
              <a:ext cx="14070" cy="15221"/>
            </a:xfrm>
            <a:custGeom>
              <a:avLst/>
              <a:gdLst/>
              <a:ahLst/>
              <a:cxnLst/>
              <a:rect l="l" t="t" r="r" b="b"/>
              <a:pathLst>
                <a:path w="905" h="979" extrusionOk="0">
                  <a:moveTo>
                    <a:pt x="377" y="0"/>
                  </a:moveTo>
                  <a:cubicBezTo>
                    <a:pt x="308" y="0"/>
                    <a:pt x="240" y="15"/>
                    <a:pt x="174" y="36"/>
                  </a:cubicBezTo>
                  <a:cubicBezTo>
                    <a:pt x="47" y="171"/>
                    <a:pt x="1" y="365"/>
                    <a:pt x="55" y="542"/>
                  </a:cubicBezTo>
                  <a:cubicBezTo>
                    <a:pt x="116" y="784"/>
                    <a:pt x="341" y="978"/>
                    <a:pt x="537" y="978"/>
                  </a:cubicBezTo>
                  <a:cubicBezTo>
                    <a:pt x="573" y="978"/>
                    <a:pt x="609" y="971"/>
                    <a:pt x="643" y="956"/>
                  </a:cubicBezTo>
                  <a:cubicBezTo>
                    <a:pt x="854" y="864"/>
                    <a:pt x="905" y="445"/>
                    <a:pt x="731" y="196"/>
                  </a:cubicBezTo>
                  <a:cubicBezTo>
                    <a:pt x="628" y="49"/>
                    <a:pt x="503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66"/>
            <p:cNvSpPr/>
            <p:nvPr/>
          </p:nvSpPr>
          <p:spPr>
            <a:xfrm>
              <a:off x="7185813" y="3210766"/>
              <a:ext cx="15781" cy="17988"/>
            </a:xfrm>
            <a:custGeom>
              <a:avLst/>
              <a:gdLst/>
              <a:ahLst/>
              <a:cxnLst/>
              <a:rect l="l" t="t" r="r" b="b"/>
              <a:pathLst>
                <a:path w="1015" h="1157" extrusionOk="0">
                  <a:moveTo>
                    <a:pt x="438" y="1"/>
                  </a:moveTo>
                  <a:cubicBezTo>
                    <a:pt x="382" y="1"/>
                    <a:pt x="328" y="14"/>
                    <a:pt x="275" y="42"/>
                  </a:cubicBezTo>
                  <a:cubicBezTo>
                    <a:pt x="60" y="156"/>
                    <a:pt x="1" y="532"/>
                    <a:pt x="136" y="820"/>
                  </a:cubicBezTo>
                  <a:cubicBezTo>
                    <a:pt x="235" y="1032"/>
                    <a:pt x="432" y="1156"/>
                    <a:pt x="609" y="1156"/>
                  </a:cubicBezTo>
                  <a:cubicBezTo>
                    <a:pt x="688" y="1156"/>
                    <a:pt x="764" y="1131"/>
                    <a:pt x="824" y="1077"/>
                  </a:cubicBezTo>
                  <a:cubicBezTo>
                    <a:pt x="1014" y="908"/>
                    <a:pt x="1002" y="587"/>
                    <a:pt x="930" y="296"/>
                  </a:cubicBezTo>
                  <a:cubicBezTo>
                    <a:pt x="789" y="126"/>
                    <a:pt x="610" y="1"/>
                    <a:pt x="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6"/>
            <p:cNvSpPr/>
            <p:nvPr/>
          </p:nvSpPr>
          <p:spPr>
            <a:xfrm>
              <a:off x="7133605" y="3119735"/>
              <a:ext cx="75732" cy="68409"/>
            </a:xfrm>
            <a:custGeom>
              <a:avLst/>
              <a:gdLst/>
              <a:ahLst/>
              <a:cxnLst/>
              <a:rect l="l" t="t" r="r" b="b"/>
              <a:pathLst>
                <a:path w="4871" h="4400" extrusionOk="0">
                  <a:moveTo>
                    <a:pt x="0" y="0"/>
                  </a:moveTo>
                  <a:lnTo>
                    <a:pt x="0" y="0"/>
                  </a:lnTo>
                  <a:cubicBezTo>
                    <a:pt x="262" y="262"/>
                    <a:pt x="516" y="532"/>
                    <a:pt x="756" y="794"/>
                  </a:cubicBezTo>
                  <a:cubicBezTo>
                    <a:pt x="1001" y="1056"/>
                    <a:pt x="1234" y="1314"/>
                    <a:pt x="1449" y="1559"/>
                  </a:cubicBezTo>
                  <a:cubicBezTo>
                    <a:pt x="1779" y="1927"/>
                    <a:pt x="2100" y="2307"/>
                    <a:pt x="2417" y="2700"/>
                  </a:cubicBezTo>
                  <a:cubicBezTo>
                    <a:pt x="2733" y="3088"/>
                    <a:pt x="3038" y="3490"/>
                    <a:pt x="3342" y="3899"/>
                  </a:cubicBezTo>
                  <a:lnTo>
                    <a:pt x="3346" y="3899"/>
                  </a:lnTo>
                  <a:cubicBezTo>
                    <a:pt x="3349" y="3898"/>
                    <a:pt x="3352" y="3898"/>
                    <a:pt x="3355" y="3898"/>
                  </a:cubicBezTo>
                  <a:cubicBezTo>
                    <a:pt x="3363" y="3898"/>
                    <a:pt x="3368" y="3902"/>
                    <a:pt x="3371" y="3908"/>
                  </a:cubicBezTo>
                  <a:cubicBezTo>
                    <a:pt x="3481" y="4022"/>
                    <a:pt x="3604" y="4123"/>
                    <a:pt x="3735" y="4203"/>
                  </a:cubicBezTo>
                  <a:cubicBezTo>
                    <a:pt x="3823" y="4258"/>
                    <a:pt x="3916" y="4301"/>
                    <a:pt x="4013" y="4334"/>
                  </a:cubicBezTo>
                  <a:cubicBezTo>
                    <a:pt x="4115" y="4368"/>
                    <a:pt x="4216" y="4389"/>
                    <a:pt x="4322" y="4398"/>
                  </a:cubicBezTo>
                  <a:cubicBezTo>
                    <a:pt x="4339" y="4399"/>
                    <a:pt x="4356" y="4399"/>
                    <a:pt x="4373" y="4399"/>
                  </a:cubicBezTo>
                  <a:cubicBezTo>
                    <a:pt x="4419" y="4399"/>
                    <a:pt x="4465" y="4395"/>
                    <a:pt x="4512" y="4389"/>
                  </a:cubicBezTo>
                  <a:cubicBezTo>
                    <a:pt x="4639" y="4368"/>
                    <a:pt x="4761" y="4322"/>
                    <a:pt x="4871" y="4254"/>
                  </a:cubicBezTo>
                  <a:cubicBezTo>
                    <a:pt x="4753" y="3920"/>
                    <a:pt x="4622" y="3595"/>
                    <a:pt x="4495" y="3270"/>
                  </a:cubicBezTo>
                  <a:cubicBezTo>
                    <a:pt x="4410" y="3046"/>
                    <a:pt x="4330" y="2822"/>
                    <a:pt x="4242" y="2602"/>
                  </a:cubicBezTo>
                  <a:cubicBezTo>
                    <a:pt x="4149" y="2484"/>
                    <a:pt x="4056" y="2366"/>
                    <a:pt x="3958" y="2252"/>
                  </a:cubicBezTo>
                  <a:cubicBezTo>
                    <a:pt x="3392" y="1563"/>
                    <a:pt x="2805" y="972"/>
                    <a:pt x="2079" y="566"/>
                  </a:cubicBezTo>
                  <a:cubicBezTo>
                    <a:pt x="1910" y="469"/>
                    <a:pt x="1732" y="389"/>
                    <a:pt x="1546" y="321"/>
                  </a:cubicBezTo>
                  <a:cubicBezTo>
                    <a:pt x="1382" y="262"/>
                    <a:pt x="1208" y="216"/>
                    <a:pt x="1035" y="178"/>
                  </a:cubicBezTo>
                  <a:cubicBezTo>
                    <a:pt x="693" y="106"/>
                    <a:pt x="355" y="6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66"/>
            <p:cNvSpPr/>
            <p:nvPr/>
          </p:nvSpPr>
          <p:spPr>
            <a:xfrm>
              <a:off x="6784330" y="3865316"/>
              <a:ext cx="17118" cy="20243"/>
            </a:xfrm>
            <a:custGeom>
              <a:avLst/>
              <a:gdLst/>
              <a:ahLst/>
              <a:cxnLst/>
              <a:rect l="l" t="t" r="r" b="b"/>
              <a:pathLst>
                <a:path w="1101" h="1302" extrusionOk="0">
                  <a:moveTo>
                    <a:pt x="275" y="0"/>
                  </a:moveTo>
                  <a:cubicBezTo>
                    <a:pt x="114" y="93"/>
                    <a:pt x="0" y="254"/>
                    <a:pt x="0" y="507"/>
                  </a:cubicBezTo>
                  <a:cubicBezTo>
                    <a:pt x="0" y="883"/>
                    <a:pt x="287" y="1284"/>
                    <a:pt x="591" y="1301"/>
                  </a:cubicBezTo>
                  <a:cubicBezTo>
                    <a:pt x="598" y="1302"/>
                    <a:pt x="605" y="1302"/>
                    <a:pt x="612" y="1302"/>
                  </a:cubicBezTo>
                  <a:cubicBezTo>
                    <a:pt x="885" y="1302"/>
                    <a:pt x="1100" y="967"/>
                    <a:pt x="1014" y="613"/>
                  </a:cubicBezTo>
                  <a:cubicBezTo>
                    <a:pt x="967" y="423"/>
                    <a:pt x="849" y="254"/>
                    <a:pt x="680" y="148"/>
                  </a:cubicBezTo>
                  <a:cubicBezTo>
                    <a:pt x="553" y="68"/>
                    <a:pt x="435" y="93"/>
                    <a:pt x="313" y="38"/>
                  </a:cubicBezTo>
                  <a:cubicBezTo>
                    <a:pt x="296" y="30"/>
                    <a:pt x="283" y="13"/>
                    <a:pt x="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66"/>
            <p:cNvSpPr/>
            <p:nvPr/>
          </p:nvSpPr>
          <p:spPr>
            <a:xfrm>
              <a:off x="7040335" y="3078535"/>
              <a:ext cx="139710" cy="103593"/>
            </a:xfrm>
            <a:custGeom>
              <a:avLst/>
              <a:gdLst/>
              <a:ahLst/>
              <a:cxnLst/>
              <a:rect l="l" t="t" r="r" b="b"/>
              <a:pathLst>
                <a:path w="8986" h="6663" extrusionOk="0">
                  <a:moveTo>
                    <a:pt x="1165" y="1"/>
                  </a:moveTo>
                  <a:cubicBezTo>
                    <a:pt x="764" y="1"/>
                    <a:pt x="369" y="83"/>
                    <a:pt x="1" y="242"/>
                  </a:cubicBezTo>
                  <a:cubicBezTo>
                    <a:pt x="807" y="800"/>
                    <a:pt x="1576" y="1400"/>
                    <a:pt x="2316" y="2042"/>
                  </a:cubicBezTo>
                  <a:cubicBezTo>
                    <a:pt x="3068" y="2692"/>
                    <a:pt x="3794" y="3381"/>
                    <a:pt x="4487" y="4086"/>
                  </a:cubicBezTo>
                  <a:cubicBezTo>
                    <a:pt x="5133" y="4741"/>
                    <a:pt x="5767" y="5434"/>
                    <a:pt x="6388" y="6165"/>
                  </a:cubicBezTo>
                  <a:cubicBezTo>
                    <a:pt x="6810" y="6439"/>
                    <a:pt x="7258" y="6608"/>
                    <a:pt x="7697" y="6651"/>
                  </a:cubicBezTo>
                  <a:cubicBezTo>
                    <a:pt x="7772" y="6658"/>
                    <a:pt x="7847" y="6662"/>
                    <a:pt x="7922" y="6662"/>
                  </a:cubicBezTo>
                  <a:cubicBezTo>
                    <a:pt x="8290" y="6662"/>
                    <a:pt x="8654" y="6568"/>
                    <a:pt x="8973" y="6389"/>
                  </a:cubicBezTo>
                  <a:lnTo>
                    <a:pt x="8986" y="6389"/>
                  </a:lnTo>
                  <a:cubicBezTo>
                    <a:pt x="8775" y="6102"/>
                    <a:pt x="8559" y="5818"/>
                    <a:pt x="8335" y="5540"/>
                  </a:cubicBezTo>
                  <a:cubicBezTo>
                    <a:pt x="8116" y="5261"/>
                    <a:pt x="7892" y="4990"/>
                    <a:pt x="7664" y="4720"/>
                  </a:cubicBezTo>
                  <a:cubicBezTo>
                    <a:pt x="7406" y="4420"/>
                    <a:pt x="7131" y="4108"/>
                    <a:pt x="6848" y="3791"/>
                  </a:cubicBezTo>
                  <a:cubicBezTo>
                    <a:pt x="6426" y="3313"/>
                    <a:pt x="5974" y="2836"/>
                    <a:pt x="5505" y="2384"/>
                  </a:cubicBezTo>
                  <a:cubicBezTo>
                    <a:pt x="5049" y="1936"/>
                    <a:pt x="4567" y="1527"/>
                    <a:pt x="4056" y="1146"/>
                  </a:cubicBezTo>
                  <a:cubicBezTo>
                    <a:pt x="3587" y="800"/>
                    <a:pt x="3080" y="508"/>
                    <a:pt x="2539" y="289"/>
                  </a:cubicBezTo>
                  <a:cubicBezTo>
                    <a:pt x="2214" y="154"/>
                    <a:pt x="1872" y="65"/>
                    <a:pt x="1521" y="23"/>
                  </a:cubicBezTo>
                  <a:cubicBezTo>
                    <a:pt x="1402" y="8"/>
                    <a:pt x="1283" y="1"/>
                    <a:pt x="1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6"/>
            <p:cNvSpPr/>
            <p:nvPr/>
          </p:nvSpPr>
          <p:spPr>
            <a:xfrm>
              <a:off x="6801261" y="3816979"/>
              <a:ext cx="11241" cy="11567"/>
            </a:xfrm>
            <a:custGeom>
              <a:avLst/>
              <a:gdLst/>
              <a:ahLst/>
              <a:cxnLst/>
              <a:rect l="l" t="t" r="r" b="b"/>
              <a:pathLst>
                <a:path w="723" h="744" extrusionOk="0">
                  <a:moveTo>
                    <a:pt x="415" y="0"/>
                  </a:moveTo>
                  <a:cubicBezTo>
                    <a:pt x="284" y="21"/>
                    <a:pt x="153" y="76"/>
                    <a:pt x="85" y="190"/>
                  </a:cubicBezTo>
                  <a:cubicBezTo>
                    <a:pt x="1" y="334"/>
                    <a:pt x="5" y="600"/>
                    <a:pt x="174" y="706"/>
                  </a:cubicBezTo>
                  <a:cubicBezTo>
                    <a:pt x="216" y="732"/>
                    <a:pt x="257" y="743"/>
                    <a:pt x="295" y="743"/>
                  </a:cubicBezTo>
                  <a:cubicBezTo>
                    <a:pt x="576" y="743"/>
                    <a:pt x="722" y="109"/>
                    <a:pt x="466" y="38"/>
                  </a:cubicBezTo>
                  <a:cubicBezTo>
                    <a:pt x="449" y="30"/>
                    <a:pt x="432" y="17"/>
                    <a:pt x="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6"/>
            <p:cNvSpPr/>
            <p:nvPr/>
          </p:nvSpPr>
          <p:spPr>
            <a:xfrm>
              <a:off x="6783817" y="3832744"/>
              <a:ext cx="11940" cy="15081"/>
            </a:xfrm>
            <a:custGeom>
              <a:avLst/>
              <a:gdLst/>
              <a:ahLst/>
              <a:cxnLst/>
              <a:rect l="l" t="t" r="r" b="b"/>
              <a:pathLst>
                <a:path w="768" h="970" extrusionOk="0">
                  <a:moveTo>
                    <a:pt x="454" y="1"/>
                  </a:moveTo>
                  <a:cubicBezTo>
                    <a:pt x="240" y="1"/>
                    <a:pt x="1" y="241"/>
                    <a:pt x="80" y="545"/>
                  </a:cubicBezTo>
                  <a:cubicBezTo>
                    <a:pt x="126" y="727"/>
                    <a:pt x="198" y="849"/>
                    <a:pt x="282" y="912"/>
                  </a:cubicBezTo>
                  <a:cubicBezTo>
                    <a:pt x="331" y="951"/>
                    <a:pt x="382" y="969"/>
                    <a:pt x="432" y="969"/>
                  </a:cubicBezTo>
                  <a:cubicBezTo>
                    <a:pt x="586" y="969"/>
                    <a:pt x="728" y="796"/>
                    <a:pt x="747" y="503"/>
                  </a:cubicBezTo>
                  <a:cubicBezTo>
                    <a:pt x="767" y="142"/>
                    <a:pt x="618" y="1"/>
                    <a:pt x="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6"/>
            <p:cNvSpPr/>
            <p:nvPr/>
          </p:nvSpPr>
          <p:spPr>
            <a:xfrm>
              <a:off x="6783148" y="3793393"/>
              <a:ext cx="6312" cy="11241"/>
            </a:xfrm>
            <a:custGeom>
              <a:avLst/>
              <a:gdLst/>
              <a:ahLst/>
              <a:cxnLst/>
              <a:rect l="l" t="t" r="r" b="b"/>
              <a:pathLst>
                <a:path w="406" h="723" extrusionOk="0">
                  <a:moveTo>
                    <a:pt x="161" y="1"/>
                  </a:moveTo>
                  <a:cubicBezTo>
                    <a:pt x="59" y="115"/>
                    <a:pt x="4" y="258"/>
                    <a:pt x="0" y="410"/>
                  </a:cubicBezTo>
                  <a:cubicBezTo>
                    <a:pt x="7" y="551"/>
                    <a:pt x="89" y="723"/>
                    <a:pt x="195" y="723"/>
                  </a:cubicBezTo>
                  <a:cubicBezTo>
                    <a:pt x="219" y="723"/>
                    <a:pt x="244" y="714"/>
                    <a:pt x="270" y="693"/>
                  </a:cubicBezTo>
                  <a:cubicBezTo>
                    <a:pt x="355" y="630"/>
                    <a:pt x="406" y="457"/>
                    <a:pt x="401" y="326"/>
                  </a:cubicBezTo>
                  <a:cubicBezTo>
                    <a:pt x="397" y="258"/>
                    <a:pt x="380" y="195"/>
                    <a:pt x="346" y="136"/>
                  </a:cubicBezTo>
                  <a:cubicBezTo>
                    <a:pt x="326" y="100"/>
                    <a:pt x="323" y="90"/>
                    <a:pt x="311" y="90"/>
                  </a:cubicBezTo>
                  <a:cubicBezTo>
                    <a:pt x="303" y="90"/>
                    <a:pt x="292" y="94"/>
                    <a:pt x="270" y="98"/>
                  </a:cubicBezTo>
                  <a:cubicBezTo>
                    <a:pt x="265" y="99"/>
                    <a:pt x="259" y="100"/>
                    <a:pt x="254" y="100"/>
                  </a:cubicBezTo>
                  <a:cubicBezTo>
                    <a:pt x="208" y="100"/>
                    <a:pt x="176" y="54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66"/>
            <p:cNvSpPr/>
            <p:nvPr/>
          </p:nvSpPr>
          <p:spPr>
            <a:xfrm>
              <a:off x="6772638" y="3712018"/>
              <a:ext cx="16169" cy="15237"/>
            </a:xfrm>
            <a:custGeom>
              <a:avLst/>
              <a:gdLst/>
              <a:ahLst/>
              <a:cxnLst/>
              <a:rect l="l" t="t" r="r" b="b"/>
              <a:pathLst>
                <a:path w="1040" h="980" extrusionOk="0">
                  <a:moveTo>
                    <a:pt x="524" y="1"/>
                  </a:moveTo>
                  <a:cubicBezTo>
                    <a:pt x="444" y="17"/>
                    <a:pt x="368" y="34"/>
                    <a:pt x="296" y="60"/>
                  </a:cubicBezTo>
                  <a:cubicBezTo>
                    <a:pt x="292" y="60"/>
                    <a:pt x="283" y="51"/>
                    <a:pt x="275" y="51"/>
                  </a:cubicBezTo>
                  <a:cubicBezTo>
                    <a:pt x="85" y="178"/>
                    <a:pt x="0" y="482"/>
                    <a:pt x="207" y="774"/>
                  </a:cubicBezTo>
                  <a:cubicBezTo>
                    <a:pt x="305" y="916"/>
                    <a:pt x="436" y="980"/>
                    <a:pt x="562" y="980"/>
                  </a:cubicBezTo>
                  <a:cubicBezTo>
                    <a:pt x="685" y="980"/>
                    <a:pt x="803" y="918"/>
                    <a:pt x="879" y="812"/>
                  </a:cubicBezTo>
                  <a:cubicBezTo>
                    <a:pt x="1001" y="638"/>
                    <a:pt x="1039" y="313"/>
                    <a:pt x="837" y="119"/>
                  </a:cubicBezTo>
                  <a:cubicBezTo>
                    <a:pt x="782" y="60"/>
                    <a:pt x="714" y="22"/>
                    <a:pt x="634" y="13"/>
                  </a:cubicBezTo>
                  <a:cubicBezTo>
                    <a:pt x="631" y="19"/>
                    <a:pt x="623" y="23"/>
                    <a:pt x="614" y="23"/>
                  </a:cubicBezTo>
                  <a:cubicBezTo>
                    <a:pt x="611" y="23"/>
                    <a:pt x="608" y="23"/>
                    <a:pt x="604" y="22"/>
                  </a:cubicBezTo>
                  <a:cubicBezTo>
                    <a:pt x="579" y="13"/>
                    <a:pt x="549" y="5"/>
                    <a:pt x="5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66"/>
            <p:cNvSpPr/>
            <p:nvPr/>
          </p:nvSpPr>
          <p:spPr>
            <a:xfrm>
              <a:off x="6775546" y="3672076"/>
              <a:ext cx="19232" cy="20756"/>
            </a:xfrm>
            <a:custGeom>
              <a:avLst/>
              <a:gdLst/>
              <a:ahLst/>
              <a:cxnLst/>
              <a:rect l="l" t="t" r="r" b="b"/>
              <a:pathLst>
                <a:path w="1237" h="1335" extrusionOk="0">
                  <a:moveTo>
                    <a:pt x="736" y="1"/>
                  </a:moveTo>
                  <a:cubicBezTo>
                    <a:pt x="520" y="1"/>
                    <a:pt x="293" y="142"/>
                    <a:pt x="210" y="314"/>
                  </a:cubicBezTo>
                  <a:cubicBezTo>
                    <a:pt x="0" y="757"/>
                    <a:pt x="268" y="1334"/>
                    <a:pt x="620" y="1334"/>
                  </a:cubicBezTo>
                  <a:cubicBezTo>
                    <a:pt x="707" y="1334"/>
                    <a:pt x="799" y="1299"/>
                    <a:pt x="890" y="1218"/>
                  </a:cubicBezTo>
                  <a:cubicBezTo>
                    <a:pt x="1131" y="1007"/>
                    <a:pt x="1237" y="677"/>
                    <a:pt x="1161" y="364"/>
                  </a:cubicBezTo>
                  <a:cubicBezTo>
                    <a:pt x="1089" y="100"/>
                    <a:pt x="917" y="1"/>
                    <a:pt x="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66"/>
            <p:cNvSpPr/>
            <p:nvPr/>
          </p:nvSpPr>
          <p:spPr>
            <a:xfrm>
              <a:off x="6878672" y="3512294"/>
              <a:ext cx="10821" cy="9904"/>
            </a:xfrm>
            <a:custGeom>
              <a:avLst/>
              <a:gdLst/>
              <a:ahLst/>
              <a:cxnLst/>
              <a:rect l="l" t="t" r="r" b="b"/>
              <a:pathLst>
                <a:path w="696" h="637" extrusionOk="0">
                  <a:moveTo>
                    <a:pt x="201" y="0"/>
                  </a:moveTo>
                  <a:cubicBezTo>
                    <a:pt x="112" y="59"/>
                    <a:pt x="53" y="148"/>
                    <a:pt x="40" y="250"/>
                  </a:cubicBezTo>
                  <a:cubicBezTo>
                    <a:pt x="0" y="506"/>
                    <a:pt x="224" y="637"/>
                    <a:pt x="400" y="637"/>
                  </a:cubicBezTo>
                  <a:cubicBezTo>
                    <a:pt x="448" y="637"/>
                    <a:pt x="492" y="627"/>
                    <a:pt x="526" y="609"/>
                  </a:cubicBezTo>
                  <a:cubicBezTo>
                    <a:pt x="674" y="528"/>
                    <a:pt x="695" y="317"/>
                    <a:pt x="556" y="157"/>
                  </a:cubicBezTo>
                  <a:cubicBezTo>
                    <a:pt x="438" y="26"/>
                    <a:pt x="353" y="119"/>
                    <a:pt x="239" y="51"/>
                  </a:cubicBezTo>
                  <a:cubicBezTo>
                    <a:pt x="218" y="38"/>
                    <a:pt x="205" y="21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66"/>
            <p:cNvSpPr/>
            <p:nvPr/>
          </p:nvSpPr>
          <p:spPr>
            <a:xfrm>
              <a:off x="6856439" y="3523255"/>
              <a:ext cx="16169" cy="13013"/>
            </a:xfrm>
            <a:custGeom>
              <a:avLst/>
              <a:gdLst/>
              <a:ahLst/>
              <a:cxnLst/>
              <a:rect l="l" t="t" r="r" b="b"/>
              <a:pathLst>
                <a:path w="1040" h="837" extrusionOk="0">
                  <a:moveTo>
                    <a:pt x="858" y="9"/>
                  </a:moveTo>
                  <a:cubicBezTo>
                    <a:pt x="719" y="30"/>
                    <a:pt x="566" y="1"/>
                    <a:pt x="431" y="77"/>
                  </a:cubicBezTo>
                  <a:cubicBezTo>
                    <a:pt x="262" y="170"/>
                    <a:pt x="0" y="491"/>
                    <a:pt x="262" y="744"/>
                  </a:cubicBezTo>
                  <a:cubicBezTo>
                    <a:pt x="331" y="810"/>
                    <a:pt x="402" y="836"/>
                    <a:pt x="471" y="836"/>
                  </a:cubicBezTo>
                  <a:cubicBezTo>
                    <a:pt x="630" y="836"/>
                    <a:pt x="781" y="700"/>
                    <a:pt x="875" y="579"/>
                  </a:cubicBezTo>
                  <a:cubicBezTo>
                    <a:pt x="964" y="470"/>
                    <a:pt x="1040" y="309"/>
                    <a:pt x="942" y="136"/>
                  </a:cubicBezTo>
                  <a:cubicBezTo>
                    <a:pt x="913" y="85"/>
                    <a:pt x="883" y="51"/>
                    <a:pt x="858" y="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66"/>
            <p:cNvSpPr/>
            <p:nvPr/>
          </p:nvSpPr>
          <p:spPr>
            <a:xfrm>
              <a:off x="6809548" y="3610135"/>
              <a:ext cx="14257" cy="14055"/>
            </a:xfrm>
            <a:custGeom>
              <a:avLst/>
              <a:gdLst/>
              <a:ahLst/>
              <a:cxnLst/>
              <a:rect l="l" t="t" r="r" b="b"/>
              <a:pathLst>
                <a:path w="917" h="904" extrusionOk="0">
                  <a:moveTo>
                    <a:pt x="502" y="0"/>
                  </a:moveTo>
                  <a:cubicBezTo>
                    <a:pt x="384" y="0"/>
                    <a:pt x="269" y="75"/>
                    <a:pt x="169" y="133"/>
                  </a:cubicBezTo>
                  <a:cubicBezTo>
                    <a:pt x="164" y="138"/>
                    <a:pt x="159" y="140"/>
                    <a:pt x="153" y="140"/>
                  </a:cubicBezTo>
                  <a:cubicBezTo>
                    <a:pt x="144" y="140"/>
                    <a:pt x="135" y="134"/>
                    <a:pt x="127" y="124"/>
                  </a:cubicBezTo>
                  <a:cubicBezTo>
                    <a:pt x="93" y="166"/>
                    <a:pt x="64" y="217"/>
                    <a:pt x="42" y="268"/>
                  </a:cubicBezTo>
                  <a:cubicBezTo>
                    <a:pt x="42" y="272"/>
                    <a:pt x="38" y="272"/>
                    <a:pt x="34" y="280"/>
                  </a:cubicBezTo>
                  <a:cubicBezTo>
                    <a:pt x="13" y="335"/>
                    <a:pt x="0" y="399"/>
                    <a:pt x="0" y="462"/>
                  </a:cubicBezTo>
                  <a:cubicBezTo>
                    <a:pt x="0" y="492"/>
                    <a:pt x="4" y="525"/>
                    <a:pt x="9" y="555"/>
                  </a:cubicBezTo>
                  <a:cubicBezTo>
                    <a:pt x="17" y="627"/>
                    <a:pt x="55" y="690"/>
                    <a:pt x="114" y="732"/>
                  </a:cubicBezTo>
                  <a:cubicBezTo>
                    <a:pt x="169" y="783"/>
                    <a:pt x="228" y="825"/>
                    <a:pt x="296" y="859"/>
                  </a:cubicBezTo>
                  <a:cubicBezTo>
                    <a:pt x="353" y="889"/>
                    <a:pt x="416" y="903"/>
                    <a:pt x="480" y="903"/>
                  </a:cubicBezTo>
                  <a:cubicBezTo>
                    <a:pt x="543" y="903"/>
                    <a:pt x="606" y="889"/>
                    <a:pt x="663" y="859"/>
                  </a:cubicBezTo>
                  <a:cubicBezTo>
                    <a:pt x="845" y="749"/>
                    <a:pt x="917" y="382"/>
                    <a:pt x="744" y="141"/>
                  </a:cubicBezTo>
                  <a:cubicBezTo>
                    <a:pt x="666" y="37"/>
                    <a:pt x="583" y="0"/>
                    <a:pt x="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66"/>
            <p:cNvSpPr/>
            <p:nvPr/>
          </p:nvSpPr>
          <p:spPr>
            <a:xfrm>
              <a:off x="6820245" y="3588182"/>
              <a:ext cx="7634" cy="8333"/>
            </a:xfrm>
            <a:custGeom>
              <a:avLst/>
              <a:gdLst/>
              <a:ahLst/>
              <a:cxnLst/>
              <a:rect l="l" t="t" r="r" b="b"/>
              <a:pathLst>
                <a:path w="491" h="536" extrusionOk="0">
                  <a:moveTo>
                    <a:pt x="229" y="0"/>
                  </a:moveTo>
                  <a:cubicBezTo>
                    <a:pt x="175" y="0"/>
                    <a:pt x="120" y="22"/>
                    <a:pt x="81" y="62"/>
                  </a:cubicBezTo>
                  <a:cubicBezTo>
                    <a:pt x="60" y="91"/>
                    <a:pt x="30" y="121"/>
                    <a:pt x="5" y="150"/>
                  </a:cubicBezTo>
                  <a:cubicBezTo>
                    <a:pt x="1" y="265"/>
                    <a:pt x="43" y="379"/>
                    <a:pt x="119" y="467"/>
                  </a:cubicBezTo>
                  <a:cubicBezTo>
                    <a:pt x="163" y="515"/>
                    <a:pt x="212" y="535"/>
                    <a:pt x="259" y="535"/>
                  </a:cubicBezTo>
                  <a:cubicBezTo>
                    <a:pt x="333" y="535"/>
                    <a:pt x="403" y="485"/>
                    <a:pt x="444" y="412"/>
                  </a:cubicBezTo>
                  <a:cubicBezTo>
                    <a:pt x="487" y="341"/>
                    <a:pt x="491" y="252"/>
                    <a:pt x="461" y="176"/>
                  </a:cubicBezTo>
                  <a:cubicBezTo>
                    <a:pt x="449" y="138"/>
                    <a:pt x="427" y="104"/>
                    <a:pt x="398" y="74"/>
                  </a:cubicBezTo>
                  <a:cubicBezTo>
                    <a:pt x="368" y="45"/>
                    <a:pt x="335" y="24"/>
                    <a:pt x="292" y="11"/>
                  </a:cubicBezTo>
                  <a:cubicBezTo>
                    <a:pt x="272" y="4"/>
                    <a:pt x="250" y="0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66"/>
            <p:cNvSpPr/>
            <p:nvPr/>
          </p:nvSpPr>
          <p:spPr>
            <a:xfrm>
              <a:off x="6889866" y="3370952"/>
              <a:ext cx="11241" cy="18657"/>
            </a:xfrm>
            <a:custGeom>
              <a:avLst/>
              <a:gdLst/>
              <a:ahLst/>
              <a:cxnLst/>
              <a:rect l="l" t="t" r="r" b="b"/>
              <a:pathLst>
                <a:path w="723" h="1200" extrusionOk="0">
                  <a:moveTo>
                    <a:pt x="276" y="0"/>
                  </a:moveTo>
                  <a:cubicBezTo>
                    <a:pt x="233" y="0"/>
                    <a:pt x="192" y="18"/>
                    <a:pt x="157" y="60"/>
                  </a:cubicBezTo>
                  <a:cubicBezTo>
                    <a:pt x="102" y="127"/>
                    <a:pt x="119" y="212"/>
                    <a:pt x="115" y="300"/>
                  </a:cubicBezTo>
                  <a:cubicBezTo>
                    <a:pt x="112" y="333"/>
                    <a:pt x="95" y="350"/>
                    <a:pt x="75" y="350"/>
                  </a:cubicBezTo>
                  <a:cubicBezTo>
                    <a:pt x="63" y="350"/>
                    <a:pt x="51" y="345"/>
                    <a:pt x="39" y="334"/>
                  </a:cubicBezTo>
                  <a:cubicBezTo>
                    <a:pt x="30" y="330"/>
                    <a:pt x="26" y="317"/>
                    <a:pt x="18" y="313"/>
                  </a:cubicBezTo>
                  <a:lnTo>
                    <a:pt x="18" y="313"/>
                  </a:lnTo>
                  <a:cubicBezTo>
                    <a:pt x="1" y="499"/>
                    <a:pt x="26" y="685"/>
                    <a:pt x="94" y="862"/>
                  </a:cubicBezTo>
                  <a:cubicBezTo>
                    <a:pt x="167" y="1044"/>
                    <a:pt x="330" y="1199"/>
                    <a:pt x="466" y="1199"/>
                  </a:cubicBezTo>
                  <a:cubicBezTo>
                    <a:pt x="542" y="1199"/>
                    <a:pt x="609" y="1151"/>
                    <a:pt x="647" y="1031"/>
                  </a:cubicBezTo>
                  <a:cubicBezTo>
                    <a:pt x="723" y="786"/>
                    <a:pt x="655" y="351"/>
                    <a:pt x="482" y="123"/>
                  </a:cubicBezTo>
                  <a:cubicBezTo>
                    <a:pt x="422" y="49"/>
                    <a:pt x="346" y="0"/>
                    <a:pt x="2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66"/>
            <p:cNvSpPr/>
            <p:nvPr/>
          </p:nvSpPr>
          <p:spPr>
            <a:xfrm>
              <a:off x="6920402" y="3246821"/>
              <a:ext cx="23601" cy="26695"/>
            </a:xfrm>
            <a:custGeom>
              <a:avLst/>
              <a:gdLst/>
              <a:ahLst/>
              <a:cxnLst/>
              <a:rect l="l" t="t" r="r" b="b"/>
              <a:pathLst>
                <a:path w="1518" h="1717" extrusionOk="0">
                  <a:moveTo>
                    <a:pt x="415" y="0"/>
                  </a:moveTo>
                  <a:cubicBezTo>
                    <a:pt x="174" y="119"/>
                    <a:pt x="1" y="397"/>
                    <a:pt x="18" y="748"/>
                  </a:cubicBezTo>
                  <a:cubicBezTo>
                    <a:pt x="39" y="1236"/>
                    <a:pt x="452" y="1716"/>
                    <a:pt x="834" y="1716"/>
                  </a:cubicBezTo>
                  <a:cubicBezTo>
                    <a:pt x="842" y="1716"/>
                    <a:pt x="850" y="1716"/>
                    <a:pt x="858" y="1715"/>
                  </a:cubicBezTo>
                  <a:cubicBezTo>
                    <a:pt x="1243" y="1690"/>
                    <a:pt x="1517" y="1183"/>
                    <a:pt x="1340" y="680"/>
                  </a:cubicBezTo>
                  <a:cubicBezTo>
                    <a:pt x="1264" y="469"/>
                    <a:pt x="1125" y="288"/>
                    <a:pt x="943" y="157"/>
                  </a:cubicBezTo>
                  <a:cubicBezTo>
                    <a:pt x="766" y="34"/>
                    <a:pt x="605" y="64"/>
                    <a:pt x="428" y="5"/>
                  </a:cubicBezTo>
                  <a:cubicBezTo>
                    <a:pt x="423" y="5"/>
                    <a:pt x="419" y="0"/>
                    <a:pt x="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66"/>
            <p:cNvSpPr/>
            <p:nvPr/>
          </p:nvSpPr>
          <p:spPr>
            <a:xfrm>
              <a:off x="6921988" y="3092527"/>
              <a:ext cx="61879" cy="74612"/>
            </a:xfrm>
            <a:custGeom>
              <a:avLst/>
              <a:gdLst/>
              <a:ahLst/>
              <a:cxnLst/>
              <a:rect l="l" t="t" r="r" b="b"/>
              <a:pathLst>
                <a:path w="3980" h="4799" extrusionOk="0">
                  <a:moveTo>
                    <a:pt x="1658" y="0"/>
                  </a:moveTo>
                  <a:cubicBezTo>
                    <a:pt x="1636" y="0"/>
                    <a:pt x="1614" y="0"/>
                    <a:pt x="1593" y="1"/>
                  </a:cubicBezTo>
                  <a:cubicBezTo>
                    <a:pt x="1382" y="6"/>
                    <a:pt x="1175" y="60"/>
                    <a:pt x="989" y="158"/>
                  </a:cubicBezTo>
                  <a:cubicBezTo>
                    <a:pt x="786" y="263"/>
                    <a:pt x="613" y="415"/>
                    <a:pt x="478" y="601"/>
                  </a:cubicBezTo>
                  <a:cubicBezTo>
                    <a:pt x="397" y="707"/>
                    <a:pt x="330" y="821"/>
                    <a:pt x="275" y="939"/>
                  </a:cubicBezTo>
                  <a:cubicBezTo>
                    <a:pt x="275" y="956"/>
                    <a:pt x="271" y="973"/>
                    <a:pt x="266" y="990"/>
                  </a:cubicBezTo>
                  <a:cubicBezTo>
                    <a:pt x="258" y="1007"/>
                    <a:pt x="250" y="1019"/>
                    <a:pt x="237" y="1032"/>
                  </a:cubicBezTo>
                  <a:cubicBezTo>
                    <a:pt x="237" y="1036"/>
                    <a:pt x="237" y="1036"/>
                    <a:pt x="233" y="1036"/>
                  </a:cubicBezTo>
                  <a:cubicBezTo>
                    <a:pt x="182" y="1155"/>
                    <a:pt x="140" y="1277"/>
                    <a:pt x="106" y="1400"/>
                  </a:cubicBezTo>
                  <a:cubicBezTo>
                    <a:pt x="26" y="1708"/>
                    <a:pt x="0" y="2025"/>
                    <a:pt x="30" y="2337"/>
                  </a:cubicBezTo>
                  <a:cubicBezTo>
                    <a:pt x="59" y="2650"/>
                    <a:pt x="136" y="2958"/>
                    <a:pt x="262" y="3246"/>
                  </a:cubicBezTo>
                  <a:cubicBezTo>
                    <a:pt x="507" y="3816"/>
                    <a:pt x="930" y="4302"/>
                    <a:pt x="1462" y="4572"/>
                  </a:cubicBezTo>
                  <a:cubicBezTo>
                    <a:pt x="1665" y="4678"/>
                    <a:pt x="1880" y="4749"/>
                    <a:pt x="2104" y="4783"/>
                  </a:cubicBezTo>
                  <a:cubicBezTo>
                    <a:pt x="2178" y="4793"/>
                    <a:pt x="2251" y="4798"/>
                    <a:pt x="2325" y="4798"/>
                  </a:cubicBezTo>
                  <a:cubicBezTo>
                    <a:pt x="2382" y="4798"/>
                    <a:pt x="2440" y="4795"/>
                    <a:pt x="2497" y="4788"/>
                  </a:cubicBezTo>
                  <a:cubicBezTo>
                    <a:pt x="2619" y="4775"/>
                    <a:pt x="2742" y="4741"/>
                    <a:pt x="2856" y="4695"/>
                  </a:cubicBezTo>
                  <a:cubicBezTo>
                    <a:pt x="2970" y="4644"/>
                    <a:pt x="3076" y="4581"/>
                    <a:pt x="3173" y="4500"/>
                  </a:cubicBezTo>
                  <a:cubicBezTo>
                    <a:pt x="3515" y="4226"/>
                    <a:pt x="3752" y="3761"/>
                    <a:pt x="3828" y="3140"/>
                  </a:cubicBezTo>
                  <a:cubicBezTo>
                    <a:pt x="3980" y="1928"/>
                    <a:pt x="3502" y="969"/>
                    <a:pt x="2835" y="445"/>
                  </a:cubicBezTo>
                  <a:cubicBezTo>
                    <a:pt x="2653" y="297"/>
                    <a:pt x="2446" y="183"/>
                    <a:pt x="2227" y="103"/>
                  </a:cubicBezTo>
                  <a:cubicBezTo>
                    <a:pt x="2044" y="34"/>
                    <a:pt x="1851" y="0"/>
                    <a:pt x="16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66"/>
            <p:cNvSpPr/>
            <p:nvPr/>
          </p:nvSpPr>
          <p:spPr>
            <a:xfrm>
              <a:off x="6902087" y="3253770"/>
              <a:ext cx="9531" cy="10572"/>
            </a:xfrm>
            <a:custGeom>
              <a:avLst/>
              <a:gdLst/>
              <a:ahLst/>
              <a:cxnLst/>
              <a:rect l="l" t="t" r="r" b="b"/>
              <a:pathLst>
                <a:path w="613" h="680" extrusionOk="0">
                  <a:moveTo>
                    <a:pt x="244" y="1"/>
                  </a:moveTo>
                  <a:cubicBezTo>
                    <a:pt x="221" y="1"/>
                    <a:pt x="197" y="4"/>
                    <a:pt x="174" y="10"/>
                  </a:cubicBezTo>
                  <a:cubicBezTo>
                    <a:pt x="140" y="22"/>
                    <a:pt x="110" y="35"/>
                    <a:pt x="81" y="56"/>
                  </a:cubicBezTo>
                  <a:cubicBezTo>
                    <a:pt x="21" y="141"/>
                    <a:pt x="0" y="246"/>
                    <a:pt x="17" y="348"/>
                  </a:cubicBezTo>
                  <a:cubicBezTo>
                    <a:pt x="47" y="535"/>
                    <a:pt x="211" y="680"/>
                    <a:pt x="354" y="680"/>
                  </a:cubicBezTo>
                  <a:cubicBezTo>
                    <a:pt x="372" y="680"/>
                    <a:pt x="389" y="677"/>
                    <a:pt x="406" y="673"/>
                  </a:cubicBezTo>
                  <a:cubicBezTo>
                    <a:pt x="579" y="622"/>
                    <a:pt x="613" y="310"/>
                    <a:pt x="478" y="128"/>
                  </a:cubicBezTo>
                  <a:cubicBezTo>
                    <a:pt x="424" y="47"/>
                    <a:pt x="337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66"/>
            <p:cNvSpPr/>
            <p:nvPr/>
          </p:nvSpPr>
          <p:spPr>
            <a:xfrm>
              <a:off x="6896832" y="3218540"/>
              <a:ext cx="10261" cy="18128"/>
            </a:xfrm>
            <a:custGeom>
              <a:avLst/>
              <a:gdLst/>
              <a:ahLst/>
              <a:cxnLst/>
              <a:rect l="l" t="t" r="r" b="b"/>
              <a:pathLst>
                <a:path w="660" h="1166" extrusionOk="0">
                  <a:moveTo>
                    <a:pt x="341" y="0"/>
                  </a:moveTo>
                  <a:cubicBezTo>
                    <a:pt x="330" y="0"/>
                    <a:pt x="320" y="1"/>
                    <a:pt x="309" y="3"/>
                  </a:cubicBezTo>
                  <a:cubicBezTo>
                    <a:pt x="207" y="16"/>
                    <a:pt x="203" y="96"/>
                    <a:pt x="157" y="180"/>
                  </a:cubicBezTo>
                  <a:cubicBezTo>
                    <a:pt x="149" y="196"/>
                    <a:pt x="138" y="200"/>
                    <a:pt x="125" y="200"/>
                  </a:cubicBezTo>
                  <a:cubicBezTo>
                    <a:pt x="118" y="200"/>
                    <a:pt x="110" y="199"/>
                    <a:pt x="102" y="197"/>
                  </a:cubicBezTo>
                  <a:cubicBezTo>
                    <a:pt x="26" y="366"/>
                    <a:pt x="0" y="556"/>
                    <a:pt x="26" y="738"/>
                  </a:cubicBezTo>
                  <a:cubicBezTo>
                    <a:pt x="64" y="939"/>
                    <a:pt x="224" y="1166"/>
                    <a:pt x="379" y="1166"/>
                  </a:cubicBezTo>
                  <a:cubicBezTo>
                    <a:pt x="413" y="1166"/>
                    <a:pt x="446" y="1155"/>
                    <a:pt x="478" y="1131"/>
                  </a:cubicBezTo>
                  <a:cubicBezTo>
                    <a:pt x="642" y="996"/>
                    <a:pt x="659" y="560"/>
                    <a:pt x="604" y="311"/>
                  </a:cubicBezTo>
                  <a:cubicBezTo>
                    <a:pt x="565" y="147"/>
                    <a:pt x="475" y="0"/>
                    <a:pt x="3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66"/>
            <p:cNvSpPr/>
            <p:nvPr/>
          </p:nvSpPr>
          <p:spPr>
            <a:xfrm>
              <a:off x="6903066" y="3191518"/>
              <a:ext cx="12827" cy="11832"/>
            </a:xfrm>
            <a:custGeom>
              <a:avLst/>
              <a:gdLst/>
              <a:ahLst/>
              <a:cxnLst/>
              <a:rect l="l" t="t" r="r" b="b"/>
              <a:pathLst>
                <a:path w="825" h="761" extrusionOk="0">
                  <a:moveTo>
                    <a:pt x="584" y="0"/>
                  </a:moveTo>
                  <a:cubicBezTo>
                    <a:pt x="427" y="22"/>
                    <a:pt x="241" y="60"/>
                    <a:pt x="136" y="195"/>
                  </a:cubicBezTo>
                  <a:cubicBezTo>
                    <a:pt x="1" y="360"/>
                    <a:pt x="13" y="697"/>
                    <a:pt x="280" y="752"/>
                  </a:cubicBezTo>
                  <a:cubicBezTo>
                    <a:pt x="308" y="758"/>
                    <a:pt x="339" y="761"/>
                    <a:pt x="370" y="761"/>
                  </a:cubicBezTo>
                  <a:cubicBezTo>
                    <a:pt x="528" y="761"/>
                    <a:pt x="707" y="689"/>
                    <a:pt x="774" y="541"/>
                  </a:cubicBezTo>
                  <a:cubicBezTo>
                    <a:pt x="824" y="414"/>
                    <a:pt x="799" y="271"/>
                    <a:pt x="715" y="165"/>
                  </a:cubicBezTo>
                  <a:cubicBezTo>
                    <a:pt x="668" y="110"/>
                    <a:pt x="634" y="106"/>
                    <a:pt x="596" y="38"/>
                  </a:cubicBezTo>
                  <a:cubicBezTo>
                    <a:pt x="588" y="26"/>
                    <a:pt x="584" y="13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66"/>
            <p:cNvSpPr/>
            <p:nvPr/>
          </p:nvSpPr>
          <p:spPr>
            <a:xfrm>
              <a:off x="6944112" y="3056411"/>
              <a:ext cx="181424" cy="123774"/>
            </a:xfrm>
            <a:custGeom>
              <a:avLst/>
              <a:gdLst/>
              <a:ahLst/>
              <a:cxnLst/>
              <a:rect l="l" t="t" r="r" b="b"/>
              <a:pathLst>
                <a:path w="11669" h="7961" extrusionOk="0">
                  <a:moveTo>
                    <a:pt x="1853" y="1"/>
                  </a:moveTo>
                  <a:cubicBezTo>
                    <a:pt x="1760" y="1"/>
                    <a:pt x="1666" y="5"/>
                    <a:pt x="1572" y="14"/>
                  </a:cubicBezTo>
                  <a:cubicBezTo>
                    <a:pt x="1344" y="35"/>
                    <a:pt x="1125" y="85"/>
                    <a:pt x="913" y="166"/>
                  </a:cubicBezTo>
                  <a:cubicBezTo>
                    <a:pt x="575" y="297"/>
                    <a:pt x="271" y="504"/>
                    <a:pt x="22" y="770"/>
                  </a:cubicBezTo>
                  <a:cubicBezTo>
                    <a:pt x="20" y="773"/>
                    <a:pt x="17" y="775"/>
                    <a:pt x="13" y="775"/>
                  </a:cubicBezTo>
                  <a:cubicBezTo>
                    <a:pt x="9" y="775"/>
                    <a:pt x="3" y="772"/>
                    <a:pt x="1" y="770"/>
                  </a:cubicBezTo>
                  <a:lnTo>
                    <a:pt x="1" y="778"/>
                  </a:lnTo>
                  <a:cubicBezTo>
                    <a:pt x="5" y="778"/>
                    <a:pt x="18" y="782"/>
                    <a:pt x="22" y="787"/>
                  </a:cubicBezTo>
                  <a:cubicBezTo>
                    <a:pt x="280" y="918"/>
                    <a:pt x="537" y="1057"/>
                    <a:pt x="795" y="1201"/>
                  </a:cubicBezTo>
                  <a:cubicBezTo>
                    <a:pt x="1049" y="1344"/>
                    <a:pt x="1306" y="1488"/>
                    <a:pt x="1560" y="1636"/>
                  </a:cubicBezTo>
                  <a:cubicBezTo>
                    <a:pt x="1805" y="1767"/>
                    <a:pt x="2050" y="1906"/>
                    <a:pt x="2291" y="2045"/>
                  </a:cubicBezTo>
                  <a:cubicBezTo>
                    <a:pt x="3030" y="2481"/>
                    <a:pt x="3740" y="2962"/>
                    <a:pt x="4420" y="3478"/>
                  </a:cubicBezTo>
                  <a:cubicBezTo>
                    <a:pt x="5315" y="4111"/>
                    <a:pt x="6202" y="4796"/>
                    <a:pt x="7073" y="5514"/>
                  </a:cubicBezTo>
                  <a:cubicBezTo>
                    <a:pt x="7111" y="5543"/>
                    <a:pt x="7149" y="5573"/>
                    <a:pt x="7182" y="5602"/>
                  </a:cubicBezTo>
                  <a:cubicBezTo>
                    <a:pt x="8069" y="6342"/>
                    <a:pt x="8940" y="7119"/>
                    <a:pt x="9789" y="7934"/>
                  </a:cubicBezTo>
                  <a:cubicBezTo>
                    <a:pt x="9886" y="7947"/>
                    <a:pt x="9987" y="7960"/>
                    <a:pt x="10085" y="7960"/>
                  </a:cubicBezTo>
                  <a:cubicBezTo>
                    <a:pt x="10102" y="7960"/>
                    <a:pt x="10119" y="7960"/>
                    <a:pt x="10137" y="7960"/>
                  </a:cubicBezTo>
                  <a:cubicBezTo>
                    <a:pt x="10607" y="7960"/>
                    <a:pt x="11046" y="7794"/>
                    <a:pt x="11352" y="7432"/>
                  </a:cubicBezTo>
                  <a:cubicBezTo>
                    <a:pt x="11415" y="7356"/>
                    <a:pt x="11470" y="7271"/>
                    <a:pt x="11517" y="7182"/>
                  </a:cubicBezTo>
                  <a:cubicBezTo>
                    <a:pt x="11571" y="7081"/>
                    <a:pt x="11614" y="6980"/>
                    <a:pt x="11643" y="6878"/>
                  </a:cubicBezTo>
                  <a:cubicBezTo>
                    <a:pt x="11648" y="6861"/>
                    <a:pt x="11656" y="6844"/>
                    <a:pt x="11669" y="6832"/>
                  </a:cubicBezTo>
                  <a:cubicBezTo>
                    <a:pt x="11555" y="6705"/>
                    <a:pt x="11445" y="6578"/>
                    <a:pt x="11326" y="6452"/>
                  </a:cubicBezTo>
                  <a:cubicBezTo>
                    <a:pt x="10874" y="5966"/>
                    <a:pt x="10414" y="5493"/>
                    <a:pt x="9941" y="5036"/>
                  </a:cubicBezTo>
                  <a:cubicBezTo>
                    <a:pt x="8564" y="3693"/>
                    <a:pt x="7064" y="2485"/>
                    <a:pt x="5463" y="1420"/>
                  </a:cubicBezTo>
                  <a:cubicBezTo>
                    <a:pt x="5353" y="1348"/>
                    <a:pt x="5243" y="1277"/>
                    <a:pt x="5129" y="1205"/>
                  </a:cubicBezTo>
                  <a:cubicBezTo>
                    <a:pt x="4677" y="922"/>
                    <a:pt x="4204" y="668"/>
                    <a:pt x="3714" y="453"/>
                  </a:cubicBezTo>
                  <a:cubicBezTo>
                    <a:pt x="3478" y="347"/>
                    <a:pt x="3237" y="263"/>
                    <a:pt x="2988" y="187"/>
                  </a:cubicBezTo>
                  <a:cubicBezTo>
                    <a:pt x="2751" y="115"/>
                    <a:pt x="2510" y="60"/>
                    <a:pt x="2269" y="30"/>
                  </a:cubicBezTo>
                  <a:cubicBezTo>
                    <a:pt x="2131" y="10"/>
                    <a:pt x="1992" y="1"/>
                    <a:pt x="1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66"/>
            <p:cNvSpPr/>
            <p:nvPr/>
          </p:nvSpPr>
          <p:spPr>
            <a:xfrm>
              <a:off x="6900174" y="3076265"/>
              <a:ext cx="29711" cy="30489"/>
            </a:xfrm>
            <a:custGeom>
              <a:avLst/>
              <a:gdLst/>
              <a:ahLst/>
              <a:cxnLst/>
              <a:rect l="l" t="t" r="r" b="b"/>
              <a:pathLst>
                <a:path w="1911" h="1961" extrusionOk="0">
                  <a:moveTo>
                    <a:pt x="820" y="0"/>
                  </a:moveTo>
                  <a:cubicBezTo>
                    <a:pt x="696" y="0"/>
                    <a:pt x="578" y="35"/>
                    <a:pt x="474" y="105"/>
                  </a:cubicBezTo>
                  <a:cubicBezTo>
                    <a:pt x="385" y="164"/>
                    <a:pt x="313" y="245"/>
                    <a:pt x="263" y="338"/>
                  </a:cubicBezTo>
                  <a:cubicBezTo>
                    <a:pt x="1" y="845"/>
                    <a:pt x="195" y="1415"/>
                    <a:pt x="542" y="1727"/>
                  </a:cubicBezTo>
                  <a:cubicBezTo>
                    <a:pt x="618" y="1795"/>
                    <a:pt x="702" y="1854"/>
                    <a:pt x="791" y="1896"/>
                  </a:cubicBezTo>
                  <a:cubicBezTo>
                    <a:pt x="875" y="1934"/>
                    <a:pt x="968" y="1956"/>
                    <a:pt x="1065" y="1960"/>
                  </a:cubicBezTo>
                  <a:cubicBezTo>
                    <a:pt x="1077" y="1960"/>
                    <a:pt x="1088" y="1961"/>
                    <a:pt x="1100" y="1961"/>
                  </a:cubicBezTo>
                  <a:cubicBezTo>
                    <a:pt x="1235" y="1961"/>
                    <a:pt x="1366" y="1915"/>
                    <a:pt x="1475" y="1829"/>
                  </a:cubicBezTo>
                  <a:cubicBezTo>
                    <a:pt x="1492" y="1818"/>
                    <a:pt x="1513" y="1810"/>
                    <a:pt x="1532" y="1810"/>
                  </a:cubicBezTo>
                  <a:cubicBezTo>
                    <a:pt x="1542" y="1810"/>
                    <a:pt x="1551" y="1812"/>
                    <a:pt x="1560" y="1816"/>
                  </a:cubicBezTo>
                  <a:cubicBezTo>
                    <a:pt x="1602" y="1770"/>
                    <a:pt x="1640" y="1723"/>
                    <a:pt x="1678" y="1677"/>
                  </a:cubicBezTo>
                  <a:cubicBezTo>
                    <a:pt x="1716" y="1622"/>
                    <a:pt x="1750" y="1563"/>
                    <a:pt x="1775" y="1499"/>
                  </a:cubicBezTo>
                  <a:cubicBezTo>
                    <a:pt x="1800" y="1436"/>
                    <a:pt x="1817" y="1368"/>
                    <a:pt x="1830" y="1297"/>
                  </a:cubicBezTo>
                  <a:cubicBezTo>
                    <a:pt x="1855" y="1275"/>
                    <a:pt x="1885" y="1254"/>
                    <a:pt x="1910" y="1233"/>
                  </a:cubicBezTo>
                  <a:cubicBezTo>
                    <a:pt x="1906" y="1094"/>
                    <a:pt x="1881" y="950"/>
                    <a:pt x="1830" y="819"/>
                  </a:cubicBezTo>
                  <a:cubicBezTo>
                    <a:pt x="1779" y="692"/>
                    <a:pt x="1716" y="574"/>
                    <a:pt x="1631" y="464"/>
                  </a:cubicBezTo>
                  <a:cubicBezTo>
                    <a:pt x="1615" y="452"/>
                    <a:pt x="1602" y="435"/>
                    <a:pt x="1585" y="426"/>
                  </a:cubicBezTo>
                  <a:cubicBezTo>
                    <a:pt x="1585" y="422"/>
                    <a:pt x="1589" y="418"/>
                    <a:pt x="1593" y="418"/>
                  </a:cubicBezTo>
                  <a:cubicBezTo>
                    <a:pt x="1454" y="253"/>
                    <a:pt x="1277" y="122"/>
                    <a:pt x="1074" y="46"/>
                  </a:cubicBezTo>
                  <a:cubicBezTo>
                    <a:pt x="989" y="16"/>
                    <a:pt x="903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66"/>
            <p:cNvSpPr/>
            <p:nvPr/>
          </p:nvSpPr>
          <p:spPr>
            <a:xfrm>
              <a:off x="6973543" y="2900422"/>
              <a:ext cx="37905" cy="15687"/>
            </a:xfrm>
            <a:custGeom>
              <a:avLst/>
              <a:gdLst/>
              <a:ahLst/>
              <a:cxnLst/>
              <a:rect l="l" t="t" r="r" b="b"/>
              <a:pathLst>
                <a:path w="2438" h="1009" extrusionOk="0">
                  <a:moveTo>
                    <a:pt x="1650" y="0"/>
                  </a:moveTo>
                  <a:cubicBezTo>
                    <a:pt x="1097" y="0"/>
                    <a:pt x="568" y="230"/>
                    <a:pt x="191" y="643"/>
                  </a:cubicBezTo>
                  <a:cubicBezTo>
                    <a:pt x="119" y="715"/>
                    <a:pt x="55" y="795"/>
                    <a:pt x="0" y="884"/>
                  </a:cubicBezTo>
                  <a:cubicBezTo>
                    <a:pt x="107" y="967"/>
                    <a:pt x="211" y="1008"/>
                    <a:pt x="314" y="1008"/>
                  </a:cubicBezTo>
                  <a:cubicBezTo>
                    <a:pt x="357" y="1008"/>
                    <a:pt x="401" y="1000"/>
                    <a:pt x="444" y="985"/>
                  </a:cubicBezTo>
                  <a:cubicBezTo>
                    <a:pt x="588" y="968"/>
                    <a:pt x="735" y="913"/>
                    <a:pt x="875" y="880"/>
                  </a:cubicBezTo>
                  <a:cubicBezTo>
                    <a:pt x="1019" y="850"/>
                    <a:pt x="1162" y="812"/>
                    <a:pt x="1310" y="774"/>
                  </a:cubicBezTo>
                  <a:cubicBezTo>
                    <a:pt x="1424" y="749"/>
                    <a:pt x="2438" y="567"/>
                    <a:pt x="1965" y="77"/>
                  </a:cubicBezTo>
                  <a:cubicBezTo>
                    <a:pt x="1948" y="60"/>
                    <a:pt x="1944" y="43"/>
                    <a:pt x="1944" y="22"/>
                  </a:cubicBezTo>
                  <a:cubicBezTo>
                    <a:pt x="1845" y="8"/>
                    <a:pt x="1747" y="0"/>
                    <a:pt x="16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66"/>
            <p:cNvSpPr/>
            <p:nvPr/>
          </p:nvSpPr>
          <p:spPr>
            <a:xfrm>
              <a:off x="7189094" y="3297101"/>
              <a:ext cx="918142" cy="968360"/>
            </a:xfrm>
            <a:custGeom>
              <a:avLst/>
              <a:gdLst/>
              <a:ahLst/>
              <a:cxnLst/>
              <a:rect l="l" t="t" r="r" b="b"/>
              <a:pathLst>
                <a:path w="59054" h="62284" extrusionOk="0">
                  <a:moveTo>
                    <a:pt x="53271" y="0"/>
                  </a:moveTo>
                  <a:cubicBezTo>
                    <a:pt x="51883" y="0"/>
                    <a:pt x="50381" y="181"/>
                    <a:pt x="49003" y="285"/>
                  </a:cubicBezTo>
                  <a:cubicBezTo>
                    <a:pt x="44458" y="632"/>
                    <a:pt x="39765" y="1270"/>
                    <a:pt x="35279" y="3158"/>
                  </a:cubicBezTo>
                  <a:cubicBezTo>
                    <a:pt x="30788" y="5046"/>
                    <a:pt x="26788" y="8029"/>
                    <a:pt x="23028" y="10948"/>
                  </a:cubicBezTo>
                  <a:cubicBezTo>
                    <a:pt x="16066" y="16355"/>
                    <a:pt x="9713" y="22565"/>
                    <a:pt x="5801" y="29611"/>
                  </a:cubicBezTo>
                  <a:cubicBezTo>
                    <a:pt x="5799" y="29584"/>
                    <a:pt x="5792" y="29571"/>
                    <a:pt x="5779" y="29571"/>
                  </a:cubicBezTo>
                  <a:cubicBezTo>
                    <a:pt x="5387" y="29571"/>
                    <a:pt x="1" y="41976"/>
                    <a:pt x="1" y="41976"/>
                  </a:cubicBezTo>
                  <a:cubicBezTo>
                    <a:pt x="39" y="45233"/>
                    <a:pt x="588" y="48371"/>
                    <a:pt x="1348" y="51438"/>
                  </a:cubicBezTo>
                  <a:cubicBezTo>
                    <a:pt x="2172" y="54767"/>
                    <a:pt x="2958" y="58510"/>
                    <a:pt x="5864" y="60723"/>
                  </a:cubicBezTo>
                  <a:cubicBezTo>
                    <a:pt x="7222" y="61756"/>
                    <a:pt x="8874" y="62284"/>
                    <a:pt x="10678" y="62284"/>
                  </a:cubicBezTo>
                  <a:cubicBezTo>
                    <a:pt x="12159" y="62284"/>
                    <a:pt x="13743" y="61928"/>
                    <a:pt x="15352" y="61205"/>
                  </a:cubicBezTo>
                  <a:cubicBezTo>
                    <a:pt x="17376" y="60292"/>
                    <a:pt x="19526" y="60892"/>
                    <a:pt x="21444" y="59722"/>
                  </a:cubicBezTo>
                  <a:cubicBezTo>
                    <a:pt x="23970" y="58185"/>
                    <a:pt x="25119" y="55536"/>
                    <a:pt x="27294" y="53707"/>
                  </a:cubicBezTo>
                  <a:cubicBezTo>
                    <a:pt x="29267" y="52046"/>
                    <a:pt x="31772" y="50707"/>
                    <a:pt x="33002" y="48557"/>
                  </a:cubicBezTo>
                  <a:cubicBezTo>
                    <a:pt x="33627" y="47459"/>
                    <a:pt x="33893" y="46369"/>
                    <a:pt x="33961" y="45266"/>
                  </a:cubicBezTo>
                  <a:cubicBezTo>
                    <a:pt x="34028" y="44160"/>
                    <a:pt x="34125" y="43251"/>
                    <a:pt x="34738" y="42153"/>
                  </a:cubicBezTo>
                  <a:cubicBezTo>
                    <a:pt x="35055" y="41587"/>
                    <a:pt x="35452" y="41055"/>
                    <a:pt x="35718" y="40476"/>
                  </a:cubicBezTo>
                  <a:cubicBezTo>
                    <a:pt x="37239" y="37194"/>
                    <a:pt x="35887" y="33907"/>
                    <a:pt x="32913" y="32526"/>
                  </a:cubicBezTo>
                  <a:cubicBezTo>
                    <a:pt x="34472" y="32340"/>
                    <a:pt x="36030" y="32023"/>
                    <a:pt x="37551" y="31491"/>
                  </a:cubicBezTo>
                  <a:cubicBezTo>
                    <a:pt x="42029" y="29919"/>
                    <a:pt x="43465" y="26776"/>
                    <a:pt x="45996" y="23557"/>
                  </a:cubicBezTo>
                  <a:cubicBezTo>
                    <a:pt x="48919" y="19836"/>
                    <a:pt x="52949" y="16735"/>
                    <a:pt x="55412" y="12785"/>
                  </a:cubicBezTo>
                  <a:cubicBezTo>
                    <a:pt x="57364" y="9659"/>
                    <a:pt x="59053" y="5561"/>
                    <a:pt x="58111" y="2516"/>
                  </a:cubicBezTo>
                  <a:cubicBezTo>
                    <a:pt x="57476" y="475"/>
                    <a:pt x="55523" y="0"/>
                    <a:pt x="53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66"/>
            <p:cNvSpPr/>
            <p:nvPr/>
          </p:nvSpPr>
          <p:spPr>
            <a:xfrm>
              <a:off x="7259835" y="3823602"/>
              <a:ext cx="257669" cy="147235"/>
            </a:xfrm>
            <a:custGeom>
              <a:avLst/>
              <a:gdLst/>
              <a:ahLst/>
              <a:cxnLst/>
              <a:rect l="l" t="t" r="r" b="b"/>
              <a:pathLst>
                <a:path w="16573" h="9470" extrusionOk="0">
                  <a:moveTo>
                    <a:pt x="2810" y="1"/>
                  </a:moveTo>
                  <a:cubicBezTo>
                    <a:pt x="2413" y="132"/>
                    <a:pt x="2015" y="263"/>
                    <a:pt x="1631" y="394"/>
                  </a:cubicBezTo>
                  <a:cubicBezTo>
                    <a:pt x="1095" y="575"/>
                    <a:pt x="545" y="778"/>
                    <a:pt x="0" y="985"/>
                  </a:cubicBezTo>
                  <a:cubicBezTo>
                    <a:pt x="31" y="974"/>
                    <a:pt x="64" y="968"/>
                    <a:pt x="97" y="968"/>
                  </a:cubicBezTo>
                  <a:cubicBezTo>
                    <a:pt x="113" y="968"/>
                    <a:pt x="129" y="970"/>
                    <a:pt x="144" y="972"/>
                  </a:cubicBezTo>
                  <a:cubicBezTo>
                    <a:pt x="423" y="1010"/>
                    <a:pt x="888" y="1319"/>
                    <a:pt x="1395" y="1720"/>
                  </a:cubicBezTo>
                  <a:cubicBezTo>
                    <a:pt x="1597" y="1881"/>
                    <a:pt x="1808" y="2058"/>
                    <a:pt x="2015" y="2235"/>
                  </a:cubicBezTo>
                  <a:cubicBezTo>
                    <a:pt x="2121" y="2328"/>
                    <a:pt x="2222" y="2417"/>
                    <a:pt x="2324" y="2510"/>
                  </a:cubicBezTo>
                  <a:cubicBezTo>
                    <a:pt x="2941" y="3055"/>
                    <a:pt x="3494" y="3592"/>
                    <a:pt x="3760" y="3824"/>
                  </a:cubicBezTo>
                  <a:cubicBezTo>
                    <a:pt x="3802" y="3862"/>
                    <a:pt x="3840" y="3891"/>
                    <a:pt x="3866" y="3913"/>
                  </a:cubicBezTo>
                  <a:cubicBezTo>
                    <a:pt x="4491" y="4398"/>
                    <a:pt x="5104" y="4905"/>
                    <a:pt x="5720" y="5404"/>
                  </a:cubicBezTo>
                  <a:cubicBezTo>
                    <a:pt x="6130" y="5737"/>
                    <a:pt x="6544" y="6067"/>
                    <a:pt x="6966" y="6384"/>
                  </a:cubicBezTo>
                  <a:cubicBezTo>
                    <a:pt x="7178" y="6544"/>
                    <a:pt x="7393" y="6705"/>
                    <a:pt x="7609" y="6857"/>
                  </a:cubicBezTo>
                  <a:cubicBezTo>
                    <a:pt x="8044" y="7165"/>
                    <a:pt x="8496" y="7465"/>
                    <a:pt x="8965" y="7740"/>
                  </a:cubicBezTo>
                  <a:cubicBezTo>
                    <a:pt x="9184" y="7871"/>
                    <a:pt x="9493" y="8048"/>
                    <a:pt x="9856" y="8238"/>
                  </a:cubicBezTo>
                  <a:cubicBezTo>
                    <a:pt x="9978" y="8302"/>
                    <a:pt x="10105" y="8365"/>
                    <a:pt x="10236" y="8428"/>
                  </a:cubicBezTo>
                  <a:cubicBezTo>
                    <a:pt x="10502" y="8559"/>
                    <a:pt x="10790" y="8690"/>
                    <a:pt x="11085" y="8813"/>
                  </a:cubicBezTo>
                  <a:cubicBezTo>
                    <a:pt x="11237" y="8876"/>
                    <a:pt x="11389" y="8935"/>
                    <a:pt x="11546" y="8990"/>
                  </a:cubicBezTo>
                  <a:cubicBezTo>
                    <a:pt x="12167" y="9218"/>
                    <a:pt x="12826" y="9396"/>
                    <a:pt x="13455" y="9451"/>
                  </a:cubicBezTo>
                  <a:cubicBezTo>
                    <a:pt x="13596" y="9463"/>
                    <a:pt x="13735" y="9469"/>
                    <a:pt x="13873" y="9469"/>
                  </a:cubicBezTo>
                  <a:cubicBezTo>
                    <a:pt x="14353" y="9469"/>
                    <a:pt x="14807" y="9389"/>
                    <a:pt x="15208" y="9189"/>
                  </a:cubicBezTo>
                  <a:cubicBezTo>
                    <a:pt x="15339" y="9125"/>
                    <a:pt x="15462" y="9049"/>
                    <a:pt x="15576" y="8961"/>
                  </a:cubicBezTo>
                  <a:cubicBezTo>
                    <a:pt x="15719" y="8851"/>
                    <a:pt x="15842" y="8711"/>
                    <a:pt x="15926" y="8555"/>
                  </a:cubicBezTo>
                  <a:cubicBezTo>
                    <a:pt x="15981" y="8454"/>
                    <a:pt x="16028" y="8348"/>
                    <a:pt x="16066" y="8243"/>
                  </a:cubicBezTo>
                  <a:cubicBezTo>
                    <a:pt x="16100" y="8137"/>
                    <a:pt x="16129" y="8027"/>
                    <a:pt x="16150" y="7917"/>
                  </a:cubicBezTo>
                  <a:cubicBezTo>
                    <a:pt x="16163" y="7867"/>
                    <a:pt x="16176" y="7812"/>
                    <a:pt x="16184" y="7761"/>
                  </a:cubicBezTo>
                  <a:cubicBezTo>
                    <a:pt x="16277" y="7250"/>
                    <a:pt x="16345" y="6734"/>
                    <a:pt x="16383" y="6215"/>
                  </a:cubicBezTo>
                  <a:cubicBezTo>
                    <a:pt x="16509" y="4677"/>
                    <a:pt x="16450" y="3152"/>
                    <a:pt x="16573" y="1598"/>
                  </a:cubicBezTo>
                  <a:lnTo>
                    <a:pt x="16573" y="1598"/>
                  </a:lnTo>
                  <a:cubicBezTo>
                    <a:pt x="16184" y="1695"/>
                    <a:pt x="15795" y="1771"/>
                    <a:pt x="15403" y="1830"/>
                  </a:cubicBezTo>
                  <a:cubicBezTo>
                    <a:pt x="14680" y="1938"/>
                    <a:pt x="13948" y="1992"/>
                    <a:pt x="13217" y="1992"/>
                  </a:cubicBezTo>
                  <a:cubicBezTo>
                    <a:pt x="12803" y="1992"/>
                    <a:pt x="12389" y="1975"/>
                    <a:pt x="11977" y="1940"/>
                  </a:cubicBezTo>
                  <a:cubicBezTo>
                    <a:pt x="9962" y="1767"/>
                    <a:pt x="8094" y="1264"/>
                    <a:pt x="6219" y="816"/>
                  </a:cubicBezTo>
                  <a:cubicBezTo>
                    <a:pt x="5082" y="546"/>
                    <a:pt x="3946" y="275"/>
                    <a:pt x="2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66"/>
            <p:cNvSpPr/>
            <p:nvPr/>
          </p:nvSpPr>
          <p:spPr>
            <a:xfrm>
              <a:off x="7284726" y="3476706"/>
              <a:ext cx="472178" cy="298450"/>
            </a:xfrm>
            <a:custGeom>
              <a:avLst/>
              <a:gdLst/>
              <a:ahLst/>
              <a:cxnLst/>
              <a:rect l="l" t="t" r="r" b="b"/>
              <a:pathLst>
                <a:path w="30370" h="19196" extrusionOk="0">
                  <a:moveTo>
                    <a:pt x="29258" y="1"/>
                  </a:moveTo>
                  <a:cubicBezTo>
                    <a:pt x="28825" y="1"/>
                    <a:pt x="28346" y="80"/>
                    <a:pt x="28000" y="114"/>
                  </a:cubicBezTo>
                  <a:cubicBezTo>
                    <a:pt x="26952" y="219"/>
                    <a:pt x="25900" y="376"/>
                    <a:pt x="24844" y="545"/>
                  </a:cubicBezTo>
                  <a:cubicBezTo>
                    <a:pt x="23636" y="739"/>
                    <a:pt x="22415" y="971"/>
                    <a:pt x="21190" y="1242"/>
                  </a:cubicBezTo>
                  <a:cubicBezTo>
                    <a:pt x="20780" y="1335"/>
                    <a:pt x="20370" y="1427"/>
                    <a:pt x="19961" y="1525"/>
                  </a:cubicBezTo>
                  <a:cubicBezTo>
                    <a:pt x="19593" y="1837"/>
                    <a:pt x="19213" y="2146"/>
                    <a:pt x="18829" y="2446"/>
                  </a:cubicBezTo>
                  <a:cubicBezTo>
                    <a:pt x="18258" y="2885"/>
                    <a:pt x="17671" y="3312"/>
                    <a:pt x="17092" y="3742"/>
                  </a:cubicBezTo>
                  <a:cubicBezTo>
                    <a:pt x="16484" y="4190"/>
                    <a:pt x="15876" y="4642"/>
                    <a:pt x="15297" y="5098"/>
                  </a:cubicBezTo>
                  <a:cubicBezTo>
                    <a:pt x="14849" y="5453"/>
                    <a:pt x="14414" y="5817"/>
                    <a:pt x="13970" y="6171"/>
                  </a:cubicBezTo>
                  <a:cubicBezTo>
                    <a:pt x="12648" y="7244"/>
                    <a:pt x="11339" y="8330"/>
                    <a:pt x="10055" y="9437"/>
                  </a:cubicBezTo>
                  <a:cubicBezTo>
                    <a:pt x="6899" y="12166"/>
                    <a:pt x="3963" y="15000"/>
                    <a:pt x="1044" y="17886"/>
                  </a:cubicBezTo>
                  <a:cubicBezTo>
                    <a:pt x="786" y="18202"/>
                    <a:pt x="533" y="18515"/>
                    <a:pt x="279" y="18832"/>
                  </a:cubicBezTo>
                  <a:cubicBezTo>
                    <a:pt x="237" y="18883"/>
                    <a:pt x="178" y="18925"/>
                    <a:pt x="115" y="18946"/>
                  </a:cubicBezTo>
                  <a:lnTo>
                    <a:pt x="102" y="18976"/>
                  </a:lnTo>
                  <a:cubicBezTo>
                    <a:pt x="68" y="19047"/>
                    <a:pt x="34" y="19123"/>
                    <a:pt x="1" y="19195"/>
                  </a:cubicBezTo>
                  <a:cubicBezTo>
                    <a:pt x="723" y="18997"/>
                    <a:pt x="1441" y="18781"/>
                    <a:pt x="2155" y="18553"/>
                  </a:cubicBezTo>
                  <a:cubicBezTo>
                    <a:pt x="2514" y="18435"/>
                    <a:pt x="2869" y="18317"/>
                    <a:pt x="3219" y="18194"/>
                  </a:cubicBezTo>
                  <a:cubicBezTo>
                    <a:pt x="3925" y="17949"/>
                    <a:pt x="4630" y="17687"/>
                    <a:pt x="5327" y="17413"/>
                  </a:cubicBezTo>
                  <a:cubicBezTo>
                    <a:pt x="5678" y="17277"/>
                    <a:pt x="6024" y="17134"/>
                    <a:pt x="6371" y="16990"/>
                  </a:cubicBezTo>
                  <a:cubicBezTo>
                    <a:pt x="8107" y="16280"/>
                    <a:pt x="9822" y="15490"/>
                    <a:pt x="11520" y="14667"/>
                  </a:cubicBezTo>
                  <a:cubicBezTo>
                    <a:pt x="11858" y="14502"/>
                    <a:pt x="12200" y="14337"/>
                    <a:pt x="12538" y="14168"/>
                  </a:cubicBezTo>
                  <a:cubicBezTo>
                    <a:pt x="13214" y="13834"/>
                    <a:pt x="13890" y="13492"/>
                    <a:pt x="14566" y="13150"/>
                  </a:cubicBezTo>
                  <a:cubicBezTo>
                    <a:pt x="15242" y="12804"/>
                    <a:pt x="15914" y="12462"/>
                    <a:pt x="16590" y="12115"/>
                  </a:cubicBezTo>
                  <a:cubicBezTo>
                    <a:pt x="17299" y="11748"/>
                    <a:pt x="18009" y="11380"/>
                    <a:pt x="18710" y="11004"/>
                  </a:cubicBezTo>
                  <a:cubicBezTo>
                    <a:pt x="19766" y="10442"/>
                    <a:pt x="20810" y="9859"/>
                    <a:pt x="21819" y="9230"/>
                  </a:cubicBezTo>
                  <a:cubicBezTo>
                    <a:pt x="22829" y="8609"/>
                    <a:pt x="23805" y="7925"/>
                    <a:pt x="24734" y="7185"/>
                  </a:cubicBezTo>
                  <a:cubicBezTo>
                    <a:pt x="25313" y="6721"/>
                    <a:pt x="25862" y="6239"/>
                    <a:pt x="26390" y="5741"/>
                  </a:cubicBezTo>
                  <a:cubicBezTo>
                    <a:pt x="26918" y="5238"/>
                    <a:pt x="27421" y="4718"/>
                    <a:pt x="27894" y="4186"/>
                  </a:cubicBezTo>
                  <a:cubicBezTo>
                    <a:pt x="28443" y="3573"/>
                    <a:pt x="28975" y="2948"/>
                    <a:pt x="29436" y="2293"/>
                  </a:cubicBezTo>
                  <a:cubicBezTo>
                    <a:pt x="29660" y="1977"/>
                    <a:pt x="29871" y="1643"/>
                    <a:pt x="30057" y="1297"/>
                  </a:cubicBezTo>
                  <a:cubicBezTo>
                    <a:pt x="30201" y="1026"/>
                    <a:pt x="30369" y="785"/>
                    <a:pt x="30302" y="515"/>
                  </a:cubicBezTo>
                  <a:cubicBezTo>
                    <a:pt x="30198" y="107"/>
                    <a:pt x="29758" y="1"/>
                    <a:pt x="292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66"/>
            <p:cNvSpPr/>
            <p:nvPr/>
          </p:nvSpPr>
          <p:spPr>
            <a:xfrm>
              <a:off x="7395658" y="3641618"/>
              <a:ext cx="403084" cy="136616"/>
            </a:xfrm>
            <a:custGeom>
              <a:avLst/>
              <a:gdLst/>
              <a:ahLst/>
              <a:cxnLst/>
              <a:rect l="l" t="t" r="r" b="b"/>
              <a:pathLst>
                <a:path w="25926" h="8787" extrusionOk="0">
                  <a:moveTo>
                    <a:pt x="13666" y="0"/>
                  </a:moveTo>
                  <a:cubicBezTo>
                    <a:pt x="12999" y="393"/>
                    <a:pt x="12327" y="782"/>
                    <a:pt x="11643" y="1153"/>
                  </a:cubicBezTo>
                  <a:cubicBezTo>
                    <a:pt x="10963" y="1529"/>
                    <a:pt x="10274" y="1897"/>
                    <a:pt x="9581" y="2260"/>
                  </a:cubicBezTo>
                  <a:cubicBezTo>
                    <a:pt x="9155" y="2518"/>
                    <a:pt x="8834" y="2712"/>
                    <a:pt x="8732" y="2763"/>
                  </a:cubicBezTo>
                  <a:cubicBezTo>
                    <a:pt x="7026" y="3684"/>
                    <a:pt x="5281" y="4533"/>
                    <a:pt x="3507" y="5310"/>
                  </a:cubicBezTo>
                  <a:cubicBezTo>
                    <a:pt x="3287" y="5407"/>
                    <a:pt x="3063" y="5500"/>
                    <a:pt x="2839" y="5597"/>
                  </a:cubicBezTo>
                  <a:cubicBezTo>
                    <a:pt x="1901" y="6037"/>
                    <a:pt x="951" y="6451"/>
                    <a:pt x="0" y="6852"/>
                  </a:cubicBezTo>
                  <a:cubicBezTo>
                    <a:pt x="892" y="7169"/>
                    <a:pt x="1834" y="7452"/>
                    <a:pt x="2818" y="7697"/>
                  </a:cubicBezTo>
                  <a:cubicBezTo>
                    <a:pt x="3798" y="7946"/>
                    <a:pt x="4825" y="8157"/>
                    <a:pt x="5881" y="8326"/>
                  </a:cubicBezTo>
                  <a:cubicBezTo>
                    <a:pt x="6671" y="8453"/>
                    <a:pt x="7482" y="8554"/>
                    <a:pt x="8301" y="8630"/>
                  </a:cubicBezTo>
                  <a:cubicBezTo>
                    <a:pt x="9125" y="8706"/>
                    <a:pt x="9957" y="8753"/>
                    <a:pt x="10798" y="8774"/>
                  </a:cubicBezTo>
                  <a:lnTo>
                    <a:pt x="10882" y="8778"/>
                  </a:lnTo>
                  <a:cubicBezTo>
                    <a:pt x="11139" y="8784"/>
                    <a:pt x="11397" y="8786"/>
                    <a:pt x="11656" y="8786"/>
                  </a:cubicBezTo>
                  <a:cubicBezTo>
                    <a:pt x="14429" y="8786"/>
                    <a:pt x="17298" y="8469"/>
                    <a:pt x="20142" y="7684"/>
                  </a:cubicBezTo>
                  <a:cubicBezTo>
                    <a:pt x="22111" y="7148"/>
                    <a:pt x="24008" y="6379"/>
                    <a:pt x="25790" y="5390"/>
                  </a:cubicBezTo>
                  <a:cubicBezTo>
                    <a:pt x="25786" y="5361"/>
                    <a:pt x="25786" y="5327"/>
                    <a:pt x="25790" y="5297"/>
                  </a:cubicBezTo>
                  <a:cubicBezTo>
                    <a:pt x="25925" y="4389"/>
                    <a:pt x="25727" y="3549"/>
                    <a:pt x="25021" y="2987"/>
                  </a:cubicBezTo>
                  <a:cubicBezTo>
                    <a:pt x="24907" y="2898"/>
                    <a:pt x="24776" y="2826"/>
                    <a:pt x="24654" y="2746"/>
                  </a:cubicBezTo>
                  <a:cubicBezTo>
                    <a:pt x="24621" y="2725"/>
                    <a:pt x="24498" y="2606"/>
                    <a:pt x="24457" y="2606"/>
                  </a:cubicBezTo>
                  <a:cubicBezTo>
                    <a:pt x="24457" y="2606"/>
                    <a:pt x="24456" y="2606"/>
                    <a:pt x="24455" y="2606"/>
                  </a:cubicBezTo>
                  <a:cubicBezTo>
                    <a:pt x="24048" y="2630"/>
                    <a:pt x="23640" y="2642"/>
                    <a:pt x="23232" y="2642"/>
                  </a:cubicBezTo>
                  <a:cubicBezTo>
                    <a:pt x="22392" y="2642"/>
                    <a:pt x="21553" y="2592"/>
                    <a:pt x="20717" y="2492"/>
                  </a:cubicBezTo>
                  <a:cubicBezTo>
                    <a:pt x="20235" y="2433"/>
                    <a:pt x="19762" y="2357"/>
                    <a:pt x="19293" y="2264"/>
                  </a:cubicBezTo>
                  <a:cubicBezTo>
                    <a:pt x="18824" y="2171"/>
                    <a:pt x="18368" y="2062"/>
                    <a:pt x="17920" y="1935"/>
                  </a:cubicBezTo>
                  <a:cubicBezTo>
                    <a:pt x="17261" y="1749"/>
                    <a:pt x="16611" y="1521"/>
                    <a:pt x="15981" y="1255"/>
                  </a:cubicBezTo>
                  <a:cubicBezTo>
                    <a:pt x="15774" y="1166"/>
                    <a:pt x="15571" y="1073"/>
                    <a:pt x="15369" y="976"/>
                  </a:cubicBezTo>
                  <a:cubicBezTo>
                    <a:pt x="14782" y="693"/>
                    <a:pt x="14211" y="368"/>
                    <a:pt x="13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66"/>
            <p:cNvSpPr/>
            <p:nvPr/>
          </p:nvSpPr>
          <p:spPr>
            <a:xfrm>
              <a:off x="7548023" y="3693112"/>
              <a:ext cx="137813" cy="51820"/>
            </a:xfrm>
            <a:custGeom>
              <a:avLst/>
              <a:gdLst/>
              <a:ahLst/>
              <a:cxnLst/>
              <a:rect l="l" t="t" r="r" b="b"/>
              <a:pathLst>
                <a:path w="8864" h="3333" extrusionOk="0">
                  <a:moveTo>
                    <a:pt x="5712" y="0"/>
                  </a:moveTo>
                  <a:cubicBezTo>
                    <a:pt x="4582" y="0"/>
                    <a:pt x="3344" y="238"/>
                    <a:pt x="2265" y="452"/>
                  </a:cubicBezTo>
                  <a:cubicBezTo>
                    <a:pt x="1450" y="612"/>
                    <a:pt x="470" y="967"/>
                    <a:pt x="191" y="1656"/>
                  </a:cubicBezTo>
                  <a:cubicBezTo>
                    <a:pt x="1" y="2112"/>
                    <a:pt x="229" y="2556"/>
                    <a:pt x="618" y="2796"/>
                  </a:cubicBezTo>
                  <a:cubicBezTo>
                    <a:pt x="1002" y="3042"/>
                    <a:pt x="1518" y="3118"/>
                    <a:pt x="2029" y="3177"/>
                  </a:cubicBezTo>
                  <a:cubicBezTo>
                    <a:pt x="2740" y="3262"/>
                    <a:pt x="3516" y="3333"/>
                    <a:pt x="4310" y="3333"/>
                  </a:cubicBezTo>
                  <a:cubicBezTo>
                    <a:pt x="5242" y="3333"/>
                    <a:pt x="6200" y="3236"/>
                    <a:pt x="7111" y="2953"/>
                  </a:cubicBezTo>
                  <a:cubicBezTo>
                    <a:pt x="8200" y="2611"/>
                    <a:pt x="8864" y="1922"/>
                    <a:pt x="8437" y="1090"/>
                  </a:cubicBezTo>
                  <a:cubicBezTo>
                    <a:pt x="8251" y="739"/>
                    <a:pt x="7947" y="465"/>
                    <a:pt x="7580" y="317"/>
                  </a:cubicBezTo>
                  <a:cubicBezTo>
                    <a:pt x="7035" y="87"/>
                    <a:pt x="6393" y="0"/>
                    <a:pt x="5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66"/>
            <p:cNvSpPr/>
            <p:nvPr/>
          </p:nvSpPr>
          <p:spPr>
            <a:xfrm>
              <a:off x="7324326" y="3502111"/>
              <a:ext cx="264105" cy="224770"/>
            </a:xfrm>
            <a:custGeom>
              <a:avLst/>
              <a:gdLst/>
              <a:ahLst/>
              <a:cxnLst/>
              <a:rect l="l" t="t" r="r" b="b"/>
              <a:pathLst>
                <a:path w="16987" h="14457" extrusionOk="0">
                  <a:moveTo>
                    <a:pt x="16987" y="0"/>
                  </a:moveTo>
                  <a:cubicBezTo>
                    <a:pt x="16493" y="123"/>
                    <a:pt x="15998" y="250"/>
                    <a:pt x="15500" y="385"/>
                  </a:cubicBezTo>
                  <a:cubicBezTo>
                    <a:pt x="15006" y="516"/>
                    <a:pt x="14507" y="655"/>
                    <a:pt x="14009" y="803"/>
                  </a:cubicBezTo>
                  <a:cubicBezTo>
                    <a:pt x="13743" y="926"/>
                    <a:pt x="13485" y="1052"/>
                    <a:pt x="13227" y="1188"/>
                  </a:cubicBezTo>
                  <a:cubicBezTo>
                    <a:pt x="12573" y="1796"/>
                    <a:pt x="11918" y="2400"/>
                    <a:pt x="11259" y="3000"/>
                  </a:cubicBezTo>
                  <a:cubicBezTo>
                    <a:pt x="10929" y="3300"/>
                    <a:pt x="10600" y="3604"/>
                    <a:pt x="10270" y="3904"/>
                  </a:cubicBezTo>
                  <a:cubicBezTo>
                    <a:pt x="8619" y="5408"/>
                    <a:pt x="6975" y="6912"/>
                    <a:pt x="5425" y="8496"/>
                  </a:cubicBezTo>
                  <a:cubicBezTo>
                    <a:pt x="3528" y="10435"/>
                    <a:pt x="1729" y="12424"/>
                    <a:pt x="1" y="14456"/>
                  </a:cubicBezTo>
                  <a:cubicBezTo>
                    <a:pt x="2231" y="12234"/>
                    <a:pt x="4593" y="10080"/>
                    <a:pt x="6984" y="8001"/>
                  </a:cubicBezTo>
                  <a:cubicBezTo>
                    <a:pt x="8644" y="6557"/>
                    <a:pt x="10342" y="5146"/>
                    <a:pt x="12074" y="3769"/>
                  </a:cubicBezTo>
                  <a:cubicBezTo>
                    <a:pt x="13054" y="2987"/>
                    <a:pt x="14055" y="2146"/>
                    <a:pt x="15090" y="1352"/>
                  </a:cubicBezTo>
                  <a:cubicBezTo>
                    <a:pt x="15707" y="879"/>
                    <a:pt x="16341" y="419"/>
                    <a:pt x="16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66"/>
            <p:cNvSpPr/>
            <p:nvPr/>
          </p:nvSpPr>
          <p:spPr>
            <a:xfrm>
              <a:off x="7308700" y="3805738"/>
              <a:ext cx="282700" cy="45710"/>
            </a:xfrm>
            <a:custGeom>
              <a:avLst/>
              <a:gdLst/>
              <a:ahLst/>
              <a:cxnLst/>
              <a:rect l="l" t="t" r="r" b="b"/>
              <a:pathLst>
                <a:path w="18183" h="2940" extrusionOk="0">
                  <a:moveTo>
                    <a:pt x="15575" y="0"/>
                  </a:moveTo>
                  <a:cubicBezTo>
                    <a:pt x="15492" y="0"/>
                    <a:pt x="15409" y="0"/>
                    <a:pt x="15326" y="1"/>
                  </a:cubicBezTo>
                  <a:cubicBezTo>
                    <a:pt x="11140" y="9"/>
                    <a:pt x="6958" y="18"/>
                    <a:pt x="2776" y="26"/>
                  </a:cubicBezTo>
                  <a:cubicBezTo>
                    <a:pt x="2324" y="220"/>
                    <a:pt x="1868" y="398"/>
                    <a:pt x="1403" y="563"/>
                  </a:cubicBezTo>
                  <a:cubicBezTo>
                    <a:pt x="938" y="732"/>
                    <a:pt x="469" y="888"/>
                    <a:pt x="0" y="1040"/>
                  </a:cubicBezTo>
                  <a:cubicBezTo>
                    <a:pt x="621" y="1205"/>
                    <a:pt x="1247" y="1361"/>
                    <a:pt x="1876" y="1522"/>
                  </a:cubicBezTo>
                  <a:cubicBezTo>
                    <a:pt x="3131" y="1834"/>
                    <a:pt x="4394" y="2134"/>
                    <a:pt x="5670" y="2392"/>
                  </a:cubicBezTo>
                  <a:cubicBezTo>
                    <a:pt x="6312" y="2518"/>
                    <a:pt x="6954" y="2633"/>
                    <a:pt x="7604" y="2738"/>
                  </a:cubicBezTo>
                  <a:cubicBezTo>
                    <a:pt x="8426" y="2866"/>
                    <a:pt x="9293" y="2940"/>
                    <a:pt x="10176" y="2940"/>
                  </a:cubicBezTo>
                  <a:cubicBezTo>
                    <a:pt x="12981" y="2940"/>
                    <a:pt x="15953" y="2192"/>
                    <a:pt x="18182" y="30"/>
                  </a:cubicBezTo>
                  <a:cubicBezTo>
                    <a:pt x="17297" y="19"/>
                    <a:pt x="16429" y="0"/>
                    <a:pt x="155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66"/>
            <p:cNvSpPr/>
            <p:nvPr/>
          </p:nvSpPr>
          <p:spPr>
            <a:xfrm>
              <a:off x="7610944" y="3582243"/>
              <a:ext cx="184782" cy="97234"/>
            </a:xfrm>
            <a:custGeom>
              <a:avLst/>
              <a:gdLst/>
              <a:ahLst/>
              <a:cxnLst/>
              <a:rect l="l" t="t" r="r" b="b"/>
              <a:pathLst>
                <a:path w="11885" h="6254" extrusionOk="0">
                  <a:moveTo>
                    <a:pt x="5176" y="0"/>
                  </a:moveTo>
                  <a:cubicBezTo>
                    <a:pt x="4179" y="887"/>
                    <a:pt x="3123" y="1707"/>
                    <a:pt x="2012" y="2455"/>
                  </a:cubicBezTo>
                  <a:cubicBezTo>
                    <a:pt x="1640" y="2704"/>
                    <a:pt x="1264" y="2949"/>
                    <a:pt x="880" y="3185"/>
                  </a:cubicBezTo>
                  <a:cubicBezTo>
                    <a:pt x="592" y="3363"/>
                    <a:pt x="297" y="3536"/>
                    <a:pt x="1" y="3713"/>
                  </a:cubicBezTo>
                  <a:cubicBezTo>
                    <a:pt x="1446" y="4402"/>
                    <a:pt x="2768" y="5141"/>
                    <a:pt x="4411" y="5585"/>
                  </a:cubicBezTo>
                  <a:cubicBezTo>
                    <a:pt x="4838" y="5699"/>
                    <a:pt x="5269" y="5800"/>
                    <a:pt x="5712" y="5885"/>
                  </a:cubicBezTo>
                  <a:cubicBezTo>
                    <a:pt x="6992" y="6127"/>
                    <a:pt x="8295" y="6254"/>
                    <a:pt x="9602" y="6254"/>
                  </a:cubicBezTo>
                  <a:cubicBezTo>
                    <a:pt x="9684" y="6254"/>
                    <a:pt x="9766" y="6253"/>
                    <a:pt x="9848" y="6252"/>
                  </a:cubicBezTo>
                  <a:cubicBezTo>
                    <a:pt x="10101" y="6248"/>
                    <a:pt x="10368" y="6244"/>
                    <a:pt x="10634" y="6235"/>
                  </a:cubicBezTo>
                  <a:cubicBezTo>
                    <a:pt x="10659" y="6235"/>
                    <a:pt x="10710" y="6168"/>
                    <a:pt x="10765" y="6083"/>
                  </a:cubicBezTo>
                  <a:cubicBezTo>
                    <a:pt x="10853" y="5935"/>
                    <a:pt x="10959" y="5728"/>
                    <a:pt x="10976" y="5690"/>
                  </a:cubicBezTo>
                  <a:cubicBezTo>
                    <a:pt x="11094" y="5488"/>
                    <a:pt x="11212" y="5281"/>
                    <a:pt x="11331" y="5078"/>
                  </a:cubicBezTo>
                  <a:cubicBezTo>
                    <a:pt x="11517" y="4753"/>
                    <a:pt x="11681" y="4432"/>
                    <a:pt x="11783" y="4081"/>
                  </a:cubicBezTo>
                  <a:cubicBezTo>
                    <a:pt x="11850" y="3840"/>
                    <a:pt x="11884" y="3591"/>
                    <a:pt x="11880" y="3342"/>
                  </a:cubicBezTo>
                  <a:cubicBezTo>
                    <a:pt x="11871" y="3063"/>
                    <a:pt x="11821" y="2788"/>
                    <a:pt x="11728" y="2531"/>
                  </a:cubicBezTo>
                  <a:cubicBezTo>
                    <a:pt x="11681" y="2404"/>
                    <a:pt x="11631" y="2286"/>
                    <a:pt x="11567" y="2172"/>
                  </a:cubicBezTo>
                  <a:cubicBezTo>
                    <a:pt x="11436" y="1939"/>
                    <a:pt x="11280" y="1728"/>
                    <a:pt x="11094" y="1538"/>
                  </a:cubicBezTo>
                  <a:cubicBezTo>
                    <a:pt x="10798" y="1238"/>
                    <a:pt x="10469" y="976"/>
                    <a:pt x="10114" y="761"/>
                  </a:cubicBezTo>
                  <a:cubicBezTo>
                    <a:pt x="10106" y="756"/>
                    <a:pt x="10101" y="748"/>
                    <a:pt x="10093" y="744"/>
                  </a:cubicBezTo>
                  <a:cubicBezTo>
                    <a:pt x="10089" y="731"/>
                    <a:pt x="10080" y="723"/>
                    <a:pt x="10072" y="714"/>
                  </a:cubicBezTo>
                  <a:cubicBezTo>
                    <a:pt x="10063" y="701"/>
                    <a:pt x="10051" y="697"/>
                    <a:pt x="10046" y="685"/>
                  </a:cubicBezTo>
                  <a:lnTo>
                    <a:pt x="8737" y="503"/>
                  </a:lnTo>
                  <a:cubicBezTo>
                    <a:pt x="7858" y="385"/>
                    <a:pt x="6929" y="304"/>
                    <a:pt x="6046" y="165"/>
                  </a:cubicBezTo>
                  <a:cubicBezTo>
                    <a:pt x="5750" y="119"/>
                    <a:pt x="5459" y="64"/>
                    <a:pt x="5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66"/>
            <p:cNvSpPr/>
            <p:nvPr/>
          </p:nvSpPr>
          <p:spPr>
            <a:xfrm>
              <a:off x="7694434" y="3474980"/>
              <a:ext cx="106734" cy="114165"/>
            </a:xfrm>
            <a:custGeom>
              <a:avLst/>
              <a:gdLst/>
              <a:ahLst/>
              <a:cxnLst/>
              <a:rect l="l" t="t" r="r" b="b"/>
              <a:pathLst>
                <a:path w="6865" h="7343" extrusionOk="0">
                  <a:moveTo>
                    <a:pt x="4524" y="1"/>
                  </a:moveTo>
                  <a:cubicBezTo>
                    <a:pt x="4524" y="2"/>
                    <a:pt x="4526" y="3"/>
                    <a:pt x="4527" y="4"/>
                  </a:cubicBezTo>
                  <a:lnTo>
                    <a:pt x="4527" y="4"/>
                  </a:lnTo>
                  <a:cubicBezTo>
                    <a:pt x="4526" y="3"/>
                    <a:pt x="4525" y="2"/>
                    <a:pt x="4524" y="1"/>
                  </a:cubicBezTo>
                  <a:close/>
                  <a:moveTo>
                    <a:pt x="4527" y="4"/>
                  </a:moveTo>
                  <a:cubicBezTo>
                    <a:pt x="4533" y="9"/>
                    <a:pt x="4541" y="15"/>
                    <a:pt x="4550" y="19"/>
                  </a:cubicBezTo>
                  <a:lnTo>
                    <a:pt x="4550" y="19"/>
                  </a:lnTo>
                  <a:cubicBezTo>
                    <a:pt x="4546" y="15"/>
                    <a:pt x="4541" y="10"/>
                    <a:pt x="4537" y="5"/>
                  </a:cubicBezTo>
                  <a:cubicBezTo>
                    <a:pt x="4537" y="5"/>
                    <a:pt x="4531" y="5"/>
                    <a:pt x="4527" y="4"/>
                  </a:cubicBezTo>
                  <a:close/>
                  <a:moveTo>
                    <a:pt x="4550" y="19"/>
                  </a:moveTo>
                  <a:cubicBezTo>
                    <a:pt x="4976" y="510"/>
                    <a:pt x="4517" y="1278"/>
                    <a:pt x="4165" y="1860"/>
                  </a:cubicBezTo>
                  <a:cubicBezTo>
                    <a:pt x="3726" y="2582"/>
                    <a:pt x="3173" y="3270"/>
                    <a:pt x="2623" y="3951"/>
                  </a:cubicBezTo>
                  <a:cubicBezTo>
                    <a:pt x="2218" y="4449"/>
                    <a:pt x="1795" y="4939"/>
                    <a:pt x="1343" y="5412"/>
                  </a:cubicBezTo>
                  <a:cubicBezTo>
                    <a:pt x="1120" y="5649"/>
                    <a:pt x="891" y="5881"/>
                    <a:pt x="655" y="6113"/>
                  </a:cubicBezTo>
                  <a:cubicBezTo>
                    <a:pt x="579" y="6185"/>
                    <a:pt x="88" y="6726"/>
                    <a:pt x="1" y="6726"/>
                  </a:cubicBezTo>
                  <a:cubicBezTo>
                    <a:pt x="1" y="6726"/>
                    <a:pt x="0" y="6726"/>
                    <a:pt x="0" y="6726"/>
                  </a:cubicBezTo>
                  <a:lnTo>
                    <a:pt x="0" y="6726"/>
                  </a:lnTo>
                  <a:cubicBezTo>
                    <a:pt x="1614" y="6806"/>
                    <a:pt x="3194" y="7119"/>
                    <a:pt x="4748" y="7343"/>
                  </a:cubicBezTo>
                  <a:cubicBezTo>
                    <a:pt x="5031" y="6975"/>
                    <a:pt x="5310" y="6629"/>
                    <a:pt x="5564" y="6287"/>
                  </a:cubicBezTo>
                  <a:cubicBezTo>
                    <a:pt x="5690" y="6113"/>
                    <a:pt x="5813" y="5945"/>
                    <a:pt x="5927" y="5771"/>
                  </a:cubicBezTo>
                  <a:cubicBezTo>
                    <a:pt x="6210" y="5366"/>
                    <a:pt x="6442" y="4931"/>
                    <a:pt x="6620" y="4470"/>
                  </a:cubicBezTo>
                  <a:cubicBezTo>
                    <a:pt x="6789" y="4010"/>
                    <a:pt x="6865" y="3524"/>
                    <a:pt x="6844" y="3034"/>
                  </a:cubicBezTo>
                  <a:cubicBezTo>
                    <a:pt x="6822" y="2413"/>
                    <a:pt x="6615" y="1809"/>
                    <a:pt x="6248" y="1306"/>
                  </a:cubicBezTo>
                  <a:cubicBezTo>
                    <a:pt x="5982" y="934"/>
                    <a:pt x="5699" y="580"/>
                    <a:pt x="5314" y="292"/>
                  </a:cubicBezTo>
                  <a:cubicBezTo>
                    <a:pt x="5188" y="191"/>
                    <a:pt x="5044" y="119"/>
                    <a:pt x="4883" y="85"/>
                  </a:cubicBezTo>
                  <a:cubicBezTo>
                    <a:pt x="4809" y="67"/>
                    <a:pt x="4629" y="61"/>
                    <a:pt x="4550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66"/>
            <p:cNvSpPr/>
            <p:nvPr/>
          </p:nvSpPr>
          <p:spPr>
            <a:xfrm>
              <a:off x="7257409" y="3861305"/>
              <a:ext cx="166312" cy="349321"/>
            </a:xfrm>
            <a:custGeom>
              <a:avLst/>
              <a:gdLst/>
              <a:ahLst/>
              <a:cxnLst/>
              <a:rect l="l" t="t" r="r" b="b"/>
              <a:pathLst>
                <a:path w="10697" h="22468" extrusionOk="0">
                  <a:moveTo>
                    <a:pt x="0" y="1"/>
                  </a:moveTo>
                  <a:lnTo>
                    <a:pt x="0" y="1"/>
                  </a:lnTo>
                  <a:cubicBezTo>
                    <a:pt x="279" y="676"/>
                    <a:pt x="545" y="1361"/>
                    <a:pt x="807" y="2045"/>
                  </a:cubicBezTo>
                  <a:cubicBezTo>
                    <a:pt x="2041" y="5319"/>
                    <a:pt x="3042" y="8699"/>
                    <a:pt x="3899" y="12108"/>
                  </a:cubicBezTo>
                  <a:cubicBezTo>
                    <a:pt x="4736" y="15445"/>
                    <a:pt x="5462" y="18841"/>
                    <a:pt x="5978" y="22293"/>
                  </a:cubicBezTo>
                  <a:cubicBezTo>
                    <a:pt x="6282" y="22348"/>
                    <a:pt x="6599" y="22398"/>
                    <a:pt x="6920" y="22428"/>
                  </a:cubicBezTo>
                  <a:cubicBezTo>
                    <a:pt x="7131" y="22449"/>
                    <a:pt x="7351" y="22462"/>
                    <a:pt x="7566" y="22466"/>
                  </a:cubicBezTo>
                  <a:cubicBezTo>
                    <a:pt x="7612" y="22467"/>
                    <a:pt x="7657" y="22468"/>
                    <a:pt x="7703" y="22468"/>
                  </a:cubicBezTo>
                  <a:cubicBezTo>
                    <a:pt x="8080" y="22468"/>
                    <a:pt x="8460" y="22422"/>
                    <a:pt x="8833" y="22335"/>
                  </a:cubicBezTo>
                  <a:cubicBezTo>
                    <a:pt x="9243" y="22238"/>
                    <a:pt x="9636" y="22060"/>
                    <a:pt x="9982" y="21811"/>
                  </a:cubicBezTo>
                  <a:cubicBezTo>
                    <a:pt x="10160" y="21676"/>
                    <a:pt x="10329" y="21524"/>
                    <a:pt x="10477" y="21355"/>
                  </a:cubicBezTo>
                  <a:cubicBezTo>
                    <a:pt x="10553" y="21266"/>
                    <a:pt x="10629" y="21169"/>
                    <a:pt x="10696" y="21072"/>
                  </a:cubicBezTo>
                  <a:cubicBezTo>
                    <a:pt x="10561" y="19576"/>
                    <a:pt x="10409" y="18081"/>
                    <a:pt x="10198" y="16607"/>
                  </a:cubicBezTo>
                  <a:cubicBezTo>
                    <a:pt x="10126" y="16117"/>
                    <a:pt x="10050" y="15627"/>
                    <a:pt x="9961" y="15141"/>
                  </a:cubicBezTo>
                  <a:cubicBezTo>
                    <a:pt x="9780" y="15082"/>
                    <a:pt x="9602" y="15006"/>
                    <a:pt x="9429" y="14925"/>
                  </a:cubicBezTo>
                  <a:cubicBezTo>
                    <a:pt x="9099" y="14769"/>
                    <a:pt x="8791" y="14570"/>
                    <a:pt x="8512" y="14338"/>
                  </a:cubicBezTo>
                  <a:cubicBezTo>
                    <a:pt x="8246" y="14114"/>
                    <a:pt x="8014" y="13852"/>
                    <a:pt x="7819" y="13565"/>
                  </a:cubicBezTo>
                  <a:cubicBezTo>
                    <a:pt x="7722" y="13421"/>
                    <a:pt x="7638" y="13274"/>
                    <a:pt x="7566" y="13121"/>
                  </a:cubicBezTo>
                  <a:cubicBezTo>
                    <a:pt x="7414" y="12805"/>
                    <a:pt x="7304" y="12471"/>
                    <a:pt x="7245" y="12129"/>
                  </a:cubicBezTo>
                  <a:cubicBezTo>
                    <a:pt x="7220" y="11977"/>
                    <a:pt x="7211" y="11825"/>
                    <a:pt x="7211" y="11673"/>
                  </a:cubicBezTo>
                  <a:cubicBezTo>
                    <a:pt x="7207" y="11542"/>
                    <a:pt x="7207" y="11394"/>
                    <a:pt x="7215" y="11233"/>
                  </a:cubicBezTo>
                  <a:cubicBezTo>
                    <a:pt x="7224" y="11077"/>
                    <a:pt x="7237" y="10908"/>
                    <a:pt x="7258" y="10735"/>
                  </a:cubicBezTo>
                  <a:cubicBezTo>
                    <a:pt x="7270" y="10650"/>
                    <a:pt x="7283" y="10566"/>
                    <a:pt x="7296" y="10477"/>
                  </a:cubicBezTo>
                  <a:cubicBezTo>
                    <a:pt x="7325" y="10304"/>
                    <a:pt x="7363" y="10135"/>
                    <a:pt x="7410" y="9966"/>
                  </a:cubicBezTo>
                  <a:cubicBezTo>
                    <a:pt x="7469" y="9729"/>
                    <a:pt x="7566" y="9505"/>
                    <a:pt x="7689" y="9294"/>
                  </a:cubicBezTo>
                  <a:cubicBezTo>
                    <a:pt x="7794" y="9108"/>
                    <a:pt x="7946" y="8956"/>
                    <a:pt x="8132" y="8855"/>
                  </a:cubicBezTo>
                  <a:cubicBezTo>
                    <a:pt x="8026" y="8614"/>
                    <a:pt x="7917" y="8373"/>
                    <a:pt x="7798" y="8137"/>
                  </a:cubicBezTo>
                  <a:cubicBezTo>
                    <a:pt x="7545" y="7621"/>
                    <a:pt x="7270" y="7119"/>
                    <a:pt x="6970" y="6633"/>
                  </a:cubicBezTo>
                  <a:cubicBezTo>
                    <a:pt x="6675" y="6143"/>
                    <a:pt x="6358" y="5670"/>
                    <a:pt x="6020" y="5213"/>
                  </a:cubicBezTo>
                  <a:cubicBezTo>
                    <a:pt x="5847" y="5095"/>
                    <a:pt x="5665" y="4981"/>
                    <a:pt x="5496" y="4863"/>
                  </a:cubicBezTo>
                  <a:cubicBezTo>
                    <a:pt x="5407" y="4795"/>
                    <a:pt x="5319" y="4732"/>
                    <a:pt x="5230" y="4669"/>
                  </a:cubicBezTo>
                  <a:cubicBezTo>
                    <a:pt x="4816" y="4364"/>
                    <a:pt x="4410" y="4052"/>
                    <a:pt x="4013" y="3735"/>
                  </a:cubicBezTo>
                  <a:cubicBezTo>
                    <a:pt x="3777" y="3541"/>
                    <a:pt x="3540" y="3346"/>
                    <a:pt x="3308" y="3144"/>
                  </a:cubicBezTo>
                  <a:cubicBezTo>
                    <a:pt x="2843" y="2746"/>
                    <a:pt x="2391" y="2337"/>
                    <a:pt x="1948" y="1918"/>
                  </a:cubicBezTo>
                  <a:cubicBezTo>
                    <a:pt x="1686" y="1673"/>
                    <a:pt x="1428" y="1428"/>
                    <a:pt x="1175" y="1179"/>
                  </a:cubicBezTo>
                  <a:cubicBezTo>
                    <a:pt x="811" y="824"/>
                    <a:pt x="452" y="465"/>
                    <a:pt x="97" y="102"/>
                  </a:cubicBezTo>
                  <a:cubicBezTo>
                    <a:pt x="64" y="68"/>
                    <a:pt x="30" y="3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66"/>
            <p:cNvSpPr/>
            <p:nvPr/>
          </p:nvSpPr>
          <p:spPr>
            <a:xfrm>
              <a:off x="7200008" y="3846006"/>
              <a:ext cx="49721" cy="332483"/>
            </a:xfrm>
            <a:custGeom>
              <a:avLst/>
              <a:gdLst/>
              <a:ahLst/>
              <a:cxnLst/>
              <a:rect l="l" t="t" r="r" b="b"/>
              <a:pathLst>
                <a:path w="3198" h="21385" extrusionOk="0">
                  <a:moveTo>
                    <a:pt x="2725" y="0"/>
                  </a:moveTo>
                  <a:cubicBezTo>
                    <a:pt x="1795" y="1331"/>
                    <a:pt x="887" y="2674"/>
                    <a:pt x="118" y="4047"/>
                  </a:cubicBezTo>
                  <a:cubicBezTo>
                    <a:pt x="0" y="5695"/>
                    <a:pt x="17" y="7351"/>
                    <a:pt x="161" y="8998"/>
                  </a:cubicBezTo>
                  <a:cubicBezTo>
                    <a:pt x="232" y="9805"/>
                    <a:pt x="330" y="10612"/>
                    <a:pt x="452" y="11406"/>
                  </a:cubicBezTo>
                  <a:cubicBezTo>
                    <a:pt x="575" y="12205"/>
                    <a:pt x="722" y="12994"/>
                    <a:pt x="887" y="13780"/>
                  </a:cubicBezTo>
                  <a:cubicBezTo>
                    <a:pt x="1419" y="16289"/>
                    <a:pt x="1926" y="19031"/>
                    <a:pt x="3046" y="21384"/>
                  </a:cubicBezTo>
                  <a:cubicBezTo>
                    <a:pt x="2944" y="20852"/>
                    <a:pt x="2860" y="20311"/>
                    <a:pt x="2784" y="19770"/>
                  </a:cubicBezTo>
                  <a:cubicBezTo>
                    <a:pt x="2704" y="19234"/>
                    <a:pt x="2636" y="18693"/>
                    <a:pt x="2564" y="18161"/>
                  </a:cubicBezTo>
                  <a:cubicBezTo>
                    <a:pt x="2307" y="16159"/>
                    <a:pt x="2159" y="14148"/>
                    <a:pt x="2121" y="12128"/>
                  </a:cubicBezTo>
                  <a:cubicBezTo>
                    <a:pt x="2116" y="11651"/>
                    <a:pt x="2112" y="11174"/>
                    <a:pt x="2116" y="10696"/>
                  </a:cubicBezTo>
                  <a:cubicBezTo>
                    <a:pt x="2125" y="9737"/>
                    <a:pt x="2159" y="8774"/>
                    <a:pt x="2218" y="7807"/>
                  </a:cubicBezTo>
                  <a:cubicBezTo>
                    <a:pt x="2302" y="6350"/>
                    <a:pt x="2454" y="4888"/>
                    <a:pt x="2670" y="3422"/>
                  </a:cubicBezTo>
                  <a:cubicBezTo>
                    <a:pt x="2814" y="2446"/>
                    <a:pt x="2991" y="1466"/>
                    <a:pt x="3198" y="486"/>
                  </a:cubicBezTo>
                  <a:cubicBezTo>
                    <a:pt x="3037" y="321"/>
                    <a:pt x="2881" y="161"/>
                    <a:pt x="2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66"/>
            <p:cNvSpPr/>
            <p:nvPr/>
          </p:nvSpPr>
          <p:spPr>
            <a:xfrm>
              <a:off x="7236980" y="3855132"/>
              <a:ext cx="106874" cy="361899"/>
            </a:xfrm>
            <a:custGeom>
              <a:avLst/>
              <a:gdLst/>
              <a:ahLst/>
              <a:cxnLst/>
              <a:rect l="l" t="t" r="r" b="b"/>
              <a:pathLst>
                <a:path w="6874" h="23277" extrusionOk="0">
                  <a:moveTo>
                    <a:pt x="6146" y="21585"/>
                  </a:moveTo>
                  <a:cubicBezTo>
                    <a:pt x="6430" y="21585"/>
                    <a:pt x="6706" y="21740"/>
                    <a:pt x="6650" y="21997"/>
                  </a:cubicBezTo>
                  <a:cubicBezTo>
                    <a:pt x="6637" y="22039"/>
                    <a:pt x="6603" y="22069"/>
                    <a:pt x="6565" y="22077"/>
                  </a:cubicBezTo>
                  <a:cubicBezTo>
                    <a:pt x="6527" y="22216"/>
                    <a:pt x="6447" y="22339"/>
                    <a:pt x="6333" y="22432"/>
                  </a:cubicBezTo>
                  <a:cubicBezTo>
                    <a:pt x="6202" y="22541"/>
                    <a:pt x="6055" y="22590"/>
                    <a:pt x="5920" y="22590"/>
                  </a:cubicBezTo>
                  <a:cubicBezTo>
                    <a:pt x="5731" y="22590"/>
                    <a:pt x="5565" y="22496"/>
                    <a:pt x="5496" y="22343"/>
                  </a:cubicBezTo>
                  <a:cubicBezTo>
                    <a:pt x="5370" y="22069"/>
                    <a:pt x="5572" y="21688"/>
                    <a:pt x="5978" y="21604"/>
                  </a:cubicBezTo>
                  <a:cubicBezTo>
                    <a:pt x="6033" y="21591"/>
                    <a:pt x="6089" y="21585"/>
                    <a:pt x="6146" y="21585"/>
                  </a:cubicBezTo>
                  <a:close/>
                  <a:moveTo>
                    <a:pt x="917" y="0"/>
                  </a:moveTo>
                  <a:cubicBezTo>
                    <a:pt x="689" y="1471"/>
                    <a:pt x="495" y="2932"/>
                    <a:pt x="347" y="4390"/>
                  </a:cubicBezTo>
                  <a:cubicBezTo>
                    <a:pt x="245" y="5361"/>
                    <a:pt x="165" y="6333"/>
                    <a:pt x="106" y="7296"/>
                  </a:cubicBezTo>
                  <a:cubicBezTo>
                    <a:pt x="47" y="8263"/>
                    <a:pt x="13" y="9227"/>
                    <a:pt x="5" y="10185"/>
                  </a:cubicBezTo>
                  <a:cubicBezTo>
                    <a:pt x="0" y="10663"/>
                    <a:pt x="5" y="11140"/>
                    <a:pt x="13" y="11618"/>
                  </a:cubicBezTo>
                  <a:cubicBezTo>
                    <a:pt x="43" y="13041"/>
                    <a:pt x="123" y="14448"/>
                    <a:pt x="262" y="15842"/>
                  </a:cubicBezTo>
                  <a:cubicBezTo>
                    <a:pt x="309" y="16307"/>
                    <a:pt x="364" y="16771"/>
                    <a:pt x="423" y="17236"/>
                  </a:cubicBezTo>
                  <a:cubicBezTo>
                    <a:pt x="495" y="17810"/>
                    <a:pt x="596" y="18372"/>
                    <a:pt x="702" y="18938"/>
                  </a:cubicBezTo>
                  <a:cubicBezTo>
                    <a:pt x="849" y="19737"/>
                    <a:pt x="1018" y="20531"/>
                    <a:pt x="1171" y="21329"/>
                  </a:cubicBezTo>
                  <a:cubicBezTo>
                    <a:pt x="1289" y="21938"/>
                    <a:pt x="1682" y="22339"/>
                    <a:pt x="2218" y="22685"/>
                  </a:cubicBezTo>
                  <a:cubicBezTo>
                    <a:pt x="2670" y="22981"/>
                    <a:pt x="3190" y="23171"/>
                    <a:pt x="3726" y="23235"/>
                  </a:cubicBezTo>
                  <a:cubicBezTo>
                    <a:pt x="3959" y="23264"/>
                    <a:pt x="4195" y="23277"/>
                    <a:pt x="4428" y="23277"/>
                  </a:cubicBezTo>
                  <a:lnTo>
                    <a:pt x="4466" y="23277"/>
                  </a:lnTo>
                  <a:cubicBezTo>
                    <a:pt x="4698" y="23273"/>
                    <a:pt x="4934" y="23251"/>
                    <a:pt x="5167" y="23213"/>
                  </a:cubicBezTo>
                  <a:cubicBezTo>
                    <a:pt x="5382" y="23167"/>
                    <a:pt x="5598" y="23112"/>
                    <a:pt x="5809" y="23044"/>
                  </a:cubicBezTo>
                  <a:cubicBezTo>
                    <a:pt x="6033" y="22977"/>
                    <a:pt x="6257" y="22892"/>
                    <a:pt x="6472" y="22795"/>
                  </a:cubicBezTo>
                  <a:cubicBezTo>
                    <a:pt x="6540" y="22766"/>
                    <a:pt x="6603" y="22732"/>
                    <a:pt x="6658" y="22702"/>
                  </a:cubicBezTo>
                  <a:cubicBezTo>
                    <a:pt x="6671" y="22677"/>
                    <a:pt x="6688" y="22652"/>
                    <a:pt x="6713" y="22639"/>
                  </a:cubicBezTo>
                  <a:cubicBezTo>
                    <a:pt x="6738" y="22618"/>
                    <a:pt x="6768" y="22609"/>
                    <a:pt x="6797" y="22605"/>
                  </a:cubicBezTo>
                  <a:cubicBezTo>
                    <a:pt x="6810" y="22597"/>
                    <a:pt x="6823" y="22584"/>
                    <a:pt x="6835" y="22576"/>
                  </a:cubicBezTo>
                  <a:cubicBezTo>
                    <a:pt x="6848" y="22563"/>
                    <a:pt x="6861" y="22554"/>
                    <a:pt x="6873" y="22542"/>
                  </a:cubicBezTo>
                  <a:cubicBezTo>
                    <a:pt x="6806" y="22115"/>
                    <a:pt x="6730" y="21688"/>
                    <a:pt x="6658" y="21258"/>
                  </a:cubicBezTo>
                  <a:cubicBezTo>
                    <a:pt x="6155" y="18267"/>
                    <a:pt x="5577" y="15301"/>
                    <a:pt x="4833" y="12378"/>
                  </a:cubicBezTo>
                  <a:cubicBezTo>
                    <a:pt x="4305" y="10287"/>
                    <a:pt x="3697" y="8225"/>
                    <a:pt x="3046" y="6181"/>
                  </a:cubicBezTo>
                  <a:cubicBezTo>
                    <a:pt x="2400" y="4136"/>
                    <a:pt x="1707" y="2113"/>
                    <a:pt x="1002" y="85"/>
                  </a:cubicBezTo>
                  <a:cubicBezTo>
                    <a:pt x="972" y="60"/>
                    <a:pt x="951" y="30"/>
                    <a:pt x="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66"/>
            <p:cNvSpPr/>
            <p:nvPr/>
          </p:nvSpPr>
          <p:spPr>
            <a:xfrm>
              <a:off x="7388832" y="3964229"/>
              <a:ext cx="159735" cy="206206"/>
            </a:xfrm>
            <a:custGeom>
              <a:avLst/>
              <a:gdLst/>
              <a:ahLst/>
              <a:cxnLst/>
              <a:rect l="l" t="t" r="r" b="b"/>
              <a:pathLst>
                <a:path w="10274" h="13263" extrusionOk="0">
                  <a:moveTo>
                    <a:pt x="0" y="0"/>
                  </a:moveTo>
                  <a:lnTo>
                    <a:pt x="0" y="0"/>
                  </a:lnTo>
                  <a:cubicBezTo>
                    <a:pt x="76" y="186"/>
                    <a:pt x="165" y="368"/>
                    <a:pt x="254" y="549"/>
                  </a:cubicBezTo>
                  <a:cubicBezTo>
                    <a:pt x="342" y="731"/>
                    <a:pt x="431" y="908"/>
                    <a:pt x="511" y="1090"/>
                  </a:cubicBezTo>
                  <a:cubicBezTo>
                    <a:pt x="558" y="1200"/>
                    <a:pt x="613" y="1306"/>
                    <a:pt x="672" y="1411"/>
                  </a:cubicBezTo>
                  <a:cubicBezTo>
                    <a:pt x="735" y="1512"/>
                    <a:pt x="811" y="1605"/>
                    <a:pt x="908" y="1686"/>
                  </a:cubicBezTo>
                  <a:cubicBezTo>
                    <a:pt x="1162" y="1888"/>
                    <a:pt x="1546" y="1935"/>
                    <a:pt x="1880" y="2045"/>
                  </a:cubicBezTo>
                  <a:cubicBezTo>
                    <a:pt x="1981" y="2079"/>
                    <a:pt x="2079" y="2117"/>
                    <a:pt x="2176" y="2159"/>
                  </a:cubicBezTo>
                  <a:cubicBezTo>
                    <a:pt x="2357" y="2243"/>
                    <a:pt x="2526" y="2345"/>
                    <a:pt x="2683" y="2471"/>
                  </a:cubicBezTo>
                  <a:cubicBezTo>
                    <a:pt x="2830" y="2585"/>
                    <a:pt x="2966" y="2721"/>
                    <a:pt x="3084" y="2869"/>
                  </a:cubicBezTo>
                  <a:cubicBezTo>
                    <a:pt x="3202" y="3016"/>
                    <a:pt x="3304" y="3177"/>
                    <a:pt x="3392" y="3346"/>
                  </a:cubicBezTo>
                  <a:cubicBezTo>
                    <a:pt x="3481" y="3515"/>
                    <a:pt x="3561" y="3692"/>
                    <a:pt x="3625" y="3878"/>
                  </a:cubicBezTo>
                  <a:cubicBezTo>
                    <a:pt x="3849" y="4524"/>
                    <a:pt x="3937" y="5260"/>
                    <a:pt x="3975" y="5961"/>
                  </a:cubicBezTo>
                  <a:cubicBezTo>
                    <a:pt x="3979" y="6126"/>
                    <a:pt x="3984" y="6294"/>
                    <a:pt x="3975" y="6463"/>
                  </a:cubicBezTo>
                  <a:cubicBezTo>
                    <a:pt x="3975" y="6632"/>
                    <a:pt x="3954" y="6801"/>
                    <a:pt x="3916" y="6970"/>
                  </a:cubicBezTo>
                  <a:cubicBezTo>
                    <a:pt x="3887" y="7089"/>
                    <a:pt x="3849" y="7203"/>
                    <a:pt x="3798" y="7308"/>
                  </a:cubicBezTo>
                  <a:cubicBezTo>
                    <a:pt x="3743" y="7427"/>
                    <a:pt x="3675" y="7541"/>
                    <a:pt x="3595" y="7642"/>
                  </a:cubicBezTo>
                  <a:cubicBezTo>
                    <a:pt x="3511" y="7748"/>
                    <a:pt x="3413" y="7849"/>
                    <a:pt x="3308" y="7934"/>
                  </a:cubicBezTo>
                  <a:cubicBezTo>
                    <a:pt x="3253" y="7980"/>
                    <a:pt x="3198" y="8022"/>
                    <a:pt x="3139" y="8060"/>
                  </a:cubicBezTo>
                  <a:cubicBezTo>
                    <a:pt x="3025" y="8132"/>
                    <a:pt x="2902" y="8191"/>
                    <a:pt x="2771" y="8233"/>
                  </a:cubicBezTo>
                  <a:cubicBezTo>
                    <a:pt x="2704" y="8255"/>
                    <a:pt x="2640" y="8267"/>
                    <a:pt x="2573" y="8276"/>
                  </a:cubicBezTo>
                  <a:cubicBezTo>
                    <a:pt x="2902" y="9412"/>
                    <a:pt x="3164" y="10570"/>
                    <a:pt x="3354" y="11735"/>
                  </a:cubicBezTo>
                  <a:cubicBezTo>
                    <a:pt x="3422" y="12128"/>
                    <a:pt x="3477" y="12521"/>
                    <a:pt x="3527" y="12918"/>
                  </a:cubicBezTo>
                  <a:cubicBezTo>
                    <a:pt x="3591" y="12969"/>
                    <a:pt x="3650" y="13024"/>
                    <a:pt x="3705" y="13083"/>
                  </a:cubicBezTo>
                  <a:cubicBezTo>
                    <a:pt x="3696" y="13053"/>
                    <a:pt x="3688" y="13024"/>
                    <a:pt x="3688" y="12990"/>
                  </a:cubicBezTo>
                  <a:lnTo>
                    <a:pt x="3688" y="12990"/>
                  </a:lnTo>
                  <a:cubicBezTo>
                    <a:pt x="4162" y="13173"/>
                    <a:pt x="4709" y="13263"/>
                    <a:pt x="5281" y="13263"/>
                  </a:cubicBezTo>
                  <a:cubicBezTo>
                    <a:pt x="5632" y="13263"/>
                    <a:pt x="5991" y="13229"/>
                    <a:pt x="6349" y="13163"/>
                  </a:cubicBezTo>
                  <a:cubicBezTo>
                    <a:pt x="6535" y="13130"/>
                    <a:pt x="6721" y="13087"/>
                    <a:pt x="6907" y="13032"/>
                  </a:cubicBezTo>
                  <a:cubicBezTo>
                    <a:pt x="7279" y="12931"/>
                    <a:pt x="7638" y="12787"/>
                    <a:pt x="7980" y="12614"/>
                  </a:cubicBezTo>
                  <a:cubicBezTo>
                    <a:pt x="8157" y="12356"/>
                    <a:pt x="8335" y="12095"/>
                    <a:pt x="8512" y="11828"/>
                  </a:cubicBezTo>
                  <a:cubicBezTo>
                    <a:pt x="8690" y="11562"/>
                    <a:pt x="8871" y="11296"/>
                    <a:pt x="9057" y="11034"/>
                  </a:cubicBezTo>
                  <a:cubicBezTo>
                    <a:pt x="9420" y="10498"/>
                    <a:pt x="9818" y="9987"/>
                    <a:pt x="10240" y="9501"/>
                  </a:cubicBezTo>
                  <a:cubicBezTo>
                    <a:pt x="10274" y="9078"/>
                    <a:pt x="10244" y="8652"/>
                    <a:pt x="10160" y="8233"/>
                  </a:cubicBezTo>
                  <a:cubicBezTo>
                    <a:pt x="10079" y="7824"/>
                    <a:pt x="9965" y="7422"/>
                    <a:pt x="9813" y="7034"/>
                  </a:cubicBezTo>
                  <a:cubicBezTo>
                    <a:pt x="9328" y="5712"/>
                    <a:pt x="8669" y="4461"/>
                    <a:pt x="7853" y="3308"/>
                  </a:cubicBezTo>
                  <a:cubicBezTo>
                    <a:pt x="7642" y="3008"/>
                    <a:pt x="7418" y="2712"/>
                    <a:pt x="7182" y="2425"/>
                  </a:cubicBezTo>
                  <a:cubicBezTo>
                    <a:pt x="7097" y="2324"/>
                    <a:pt x="7000" y="2235"/>
                    <a:pt x="6924" y="2129"/>
                  </a:cubicBezTo>
                  <a:cubicBezTo>
                    <a:pt x="6780" y="1922"/>
                    <a:pt x="6624" y="1677"/>
                    <a:pt x="6311" y="1635"/>
                  </a:cubicBezTo>
                  <a:cubicBezTo>
                    <a:pt x="6219" y="1627"/>
                    <a:pt x="6126" y="1622"/>
                    <a:pt x="6034" y="1622"/>
                  </a:cubicBezTo>
                  <a:cubicBezTo>
                    <a:pt x="5984" y="1622"/>
                    <a:pt x="5934" y="1624"/>
                    <a:pt x="5885" y="1627"/>
                  </a:cubicBezTo>
                  <a:cubicBezTo>
                    <a:pt x="5407" y="1627"/>
                    <a:pt x="4968" y="1529"/>
                    <a:pt x="4529" y="1445"/>
                  </a:cubicBezTo>
                  <a:cubicBezTo>
                    <a:pt x="4106" y="1365"/>
                    <a:pt x="3667" y="1339"/>
                    <a:pt x="3261" y="1242"/>
                  </a:cubicBezTo>
                  <a:cubicBezTo>
                    <a:pt x="2556" y="1069"/>
                    <a:pt x="1901" y="815"/>
                    <a:pt x="1255" y="554"/>
                  </a:cubicBezTo>
                  <a:cubicBezTo>
                    <a:pt x="828" y="385"/>
                    <a:pt x="410" y="19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66"/>
            <p:cNvSpPr/>
            <p:nvPr/>
          </p:nvSpPr>
          <p:spPr>
            <a:xfrm>
              <a:off x="7522805" y="3805551"/>
              <a:ext cx="178672" cy="62936"/>
            </a:xfrm>
            <a:custGeom>
              <a:avLst/>
              <a:gdLst/>
              <a:ahLst/>
              <a:cxnLst/>
              <a:rect l="l" t="t" r="r" b="b"/>
              <a:pathLst>
                <a:path w="11492" h="4048" extrusionOk="0">
                  <a:moveTo>
                    <a:pt x="8990" y="0"/>
                  </a:moveTo>
                  <a:cubicBezTo>
                    <a:pt x="8243" y="38"/>
                    <a:pt x="7495" y="51"/>
                    <a:pt x="6751" y="55"/>
                  </a:cubicBezTo>
                  <a:cubicBezTo>
                    <a:pt x="6629" y="56"/>
                    <a:pt x="6506" y="57"/>
                    <a:pt x="6383" y="57"/>
                  </a:cubicBezTo>
                  <a:cubicBezTo>
                    <a:pt x="6136" y="57"/>
                    <a:pt x="5890" y="55"/>
                    <a:pt x="5645" y="55"/>
                  </a:cubicBezTo>
                  <a:cubicBezTo>
                    <a:pt x="5273" y="51"/>
                    <a:pt x="4905" y="47"/>
                    <a:pt x="4542" y="42"/>
                  </a:cubicBezTo>
                  <a:cubicBezTo>
                    <a:pt x="3625" y="1039"/>
                    <a:pt x="2485" y="1757"/>
                    <a:pt x="1255" y="2252"/>
                  </a:cubicBezTo>
                  <a:cubicBezTo>
                    <a:pt x="846" y="2416"/>
                    <a:pt x="427" y="2556"/>
                    <a:pt x="1" y="2674"/>
                  </a:cubicBezTo>
                  <a:cubicBezTo>
                    <a:pt x="14" y="2678"/>
                    <a:pt x="22" y="2683"/>
                    <a:pt x="35" y="2691"/>
                  </a:cubicBezTo>
                  <a:cubicBezTo>
                    <a:pt x="43" y="2699"/>
                    <a:pt x="47" y="2712"/>
                    <a:pt x="52" y="2725"/>
                  </a:cubicBezTo>
                  <a:cubicBezTo>
                    <a:pt x="73" y="2801"/>
                    <a:pt x="90" y="2881"/>
                    <a:pt x="102" y="2961"/>
                  </a:cubicBezTo>
                  <a:cubicBezTo>
                    <a:pt x="119" y="2961"/>
                    <a:pt x="132" y="2957"/>
                    <a:pt x="144" y="2957"/>
                  </a:cubicBezTo>
                  <a:cubicBezTo>
                    <a:pt x="2155" y="3135"/>
                    <a:pt x="4217" y="3270"/>
                    <a:pt x="6228" y="3502"/>
                  </a:cubicBezTo>
                  <a:cubicBezTo>
                    <a:pt x="7436" y="3641"/>
                    <a:pt x="8627" y="3815"/>
                    <a:pt x="9776" y="4047"/>
                  </a:cubicBezTo>
                  <a:lnTo>
                    <a:pt x="9869" y="4047"/>
                  </a:lnTo>
                  <a:cubicBezTo>
                    <a:pt x="10389" y="4017"/>
                    <a:pt x="10765" y="3874"/>
                    <a:pt x="11014" y="3663"/>
                  </a:cubicBezTo>
                  <a:cubicBezTo>
                    <a:pt x="11369" y="3371"/>
                    <a:pt x="11491" y="2953"/>
                    <a:pt x="11453" y="2543"/>
                  </a:cubicBezTo>
                  <a:cubicBezTo>
                    <a:pt x="11440" y="2425"/>
                    <a:pt x="11419" y="2311"/>
                    <a:pt x="11386" y="2197"/>
                  </a:cubicBezTo>
                  <a:cubicBezTo>
                    <a:pt x="11352" y="2083"/>
                    <a:pt x="11305" y="1973"/>
                    <a:pt x="11250" y="1871"/>
                  </a:cubicBezTo>
                  <a:cubicBezTo>
                    <a:pt x="10963" y="1318"/>
                    <a:pt x="10532" y="896"/>
                    <a:pt x="10013" y="549"/>
                  </a:cubicBezTo>
                  <a:cubicBezTo>
                    <a:pt x="9797" y="410"/>
                    <a:pt x="9577" y="283"/>
                    <a:pt x="9349" y="169"/>
                  </a:cubicBezTo>
                  <a:cubicBezTo>
                    <a:pt x="9231" y="114"/>
                    <a:pt x="9113" y="55"/>
                    <a:pt x="89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66"/>
            <p:cNvSpPr/>
            <p:nvPr/>
          </p:nvSpPr>
          <p:spPr>
            <a:xfrm>
              <a:off x="7519198" y="4115024"/>
              <a:ext cx="28592" cy="41916"/>
            </a:xfrm>
            <a:custGeom>
              <a:avLst/>
              <a:gdLst/>
              <a:ahLst/>
              <a:cxnLst/>
              <a:rect l="l" t="t" r="r" b="b"/>
              <a:pathLst>
                <a:path w="1839" h="2696" extrusionOk="0">
                  <a:moveTo>
                    <a:pt x="1838" y="0"/>
                  </a:moveTo>
                  <a:lnTo>
                    <a:pt x="1838" y="0"/>
                  </a:lnTo>
                  <a:cubicBezTo>
                    <a:pt x="1331" y="913"/>
                    <a:pt x="638" y="1821"/>
                    <a:pt x="0" y="2695"/>
                  </a:cubicBezTo>
                  <a:cubicBezTo>
                    <a:pt x="237" y="2552"/>
                    <a:pt x="457" y="2383"/>
                    <a:pt x="664" y="2197"/>
                  </a:cubicBezTo>
                  <a:cubicBezTo>
                    <a:pt x="765" y="2104"/>
                    <a:pt x="862" y="2007"/>
                    <a:pt x="951" y="1906"/>
                  </a:cubicBezTo>
                  <a:cubicBezTo>
                    <a:pt x="1044" y="1804"/>
                    <a:pt x="1128" y="1699"/>
                    <a:pt x="1209" y="1589"/>
                  </a:cubicBezTo>
                  <a:cubicBezTo>
                    <a:pt x="1297" y="1462"/>
                    <a:pt x="1378" y="1335"/>
                    <a:pt x="1449" y="1200"/>
                  </a:cubicBezTo>
                  <a:cubicBezTo>
                    <a:pt x="1652" y="824"/>
                    <a:pt x="1783" y="419"/>
                    <a:pt x="1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66"/>
            <p:cNvSpPr/>
            <p:nvPr/>
          </p:nvSpPr>
          <p:spPr>
            <a:xfrm>
              <a:off x="7499422" y="3965799"/>
              <a:ext cx="136305" cy="138793"/>
            </a:xfrm>
            <a:custGeom>
              <a:avLst/>
              <a:gdLst/>
              <a:ahLst/>
              <a:cxnLst/>
              <a:rect l="l" t="t" r="r" b="b"/>
              <a:pathLst>
                <a:path w="8767" h="8927" extrusionOk="0">
                  <a:moveTo>
                    <a:pt x="1209" y="1"/>
                  </a:moveTo>
                  <a:cubicBezTo>
                    <a:pt x="1171" y="123"/>
                    <a:pt x="1120" y="246"/>
                    <a:pt x="1061" y="360"/>
                  </a:cubicBezTo>
                  <a:cubicBezTo>
                    <a:pt x="1002" y="478"/>
                    <a:pt x="935" y="588"/>
                    <a:pt x="850" y="689"/>
                  </a:cubicBezTo>
                  <a:cubicBezTo>
                    <a:pt x="664" y="921"/>
                    <a:pt x="411" y="1002"/>
                    <a:pt x="174" y="1175"/>
                  </a:cubicBezTo>
                  <a:cubicBezTo>
                    <a:pt x="73" y="1251"/>
                    <a:pt x="1" y="1348"/>
                    <a:pt x="43" y="1441"/>
                  </a:cubicBezTo>
                  <a:cubicBezTo>
                    <a:pt x="64" y="1492"/>
                    <a:pt x="132" y="1542"/>
                    <a:pt x="170" y="1585"/>
                  </a:cubicBezTo>
                  <a:cubicBezTo>
                    <a:pt x="254" y="1673"/>
                    <a:pt x="335" y="1762"/>
                    <a:pt x="411" y="1855"/>
                  </a:cubicBezTo>
                  <a:cubicBezTo>
                    <a:pt x="571" y="2037"/>
                    <a:pt x="728" y="2223"/>
                    <a:pt x="880" y="2408"/>
                  </a:cubicBezTo>
                  <a:cubicBezTo>
                    <a:pt x="1180" y="2776"/>
                    <a:pt x="1463" y="3156"/>
                    <a:pt x="1733" y="3541"/>
                  </a:cubicBezTo>
                  <a:cubicBezTo>
                    <a:pt x="2257" y="4293"/>
                    <a:pt x="2726" y="5078"/>
                    <a:pt x="3131" y="5894"/>
                  </a:cubicBezTo>
                  <a:cubicBezTo>
                    <a:pt x="3545" y="6722"/>
                    <a:pt x="3892" y="7583"/>
                    <a:pt x="4170" y="8466"/>
                  </a:cubicBezTo>
                  <a:cubicBezTo>
                    <a:pt x="4217" y="8623"/>
                    <a:pt x="4272" y="8775"/>
                    <a:pt x="4335" y="8927"/>
                  </a:cubicBezTo>
                  <a:cubicBezTo>
                    <a:pt x="4796" y="8922"/>
                    <a:pt x="5235" y="8906"/>
                    <a:pt x="5683" y="8859"/>
                  </a:cubicBezTo>
                  <a:cubicBezTo>
                    <a:pt x="6076" y="8817"/>
                    <a:pt x="6464" y="8749"/>
                    <a:pt x="6849" y="8656"/>
                  </a:cubicBezTo>
                  <a:cubicBezTo>
                    <a:pt x="7022" y="8475"/>
                    <a:pt x="7182" y="8289"/>
                    <a:pt x="7330" y="8111"/>
                  </a:cubicBezTo>
                  <a:cubicBezTo>
                    <a:pt x="7626" y="7752"/>
                    <a:pt x="7884" y="7368"/>
                    <a:pt x="8099" y="6958"/>
                  </a:cubicBezTo>
                  <a:cubicBezTo>
                    <a:pt x="8302" y="6574"/>
                    <a:pt x="8462" y="6168"/>
                    <a:pt x="8576" y="5750"/>
                  </a:cubicBezTo>
                  <a:cubicBezTo>
                    <a:pt x="8733" y="5146"/>
                    <a:pt x="8767" y="4546"/>
                    <a:pt x="8652" y="3988"/>
                  </a:cubicBezTo>
                  <a:cubicBezTo>
                    <a:pt x="8614" y="3802"/>
                    <a:pt x="8560" y="3625"/>
                    <a:pt x="8488" y="3452"/>
                  </a:cubicBezTo>
                  <a:cubicBezTo>
                    <a:pt x="8036" y="3000"/>
                    <a:pt x="7541" y="2590"/>
                    <a:pt x="7018" y="2227"/>
                  </a:cubicBezTo>
                  <a:cubicBezTo>
                    <a:pt x="6177" y="1648"/>
                    <a:pt x="5269" y="1166"/>
                    <a:pt x="4318" y="803"/>
                  </a:cubicBezTo>
                  <a:cubicBezTo>
                    <a:pt x="3326" y="415"/>
                    <a:pt x="2295" y="148"/>
                    <a:pt x="1239" y="9"/>
                  </a:cubicBezTo>
                  <a:cubicBezTo>
                    <a:pt x="1226" y="9"/>
                    <a:pt x="1222" y="5"/>
                    <a:pt x="1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66"/>
            <p:cNvSpPr/>
            <p:nvPr/>
          </p:nvSpPr>
          <p:spPr>
            <a:xfrm>
              <a:off x="7567535" y="4101762"/>
              <a:ext cx="37065" cy="14319"/>
            </a:xfrm>
            <a:custGeom>
              <a:avLst/>
              <a:gdLst/>
              <a:ahLst/>
              <a:cxnLst/>
              <a:rect l="l" t="t" r="r" b="b"/>
              <a:pathLst>
                <a:path w="2384" h="921" extrusionOk="0">
                  <a:moveTo>
                    <a:pt x="2383" y="0"/>
                  </a:moveTo>
                  <a:lnTo>
                    <a:pt x="2383" y="0"/>
                  </a:lnTo>
                  <a:cubicBezTo>
                    <a:pt x="1986" y="135"/>
                    <a:pt x="1581" y="232"/>
                    <a:pt x="1167" y="287"/>
                  </a:cubicBezTo>
                  <a:cubicBezTo>
                    <a:pt x="968" y="308"/>
                    <a:pt x="769" y="321"/>
                    <a:pt x="571" y="321"/>
                  </a:cubicBezTo>
                  <a:cubicBezTo>
                    <a:pt x="377" y="321"/>
                    <a:pt x="187" y="304"/>
                    <a:pt x="1" y="270"/>
                  </a:cubicBezTo>
                  <a:lnTo>
                    <a:pt x="1" y="270"/>
                  </a:lnTo>
                  <a:cubicBezTo>
                    <a:pt x="18" y="304"/>
                    <a:pt x="34" y="338"/>
                    <a:pt x="51" y="372"/>
                  </a:cubicBezTo>
                  <a:cubicBezTo>
                    <a:pt x="72" y="406"/>
                    <a:pt x="89" y="439"/>
                    <a:pt x="110" y="473"/>
                  </a:cubicBezTo>
                  <a:cubicBezTo>
                    <a:pt x="182" y="596"/>
                    <a:pt x="284" y="705"/>
                    <a:pt x="402" y="790"/>
                  </a:cubicBezTo>
                  <a:cubicBezTo>
                    <a:pt x="461" y="832"/>
                    <a:pt x="524" y="862"/>
                    <a:pt x="592" y="887"/>
                  </a:cubicBezTo>
                  <a:cubicBezTo>
                    <a:pt x="661" y="909"/>
                    <a:pt x="735" y="921"/>
                    <a:pt x="817" y="921"/>
                  </a:cubicBezTo>
                  <a:cubicBezTo>
                    <a:pt x="940" y="921"/>
                    <a:pt x="1079" y="893"/>
                    <a:pt x="1234" y="832"/>
                  </a:cubicBezTo>
                  <a:cubicBezTo>
                    <a:pt x="1416" y="756"/>
                    <a:pt x="1589" y="659"/>
                    <a:pt x="1750" y="541"/>
                  </a:cubicBezTo>
                  <a:cubicBezTo>
                    <a:pt x="1864" y="460"/>
                    <a:pt x="1969" y="372"/>
                    <a:pt x="2075" y="283"/>
                  </a:cubicBezTo>
                  <a:cubicBezTo>
                    <a:pt x="2180" y="190"/>
                    <a:pt x="2282" y="97"/>
                    <a:pt x="2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66"/>
            <p:cNvSpPr/>
            <p:nvPr/>
          </p:nvSpPr>
          <p:spPr>
            <a:xfrm>
              <a:off x="7520255" y="3908724"/>
              <a:ext cx="154153" cy="108817"/>
            </a:xfrm>
            <a:custGeom>
              <a:avLst/>
              <a:gdLst/>
              <a:ahLst/>
              <a:cxnLst/>
              <a:rect l="l" t="t" r="r" b="b"/>
              <a:pathLst>
                <a:path w="9915" h="6999" extrusionOk="0">
                  <a:moveTo>
                    <a:pt x="545" y="1"/>
                  </a:moveTo>
                  <a:cubicBezTo>
                    <a:pt x="524" y="520"/>
                    <a:pt x="469" y="1040"/>
                    <a:pt x="380" y="1551"/>
                  </a:cubicBezTo>
                  <a:cubicBezTo>
                    <a:pt x="296" y="2054"/>
                    <a:pt x="169" y="2552"/>
                    <a:pt x="4" y="3038"/>
                  </a:cubicBezTo>
                  <a:cubicBezTo>
                    <a:pt x="4" y="3063"/>
                    <a:pt x="0" y="3084"/>
                    <a:pt x="0" y="3110"/>
                  </a:cubicBezTo>
                  <a:cubicBezTo>
                    <a:pt x="38" y="3093"/>
                    <a:pt x="80" y="3080"/>
                    <a:pt x="127" y="3072"/>
                  </a:cubicBezTo>
                  <a:cubicBezTo>
                    <a:pt x="149" y="3067"/>
                    <a:pt x="173" y="3065"/>
                    <a:pt x="196" y="3065"/>
                  </a:cubicBezTo>
                  <a:cubicBezTo>
                    <a:pt x="213" y="3065"/>
                    <a:pt x="229" y="3066"/>
                    <a:pt x="245" y="3067"/>
                  </a:cubicBezTo>
                  <a:cubicBezTo>
                    <a:pt x="1745" y="3258"/>
                    <a:pt x="3025" y="3731"/>
                    <a:pt x="4237" y="4331"/>
                  </a:cubicBezTo>
                  <a:cubicBezTo>
                    <a:pt x="4638" y="4529"/>
                    <a:pt x="5036" y="4740"/>
                    <a:pt x="5428" y="4964"/>
                  </a:cubicBezTo>
                  <a:cubicBezTo>
                    <a:pt x="5538" y="5028"/>
                    <a:pt x="5657" y="5091"/>
                    <a:pt x="5775" y="5154"/>
                  </a:cubicBezTo>
                  <a:cubicBezTo>
                    <a:pt x="6599" y="5611"/>
                    <a:pt x="7515" y="6139"/>
                    <a:pt x="7786" y="6967"/>
                  </a:cubicBezTo>
                  <a:cubicBezTo>
                    <a:pt x="7878" y="6988"/>
                    <a:pt x="7968" y="6998"/>
                    <a:pt x="8054" y="6998"/>
                  </a:cubicBezTo>
                  <a:cubicBezTo>
                    <a:pt x="9086" y="6998"/>
                    <a:pt x="9669" y="5553"/>
                    <a:pt x="9813" y="4812"/>
                  </a:cubicBezTo>
                  <a:cubicBezTo>
                    <a:pt x="9847" y="4643"/>
                    <a:pt x="9872" y="4474"/>
                    <a:pt x="9885" y="4305"/>
                  </a:cubicBezTo>
                  <a:cubicBezTo>
                    <a:pt x="9915" y="3993"/>
                    <a:pt x="9898" y="3676"/>
                    <a:pt x="9839" y="3367"/>
                  </a:cubicBezTo>
                  <a:cubicBezTo>
                    <a:pt x="9805" y="3215"/>
                    <a:pt x="9763" y="3067"/>
                    <a:pt x="9712" y="2924"/>
                  </a:cubicBezTo>
                  <a:cubicBezTo>
                    <a:pt x="9311" y="2856"/>
                    <a:pt x="8909" y="2776"/>
                    <a:pt x="8516" y="2683"/>
                  </a:cubicBezTo>
                  <a:cubicBezTo>
                    <a:pt x="7726" y="2501"/>
                    <a:pt x="6945" y="2282"/>
                    <a:pt x="6176" y="2033"/>
                  </a:cubicBezTo>
                  <a:cubicBezTo>
                    <a:pt x="4638" y="1538"/>
                    <a:pt x="3135" y="947"/>
                    <a:pt x="1656" y="402"/>
                  </a:cubicBezTo>
                  <a:cubicBezTo>
                    <a:pt x="1284" y="262"/>
                    <a:pt x="913" y="127"/>
                    <a:pt x="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66"/>
            <p:cNvSpPr/>
            <p:nvPr/>
          </p:nvSpPr>
          <p:spPr>
            <a:xfrm>
              <a:off x="7526023" y="3860123"/>
              <a:ext cx="181812" cy="91699"/>
            </a:xfrm>
            <a:custGeom>
              <a:avLst/>
              <a:gdLst/>
              <a:ahLst/>
              <a:cxnLst/>
              <a:rect l="l" t="t" r="r" b="b"/>
              <a:pathLst>
                <a:path w="11694" h="5898" extrusionOk="0">
                  <a:moveTo>
                    <a:pt x="1" y="1"/>
                  </a:moveTo>
                  <a:cubicBezTo>
                    <a:pt x="14" y="81"/>
                    <a:pt x="22" y="161"/>
                    <a:pt x="35" y="237"/>
                  </a:cubicBezTo>
                  <a:cubicBezTo>
                    <a:pt x="111" y="761"/>
                    <a:pt x="161" y="1293"/>
                    <a:pt x="182" y="1821"/>
                  </a:cubicBezTo>
                  <a:cubicBezTo>
                    <a:pt x="191" y="2037"/>
                    <a:pt x="195" y="2252"/>
                    <a:pt x="199" y="2468"/>
                  </a:cubicBezTo>
                  <a:cubicBezTo>
                    <a:pt x="1957" y="3059"/>
                    <a:pt x="3714" y="3655"/>
                    <a:pt x="5471" y="4263"/>
                  </a:cubicBezTo>
                  <a:cubicBezTo>
                    <a:pt x="5767" y="4364"/>
                    <a:pt x="6071" y="4461"/>
                    <a:pt x="6375" y="4563"/>
                  </a:cubicBezTo>
                  <a:cubicBezTo>
                    <a:pt x="6591" y="4630"/>
                    <a:pt x="6802" y="4698"/>
                    <a:pt x="7018" y="4770"/>
                  </a:cubicBezTo>
                  <a:cubicBezTo>
                    <a:pt x="7364" y="4884"/>
                    <a:pt x="7715" y="5002"/>
                    <a:pt x="8052" y="5133"/>
                  </a:cubicBezTo>
                  <a:cubicBezTo>
                    <a:pt x="8547" y="5315"/>
                    <a:pt x="9024" y="5539"/>
                    <a:pt x="9485" y="5796"/>
                  </a:cubicBezTo>
                  <a:cubicBezTo>
                    <a:pt x="9725" y="5864"/>
                    <a:pt x="9970" y="5898"/>
                    <a:pt x="10220" y="5898"/>
                  </a:cubicBezTo>
                  <a:cubicBezTo>
                    <a:pt x="10304" y="5898"/>
                    <a:pt x="10389" y="5894"/>
                    <a:pt x="10473" y="5881"/>
                  </a:cubicBezTo>
                  <a:cubicBezTo>
                    <a:pt x="10617" y="5860"/>
                    <a:pt x="10760" y="5813"/>
                    <a:pt x="10891" y="5750"/>
                  </a:cubicBezTo>
                  <a:cubicBezTo>
                    <a:pt x="10950" y="5716"/>
                    <a:pt x="11005" y="5682"/>
                    <a:pt x="11060" y="5644"/>
                  </a:cubicBezTo>
                  <a:cubicBezTo>
                    <a:pt x="11373" y="5408"/>
                    <a:pt x="11538" y="5044"/>
                    <a:pt x="11622" y="4668"/>
                  </a:cubicBezTo>
                  <a:cubicBezTo>
                    <a:pt x="11647" y="4542"/>
                    <a:pt x="11669" y="4411"/>
                    <a:pt x="11681" y="4280"/>
                  </a:cubicBezTo>
                  <a:cubicBezTo>
                    <a:pt x="11685" y="4221"/>
                    <a:pt x="11690" y="4157"/>
                    <a:pt x="11690" y="4098"/>
                  </a:cubicBezTo>
                  <a:cubicBezTo>
                    <a:pt x="11694" y="3980"/>
                    <a:pt x="11694" y="3866"/>
                    <a:pt x="11685" y="3760"/>
                  </a:cubicBezTo>
                  <a:cubicBezTo>
                    <a:pt x="11681" y="3710"/>
                    <a:pt x="11677" y="3659"/>
                    <a:pt x="11673" y="3612"/>
                  </a:cubicBezTo>
                  <a:cubicBezTo>
                    <a:pt x="11567" y="2590"/>
                    <a:pt x="11022" y="1733"/>
                    <a:pt x="10190" y="1124"/>
                  </a:cubicBezTo>
                  <a:cubicBezTo>
                    <a:pt x="10072" y="1036"/>
                    <a:pt x="9945" y="955"/>
                    <a:pt x="9814" y="879"/>
                  </a:cubicBezTo>
                  <a:cubicBezTo>
                    <a:pt x="9400" y="862"/>
                    <a:pt x="8986" y="845"/>
                    <a:pt x="8576" y="820"/>
                  </a:cubicBezTo>
                  <a:cubicBezTo>
                    <a:pt x="7339" y="748"/>
                    <a:pt x="6109" y="634"/>
                    <a:pt x="4884" y="507"/>
                  </a:cubicBezTo>
                  <a:cubicBezTo>
                    <a:pt x="4069" y="419"/>
                    <a:pt x="3258" y="330"/>
                    <a:pt x="2443" y="241"/>
                  </a:cubicBezTo>
                  <a:cubicBezTo>
                    <a:pt x="1627" y="157"/>
                    <a:pt x="816" y="7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66"/>
            <p:cNvSpPr/>
            <p:nvPr/>
          </p:nvSpPr>
          <p:spPr>
            <a:xfrm>
              <a:off x="7324994" y="4193772"/>
              <a:ext cx="11832" cy="9468"/>
            </a:xfrm>
            <a:custGeom>
              <a:avLst/>
              <a:gdLst/>
              <a:ahLst/>
              <a:cxnLst/>
              <a:rect l="l" t="t" r="r" b="b"/>
              <a:pathLst>
                <a:path w="761" h="609" extrusionOk="0">
                  <a:moveTo>
                    <a:pt x="457" y="0"/>
                  </a:moveTo>
                  <a:cubicBezTo>
                    <a:pt x="429" y="0"/>
                    <a:pt x="400" y="3"/>
                    <a:pt x="368" y="9"/>
                  </a:cubicBezTo>
                  <a:cubicBezTo>
                    <a:pt x="118" y="47"/>
                    <a:pt x="0" y="271"/>
                    <a:pt x="63" y="435"/>
                  </a:cubicBezTo>
                  <a:cubicBezTo>
                    <a:pt x="105" y="540"/>
                    <a:pt x="203" y="608"/>
                    <a:pt x="320" y="608"/>
                  </a:cubicBezTo>
                  <a:cubicBezTo>
                    <a:pt x="393" y="608"/>
                    <a:pt x="474" y="582"/>
                    <a:pt x="553" y="520"/>
                  </a:cubicBezTo>
                  <a:cubicBezTo>
                    <a:pt x="659" y="444"/>
                    <a:pt x="731" y="330"/>
                    <a:pt x="760" y="203"/>
                  </a:cubicBezTo>
                  <a:cubicBezTo>
                    <a:pt x="710" y="88"/>
                    <a:pt x="617" y="0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66"/>
            <p:cNvSpPr/>
            <p:nvPr/>
          </p:nvSpPr>
          <p:spPr>
            <a:xfrm>
              <a:off x="7320657" y="4220125"/>
              <a:ext cx="17025" cy="13371"/>
            </a:xfrm>
            <a:custGeom>
              <a:avLst/>
              <a:gdLst/>
              <a:ahLst/>
              <a:cxnLst/>
              <a:rect l="l" t="t" r="r" b="b"/>
              <a:pathLst>
                <a:path w="1095" h="860" extrusionOk="0">
                  <a:moveTo>
                    <a:pt x="756" y="0"/>
                  </a:moveTo>
                  <a:cubicBezTo>
                    <a:pt x="653" y="0"/>
                    <a:pt x="543" y="25"/>
                    <a:pt x="414" y="101"/>
                  </a:cubicBezTo>
                  <a:cubicBezTo>
                    <a:pt x="119" y="274"/>
                    <a:pt x="0" y="633"/>
                    <a:pt x="233" y="794"/>
                  </a:cubicBezTo>
                  <a:cubicBezTo>
                    <a:pt x="301" y="839"/>
                    <a:pt x="383" y="860"/>
                    <a:pt x="468" y="860"/>
                  </a:cubicBezTo>
                  <a:cubicBezTo>
                    <a:pt x="646" y="860"/>
                    <a:pt x="839" y="766"/>
                    <a:pt x="951" y="603"/>
                  </a:cubicBezTo>
                  <a:cubicBezTo>
                    <a:pt x="1056" y="439"/>
                    <a:pt x="1094" y="240"/>
                    <a:pt x="1056" y="46"/>
                  </a:cubicBezTo>
                  <a:cubicBezTo>
                    <a:pt x="955" y="25"/>
                    <a:pt x="859" y="0"/>
                    <a:pt x="7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66"/>
            <p:cNvSpPr/>
            <p:nvPr/>
          </p:nvSpPr>
          <p:spPr>
            <a:xfrm>
              <a:off x="7579818" y="3429675"/>
              <a:ext cx="33054" cy="26866"/>
            </a:xfrm>
            <a:custGeom>
              <a:avLst/>
              <a:gdLst/>
              <a:ahLst/>
              <a:cxnLst/>
              <a:rect l="l" t="t" r="r" b="b"/>
              <a:pathLst>
                <a:path w="2126" h="1728" extrusionOk="0">
                  <a:moveTo>
                    <a:pt x="2125" y="0"/>
                  </a:moveTo>
                  <a:cubicBezTo>
                    <a:pt x="1407" y="515"/>
                    <a:pt x="698" y="1035"/>
                    <a:pt x="1" y="1563"/>
                  </a:cubicBezTo>
                  <a:cubicBezTo>
                    <a:pt x="36" y="1682"/>
                    <a:pt x="119" y="1727"/>
                    <a:pt x="226" y="1727"/>
                  </a:cubicBezTo>
                  <a:cubicBezTo>
                    <a:pt x="362" y="1727"/>
                    <a:pt x="536" y="1653"/>
                    <a:pt x="698" y="1563"/>
                  </a:cubicBezTo>
                  <a:cubicBezTo>
                    <a:pt x="833" y="1487"/>
                    <a:pt x="968" y="1402"/>
                    <a:pt x="1099" y="1310"/>
                  </a:cubicBezTo>
                  <a:cubicBezTo>
                    <a:pt x="1264" y="1196"/>
                    <a:pt x="1428" y="1073"/>
                    <a:pt x="1581" y="942"/>
                  </a:cubicBezTo>
                  <a:cubicBezTo>
                    <a:pt x="1813" y="739"/>
                    <a:pt x="2007" y="494"/>
                    <a:pt x="2087" y="245"/>
                  </a:cubicBezTo>
                  <a:cubicBezTo>
                    <a:pt x="2113" y="169"/>
                    <a:pt x="2125" y="84"/>
                    <a:pt x="2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66"/>
            <p:cNvSpPr/>
            <p:nvPr/>
          </p:nvSpPr>
          <p:spPr>
            <a:xfrm>
              <a:off x="7401566" y="4229034"/>
              <a:ext cx="11707" cy="8473"/>
            </a:xfrm>
            <a:custGeom>
              <a:avLst/>
              <a:gdLst/>
              <a:ahLst/>
              <a:cxnLst/>
              <a:rect l="l" t="t" r="r" b="b"/>
              <a:pathLst>
                <a:path w="753" h="545" extrusionOk="0">
                  <a:moveTo>
                    <a:pt x="584" y="1"/>
                  </a:moveTo>
                  <a:lnTo>
                    <a:pt x="584" y="1"/>
                  </a:lnTo>
                  <a:cubicBezTo>
                    <a:pt x="575" y="22"/>
                    <a:pt x="562" y="35"/>
                    <a:pt x="550" y="47"/>
                  </a:cubicBezTo>
                  <a:cubicBezTo>
                    <a:pt x="503" y="81"/>
                    <a:pt x="448" y="98"/>
                    <a:pt x="389" y="98"/>
                  </a:cubicBezTo>
                  <a:cubicBezTo>
                    <a:pt x="296" y="115"/>
                    <a:pt x="212" y="157"/>
                    <a:pt x="144" y="225"/>
                  </a:cubicBezTo>
                  <a:cubicBezTo>
                    <a:pt x="1" y="377"/>
                    <a:pt x="77" y="525"/>
                    <a:pt x="254" y="542"/>
                  </a:cubicBezTo>
                  <a:cubicBezTo>
                    <a:pt x="273" y="544"/>
                    <a:pt x="291" y="545"/>
                    <a:pt x="309" y="545"/>
                  </a:cubicBezTo>
                  <a:cubicBezTo>
                    <a:pt x="646" y="545"/>
                    <a:pt x="752" y="174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66"/>
            <p:cNvSpPr/>
            <p:nvPr/>
          </p:nvSpPr>
          <p:spPr>
            <a:xfrm>
              <a:off x="7414968" y="4209195"/>
              <a:ext cx="13278" cy="9702"/>
            </a:xfrm>
            <a:custGeom>
              <a:avLst/>
              <a:gdLst/>
              <a:ahLst/>
              <a:cxnLst/>
              <a:rect l="l" t="t" r="r" b="b"/>
              <a:pathLst>
                <a:path w="854" h="624" extrusionOk="0">
                  <a:moveTo>
                    <a:pt x="499" y="0"/>
                  </a:moveTo>
                  <a:cubicBezTo>
                    <a:pt x="438" y="0"/>
                    <a:pt x="373" y="11"/>
                    <a:pt x="296" y="48"/>
                  </a:cubicBezTo>
                  <a:cubicBezTo>
                    <a:pt x="51" y="157"/>
                    <a:pt x="0" y="402"/>
                    <a:pt x="136" y="542"/>
                  </a:cubicBezTo>
                  <a:cubicBezTo>
                    <a:pt x="194" y="598"/>
                    <a:pt x="267" y="624"/>
                    <a:pt x="345" y="624"/>
                  </a:cubicBezTo>
                  <a:cubicBezTo>
                    <a:pt x="472" y="624"/>
                    <a:pt x="610" y="557"/>
                    <a:pt x="714" y="445"/>
                  </a:cubicBezTo>
                  <a:cubicBezTo>
                    <a:pt x="854" y="284"/>
                    <a:pt x="837" y="145"/>
                    <a:pt x="761" y="22"/>
                  </a:cubicBezTo>
                  <a:cubicBezTo>
                    <a:pt x="666" y="22"/>
                    <a:pt x="587" y="0"/>
                    <a:pt x="4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66"/>
            <p:cNvSpPr/>
            <p:nvPr/>
          </p:nvSpPr>
          <p:spPr>
            <a:xfrm>
              <a:off x="7444135" y="4187600"/>
              <a:ext cx="15765" cy="14008"/>
            </a:xfrm>
            <a:custGeom>
              <a:avLst/>
              <a:gdLst/>
              <a:ahLst/>
              <a:cxnLst/>
              <a:rect l="l" t="t" r="r" b="b"/>
              <a:pathLst>
                <a:path w="1014" h="901" extrusionOk="0">
                  <a:moveTo>
                    <a:pt x="739" y="0"/>
                  </a:moveTo>
                  <a:cubicBezTo>
                    <a:pt x="427" y="0"/>
                    <a:pt x="59" y="283"/>
                    <a:pt x="30" y="562"/>
                  </a:cubicBezTo>
                  <a:cubicBezTo>
                    <a:pt x="1" y="775"/>
                    <a:pt x="214" y="900"/>
                    <a:pt x="450" y="900"/>
                  </a:cubicBezTo>
                  <a:cubicBezTo>
                    <a:pt x="458" y="900"/>
                    <a:pt x="465" y="900"/>
                    <a:pt x="473" y="900"/>
                  </a:cubicBezTo>
                  <a:cubicBezTo>
                    <a:pt x="727" y="887"/>
                    <a:pt x="946" y="718"/>
                    <a:pt x="993" y="495"/>
                  </a:cubicBezTo>
                  <a:cubicBezTo>
                    <a:pt x="1014" y="397"/>
                    <a:pt x="997" y="292"/>
                    <a:pt x="946" y="207"/>
                  </a:cubicBezTo>
                  <a:cubicBezTo>
                    <a:pt x="896" y="131"/>
                    <a:pt x="777" y="102"/>
                    <a:pt x="752" y="13"/>
                  </a:cubicBezTo>
                  <a:cubicBezTo>
                    <a:pt x="752" y="9"/>
                    <a:pt x="756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66"/>
            <p:cNvSpPr/>
            <p:nvPr/>
          </p:nvSpPr>
          <p:spPr>
            <a:xfrm>
              <a:off x="7637157" y="3388676"/>
              <a:ext cx="41652" cy="27239"/>
            </a:xfrm>
            <a:custGeom>
              <a:avLst/>
              <a:gdLst/>
              <a:ahLst/>
              <a:cxnLst/>
              <a:rect l="l" t="t" r="r" b="b"/>
              <a:pathLst>
                <a:path w="2679" h="1752" extrusionOk="0">
                  <a:moveTo>
                    <a:pt x="2421" y="1"/>
                  </a:moveTo>
                  <a:cubicBezTo>
                    <a:pt x="1804" y="369"/>
                    <a:pt x="1200" y="757"/>
                    <a:pt x="600" y="1150"/>
                  </a:cubicBezTo>
                  <a:cubicBezTo>
                    <a:pt x="402" y="1285"/>
                    <a:pt x="199" y="1412"/>
                    <a:pt x="0" y="1547"/>
                  </a:cubicBezTo>
                  <a:cubicBezTo>
                    <a:pt x="0" y="1564"/>
                    <a:pt x="5" y="1577"/>
                    <a:pt x="9" y="1594"/>
                  </a:cubicBezTo>
                  <a:cubicBezTo>
                    <a:pt x="17" y="1632"/>
                    <a:pt x="38" y="1665"/>
                    <a:pt x="68" y="1695"/>
                  </a:cubicBezTo>
                  <a:cubicBezTo>
                    <a:pt x="114" y="1735"/>
                    <a:pt x="180" y="1752"/>
                    <a:pt x="258" y="1752"/>
                  </a:cubicBezTo>
                  <a:cubicBezTo>
                    <a:pt x="623" y="1752"/>
                    <a:pt x="1264" y="1391"/>
                    <a:pt x="1479" y="1273"/>
                  </a:cubicBezTo>
                  <a:cubicBezTo>
                    <a:pt x="1673" y="1163"/>
                    <a:pt x="1876" y="1044"/>
                    <a:pt x="2058" y="922"/>
                  </a:cubicBezTo>
                  <a:cubicBezTo>
                    <a:pt x="2197" y="833"/>
                    <a:pt x="2328" y="732"/>
                    <a:pt x="2446" y="618"/>
                  </a:cubicBezTo>
                  <a:cubicBezTo>
                    <a:pt x="2489" y="576"/>
                    <a:pt x="2522" y="537"/>
                    <a:pt x="2552" y="499"/>
                  </a:cubicBezTo>
                  <a:cubicBezTo>
                    <a:pt x="2577" y="461"/>
                    <a:pt x="2603" y="428"/>
                    <a:pt x="2624" y="390"/>
                  </a:cubicBezTo>
                  <a:cubicBezTo>
                    <a:pt x="2658" y="335"/>
                    <a:pt x="2679" y="276"/>
                    <a:pt x="2679" y="212"/>
                  </a:cubicBezTo>
                  <a:cubicBezTo>
                    <a:pt x="2674" y="111"/>
                    <a:pt x="2586" y="39"/>
                    <a:pt x="24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66"/>
            <p:cNvSpPr/>
            <p:nvPr/>
          </p:nvSpPr>
          <p:spPr>
            <a:xfrm>
              <a:off x="7457988" y="4205962"/>
              <a:ext cx="16636" cy="12749"/>
            </a:xfrm>
            <a:custGeom>
              <a:avLst/>
              <a:gdLst/>
              <a:ahLst/>
              <a:cxnLst/>
              <a:rect l="l" t="t" r="r" b="b"/>
              <a:pathLst>
                <a:path w="1070" h="820" extrusionOk="0">
                  <a:moveTo>
                    <a:pt x="660" y="1"/>
                  </a:moveTo>
                  <a:cubicBezTo>
                    <a:pt x="628" y="1"/>
                    <a:pt x="594" y="4"/>
                    <a:pt x="558" y="11"/>
                  </a:cubicBezTo>
                  <a:cubicBezTo>
                    <a:pt x="258" y="74"/>
                    <a:pt x="0" y="412"/>
                    <a:pt x="89" y="623"/>
                  </a:cubicBezTo>
                  <a:cubicBezTo>
                    <a:pt x="143" y="751"/>
                    <a:pt x="302" y="820"/>
                    <a:pt x="474" y="820"/>
                  </a:cubicBezTo>
                  <a:cubicBezTo>
                    <a:pt x="586" y="820"/>
                    <a:pt x="705" y="790"/>
                    <a:pt x="803" y="729"/>
                  </a:cubicBezTo>
                  <a:cubicBezTo>
                    <a:pt x="964" y="636"/>
                    <a:pt x="1065" y="467"/>
                    <a:pt x="1069" y="281"/>
                  </a:cubicBezTo>
                  <a:cubicBezTo>
                    <a:pt x="989" y="134"/>
                    <a:pt x="867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66"/>
            <p:cNvSpPr/>
            <p:nvPr/>
          </p:nvSpPr>
          <p:spPr>
            <a:xfrm>
              <a:off x="7694434" y="3416677"/>
              <a:ext cx="18921" cy="15190"/>
            </a:xfrm>
            <a:custGeom>
              <a:avLst/>
              <a:gdLst/>
              <a:ahLst/>
              <a:cxnLst/>
              <a:rect l="l" t="t" r="r" b="b"/>
              <a:pathLst>
                <a:path w="1217" h="977" extrusionOk="0">
                  <a:moveTo>
                    <a:pt x="619" y="0"/>
                  </a:moveTo>
                  <a:cubicBezTo>
                    <a:pt x="576" y="0"/>
                    <a:pt x="531" y="3"/>
                    <a:pt x="486" y="8"/>
                  </a:cubicBezTo>
                  <a:cubicBezTo>
                    <a:pt x="232" y="164"/>
                    <a:pt x="0" y="388"/>
                    <a:pt x="21" y="642"/>
                  </a:cubicBezTo>
                  <a:cubicBezTo>
                    <a:pt x="37" y="841"/>
                    <a:pt x="239" y="976"/>
                    <a:pt x="471" y="976"/>
                  </a:cubicBezTo>
                  <a:cubicBezTo>
                    <a:pt x="545" y="976"/>
                    <a:pt x="622" y="963"/>
                    <a:pt x="697" y="933"/>
                  </a:cubicBezTo>
                  <a:cubicBezTo>
                    <a:pt x="997" y="819"/>
                    <a:pt x="1217" y="507"/>
                    <a:pt x="1136" y="274"/>
                  </a:cubicBezTo>
                  <a:cubicBezTo>
                    <a:pt x="1072" y="81"/>
                    <a:pt x="860" y="0"/>
                    <a:pt x="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66"/>
            <p:cNvSpPr/>
            <p:nvPr/>
          </p:nvSpPr>
          <p:spPr>
            <a:xfrm>
              <a:off x="7715843" y="3375259"/>
              <a:ext cx="100437" cy="26384"/>
            </a:xfrm>
            <a:custGeom>
              <a:avLst/>
              <a:gdLst/>
              <a:ahLst/>
              <a:cxnLst/>
              <a:rect l="l" t="t" r="r" b="b"/>
              <a:pathLst>
                <a:path w="6460" h="1697" extrusionOk="0">
                  <a:moveTo>
                    <a:pt x="3210" y="0"/>
                  </a:moveTo>
                  <a:cubicBezTo>
                    <a:pt x="2829" y="0"/>
                    <a:pt x="2439" y="31"/>
                    <a:pt x="2041" y="78"/>
                  </a:cubicBezTo>
                  <a:cubicBezTo>
                    <a:pt x="1893" y="95"/>
                    <a:pt x="1745" y="116"/>
                    <a:pt x="1593" y="137"/>
                  </a:cubicBezTo>
                  <a:cubicBezTo>
                    <a:pt x="1377" y="235"/>
                    <a:pt x="1166" y="344"/>
                    <a:pt x="951" y="442"/>
                  </a:cubicBezTo>
                  <a:cubicBezTo>
                    <a:pt x="634" y="594"/>
                    <a:pt x="313" y="737"/>
                    <a:pt x="0" y="894"/>
                  </a:cubicBezTo>
                  <a:cubicBezTo>
                    <a:pt x="30" y="1020"/>
                    <a:pt x="85" y="1139"/>
                    <a:pt x="165" y="1240"/>
                  </a:cubicBezTo>
                  <a:cubicBezTo>
                    <a:pt x="203" y="1291"/>
                    <a:pt x="249" y="1337"/>
                    <a:pt x="296" y="1379"/>
                  </a:cubicBezTo>
                  <a:cubicBezTo>
                    <a:pt x="376" y="1447"/>
                    <a:pt x="465" y="1502"/>
                    <a:pt x="562" y="1544"/>
                  </a:cubicBezTo>
                  <a:cubicBezTo>
                    <a:pt x="655" y="1586"/>
                    <a:pt x="752" y="1620"/>
                    <a:pt x="854" y="1646"/>
                  </a:cubicBezTo>
                  <a:cubicBezTo>
                    <a:pt x="975" y="1669"/>
                    <a:pt x="1101" y="1682"/>
                    <a:pt x="1226" y="1682"/>
                  </a:cubicBezTo>
                  <a:cubicBezTo>
                    <a:pt x="1258" y="1682"/>
                    <a:pt x="1291" y="1681"/>
                    <a:pt x="1322" y="1679"/>
                  </a:cubicBezTo>
                  <a:cubicBezTo>
                    <a:pt x="1324" y="1679"/>
                    <a:pt x="1326" y="1678"/>
                    <a:pt x="1327" y="1678"/>
                  </a:cubicBezTo>
                  <a:cubicBezTo>
                    <a:pt x="1334" y="1678"/>
                    <a:pt x="1340" y="1685"/>
                    <a:pt x="1344" y="1692"/>
                  </a:cubicBezTo>
                  <a:lnTo>
                    <a:pt x="1348" y="1696"/>
                  </a:lnTo>
                  <a:cubicBezTo>
                    <a:pt x="1851" y="1607"/>
                    <a:pt x="2349" y="1531"/>
                    <a:pt x="2847" y="1468"/>
                  </a:cubicBezTo>
                  <a:cubicBezTo>
                    <a:pt x="3346" y="1405"/>
                    <a:pt x="3840" y="1354"/>
                    <a:pt x="4334" y="1316"/>
                  </a:cubicBezTo>
                  <a:cubicBezTo>
                    <a:pt x="4660" y="1291"/>
                    <a:pt x="5002" y="1265"/>
                    <a:pt x="5361" y="1244"/>
                  </a:cubicBezTo>
                  <a:cubicBezTo>
                    <a:pt x="5720" y="1219"/>
                    <a:pt x="6088" y="1202"/>
                    <a:pt x="6459" y="1189"/>
                  </a:cubicBezTo>
                  <a:cubicBezTo>
                    <a:pt x="6159" y="991"/>
                    <a:pt x="5885" y="788"/>
                    <a:pt x="5589" y="606"/>
                  </a:cubicBezTo>
                  <a:cubicBezTo>
                    <a:pt x="5437" y="509"/>
                    <a:pt x="5281" y="425"/>
                    <a:pt x="5116" y="353"/>
                  </a:cubicBezTo>
                  <a:cubicBezTo>
                    <a:pt x="4939" y="273"/>
                    <a:pt x="4753" y="209"/>
                    <a:pt x="4563" y="159"/>
                  </a:cubicBezTo>
                  <a:cubicBezTo>
                    <a:pt x="4122" y="45"/>
                    <a:pt x="3672" y="0"/>
                    <a:pt x="3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66"/>
            <p:cNvSpPr/>
            <p:nvPr/>
          </p:nvSpPr>
          <p:spPr>
            <a:xfrm>
              <a:off x="7529055" y="4167995"/>
              <a:ext cx="21751" cy="15843"/>
            </a:xfrm>
            <a:custGeom>
              <a:avLst/>
              <a:gdLst/>
              <a:ahLst/>
              <a:cxnLst/>
              <a:rect l="l" t="t" r="r" b="b"/>
              <a:pathLst>
                <a:path w="1399" h="1019" extrusionOk="0">
                  <a:moveTo>
                    <a:pt x="802" y="1"/>
                  </a:moveTo>
                  <a:cubicBezTo>
                    <a:pt x="655" y="1"/>
                    <a:pt x="508" y="43"/>
                    <a:pt x="385" y="125"/>
                  </a:cubicBezTo>
                  <a:cubicBezTo>
                    <a:pt x="72" y="323"/>
                    <a:pt x="0" y="729"/>
                    <a:pt x="216" y="915"/>
                  </a:cubicBezTo>
                  <a:cubicBezTo>
                    <a:pt x="300" y="986"/>
                    <a:pt x="418" y="1018"/>
                    <a:pt x="546" y="1018"/>
                  </a:cubicBezTo>
                  <a:cubicBezTo>
                    <a:pt x="771" y="1018"/>
                    <a:pt x="1027" y="918"/>
                    <a:pt x="1191" y="746"/>
                  </a:cubicBezTo>
                  <a:cubicBezTo>
                    <a:pt x="1365" y="564"/>
                    <a:pt x="1398" y="366"/>
                    <a:pt x="1348" y="192"/>
                  </a:cubicBezTo>
                  <a:lnTo>
                    <a:pt x="1348" y="192"/>
                  </a:lnTo>
                  <a:cubicBezTo>
                    <a:pt x="1339" y="195"/>
                    <a:pt x="1330" y="196"/>
                    <a:pt x="1320" y="196"/>
                  </a:cubicBezTo>
                  <a:cubicBezTo>
                    <a:pt x="1311" y="196"/>
                    <a:pt x="1301" y="195"/>
                    <a:pt x="1293" y="192"/>
                  </a:cubicBezTo>
                  <a:cubicBezTo>
                    <a:pt x="1166" y="146"/>
                    <a:pt x="1098" y="49"/>
                    <a:pt x="951" y="15"/>
                  </a:cubicBezTo>
                  <a:cubicBezTo>
                    <a:pt x="902" y="6"/>
                    <a:pt x="852" y="1"/>
                    <a:pt x="8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66"/>
            <p:cNvSpPr/>
            <p:nvPr/>
          </p:nvSpPr>
          <p:spPr>
            <a:xfrm>
              <a:off x="7742507" y="3396030"/>
              <a:ext cx="167027" cy="35168"/>
            </a:xfrm>
            <a:custGeom>
              <a:avLst/>
              <a:gdLst/>
              <a:ahLst/>
              <a:cxnLst/>
              <a:rect l="l" t="t" r="r" b="b"/>
              <a:pathLst>
                <a:path w="10743" h="2262" extrusionOk="0">
                  <a:moveTo>
                    <a:pt x="5391" y="1"/>
                  </a:moveTo>
                  <a:cubicBezTo>
                    <a:pt x="5355" y="1"/>
                    <a:pt x="5320" y="1"/>
                    <a:pt x="5285" y="1"/>
                  </a:cubicBezTo>
                  <a:cubicBezTo>
                    <a:pt x="4634" y="5"/>
                    <a:pt x="3975" y="39"/>
                    <a:pt x="3342" y="90"/>
                  </a:cubicBezTo>
                  <a:cubicBezTo>
                    <a:pt x="2919" y="124"/>
                    <a:pt x="2505" y="162"/>
                    <a:pt x="2108" y="200"/>
                  </a:cubicBezTo>
                  <a:cubicBezTo>
                    <a:pt x="1758" y="233"/>
                    <a:pt x="1407" y="276"/>
                    <a:pt x="1056" y="322"/>
                  </a:cubicBezTo>
                  <a:cubicBezTo>
                    <a:pt x="706" y="373"/>
                    <a:pt x="355" y="428"/>
                    <a:pt x="0" y="487"/>
                  </a:cubicBezTo>
                  <a:lnTo>
                    <a:pt x="9" y="495"/>
                  </a:lnTo>
                  <a:cubicBezTo>
                    <a:pt x="140" y="922"/>
                    <a:pt x="397" y="1298"/>
                    <a:pt x="748" y="1568"/>
                  </a:cubicBezTo>
                  <a:cubicBezTo>
                    <a:pt x="1128" y="1851"/>
                    <a:pt x="1568" y="2046"/>
                    <a:pt x="2032" y="2126"/>
                  </a:cubicBezTo>
                  <a:cubicBezTo>
                    <a:pt x="2987" y="2025"/>
                    <a:pt x="3925" y="1961"/>
                    <a:pt x="4846" y="1936"/>
                  </a:cubicBezTo>
                  <a:cubicBezTo>
                    <a:pt x="5253" y="1925"/>
                    <a:pt x="5665" y="1919"/>
                    <a:pt x="6077" y="1919"/>
                  </a:cubicBezTo>
                  <a:cubicBezTo>
                    <a:pt x="6661" y="1919"/>
                    <a:pt x="7247" y="1932"/>
                    <a:pt x="7828" y="1961"/>
                  </a:cubicBezTo>
                  <a:cubicBezTo>
                    <a:pt x="8804" y="2008"/>
                    <a:pt x="9776" y="2109"/>
                    <a:pt x="10743" y="2261"/>
                  </a:cubicBezTo>
                  <a:cubicBezTo>
                    <a:pt x="10540" y="1784"/>
                    <a:pt x="10215" y="1366"/>
                    <a:pt x="9797" y="1053"/>
                  </a:cubicBezTo>
                  <a:cubicBezTo>
                    <a:pt x="9514" y="842"/>
                    <a:pt x="9205" y="669"/>
                    <a:pt x="8876" y="538"/>
                  </a:cubicBezTo>
                  <a:cubicBezTo>
                    <a:pt x="8335" y="326"/>
                    <a:pt x="7765" y="183"/>
                    <a:pt x="7186" y="111"/>
                  </a:cubicBezTo>
                  <a:cubicBezTo>
                    <a:pt x="6591" y="35"/>
                    <a:pt x="5993" y="1"/>
                    <a:pt x="5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66"/>
            <p:cNvSpPr/>
            <p:nvPr/>
          </p:nvSpPr>
          <p:spPr>
            <a:xfrm>
              <a:off x="7558953" y="4122425"/>
              <a:ext cx="12796" cy="11008"/>
            </a:xfrm>
            <a:custGeom>
              <a:avLst/>
              <a:gdLst/>
              <a:ahLst/>
              <a:cxnLst/>
              <a:rect l="l" t="t" r="r" b="b"/>
              <a:pathLst>
                <a:path w="823" h="708" extrusionOk="0">
                  <a:moveTo>
                    <a:pt x="548" y="0"/>
                  </a:moveTo>
                  <a:cubicBezTo>
                    <a:pt x="292" y="0"/>
                    <a:pt x="1" y="626"/>
                    <a:pt x="371" y="703"/>
                  </a:cubicBezTo>
                  <a:cubicBezTo>
                    <a:pt x="388" y="706"/>
                    <a:pt x="405" y="708"/>
                    <a:pt x="422" y="708"/>
                  </a:cubicBezTo>
                  <a:cubicBezTo>
                    <a:pt x="597" y="708"/>
                    <a:pt x="759" y="537"/>
                    <a:pt x="793" y="390"/>
                  </a:cubicBezTo>
                  <a:cubicBezTo>
                    <a:pt x="823" y="259"/>
                    <a:pt x="768" y="128"/>
                    <a:pt x="688" y="23"/>
                  </a:cubicBezTo>
                  <a:cubicBezTo>
                    <a:pt x="682" y="24"/>
                    <a:pt x="675" y="25"/>
                    <a:pt x="668" y="25"/>
                  </a:cubicBezTo>
                  <a:cubicBezTo>
                    <a:pt x="652" y="25"/>
                    <a:pt x="635" y="22"/>
                    <a:pt x="620" y="19"/>
                  </a:cubicBezTo>
                  <a:cubicBezTo>
                    <a:pt x="597" y="6"/>
                    <a:pt x="573" y="0"/>
                    <a:pt x="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66"/>
            <p:cNvSpPr/>
            <p:nvPr/>
          </p:nvSpPr>
          <p:spPr>
            <a:xfrm>
              <a:off x="7558347" y="4144720"/>
              <a:ext cx="16294" cy="13293"/>
            </a:xfrm>
            <a:custGeom>
              <a:avLst/>
              <a:gdLst/>
              <a:ahLst/>
              <a:cxnLst/>
              <a:rect l="l" t="t" r="r" b="b"/>
              <a:pathLst>
                <a:path w="1048" h="855" extrusionOk="0">
                  <a:moveTo>
                    <a:pt x="628" y="1"/>
                  </a:moveTo>
                  <a:cubicBezTo>
                    <a:pt x="520" y="1"/>
                    <a:pt x="388" y="66"/>
                    <a:pt x="245" y="232"/>
                  </a:cubicBezTo>
                  <a:cubicBezTo>
                    <a:pt x="0" y="528"/>
                    <a:pt x="51" y="828"/>
                    <a:pt x="300" y="853"/>
                  </a:cubicBezTo>
                  <a:cubicBezTo>
                    <a:pt x="310" y="854"/>
                    <a:pt x="320" y="854"/>
                    <a:pt x="331" y="854"/>
                  </a:cubicBezTo>
                  <a:cubicBezTo>
                    <a:pt x="429" y="854"/>
                    <a:pt x="557" y="818"/>
                    <a:pt x="701" y="726"/>
                  </a:cubicBezTo>
                  <a:cubicBezTo>
                    <a:pt x="1047" y="511"/>
                    <a:pt x="931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66"/>
            <p:cNvSpPr/>
            <p:nvPr/>
          </p:nvSpPr>
          <p:spPr>
            <a:xfrm>
              <a:off x="7592893" y="4120341"/>
              <a:ext cx="9002" cy="8909"/>
            </a:xfrm>
            <a:custGeom>
              <a:avLst/>
              <a:gdLst/>
              <a:ahLst/>
              <a:cxnLst/>
              <a:rect l="l" t="t" r="r" b="b"/>
              <a:pathLst>
                <a:path w="579" h="573" extrusionOk="0">
                  <a:moveTo>
                    <a:pt x="394" y="1"/>
                  </a:moveTo>
                  <a:cubicBezTo>
                    <a:pt x="386" y="1"/>
                    <a:pt x="372" y="5"/>
                    <a:pt x="347" y="13"/>
                  </a:cubicBezTo>
                  <a:cubicBezTo>
                    <a:pt x="283" y="30"/>
                    <a:pt x="228" y="64"/>
                    <a:pt x="182" y="115"/>
                  </a:cubicBezTo>
                  <a:cubicBezTo>
                    <a:pt x="85" y="203"/>
                    <a:pt x="0" y="364"/>
                    <a:pt x="17" y="469"/>
                  </a:cubicBezTo>
                  <a:cubicBezTo>
                    <a:pt x="28" y="543"/>
                    <a:pt x="78" y="572"/>
                    <a:pt x="141" y="572"/>
                  </a:cubicBezTo>
                  <a:cubicBezTo>
                    <a:pt x="227" y="572"/>
                    <a:pt x="337" y="519"/>
                    <a:pt x="410" y="448"/>
                  </a:cubicBezTo>
                  <a:cubicBezTo>
                    <a:pt x="511" y="338"/>
                    <a:pt x="571" y="195"/>
                    <a:pt x="579" y="43"/>
                  </a:cubicBezTo>
                  <a:lnTo>
                    <a:pt x="579" y="43"/>
                  </a:lnTo>
                  <a:cubicBezTo>
                    <a:pt x="550" y="58"/>
                    <a:pt x="519" y="69"/>
                    <a:pt x="491" y="69"/>
                  </a:cubicBezTo>
                  <a:cubicBezTo>
                    <a:pt x="465" y="69"/>
                    <a:pt x="443" y="60"/>
                    <a:pt x="427" y="39"/>
                  </a:cubicBezTo>
                  <a:cubicBezTo>
                    <a:pt x="409" y="12"/>
                    <a:pt x="408" y="1"/>
                    <a:pt x="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66"/>
            <p:cNvSpPr/>
            <p:nvPr/>
          </p:nvSpPr>
          <p:spPr>
            <a:xfrm>
              <a:off x="7648382" y="4063515"/>
              <a:ext cx="16247" cy="14459"/>
            </a:xfrm>
            <a:custGeom>
              <a:avLst/>
              <a:gdLst/>
              <a:ahLst/>
              <a:cxnLst/>
              <a:rect l="l" t="t" r="r" b="b"/>
              <a:pathLst>
                <a:path w="1045" h="930" extrusionOk="0">
                  <a:moveTo>
                    <a:pt x="562" y="1"/>
                  </a:moveTo>
                  <a:cubicBezTo>
                    <a:pt x="557" y="1"/>
                    <a:pt x="551" y="1"/>
                    <a:pt x="546" y="1"/>
                  </a:cubicBezTo>
                  <a:cubicBezTo>
                    <a:pt x="263" y="6"/>
                    <a:pt x="64" y="263"/>
                    <a:pt x="35" y="475"/>
                  </a:cubicBezTo>
                  <a:cubicBezTo>
                    <a:pt x="1" y="707"/>
                    <a:pt x="167" y="929"/>
                    <a:pt x="438" y="929"/>
                  </a:cubicBezTo>
                  <a:cubicBezTo>
                    <a:pt x="472" y="929"/>
                    <a:pt x="508" y="926"/>
                    <a:pt x="546" y="918"/>
                  </a:cubicBezTo>
                  <a:cubicBezTo>
                    <a:pt x="896" y="846"/>
                    <a:pt x="1044" y="567"/>
                    <a:pt x="998" y="344"/>
                  </a:cubicBezTo>
                  <a:cubicBezTo>
                    <a:pt x="989" y="335"/>
                    <a:pt x="981" y="339"/>
                    <a:pt x="977" y="335"/>
                  </a:cubicBezTo>
                  <a:cubicBezTo>
                    <a:pt x="939" y="268"/>
                    <a:pt x="896" y="200"/>
                    <a:pt x="850" y="137"/>
                  </a:cubicBezTo>
                  <a:cubicBezTo>
                    <a:pt x="829" y="120"/>
                    <a:pt x="803" y="107"/>
                    <a:pt x="778" y="94"/>
                  </a:cubicBezTo>
                  <a:cubicBezTo>
                    <a:pt x="765" y="90"/>
                    <a:pt x="757" y="77"/>
                    <a:pt x="765" y="65"/>
                  </a:cubicBezTo>
                  <a:cubicBezTo>
                    <a:pt x="703" y="26"/>
                    <a:pt x="633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66"/>
            <p:cNvSpPr/>
            <p:nvPr/>
          </p:nvSpPr>
          <p:spPr>
            <a:xfrm>
              <a:off x="7669542" y="4030632"/>
              <a:ext cx="19108" cy="19590"/>
            </a:xfrm>
            <a:custGeom>
              <a:avLst/>
              <a:gdLst/>
              <a:ahLst/>
              <a:cxnLst/>
              <a:rect l="l" t="t" r="r" b="b"/>
              <a:pathLst>
                <a:path w="1229" h="1260" extrusionOk="0">
                  <a:moveTo>
                    <a:pt x="698" y="1"/>
                  </a:moveTo>
                  <a:cubicBezTo>
                    <a:pt x="614" y="1"/>
                    <a:pt x="520" y="27"/>
                    <a:pt x="418" y="89"/>
                  </a:cubicBezTo>
                  <a:cubicBezTo>
                    <a:pt x="110" y="275"/>
                    <a:pt x="0" y="629"/>
                    <a:pt x="25" y="891"/>
                  </a:cubicBezTo>
                  <a:cubicBezTo>
                    <a:pt x="48" y="1148"/>
                    <a:pt x="215" y="1259"/>
                    <a:pt x="414" y="1259"/>
                  </a:cubicBezTo>
                  <a:cubicBezTo>
                    <a:pt x="690" y="1259"/>
                    <a:pt x="1030" y="1046"/>
                    <a:pt x="1141" y="710"/>
                  </a:cubicBezTo>
                  <a:cubicBezTo>
                    <a:pt x="1229" y="438"/>
                    <a:pt x="1042" y="1"/>
                    <a:pt x="6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66"/>
            <p:cNvSpPr/>
            <p:nvPr/>
          </p:nvSpPr>
          <p:spPr>
            <a:xfrm>
              <a:off x="7715781" y="3849411"/>
              <a:ext cx="11303" cy="8753"/>
            </a:xfrm>
            <a:custGeom>
              <a:avLst/>
              <a:gdLst/>
              <a:ahLst/>
              <a:cxnLst/>
              <a:rect l="l" t="t" r="r" b="b"/>
              <a:pathLst>
                <a:path w="727" h="563" extrusionOk="0">
                  <a:moveTo>
                    <a:pt x="366" y="0"/>
                  </a:moveTo>
                  <a:cubicBezTo>
                    <a:pt x="358" y="0"/>
                    <a:pt x="350" y="0"/>
                    <a:pt x="342" y="1"/>
                  </a:cubicBezTo>
                  <a:cubicBezTo>
                    <a:pt x="131" y="22"/>
                    <a:pt x="0" y="187"/>
                    <a:pt x="46" y="343"/>
                  </a:cubicBezTo>
                  <a:cubicBezTo>
                    <a:pt x="83" y="456"/>
                    <a:pt x="235" y="563"/>
                    <a:pt x="389" y="563"/>
                  </a:cubicBezTo>
                  <a:cubicBezTo>
                    <a:pt x="482" y="563"/>
                    <a:pt x="576" y="524"/>
                    <a:pt x="646" y="423"/>
                  </a:cubicBezTo>
                  <a:cubicBezTo>
                    <a:pt x="705" y="339"/>
                    <a:pt x="727" y="233"/>
                    <a:pt x="701" y="132"/>
                  </a:cubicBezTo>
                  <a:lnTo>
                    <a:pt x="701" y="132"/>
                  </a:lnTo>
                  <a:cubicBezTo>
                    <a:pt x="689" y="141"/>
                    <a:pt x="674" y="146"/>
                    <a:pt x="658" y="146"/>
                  </a:cubicBezTo>
                  <a:cubicBezTo>
                    <a:pt x="653" y="146"/>
                    <a:pt x="647" y="146"/>
                    <a:pt x="642" y="145"/>
                  </a:cubicBezTo>
                  <a:cubicBezTo>
                    <a:pt x="521" y="116"/>
                    <a:pt x="516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66"/>
            <p:cNvSpPr/>
            <p:nvPr/>
          </p:nvSpPr>
          <p:spPr>
            <a:xfrm>
              <a:off x="7721098" y="3867741"/>
              <a:ext cx="11707" cy="14723"/>
            </a:xfrm>
            <a:custGeom>
              <a:avLst/>
              <a:gdLst/>
              <a:ahLst/>
              <a:cxnLst/>
              <a:rect l="l" t="t" r="r" b="b"/>
              <a:pathLst>
                <a:path w="753" h="947" extrusionOk="0">
                  <a:moveTo>
                    <a:pt x="427" y="1"/>
                  </a:moveTo>
                  <a:cubicBezTo>
                    <a:pt x="380" y="17"/>
                    <a:pt x="338" y="17"/>
                    <a:pt x="279" y="39"/>
                  </a:cubicBezTo>
                  <a:cubicBezTo>
                    <a:pt x="89" y="98"/>
                    <a:pt x="34" y="262"/>
                    <a:pt x="21" y="406"/>
                  </a:cubicBezTo>
                  <a:cubicBezTo>
                    <a:pt x="0" y="622"/>
                    <a:pt x="42" y="947"/>
                    <a:pt x="351" y="947"/>
                  </a:cubicBezTo>
                  <a:cubicBezTo>
                    <a:pt x="714" y="947"/>
                    <a:pt x="752" y="533"/>
                    <a:pt x="693" y="347"/>
                  </a:cubicBezTo>
                  <a:cubicBezTo>
                    <a:pt x="647" y="199"/>
                    <a:pt x="511" y="115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66"/>
            <p:cNvSpPr/>
            <p:nvPr/>
          </p:nvSpPr>
          <p:spPr>
            <a:xfrm>
              <a:off x="7693703" y="3965566"/>
              <a:ext cx="14863" cy="13542"/>
            </a:xfrm>
            <a:custGeom>
              <a:avLst/>
              <a:gdLst/>
              <a:ahLst/>
              <a:cxnLst/>
              <a:rect l="l" t="t" r="r" b="b"/>
              <a:pathLst>
                <a:path w="956" h="871" extrusionOk="0">
                  <a:moveTo>
                    <a:pt x="572" y="1"/>
                  </a:moveTo>
                  <a:cubicBezTo>
                    <a:pt x="548" y="1"/>
                    <a:pt x="522" y="3"/>
                    <a:pt x="495" y="7"/>
                  </a:cubicBezTo>
                  <a:cubicBezTo>
                    <a:pt x="203" y="62"/>
                    <a:pt x="1" y="375"/>
                    <a:pt x="60" y="582"/>
                  </a:cubicBezTo>
                  <a:cubicBezTo>
                    <a:pt x="102" y="704"/>
                    <a:pt x="199" y="797"/>
                    <a:pt x="322" y="835"/>
                  </a:cubicBezTo>
                  <a:cubicBezTo>
                    <a:pt x="394" y="856"/>
                    <a:pt x="465" y="869"/>
                    <a:pt x="541" y="869"/>
                  </a:cubicBezTo>
                  <a:cubicBezTo>
                    <a:pt x="553" y="870"/>
                    <a:pt x="565" y="871"/>
                    <a:pt x="577" y="871"/>
                  </a:cubicBezTo>
                  <a:cubicBezTo>
                    <a:pt x="636" y="871"/>
                    <a:pt x="695" y="853"/>
                    <a:pt x="744" y="814"/>
                  </a:cubicBezTo>
                  <a:cubicBezTo>
                    <a:pt x="765" y="797"/>
                    <a:pt x="786" y="776"/>
                    <a:pt x="807" y="755"/>
                  </a:cubicBezTo>
                  <a:cubicBezTo>
                    <a:pt x="854" y="708"/>
                    <a:pt x="892" y="658"/>
                    <a:pt x="913" y="599"/>
                  </a:cubicBezTo>
                  <a:cubicBezTo>
                    <a:pt x="917" y="594"/>
                    <a:pt x="917" y="590"/>
                    <a:pt x="917" y="582"/>
                  </a:cubicBezTo>
                  <a:cubicBezTo>
                    <a:pt x="938" y="531"/>
                    <a:pt x="951" y="480"/>
                    <a:pt x="955" y="425"/>
                  </a:cubicBezTo>
                  <a:cubicBezTo>
                    <a:pt x="934" y="425"/>
                    <a:pt x="917" y="421"/>
                    <a:pt x="917" y="400"/>
                  </a:cubicBezTo>
                  <a:cubicBezTo>
                    <a:pt x="871" y="230"/>
                    <a:pt x="821" y="1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66"/>
            <p:cNvSpPr/>
            <p:nvPr/>
          </p:nvSpPr>
          <p:spPr>
            <a:xfrm>
              <a:off x="7708831" y="3945370"/>
              <a:ext cx="8333" cy="7447"/>
            </a:xfrm>
            <a:custGeom>
              <a:avLst/>
              <a:gdLst/>
              <a:ahLst/>
              <a:cxnLst/>
              <a:rect l="l" t="t" r="r" b="b"/>
              <a:pathLst>
                <a:path w="536" h="479" extrusionOk="0">
                  <a:moveTo>
                    <a:pt x="299" y="1"/>
                  </a:moveTo>
                  <a:cubicBezTo>
                    <a:pt x="257" y="1"/>
                    <a:pt x="219" y="13"/>
                    <a:pt x="181" y="30"/>
                  </a:cubicBezTo>
                  <a:cubicBezTo>
                    <a:pt x="105" y="68"/>
                    <a:pt x="50" y="136"/>
                    <a:pt x="33" y="216"/>
                  </a:cubicBezTo>
                  <a:cubicBezTo>
                    <a:pt x="0" y="339"/>
                    <a:pt x="59" y="478"/>
                    <a:pt x="214" y="478"/>
                  </a:cubicBezTo>
                  <a:cubicBezTo>
                    <a:pt x="218" y="478"/>
                    <a:pt x="223" y="478"/>
                    <a:pt x="227" y="478"/>
                  </a:cubicBezTo>
                  <a:cubicBezTo>
                    <a:pt x="346" y="470"/>
                    <a:pt x="455" y="415"/>
                    <a:pt x="532" y="326"/>
                  </a:cubicBezTo>
                  <a:cubicBezTo>
                    <a:pt x="532" y="288"/>
                    <a:pt x="532" y="250"/>
                    <a:pt x="536" y="212"/>
                  </a:cubicBezTo>
                  <a:cubicBezTo>
                    <a:pt x="536" y="132"/>
                    <a:pt x="489" y="60"/>
                    <a:pt x="417" y="30"/>
                  </a:cubicBezTo>
                  <a:cubicBezTo>
                    <a:pt x="379" y="9"/>
                    <a:pt x="341" y="1"/>
                    <a:pt x="2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66"/>
            <p:cNvSpPr/>
            <p:nvPr/>
          </p:nvSpPr>
          <p:spPr>
            <a:xfrm>
              <a:off x="7798618" y="3739925"/>
              <a:ext cx="17771" cy="13464"/>
            </a:xfrm>
            <a:custGeom>
              <a:avLst/>
              <a:gdLst/>
              <a:ahLst/>
              <a:cxnLst/>
              <a:rect l="l" t="t" r="r" b="b"/>
              <a:pathLst>
                <a:path w="1143" h="866" extrusionOk="0">
                  <a:moveTo>
                    <a:pt x="918" y="1"/>
                  </a:moveTo>
                  <a:cubicBezTo>
                    <a:pt x="898" y="1"/>
                    <a:pt x="877" y="2"/>
                    <a:pt x="857" y="5"/>
                  </a:cubicBezTo>
                  <a:cubicBezTo>
                    <a:pt x="573" y="47"/>
                    <a:pt x="223" y="314"/>
                    <a:pt x="109" y="546"/>
                  </a:cubicBezTo>
                  <a:cubicBezTo>
                    <a:pt x="1" y="765"/>
                    <a:pt x="156" y="865"/>
                    <a:pt x="355" y="865"/>
                  </a:cubicBezTo>
                  <a:cubicBezTo>
                    <a:pt x="444" y="865"/>
                    <a:pt x="541" y="845"/>
                    <a:pt x="628" y="808"/>
                  </a:cubicBezTo>
                  <a:cubicBezTo>
                    <a:pt x="793" y="728"/>
                    <a:pt x="941" y="609"/>
                    <a:pt x="1059" y="461"/>
                  </a:cubicBezTo>
                  <a:cubicBezTo>
                    <a:pt x="1054" y="461"/>
                    <a:pt x="1048" y="463"/>
                    <a:pt x="1040" y="463"/>
                  </a:cubicBezTo>
                  <a:cubicBezTo>
                    <a:pt x="1036" y="463"/>
                    <a:pt x="1031" y="463"/>
                    <a:pt x="1025" y="461"/>
                  </a:cubicBezTo>
                  <a:cubicBezTo>
                    <a:pt x="983" y="461"/>
                    <a:pt x="966" y="428"/>
                    <a:pt x="1000" y="385"/>
                  </a:cubicBezTo>
                  <a:cubicBezTo>
                    <a:pt x="1055" y="318"/>
                    <a:pt x="1127" y="267"/>
                    <a:pt x="1135" y="183"/>
                  </a:cubicBezTo>
                  <a:cubicBezTo>
                    <a:pt x="1143" y="59"/>
                    <a:pt x="1043" y="1"/>
                    <a:pt x="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66"/>
            <p:cNvSpPr/>
            <p:nvPr/>
          </p:nvSpPr>
          <p:spPr>
            <a:xfrm>
              <a:off x="7850220" y="3624407"/>
              <a:ext cx="28981" cy="21456"/>
            </a:xfrm>
            <a:custGeom>
              <a:avLst/>
              <a:gdLst/>
              <a:ahLst/>
              <a:cxnLst/>
              <a:rect l="l" t="t" r="r" b="b"/>
              <a:pathLst>
                <a:path w="1864" h="1380" extrusionOk="0">
                  <a:moveTo>
                    <a:pt x="1122" y="1"/>
                  </a:moveTo>
                  <a:cubicBezTo>
                    <a:pt x="953" y="1"/>
                    <a:pt x="785" y="41"/>
                    <a:pt x="634" y="119"/>
                  </a:cubicBezTo>
                  <a:cubicBezTo>
                    <a:pt x="157" y="359"/>
                    <a:pt x="0" y="913"/>
                    <a:pt x="266" y="1196"/>
                  </a:cubicBezTo>
                  <a:cubicBezTo>
                    <a:pt x="380" y="1320"/>
                    <a:pt x="565" y="1379"/>
                    <a:pt x="768" y="1379"/>
                  </a:cubicBezTo>
                  <a:cubicBezTo>
                    <a:pt x="1036" y="1379"/>
                    <a:pt x="1334" y="1276"/>
                    <a:pt x="1538" y="1082"/>
                  </a:cubicBezTo>
                  <a:cubicBezTo>
                    <a:pt x="1791" y="837"/>
                    <a:pt x="1863" y="516"/>
                    <a:pt x="1770" y="262"/>
                  </a:cubicBezTo>
                  <a:cubicBezTo>
                    <a:pt x="1766" y="262"/>
                    <a:pt x="1758" y="262"/>
                    <a:pt x="1758" y="258"/>
                  </a:cubicBezTo>
                  <a:cubicBezTo>
                    <a:pt x="1589" y="178"/>
                    <a:pt x="1492" y="47"/>
                    <a:pt x="1280" y="13"/>
                  </a:cubicBezTo>
                  <a:cubicBezTo>
                    <a:pt x="1228" y="5"/>
                    <a:pt x="1175" y="1"/>
                    <a:pt x="1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66"/>
            <p:cNvSpPr/>
            <p:nvPr/>
          </p:nvSpPr>
          <p:spPr>
            <a:xfrm>
              <a:off x="7903081" y="3494788"/>
              <a:ext cx="73586" cy="62874"/>
            </a:xfrm>
            <a:custGeom>
              <a:avLst/>
              <a:gdLst/>
              <a:ahLst/>
              <a:cxnLst/>
              <a:rect l="l" t="t" r="r" b="b"/>
              <a:pathLst>
                <a:path w="4733" h="4044" extrusionOk="0">
                  <a:moveTo>
                    <a:pt x="2875" y="0"/>
                  </a:moveTo>
                  <a:cubicBezTo>
                    <a:pt x="2082" y="0"/>
                    <a:pt x="1186" y="378"/>
                    <a:pt x="521" y="1270"/>
                  </a:cubicBezTo>
                  <a:cubicBezTo>
                    <a:pt x="149" y="1773"/>
                    <a:pt x="1" y="2271"/>
                    <a:pt x="56" y="2710"/>
                  </a:cubicBezTo>
                  <a:cubicBezTo>
                    <a:pt x="69" y="2833"/>
                    <a:pt x="102" y="2955"/>
                    <a:pt x="153" y="3069"/>
                  </a:cubicBezTo>
                  <a:cubicBezTo>
                    <a:pt x="199" y="3184"/>
                    <a:pt x="267" y="3289"/>
                    <a:pt x="347" y="3386"/>
                  </a:cubicBezTo>
                  <a:cubicBezTo>
                    <a:pt x="432" y="3488"/>
                    <a:pt x="529" y="3576"/>
                    <a:pt x="635" y="3652"/>
                  </a:cubicBezTo>
                  <a:cubicBezTo>
                    <a:pt x="820" y="3783"/>
                    <a:pt x="1023" y="3881"/>
                    <a:pt x="1243" y="3944"/>
                  </a:cubicBezTo>
                  <a:cubicBezTo>
                    <a:pt x="1464" y="4011"/>
                    <a:pt x="1696" y="4043"/>
                    <a:pt x="1930" y="4043"/>
                  </a:cubicBezTo>
                  <a:cubicBezTo>
                    <a:pt x="2300" y="4043"/>
                    <a:pt x="2676" y="3963"/>
                    <a:pt x="3026" y="3813"/>
                  </a:cubicBezTo>
                  <a:cubicBezTo>
                    <a:pt x="3317" y="3690"/>
                    <a:pt x="3583" y="3526"/>
                    <a:pt x="3820" y="3319"/>
                  </a:cubicBezTo>
                  <a:cubicBezTo>
                    <a:pt x="4061" y="3112"/>
                    <a:pt x="4259" y="2867"/>
                    <a:pt x="4411" y="2592"/>
                  </a:cubicBezTo>
                  <a:cubicBezTo>
                    <a:pt x="4475" y="2478"/>
                    <a:pt x="4529" y="2360"/>
                    <a:pt x="4576" y="2237"/>
                  </a:cubicBezTo>
                  <a:cubicBezTo>
                    <a:pt x="4572" y="2237"/>
                    <a:pt x="4572" y="2233"/>
                    <a:pt x="4576" y="2233"/>
                  </a:cubicBezTo>
                  <a:cubicBezTo>
                    <a:pt x="4572" y="2216"/>
                    <a:pt x="4576" y="2199"/>
                    <a:pt x="4584" y="2182"/>
                  </a:cubicBezTo>
                  <a:cubicBezTo>
                    <a:pt x="4593" y="2170"/>
                    <a:pt x="4601" y="2153"/>
                    <a:pt x="4614" y="2140"/>
                  </a:cubicBezTo>
                  <a:cubicBezTo>
                    <a:pt x="4656" y="2018"/>
                    <a:pt x="4682" y="1887"/>
                    <a:pt x="4698" y="1756"/>
                  </a:cubicBezTo>
                  <a:cubicBezTo>
                    <a:pt x="4732" y="1532"/>
                    <a:pt x="4707" y="1299"/>
                    <a:pt x="4639" y="1084"/>
                  </a:cubicBezTo>
                  <a:cubicBezTo>
                    <a:pt x="4572" y="881"/>
                    <a:pt x="4458" y="700"/>
                    <a:pt x="4310" y="548"/>
                  </a:cubicBezTo>
                  <a:cubicBezTo>
                    <a:pt x="4158" y="395"/>
                    <a:pt x="3976" y="269"/>
                    <a:pt x="3778" y="184"/>
                  </a:cubicBezTo>
                  <a:cubicBezTo>
                    <a:pt x="3566" y="91"/>
                    <a:pt x="3338" y="32"/>
                    <a:pt x="3106" y="11"/>
                  </a:cubicBezTo>
                  <a:cubicBezTo>
                    <a:pt x="3030" y="4"/>
                    <a:pt x="2953" y="0"/>
                    <a:pt x="2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66"/>
            <p:cNvSpPr/>
            <p:nvPr/>
          </p:nvSpPr>
          <p:spPr>
            <a:xfrm>
              <a:off x="7877677" y="3646827"/>
              <a:ext cx="11707" cy="8893"/>
            </a:xfrm>
            <a:custGeom>
              <a:avLst/>
              <a:gdLst/>
              <a:ahLst/>
              <a:cxnLst/>
              <a:rect l="l" t="t" r="r" b="b"/>
              <a:pathLst>
                <a:path w="753" h="572" extrusionOk="0">
                  <a:moveTo>
                    <a:pt x="473" y="1"/>
                  </a:moveTo>
                  <a:cubicBezTo>
                    <a:pt x="453" y="1"/>
                    <a:pt x="434" y="3"/>
                    <a:pt x="414" y="7"/>
                  </a:cubicBezTo>
                  <a:cubicBezTo>
                    <a:pt x="190" y="45"/>
                    <a:pt x="0" y="294"/>
                    <a:pt x="89" y="455"/>
                  </a:cubicBezTo>
                  <a:cubicBezTo>
                    <a:pt x="133" y="530"/>
                    <a:pt x="232" y="571"/>
                    <a:pt x="340" y="571"/>
                  </a:cubicBezTo>
                  <a:cubicBezTo>
                    <a:pt x="426" y="571"/>
                    <a:pt x="519" y="545"/>
                    <a:pt x="596" y="489"/>
                  </a:cubicBezTo>
                  <a:cubicBezTo>
                    <a:pt x="676" y="425"/>
                    <a:pt x="735" y="333"/>
                    <a:pt x="752" y="231"/>
                  </a:cubicBezTo>
                  <a:cubicBezTo>
                    <a:pt x="744" y="197"/>
                    <a:pt x="731" y="164"/>
                    <a:pt x="714" y="134"/>
                  </a:cubicBezTo>
                  <a:cubicBezTo>
                    <a:pt x="662" y="50"/>
                    <a:pt x="568" y="1"/>
                    <a:pt x="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66"/>
            <p:cNvSpPr/>
            <p:nvPr/>
          </p:nvSpPr>
          <p:spPr>
            <a:xfrm>
              <a:off x="7901045" y="3624407"/>
              <a:ext cx="15454" cy="14413"/>
            </a:xfrm>
            <a:custGeom>
              <a:avLst/>
              <a:gdLst/>
              <a:ahLst/>
              <a:cxnLst/>
              <a:rect l="l" t="t" r="r" b="b"/>
              <a:pathLst>
                <a:path w="994" h="927" extrusionOk="0">
                  <a:moveTo>
                    <a:pt x="769" y="1"/>
                  </a:moveTo>
                  <a:cubicBezTo>
                    <a:pt x="685" y="1"/>
                    <a:pt x="590" y="38"/>
                    <a:pt x="504" y="93"/>
                  </a:cubicBezTo>
                  <a:cubicBezTo>
                    <a:pt x="292" y="237"/>
                    <a:pt x="1" y="562"/>
                    <a:pt x="31" y="773"/>
                  </a:cubicBezTo>
                  <a:cubicBezTo>
                    <a:pt x="45" y="882"/>
                    <a:pt x="138" y="926"/>
                    <a:pt x="253" y="926"/>
                  </a:cubicBezTo>
                  <a:cubicBezTo>
                    <a:pt x="375" y="926"/>
                    <a:pt x="522" y="877"/>
                    <a:pt x="626" y="803"/>
                  </a:cubicBezTo>
                  <a:cubicBezTo>
                    <a:pt x="770" y="689"/>
                    <a:pt x="884" y="533"/>
                    <a:pt x="943" y="359"/>
                  </a:cubicBezTo>
                  <a:cubicBezTo>
                    <a:pt x="926" y="347"/>
                    <a:pt x="905" y="334"/>
                    <a:pt x="918" y="309"/>
                  </a:cubicBezTo>
                  <a:cubicBezTo>
                    <a:pt x="943" y="216"/>
                    <a:pt x="994" y="152"/>
                    <a:pt x="930" y="76"/>
                  </a:cubicBezTo>
                  <a:cubicBezTo>
                    <a:pt x="890" y="23"/>
                    <a:pt x="833" y="1"/>
                    <a:pt x="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66"/>
            <p:cNvSpPr/>
            <p:nvPr/>
          </p:nvSpPr>
          <p:spPr>
            <a:xfrm>
              <a:off x="7917665" y="3598723"/>
              <a:ext cx="12236" cy="12469"/>
            </a:xfrm>
            <a:custGeom>
              <a:avLst/>
              <a:gdLst/>
              <a:ahLst/>
              <a:cxnLst/>
              <a:rect l="l" t="t" r="r" b="b"/>
              <a:pathLst>
                <a:path w="787" h="802" extrusionOk="0">
                  <a:moveTo>
                    <a:pt x="579" y="1"/>
                  </a:moveTo>
                  <a:cubicBezTo>
                    <a:pt x="567" y="9"/>
                    <a:pt x="554" y="17"/>
                    <a:pt x="546" y="22"/>
                  </a:cubicBezTo>
                  <a:cubicBezTo>
                    <a:pt x="518" y="29"/>
                    <a:pt x="497" y="31"/>
                    <a:pt x="478" y="31"/>
                  </a:cubicBezTo>
                  <a:cubicBezTo>
                    <a:pt x="453" y="31"/>
                    <a:pt x="432" y="28"/>
                    <a:pt x="406" y="28"/>
                  </a:cubicBezTo>
                  <a:cubicBezTo>
                    <a:pt x="396" y="28"/>
                    <a:pt x="385" y="29"/>
                    <a:pt x="372" y="30"/>
                  </a:cubicBezTo>
                  <a:cubicBezTo>
                    <a:pt x="233" y="47"/>
                    <a:pt x="119" y="136"/>
                    <a:pt x="68" y="262"/>
                  </a:cubicBezTo>
                  <a:cubicBezTo>
                    <a:pt x="1" y="448"/>
                    <a:pt x="127" y="664"/>
                    <a:pt x="280" y="757"/>
                  </a:cubicBezTo>
                  <a:cubicBezTo>
                    <a:pt x="329" y="788"/>
                    <a:pt x="378" y="801"/>
                    <a:pt x="426" y="801"/>
                  </a:cubicBezTo>
                  <a:cubicBezTo>
                    <a:pt x="601" y="801"/>
                    <a:pt x="753" y="621"/>
                    <a:pt x="770" y="448"/>
                  </a:cubicBezTo>
                  <a:cubicBezTo>
                    <a:pt x="786" y="284"/>
                    <a:pt x="677" y="127"/>
                    <a:pt x="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66"/>
            <p:cNvSpPr/>
            <p:nvPr/>
          </p:nvSpPr>
          <p:spPr>
            <a:xfrm>
              <a:off x="7789009" y="3428727"/>
              <a:ext cx="199677" cy="59018"/>
            </a:xfrm>
            <a:custGeom>
              <a:avLst/>
              <a:gdLst/>
              <a:ahLst/>
              <a:cxnLst/>
              <a:rect l="l" t="t" r="r" b="b"/>
              <a:pathLst>
                <a:path w="12843" h="3796" extrusionOk="0">
                  <a:moveTo>
                    <a:pt x="2987" y="1"/>
                  </a:moveTo>
                  <a:cubicBezTo>
                    <a:pt x="2895" y="1"/>
                    <a:pt x="2804" y="1"/>
                    <a:pt x="2712" y="2"/>
                  </a:cubicBezTo>
                  <a:cubicBezTo>
                    <a:pt x="2053" y="2"/>
                    <a:pt x="1394" y="27"/>
                    <a:pt x="727" y="65"/>
                  </a:cubicBezTo>
                  <a:cubicBezTo>
                    <a:pt x="558" y="78"/>
                    <a:pt x="389" y="95"/>
                    <a:pt x="220" y="103"/>
                  </a:cubicBezTo>
                  <a:cubicBezTo>
                    <a:pt x="220" y="120"/>
                    <a:pt x="216" y="137"/>
                    <a:pt x="207" y="154"/>
                  </a:cubicBezTo>
                  <a:cubicBezTo>
                    <a:pt x="157" y="251"/>
                    <a:pt x="118" y="352"/>
                    <a:pt x="89" y="458"/>
                  </a:cubicBezTo>
                  <a:cubicBezTo>
                    <a:pt x="59" y="555"/>
                    <a:pt x="42" y="657"/>
                    <a:pt x="34" y="754"/>
                  </a:cubicBezTo>
                  <a:cubicBezTo>
                    <a:pt x="0" y="1244"/>
                    <a:pt x="220" y="1683"/>
                    <a:pt x="583" y="2013"/>
                  </a:cubicBezTo>
                  <a:cubicBezTo>
                    <a:pt x="655" y="2076"/>
                    <a:pt x="735" y="2139"/>
                    <a:pt x="816" y="2194"/>
                  </a:cubicBezTo>
                  <a:cubicBezTo>
                    <a:pt x="1994" y="2194"/>
                    <a:pt x="3160" y="2232"/>
                    <a:pt x="4309" y="2313"/>
                  </a:cubicBezTo>
                  <a:cubicBezTo>
                    <a:pt x="4360" y="2317"/>
                    <a:pt x="4406" y="2321"/>
                    <a:pt x="4453" y="2325"/>
                  </a:cubicBezTo>
                  <a:cubicBezTo>
                    <a:pt x="5581" y="2410"/>
                    <a:pt x="6687" y="2528"/>
                    <a:pt x="7777" y="2693"/>
                  </a:cubicBezTo>
                  <a:cubicBezTo>
                    <a:pt x="8626" y="2786"/>
                    <a:pt x="9471" y="2934"/>
                    <a:pt x="10303" y="3128"/>
                  </a:cubicBezTo>
                  <a:cubicBezTo>
                    <a:pt x="10574" y="3191"/>
                    <a:pt x="10844" y="3263"/>
                    <a:pt x="11115" y="3339"/>
                  </a:cubicBezTo>
                  <a:cubicBezTo>
                    <a:pt x="11402" y="3407"/>
                    <a:pt x="11685" y="3479"/>
                    <a:pt x="11972" y="3550"/>
                  </a:cubicBezTo>
                  <a:cubicBezTo>
                    <a:pt x="12255" y="3626"/>
                    <a:pt x="12538" y="3707"/>
                    <a:pt x="12817" y="3787"/>
                  </a:cubicBezTo>
                  <a:lnTo>
                    <a:pt x="12838" y="3795"/>
                  </a:lnTo>
                  <a:lnTo>
                    <a:pt x="12842" y="3791"/>
                  </a:lnTo>
                  <a:cubicBezTo>
                    <a:pt x="12834" y="3791"/>
                    <a:pt x="12825" y="3783"/>
                    <a:pt x="12825" y="3774"/>
                  </a:cubicBezTo>
                  <a:cubicBezTo>
                    <a:pt x="12830" y="3411"/>
                    <a:pt x="12754" y="3052"/>
                    <a:pt x="12601" y="2722"/>
                  </a:cubicBezTo>
                  <a:cubicBezTo>
                    <a:pt x="12504" y="2520"/>
                    <a:pt x="12378" y="2329"/>
                    <a:pt x="12230" y="2156"/>
                  </a:cubicBezTo>
                  <a:cubicBezTo>
                    <a:pt x="12078" y="1983"/>
                    <a:pt x="11904" y="1823"/>
                    <a:pt x="11714" y="1687"/>
                  </a:cubicBezTo>
                  <a:cubicBezTo>
                    <a:pt x="11516" y="1544"/>
                    <a:pt x="11309" y="1413"/>
                    <a:pt x="11089" y="1303"/>
                  </a:cubicBezTo>
                  <a:cubicBezTo>
                    <a:pt x="10857" y="1185"/>
                    <a:pt x="10620" y="1083"/>
                    <a:pt x="10379" y="995"/>
                  </a:cubicBezTo>
                  <a:cubicBezTo>
                    <a:pt x="9877" y="813"/>
                    <a:pt x="9361" y="669"/>
                    <a:pt x="8833" y="564"/>
                  </a:cubicBezTo>
                  <a:cubicBezTo>
                    <a:pt x="8707" y="534"/>
                    <a:pt x="8576" y="509"/>
                    <a:pt x="8445" y="483"/>
                  </a:cubicBezTo>
                  <a:cubicBezTo>
                    <a:pt x="6642" y="162"/>
                    <a:pt x="4817" y="1"/>
                    <a:pt x="2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66"/>
            <p:cNvSpPr/>
            <p:nvPr/>
          </p:nvSpPr>
          <p:spPr>
            <a:xfrm>
              <a:off x="7977896" y="3511175"/>
              <a:ext cx="31017" cy="26166"/>
            </a:xfrm>
            <a:custGeom>
              <a:avLst/>
              <a:gdLst/>
              <a:ahLst/>
              <a:cxnLst/>
              <a:rect l="l" t="t" r="r" b="b"/>
              <a:pathLst>
                <a:path w="1995" h="1683" extrusionOk="0">
                  <a:moveTo>
                    <a:pt x="1096" y="0"/>
                  </a:moveTo>
                  <a:cubicBezTo>
                    <a:pt x="1046" y="0"/>
                    <a:pt x="996" y="3"/>
                    <a:pt x="947" y="9"/>
                  </a:cubicBezTo>
                  <a:lnTo>
                    <a:pt x="947" y="17"/>
                  </a:lnTo>
                  <a:cubicBezTo>
                    <a:pt x="935" y="17"/>
                    <a:pt x="920" y="19"/>
                    <a:pt x="905" y="19"/>
                  </a:cubicBezTo>
                  <a:cubicBezTo>
                    <a:pt x="898" y="19"/>
                    <a:pt x="890" y="19"/>
                    <a:pt x="883" y="17"/>
                  </a:cubicBezTo>
                  <a:cubicBezTo>
                    <a:pt x="820" y="30"/>
                    <a:pt x="752" y="43"/>
                    <a:pt x="689" y="64"/>
                  </a:cubicBezTo>
                  <a:cubicBezTo>
                    <a:pt x="621" y="85"/>
                    <a:pt x="558" y="106"/>
                    <a:pt x="499" y="136"/>
                  </a:cubicBezTo>
                  <a:cubicBezTo>
                    <a:pt x="368" y="199"/>
                    <a:pt x="254" y="279"/>
                    <a:pt x="153" y="381"/>
                  </a:cubicBezTo>
                  <a:cubicBezTo>
                    <a:pt x="157" y="414"/>
                    <a:pt x="161" y="448"/>
                    <a:pt x="165" y="482"/>
                  </a:cubicBezTo>
                  <a:cubicBezTo>
                    <a:pt x="127" y="541"/>
                    <a:pt x="93" y="605"/>
                    <a:pt x="68" y="668"/>
                  </a:cubicBezTo>
                  <a:cubicBezTo>
                    <a:pt x="43" y="731"/>
                    <a:pt x="22" y="795"/>
                    <a:pt x="13" y="862"/>
                  </a:cubicBezTo>
                  <a:cubicBezTo>
                    <a:pt x="5" y="921"/>
                    <a:pt x="0" y="981"/>
                    <a:pt x="0" y="1044"/>
                  </a:cubicBezTo>
                  <a:cubicBezTo>
                    <a:pt x="30" y="1052"/>
                    <a:pt x="51" y="1082"/>
                    <a:pt x="55" y="1111"/>
                  </a:cubicBezTo>
                  <a:cubicBezTo>
                    <a:pt x="77" y="1259"/>
                    <a:pt x="148" y="1390"/>
                    <a:pt x="258" y="1492"/>
                  </a:cubicBezTo>
                  <a:cubicBezTo>
                    <a:pt x="330" y="1551"/>
                    <a:pt x="414" y="1601"/>
                    <a:pt x="507" y="1631"/>
                  </a:cubicBezTo>
                  <a:cubicBezTo>
                    <a:pt x="600" y="1661"/>
                    <a:pt x="702" y="1682"/>
                    <a:pt x="803" y="1682"/>
                  </a:cubicBezTo>
                  <a:cubicBezTo>
                    <a:pt x="813" y="1682"/>
                    <a:pt x="824" y="1682"/>
                    <a:pt x="834" y="1682"/>
                  </a:cubicBezTo>
                  <a:cubicBezTo>
                    <a:pt x="1291" y="1682"/>
                    <a:pt x="1808" y="1408"/>
                    <a:pt x="1965" y="871"/>
                  </a:cubicBezTo>
                  <a:cubicBezTo>
                    <a:pt x="1990" y="769"/>
                    <a:pt x="1994" y="664"/>
                    <a:pt x="1973" y="558"/>
                  </a:cubicBezTo>
                  <a:cubicBezTo>
                    <a:pt x="1931" y="351"/>
                    <a:pt x="1787" y="191"/>
                    <a:pt x="1580" y="98"/>
                  </a:cubicBezTo>
                  <a:cubicBezTo>
                    <a:pt x="1424" y="33"/>
                    <a:pt x="1261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66"/>
            <p:cNvSpPr/>
            <p:nvPr/>
          </p:nvSpPr>
          <p:spPr>
            <a:xfrm>
              <a:off x="8050005" y="3325367"/>
              <a:ext cx="24721" cy="30566"/>
            </a:xfrm>
            <a:custGeom>
              <a:avLst/>
              <a:gdLst/>
              <a:ahLst/>
              <a:cxnLst/>
              <a:rect l="l" t="t" r="r" b="b"/>
              <a:pathLst>
                <a:path w="1590" h="1966" extrusionOk="0">
                  <a:moveTo>
                    <a:pt x="740" y="1"/>
                  </a:moveTo>
                  <a:cubicBezTo>
                    <a:pt x="723" y="13"/>
                    <a:pt x="706" y="22"/>
                    <a:pt x="685" y="26"/>
                  </a:cubicBezTo>
                  <a:cubicBezTo>
                    <a:pt x="1" y="51"/>
                    <a:pt x="609" y="888"/>
                    <a:pt x="673" y="985"/>
                  </a:cubicBezTo>
                  <a:cubicBezTo>
                    <a:pt x="757" y="1107"/>
                    <a:pt x="833" y="1238"/>
                    <a:pt x="913" y="1357"/>
                  </a:cubicBezTo>
                  <a:cubicBezTo>
                    <a:pt x="994" y="1475"/>
                    <a:pt x="1061" y="1623"/>
                    <a:pt x="1154" y="1733"/>
                  </a:cubicBezTo>
                  <a:cubicBezTo>
                    <a:pt x="1222" y="1868"/>
                    <a:pt x="1353" y="1944"/>
                    <a:pt x="1543" y="1965"/>
                  </a:cubicBezTo>
                  <a:cubicBezTo>
                    <a:pt x="1564" y="1864"/>
                    <a:pt x="1577" y="1762"/>
                    <a:pt x="1572" y="1661"/>
                  </a:cubicBezTo>
                  <a:cubicBezTo>
                    <a:pt x="1589" y="1002"/>
                    <a:pt x="1277" y="381"/>
                    <a:pt x="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66"/>
            <p:cNvSpPr/>
            <p:nvPr/>
          </p:nvSpPr>
          <p:spPr>
            <a:xfrm>
              <a:off x="7101281" y="3370952"/>
              <a:ext cx="376141" cy="775214"/>
            </a:xfrm>
            <a:custGeom>
              <a:avLst/>
              <a:gdLst/>
              <a:ahLst/>
              <a:cxnLst/>
              <a:rect l="l" t="t" r="r" b="b"/>
              <a:pathLst>
                <a:path w="24193" h="49861" extrusionOk="0">
                  <a:moveTo>
                    <a:pt x="15656" y="1"/>
                  </a:moveTo>
                  <a:cubicBezTo>
                    <a:pt x="15628" y="1"/>
                    <a:pt x="15601" y="16"/>
                    <a:pt x="15585" y="51"/>
                  </a:cubicBezTo>
                  <a:cubicBezTo>
                    <a:pt x="13253" y="5492"/>
                    <a:pt x="12302" y="11520"/>
                    <a:pt x="12543" y="17426"/>
                  </a:cubicBezTo>
                  <a:cubicBezTo>
                    <a:pt x="12383" y="17345"/>
                    <a:pt x="12211" y="17306"/>
                    <a:pt x="12041" y="17306"/>
                  </a:cubicBezTo>
                  <a:cubicBezTo>
                    <a:pt x="11764" y="17306"/>
                    <a:pt x="11491" y="17409"/>
                    <a:pt x="11280" y="17608"/>
                  </a:cubicBezTo>
                  <a:cubicBezTo>
                    <a:pt x="11056" y="17751"/>
                    <a:pt x="10912" y="17988"/>
                    <a:pt x="10887" y="18250"/>
                  </a:cubicBezTo>
                  <a:cubicBezTo>
                    <a:pt x="10824" y="18457"/>
                    <a:pt x="10781" y="18676"/>
                    <a:pt x="10760" y="18892"/>
                  </a:cubicBezTo>
                  <a:cubicBezTo>
                    <a:pt x="10655" y="19762"/>
                    <a:pt x="10604" y="20096"/>
                    <a:pt x="9915" y="20645"/>
                  </a:cubicBezTo>
                  <a:cubicBezTo>
                    <a:pt x="7050" y="22926"/>
                    <a:pt x="4917" y="34428"/>
                    <a:pt x="5148" y="34428"/>
                  </a:cubicBezTo>
                  <a:cubicBezTo>
                    <a:pt x="5152" y="34428"/>
                    <a:pt x="5157" y="34424"/>
                    <a:pt x="5163" y="34416"/>
                  </a:cubicBezTo>
                  <a:lnTo>
                    <a:pt x="5163" y="34416"/>
                  </a:lnTo>
                  <a:cubicBezTo>
                    <a:pt x="4576" y="36520"/>
                    <a:pt x="3558" y="38438"/>
                    <a:pt x="2700" y="40449"/>
                  </a:cubicBezTo>
                  <a:cubicBezTo>
                    <a:pt x="1885" y="42362"/>
                    <a:pt x="1061" y="44335"/>
                    <a:pt x="470" y="46325"/>
                  </a:cubicBezTo>
                  <a:cubicBezTo>
                    <a:pt x="102" y="47563"/>
                    <a:pt x="1" y="48707"/>
                    <a:pt x="571" y="49861"/>
                  </a:cubicBezTo>
                  <a:cubicBezTo>
                    <a:pt x="596" y="49797"/>
                    <a:pt x="622" y="49738"/>
                    <a:pt x="647" y="49679"/>
                  </a:cubicBezTo>
                  <a:lnTo>
                    <a:pt x="647" y="49679"/>
                  </a:lnTo>
                  <a:cubicBezTo>
                    <a:pt x="622" y="49738"/>
                    <a:pt x="601" y="49802"/>
                    <a:pt x="575" y="49861"/>
                  </a:cubicBezTo>
                  <a:cubicBezTo>
                    <a:pt x="1784" y="49421"/>
                    <a:pt x="2506" y="48526"/>
                    <a:pt x="3093" y="47381"/>
                  </a:cubicBezTo>
                  <a:cubicBezTo>
                    <a:pt x="4044" y="45531"/>
                    <a:pt x="4812" y="43537"/>
                    <a:pt x="5543" y="41594"/>
                  </a:cubicBezTo>
                  <a:cubicBezTo>
                    <a:pt x="6316" y="39545"/>
                    <a:pt x="6903" y="37458"/>
                    <a:pt x="7938" y="35532"/>
                  </a:cubicBezTo>
                  <a:lnTo>
                    <a:pt x="7938" y="35532"/>
                  </a:lnTo>
                  <a:cubicBezTo>
                    <a:pt x="7922" y="35637"/>
                    <a:pt x="7913" y="35743"/>
                    <a:pt x="7900" y="35844"/>
                  </a:cubicBezTo>
                  <a:cubicBezTo>
                    <a:pt x="9734" y="31586"/>
                    <a:pt x="14668" y="27188"/>
                    <a:pt x="14026" y="22292"/>
                  </a:cubicBezTo>
                  <a:cubicBezTo>
                    <a:pt x="13912" y="21422"/>
                    <a:pt x="14106" y="21148"/>
                    <a:pt x="14630" y="20446"/>
                  </a:cubicBezTo>
                  <a:cubicBezTo>
                    <a:pt x="14761" y="20273"/>
                    <a:pt x="14879" y="20087"/>
                    <a:pt x="14980" y="19889"/>
                  </a:cubicBezTo>
                  <a:cubicBezTo>
                    <a:pt x="15141" y="19682"/>
                    <a:pt x="15200" y="19411"/>
                    <a:pt x="15141" y="19158"/>
                  </a:cubicBezTo>
                  <a:cubicBezTo>
                    <a:pt x="15116" y="18689"/>
                    <a:pt x="14799" y="18288"/>
                    <a:pt x="14351" y="18153"/>
                  </a:cubicBezTo>
                  <a:cubicBezTo>
                    <a:pt x="18613" y="14051"/>
                    <a:pt x="22090" y="9041"/>
                    <a:pt x="24168" y="3494"/>
                  </a:cubicBezTo>
                  <a:cubicBezTo>
                    <a:pt x="24192" y="3431"/>
                    <a:pt x="24142" y="3387"/>
                    <a:pt x="24090" y="3387"/>
                  </a:cubicBezTo>
                  <a:cubicBezTo>
                    <a:pt x="24059" y="3387"/>
                    <a:pt x="24028" y="3403"/>
                    <a:pt x="24012" y="3439"/>
                  </a:cubicBezTo>
                  <a:cubicBezTo>
                    <a:pt x="21634" y="8960"/>
                    <a:pt x="18351" y="13941"/>
                    <a:pt x="13996" y="18093"/>
                  </a:cubicBezTo>
                  <a:cubicBezTo>
                    <a:pt x="13971" y="18093"/>
                    <a:pt x="13945" y="18093"/>
                    <a:pt x="13920" y="18098"/>
                  </a:cubicBezTo>
                  <a:cubicBezTo>
                    <a:pt x="13814" y="17808"/>
                    <a:pt x="13528" y="17663"/>
                    <a:pt x="13234" y="17663"/>
                  </a:cubicBezTo>
                  <a:cubicBezTo>
                    <a:pt x="13177" y="17663"/>
                    <a:pt x="13119" y="17668"/>
                    <a:pt x="13063" y="17679"/>
                  </a:cubicBezTo>
                  <a:cubicBezTo>
                    <a:pt x="13041" y="17675"/>
                    <a:pt x="13025" y="17667"/>
                    <a:pt x="13003" y="17663"/>
                  </a:cubicBezTo>
                  <a:lnTo>
                    <a:pt x="12991" y="17692"/>
                  </a:lnTo>
                  <a:cubicBezTo>
                    <a:pt x="12970" y="17696"/>
                    <a:pt x="12949" y="17709"/>
                    <a:pt x="12923" y="17717"/>
                  </a:cubicBezTo>
                  <a:cubicBezTo>
                    <a:pt x="12898" y="17688"/>
                    <a:pt x="12872" y="17658"/>
                    <a:pt x="12843" y="17629"/>
                  </a:cubicBezTo>
                  <a:cubicBezTo>
                    <a:pt x="12564" y="11617"/>
                    <a:pt x="13637" y="5750"/>
                    <a:pt x="15737" y="119"/>
                  </a:cubicBezTo>
                  <a:cubicBezTo>
                    <a:pt x="15759" y="53"/>
                    <a:pt x="15707" y="1"/>
                    <a:pt x="15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0" name="Google Shape;3000;p66"/>
          <p:cNvSpPr/>
          <p:nvPr/>
        </p:nvSpPr>
        <p:spPr>
          <a:xfrm>
            <a:off x="901147" y="444765"/>
            <a:ext cx="367142" cy="367134"/>
          </a:xfrm>
          <a:custGeom>
            <a:avLst/>
            <a:gdLst/>
            <a:ahLst/>
            <a:cxnLst/>
            <a:rect l="l" t="t" r="r" b="b"/>
            <a:pathLst>
              <a:path w="45979" h="45978" extrusionOk="0">
                <a:moveTo>
                  <a:pt x="22990" y="0"/>
                </a:moveTo>
                <a:lnTo>
                  <a:pt x="22283" y="20280"/>
                </a:lnTo>
                <a:lnTo>
                  <a:pt x="16392" y="10594"/>
                </a:lnTo>
                <a:lnTo>
                  <a:pt x="20995" y="20574"/>
                </a:lnTo>
                <a:lnTo>
                  <a:pt x="4392" y="12027"/>
                </a:lnTo>
                <a:lnTo>
                  <a:pt x="19741" y="22301"/>
                </a:lnTo>
                <a:lnTo>
                  <a:pt x="1" y="22989"/>
                </a:lnTo>
                <a:lnTo>
                  <a:pt x="20281" y="23696"/>
                </a:lnTo>
                <a:lnTo>
                  <a:pt x="10595" y="29586"/>
                </a:lnTo>
                <a:lnTo>
                  <a:pt x="20575" y="24983"/>
                </a:lnTo>
                <a:lnTo>
                  <a:pt x="20575" y="24983"/>
                </a:lnTo>
                <a:lnTo>
                  <a:pt x="12028" y="41587"/>
                </a:lnTo>
                <a:lnTo>
                  <a:pt x="22301" y="26237"/>
                </a:lnTo>
                <a:lnTo>
                  <a:pt x="22990" y="45978"/>
                </a:lnTo>
                <a:lnTo>
                  <a:pt x="23697" y="25698"/>
                </a:lnTo>
                <a:lnTo>
                  <a:pt x="29587" y="35384"/>
                </a:lnTo>
                <a:lnTo>
                  <a:pt x="24984" y="25404"/>
                </a:lnTo>
                <a:lnTo>
                  <a:pt x="41588" y="33951"/>
                </a:lnTo>
                <a:lnTo>
                  <a:pt x="26238" y="23677"/>
                </a:lnTo>
                <a:lnTo>
                  <a:pt x="45979" y="22989"/>
                </a:lnTo>
                <a:lnTo>
                  <a:pt x="25699" y="22282"/>
                </a:lnTo>
                <a:lnTo>
                  <a:pt x="35385" y="16391"/>
                </a:lnTo>
                <a:lnTo>
                  <a:pt x="25405" y="20994"/>
                </a:lnTo>
                <a:lnTo>
                  <a:pt x="33952" y="4391"/>
                </a:lnTo>
                <a:lnTo>
                  <a:pt x="23678" y="19740"/>
                </a:lnTo>
                <a:lnTo>
                  <a:pt x="22990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1" name="Google Shape;3001;p66"/>
          <p:cNvSpPr/>
          <p:nvPr/>
        </p:nvSpPr>
        <p:spPr>
          <a:xfrm>
            <a:off x="4214171" y="681900"/>
            <a:ext cx="259608" cy="259616"/>
          </a:xfrm>
          <a:custGeom>
            <a:avLst/>
            <a:gdLst/>
            <a:ahLst/>
            <a:cxnLst/>
            <a:rect l="l" t="t" r="r" b="b"/>
            <a:pathLst>
              <a:path w="32512" h="32513" extrusionOk="0">
                <a:moveTo>
                  <a:pt x="32512" y="1"/>
                </a:moveTo>
                <a:lnTo>
                  <a:pt x="17690" y="13821"/>
                </a:lnTo>
                <a:cubicBezTo>
                  <a:pt x="17196" y="13066"/>
                  <a:pt x="16890" y="12069"/>
                  <a:pt x="16701" y="10733"/>
                </a:cubicBezTo>
                <a:lnTo>
                  <a:pt x="16381" y="5817"/>
                </a:lnTo>
                <a:cubicBezTo>
                  <a:pt x="16362" y="5140"/>
                  <a:pt x="16343" y="4422"/>
                  <a:pt x="16329" y="3651"/>
                </a:cubicBezTo>
                <a:cubicBezTo>
                  <a:pt x="16321" y="4012"/>
                  <a:pt x="16314" y="4358"/>
                  <a:pt x="16306" y="4697"/>
                </a:cubicBezTo>
                <a:lnTo>
                  <a:pt x="16146" y="2219"/>
                </a:lnTo>
                <a:lnTo>
                  <a:pt x="15655" y="12236"/>
                </a:lnTo>
                <a:cubicBezTo>
                  <a:pt x="15469" y="12898"/>
                  <a:pt x="15227" y="13449"/>
                  <a:pt x="14911" y="13903"/>
                </a:cubicBezTo>
                <a:lnTo>
                  <a:pt x="0" y="5"/>
                </a:lnTo>
                <a:lnTo>
                  <a:pt x="13891" y="14897"/>
                </a:lnTo>
                <a:cubicBezTo>
                  <a:pt x="13281" y="15298"/>
                  <a:pt x="12511" y="15574"/>
                  <a:pt x="11536" y="15764"/>
                </a:cubicBezTo>
                <a:lnTo>
                  <a:pt x="4053" y="16251"/>
                </a:lnTo>
                <a:lnTo>
                  <a:pt x="3725" y="16255"/>
                </a:lnTo>
                <a:lnTo>
                  <a:pt x="3889" y="16258"/>
                </a:lnTo>
                <a:lnTo>
                  <a:pt x="2218" y="16370"/>
                </a:lnTo>
                <a:lnTo>
                  <a:pt x="11997" y="16850"/>
                </a:lnTo>
                <a:cubicBezTo>
                  <a:pt x="12760" y="17032"/>
                  <a:pt x="13381" y="17282"/>
                  <a:pt x="13891" y="17617"/>
                </a:cubicBezTo>
                <a:lnTo>
                  <a:pt x="0" y="32512"/>
                </a:lnTo>
                <a:lnTo>
                  <a:pt x="14907" y="18610"/>
                </a:lnTo>
                <a:cubicBezTo>
                  <a:pt x="15275" y="19139"/>
                  <a:pt x="15543" y="19786"/>
                  <a:pt x="15737" y="20590"/>
                </a:cubicBezTo>
                <a:lnTo>
                  <a:pt x="16369" y="30298"/>
                </a:lnTo>
                <a:lnTo>
                  <a:pt x="16823" y="21051"/>
                </a:lnTo>
                <a:cubicBezTo>
                  <a:pt x="17017" y="20073"/>
                  <a:pt x="17289" y="19302"/>
                  <a:pt x="17694" y="18692"/>
                </a:cubicBezTo>
                <a:lnTo>
                  <a:pt x="32512" y="32512"/>
                </a:lnTo>
                <a:lnTo>
                  <a:pt x="18680" y="17680"/>
                </a:lnTo>
                <a:cubicBezTo>
                  <a:pt x="19317" y="17237"/>
                  <a:pt x="20132" y="16939"/>
                  <a:pt x="21188" y="16739"/>
                </a:cubicBezTo>
                <a:lnTo>
                  <a:pt x="28392" y="16270"/>
                </a:lnTo>
                <a:lnTo>
                  <a:pt x="28932" y="16258"/>
                </a:lnTo>
                <a:lnTo>
                  <a:pt x="28660" y="16251"/>
                </a:lnTo>
                <a:lnTo>
                  <a:pt x="30298" y="16143"/>
                </a:lnTo>
                <a:lnTo>
                  <a:pt x="20697" y="15671"/>
                </a:lnTo>
                <a:cubicBezTo>
                  <a:pt x="19875" y="15477"/>
                  <a:pt x="19216" y="15205"/>
                  <a:pt x="18680" y="14833"/>
                </a:cubicBezTo>
                <a:lnTo>
                  <a:pt x="32512" y="1"/>
                </a:lnTo>
                <a:close/>
                <a:moveTo>
                  <a:pt x="0" y="32512"/>
                </a:moveTo>
                <a:lnTo>
                  <a:pt x="0" y="32512"/>
                </a:lnTo>
                <a:lnTo>
                  <a:pt x="0" y="32512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6" name="Google Shape;3006;p67"/>
          <p:cNvGrpSpPr/>
          <p:nvPr/>
        </p:nvGrpSpPr>
        <p:grpSpPr>
          <a:xfrm rot="-385408" flipH="1">
            <a:off x="7643020" y="187185"/>
            <a:ext cx="1266092" cy="1318911"/>
            <a:chOff x="2188559" y="1379225"/>
            <a:chExt cx="2083019" cy="2169918"/>
          </a:xfrm>
        </p:grpSpPr>
        <p:sp>
          <p:nvSpPr>
            <p:cNvPr id="3007" name="Google Shape;3007;p67"/>
            <p:cNvSpPr/>
            <p:nvPr/>
          </p:nvSpPr>
          <p:spPr>
            <a:xfrm>
              <a:off x="3111239" y="2535473"/>
              <a:ext cx="558313" cy="703180"/>
            </a:xfrm>
            <a:custGeom>
              <a:avLst/>
              <a:gdLst/>
              <a:ahLst/>
              <a:cxnLst/>
              <a:rect l="l" t="t" r="r" b="b"/>
              <a:pathLst>
                <a:path w="37048" h="44491" extrusionOk="0">
                  <a:moveTo>
                    <a:pt x="4039" y="1"/>
                  </a:moveTo>
                  <a:cubicBezTo>
                    <a:pt x="3305" y="1"/>
                    <a:pt x="2559" y="236"/>
                    <a:pt x="1917" y="743"/>
                  </a:cubicBezTo>
                  <a:cubicBezTo>
                    <a:pt x="1" y="2252"/>
                    <a:pt x="211" y="5218"/>
                    <a:pt x="2323" y="6438"/>
                  </a:cubicBezTo>
                  <a:cubicBezTo>
                    <a:pt x="2787" y="6705"/>
                    <a:pt x="3155" y="7055"/>
                    <a:pt x="3491" y="7422"/>
                  </a:cubicBezTo>
                  <a:cubicBezTo>
                    <a:pt x="3828" y="7794"/>
                    <a:pt x="4130" y="8197"/>
                    <a:pt x="4393" y="8625"/>
                  </a:cubicBezTo>
                  <a:cubicBezTo>
                    <a:pt x="4917" y="9500"/>
                    <a:pt x="5385" y="10406"/>
                    <a:pt x="5797" y="11337"/>
                  </a:cubicBezTo>
                  <a:cubicBezTo>
                    <a:pt x="6641" y="13218"/>
                    <a:pt x="7280" y="15257"/>
                    <a:pt x="8246" y="17042"/>
                  </a:cubicBezTo>
                  <a:cubicBezTo>
                    <a:pt x="9204" y="18831"/>
                    <a:pt x="10486" y="20366"/>
                    <a:pt x="11934" y="21770"/>
                  </a:cubicBezTo>
                  <a:cubicBezTo>
                    <a:pt x="12673" y="22475"/>
                    <a:pt x="13447" y="23135"/>
                    <a:pt x="14261" y="23752"/>
                  </a:cubicBezTo>
                  <a:cubicBezTo>
                    <a:pt x="15083" y="24377"/>
                    <a:pt x="15936" y="24977"/>
                    <a:pt x="16776" y="25585"/>
                  </a:cubicBezTo>
                  <a:cubicBezTo>
                    <a:pt x="17621" y="26193"/>
                    <a:pt x="18452" y="26810"/>
                    <a:pt x="19239" y="27466"/>
                  </a:cubicBezTo>
                  <a:cubicBezTo>
                    <a:pt x="20018" y="28109"/>
                    <a:pt x="20761" y="28800"/>
                    <a:pt x="21470" y="29526"/>
                  </a:cubicBezTo>
                  <a:cubicBezTo>
                    <a:pt x="22857" y="30974"/>
                    <a:pt x="24226" y="32444"/>
                    <a:pt x="25543" y="33949"/>
                  </a:cubicBezTo>
                  <a:cubicBezTo>
                    <a:pt x="26859" y="35453"/>
                    <a:pt x="28141" y="36989"/>
                    <a:pt x="29370" y="38568"/>
                  </a:cubicBezTo>
                  <a:cubicBezTo>
                    <a:pt x="29982" y="39355"/>
                    <a:pt x="30586" y="40151"/>
                    <a:pt x="31168" y="40969"/>
                  </a:cubicBezTo>
                  <a:cubicBezTo>
                    <a:pt x="31750" y="41783"/>
                    <a:pt x="32323" y="42605"/>
                    <a:pt x="32848" y="43463"/>
                  </a:cubicBezTo>
                  <a:cubicBezTo>
                    <a:pt x="32935" y="43607"/>
                    <a:pt x="33040" y="43738"/>
                    <a:pt x="33158" y="43861"/>
                  </a:cubicBezTo>
                  <a:cubicBezTo>
                    <a:pt x="33580" y="44281"/>
                    <a:pt x="34132" y="44491"/>
                    <a:pt x="34682" y="44491"/>
                  </a:cubicBezTo>
                  <a:cubicBezTo>
                    <a:pt x="35233" y="44491"/>
                    <a:pt x="35783" y="44281"/>
                    <a:pt x="36203" y="43861"/>
                  </a:cubicBezTo>
                  <a:cubicBezTo>
                    <a:pt x="37047" y="43021"/>
                    <a:pt x="37047" y="41656"/>
                    <a:pt x="36203" y="40816"/>
                  </a:cubicBezTo>
                  <a:cubicBezTo>
                    <a:pt x="35494" y="40103"/>
                    <a:pt x="34829" y="39355"/>
                    <a:pt x="34173" y="38603"/>
                  </a:cubicBezTo>
                  <a:cubicBezTo>
                    <a:pt x="33517" y="37846"/>
                    <a:pt x="32883" y="37072"/>
                    <a:pt x="32257" y="36293"/>
                  </a:cubicBezTo>
                  <a:cubicBezTo>
                    <a:pt x="31015" y="34727"/>
                    <a:pt x="29816" y="33126"/>
                    <a:pt x="28666" y="31490"/>
                  </a:cubicBezTo>
                  <a:cubicBezTo>
                    <a:pt x="27511" y="29854"/>
                    <a:pt x="26400" y="28183"/>
                    <a:pt x="25315" y="26495"/>
                  </a:cubicBezTo>
                  <a:cubicBezTo>
                    <a:pt x="24773" y="25637"/>
                    <a:pt x="24278" y="24754"/>
                    <a:pt x="23837" y="23844"/>
                  </a:cubicBezTo>
                  <a:cubicBezTo>
                    <a:pt x="23382" y="22925"/>
                    <a:pt x="22979" y="21972"/>
                    <a:pt x="22585" y="21009"/>
                  </a:cubicBezTo>
                  <a:cubicBezTo>
                    <a:pt x="22192" y="20047"/>
                    <a:pt x="21807" y="19080"/>
                    <a:pt x="21391" y="18135"/>
                  </a:cubicBezTo>
                  <a:cubicBezTo>
                    <a:pt x="20980" y="17199"/>
                    <a:pt x="20521" y="16289"/>
                    <a:pt x="20009" y="15406"/>
                  </a:cubicBezTo>
                  <a:cubicBezTo>
                    <a:pt x="18981" y="13669"/>
                    <a:pt x="17787" y="12064"/>
                    <a:pt x="16273" y="10716"/>
                  </a:cubicBezTo>
                  <a:cubicBezTo>
                    <a:pt x="14764" y="9356"/>
                    <a:pt x="12931" y="8258"/>
                    <a:pt x="11300" y="6998"/>
                  </a:cubicBezTo>
                  <a:cubicBezTo>
                    <a:pt x="10490" y="6381"/>
                    <a:pt x="9720" y="5712"/>
                    <a:pt x="8994" y="4999"/>
                  </a:cubicBezTo>
                  <a:cubicBezTo>
                    <a:pt x="8640" y="4645"/>
                    <a:pt x="8321" y="4255"/>
                    <a:pt x="8036" y="3844"/>
                  </a:cubicBezTo>
                  <a:cubicBezTo>
                    <a:pt x="7761" y="3429"/>
                    <a:pt x="7507" y="2991"/>
                    <a:pt x="7354" y="2475"/>
                  </a:cubicBezTo>
                  <a:lnTo>
                    <a:pt x="7358" y="2471"/>
                  </a:lnTo>
                  <a:cubicBezTo>
                    <a:pt x="6896" y="919"/>
                    <a:pt x="5491" y="1"/>
                    <a:pt x="4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67"/>
            <p:cNvSpPr/>
            <p:nvPr/>
          </p:nvSpPr>
          <p:spPr>
            <a:xfrm>
              <a:off x="3043079" y="2107521"/>
              <a:ext cx="124795" cy="434811"/>
            </a:xfrm>
            <a:custGeom>
              <a:avLst/>
              <a:gdLst/>
              <a:ahLst/>
              <a:cxnLst/>
              <a:rect l="l" t="t" r="r" b="b"/>
              <a:pathLst>
                <a:path w="8281" h="27511" extrusionOk="0">
                  <a:moveTo>
                    <a:pt x="849" y="1"/>
                  </a:moveTo>
                  <a:cubicBezTo>
                    <a:pt x="814" y="1"/>
                    <a:pt x="779" y="3"/>
                    <a:pt x="744" y="7"/>
                  </a:cubicBezTo>
                  <a:cubicBezTo>
                    <a:pt x="307" y="69"/>
                    <a:pt x="1" y="471"/>
                    <a:pt x="62" y="909"/>
                  </a:cubicBezTo>
                  <a:cubicBezTo>
                    <a:pt x="136" y="1486"/>
                    <a:pt x="224" y="2063"/>
                    <a:pt x="311" y="2636"/>
                  </a:cubicBezTo>
                  <a:cubicBezTo>
                    <a:pt x="399" y="3214"/>
                    <a:pt x="473" y="3791"/>
                    <a:pt x="569" y="4364"/>
                  </a:cubicBezTo>
                  <a:cubicBezTo>
                    <a:pt x="595" y="4509"/>
                    <a:pt x="622" y="4653"/>
                    <a:pt x="652" y="4793"/>
                  </a:cubicBezTo>
                  <a:cubicBezTo>
                    <a:pt x="683" y="4955"/>
                    <a:pt x="727" y="5112"/>
                    <a:pt x="779" y="5265"/>
                  </a:cubicBezTo>
                  <a:cubicBezTo>
                    <a:pt x="897" y="5580"/>
                    <a:pt x="1050" y="5882"/>
                    <a:pt x="1230" y="6162"/>
                  </a:cubicBezTo>
                  <a:lnTo>
                    <a:pt x="2183" y="7706"/>
                  </a:lnTo>
                  <a:lnTo>
                    <a:pt x="4021" y="10681"/>
                  </a:lnTo>
                  <a:cubicBezTo>
                    <a:pt x="4620" y="11652"/>
                    <a:pt x="5123" y="12684"/>
                    <a:pt x="5525" y="13756"/>
                  </a:cubicBezTo>
                  <a:cubicBezTo>
                    <a:pt x="5932" y="14832"/>
                    <a:pt x="6225" y="15948"/>
                    <a:pt x="6409" y="17081"/>
                  </a:cubicBezTo>
                  <a:lnTo>
                    <a:pt x="6978" y="20523"/>
                  </a:lnTo>
                  <a:cubicBezTo>
                    <a:pt x="7175" y="21674"/>
                    <a:pt x="7354" y="22824"/>
                    <a:pt x="7533" y="23975"/>
                  </a:cubicBezTo>
                  <a:lnTo>
                    <a:pt x="8076" y="27426"/>
                  </a:lnTo>
                  <a:cubicBezTo>
                    <a:pt x="8083" y="27484"/>
                    <a:pt x="8126" y="27510"/>
                    <a:pt x="8170" y="27510"/>
                  </a:cubicBezTo>
                  <a:cubicBezTo>
                    <a:pt x="8224" y="27510"/>
                    <a:pt x="8280" y="27469"/>
                    <a:pt x="8268" y="27395"/>
                  </a:cubicBezTo>
                  <a:lnTo>
                    <a:pt x="7783" y="23940"/>
                  </a:lnTo>
                  <a:cubicBezTo>
                    <a:pt x="7621" y="22785"/>
                    <a:pt x="7459" y="21630"/>
                    <a:pt x="7310" y="20475"/>
                  </a:cubicBezTo>
                  <a:lnTo>
                    <a:pt x="6851" y="17011"/>
                  </a:lnTo>
                  <a:cubicBezTo>
                    <a:pt x="6698" y="15843"/>
                    <a:pt x="6435" y="14688"/>
                    <a:pt x="6068" y="13564"/>
                  </a:cubicBezTo>
                  <a:cubicBezTo>
                    <a:pt x="5696" y="12435"/>
                    <a:pt x="5224" y="11346"/>
                    <a:pt x="4646" y="10309"/>
                  </a:cubicBezTo>
                  <a:lnTo>
                    <a:pt x="2958" y="7247"/>
                  </a:lnTo>
                  <a:lnTo>
                    <a:pt x="2538" y="6481"/>
                  </a:lnTo>
                  <a:cubicBezTo>
                    <a:pt x="2468" y="6359"/>
                    <a:pt x="2389" y="6219"/>
                    <a:pt x="2336" y="6110"/>
                  </a:cubicBezTo>
                  <a:cubicBezTo>
                    <a:pt x="2280" y="5992"/>
                    <a:pt x="2240" y="5869"/>
                    <a:pt x="2210" y="5742"/>
                  </a:cubicBezTo>
                  <a:cubicBezTo>
                    <a:pt x="2161" y="5488"/>
                    <a:pt x="2140" y="5230"/>
                    <a:pt x="2140" y="4977"/>
                  </a:cubicBezTo>
                  <a:cubicBezTo>
                    <a:pt x="2135" y="4845"/>
                    <a:pt x="2135" y="4745"/>
                    <a:pt x="2122" y="4587"/>
                  </a:cubicBezTo>
                  <a:cubicBezTo>
                    <a:pt x="2113" y="4439"/>
                    <a:pt x="2105" y="4294"/>
                    <a:pt x="2092" y="4150"/>
                  </a:cubicBezTo>
                  <a:cubicBezTo>
                    <a:pt x="2026" y="3573"/>
                    <a:pt x="1947" y="2995"/>
                    <a:pt x="1873" y="2418"/>
                  </a:cubicBezTo>
                  <a:cubicBezTo>
                    <a:pt x="1798" y="1840"/>
                    <a:pt x="1728" y="1263"/>
                    <a:pt x="1641" y="685"/>
                  </a:cubicBezTo>
                  <a:lnTo>
                    <a:pt x="1641" y="690"/>
                  </a:lnTo>
                  <a:cubicBezTo>
                    <a:pt x="1585" y="288"/>
                    <a:pt x="1240" y="1"/>
                    <a:pt x="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67"/>
            <p:cNvSpPr/>
            <p:nvPr/>
          </p:nvSpPr>
          <p:spPr>
            <a:xfrm>
              <a:off x="2851123" y="2226406"/>
              <a:ext cx="285576" cy="345940"/>
            </a:xfrm>
            <a:custGeom>
              <a:avLst/>
              <a:gdLst/>
              <a:ahLst/>
              <a:cxnLst/>
              <a:rect l="l" t="t" r="r" b="b"/>
              <a:pathLst>
                <a:path w="18950" h="21888" extrusionOk="0">
                  <a:moveTo>
                    <a:pt x="890" y="1"/>
                  </a:moveTo>
                  <a:cubicBezTo>
                    <a:pt x="672" y="1"/>
                    <a:pt x="455" y="90"/>
                    <a:pt x="298" y="263"/>
                  </a:cubicBezTo>
                  <a:cubicBezTo>
                    <a:pt x="0" y="591"/>
                    <a:pt x="27" y="1094"/>
                    <a:pt x="355" y="1392"/>
                  </a:cubicBezTo>
                  <a:lnTo>
                    <a:pt x="355" y="1387"/>
                  </a:lnTo>
                  <a:cubicBezTo>
                    <a:pt x="788" y="1781"/>
                    <a:pt x="1225" y="2166"/>
                    <a:pt x="1663" y="2551"/>
                  </a:cubicBezTo>
                  <a:cubicBezTo>
                    <a:pt x="2096" y="2936"/>
                    <a:pt x="2529" y="3325"/>
                    <a:pt x="2975" y="3701"/>
                  </a:cubicBezTo>
                  <a:cubicBezTo>
                    <a:pt x="3084" y="3798"/>
                    <a:pt x="3198" y="3885"/>
                    <a:pt x="3316" y="3977"/>
                  </a:cubicBezTo>
                  <a:cubicBezTo>
                    <a:pt x="3430" y="4064"/>
                    <a:pt x="3522" y="4130"/>
                    <a:pt x="3631" y="4209"/>
                  </a:cubicBezTo>
                  <a:cubicBezTo>
                    <a:pt x="3841" y="4353"/>
                    <a:pt x="4042" y="4515"/>
                    <a:pt x="4222" y="4699"/>
                  </a:cubicBezTo>
                  <a:cubicBezTo>
                    <a:pt x="4314" y="4791"/>
                    <a:pt x="4392" y="4896"/>
                    <a:pt x="4458" y="5009"/>
                  </a:cubicBezTo>
                  <a:cubicBezTo>
                    <a:pt x="4524" y="5114"/>
                    <a:pt x="4589" y="5254"/>
                    <a:pt x="4655" y="5381"/>
                  </a:cubicBezTo>
                  <a:lnTo>
                    <a:pt x="5053" y="6160"/>
                  </a:lnTo>
                  <a:lnTo>
                    <a:pt x="6636" y="9274"/>
                  </a:lnTo>
                  <a:cubicBezTo>
                    <a:pt x="7170" y="10333"/>
                    <a:pt x="7804" y="11339"/>
                    <a:pt x="8530" y="12275"/>
                  </a:cubicBezTo>
                  <a:cubicBezTo>
                    <a:pt x="9257" y="13211"/>
                    <a:pt x="10061" y="14077"/>
                    <a:pt x="10945" y="14860"/>
                  </a:cubicBezTo>
                  <a:lnTo>
                    <a:pt x="13557" y="17183"/>
                  </a:lnTo>
                  <a:cubicBezTo>
                    <a:pt x="14431" y="17957"/>
                    <a:pt x="15293" y="18736"/>
                    <a:pt x="16155" y="19515"/>
                  </a:cubicBezTo>
                  <a:lnTo>
                    <a:pt x="18745" y="21864"/>
                  </a:lnTo>
                  <a:cubicBezTo>
                    <a:pt x="18765" y="21880"/>
                    <a:pt x="18786" y="21887"/>
                    <a:pt x="18807" y="21887"/>
                  </a:cubicBezTo>
                  <a:cubicBezTo>
                    <a:pt x="18885" y="21887"/>
                    <a:pt x="18949" y="21788"/>
                    <a:pt x="18880" y="21715"/>
                  </a:cubicBezTo>
                  <a:lnTo>
                    <a:pt x="16326" y="19335"/>
                  </a:lnTo>
                  <a:cubicBezTo>
                    <a:pt x="15477" y="18539"/>
                    <a:pt x="14624" y="17743"/>
                    <a:pt x="13780" y="16938"/>
                  </a:cubicBezTo>
                  <a:lnTo>
                    <a:pt x="11247" y="14532"/>
                  </a:lnTo>
                  <a:cubicBezTo>
                    <a:pt x="10411" y="13745"/>
                    <a:pt x="9655" y="12874"/>
                    <a:pt x="8994" y="11938"/>
                  </a:cubicBezTo>
                  <a:cubicBezTo>
                    <a:pt x="8329" y="11002"/>
                    <a:pt x="7761" y="10005"/>
                    <a:pt x="7292" y="8964"/>
                  </a:cubicBezTo>
                  <a:lnTo>
                    <a:pt x="5862" y="5770"/>
                  </a:lnTo>
                  <a:lnTo>
                    <a:pt x="5118" y="4117"/>
                  </a:lnTo>
                  <a:cubicBezTo>
                    <a:pt x="4987" y="3811"/>
                    <a:pt x="4821" y="3518"/>
                    <a:pt x="4629" y="3242"/>
                  </a:cubicBezTo>
                  <a:cubicBezTo>
                    <a:pt x="4528" y="3115"/>
                    <a:pt x="4423" y="2988"/>
                    <a:pt x="4305" y="2875"/>
                  </a:cubicBezTo>
                  <a:cubicBezTo>
                    <a:pt x="4204" y="2770"/>
                    <a:pt x="4104" y="2665"/>
                    <a:pt x="3999" y="2564"/>
                  </a:cubicBezTo>
                  <a:cubicBezTo>
                    <a:pt x="3579" y="2162"/>
                    <a:pt x="3141" y="1777"/>
                    <a:pt x="2713" y="1379"/>
                  </a:cubicBezTo>
                  <a:cubicBezTo>
                    <a:pt x="2288" y="985"/>
                    <a:pt x="1860" y="591"/>
                    <a:pt x="1422" y="206"/>
                  </a:cubicBezTo>
                  <a:cubicBezTo>
                    <a:pt x="1270" y="68"/>
                    <a:pt x="1079" y="1"/>
                    <a:pt x="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67"/>
            <p:cNvSpPr/>
            <p:nvPr/>
          </p:nvSpPr>
          <p:spPr>
            <a:xfrm>
              <a:off x="2188559" y="2263880"/>
              <a:ext cx="1070980" cy="749394"/>
            </a:xfrm>
            <a:custGeom>
              <a:avLst/>
              <a:gdLst/>
              <a:ahLst/>
              <a:cxnLst/>
              <a:rect l="l" t="t" r="r" b="b"/>
              <a:pathLst>
                <a:path w="71067" h="47415" extrusionOk="0">
                  <a:moveTo>
                    <a:pt x="15221" y="0"/>
                  </a:moveTo>
                  <a:cubicBezTo>
                    <a:pt x="13293" y="0"/>
                    <a:pt x="11479" y="260"/>
                    <a:pt x="9817" y="827"/>
                  </a:cubicBezTo>
                  <a:cubicBezTo>
                    <a:pt x="1" y="4178"/>
                    <a:pt x="14909" y="19130"/>
                    <a:pt x="32148" y="32843"/>
                  </a:cubicBezTo>
                  <a:cubicBezTo>
                    <a:pt x="37285" y="40320"/>
                    <a:pt x="43475" y="47415"/>
                    <a:pt x="48563" y="47415"/>
                  </a:cubicBezTo>
                  <a:cubicBezTo>
                    <a:pt x="49030" y="47415"/>
                    <a:pt x="49487" y="47355"/>
                    <a:pt x="49934" y="47231"/>
                  </a:cubicBezTo>
                  <a:cubicBezTo>
                    <a:pt x="50302" y="47130"/>
                    <a:pt x="50665" y="47016"/>
                    <a:pt x="51032" y="46903"/>
                  </a:cubicBezTo>
                  <a:cubicBezTo>
                    <a:pt x="52235" y="46513"/>
                    <a:pt x="53416" y="46058"/>
                    <a:pt x="54571" y="45533"/>
                  </a:cubicBezTo>
                  <a:cubicBezTo>
                    <a:pt x="62515" y="41955"/>
                    <a:pt x="69037" y="35525"/>
                    <a:pt x="71067" y="31059"/>
                  </a:cubicBezTo>
                  <a:cubicBezTo>
                    <a:pt x="71067" y="31059"/>
                    <a:pt x="36304" y="0"/>
                    <a:pt x="15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67"/>
            <p:cNvSpPr/>
            <p:nvPr/>
          </p:nvSpPr>
          <p:spPr>
            <a:xfrm>
              <a:off x="2830839" y="2521186"/>
              <a:ext cx="380472" cy="216734"/>
            </a:xfrm>
            <a:custGeom>
              <a:avLst/>
              <a:gdLst/>
              <a:ahLst/>
              <a:cxnLst/>
              <a:rect l="l" t="t" r="r" b="b"/>
              <a:pathLst>
                <a:path w="25247" h="13713" extrusionOk="0">
                  <a:moveTo>
                    <a:pt x="1376" y="0"/>
                  </a:moveTo>
                  <a:cubicBezTo>
                    <a:pt x="471" y="0"/>
                    <a:pt x="0" y="424"/>
                    <a:pt x="143" y="1419"/>
                  </a:cubicBezTo>
                  <a:cubicBezTo>
                    <a:pt x="787" y="5859"/>
                    <a:pt x="15196" y="10842"/>
                    <a:pt x="25047" y="13707"/>
                  </a:cubicBezTo>
                  <a:cubicBezTo>
                    <a:pt x="25060" y="13711"/>
                    <a:pt x="25072" y="13712"/>
                    <a:pt x="25082" y="13712"/>
                  </a:cubicBezTo>
                  <a:cubicBezTo>
                    <a:pt x="25247" y="13712"/>
                    <a:pt x="25132" y="13290"/>
                    <a:pt x="24902" y="13129"/>
                  </a:cubicBezTo>
                  <a:cubicBezTo>
                    <a:pt x="20349" y="9942"/>
                    <a:pt x="5761" y="0"/>
                    <a:pt x="1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67"/>
            <p:cNvSpPr/>
            <p:nvPr/>
          </p:nvSpPr>
          <p:spPr>
            <a:xfrm>
              <a:off x="2805959" y="2710182"/>
              <a:ext cx="420212" cy="246748"/>
            </a:xfrm>
            <a:custGeom>
              <a:avLst/>
              <a:gdLst/>
              <a:ahLst/>
              <a:cxnLst/>
              <a:rect l="l" t="t" r="r" b="b"/>
              <a:pathLst>
                <a:path w="27884" h="15612" extrusionOk="0">
                  <a:moveTo>
                    <a:pt x="13911" y="1"/>
                  </a:moveTo>
                  <a:cubicBezTo>
                    <a:pt x="12935" y="1"/>
                    <a:pt x="12096" y="301"/>
                    <a:pt x="11440" y="896"/>
                  </a:cubicBezTo>
                  <a:cubicBezTo>
                    <a:pt x="10150" y="2064"/>
                    <a:pt x="8789" y="3153"/>
                    <a:pt x="7367" y="4159"/>
                  </a:cubicBezTo>
                  <a:cubicBezTo>
                    <a:pt x="5311" y="5607"/>
                    <a:pt x="3133" y="6876"/>
                    <a:pt x="858" y="7947"/>
                  </a:cubicBezTo>
                  <a:cubicBezTo>
                    <a:pt x="106" y="8306"/>
                    <a:pt x="1" y="10095"/>
                    <a:pt x="653" y="11613"/>
                  </a:cubicBezTo>
                  <a:cubicBezTo>
                    <a:pt x="2041" y="14830"/>
                    <a:pt x="4077" y="15612"/>
                    <a:pt x="5892" y="15612"/>
                  </a:cubicBezTo>
                  <a:cubicBezTo>
                    <a:pt x="7299" y="15612"/>
                    <a:pt x="8573" y="15142"/>
                    <a:pt x="9310" y="14973"/>
                  </a:cubicBezTo>
                  <a:cubicBezTo>
                    <a:pt x="12726" y="14181"/>
                    <a:pt x="15709" y="12689"/>
                    <a:pt x="18526" y="11079"/>
                  </a:cubicBezTo>
                  <a:cubicBezTo>
                    <a:pt x="21212" y="9544"/>
                    <a:pt x="27883" y="3490"/>
                    <a:pt x="26991" y="3293"/>
                  </a:cubicBezTo>
                  <a:cubicBezTo>
                    <a:pt x="24952" y="2838"/>
                    <a:pt x="20810" y="1854"/>
                    <a:pt x="15696" y="292"/>
                  </a:cubicBezTo>
                  <a:cubicBezTo>
                    <a:pt x="15063" y="97"/>
                    <a:pt x="14465" y="1"/>
                    <a:pt x="13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7"/>
            <p:cNvSpPr/>
            <p:nvPr/>
          </p:nvSpPr>
          <p:spPr>
            <a:xfrm>
              <a:off x="2702085" y="2557885"/>
              <a:ext cx="258360" cy="225695"/>
            </a:xfrm>
            <a:custGeom>
              <a:avLst/>
              <a:gdLst/>
              <a:ahLst/>
              <a:cxnLst/>
              <a:rect l="l" t="t" r="r" b="b"/>
              <a:pathLst>
                <a:path w="17144" h="14280" extrusionOk="0">
                  <a:moveTo>
                    <a:pt x="2824" y="0"/>
                  </a:moveTo>
                  <a:cubicBezTo>
                    <a:pt x="2265" y="0"/>
                    <a:pt x="1765" y="142"/>
                    <a:pt x="1343" y="449"/>
                  </a:cubicBezTo>
                  <a:cubicBezTo>
                    <a:pt x="411" y="1127"/>
                    <a:pt x="0" y="2562"/>
                    <a:pt x="140" y="4416"/>
                  </a:cubicBezTo>
                  <a:cubicBezTo>
                    <a:pt x="293" y="6407"/>
                    <a:pt x="757" y="8008"/>
                    <a:pt x="2139" y="10396"/>
                  </a:cubicBezTo>
                  <a:cubicBezTo>
                    <a:pt x="2139" y="10396"/>
                    <a:pt x="4388" y="14280"/>
                    <a:pt x="6458" y="14280"/>
                  </a:cubicBezTo>
                  <a:cubicBezTo>
                    <a:pt x="6535" y="14280"/>
                    <a:pt x="6612" y="14274"/>
                    <a:pt x="6688" y="14263"/>
                  </a:cubicBezTo>
                  <a:cubicBezTo>
                    <a:pt x="11255" y="13594"/>
                    <a:pt x="17143" y="7627"/>
                    <a:pt x="17143" y="7627"/>
                  </a:cubicBezTo>
                  <a:cubicBezTo>
                    <a:pt x="16491" y="7365"/>
                    <a:pt x="15822" y="7050"/>
                    <a:pt x="15144" y="6695"/>
                  </a:cubicBezTo>
                  <a:cubicBezTo>
                    <a:pt x="12743" y="5444"/>
                    <a:pt x="10547" y="4338"/>
                    <a:pt x="7961" y="2369"/>
                  </a:cubicBezTo>
                  <a:cubicBezTo>
                    <a:pt x="7441" y="1971"/>
                    <a:pt x="6925" y="1612"/>
                    <a:pt x="6422" y="1302"/>
                  </a:cubicBezTo>
                  <a:cubicBezTo>
                    <a:pt x="5096" y="484"/>
                    <a:pt x="3858" y="0"/>
                    <a:pt x="2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7"/>
            <p:cNvSpPr/>
            <p:nvPr/>
          </p:nvSpPr>
          <p:spPr>
            <a:xfrm>
              <a:off x="2660779" y="2477643"/>
              <a:ext cx="148244" cy="58131"/>
            </a:xfrm>
            <a:custGeom>
              <a:avLst/>
              <a:gdLst/>
              <a:ahLst/>
              <a:cxnLst/>
              <a:rect l="l" t="t" r="r" b="b"/>
              <a:pathLst>
                <a:path w="9837" h="3678" extrusionOk="0">
                  <a:moveTo>
                    <a:pt x="2883" y="0"/>
                  </a:moveTo>
                  <a:cubicBezTo>
                    <a:pt x="1668" y="0"/>
                    <a:pt x="0" y="363"/>
                    <a:pt x="1241" y="1926"/>
                  </a:cubicBezTo>
                  <a:cubicBezTo>
                    <a:pt x="1490" y="2241"/>
                    <a:pt x="1831" y="2468"/>
                    <a:pt x="2220" y="2578"/>
                  </a:cubicBezTo>
                  <a:cubicBezTo>
                    <a:pt x="3087" y="2836"/>
                    <a:pt x="3848" y="2823"/>
                    <a:pt x="4622" y="2862"/>
                  </a:cubicBezTo>
                  <a:cubicBezTo>
                    <a:pt x="6236" y="2949"/>
                    <a:pt x="7837" y="3212"/>
                    <a:pt x="9394" y="3636"/>
                  </a:cubicBezTo>
                  <a:cubicBezTo>
                    <a:pt x="9476" y="3657"/>
                    <a:pt x="9560" y="3677"/>
                    <a:pt x="9631" y="3677"/>
                  </a:cubicBezTo>
                  <a:cubicBezTo>
                    <a:pt x="9720" y="3677"/>
                    <a:pt x="9789" y="3646"/>
                    <a:pt x="9806" y="3549"/>
                  </a:cubicBezTo>
                  <a:cubicBezTo>
                    <a:pt x="9836" y="3374"/>
                    <a:pt x="9674" y="3041"/>
                    <a:pt x="9482" y="2796"/>
                  </a:cubicBezTo>
                  <a:cubicBezTo>
                    <a:pt x="9303" y="2578"/>
                    <a:pt x="9093" y="2381"/>
                    <a:pt x="8865" y="2214"/>
                  </a:cubicBezTo>
                  <a:cubicBezTo>
                    <a:pt x="7063" y="819"/>
                    <a:pt x="5422" y="316"/>
                    <a:pt x="3874" y="106"/>
                  </a:cubicBezTo>
                  <a:cubicBezTo>
                    <a:pt x="3717" y="49"/>
                    <a:pt x="3331" y="0"/>
                    <a:pt x="2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7"/>
            <p:cNvSpPr/>
            <p:nvPr/>
          </p:nvSpPr>
          <p:spPr>
            <a:xfrm>
              <a:off x="2628365" y="2385515"/>
              <a:ext cx="166026" cy="91290"/>
            </a:xfrm>
            <a:custGeom>
              <a:avLst/>
              <a:gdLst/>
              <a:ahLst/>
              <a:cxnLst/>
              <a:rect l="l" t="t" r="r" b="b"/>
              <a:pathLst>
                <a:path w="11017" h="5776" extrusionOk="0">
                  <a:moveTo>
                    <a:pt x="1174" y="0"/>
                  </a:moveTo>
                  <a:cubicBezTo>
                    <a:pt x="416" y="0"/>
                    <a:pt x="1" y="295"/>
                    <a:pt x="710" y="1268"/>
                  </a:cubicBezTo>
                  <a:cubicBezTo>
                    <a:pt x="1051" y="1731"/>
                    <a:pt x="1458" y="2024"/>
                    <a:pt x="1826" y="2247"/>
                  </a:cubicBezTo>
                  <a:cubicBezTo>
                    <a:pt x="2871" y="2890"/>
                    <a:pt x="3847" y="3249"/>
                    <a:pt x="4805" y="3603"/>
                  </a:cubicBezTo>
                  <a:lnTo>
                    <a:pt x="10487" y="5699"/>
                  </a:lnTo>
                  <a:cubicBezTo>
                    <a:pt x="10595" y="5738"/>
                    <a:pt x="10708" y="5776"/>
                    <a:pt x="10799" y="5776"/>
                  </a:cubicBezTo>
                  <a:cubicBezTo>
                    <a:pt x="10882" y="5776"/>
                    <a:pt x="10945" y="5745"/>
                    <a:pt x="10968" y="5655"/>
                  </a:cubicBezTo>
                  <a:cubicBezTo>
                    <a:pt x="11016" y="5467"/>
                    <a:pt x="10850" y="5091"/>
                    <a:pt x="10640" y="4811"/>
                  </a:cubicBezTo>
                  <a:cubicBezTo>
                    <a:pt x="10443" y="4557"/>
                    <a:pt x="10216" y="4325"/>
                    <a:pt x="9962" y="4128"/>
                  </a:cubicBezTo>
                  <a:cubicBezTo>
                    <a:pt x="7963" y="2471"/>
                    <a:pt x="6016" y="1338"/>
                    <a:pt x="4196" y="664"/>
                  </a:cubicBezTo>
                  <a:cubicBezTo>
                    <a:pt x="3830" y="531"/>
                    <a:pt x="2193" y="0"/>
                    <a:pt x="1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7"/>
            <p:cNvSpPr/>
            <p:nvPr/>
          </p:nvSpPr>
          <p:spPr>
            <a:xfrm>
              <a:off x="2386724" y="2350902"/>
              <a:ext cx="138373" cy="82091"/>
            </a:xfrm>
            <a:custGeom>
              <a:avLst/>
              <a:gdLst/>
              <a:ahLst/>
              <a:cxnLst/>
              <a:rect l="l" t="t" r="r" b="b"/>
              <a:pathLst>
                <a:path w="9182" h="5194" extrusionOk="0">
                  <a:moveTo>
                    <a:pt x="6138" y="0"/>
                  </a:moveTo>
                  <a:cubicBezTo>
                    <a:pt x="5018" y="0"/>
                    <a:pt x="4050" y="295"/>
                    <a:pt x="3233" y="824"/>
                  </a:cubicBezTo>
                  <a:cubicBezTo>
                    <a:pt x="2813" y="1095"/>
                    <a:pt x="0" y="3309"/>
                    <a:pt x="2012" y="4875"/>
                  </a:cubicBezTo>
                  <a:cubicBezTo>
                    <a:pt x="2336" y="5126"/>
                    <a:pt x="2617" y="5193"/>
                    <a:pt x="2862" y="5193"/>
                  </a:cubicBezTo>
                  <a:cubicBezTo>
                    <a:pt x="2928" y="5193"/>
                    <a:pt x="2992" y="5189"/>
                    <a:pt x="3053" y="5181"/>
                  </a:cubicBezTo>
                  <a:cubicBezTo>
                    <a:pt x="3880" y="5089"/>
                    <a:pt x="4519" y="4682"/>
                    <a:pt x="5144" y="4280"/>
                  </a:cubicBezTo>
                  <a:lnTo>
                    <a:pt x="8902" y="1870"/>
                  </a:lnTo>
                  <a:cubicBezTo>
                    <a:pt x="9038" y="1778"/>
                    <a:pt x="9182" y="1655"/>
                    <a:pt x="9099" y="1354"/>
                  </a:cubicBezTo>
                  <a:cubicBezTo>
                    <a:pt x="9016" y="1056"/>
                    <a:pt x="8731" y="693"/>
                    <a:pt x="8478" y="496"/>
                  </a:cubicBezTo>
                  <a:cubicBezTo>
                    <a:pt x="8272" y="343"/>
                    <a:pt x="8036" y="242"/>
                    <a:pt x="7786" y="194"/>
                  </a:cubicBezTo>
                  <a:cubicBezTo>
                    <a:pt x="7205" y="63"/>
                    <a:pt x="6655" y="0"/>
                    <a:pt x="6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7"/>
            <p:cNvSpPr/>
            <p:nvPr/>
          </p:nvSpPr>
          <p:spPr>
            <a:xfrm>
              <a:off x="2456587" y="2431050"/>
              <a:ext cx="108851" cy="97438"/>
            </a:xfrm>
            <a:custGeom>
              <a:avLst/>
              <a:gdLst/>
              <a:ahLst/>
              <a:cxnLst/>
              <a:rect l="l" t="t" r="r" b="b"/>
              <a:pathLst>
                <a:path w="7223" h="6165" extrusionOk="0">
                  <a:moveTo>
                    <a:pt x="5671" y="0"/>
                  </a:moveTo>
                  <a:cubicBezTo>
                    <a:pt x="4240" y="0"/>
                    <a:pt x="3123" y="570"/>
                    <a:pt x="2293" y="1558"/>
                  </a:cubicBezTo>
                  <a:cubicBezTo>
                    <a:pt x="1991" y="1921"/>
                    <a:pt x="1" y="4756"/>
                    <a:pt x="1821" y="5980"/>
                  </a:cubicBezTo>
                  <a:cubicBezTo>
                    <a:pt x="2023" y="6118"/>
                    <a:pt x="2200" y="6165"/>
                    <a:pt x="2356" y="6165"/>
                  </a:cubicBezTo>
                  <a:cubicBezTo>
                    <a:pt x="2484" y="6165"/>
                    <a:pt x="2598" y="6134"/>
                    <a:pt x="2700" y="6094"/>
                  </a:cubicBezTo>
                  <a:cubicBezTo>
                    <a:pt x="3356" y="5836"/>
                    <a:pt x="3820" y="5289"/>
                    <a:pt x="4275" y="4751"/>
                  </a:cubicBezTo>
                  <a:lnTo>
                    <a:pt x="7022" y="1519"/>
                  </a:lnTo>
                  <a:cubicBezTo>
                    <a:pt x="7122" y="1401"/>
                    <a:pt x="7223" y="1243"/>
                    <a:pt x="7118" y="950"/>
                  </a:cubicBezTo>
                  <a:cubicBezTo>
                    <a:pt x="7017" y="653"/>
                    <a:pt x="6737" y="333"/>
                    <a:pt x="6506" y="184"/>
                  </a:cubicBezTo>
                  <a:cubicBezTo>
                    <a:pt x="6331" y="66"/>
                    <a:pt x="6121" y="5"/>
                    <a:pt x="5906" y="5"/>
                  </a:cubicBezTo>
                  <a:cubicBezTo>
                    <a:pt x="5827" y="2"/>
                    <a:pt x="5749" y="0"/>
                    <a:pt x="5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67"/>
            <p:cNvSpPr/>
            <p:nvPr/>
          </p:nvSpPr>
          <p:spPr>
            <a:xfrm>
              <a:off x="2657389" y="2673562"/>
              <a:ext cx="36138" cy="39702"/>
            </a:xfrm>
            <a:custGeom>
              <a:avLst/>
              <a:gdLst/>
              <a:ahLst/>
              <a:cxnLst/>
              <a:rect l="l" t="t" r="r" b="b"/>
              <a:pathLst>
                <a:path w="2398" h="2512" extrusionOk="0">
                  <a:moveTo>
                    <a:pt x="1074" y="1"/>
                  </a:moveTo>
                  <a:cubicBezTo>
                    <a:pt x="997" y="1"/>
                    <a:pt x="919" y="13"/>
                    <a:pt x="844" y="37"/>
                  </a:cubicBezTo>
                  <a:cubicBezTo>
                    <a:pt x="494" y="142"/>
                    <a:pt x="0" y="531"/>
                    <a:pt x="101" y="1174"/>
                  </a:cubicBezTo>
                  <a:cubicBezTo>
                    <a:pt x="227" y="2000"/>
                    <a:pt x="1014" y="2512"/>
                    <a:pt x="1452" y="2512"/>
                  </a:cubicBezTo>
                  <a:cubicBezTo>
                    <a:pt x="1484" y="2512"/>
                    <a:pt x="1513" y="2509"/>
                    <a:pt x="1540" y="2504"/>
                  </a:cubicBezTo>
                  <a:cubicBezTo>
                    <a:pt x="1824" y="2452"/>
                    <a:pt x="2078" y="2285"/>
                    <a:pt x="2240" y="2040"/>
                  </a:cubicBezTo>
                  <a:cubicBezTo>
                    <a:pt x="2345" y="1887"/>
                    <a:pt x="2397" y="1708"/>
                    <a:pt x="2389" y="1520"/>
                  </a:cubicBezTo>
                  <a:cubicBezTo>
                    <a:pt x="2362" y="1231"/>
                    <a:pt x="2266" y="951"/>
                    <a:pt x="2104" y="706"/>
                  </a:cubicBezTo>
                  <a:cubicBezTo>
                    <a:pt x="1907" y="409"/>
                    <a:pt x="1641" y="181"/>
                    <a:pt x="1413" y="81"/>
                  </a:cubicBezTo>
                  <a:cubicBezTo>
                    <a:pt x="1308" y="28"/>
                    <a:pt x="1191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67"/>
            <p:cNvSpPr/>
            <p:nvPr/>
          </p:nvSpPr>
          <p:spPr>
            <a:xfrm>
              <a:off x="2704451" y="2742646"/>
              <a:ext cx="32973" cy="35719"/>
            </a:xfrm>
            <a:custGeom>
              <a:avLst/>
              <a:gdLst/>
              <a:ahLst/>
              <a:cxnLst/>
              <a:rect l="l" t="t" r="r" b="b"/>
              <a:pathLst>
                <a:path w="2188" h="2260" extrusionOk="0">
                  <a:moveTo>
                    <a:pt x="977" y="1"/>
                  </a:moveTo>
                  <a:cubicBezTo>
                    <a:pt x="930" y="1"/>
                    <a:pt x="883" y="5"/>
                    <a:pt x="836" y="14"/>
                  </a:cubicBezTo>
                  <a:cubicBezTo>
                    <a:pt x="495" y="71"/>
                    <a:pt x="0" y="360"/>
                    <a:pt x="40" y="937"/>
                  </a:cubicBezTo>
                  <a:cubicBezTo>
                    <a:pt x="95" y="1711"/>
                    <a:pt x="861" y="2259"/>
                    <a:pt x="1268" y="2259"/>
                  </a:cubicBezTo>
                  <a:cubicBezTo>
                    <a:pt x="1277" y="2259"/>
                    <a:pt x="1286" y="2259"/>
                    <a:pt x="1295" y="2258"/>
                  </a:cubicBezTo>
                  <a:cubicBezTo>
                    <a:pt x="1567" y="2245"/>
                    <a:pt x="1816" y="2123"/>
                    <a:pt x="1995" y="1921"/>
                  </a:cubicBezTo>
                  <a:cubicBezTo>
                    <a:pt x="2105" y="1799"/>
                    <a:pt x="2170" y="1641"/>
                    <a:pt x="2175" y="1480"/>
                  </a:cubicBezTo>
                  <a:cubicBezTo>
                    <a:pt x="2188" y="1274"/>
                    <a:pt x="2122" y="998"/>
                    <a:pt x="1973" y="732"/>
                  </a:cubicBezTo>
                  <a:cubicBezTo>
                    <a:pt x="1829" y="478"/>
                    <a:pt x="1623" y="259"/>
                    <a:pt x="1374" y="110"/>
                  </a:cubicBezTo>
                  <a:cubicBezTo>
                    <a:pt x="1253" y="39"/>
                    <a:pt x="1116" y="1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7"/>
            <p:cNvSpPr/>
            <p:nvPr/>
          </p:nvSpPr>
          <p:spPr>
            <a:xfrm>
              <a:off x="2753758" y="2804728"/>
              <a:ext cx="28166" cy="32985"/>
            </a:xfrm>
            <a:custGeom>
              <a:avLst/>
              <a:gdLst/>
              <a:ahLst/>
              <a:cxnLst/>
              <a:rect l="l" t="t" r="r" b="b"/>
              <a:pathLst>
                <a:path w="1869" h="2087" extrusionOk="0">
                  <a:moveTo>
                    <a:pt x="858" y="1"/>
                  </a:moveTo>
                  <a:cubicBezTo>
                    <a:pt x="810" y="1"/>
                    <a:pt x="761" y="7"/>
                    <a:pt x="714" y="19"/>
                  </a:cubicBezTo>
                  <a:cubicBezTo>
                    <a:pt x="420" y="89"/>
                    <a:pt x="1" y="386"/>
                    <a:pt x="40" y="915"/>
                  </a:cubicBezTo>
                  <a:cubicBezTo>
                    <a:pt x="90" y="1619"/>
                    <a:pt x="726" y="2086"/>
                    <a:pt x="1076" y="2086"/>
                  </a:cubicBezTo>
                  <a:cubicBezTo>
                    <a:pt x="1091" y="2086"/>
                    <a:pt x="1106" y="2085"/>
                    <a:pt x="1120" y="2083"/>
                  </a:cubicBezTo>
                  <a:cubicBezTo>
                    <a:pt x="1361" y="2053"/>
                    <a:pt x="1575" y="1926"/>
                    <a:pt x="1715" y="1738"/>
                  </a:cubicBezTo>
                  <a:cubicBezTo>
                    <a:pt x="1811" y="1615"/>
                    <a:pt x="1864" y="1471"/>
                    <a:pt x="1868" y="1318"/>
                  </a:cubicBezTo>
                  <a:cubicBezTo>
                    <a:pt x="1868" y="1077"/>
                    <a:pt x="1807" y="841"/>
                    <a:pt x="1689" y="636"/>
                  </a:cubicBezTo>
                  <a:cubicBezTo>
                    <a:pt x="1567" y="408"/>
                    <a:pt x="1387" y="216"/>
                    <a:pt x="1168" y="84"/>
                  </a:cubicBezTo>
                  <a:cubicBezTo>
                    <a:pt x="1075" y="30"/>
                    <a:pt x="967" y="1"/>
                    <a:pt x="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7"/>
            <p:cNvSpPr/>
            <p:nvPr/>
          </p:nvSpPr>
          <p:spPr>
            <a:xfrm>
              <a:off x="2538460" y="2344564"/>
              <a:ext cx="46370" cy="37837"/>
            </a:xfrm>
            <a:custGeom>
              <a:avLst/>
              <a:gdLst/>
              <a:ahLst/>
              <a:cxnLst/>
              <a:rect l="l" t="t" r="r" b="b"/>
              <a:pathLst>
                <a:path w="3077" h="2394" extrusionOk="0">
                  <a:moveTo>
                    <a:pt x="791" y="0"/>
                  </a:moveTo>
                  <a:cubicBezTo>
                    <a:pt x="490" y="0"/>
                    <a:pt x="233" y="90"/>
                    <a:pt x="167" y="346"/>
                  </a:cubicBezTo>
                  <a:cubicBezTo>
                    <a:pt x="1" y="998"/>
                    <a:pt x="959" y="1951"/>
                    <a:pt x="1523" y="2188"/>
                  </a:cubicBezTo>
                  <a:cubicBezTo>
                    <a:pt x="1845" y="2324"/>
                    <a:pt x="2147" y="2393"/>
                    <a:pt x="2411" y="2393"/>
                  </a:cubicBezTo>
                  <a:cubicBezTo>
                    <a:pt x="2478" y="2393"/>
                    <a:pt x="2542" y="2389"/>
                    <a:pt x="2604" y="2380"/>
                  </a:cubicBezTo>
                  <a:cubicBezTo>
                    <a:pt x="2770" y="2358"/>
                    <a:pt x="2914" y="2306"/>
                    <a:pt x="2997" y="2157"/>
                  </a:cubicBezTo>
                  <a:cubicBezTo>
                    <a:pt x="3076" y="2008"/>
                    <a:pt x="3072" y="1750"/>
                    <a:pt x="2940" y="1444"/>
                  </a:cubicBezTo>
                  <a:cubicBezTo>
                    <a:pt x="2787" y="1111"/>
                    <a:pt x="2564" y="814"/>
                    <a:pt x="2293" y="569"/>
                  </a:cubicBezTo>
                  <a:cubicBezTo>
                    <a:pt x="2079" y="385"/>
                    <a:pt x="1838" y="241"/>
                    <a:pt x="1571" y="149"/>
                  </a:cubicBezTo>
                  <a:cubicBezTo>
                    <a:pt x="1341" y="66"/>
                    <a:pt x="1049" y="0"/>
                    <a:pt x="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7"/>
            <p:cNvSpPr/>
            <p:nvPr/>
          </p:nvSpPr>
          <p:spPr>
            <a:xfrm>
              <a:off x="2575742" y="2611116"/>
              <a:ext cx="56543" cy="53247"/>
            </a:xfrm>
            <a:custGeom>
              <a:avLst/>
              <a:gdLst/>
              <a:ahLst/>
              <a:cxnLst/>
              <a:rect l="l" t="t" r="r" b="b"/>
              <a:pathLst>
                <a:path w="3752" h="3369" extrusionOk="0">
                  <a:moveTo>
                    <a:pt x="1803" y="0"/>
                  </a:moveTo>
                  <a:cubicBezTo>
                    <a:pt x="945" y="0"/>
                    <a:pt x="1" y="785"/>
                    <a:pt x="1228" y="2488"/>
                  </a:cubicBezTo>
                  <a:cubicBezTo>
                    <a:pt x="1582" y="2973"/>
                    <a:pt x="2041" y="3253"/>
                    <a:pt x="2387" y="3336"/>
                  </a:cubicBezTo>
                  <a:cubicBezTo>
                    <a:pt x="2480" y="3358"/>
                    <a:pt x="2568" y="3368"/>
                    <a:pt x="2651" y="3368"/>
                  </a:cubicBezTo>
                  <a:cubicBezTo>
                    <a:pt x="3169" y="3368"/>
                    <a:pt x="3471" y="2964"/>
                    <a:pt x="3629" y="2439"/>
                  </a:cubicBezTo>
                  <a:cubicBezTo>
                    <a:pt x="3734" y="2103"/>
                    <a:pt x="3752" y="1595"/>
                    <a:pt x="3410" y="1035"/>
                  </a:cubicBezTo>
                  <a:cubicBezTo>
                    <a:pt x="3069" y="475"/>
                    <a:pt x="2544" y="156"/>
                    <a:pt x="2155" y="47"/>
                  </a:cubicBezTo>
                  <a:cubicBezTo>
                    <a:pt x="2044" y="16"/>
                    <a:pt x="1924" y="0"/>
                    <a:pt x="1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7"/>
            <p:cNvSpPr/>
            <p:nvPr/>
          </p:nvSpPr>
          <p:spPr>
            <a:xfrm>
              <a:off x="2543026" y="2509126"/>
              <a:ext cx="64876" cy="64769"/>
            </a:xfrm>
            <a:custGeom>
              <a:avLst/>
              <a:gdLst/>
              <a:ahLst/>
              <a:cxnLst/>
              <a:rect l="l" t="t" r="r" b="b"/>
              <a:pathLst>
                <a:path w="4305" h="4098" extrusionOk="0">
                  <a:moveTo>
                    <a:pt x="2131" y="0"/>
                  </a:moveTo>
                  <a:cubicBezTo>
                    <a:pt x="1142" y="0"/>
                    <a:pt x="0" y="1073"/>
                    <a:pt x="1548" y="3140"/>
                  </a:cubicBezTo>
                  <a:cubicBezTo>
                    <a:pt x="1977" y="3713"/>
                    <a:pt x="2506" y="4015"/>
                    <a:pt x="2896" y="4081"/>
                  </a:cubicBezTo>
                  <a:cubicBezTo>
                    <a:pt x="2966" y="4092"/>
                    <a:pt x="3033" y="4098"/>
                    <a:pt x="3098" y="4098"/>
                  </a:cubicBezTo>
                  <a:cubicBezTo>
                    <a:pt x="3735" y="4098"/>
                    <a:pt x="4070" y="3547"/>
                    <a:pt x="4217" y="2851"/>
                  </a:cubicBezTo>
                  <a:cubicBezTo>
                    <a:pt x="4304" y="2418"/>
                    <a:pt x="4295" y="1797"/>
                    <a:pt x="3875" y="1132"/>
                  </a:cubicBezTo>
                  <a:cubicBezTo>
                    <a:pt x="3455" y="472"/>
                    <a:pt x="2852" y="126"/>
                    <a:pt x="2410" y="30"/>
                  </a:cubicBezTo>
                  <a:cubicBezTo>
                    <a:pt x="2320" y="10"/>
                    <a:pt x="2226" y="0"/>
                    <a:pt x="2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7"/>
            <p:cNvSpPr/>
            <p:nvPr/>
          </p:nvSpPr>
          <p:spPr>
            <a:xfrm>
              <a:off x="2521356" y="2556921"/>
              <a:ext cx="43959" cy="44633"/>
            </a:xfrm>
            <a:custGeom>
              <a:avLst/>
              <a:gdLst/>
              <a:ahLst/>
              <a:cxnLst/>
              <a:rect l="l" t="t" r="r" b="b"/>
              <a:pathLst>
                <a:path w="2917" h="2824" extrusionOk="0">
                  <a:moveTo>
                    <a:pt x="1459" y="0"/>
                  </a:moveTo>
                  <a:cubicBezTo>
                    <a:pt x="791" y="0"/>
                    <a:pt x="1" y="773"/>
                    <a:pt x="1057" y="2194"/>
                  </a:cubicBezTo>
                  <a:cubicBezTo>
                    <a:pt x="1346" y="2579"/>
                    <a:pt x="1700" y="2780"/>
                    <a:pt x="1963" y="2815"/>
                  </a:cubicBezTo>
                  <a:cubicBezTo>
                    <a:pt x="2003" y="2821"/>
                    <a:pt x="2042" y="2824"/>
                    <a:pt x="2079" y="2824"/>
                  </a:cubicBezTo>
                  <a:cubicBezTo>
                    <a:pt x="2518" y="2824"/>
                    <a:pt x="2745" y="2432"/>
                    <a:pt x="2837" y="1940"/>
                  </a:cubicBezTo>
                  <a:cubicBezTo>
                    <a:pt x="2916" y="1529"/>
                    <a:pt x="2829" y="1100"/>
                    <a:pt x="2601" y="755"/>
                  </a:cubicBezTo>
                  <a:cubicBezTo>
                    <a:pt x="2317" y="304"/>
                    <a:pt x="1910" y="77"/>
                    <a:pt x="1617" y="16"/>
                  </a:cubicBezTo>
                  <a:cubicBezTo>
                    <a:pt x="1566" y="5"/>
                    <a:pt x="1513" y="0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67"/>
            <p:cNvSpPr/>
            <p:nvPr/>
          </p:nvSpPr>
          <p:spPr>
            <a:xfrm>
              <a:off x="2565555" y="2402016"/>
              <a:ext cx="57311" cy="70664"/>
            </a:xfrm>
            <a:custGeom>
              <a:avLst/>
              <a:gdLst/>
              <a:ahLst/>
              <a:cxnLst/>
              <a:rect l="l" t="t" r="r" b="b"/>
              <a:pathLst>
                <a:path w="3803" h="4471" extrusionOk="0">
                  <a:moveTo>
                    <a:pt x="1251" y="0"/>
                  </a:moveTo>
                  <a:cubicBezTo>
                    <a:pt x="1105" y="0"/>
                    <a:pt x="973" y="13"/>
                    <a:pt x="862" y="27"/>
                  </a:cubicBezTo>
                  <a:cubicBezTo>
                    <a:pt x="451" y="75"/>
                    <a:pt x="136" y="315"/>
                    <a:pt x="88" y="840"/>
                  </a:cubicBezTo>
                  <a:cubicBezTo>
                    <a:pt x="1" y="1864"/>
                    <a:pt x="1147" y="3736"/>
                    <a:pt x="2227" y="4300"/>
                  </a:cubicBezTo>
                  <a:cubicBezTo>
                    <a:pt x="2451" y="4418"/>
                    <a:pt x="2658" y="4470"/>
                    <a:pt x="2843" y="4470"/>
                  </a:cubicBezTo>
                  <a:cubicBezTo>
                    <a:pt x="3336" y="4470"/>
                    <a:pt x="3673" y="4096"/>
                    <a:pt x="3736" y="3561"/>
                  </a:cubicBezTo>
                  <a:cubicBezTo>
                    <a:pt x="3802" y="3006"/>
                    <a:pt x="3583" y="2021"/>
                    <a:pt x="3102" y="1182"/>
                  </a:cubicBezTo>
                  <a:cubicBezTo>
                    <a:pt x="2717" y="508"/>
                    <a:pt x="2258" y="206"/>
                    <a:pt x="1838" y="79"/>
                  </a:cubicBezTo>
                  <a:cubicBezTo>
                    <a:pt x="1629" y="19"/>
                    <a:pt x="1429" y="0"/>
                    <a:pt x="1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67"/>
            <p:cNvSpPr/>
            <p:nvPr/>
          </p:nvSpPr>
          <p:spPr>
            <a:xfrm>
              <a:off x="2307549" y="2326468"/>
              <a:ext cx="37389" cy="39228"/>
            </a:xfrm>
            <a:custGeom>
              <a:avLst/>
              <a:gdLst/>
              <a:ahLst/>
              <a:cxnLst/>
              <a:rect l="l" t="t" r="r" b="b"/>
              <a:pathLst>
                <a:path w="2481" h="2482" extrusionOk="0">
                  <a:moveTo>
                    <a:pt x="806" y="1"/>
                  </a:moveTo>
                  <a:cubicBezTo>
                    <a:pt x="674" y="1"/>
                    <a:pt x="550" y="31"/>
                    <a:pt x="442" y="96"/>
                  </a:cubicBezTo>
                  <a:cubicBezTo>
                    <a:pt x="0" y="358"/>
                    <a:pt x="5" y="1089"/>
                    <a:pt x="447" y="1723"/>
                  </a:cubicBezTo>
                  <a:cubicBezTo>
                    <a:pt x="782" y="2196"/>
                    <a:pt x="1267" y="2481"/>
                    <a:pt x="1673" y="2481"/>
                  </a:cubicBezTo>
                  <a:cubicBezTo>
                    <a:pt x="1808" y="2481"/>
                    <a:pt x="1934" y="2450"/>
                    <a:pt x="2043" y="2383"/>
                  </a:cubicBezTo>
                  <a:cubicBezTo>
                    <a:pt x="2481" y="2121"/>
                    <a:pt x="2476" y="1395"/>
                    <a:pt x="2035" y="765"/>
                  </a:cubicBezTo>
                  <a:cubicBezTo>
                    <a:pt x="1704" y="289"/>
                    <a:pt x="1215" y="1"/>
                    <a:pt x="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7"/>
            <p:cNvSpPr/>
            <p:nvPr/>
          </p:nvSpPr>
          <p:spPr>
            <a:xfrm>
              <a:off x="2350391" y="2302349"/>
              <a:ext cx="51509" cy="48790"/>
            </a:xfrm>
            <a:custGeom>
              <a:avLst/>
              <a:gdLst/>
              <a:ahLst/>
              <a:cxnLst/>
              <a:rect l="l" t="t" r="r" b="b"/>
              <a:pathLst>
                <a:path w="3418" h="3087" extrusionOk="0">
                  <a:moveTo>
                    <a:pt x="1054" y="1"/>
                  </a:moveTo>
                  <a:cubicBezTo>
                    <a:pt x="961" y="1"/>
                    <a:pt x="872" y="11"/>
                    <a:pt x="788" y="34"/>
                  </a:cubicBezTo>
                  <a:cubicBezTo>
                    <a:pt x="123" y="209"/>
                    <a:pt x="1" y="1035"/>
                    <a:pt x="517" y="1871"/>
                  </a:cubicBezTo>
                  <a:cubicBezTo>
                    <a:pt x="961" y="2593"/>
                    <a:pt x="1739" y="3087"/>
                    <a:pt x="2369" y="3087"/>
                  </a:cubicBezTo>
                  <a:cubicBezTo>
                    <a:pt x="2464" y="3087"/>
                    <a:pt x="2556" y="3076"/>
                    <a:pt x="2643" y="3052"/>
                  </a:cubicBezTo>
                  <a:cubicBezTo>
                    <a:pt x="3299" y="2873"/>
                    <a:pt x="3417" y="2055"/>
                    <a:pt x="2910" y="1228"/>
                  </a:cubicBezTo>
                  <a:cubicBezTo>
                    <a:pt x="2467" y="503"/>
                    <a:pt x="1685" y="1"/>
                    <a:pt x="10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67"/>
            <p:cNvSpPr/>
            <p:nvPr/>
          </p:nvSpPr>
          <p:spPr>
            <a:xfrm>
              <a:off x="2329369" y="2392454"/>
              <a:ext cx="33968" cy="35640"/>
            </a:xfrm>
            <a:custGeom>
              <a:avLst/>
              <a:gdLst/>
              <a:ahLst/>
              <a:cxnLst/>
              <a:rect l="l" t="t" r="r" b="b"/>
              <a:pathLst>
                <a:path w="2254" h="2255" extrusionOk="0">
                  <a:moveTo>
                    <a:pt x="736" y="1"/>
                  </a:moveTo>
                  <a:cubicBezTo>
                    <a:pt x="613" y="1"/>
                    <a:pt x="498" y="29"/>
                    <a:pt x="398" y="89"/>
                  </a:cubicBezTo>
                  <a:cubicBezTo>
                    <a:pt x="0" y="334"/>
                    <a:pt x="0" y="999"/>
                    <a:pt x="403" y="1572"/>
                  </a:cubicBezTo>
                  <a:cubicBezTo>
                    <a:pt x="706" y="2000"/>
                    <a:pt x="1144" y="2254"/>
                    <a:pt x="1512" y="2254"/>
                  </a:cubicBezTo>
                  <a:cubicBezTo>
                    <a:pt x="1637" y="2254"/>
                    <a:pt x="1754" y="2225"/>
                    <a:pt x="1855" y="2163"/>
                  </a:cubicBezTo>
                  <a:cubicBezTo>
                    <a:pt x="2253" y="1918"/>
                    <a:pt x="2249" y="1257"/>
                    <a:pt x="1851" y="689"/>
                  </a:cubicBezTo>
                  <a:cubicBezTo>
                    <a:pt x="1549" y="258"/>
                    <a:pt x="1106" y="1"/>
                    <a:pt x="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67"/>
            <p:cNvSpPr/>
            <p:nvPr/>
          </p:nvSpPr>
          <p:spPr>
            <a:xfrm>
              <a:off x="2368264" y="2448672"/>
              <a:ext cx="33440" cy="35229"/>
            </a:xfrm>
            <a:custGeom>
              <a:avLst/>
              <a:gdLst/>
              <a:ahLst/>
              <a:cxnLst/>
              <a:rect l="l" t="t" r="r" b="b"/>
              <a:pathLst>
                <a:path w="2219" h="2229" extrusionOk="0">
                  <a:moveTo>
                    <a:pt x="741" y="1"/>
                  </a:moveTo>
                  <a:cubicBezTo>
                    <a:pt x="616" y="1"/>
                    <a:pt x="499" y="30"/>
                    <a:pt x="398" y="93"/>
                  </a:cubicBezTo>
                  <a:cubicBezTo>
                    <a:pt x="0" y="338"/>
                    <a:pt x="5" y="999"/>
                    <a:pt x="403" y="1563"/>
                  </a:cubicBezTo>
                  <a:cubicBezTo>
                    <a:pt x="695" y="1979"/>
                    <a:pt x="1126" y="2228"/>
                    <a:pt x="1487" y="2228"/>
                  </a:cubicBezTo>
                  <a:cubicBezTo>
                    <a:pt x="1612" y="2228"/>
                    <a:pt x="1729" y="2199"/>
                    <a:pt x="1829" y="2136"/>
                  </a:cubicBezTo>
                  <a:cubicBezTo>
                    <a:pt x="2218" y="1887"/>
                    <a:pt x="2218" y="1235"/>
                    <a:pt x="1824" y="670"/>
                  </a:cubicBezTo>
                  <a:cubicBezTo>
                    <a:pt x="1532" y="251"/>
                    <a:pt x="1103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67"/>
            <p:cNvSpPr/>
            <p:nvPr/>
          </p:nvSpPr>
          <p:spPr>
            <a:xfrm>
              <a:off x="2414663" y="2505871"/>
              <a:ext cx="32913" cy="34755"/>
            </a:xfrm>
            <a:custGeom>
              <a:avLst/>
              <a:gdLst/>
              <a:ahLst/>
              <a:cxnLst/>
              <a:rect l="l" t="t" r="r" b="b"/>
              <a:pathLst>
                <a:path w="2184" h="2199" extrusionOk="0">
                  <a:moveTo>
                    <a:pt x="737" y="0"/>
                  </a:moveTo>
                  <a:cubicBezTo>
                    <a:pt x="610" y="0"/>
                    <a:pt x="492" y="31"/>
                    <a:pt x="390" y="96"/>
                  </a:cubicBezTo>
                  <a:cubicBezTo>
                    <a:pt x="1" y="341"/>
                    <a:pt x="1" y="993"/>
                    <a:pt x="390" y="1548"/>
                  </a:cubicBezTo>
                  <a:cubicBezTo>
                    <a:pt x="677" y="1958"/>
                    <a:pt x="1095" y="2199"/>
                    <a:pt x="1449" y="2199"/>
                  </a:cubicBezTo>
                  <a:cubicBezTo>
                    <a:pt x="1575" y="2199"/>
                    <a:pt x="1693" y="2168"/>
                    <a:pt x="1794" y="2104"/>
                  </a:cubicBezTo>
                  <a:cubicBezTo>
                    <a:pt x="2184" y="1855"/>
                    <a:pt x="2179" y="1207"/>
                    <a:pt x="1794" y="656"/>
                  </a:cubicBezTo>
                  <a:cubicBezTo>
                    <a:pt x="1513" y="246"/>
                    <a:pt x="1094" y="0"/>
                    <a:pt x="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67"/>
            <p:cNvSpPr/>
            <p:nvPr/>
          </p:nvSpPr>
          <p:spPr>
            <a:xfrm>
              <a:off x="2461997" y="2553791"/>
              <a:ext cx="32325" cy="34392"/>
            </a:xfrm>
            <a:custGeom>
              <a:avLst/>
              <a:gdLst/>
              <a:ahLst/>
              <a:cxnLst/>
              <a:rect l="l" t="t" r="r" b="b"/>
              <a:pathLst>
                <a:path w="2145" h="2176" extrusionOk="0">
                  <a:moveTo>
                    <a:pt x="726" y="0"/>
                  </a:moveTo>
                  <a:cubicBezTo>
                    <a:pt x="600" y="0"/>
                    <a:pt x="483" y="31"/>
                    <a:pt x="381" y="95"/>
                  </a:cubicBezTo>
                  <a:cubicBezTo>
                    <a:pt x="1" y="340"/>
                    <a:pt x="1" y="992"/>
                    <a:pt x="386" y="1539"/>
                  </a:cubicBezTo>
                  <a:cubicBezTo>
                    <a:pt x="664" y="1939"/>
                    <a:pt x="1069" y="2176"/>
                    <a:pt x="1416" y="2176"/>
                  </a:cubicBezTo>
                  <a:cubicBezTo>
                    <a:pt x="1543" y="2176"/>
                    <a:pt x="1662" y="2144"/>
                    <a:pt x="1763" y="2077"/>
                  </a:cubicBezTo>
                  <a:cubicBezTo>
                    <a:pt x="2144" y="1828"/>
                    <a:pt x="2144" y="1189"/>
                    <a:pt x="1763" y="642"/>
                  </a:cubicBezTo>
                  <a:cubicBezTo>
                    <a:pt x="1486" y="239"/>
                    <a:pt x="1076" y="0"/>
                    <a:pt x="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67"/>
            <p:cNvSpPr/>
            <p:nvPr/>
          </p:nvSpPr>
          <p:spPr>
            <a:xfrm>
              <a:off x="2528966" y="2624155"/>
              <a:ext cx="25137" cy="26837"/>
            </a:xfrm>
            <a:custGeom>
              <a:avLst/>
              <a:gdLst/>
              <a:ahLst/>
              <a:cxnLst/>
              <a:rect l="l" t="t" r="r" b="b"/>
              <a:pathLst>
                <a:path w="1668" h="1698" extrusionOk="0">
                  <a:moveTo>
                    <a:pt x="574" y="0"/>
                  </a:moveTo>
                  <a:cubicBezTo>
                    <a:pt x="474" y="0"/>
                    <a:pt x="379" y="26"/>
                    <a:pt x="298" y="79"/>
                  </a:cubicBezTo>
                  <a:cubicBezTo>
                    <a:pt x="1" y="276"/>
                    <a:pt x="1" y="783"/>
                    <a:pt x="298" y="1208"/>
                  </a:cubicBezTo>
                  <a:cubicBezTo>
                    <a:pt x="515" y="1516"/>
                    <a:pt x="829" y="1698"/>
                    <a:pt x="1098" y="1698"/>
                  </a:cubicBezTo>
                  <a:cubicBezTo>
                    <a:pt x="1199" y="1698"/>
                    <a:pt x="1294" y="1672"/>
                    <a:pt x="1374" y="1619"/>
                  </a:cubicBezTo>
                  <a:cubicBezTo>
                    <a:pt x="1668" y="1422"/>
                    <a:pt x="1668" y="919"/>
                    <a:pt x="1374" y="495"/>
                  </a:cubicBezTo>
                  <a:cubicBezTo>
                    <a:pt x="1158" y="182"/>
                    <a:pt x="844" y="0"/>
                    <a:pt x="5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67"/>
            <p:cNvSpPr/>
            <p:nvPr/>
          </p:nvSpPr>
          <p:spPr>
            <a:xfrm>
              <a:off x="2614199" y="2700731"/>
              <a:ext cx="24413" cy="26284"/>
            </a:xfrm>
            <a:custGeom>
              <a:avLst/>
              <a:gdLst/>
              <a:ahLst/>
              <a:cxnLst/>
              <a:rect l="l" t="t" r="r" b="b"/>
              <a:pathLst>
                <a:path w="1620" h="1663" extrusionOk="0">
                  <a:moveTo>
                    <a:pt x="567" y="0"/>
                  </a:moveTo>
                  <a:cubicBezTo>
                    <a:pt x="466" y="0"/>
                    <a:pt x="371" y="26"/>
                    <a:pt x="290" y="81"/>
                  </a:cubicBezTo>
                  <a:cubicBezTo>
                    <a:pt x="1" y="278"/>
                    <a:pt x="1" y="772"/>
                    <a:pt x="290" y="1188"/>
                  </a:cubicBezTo>
                  <a:cubicBezTo>
                    <a:pt x="498" y="1487"/>
                    <a:pt x="800" y="1662"/>
                    <a:pt x="1058" y="1662"/>
                  </a:cubicBezTo>
                  <a:cubicBezTo>
                    <a:pt x="1158" y="1662"/>
                    <a:pt x="1252" y="1636"/>
                    <a:pt x="1331" y="1581"/>
                  </a:cubicBezTo>
                  <a:cubicBezTo>
                    <a:pt x="1615" y="1384"/>
                    <a:pt x="1620" y="890"/>
                    <a:pt x="1335" y="475"/>
                  </a:cubicBezTo>
                  <a:cubicBezTo>
                    <a:pt x="1127" y="175"/>
                    <a:pt x="827" y="0"/>
                    <a:pt x="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67"/>
            <p:cNvSpPr/>
            <p:nvPr/>
          </p:nvSpPr>
          <p:spPr>
            <a:xfrm>
              <a:off x="2769823" y="2876577"/>
              <a:ext cx="21565" cy="30393"/>
            </a:xfrm>
            <a:custGeom>
              <a:avLst/>
              <a:gdLst/>
              <a:ahLst/>
              <a:cxnLst/>
              <a:rect l="l" t="t" r="r" b="b"/>
              <a:pathLst>
                <a:path w="1431" h="1923" extrusionOk="0">
                  <a:moveTo>
                    <a:pt x="305" y="0"/>
                  </a:moveTo>
                  <a:cubicBezTo>
                    <a:pt x="115" y="0"/>
                    <a:pt x="1" y="165"/>
                    <a:pt x="24" y="464"/>
                  </a:cubicBezTo>
                  <a:cubicBezTo>
                    <a:pt x="54" y="919"/>
                    <a:pt x="396" y="1509"/>
                    <a:pt x="780" y="1785"/>
                  </a:cubicBezTo>
                  <a:cubicBezTo>
                    <a:pt x="911" y="1878"/>
                    <a:pt x="1030" y="1923"/>
                    <a:pt x="1129" y="1923"/>
                  </a:cubicBezTo>
                  <a:cubicBezTo>
                    <a:pt x="1317" y="1923"/>
                    <a:pt x="1430" y="1760"/>
                    <a:pt x="1410" y="1461"/>
                  </a:cubicBezTo>
                  <a:cubicBezTo>
                    <a:pt x="1375" y="1006"/>
                    <a:pt x="1039" y="416"/>
                    <a:pt x="654" y="140"/>
                  </a:cubicBezTo>
                  <a:cubicBezTo>
                    <a:pt x="523" y="46"/>
                    <a:pt x="404" y="0"/>
                    <a:pt x="3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67"/>
            <p:cNvSpPr/>
            <p:nvPr/>
          </p:nvSpPr>
          <p:spPr>
            <a:xfrm>
              <a:off x="2634046" y="2514548"/>
              <a:ext cx="37328" cy="121003"/>
            </a:xfrm>
            <a:custGeom>
              <a:avLst/>
              <a:gdLst/>
              <a:ahLst/>
              <a:cxnLst/>
              <a:rect l="l" t="t" r="r" b="b"/>
              <a:pathLst>
                <a:path w="2477" h="7656" extrusionOk="0">
                  <a:moveTo>
                    <a:pt x="1546" y="1"/>
                  </a:moveTo>
                  <a:cubicBezTo>
                    <a:pt x="1040" y="1"/>
                    <a:pt x="686" y="244"/>
                    <a:pt x="429" y="601"/>
                  </a:cubicBezTo>
                  <a:cubicBezTo>
                    <a:pt x="154" y="991"/>
                    <a:pt x="18" y="1555"/>
                    <a:pt x="9" y="2220"/>
                  </a:cubicBezTo>
                  <a:cubicBezTo>
                    <a:pt x="1" y="2889"/>
                    <a:pt x="123" y="3663"/>
                    <a:pt x="372" y="4499"/>
                  </a:cubicBezTo>
                  <a:cubicBezTo>
                    <a:pt x="657" y="5431"/>
                    <a:pt x="1055" y="6323"/>
                    <a:pt x="1562" y="7154"/>
                  </a:cubicBezTo>
                  <a:cubicBezTo>
                    <a:pt x="1739" y="7441"/>
                    <a:pt x="2004" y="7656"/>
                    <a:pt x="2173" y="7656"/>
                  </a:cubicBezTo>
                  <a:cubicBezTo>
                    <a:pt x="2184" y="7656"/>
                    <a:pt x="2195" y="7655"/>
                    <a:pt x="2205" y="7653"/>
                  </a:cubicBezTo>
                  <a:cubicBezTo>
                    <a:pt x="2284" y="7635"/>
                    <a:pt x="2323" y="7570"/>
                    <a:pt x="2323" y="7473"/>
                  </a:cubicBezTo>
                  <a:lnTo>
                    <a:pt x="2323" y="7456"/>
                  </a:lnTo>
                  <a:cubicBezTo>
                    <a:pt x="2332" y="6843"/>
                    <a:pt x="2297" y="6266"/>
                    <a:pt x="2288" y="5724"/>
                  </a:cubicBezTo>
                  <a:cubicBezTo>
                    <a:pt x="2280" y="5181"/>
                    <a:pt x="2275" y="4661"/>
                    <a:pt x="2288" y="4153"/>
                  </a:cubicBezTo>
                  <a:cubicBezTo>
                    <a:pt x="2302" y="3646"/>
                    <a:pt x="2328" y="3152"/>
                    <a:pt x="2367" y="2648"/>
                  </a:cubicBezTo>
                  <a:cubicBezTo>
                    <a:pt x="2407" y="2145"/>
                    <a:pt x="2459" y="1647"/>
                    <a:pt x="2472" y="1034"/>
                  </a:cubicBezTo>
                  <a:lnTo>
                    <a:pt x="2472" y="1017"/>
                  </a:lnTo>
                  <a:cubicBezTo>
                    <a:pt x="2477" y="781"/>
                    <a:pt x="2267" y="400"/>
                    <a:pt x="2000" y="173"/>
                  </a:cubicBezTo>
                  <a:cubicBezTo>
                    <a:pt x="1882" y="68"/>
                    <a:pt x="1772" y="15"/>
                    <a:pt x="1685" y="6"/>
                  </a:cubicBezTo>
                  <a:cubicBezTo>
                    <a:pt x="1637" y="2"/>
                    <a:pt x="1591" y="1"/>
                    <a:pt x="15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67"/>
            <p:cNvSpPr/>
            <p:nvPr/>
          </p:nvSpPr>
          <p:spPr>
            <a:xfrm>
              <a:off x="2742155" y="2750469"/>
              <a:ext cx="792200" cy="798674"/>
            </a:xfrm>
            <a:custGeom>
              <a:avLst/>
              <a:gdLst/>
              <a:ahLst/>
              <a:cxnLst/>
              <a:rect l="l" t="t" r="r" b="b"/>
              <a:pathLst>
                <a:path w="52568" h="50533" extrusionOk="0">
                  <a:moveTo>
                    <a:pt x="33906" y="0"/>
                  </a:moveTo>
                  <a:cubicBezTo>
                    <a:pt x="33906" y="0"/>
                    <a:pt x="1" y="15591"/>
                    <a:pt x="29081" y="41504"/>
                  </a:cubicBezTo>
                  <a:cubicBezTo>
                    <a:pt x="36398" y="48024"/>
                    <a:pt x="41407" y="50532"/>
                    <a:pt x="44748" y="50532"/>
                  </a:cubicBezTo>
                  <a:cubicBezTo>
                    <a:pt x="52567" y="50532"/>
                    <a:pt x="51259" y="36796"/>
                    <a:pt x="49046" y="28582"/>
                  </a:cubicBezTo>
                  <a:cubicBezTo>
                    <a:pt x="46067" y="17533"/>
                    <a:pt x="39160" y="5460"/>
                    <a:pt x="33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67"/>
            <p:cNvSpPr/>
            <p:nvPr/>
          </p:nvSpPr>
          <p:spPr>
            <a:xfrm>
              <a:off x="3064237" y="2961229"/>
              <a:ext cx="131561" cy="190355"/>
            </a:xfrm>
            <a:custGeom>
              <a:avLst/>
              <a:gdLst/>
              <a:ahLst/>
              <a:cxnLst/>
              <a:rect l="l" t="t" r="r" b="b"/>
              <a:pathLst>
                <a:path w="8730" h="12044" extrusionOk="0">
                  <a:moveTo>
                    <a:pt x="7582" y="0"/>
                  </a:moveTo>
                  <a:cubicBezTo>
                    <a:pt x="7561" y="0"/>
                    <a:pt x="7540" y="2"/>
                    <a:pt x="7520" y="7"/>
                  </a:cubicBezTo>
                  <a:cubicBezTo>
                    <a:pt x="7385" y="38"/>
                    <a:pt x="7245" y="60"/>
                    <a:pt x="7100" y="77"/>
                  </a:cubicBezTo>
                  <a:lnTo>
                    <a:pt x="4874" y="287"/>
                  </a:lnTo>
                  <a:cubicBezTo>
                    <a:pt x="3032" y="466"/>
                    <a:pt x="1803" y="1678"/>
                    <a:pt x="941" y="3445"/>
                  </a:cubicBezTo>
                  <a:cubicBezTo>
                    <a:pt x="36" y="5300"/>
                    <a:pt x="1" y="7562"/>
                    <a:pt x="464" y="10143"/>
                  </a:cubicBezTo>
                  <a:cubicBezTo>
                    <a:pt x="661" y="11248"/>
                    <a:pt x="1405" y="12043"/>
                    <a:pt x="1851" y="12043"/>
                  </a:cubicBezTo>
                  <a:cubicBezTo>
                    <a:pt x="1981" y="12043"/>
                    <a:pt x="2085" y="11977"/>
                    <a:pt x="2144" y="11831"/>
                  </a:cubicBezTo>
                  <a:cubicBezTo>
                    <a:pt x="2901" y="9968"/>
                    <a:pt x="3815" y="8030"/>
                    <a:pt x="4992" y="6245"/>
                  </a:cubicBezTo>
                  <a:cubicBezTo>
                    <a:pt x="6015" y="4697"/>
                    <a:pt x="7122" y="3205"/>
                    <a:pt x="8303" y="1774"/>
                  </a:cubicBezTo>
                  <a:cubicBezTo>
                    <a:pt x="8365" y="1700"/>
                    <a:pt x="8421" y="1621"/>
                    <a:pt x="8474" y="1538"/>
                  </a:cubicBezTo>
                  <a:cubicBezTo>
                    <a:pt x="8729" y="1128"/>
                    <a:pt x="8055" y="0"/>
                    <a:pt x="7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67"/>
            <p:cNvSpPr/>
            <p:nvPr/>
          </p:nvSpPr>
          <p:spPr>
            <a:xfrm>
              <a:off x="3111510" y="2793949"/>
              <a:ext cx="145169" cy="153087"/>
            </a:xfrm>
            <a:custGeom>
              <a:avLst/>
              <a:gdLst/>
              <a:ahLst/>
              <a:cxnLst/>
              <a:rect l="l" t="t" r="r" b="b"/>
              <a:pathLst>
                <a:path w="9633" h="9686" extrusionOk="0">
                  <a:moveTo>
                    <a:pt x="9632" y="1"/>
                  </a:moveTo>
                  <a:lnTo>
                    <a:pt x="9632" y="1"/>
                  </a:lnTo>
                  <a:cubicBezTo>
                    <a:pt x="7856" y="1138"/>
                    <a:pt x="3075" y="4511"/>
                    <a:pt x="0" y="9686"/>
                  </a:cubicBezTo>
                  <a:lnTo>
                    <a:pt x="3355" y="9379"/>
                  </a:lnTo>
                  <a:cubicBezTo>
                    <a:pt x="4834" y="9248"/>
                    <a:pt x="6024" y="8518"/>
                    <a:pt x="6811" y="7280"/>
                  </a:cubicBezTo>
                  <a:cubicBezTo>
                    <a:pt x="8224" y="5062"/>
                    <a:pt x="9182" y="2590"/>
                    <a:pt x="9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67"/>
            <p:cNvSpPr/>
            <p:nvPr/>
          </p:nvSpPr>
          <p:spPr>
            <a:xfrm>
              <a:off x="3096998" y="3019107"/>
              <a:ext cx="112678" cy="263406"/>
            </a:xfrm>
            <a:custGeom>
              <a:avLst/>
              <a:gdLst/>
              <a:ahLst/>
              <a:cxnLst/>
              <a:rect l="l" t="t" r="r" b="b"/>
              <a:pathLst>
                <a:path w="7477" h="16666" extrusionOk="0">
                  <a:moveTo>
                    <a:pt x="6422" y="0"/>
                  </a:moveTo>
                  <a:cubicBezTo>
                    <a:pt x="6374" y="0"/>
                    <a:pt x="6328" y="24"/>
                    <a:pt x="6287" y="77"/>
                  </a:cubicBezTo>
                  <a:cubicBezTo>
                    <a:pt x="5359" y="1249"/>
                    <a:pt x="4450" y="2509"/>
                    <a:pt x="3666" y="3703"/>
                  </a:cubicBezTo>
                  <a:cubicBezTo>
                    <a:pt x="2337" y="5733"/>
                    <a:pt x="1339" y="7964"/>
                    <a:pt x="534" y="10050"/>
                  </a:cubicBezTo>
                  <a:cubicBezTo>
                    <a:pt x="1" y="11441"/>
                    <a:pt x="771" y="14009"/>
                    <a:pt x="2350" y="16065"/>
                  </a:cubicBezTo>
                  <a:lnTo>
                    <a:pt x="2411" y="16144"/>
                  </a:lnTo>
                  <a:cubicBezTo>
                    <a:pt x="2677" y="16487"/>
                    <a:pt x="2969" y="16666"/>
                    <a:pt x="3185" y="16666"/>
                  </a:cubicBezTo>
                  <a:cubicBezTo>
                    <a:pt x="3360" y="16666"/>
                    <a:pt x="3485" y="16548"/>
                    <a:pt x="3505" y="16305"/>
                  </a:cubicBezTo>
                  <a:cubicBezTo>
                    <a:pt x="3745" y="13453"/>
                    <a:pt x="4581" y="9591"/>
                    <a:pt x="6877" y="5173"/>
                  </a:cubicBezTo>
                  <a:cubicBezTo>
                    <a:pt x="7345" y="4272"/>
                    <a:pt x="7477" y="2566"/>
                    <a:pt x="6995" y="860"/>
                  </a:cubicBezTo>
                  <a:cubicBezTo>
                    <a:pt x="6881" y="450"/>
                    <a:pt x="6631" y="0"/>
                    <a:pt x="64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67"/>
            <p:cNvSpPr/>
            <p:nvPr/>
          </p:nvSpPr>
          <p:spPr>
            <a:xfrm>
              <a:off x="3162596" y="3127198"/>
              <a:ext cx="71929" cy="233155"/>
            </a:xfrm>
            <a:custGeom>
              <a:avLst/>
              <a:gdLst/>
              <a:ahLst/>
              <a:cxnLst/>
              <a:rect l="l" t="t" r="r" b="b"/>
              <a:pathLst>
                <a:path w="4773" h="14752" extrusionOk="0">
                  <a:moveTo>
                    <a:pt x="3162" y="1"/>
                  </a:moveTo>
                  <a:cubicBezTo>
                    <a:pt x="3105" y="1"/>
                    <a:pt x="3057" y="27"/>
                    <a:pt x="3027" y="88"/>
                  </a:cubicBezTo>
                  <a:cubicBezTo>
                    <a:pt x="1194" y="3841"/>
                    <a:pt x="446" y="7131"/>
                    <a:pt x="158" y="9506"/>
                  </a:cubicBezTo>
                  <a:cubicBezTo>
                    <a:pt x="0" y="10822"/>
                    <a:pt x="954" y="12896"/>
                    <a:pt x="2275" y="14099"/>
                  </a:cubicBezTo>
                  <a:cubicBezTo>
                    <a:pt x="2371" y="14186"/>
                    <a:pt x="2463" y="14270"/>
                    <a:pt x="2555" y="14348"/>
                  </a:cubicBezTo>
                  <a:cubicBezTo>
                    <a:pt x="2872" y="14621"/>
                    <a:pt x="3167" y="14751"/>
                    <a:pt x="3405" y="14751"/>
                  </a:cubicBezTo>
                  <a:cubicBezTo>
                    <a:pt x="3761" y="14751"/>
                    <a:pt x="3986" y="14458"/>
                    <a:pt x="3955" y="13915"/>
                  </a:cubicBezTo>
                  <a:cubicBezTo>
                    <a:pt x="3740" y="10433"/>
                    <a:pt x="4121" y="8137"/>
                    <a:pt x="4497" y="6798"/>
                  </a:cubicBezTo>
                  <a:cubicBezTo>
                    <a:pt x="4773" y="5818"/>
                    <a:pt x="4725" y="4515"/>
                    <a:pt x="4344" y="3049"/>
                  </a:cubicBezTo>
                  <a:cubicBezTo>
                    <a:pt x="4147" y="2275"/>
                    <a:pt x="3963" y="1505"/>
                    <a:pt x="3793" y="744"/>
                  </a:cubicBezTo>
                  <a:cubicBezTo>
                    <a:pt x="3707" y="356"/>
                    <a:pt x="3371" y="1"/>
                    <a:pt x="3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67"/>
            <p:cNvSpPr/>
            <p:nvPr/>
          </p:nvSpPr>
          <p:spPr>
            <a:xfrm>
              <a:off x="3259433" y="2793190"/>
              <a:ext cx="47666" cy="61134"/>
            </a:xfrm>
            <a:custGeom>
              <a:avLst/>
              <a:gdLst/>
              <a:ahLst/>
              <a:cxnLst/>
              <a:rect l="l" t="t" r="r" b="b"/>
              <a:pathLst>
                <a:path w="3163" h="3868" extrusionOk="0">
                  <a:moveTo>
                    <a:pt x="849" y="1"/>
                  </a:moveTo>
                  <a:cubicBezTo>
                    <a:pt x="704" y="1317"/>
                    <a:pt x="416" y="2612"/>
                    <a:pt x="0" y="3868"/>
                  </a:cubicBezTo>
                  <a:cubicBezTo>
                    <a:pt x="1138" y="3382"/>
                    <a:pt x="2494" y="3281"/>
                    <a:pt x="3163" y="3242"/>
                  </a:cubicBezTo>
                  <a:cubicBezTo>
                    <a:pt x="3132" y="3150"/>
                    <a:pt x="1557" y="867"/>
                    <a:pt x="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67"/>
            <p:cNvSpPr/>
            <p:nvPr/>
          </p:nvSpPr>
          <p:spPr>
            <a:xfrm>
              <a:off x="3324880" y="2872215"/>
              <a:ext cx="155402" cy="492484"/>
            </a:xfrm>
            <a:custGeom>
              <a:avLst/>
              <a:gdLst/>
              <a:ahLst/>
              <a:cxnLst/>
              <a:rect l="l" t="t" r="r" b="b"/>
              <a:pathLst>
                <a:path w="10312" h="31160" extrusionOk="0">
                  <a:moveTo>
                    <a:pt x="1" y="1"/>
                  </a:moveTo>
                  <a:lnTo>
                    <a:pt x="1" y="1"/>
                  </a:lnTo>
                  <a:cubicBezTo>
                    <a:pt x="1619" y="5530"/>
                    <a:pt x="6007" y="20591"/>
                    <a:pt x="8426" y="29764"/>
                  </a:cubicBezTo>
                  <a:cubicBezTo>
                    <a:pt x="8637" y="30561"/>
                    <a:pt x="9249" y="31160"/>
                    <a:pt x="9636" y="31160"/>
                  </a:cubicBezTo>
                  <a:cubicBezTo>
                    <a:pt x="9810" y="31160"/>
                    <a:pt x="9939" y="31039"/>
                    <a:pt x="9966" y="30761"/>
                  </a:cubicBezTo>
                  <a:cubicBezTo>
                    <a:pt x="10311" y="27340"/>
                    <a:pt x="9786" y="23255"/>
                    <a:pt x="8942" y="20145"/>
                  </a:cubicBezTo>
                  <a:cubicBezTo>
                    <a:pt x="7197" y="13692"/>
                    <a:pt x="3614" y="586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67"/>
            <p:cNvSpPr/>
            <p:nvPr/>
          </p:nvSpPr>
          <p:spPr>
            <a:xfrm>
              <a:off x="3234779" y="3210032"/>
              <a:ext cx="77610" cy="212862"/>
            </a:xfrm>
            <a:custGeom>
              <a:avLst/>
              <a:gdLst/>
              <a:ahLst/>
              <a:cxnLst/>
              <a:rect l="l" t="t" r="r" b="b"/>
              <a:pathLst>
                <a:path w="5150" h="13468" extrusionOk="0">
                  <a:moveTo>
                    <a:pt x="2537" y="1"/>
                  </a:moveTo>
                  <a:cubicBezTo>
                    <a:pt x="2507" y="1"/>
                    <a:pt x="2480" y="11"/>
                    <a:pt x="2459" y="35"/>
                  </a:cubicBezTo>
                  <a:cubicBezTo>
                    <a:pt x="1571" y="1010"/>
                    <a:pt x="796" y="2038"/>
                    <a:pt x="403" y="3657"/>
                  </a:cubicBezTo>
                  <a:lnTo>
                    <a:pt x="394" y="3696"/>
                  </a:lnTo>
                  <a:cubicBezTo>
                    <a:pt x="114" y="4868"/>
                    <a:pt x="0" y="6225"/>
                    <a:pt x="9" y="7651"/>
                  </a:cubicBezTo>
                  <a:cubicBezTo>
                    <a:pt x="13" y="9453"/>
                    <a:pt x="1409" y="11924"/>
                    <a:pt x="3019" y="13049"/>
                  </a:cubicBezTo>
                  <a:lnTo>
                    <a:pt x="3080" y="13088"/>
                  </a:lnTo>
                  <a:cubicBezTo>
                    <a:pt x="3454" y="13348"/>
                    <a:pt x="3789" y="13468"/>
                    <a:pt x="4068" y="13468"/>
                  </a:cubicBezTo>
                  <a:cubicBezTo>
                    <a:pt x="4811" y="13468"/>
                    <a:pt x="5150" y="12615"/>
                    <a:pt x="4755" y="11294"/>
                  </a:cubicBezTo>
                  <a:cubicBezTo>
                    <a:pt x="3723" y="7812"/>
                    <a:pt x="3128" y="4217"/>
                    <a:pt x="2975" y="595"/>
                  </a:cubicBezTo>
                  <a:cubicBezTo>
                    <a:pt x="2964" y="324"/>
                    <a:pt x="2702" y="1"/>
                    <a:pt x="2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67"/>
            <p:cNvSpPr/>
            <p:nvPr/>
          </p:nvSpPr>
          <p:spPr>
            <a:xfrm>
              <a:off x="3207880" y="2864629"/>
              <a:ext cx="115316" cy="333201"/>
            </a:xfrm>
            <a:custGeom>
              <a:avLst/>
              <a:gdLst/>
              <a:ahLst/>
              <a:cxnLst/>
              <a:rect l="l" t="t" r="r" b="b"/>
              <a:pathLst>
                <a:path w="7652" h="21082" extrusionOk="0">
                  <a:moveTo>
                    <a:pt x="6489" y="1"/>
                  </a:moveTo>
                  <a:cubicBezTo>
                    <a:pt x="6230" y="1"/>
                    <a:pt x="4219" y="417"/>
                    <a:pt x="3356" y="988"/>
                  </a:cubicBezTo>
                  <a:cubicBezTo>
                    <a:pt x="2052" y="1859"/>
                    <a:pt x="954" y="3180"/>
                    <a:pt x="657" y="5358"/>
                  </a:cubicBezTo>
                  <a:cubicBezTo>
                    <a:pt x="0" y="10152"/>
                    <a:pt x="1256" y="16342"/>
                    <a:pt x="2192" y="20021"/>
                  </a:cubicBezTo>
                  <a:cubicBezTo>
                    <a:pt x="2332" y="20572"/>
                    <a:pt x="2804" y="21082"/>
                    <a:pt x="3113" y="21082"/>
                  </a:cubicBezTo>
                  <a:cubicBezTo>
                    <a:pt x="3170" y="21082"/>
                    <a:pt x="3221" y="21064"/>
                    <a:pt x="3264" y="21027"/>
                  </a:cubicBezTo>
                  <a:cubicBezTo>
                    <a:pt x="7651" y="17164"/>
                    <a:pt x="3732" y="5625"/>
                    <a:pt x="6514" y="4"/>
                  </a:cubicBezTo>
                  <a:cubicBezTo>
                    <a:pt x="6510" y="2"/>
                    <a:pt x="6501" y="1"/>
                    <a:pt x="6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67"/>
            <p:cNvSpPr/>
            <p:nvPr/>
          </p:nvSpPr>
          <p:spPr>
            <a:xfrm>
              <a:off x="3309268" y="2886535"/>
              <a:ext cx="149525" cy="554692"/>
            </a:xfrm>
            <a:custGeom>
              <a:avLst/>
              <a:gdLst/>
              <a:ahLst/>
              <a:cxnLst/>
              <a:rect l="l" t="t" r="r" b="b"/>
              <a:pathLst>
                <a:path w="9922" h="35096" extrusionOk="0">
                  <a:moveTo>
                    <a:pt x="591" y="0"/>
                  </a:moveTo>
                  <a:cubicBezTo>
                    <a:pt x="363" y="1614"/>
                    <a:pt x="210" y="3312"/>
                    <a:pt x="131" y="5061"/>
                  </a:cubicBezTo>
                  <a:cubicBezTo>
                    <a:pt x="0" y="8005"/>
                    <a:pt x="75" y="17808"/>
                    <a:pt x="5214" y="31465"/>
                  </a:cubicBezTo>
                  <a:cubicBezTo>
                    <a:pt x="6004" y="33559"/>
                    <a:pt x="7641" y="35095"/>
                    <a:pt x="8746" y="35095"/>
                  </a:cubicBezTo>
                  <a:cubicBezTo>
                    <a:pt x="9079" y="35095"/>
                    <a:pt x="9364" y="34956"/>
                    <a:pt x="9563" y="34650"/>
                  </a:cubicBezTo>
                  <a:lnTo>
                    <a:pt x="9584" y="34619"/>
                  </a:lnTo>
                  <a:cubicBezTo>
                    <a:pt x="9878" y="34164"/>
                    <a:pt x="9921" y="33416"/>
                    <a:pt x="9707" y="32528"/>
                  </a:cubicBezTo>
                  <a:cubicBezTo>
                    <a:pt x="7887" y="25057"/>
                    <a:pt x="2752" y="7388"/>
                    <a:pt x="5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67"/>
            <p:cNvSpPr/>
            <p:nvPr/>
          </p:nvSpPr>
          <p:spPr>
            <a:xfrm>
              <a:off x="3282956" y="3129964"/>
              <a:ext cx="116928" cy="335445"/>
            </a:xfrm>
            <a:custGeom>
              <a:avLst/>
              <a:gdLst/>
              <a:ahLst/>
              <a:cxnLst/>
              <a:rect l="l" t="t" r="r" b="b"/>
              <a:pathLst>
                <a:path w="7759" h="21224" extrusionOk="0">
                  <a:moveTo>
                    <a:pt x="1838" y="0"/>
                  </a:moveTo>
                  <a:cubicBezTo>
                    <a:pt x="1562" y="551"/>
                    <a:pt x="1331" y="1168"/>
                    <a:pt x="1064" y="2437"/>
                  </a:cubicBezTo>
                  <a:cubicBezTo>
                    <a:pt x="526" y="4602"/>
                    <a:pt x="1" y="9396"/>
                    <a:pt x="2485" y="17052"/>
                  </a:cubicBezTo>
                  <a:cubicBezTo>
                    <a:pt x="3129" y="19038"/>
                    <a:pt x="4730" y="20892"/>
                    <a:pt x="6037" y="21177"/>
                  </a:cubicBezTo>
                  <a:lnTo>
                    <a:pt x="6138" y="21194"/>
                  </a:lnTo>
                  <a:cubicBezTo>
                    <a:pt x="6234" y="21214"/>
                    <a:pt x="6325" y="21223"/>
                    <a:pt x="6411" y="21223"/>
                  </a:cubicBezTo>
                  <a:cubicBezTo>
                    <a:pt x="7458" y="21223"/>
                    <a:pt x="7758" y="19813"/>
                    <a:pt x="7035" y="18023"/>
                  </a:cubicBezTo>
                  <a:cubicBezTo>
                    <a:pt x="4638" y="12100"/>
                    <a:pt x="2905" y="6164"/>
                    <a:pt x="1904" y="372"/>
                  </a:cubicBezTo>
                  <a:cubicBezTo>
                    <a:pt x="1882" y="245"/>
                    <a:pt x="1860" y="123"/>
                    <a:pt x="1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67"/>
            <p:cNvSpPr/>
            <p:nvPr/>
          </p:nvSpPr>
          <p:spPr>
            <a:xfrm>
              <a:off x="3033028" y="3154746"/>
              <a:ext cx="22620" cy="36936"/>
            </a:xfrm>
            <a:custGeom>
              <a:avLst/>
              <a:gdLst/>
              <a:ahLst/>
              <a:cxnLst/>
              <a:rect l="l" t="t" r="r" b="b"/>
              <a:pathLst>
                <a:path w="1501" h="2337" extrusionOk="0">
                  <a:moveTo>
                    <a:pt x="307" y="0"/>
                  </a:moveTo>
                  <a:cubicBezTo>
                    <a:pt x="61" y="0"/>
                    <a:pt x="1" y="408"/>
                    <a:pt x="178" y="983"/>
                  </a:cubicBezTo>
                  <a:cubicBezTo>
                    <a:pt x="379" y="1621"/>
                    <a:pt x="794" y="2220"/>
                    <a:pt x="1109" y="2321"/>
                  </a:cubicBezTo>
                  <a:cubicBezTo>
                    <a:pt x="1141" y="2332"/>
                    <a:pt x="1171" y="2337"/>
                    <a:pt x="1198" y="2337"/>
                  </a:cubicBezTo>
                  <a:cubicBezTo>
                    <a:pt x="1441" y="2337"/>
                    <a:pt x="1501" y="1929"/>
                    <a:pt x="1324" y="1359"/>
                  </a:cubicBezTo>
                  <a:cubicBezTo>
                    <a:pt x="1127" y="720"/>
                    <a:pt x="711" y="121"/>
                    <a:pt x="396" y="16"/>
                  </a:cubicBezTo>
                  <a:cubicBezTo>
                    <a:pt x="364" y="5"/>
                    <a:pt x="334" y="0"/>
                    <a:pt x="3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67"/>
            <p:cNvSpPr/>
            <p:nvPr/>
          </p:nvSpPr>
          <p:spPr>
            <a:xfrm>
              <a:off x="3026050" y="3091779"/>
              <a:ext cx="14965" cy="26489"/>
            </a:xfrm>
            <a:custGeom>
              <a:avLst/>
              <a:gdLst/>
              <a:ahLst/>
              <a:cxnLst/>
              <a:rect l="l" t="t" r="r" b="b"/>
              <a:pathLst>
                <a:path w="993" h="1676" extrusionOk="0">
                  <a:moveTo>
                    <a:pt x="256" y="0"/>
                  </a:moveTo>
                  <a:cubicBezTo>
                    <a:pt x="99" y="0"/>
                    <a:pt x="0" y="185"/>
                    <a:pt x="19" y="496"/>
                  </a:cubicBezTo>
                  <a:cubicBezTo>
                    <a:pt x="46" y="916"/>
                    <a:pt x="282" y="1410"/>
                    <a:pt x="544" y="1603"/>
                  </a:cubicBezTo>
                  <a:cubicBezTo>
                    <a:pt x="614" y="1652"/>
                    <a:pt x="678" y="1676"/>
                    <a:pt x="734" y="1676"/>
                  </a:cubicBezTo>
                  <a:cubicBezTo>
                    <a:pt x="893" y="1676"/>
                    <a:pt x="992" y="1492"/>
                    <a:pt x="973" y="1183"/>
                  </a:cubicBezTo>
                  <a:cubicBezTo>
                    <a:pt x="947" y="763"/>
                    <a:pt x="711" y="264"/>
                    <a:pt x="448" y="76"/>
                  </a:cubicBezTo>
                  <a:cubicBezTo>
                    <a:pt x="378" y="25"/>
                    <a:pt x="313" y="0"/>
                    <a:pt x="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67"/>
            <p:cNvSpPr/>
            <p:nvPr/>
          </p:nvSpPr>
          <p:spPr>
            <a:xfrm>
              <a:off x="3063543" y="3227639"/>
              <a:ext cx="23298" cy="34234"/>
            </a:xfrm>
            <a:custGeom>
              <a:avLst/>
              <a:gdLst/>
              <a:ahLst/>
              <a:cxnLst/>
              <a:rect l="l" t="t" r="r" b="b"/>
              <a:pathLst>
                <a:path w="1546" h="2166" extrusionOk="0">
                  <a:moveTo>
                    <a:pt x="324" y="1"/>
                  </a:moveTo>
                  <a:cubicBezTo>
                    <a:pt x="78" y="1"/>
                    <a:pt x="1" y="344"/>
                    <a:pt x="152" y="850"/>
                  </a:cubicBezTo>
                  <a:cubicBezTo>
                    <a:pt x="331" y="1432"/>
                    <a:pt x="755" y="2009"/>
                    <a:pt x="1097" y="2140"/>
                  </a:cubicBezTo>
                  <a:cubicBezTo>
                    <a:pt x="1142" y="2157"/>
                    <a:pt x="1185" y="2166"/>
                    <a:pt x="1223" y="2166"/>
                  </a:cubicBezTo>
                  <a:cubicBezTo>
                    <a:pt x="1468" y="2166"/>
                    <a:pt x="1545" y="1826"/>
                    <a:pt x="1394" y="1322"/>
                  </a:cubicBezTo>
                  <a:cubicBezTo>
                    <a:pt x="1215" y="741"/>
                    <a:pt x="795" y="159"/>
                    <a:pt x="454" y="28"/>
                  </a:cubicBezTo>
                  <a:cubicBezTo>
                    <a:pt x="406" y="10"/>
                    <a:pt x="363" y="1"/>
                    <a:pt x="3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67"/>
            <p:cNvSpPr/>
            <p:nvPr/>
          </p:nvSpPr>
          <p:spPr>
            <a:xfrm>
              <a:off x="3106311" y="3292139"/>
              <a:ext cx="23660" cy="31689"/>
            </a:xfrm>
            <a:custGeom>
              <a:avLst/>
              <a:gdLst/>
              <a:ahLst/>
              <a:cxnLst/>
              <a:rect l="l" t="t" r="r" b="b"/>
              <a:pathLst>
                <a:path w="1570" h="2005" extrusionOk="0">
                  <a:moveTo>
                    <a:pt x="334" y="0"/>
                  </a:moveTo>
                  <a:cubicBezTo>
                    <a:pt x="101" y="0"/>
                    <a:pt x="1" y="266"/>
                    <a:pt x="109" y="684"/>
                  </a:cubicBezTo>
                  <a:cubicBezTo>
                    <a:pt x="249" y="1209"/>
                    <a:pt x="660" y="1778"/>
                    <a:pt x="1032" y="1953"/>
                  </a:cubicBezTo>
                  <a:cubicBezTo>
                    <a:pt x="1106" y="1988"/>
                    <a:pt x="1174" y="2004"/>
                    <a:pt x="1232" y="2004"/>
                  </a:cubicBezTo>
                  <a:cubicBezTo>
                    <a:pt x="1468" y="2004"/>
                    <a:pt x="1569" y="1739"/>
                    <a:pt x="1461" y="1323"/>
                  </a:cubicBezTo>
                  <a:cubicBezTo>
                    <a:pt x="1325" y="798"/>
                    <a:pt x="914" y="229"/>
                    <a:pt x="538" y="54"/>
                  </a:cubicBezTo>
                  <a:cubicBezTo>
                    <a:pt x="462" y="18"/>
                    <a:pt x="394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67"/>
            <p:cNvSpPr/>
            <p:nvPr/>
          </p:nvSpPr>
          <p:spPr>
            <a:xfrm>
              <a:off x="3154157" y="3349416"/>
              <a:ext cx="23931" cy="29650"/>
            </a:xfrm>
            <a:custGeom>
              <a:avLst/>
              <a:gdLst/>
              <a:ahLst/>
              <a:cxnLst/>
              <a:rect l="l" t="t" r="r" b="b"/>
              <a:pathLst>
                <a:path w="1588" h="1876" extrusionOk="0">
                  <a:moveTo>
                    <a:pt x="327" y="0"/>
                  </a:moveTo>
                  <a:cubicBezTo>
                    <a:pt x="110" y="0"/>
                    <a:pt x="1" y="199"/>
                    <a:pt x="70" y="538"/>
                  </a:cubicBezTo>
                  <a:cubicBezTo>
                    <a:pt x="167" y="1006"/>
                    <a:pt x="569" y="1566"/>
                    <a:pt x="967" y="1784"/>
                  </a:cubicBezTo>
                  <a:cubicBezTo>
                    <a:pt x="1079" y="1846"/>
                    <a:pt x="1178" y="1875"/>
                    <a:pt x="1261" y="1875"/>
                  </a:cubicBezTo>
                  <a:cubicBezTo>
                    <a:pt x="1479" y="1875"/>
                    <a:pt x="1588" y="1676"/>
                    <a:pt x="1518" y="1338"/>
                  </a:cubicBezTo>
                  <a:cubicBezTo>
                    <a:pt x="1422" y="870"/>
                    <a:pt x="1020" y="314"/>
                    <a:pt x="622" y="91"/>
                  </a:cubicBezTo>
                  <a:cubicBezTo>
                    <a:pt x="510" y="30"/>
                    <a:pt x="411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67"/>
            <p:cNvSpPr/>
            <p:nvPr/>
          </p:nvSpPr>
          <p:spPr>
            <a:xfrm>
              <a:off x="3204263" y="3397148"/>
              <a:ext cx="24413" cy="28101"/>
            </a:xfrm>
            <a:custGeom>
              <a:avLst/>
              <a:gdLst/>
              <a:ahLst/>
              <a:cxnLst/>
              <a:rect l="l" t="t" r="r" b="b"/>
              <a:pathLst>
                <a:path w="1620" h="1778" extrusionOk="0">
                  <a:moveTo>
                    <a:pt x="306" y="1"/>
                  </a:moveTo>
                  <a:cubicBezTo>
                    <a:pt x="110" y="1"/>
                    <a:pt x="0" y="146"/>
                    <a:pt x="39" y="409"/>
                  </a:cubicBezTo>
                  <a:cubicBezTo>
                    <a:pt x="96" y="825"/>
                    <a:pt x="490" y="1376"/>
                    <a:pt x="918" y="1638"/>
                  </a:cubicBezTo>
                  <a:cubicBezTo>
                    <a:pt x="1071" y="1732"/>
                    <a:pt x="1207" y="1778"/>
                    <a:pt x="1316" y="1778"/>
                  </a:cubicBezTo>
                  <a:cubicBezTo>
                    <a:pt x="1511" y="1778"/>
                    <a:pt x="1620" y="1633"/>
                    <a:pt x="1583" y="1367"/>
                  </a:cubicBezTo>
                  <a:cubicBezTo>
                    <a:pt x="1527" y="956"/>
                    <a:pt x="1133" y="409"/>
                    <a:pt x="709" y="142"/>
                  </a:cubicBezTo>
                  <a:cubicBezTo>
                    <a:pt x="554" y="46"/>
                    <a:pt x="417" y="1"/>
                    <a:pt x="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67"/>
            <p:cNvSpPr/>
            <p:nvPr/>
          </p:nvSpPr>
          <p:spPr>
            <a:xfrm>
              <a:off x="3256479" y="3441876"/>
              <a:ext cx="24971" cy="27090"/>
            </a:xfrm>
            <a:custGeom>
              <a:avLst/>
              <a:gdLst/>
              <a:ahLst/>
              <a:cxnLst/>
              <a:rect l="l" t="t" r="r" b="b"/>
              <a:pathLst>
                <a:path w="1657" h="1714" extrusionOk="0">
                  <a:moveTo>
                    <a:pt x="271" y="0"/>
                  </a:moveTo>
                  <a:cubicBezTo>
                    <a:pt x="102" y="0"/>
                    <a:pt x="0" y="102"/>
                    <a:pt x="12" y="300"/>
                  </a:cubicBezTo>
                  <a:cubicBezTo>
                    <a:pt x="34" y="663"/>
                    <a:pt x="419" y="1205"/>
                    <a:pt x="870" y="1512"/>
                  </a:cubicBezTo>
                  <a:cubicBezTo>
                    <a:pt x="1071" y="1647"/>
                    <a:pt x="1252" y="1713"/>
                    <a:pt x="1388" y="1713"/>
                  </a:cubicBezTo>
                  <a:cubicBezTo>
                    <a:pt x="1556" y="1713"/>
                    <a:pt x="1656" y="1612"/>
                    <a:pt x="1644" y="1411"/>
                  </a:cubicBezTo>
                  <a:cubicBezTo>
                    <a:pt x="1622" y="1052"/>
                    <a:pt x="1242" y="514"/>
                    <a:pt x="791" y="208"/>
                  </a:cubicBezTo>
                  <a:cubicBezTo>
                    <a:pt x="591" y="68"/>
                    <a:pt x="409" y="0"/>
                    <a:pt x="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67"/>
            <p:cNvSpPr/>
            <p:nvPr/>
          </p:nvSpPr>
          <p:spPr>
            <a:xfrm>
              <a:off x="3306977" y="3476394"/>
              <a:ext cx="24775" cy="25699"/>
            </a:xfrm>
            <a:custGeom>
              <a:avLst/>
              <a:gdLst/>
              <a:ahLst/>
              <a:cxnLst/>
              <a:rect l="l" t="t" r="r" b="b"/>
              <a:pathLst>
                <a:path w="1644" h="1626" extrusionOk="0">
                  <a:moveTo>
                    <a:pt x="316" y="0"/>
                  </a:moveTo>
                  <a:cubicBezTo>
                    <a:pt x="116" y="0"/>
                    <a:pt x="1" y="130"/>
                    <a:pt x="34" y="369"/>
                  </a:cubicBezTo>
                  <a:cubicBezTo>
                    <a:pt x="87" y="745"/>
                    <a:pt x="480" y="1248"/>
                    <a:pt x="918" y="1493"/>
                  </a:cubicBezTo>
                  <a:cubicBezTo>
                    <a:pt x="1076" y="1582"/>
                    <a:pt x="1218" y="1625"/>
                    <a:pt x="1331" y="1625"/>
                  </a:cubicBezTo>
                  <a:cubicBezTo>
                    <a:pt x="1530" y="1625"/>
                    <a:pt x="1644" y="1496"/>
                    <a:pt x="1613" y="1257"/>
                  </a:cubicBezTo>
                  <a:cubicBezTo>
                    <a:pt x="1561" y="885"/>
                    <a:pt x="1167" y="382"/>
                    <a:pt x="734" y="132"/>
                  </a:cubicBezTo>
                  <a:cubicBezTo>
                    <a:pt x="574" y="43"/>
                    <a:pt x="431" y="0"/>
                    <a:pt x="3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67"/>
            <p:cNvSpPr/>
            <p:nvPr/>
          </p:nvSpPr>
          <p:spPr>
            <a:xfrm>
              <a:off x="3352713" y="3496308"/>
              <a:ext cx="22545" cy="23059"/>
            </a:xfrm>
            <a:custGeom>
              <a:avLst/>
              <a:gdLst/>
              <a:ahLst/>
              <a:cxnLst/>
              <a:rect l="l" t="t" r="r" b="b"/>
              <a:pathLst>
                <a:path w="1496" h="1459" extrusionOk="0">
                  <a:moveTo>
                    <a:pt x="341" y="0"/>
                  </a:moveTo>
                  <a:cubicBezTo>
                    <a:pt x="115" y="0"/>
                    <a:pt x="0" y="175"/>
                    <a:pt x="74" y="465"/>
                  </a:cubicBezTo>
                  <a:cubicBezTo>
                    <a:pt x="171" y="841"/>
                    <a:pt x="551" y="1265"/>
                    <a:pt x="923" y="1410"/>
                  </a:cubicBezTo>
                  <a:cubicBezTo>
                    <a:pt x="1008" y="1443"/>
                    <a:pt x="1085" y="1458"/>
                    <a:pt x="1153" y="1458"/>
                  </a:cubicBezTo>
                  <a:cubicBezTo>
                    <a:pt x="1380" y="1458"/>
                    <a:pt x="1496" y="1281"/>
                    <a:pt x="1422" y="994"/>
                  </a:cubicBezTo>
                  <a:cubicBezTo>
                    <a:pt x="1325" y="618"/>
                    <a:pt x="945" y="198"/>
                    <a:pt x="573" y="49"/>
                  </a:cubicBezTo>
                  <a:cubicBezTo>
                    <a:pt x="487" y="16"/>
                    <a:pt x="409" y="0"/>
                    <a:pt x="3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67"/>
            <p:cNvSpPr/>
            <p:nvPr/>
          </p:nvSpPr>
          <p:spPr>
            <a:xfrm>
              <a:off x="3400273" y="3507419"/>
              <a:ext cx="20842" cy="21637"/>
            </a:xfrm>
            <a:custGeom>
              <a:avLst/>
              <a:gdLst/>
              <a:ahLst/>
              <a:cxnLst/>
              <a:rect l="l" t="t" r="r" b="b"/>
              <a:pathLst>
                <a:path w="1383" h="1369" extrusionOk="0">
                  <a:moveTo>
                    <a:pt x="365" y="0"/>
                  </a:moveTo>
                  <a:cubicBezTo>
                    <a:pt x="107" y="0"/>
                    <a:pt x="1" y="253"/>
                    <a:pt x="129" y="597"/>
                  </a:cubicBezTo>
                  <a:cubicBezTo>
                    <a:pt x="269" y="973"/>
                    <a:pt x="636" y="1315"/>
                    <a:pt x="947" y="1363"/>
                  </a:cubicBezTo>
                  <a:cubicBezTo>
                    <a:pt x="972" y="1367"/>
                    <a:pt x="995" y="1368"/>
                    <a:pt x="1018" y="1368"/>
                  </a:cubicBezTo>
                  <a:cubicBezTo>
                    <a:pt x="1277" y="1368"/>
                    <a:pt x="1382" y="1119"/>
                    <a:pt x="1253" y="772"/>
                  </a:cubicBezTo>
                  <a:cubicBezTo>
                    <a:pt x="1113" y="400"/>
                    <a:pt x="750" y="55"/>
                    <a:pt x="440" y="7"/>
                  </a:cubicBezTo>
                  <a:cubicBezTo>
                    <a:pt x="413" y="2"/>
                    <a:pt x="388" y="0"/>
                    <a:pt x="3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67"/>
            <p:cNvSpPr/>
            <p:nvPr/>
          </p:nvSpPr>
          <p:spPr>
            <a:xfrm>
              <a:off x="3435897" y="3497288"/>
              <a:ext cx="19259" cy="21795"/>
            </a:xfrm>
            <a:custGeom>
              <a:avLst/>
              <a:gdLst/>
              <a:ahLst/>
              <a:cxnLst/>
              <a:rect l="l" t="t" r="r" b="b"/>
              <a:pathLst>
                <a:path w="1278" h="1379" extrusionOk="0">
                  <a:moveTo>
                    <a:pt x="362" y="0"/>
                  </a:moveTo>
                  <a:cubicBezTo>
                    <a:pt x="343" y="0"/>
                    <a:pt x="325" y="2"/>
                    <a:pt x="307" y="5"/>
                  </a:cubicBezTo>
                  <a:cubicBezTo>
                    <a:pt x="53" y="48"/>
                    <a:pt x="0" y="394"/>
                    <a:pt x="184" y="770"/>
                  </a:cubicBezTo>
                  <a:cubicBezTo>
                    <a:pt x="355" y="1123"/>
                    <a:pt x="668" y="1379"/>
                    <a:pt x="915" y="1379"/>
                  </a:cubicBezTo>
                  <a:cubicBezTo>
                    <a:pt x="934" y="1379"/>
                    <a:pt x="953" y="1377"/>
                    <a:pt x="971" y="1374"/>
                  </a:cubicBezTo>
                  <a:cubicBezTo>
                    <a:pt x="1221" y="1330"/>
                    <a:pt x="1278" y="985"/>
                    <a:pt x="1094" y="608"/>
                  </a:cubicBezTo>
                  <a:cubicBezTo>
                    <a:pt x="927" y="259"/>
                    <a:pt x="610" y="0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67"/>
            <p:cNvSpPr/>
            <p:nvPr/>
          </p:nvSpPr>
          <p:spPr>
            <a:xfrm>
              <a:off x="3466685" y="3457950"/>
              <a:ext cx="18340" cy="23202"/>
            </a:xfrm>
            <a:custGeom>
              <a:avLst/>
              <a:gdLst/>
              <a:ahLst/>
              <a:cxnLst/>
              <a:rect l="l" t="t" r="r" b="b"/>
              <a:pathLst>
                <a:path w="1217" h="1468" extrusionOk="0">
                  <a:moveTo>
                    <a:pt x="343" y="1"/>
                  </a:moveTo>
                  <a:cubicBezTo>
                    <a:pt x="289" y="1"/>
                    <a:pt x="240" y="15"/>
                    <a:pt x="197" y="44"/>
                  </a:cubicBezTo>
                  <a:cubicBezTo>
                    <a:pt x="0" y="184"/>
                    <a:pt x="26" y="604"/>
                    <a:pt x="254" y="985"/>
                  </a:cubicBezTo>
                  <a:cubicBezTo>
                    <a:pt x="432" y="1282"/>
                    <a:pt x="676" y="1467"/>
                    <a:pt x="871" y="1467"/>
                  </a:cubicBezTo>
                  <a:cubicBezTo>
                    <a:pt x="925" y="1467"/>
                    <a:pt x="975" y="1453"/>
                    <a:pt x="1019" y="1422"/>
                  </a:cubicBezTo>
                  <a:cubicBezTo>
                    <a:pt x="1216" y="1282"/>
                    <a:pt x="1190" y="866"/>
                    <a:pt x="963" y="486"/>
                  </a:cubicBezTo>
                  <a:cubicBezTo>
                    <a:pt x="788" y="184"/>
                    <a:pt x="538" y="1"/>
                    <a:pt x="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67"/>
            <p:cNvSpPr/>
            <p:nvPr/>
          </p:nvSpPr>
          <p:spPr>
            <a:xfrm>
              <a:off x="3477489" y="3404529"/>
              <a:ext cx="12146" cy="15600"/>
            </a:xfrm>
            <a:custGeom>
              <a:avLst/>
              <a:gdLst/>
              <a:ahLst/>
              <a:cxnLst/>
              <a:rect l="l" t="t" r="r" b="b"/>
              <a:pathLst>
                <a:path w="806" h="987" extrusionOk="0">
                  <a:moveTo>
                    <a:pt x="227" y="1"/>
                  </a:moveTo>
                  <a:cubicBezTo>
                    <a:pt x="192" y="1"/>
                    <a:pt x="160" y="10"/>
                    <a:pt x="132" y="30"/>
                  </a:cubicBezTo>
                  <a:cubicBezTo>
                    <a:pt x="1" y="121"/>
                    <a:pt x="14" y="401"/>
                    <a:pt x="167" y="659"/>
                  </a:cubicBezTo>
                  <a:cubicBezTo>
                    <a:pt x="283" y="862"/>
                    <a:pt x="448" y="986"/>
                    <a:pt x="578" y="986"/>
                  </a:cubicBezTo>
                  <a:cubicBezTo>
                    <a:pt x="613" y="986"/>
                    <a:pt x="646" y="977"/>
                    <a:pt x="674" y="957"/>
                  </a:cubicBezTo>
                  <a:cubicBezTo>
                    <a:pt x="805" y="865"/>
                    <a:pt x="788" y="585"/>
                    <a:pt x="639" y="331"/>
                  </a:cubicBezTo>
                  <a:cubicBezTo>
                    <a:pt x="522" y="128"/>
                    <a:pt x="356" y="1"/>
                    <a:pt x="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67"/>
            <p:cNvSpPr/>
            <p:nvPr/>
          </p:nvSpPr>
          <p:spPr>
            <a:xfrm>
              <a:off x="3001547" y="1379225"/>
              <a:ext cx="902346" cy="1337925"/>
            </a:xfrm>
            <a:custGeom>
              <a:avLst/>
              <a:gdLst/>
              <a:ahLst/>
              <a:cxnLst/>
              <a:rect l="l" t="t" r="r" b="b"/>
              <a:pathLst>
                <a:path w="59877" h="84652" extrusionOk="0">
                  <a:moveTo>
                    <a:pt x="28692" y="1"/>
                  </a:moveTo>
                  <a:cubicBezTo>
                    <a:pt x="26464" y="1"/>
                    <a:pt x="24143" y="1287"/>
                    <a:pt x="21746" y="4185"/>
                  </a:cubicBezTo>
                  <a:cubicBezTo>
                    <a:pt x="1" y="30480"/>
                    <a:pt x="19873" y="84652"/>
                    <a:pt x="19873" y="84652"/>
                  </a:cubicBezTo>
                  <a:lnTo>
                    <a:pt x="19873" y="84652"/>
                  </a:lnTo>
                  <a:cubicBezTo>
                    <a:pt x="26907" y="81914"/>
                    <a:pt x="39431" y="73204"/>
                    <a:pt x="49243" y="62666"/>
                  </a:cubicBezTo>
                  <a:cubicBezTo>
                    <a:pt x="50665" y="61135"/>
                    <a:pt x="52038" y="59569"/>
                    <a:pt x="53324" y="57968"/>
                  </a:cubicBezTo>
                  <a:cubicBezTo>
                    <a:pt x="53713" y="57487"/>
                    <a:pt x="54098" y="57001"/>
                    <a:pt x="54475" y="56516"/>
                  </a:cubicBezTo>
                  <a:cubicBezTo>
                    <a:pt x="59877" y="49473"/>
                    <a:pt x="54575" y="40514"/>
                    <a:pt x="47861" y="33227"/>
                  </a:cubicBezTo>
                  <a:cubicBezTo>
                    <a:pt x="43107" y="15678"/>
                    <a:pt x="36469" y="1"/>
                    <a:pt x="28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67"/>
            <p:cNvSpPr/>
            <p:nvPr/>
          </p:nvSpPr>
          <p:spPr>
            <a:xfrm>
              <a:off x="3224697" y="2128873"/>
              <a:ext cx="180177" cy="519969"/>
            </a:xfrm>
            <a:custGeom>
              <a:avLst/>
              <a:gdLst/>
              <a:ahLst/>
              <a:cxnLst/>
              <a:rect l="l" t="t" r="r" b="b"/>
              <a:pathLst>
                <a:path w="11956" h="32899" extrusionOk="0">
                  <a:moveTo>
                    <a:pt x="6326" y="1"/>
                  </a:moveTo>
                  <a:cubicBezTo>
                    <a:pt x="0" y="1"/>
                    <a:pt x="4044" y="25499"/>
                    <a:pt x="5297" y="32567"/>
                  </a:cubicBezTo>
                  <a:cubicBezTo>
                    <a:pt x="5330" y="32767"/>
                    <a:pt x="5549" y="32898"/>
                    <a:pt x="5724" y="32898"/>
                  </a:cubicBezTo>
                  <a:cubicBezTo>
                    <a:pt x="5828" y="32898"/>
                    <a:pt x="5916" y="32852"/>
                    <a:pt x="5940" y="32746"/>
                  </a:cubicBezTo>
                  <a:cubicBezTo>
                    <a:pt x="8788" y="19776"/>
                    <a:pt x="11955" y="813"/>
                    <a:pt x="6706" y="30"/>
                  </a:cubicBezTo>
                  <a:cubicBezTo>
                    <a:pt x="6575" y="11"/>
                    <a:pt x="6449" y="1"/>
                    <a:pt x="6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67"/>
            <p:cNvSpPr/>
            <p:nvPr/>
          </p:nvSpPr>
          <p:spPr>
            <a:xfrm>
              <a:off x="3340658" y="2092048"/>
              <a:ext cx="507859" cy="561805"/>
            </a:xfrm>
            <a:custGeom>
              <a:avLst/>
              <a:gdLst/>
              <a:ahLst/>
              <a:cxnLst/>
              <a:rect l="l" t="t" r="r" b="b"/>
              <a:pathLst>
                <a:path w="33700" h="35546" extrusionOk="0">
                  <a:moveTo>
                    <a:pt x="25787" y="1"/>
                  </a:moveTo>
                  <a:cubicBezTo>
                    <a:pt x="24757" y="1"/>
                    <a:pt x="23767" y="299"/>
                    <a:pt x="23227" y="864"/>
                  </a:cubicBezTo>
                  <a:cubicBezTo>
                    <a:pt x="20331" y="3904"/>
                    <a:pt x="17283" y="6791"/>
                    <a:pt x="14089" y="9516"/>
                  </a:cubicBezTo>
                  <a:cubicBezTo>
                    <a:pt x="11766" y="11494"/>
                    <a:pt x="9474" y="13296"/>
                    <a:pt x="7235" y="14936"/>
                  </a:cubicBezTo>
                  <a:cubicBezTo>
                    <a:pt x="5362" y="16310"/>
                    <a:pt x="4124" y="18261"/>
                    <a:pt x="3652" y="20566"/>
                  </a:cubicBezTo>
                  <a:cubicBezTo>
                    <a:pt x="2270" y="27298"/>
                    <a:pt x="787" y="32757"/>
                    <a:pt x="21" y="35439"/>
                  </a:cubicBezTo>
                  <a:cubicBezTo>
                    <a:pt x="1" y="35511"/>
                    <a:pt x="27" y="35545"/>
                    <a:pt x="95" y="35545"/>
                  </a:cubicBezTo>
                  <a:cubicBezTo>
                    <a:pt x="1141" y="35545"/>
                    <a:pt x="12048" y="27504"/>
                    <a:pt x="15555" y="24153"/>
                  </a:cubicBezTo>
                  <a:cubicBezTo>
                    <a:pt x="19465" y="20404"/>
                    <a:pt x="23341" y="16450"/>
                    <a:pt x="26609" y="11931"/>
                  </a:cubicBezTo>
                  <a:cubicBezTo>
                    <a:pt x="28223" y="9691"/>
                    <a:pt x="33699" y="3716"/>
                    <a:pt x="28039" y="540"/>
                  </a:cubicBezTo>
                  <a:cubicBezTo>
                    <a:pt x="27388" y="176"/>
                    <a:pt x="26576" y="1"/>
                    <a:pt x="25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67"/>
            <p:cNvSpPr/>
            <p:nvPr/>
          </p:nvSpPr>
          <p:spPr>
            <a:xfrm>
              <a:off x="3386846" y="1949297"/>
              <a:ext cx="277815" cy="354633"/>
            </a:xfrm>
            <a:custGeom>
              <a:avLst/>
              <a:gdLst/>
              <a:ahLst/>
              <a:cxnLst/>
              <a:rect l="l" t="t" r="r" b="b"/>
              <a:pathLst>
                <a:path w="18435" h="22438" extrusionOk="0">
                  <a:moveTo>
                    <a:pt x="7623" y="0"/>
                  </a:moveTo>
                  <a:cubicBezTo>
                    <a:pt x="5646" y="0"/>
                    <a:pt x="3841" y="565"/>
                    <a:pt x="2525" y="1668"/>
                  </a:cubicBezTo>
                  <a:cubicBezTo>
                    <a:pt x="618" y="3269"/>
                    <a:pt x="1" y="5683"/>
                    <a:pt x="259" y="8365"/>
                  </a:cubicBezTo>
                  <a:cubicBezTo>
                    <a:pt x="325" y="9047"/>
                    <a:pt x="438" y="9721"/>
                    <a:pt x="600" y="10386"/>
                  </a:cubicBezTo>
                  <a:cubicBezTo>
                    <a:pt x="1405" y="13776"/>
                    <a:pt x="1366" y="16659"/>
                    <a:pt x="1379" y="19813"/>
                  </a:cubicBezTo>
                  <a:cubicBezTo>
                    <a:pt x="1388" y="20688"/>
                    <a:pt x="1344" y="21562"/>
                    <a:pt x="1252" y="22437"/>
                  </a:cubicBezTo>
                  <a:cubicBezTo>
                    <a:pt x="1252" y="22437"/>
                    <a:pt x="12756" y="14577"/>
                    <a:pt x="16623" y="8535"/>
                  </a:cubicBezTo>
                  <a:cubicBezTo>
                    <a:pt x="18434" y="5714"/>
                    <a:pt x="14699" y="2582"/>
                    <a:pt x="14699" y="2582"/>
                  </a:cubicBezTo>
                  <a:cubicBezTo>
                    <a:pt x="12564" y="788"/>
                    <a:pt x="10819" y="202"/>
                    <a:pt x="8382" y="27"/>
                  </a:cubicBezTo>
                  <a:cubicBezTo>
                    <a:pt x="8127" y="9"/>
                    <a:pt x="7874" y="0"/>
                    <a:pt x="76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67"/>
            <p:cNvSpPr/>
            <p:nvPr/>
          </p:nvSpPr>
          <p:spPr>
            <a:xfrm>
              <a:off x="3304717" y="1908251"/>
              <a:ext cx="83865" cy="187384"/>
            </a:xfrm>
            <a:custGeom>
              <a:avLst/>
              <a:gdLst/>
              <a:ahLst/>
              <a:cxnLst/>
              <a:rect l="l" t="t" r="r" b="b"/>
              <a:pathLst>
                <a:path w="5565" h="11856" extrusionOk="0">
                  <a:moveTo>
                    <a:pt x="4335" y="0"/>
                  </a:moveTo>
                  <a:cubicBezTo>
                    <a:pt x="2880" y="0"/>
                    <a:pt x="1295" y="3437"/>
                    <a:pt x="1195" y="4068"/>
                  </a:cubicBezTo>
                  <a:cubicBezTo>
                    <a:pt x="442" y="6106"/>
                    <a:pt x="0" y="8267"/>
                    <a:pt x="591" y="10625"/>
                  </a:cubicBezTo>
                  <a:cubicBezTo>
                    <a:pt x="657" y="10901"/>
                    <a:pt x="740" y="11185"/>
                    <a:pt x="923" y="11434"/>
                  </a:cubicBezTo>
                  <a:cubicBezTo>
                    <a:pt x="1094" y="11665"/>
                    <a:pt x="1374" y="11856"/>
                    <a:pt x="1607" y="11856"/>
                  </a:cubicBezTo>
                  <a:cubicBezTo>
                    <a:pt x="1631" y="11856"/>
                    <a:pt x="1653" y="11854"/>
                    <a:pt x="1676" y="11850"/>
                  </a:cubicBezTo>
                  <a:cubicBezTo>
                    <a:pt x="1916" y="11806"/>
                    <a:pt x="2004" y="11548"/>
                    <a:pt x="2056" y="11312"/>
                  </a:cubicBezTo>
                  <a:cubicBezTo>
                    <a:pt x="2577" y="9151"/>
                    <a:pt x="3303" y="7042"/>
                    <a:pt x="4222" y="5017"/>
                  </a:cubicBezTo>
                  <a:cubicBezTo>
                    <a:pt x="4681" y="3998"/>
                    <a:pt x="5206" y="2987"/>
                    <a:pt x="5442" y="1850"/>
                  </a:cubicBezTo>
                  <a:cubicBezTo>
                    <a:pt x="5525" y="1452"/>
                    <a:pt x="5565" y="1001"/>
                    <a:pt x="5258" y="564"/>
                  </a:cubicBezTo>
                  <a:cubicBezTo>
                    <a:pt x="4968" y="166"/>
                    <a:pt x="4655" y="0"/>
                    <a:pt x="4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67"/>
            <p:cNvSpPr/>
            <p:nvPr/>
          </p:nvSpPr>
          <p:spPr>
            <a:xfrm>
              <a:off x="3234447" y="1855146"/>
              <a:ext cx="61124" cy="220812"/>
            </a:xfrm>
            <a:custGeom>
              <a:avLst/>
              <a:gdLst/>
              <a:ahLst/>
              <a:cxnLst/>
              <a:rect l="l" t="t" r="r" b="b"/>
              <a:pathLst>
                <a:path w="4056" h="13971" extrusionOk="0">
                  <a:moveTo>
                    <a:pt x="2632" y="0"/>
                  </a:moveTo>
                  <a:cubicBezTo>
                    <a:pt x="1278" y="0"/>
                    <a:pt x="445" y="4372"/>
                    <a:pt x="342" y="5088"/>
                  </a:cubicBezTo>
                  <a:cubicBezTo>
                    <a:pt x="0" y="7480"/>
                    <a:pt x="153" y="10035"/>
                    <a:pt x="954" y="12651"/>
                  </a:cubicBezTo>
                  <a:cubicBezTo>
                    <a:pt x="1046" y="12953"/>
                    <a:pt x="1151" y="13268"/>
                    <a:pt x="1374" y="13539"/>
                  </a:cubicBezTo>
                  <a:cubicBezTo>
                    <a:pt x="1569" y="13777"/>
                    <a:pt x="1879" y="13971"/>
                    <a:pt x="2133" y="13971"/>
                  </a:cubicBezTo>
                  <a:cubicBezTo>
                    <a:pt x="2168" y="13971"/>
                    <a:pt x="2203" y="13967"/>
                    <a:pt x="2236" y="13959"/>
                  </a:cubicBezTo>
                  <a:cubicBezTo>
                    <a:pt x="2507" y="13893"/>
                    <a:pt x="2572" y="13596"/>
                    <a:pt x="2612" y="13320"/>
                  </a:cubicBezTo>
                  <a:cubicBezTo>
                    <a:pt x="2966" y="10857"/>
                    <a:pt x="3325" y="8364"/>
                    <a:pt x="3688" y="5844"/>
                  </a:cubicBezTo>
                  <a:cubicBezTo>
                    <a:pt x="3872" y="4589"/>
                    <a:pt x="4055" y="3307"/>
                    <a:pt x="3928" y="1929"/>
                  </a:cubicBezTo>
                  <a:cubicBezTo>
                    <a:pt x="3885" y="1448"/>
                    <a:pt x="3784" y="914"/>
                    <a:pt x="3412" y="473"/>
                  </a:cubicBezTo>
                  <a:cubicBezTo>
                    <a:pt x="3136" y="142"/>
                    <a:pt x="2875" y="0"/>
                    <a:pt x="2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67"/>
            <p:cNvSpPr/>
            <p:nvPr/>
          </p:nvSpPr>
          <p:spPr>
            <a:xfrm>
              <a:off x="3310051" y="1540025"/>
              <a:ext cx="151906" cy="163914"/>
            </a:xfrm>
            <a:custGeom>
              <a:avLst/>
              <a:gdLst/>
              <a:ahLst/>
              <a:cxnLst/>
              <a:rect l="l" t="t" r="r" b="b"/>
              <a:pathLst>
                <a:path w="10080" h="10371" extrusionOk="0">
                  <a:moveTo>
                    <a:pt x="8777" y="1"/>
                  </a:moveTo>
                  <a:cubicBezTo>
                    <a:pt x="7146" y="1"/>
                    <a:pt x="4430" y="2185"/>
                    <a:pt x="3964" y="2598"/>
                  </a:cubicBezTo>
                  <a:cubicBezTo>
                    <a:pt x="2184" y="4190"/>
                    <a:pt x="836" y="6194"/>
                    <a:pt x="154" y="8622"/>
                  </a:cubicBezTo>
                  <a:cubicBezTo>
                    <a:pt x="75" y="8902"/>
                    <a:pt x="1" y="9203"/>
                    <a:pt x="84" y="9532"/>
                  </a:cubicBezTo>
                  <a:cubicBezTo>
                    <a:pt x="163" y="9864"/>
                    <a:pt x="434" y="10240"/>
                    <a:pt x="766" y="10341"/>
                  </a:cubicBezTo>
                  <a:cubicBezTo>
                    <a:pt x="831" y="10361"/>
                    <a:pt x="892" y="10371"/>
                    <a:pt x="951" y="10371"/>
                  </a:cubicBezTo>
                  <a:cubicBezTo>
                    <a:pt x="1192" y="10371"/>
                    <a:pt x="1388" y="10218"/>
                    <a:pt x="1549" y="10074"/>
                  </a:cubicBezTo>
                  <a:lnTo>
                    <a:pt x="7109" y="5078"/>
                  </a:lnTo>
                  <a:cubicBezTo>
                    <a:pt x="8041" y="4243"/>
                    <a:pt x="8977" y="3399"/>
                    <a:pt x="9642" y="2305"/>
                  </a:cubicBezTo>
                  <a:cubicBezTo>
                    <a:pt x="9874" y="1925"/>
                    <a:pt x="10079" y="1470"/>
                    <a:pt x="9939" y="932"/>
                  </a:cubicBezTo>
                  <a:cubicBezTo>
                    <a:pt x="9769" y="258"/>
                    <a:pt x="9337" y="1"/>
                    <a:pt x="87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67"/>
            <p:cNvSpPr/>
            <p:nvPr/>
          </p:nvSpPr>
          <p:spPr>
            <a:xfrm>
              <a:off x="3375574" y="1630699"/>
              <a:ext cx="159938" cy="128100"/>
            </a:xfrm>
            <a:custGeom>
              <a:avLst/>
              <a:gdLst/>
              <a:ahLst/>
              <a:cxnLst/>
              <a:rect l="l" t="t" r="r" b="b"/>
              <a:pathLst>
                <a:path w="10613" h="8105" extrusionOk="0">
                  <a:moveTo>
                    <a:pt x="9206" y="0"/>
                  </a:moveTo>
                  <a:cubicBezTo>
                    <a:pt x="7590" y="0"/>
                    <a:pt x="5045" y="1386"/>
                    <a:pt x="4581" y="1673"/>
                  </a:cubicBezTo>
                  <a:cubicBezTo>
                    <a:pt x="2678" y="2832"/>
                    <a:pt x="1151" y="4420"/>
                    <a:pt x="211" y="6463"/>
                  </a:cubicBezTo>
                  <a:cubicBezTo>
                    <a:pt x="101" y="6699"/>
                    <a:pt x="1" y="6953"/>
                    <a:pt x="40" y="7255"/>
                  </a:cubicBezTo>
                  <a:cubicBezTo>
                    <a:pt x="84" y="7557"/>
                    <a:pt x="307" y="7915"/>
                    <a:pt x="618" y="8051"/>
                  </a:cubicBezTo>
                  <a:cubicBezTo>
                    <a:pt x="707" y="8089"/>
                    <a:pt x="792" y="8105"/>
                    <a:pt x="875" y="8105"/>
                  </a:cubicBezTo>
                  <a:cubicBezTo>
                    <a:pt x="1075" y="8105"/>
                    <a:pt x="1254" y="8010"/>
                    <a:pt x="1409" y="7911"/>
                  </a:cubicBezTo>
                  <a:lnTo>
                    <a:pt x="7350" y="4241"/>
                  </a:lnTo>
                  <a:cubicBezTo>
                    <a:pt x="8338" y="3633"/>
                    <a:pt x="9340" y="3012"/>
                    <a:pt x="10101" y="2141"/>
                  </a:cubicBezTo>
                  <a:cubicBezTo>
                    <a:pt x="10368" y="1839"/>
                    <a:pt x="10613" y="1467"/>
                    <a:pt x="10539" y="982"/>
                  </a:cubicBezTo>
                  <a:cubicBezTo>
                    <a:pt x="10432" y="260"/>
                    <a:pt x="9906" y="0"/>
                    <a:pt x="9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67"/>
            <p:cNvSpPr/>
            <p:nvPr/>
          </p:nvSpPr>
          <p:spPr>
            <a:xfrm>
              <a:off x="3587181" y="1885824"/>
              <a:ext cx="51238" cy="47937"/>
            </a:xfrm>
            <a:custGeom>
              <a:avLst/>
              <a:gdLst/>
              <a:ahLst/>
              <a:cxnLst/>
              <a:rect l="l" t="t" r="r" b="b"/>
              <a:pathLst>
                <a:path w="3400" h="3033" extrusionOk="0">
                  <a:moveTo>
                    <a:pt x="2097" y="1"/>
                  </a:moveTo>
                  <a:cubicBezTo>
                    <a:pt x="1397" y="1"/>
                    <a:pt x="671" y="590"/>
                    <a:pt x="333" y="1016"/>
                  </a:cubicBezTo>
                  <a:cubicBezTo>
                    <a:pt x="171" y="1226"/>
                    <a:pt x="36" y="1471"/>
                    <a:pt x="14" y="1769"/>
                  </a:cubicBezTo>
                  <a:cubicBezTo>
                    <a:pt x="1" y="2101"/>
                    <a:pt x="127" y="2429"/>
                    <a:pt x="364" y="2670"/>
                  </a:cubicBezTo>
                  <a:cubicBezTo>
                    <a:pt x="591" y="2893"/>
                    <a:pt x="893" y="3020"/>
                    <a:pt x="1212" y="3033"/>
                  </a:cubicBezTo>
                  <a:cubicBezTo>
                    <a:pt x="1219" y="3033"/>
                    <a:pt x="1225" y="3033"/>
                    <a:pt x="1232" y="3033"/>
                  </a:cubicBezTo>
                  <a:cubicBezTo>
                    <a:pt x="1508" y="3033"/>
                    <a:pt x="1755" y="2943"/>
                    <a:pt x="1973" y="2827"/>
                  </a:cubicBezTo>
                  <a:cubicBezTo>
                    <a:pt x="2398" y="2609"/>
                    <a:pt x="2756" y="2289"/>
                    <a:pt x="3028" y="1900"/>
                  </a:cubicBezTo>
                  <a:cubicBezTo>
                    <a:pt x="3399" y="1353"/>
                    <a:pt x="3316" y="181"/>
                    <a:pt x="2280" y="15"/>
                  </a:cubicBezTo>
                  <a:cubicBezTo>
                    <a:pt x="2219" y="5"/>
                    <a:pt x="2158" y="1"/>
                    <a:pt x="2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67"/>
            <p:cNvSpPr/>
            <p:nvPr/>
          </p:nvSpPr>
          <p:spPr>
            <a:xfrm>
              <a:off x="3641235" y="1948996"/>
              <a:ext cx="46687" cy="44602"/>
            </a:xfrm>
            <a:custGeom>
              <a:avLst/>
              <a:gdLst/>
              <a:ahLst/>
              <a:cxnLst/>
              <a:rect l="l" t="t" r="r" b="b"/>
              <a:pathLst>
                <a:path w="3098" h="2822" extrusionOk="0">
                  <a:moveTo>
                    <a:pt x="1880" y="1"/>
                  </a:moveTo>
                  <a:cubicBezTo>
                    <a:pt x="1195" y="1"/>
                    <a:pt x="529" y="638"/>
                    <a:pt x="237" y="1074"/>
                  </a:cubicBezTo>
                  <a:cubicBezTo>
                    <a:pt x="101" y="1276"/>
                    <a:pt x="0" y="1512"/>
                    <a:pt x="9" y="1779"/>
                  </a:cubicBezTo>
                  <a:cubicBezTo>
                    <a:pt x="22" y="2085"/>
                    <a:pt x="171" y="2369"/>
                    <a:pt x="407" y="2562"/>
                  </a:cubicBezTo>
                  <a:cubicBezTo>
                    <a:pt x="620" y="2731"/>
                    <a:pt x="882" y="2822"/>
                    <a:pt x="1154" y="2822"/>
                  </a:cubicBezTo>
                  <a:cubicBezTo>
                    <a:pt x="1177" y="2822"/>
                    <a:pt x="1201" y="2821"/>
                    <a:pt x="1225" y="2820"/>
                  </a:cubicBezTo>
                  <a:cubicBezTo>
                    <a:pt x="1470" y="2798"/>
                    <a:pt x="1706" y="2710"/>
                    <a:pt x="1908" y="2570"/>
                  </a:cubicBezTo>
                  <a:cubicBezTo>
                    <a:pt x="2280" y="2339"/>
                    <a:pt x="2586" y="2019"/>
                    <a:pt x="2800" y="1643"/>
                  </a:cubicBezTo>
                  <a:cubicBezTo>
                    <a:pt x="3098" y="1118"/>
                    <a:pt x="2918" y="68"/>
                    <a:pt x="1947" y="3"/>
                  </a:cubicBezTo>
                  <a:cubicBezTo>
                    <a:pt x="1925" y="1"/>
                    <a:pt x="1902" y="1"/>
                    <a:pt x="18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67"/>
            <p:cNvSpPr/>
            <p:nvPr/>
          </p:nvSpPr>
          <p:spPr>
            <a:xfrm>
              <a:off x="3685796" y="2016468"/>
              <a:ext cx="43191" cy="38169"/>
            </a:xfrm>
            <a:custGeom>
              <a:avLst/>
              <a:gdLst/>
              <a:ahLst/>
              <a:cxnLst/>
              <a:rect l="l" t="t" r="r" b="b"/>
              <a:pathLst>
                <a:path w="2866" h="2415" extrusionOk="0">
                  <a:moveTo>
                    <a:pt x="1737" y="0"/>
                  </a:moveTo>
                  <a:cubicBezTo>
                    <a:pt x="1107" y="0"/>
                    <a:pt x="492" y="535"/>
                    <a:pt x="224" y="904"/>
                  </a:cubicBezTo>
                  <a:cubicBezTo>
                    <a:pt x="101" y="1079"/>
                    <a:pt x="1" y="1276"/>
                    <a:pt x="5" y="1508"/>
                  </a:cubicBezTo>
                  <a:cubicBezTo>
                    <a:pt x="18" y="1775"/>
                    <a:pt x="154" y="2024"/>
                    <a:pt x="368" y="2186"/>
                  </a:cubicBezTo>
                  <a:cubicBezTo>
                    <a:pt x="568" y="2332"/>
                    <a:pt x="813" y="2415"/>
                    <a:pt x="1061" y="2415"/>
                  </a:cubicBezTo>
                  <a:cubicBezTo>
                    <a:pt x="1079" y="2415"/>
                    <a:pt x="1098" y="2414"/>
                    <a:pt x="1116" y="2413"/>
                  </a:cubicBezTo>
                  <a:cubicBezTo>
                    <a:pt x="1343" y="2396"/>
                    <a:pt x="1562" y="2326"/>
                    <a:pt x="1755" y="2208"/>
                  </a:cubicBezTo>
                  <a:cubicBezTo>
                    <a:pt x="2091" y="2015"/>
                    <a:pt x="2380" y="1744"/>
                    <a:pt x="2586" y="1416"/>
                  </a:cubicBezTo>
                  <a:cubicBezTo>
                    <a:pt x="2866" y="970"/>
                    <a:pt x="2717" y="64"/>
                    <a:pt x="1816" y="3"/>
                  </a:cubicBezTo>
                  <a:cubicBezTo>
                    <a:pt x="1789" y="1"/>
                    <a:pt x="1763" y="0"/>
                    <a:pt x="1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67"/>
            <p:cNvSpPr/>
            <p:nvPr/>
          </p:nvSpPr>
          <p:spPr>
            <a:xfrm>
              <a:off x="3264436" y="1727157"/>
              <a:ext cx="41593" cy="60185"/>
            </a:xfrm>
            <a:custGeom>
              <a:avLst/>
              <a:gdLst/>
              <a:ahLst/>
              <a:cxnLst/>
              <a:rect l="l" t="t" r="r" b="b"/>
              <a:pathLst>
                <a:path w="2760" h="3808" extrusionOk="0">
                  <a:moveTo>
                    <a:pt x="1461" y="0"/>
                  </a:moveTo>
                  <a:cubicBezTo>
                    <a:pt x="1389" y="0"/>
                    <a:pt x="1315" y="9"/>
                    <a:pt x="1239" y="27"/>
                  </a:cubicBezTo>
                  <a:cubicBezTo>
                    <a:pt x="556" y="189"/>
                    <a:pt x="158" y="1230"/>
                    <a:pt x="58" y="1882"/>
                  </a:cubicBezTo>
                  <a:cubicBezTo>
                    <a:pt x="1" y="2197"/>
                    <a:pt x="23" y="2521"/>
                    <a:pt x="123" y="2827"/>
                  </a:cubicBezTo>
                  <a:cubicBezTo>
                    <a:pt x="237" y="3155"/>
                    <a:pt x="486" y="3492"/>
                    <a:pt x="810" y="3671"/>
                  </a:cubicBezTo>
                  <a:cubicBezTo>
                    <a:pt x="964" y="3761"/>
                    <a:pt x="1138" y="3807"/>
                    <a:pt x="1314" y="3807"/>
                  </a:cubicBezTo>
                  <a:cubicBezTo>
                    <a:pt x="1438" y="3807"/>
                    <a:pt x="1563" y="3784"/>
                    <a:pt x="1680" y="3737"/>
                  </a:cubicBezTo>
                  <a:cubicBezTo>
                    <a:pt x="1921" y="3632"/>
                    <a:pt x="2087" y="3435"/>
                    <a:pt x="2227" y="3216"/>
                  </a:cubicBezTo>
                  <a:cubicBezTo>
                    <a:pt x="2490" y="2783"/>
                    <a:pt x="2652" y="2298"/>
                    <a:pt x="2695" y="1790"/>
                  </a:cubicBezTo>
                  <a:cubicBezTo>
                    <a:pt x="2760" y="1111"/>
                    <a:pt x="2270" y="0"/>
                    <a:pt x="1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67"/>
            <p:cNvSpPr/>
            <p:nvPr/>
          </p:nvSpPr>
          <p:spPr>
            <a:xfrm>
              <a:off x="3555535" y="1785193"/>
              <a:ext cx="64620" cy="63568"/>
            </a:xfrm>
            <a:custGeom>
              <a:avLst/>
              <a:gdLst/>
              <a:ahLst/>
              <a:cxnLst/>
              <a:rect l="l" t="t" r="r" b="b"/>
              <a:pathLst>
                <a:path w="4288" h="4022" extrusionOk="0">
                  <a:moveTo>
                    <a:pt x="2416" y="0"/>
                  </a:moveTo>
                  <a:cubicBezTo>
                    <a:pt x="1306" y="0"/>
                    <a:pt x="312" y="1180"/>
                    <a:pt x="119" y="2012"/>
                  </a:cubicBezTo>
                  <a:cubicBezTo>
                    <a:pt x="1" y="2523"/>
                    <a:pt x="66" y="3210"/>
                    <a:pt x="556" y="3656"/>
                  </a:cubicBezTo>
                  <a:cubicBezTo>
                    <a:pt x="852" y="3928"/>
                    <a:pt x="1210" y="4021"/>
                    <a:pt x="1559" y="4021"/>
                  </a:cubicBezTo>
                  <a:cubicBezTo>
                    <a:pt x="1784" y="4021"/>
                    <a:pt x="2004" y="3982"/>
                    <a:pt x="2201" y="3928"/>
                  </a:cubicBezTo>
                  <a:cubicBezTo>
                    <a:pt x="3093" y="3683"/>
                    <a:pt x="3911" y="3179"/>
                    <a:pt x="4161" y="2278"/>
                  </a:cubicBezTo>
                  <a:cubicBezTo>
                    <a:pt x="4288" y="1823"/>
                    <a:pt x="4231" y="1220"/>
                    <a:pt x="3846" y="760"/>
                  </a:cubicBezTo>
                  <a:cubicBezTo>
                    <a:pt x="3383" y="214"/>
                    <a:pt x="2889" y="0"/>
                    <a:pt x="24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67"/>
            <p:cNvSpPr/>
            <p:nvPr/>
          </p:nvSpPr>
          <p:spPr>
            <a:xfrm>
              <a:off x="3449475" y="1744305"/>
              <a:ext cx="78665" cy="72229"/>
            </a:xfrm>
            <a:custGeom>
              <a:avLst/>
              <a:gdLst/>
              <a:ahLst/>
              <a:cxnLst/>
              <a:rect l="l" t="t" r="r" b="b"/>
              <a:pathLst>
                <a:path w="5220" h="4570" extrusionOk="0">
                  <a:moveTo>
                    <a:pt x="2913" y="1"/>
                  </a:moveTo>
                  <a:cubicBezTo>
                    <a:pt x="1619" y="1"/>
                    <a:pt x="429" y="1244"/>
                    <a:pt x="167" y="2162"/>
                  </a:cubicBezTo>
                  <a:cubicBezTo>
                    <a:pt x="0" y="2739"/>
                    <a:pt x="40" y="3536"/>
                    <a:pt x="609" y="4078"/>
                  </a:cubicBezTo>
                  <a:cubicBezTo>
                    <a:pt x="996" y="4448"/>
                    <a:pt x="1487" y="4569"/>
                    <a:pt x="1953" y="4569"/>
                  </a:cubicBezTo>
                  <a:cubicBezTo>
                    <a:pt x="2171" y="4569"/>
                    <a:pt x="2383" y="4543"/>
                    <a:pt x="2577" y="4502"/>
                  </a:cubicBezTo>
                  <a:cubicBezTo>
                    <a:pt x="3662" y="4279"/>
                    <a:pt x="4672" y="3759"/>
                    <a:pt x="5018" y="2744"/>
                  </a:cubicBezTo>
                  <a:cubicBezTo>
                    <a:pt x="5219" y="2140"/>
                    <a:pt x="5105" y="1475"/>
                    <a:pt x="4712" y="977"/>
                  </a:cubicBezTo>
                  <a:cubicBezTo>
                    <a:pt x="4146" y="273"/>
                    <a:pt x="3518" y="1"/>
                    <a:pt x="2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67"/>
            <p:cNvSpPr/>
            <p:nvPr/>
          </p:nvSpPr>
          <p:spPr>
            <a:xfrm>
              <a:off x="3530293" y="1708586"/>
              <a:ext cx="54403" cy="48363"/>
            </a:xfrm>
            <a:custGeom>
              <a:avLst/>
              <a:gdLst/>
              <a:ahLst/>
              <a:cxnLst/>
              <a:rect l="l" t="t" r="r" b="b"/>
              <a:pathLst>
                <a:path w="3610" h="3060" extrusionOk="0">
                  <a:moveTo>
                    <a:pt x="2021" y="1"/>
                  </a:moveTo>
                  <a:cubicBezTo>
                    <a:pt x="1136" y="1"/>
                    <a:pt x="313" y="819"/>
                    <a:pt x="123" y="1430"/>
                  </a:cubicBezTo>
                  <a:cubicBezTo>
                    <a:pt x="0" y="1815"/>
                    <a:pt x="22" y="2349"/>
                    <a:pt x="412" y="2720"/>
                  </a:cubicBezTo>
                  <a:cubicBezTo>
                    <a:pt x="679" y="2975"/>
                    <a:pt x="1024" y="3060"/>
                    <a:pt x="1352" y="3060"/>
                  </a:cubicBezTo>
                  <a:cubicBezTo>
                    <a:pt x="1496" y="3060"/>
                    <a:pt x="1638" y="3043"/>
                    <a:pt x="1768" y="3018"/>
                  </a:cubicBezTo>
                  <a:cubicBezTo>
                    <a:pt x="2516" y="2873"/>
                    <a:pt x="3220" y="2532"/>
                    <a:pt x="3465" y="1850"/>
                  </a:cubicBezTo>
                  <a:cubicBezTo>
                    <a:pt x="3609" y="1447"/>
                    <a:pt x="3535" y="997"/>
                    <a:pt x="3264" y="664"/>
                  </a:cubicBezTo>
                  <a:cubicBezTo>
                    <a:pt x="2876" y="185"/>
                    <a:pt x="2442" y="1"/>
                    <a:pt x="2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67"/>
            <p:cNvSpPr/>
            <p:nvPr/>
          </p:nvSpPr>
          <p:spPr>
            <a:xfrm>
              <a:off x="3311634" y="1762370"/>
              <a:ext cx="79118" cy="75943"/>
            </a:xfrm>
            <a:custGeom>
              <a:avLst/>
              <a:gdLst/>
              <a:ahLst/>
              <a:cxnLst/>
              <a:rect l="l" t="t" r="r" b="b"/>
              <a:pathLst>
                <a:path w="5250" h="4805" extrusionOk="0">
                  <a:moveTo>
                    <a:pt x="2412" y="0"/>
                  </a:moveTo>
                  <a:cubicBezTo>
                    <a:pt x="2354" y="0"/>
                    <a:pt x="2297" y="3"/>
                    <a:pt x="2240" y="9"/>
                  </a:cubicBezTo>
                  <a:cubicBezTo>
                    <a:pt x="1545" y="79"/>
                    <a:pt x="1020" y="498"/>
                    <a:pt x="692" y="1041"/>
                  </a:cubicBezTo>
                  <a:cubicBezTo>
                    <a:pt x="495" y="1365"/>
                    <a:pt x="228" y="1828"/>
                    <a:pt x="119" y="2327"/>
                  </a:cubicBezTo>
                  <a:cubicBezTo>
                    <a:pt x="1" y="2887"/>
                    <a:pt x="84" y="3486"/>
                    <a:pt x="683" y="3985"/>
                  </a:cubicBezTo>
                  <a:cubicBezTo>
                    <a:pt x="1345" y="4525"/>
                    <a:pt x="2269" y="4804"/>
                    <a:pt x="2996" y="4804"/>
                  </a:cubicBezTo>
                  <a:cubicBezTo>
                    <a:pt x="3105" y="4804"/>
                    <a:pt x="3209" y="4798"/>
                    <a:pt x="3308" y="4785"/>
                  </a:cubicBezTo>
                  <a:cubicBezTo>
                    <a:pt x="4301" y="4663"/>
                    <a:pt x="5250" y="3858"/>
                    <a:pt x="5250" y="2786"/>
                  </a:cubicBezTo>
                  <a:cubicBezTo>
                    <a:pt x="5246" y="1423"/>
                    <a:pt x="3742" y="0"/>
                    <a:pt x="24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67"/>
            <p:cNvSpPr/>
            <p:nvPr/>
          </p:nvSpPr>
          <p:spPr>
            <a:xfrm>
              <a:off x="3395360" y="1406694"/>
              <a:ext cx="49716" cy="46878"/>
            </a:xfrm>
            <a:custGeom>
              <a:avLst/>
              <a:gdLst/>
              <a:ahLst/>
              <a:cxnLst/>
              <a:rect l="l" t="t" r="r" b="b"/>
              <a:pathLst>
                <a:path w="3299" h="2966" extrusionOk="0">
                  <a:moveTo>
                    <a:pt x="1799" y="1"/>
                  </a:moveTo>
                  <a:cubicBezTo>
                    <a:pt x="1421" y="1"/>
                    <a:pt x="1028" y="149"/>
                    <a:pt x="713" y="444"/>
                  </a:cubicBezTo>
                  <a:cubicBezTo>
                    <a:pt x="88" y="1026"/>
                    <a:pt x="0" y="1966"/>
                    <a:pt x="516" y="2539"/>
                  </a:cubicBezTo>
                  <a:cubicBezTo>
                    <a:pt x="770" y="2823"/>
                    <a:pt x="1125" y="2966"/>
                    <a:pt x="1495" y="2966"/>
                  </a:cubicBezTo>
                  <a:cubicBezTo>
                    <a:pt x="1871" y="2966"/>
                    <a:pt x="2261" y="2819"/>
                    <a:pt x="2577" y="2526"/>
                  </a:cubicBezTo>
                  <a:cubicBezTo>
                    <a:pt x="3207" y="1944"/>
                    <a:pt x="3298" y="1008"/>
                    <a:pt x="2782" y="431"/>
                  </a:cubicBezTo>
                  <a:cubicBezTo>
                    <a:pt x="2528" y="144"/>
                    <a:pt x="2171" y="1"/>
                    <a:pt x="1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67"/>
            <p:cNvSpPr/>
            <p:nvPr/>
          </p:nvSpPr>
          <p:spPr>
            <a:xfrm>
              <a:off x="3333846" y="1468081"/>
              <a:ext cx="59542" cy="62936"/>
            </a:xfrm>
            <a:custGeom>
              <a:avLst/>
              <a:gdLst/>
              <a:ahLst/>
              <a:cxnLst/>
              <a:rect l="l" t="t" r="r" b="b"/>
              <a:pathLst>
                <a:path w="3951" h="3982" extrusionOk="0">
                  <a:moveTo>
                    <a:pt x="2144" y="1"/>
                  </a:moveTo>
                  <a:cubicBezTo>
                    <a:pt x="1607" y="1"/>
                    <a:pt x="1055" y="274"/>
                    <a:pt x="666" y="794"/>
                  </a:cubicBezTo>
                  <a:cubicBezTo>
                    <a:pt x="1" y="1673"/>
                    <a:pt x="58" y="2925"/>
                    <a:pt x="784" y="3581"/>
                  </a:cubicBezTo>
                  <a:cubicBezTo>
                    <a:pt x="1081" y="3850"/>
                    <a:pt x="1445" y="3981"/>
                    <a:pt x="1817" y="3981"/>
                  </a:cubicBezTo>
                  <a:cubicBezTo>
                    <a:pt x="2349" y="3981"/>
                    <a:pt x="2899" y="3713"/>
                    <a:pt x="3290" y="3200"/>
                  </a:cubicBezTo>
                  <a:cubicBezTo>
                    <a:pt x="3951" y="2325"/>
                    <a:pt x="3912" y="1079"/>
                    <a:pt x="3185" y="409"/>
                  </a:cubicBezTo>
                  <a:cubicBezTo>
                    <a:pt x="2887" y="134"/>
                    <a:pt x="2519" y="1"/>
                    <a:pt x="2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67"/>
            <p:cNvSpPr/>
            <p:nvPr/>
          </p:nvSpPr>
          <p:spPr>
            <a:xfrm>
              <a:off x="3462329" y="1435760"/>
              <a:ext cx="45436" cy="42642"/>
            </a:xfrm>
            <a:custGeom>
              <a:avLst/>
              <a:gdLst/>
              <a:ahLst/>
              <a:cxnLst/>
              <a:rect l="l" t="t" r="r" b="b"/>
              <a:pathLst>
                <a:path w="3015" h="2698" extrusionOk="0">
                  <a:moveTo>
                    <a:pt x="1660" y="1"/>
                  </a:moveTo>
                  <a:cubicBezTo>
                    <a:pt x="1315" y="1"/>
                    <a:pt x="955" y="135"/>
                    <a:pt x="665" y="403"/>
                  </a:cubicBezTo>
                  <a:cubicBezTo>
                    <a:pt x="88" y="936"/>
                    <a:pt x="0" y="1789"/>
                    <a:pt x="469" y="2310"/>
                  </a:cubicBezTo>
                  <a:cubicBezTo>
                    <a:pt x="698" y="2568"/>
                    <a:pt x="1021" y="2697"/>
                    <a:pt x="1358" y="2697"/>
                  </a:cubicBezTo>
                  <a:cubicBezTo>
                    <a:pt x="1701" y="2697"/>
                    <a:pt x="2058" y="2564"/>
                    <a:pt x="2350" y="2297"/>
                  </a:cubicBezTo>
                  <a:cubicBezTo>
                    <a:pt x="2923" y="1767"/>
                    <a:pt x="3014" y="914"/>
                    <a:pt x="2551" y="390"/>
                  </a:cubicBezTo>
                  <a:cubicBezTo>
                    <a:pt x="2321" y="130"/>
                    <a:pt x="1998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67"/>
            <p:cNvSpPr/>
            <p:nvPr/>
          </p:nvSpPr>
          <p:spPr>
            <a:xfrm>
              <a:off x="3505112" y="1488864"/>
              <a:ext cx="45105" cy="42041"/>
            </a:xfrm>
            <a:custGeom>
              <a:avLst/>
              <a:gdLst/>
              <a:ahLst/>
              <a:cxnLst/>
              <a:rect l="l" t="t" r="r" b="b"/>
              <a:pathLst>
                <a:path w="2993" h="2660" extrusionOk="0">
                  <a:moveTo>
                    <a:pt x="1653" y="1"/>
                  </a:moveTo>
                  <a:cubicBezTo>
                    <a:pt x="1311" y="1"/>
                    <a:pt x="954" y="133"/>
                    <a:pt x="665" y="398"/>
                  </a:cubicBezTo>
                  <a:cubicBezTo>
                    <a:pt x="92" y="923"/>
                    <a:pt x="0" y="1767"/>
                    <a:pt x="460" y="2279"/>
                  </a:cubicBezTo>
                  <a:cubicBezTo>
                    <a:pt x="685" y="2533"/>
                    <a:pt x="1004" y="2659"/>
                    <a:pt x="1339" y="2659"/>
                  </a:cubicBezTo>
                  <a:cubicBezTo>
                    <a:pt x="1679" y="2659"/>
                    <a:pt x="2034" y="2528"/>
                    <a:pt x="2323" y="2266"/>
                  </a:cubicBezTo>
                  <a:cubicBezTo>
                    <a:pt x="2896" y="1741"/>
                    <a:pt x="2992" y="901"/>
                    <a:pt x="2538" y="385"/>
                  </a:cubicBezTo>
                  <a:cubicBezTo>
                    <a:pt x="2310" y="129"/>
                    <a:pt x="1989" y="1"/>
                    <a:pt x="1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67"/>
            <p:cNvSpPr/>
            <p:nvPr/>
          </p:nvSpPr>
          <p:spPr>
            <a:xfrm>
              <a:off x="3544202" y="1552274"/>
              <a:ext cx="44713" cy="41298"/>
            </a:xfrm>
            <a:custGeom>
              <a:avLst/>
              <a:gdLst/>
              <a:ahLst/>
              <a:cxnLst/>
              <a:rect l="l" t="t" r="r" b="b"/>
              <a:pathLst>
                <a:path w="2967" h="2613" extrusionOk="0">
                  <a:moveTo>
                    <a:pt x="1648" y="0"/>
                  </a:moveTo>
                  <a:cubicBezTo>
                    <a:pt x="1309" y="0"/>
                    <a:pt x="953" y="131"/>
                    <a:pt x="665" y="393"/>
                  </a:cubicBezTo>
                  <a:cubicBezTo>
                    <a:pt x="92" y="909"/>
                    <a:pt x="0" y="1736"/>
                    <a:pt x="451" y="2239"/>
                  </a:cubicBezTo>
                  <a:cubicBezTo>
                    <a:pt x="674" y="2488"/>
                    <a:pt x="989" y="2612"/>
                    <a:pt x="1319" y="2612"/>
                  </a:cubicBezTo>
                  <a:cubicBezTo>
                    <a:pt x="1656" y="2612"/>
                    <a:pt x="2010" y="2482"/>
                    <a:pt x="2297" y="2221"/>
                  </a:cubicBezTo>
                  <a:cubicBezTo>
                    <a:pt x="2866" y="1709"/>
                    <a:pt x="2966" y="883"/>
                    <a:pt x="2516" y="375"/>
                  </a:cubicBezTo>
                  <a:cubicBezTo>
                    <a:pt x="2293" y="125"/>
                    <a:pt x="1978" y="0"/>
                    <a:pt x="16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67"/>
            <p:cNvSpPr/>
            <p:nvPr/>
          </p:nvSpPr>
          <p:spPr>
            <a:xfrm>
              <a:off x="3571358" y="1617091"/>
              <a:ext cx="44381" cy="40650"/>
            </a:xfrm>
            <a:custGeom>
              <a:avLst/>
              <a:gdLst/>
              <a:ahLst/>
              <a:cxnLst/>
              <a:rect l="l" t="t" r="r" b="b"/>
              <a:pathLst>
                <a:path w="2945" h="2572" extrusionOk="0">
                  <a:moveTo>
                    <a:pt x="1645" y="1"/>
                  </a:moveTo>
                  <a:cubicBezTo>
                    <a:pt x="1308" y="1"/>
                    <a:pt x="954" y="131"/>
                    <a:pt x="666" y="391"/>
                  </a:cubicBezTo>
                  <a:cubicBezTo>
                    <a:pt x="97" y="898"/>
                    <a:pt x="1" y="1712"/>
                    <a:pt x="447" y="2206"/>
                  </a:cubicBezTo>
                  <a:cubicBezTo>
                    <a:pt x="667" y="2450"/>
                    <a:pt x="977" y="2571"/>
                    <a:pt x="1302" y="2571"/>
                  </a:cubicBezTo>
                  <a:cubicBezTo>
                    <a:pt x="1636" y="2571"/>
                    <a:pt x="1987" y="2443"/>
                    <a:pt x="2275" y="2188"/>
                  </a:cubicBezTo>
                  <a:cubicBezTo>
                    <a:pt x="2844" y="1681"/>
                    <a:pt x="2945" y="867"/>
                    <a:pt x="2503" y="369"/>
                  </a:cubicBezTo>
                  <a:cubicBezTo>
                    <a:pt x="2283" y="123"/>
                    <a:pt x="1972" y="1"/>
                    <a:pt x="16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67"/>
            <p:cNvSpPr/>
            <p:nvPr/>
          </p:nvSpPr>
          <p:spPr>
            <a:xfrm>
              <a:off x="3615255" y="1708523"/>
              <a:ext cx="34902" cy="31594"/>
            </a:xfrm>
            <a:custGeom>
              <a:avLst/>
              <a:gdLst/>
              <a:ahLst/>
              <a:cxnLst/>
              <a:rect l="l" t="t" r="r" b="b"/>
              <a:pathLst>
                <a:path w="2316" h="1999" extrusionOk="0">
                  <a:moveTo>
                    <a:pt x="1300" y="0"/>
                  </a:moveTo>
                  <a:cubicBezTo>
                    <a:pt x="1035" y="0"/>
                    <a:pt x="755" y="101"/>
                    <a:pt x="526" y="301"/>
                  </a:cubicBezTo>
                  <a:cubicBezTo>
                    <a:pt x="80" y="699"/>
                    <a:pt x="1" y="1329"/>
                    <a:pt x="347" y="1714"/>
                  </a:cubicBezTo>
                  <a:cubicBezTo>
                    <a:pt x="517" y="1904"/>
                    <a:pt x="760" y="1999"/>
                    <a:pt x="1016" y="1999"/>
                  </a:cubicBezTo>
                  <a:cubicBezTo>
                    <a:pt x="1279" y="1999"/>
                    <a:pt x="1557" y="1898"/>
                    <a:pt x="1786" y="1696"/>
                  </a:cubicBezTo>
                  <a:cubicBezTo>
                    <a:pt x="2232" y="1303"/>
                    <a:pt x="2315" y="673"/>
                    <a:pt x="1969" y="283"/>
                  </a:cubicBezTo>
                  <a:cubicBezTo>
                    <a:pt x="1800" y="94"/>
                    <a:pt x="1557" y="0"/>
                    <a:pt x="1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67"/>
            <p:cNvSpPr/>
            <p:nvPr/>
          </p:nvSpPr>
          <p:spPr>
            <a:xfrm>
              <a:off x="3652251" y="1825464"/>
              <a:ext cx="34420" cy="30693"/>
            </a:xfrm>
            <a:custGeom>
              <a:avLst/>
              <a:gdLst/>
              <a:ahLst/>
              <a:cxnLst/>
              <a:rect l="l" t="t" r="r" b="b"/>
              <a:pathLst>
                <a:path w="2284" h="1942" extrusionOk="0">
                  <a:moveTo>
                    <a:pt x="1285" y="0"/>
                  </a:moveTo>
                  <a:cubicBezTo>
                    <a:pt x="1024" y="0"/>
                    <a:pt x="750" y="99"/>
                    <a:pt x="525" y="295"/>
                  </a:cubicBezTo>
                  <a:cubicBezTo>
                    <a:pt x="83" y="684"/>
                    <a:pt x="0" y="1296"/>
                    <a:pt x="341" y="1668"/>
                  </a:cubicBezTo>
                  <a:cubicBezTo>
                    <a:pt x="508" y="1850"/>
                    <a:pt x="745" y="1941"/>
                    <a:pt x="994" y="1941"/>
                  </a:cubicBezTo>
                  <a:cubicBezTo>
                    <a:pt x="1254" y="1941"/>
                    <a:pt x="1529" y="1843"/>
                    <a:pt x="1754" y="1646"/>
                  </a:cubicBezTo>
                  <a:cubicBezTo>
                    <a:pt x="2196" y="1261"/>
                    <a:pt x="2283" y="653"/>
                    <a:pt x="1942" y="277"/>
                  </a:cubicBezTo>
                  <a:cubicBezTo>
                    <a:pt x="1775" y="92"/>
                    <a:pt x="1536" y="0"/>
                    <a:pt x="1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67"/>
            <p:cNvSpPr/>
            <p:nvPr/>
          </p:nvSpPr>
          <p:spPr>
            <a:xfrm>
              <a:off x="3767488" y="2037473"/>
              <a:ext cx="33214" cy="28797"/>
            </a:xfrm>
            <a:custGeom>
              <a:avLst/>
              <a:gdLst/>
              <a:ahLst/>
              <a:cxnLst/>
              <a:rect l="l" t="t" r="r" b="b"/>
              <a:pathLst>
                <a:path w="2204" h="1822" extrusionOk="0">
                  <a:moveTo>
                    <a:pt x="836" y="0"/>
                  </a:moveTo>
                  <a:cubicBezTo>
                    <a:pt x="329" y="0"/>
                    <a:pt x="0" y="367"/>
                    <a:pt x="96" y="839"/>
                  </a:cubicBezTo>
                  <a:cubicBezTo>
                    <a:pt x="196" y="1342"/>
                    <a:pt x="730" y="1780"/>
                    <a:pt x="1281" y="1819"/>
                  </a:cubicBezTo>
                  <a:cubicBezTo>
                    <a:pt x="1308" y="1821"/>
                    <a:pt x="1334" y="1822"/>
                    <a:pt x="1360" y="1822"/>
                  </a:cubicBezTo>
                  <a:cubicBezTo>
                    <a:pt x="1871" y="1822"/>
                    <a:pt x="2204" y="1458"/>
                    <a:pt x="2112" y="984"/>
                  </a:cubicBezTo>
                  <a:cubicBezTo>
                    <a:pt x="2012" y="481"/>
                    <a:pt x="1482" y="43"/>
                    <a:pt x="922" y="4"/>
                  </a:cubicBezTo>
                  <a:cubicBezTo>
                    <a:pt x="893" y="1"/>
                    <a:pt x="864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67"/>
            <p:cNvSpPr/>
            <p:nvPr/>
          </p:nvSpPr>
          <p:spPr>
            <a:xfrm>
              <a:off x="3404447" y="1853818"/>
              <a:ext cx="144913" cy="51746"/>
            </a:xfrm>
            <a:custGeom>
              <a:avLst/>
              <a:gdLst/>
              <a:ahLst/>
              <a:cxnLst/>
              <a:rect l="l" t="t" r="r" b="b"/>
              <a:pathLst>
                <a:path w="9616" h="3274" extrusionOk="0">
                  <a:moveTo>
                    <a:pt x="4096" y="0"/>
                  </a:moveTo>
                  <a:cubicBezTo>
                    <a:pt x="4059" y="0"/>
                    <a:pt x="4023" y="1"/>
                    <a:pt x="3986" y="1"/>
                  </a:cubicBezTo>
                  <a:cubicBezTo>
                    <a:pt x="3128" y="19"/>
                    <a:pt x="2315" y="211"/>
                    <a:pt x="1637" y="578"/>
                  </a:cubicBezTo>
                  <a:cubicBezTo>
                    <a:pt x="959" y="950"/>
                    <a:pt x="373" y="1480"/>
                    <a:pt x="53" y="2245"/>
                  </a:cubicBezTo>
                  <a:cubicBezTo>
                    <a:pt x="1" y="2381"/>
                    <a:pt x="5" y="2529"/>
                    <a:pt x="53" y="2665"/>
                  </a:cubicBezTo>
                  <a:cubicBezTo>
                    <a:pt x="170" y="3005"/>
                    <a:pt x="502" y="3273"/>
                    <a:pt x="804" y="3273"/>
                  </a:cubicBezTo>
                  <a:cubicBezTo>
                    <a:pt x="809" y="3273"/>
                    <a:pt x="814" y="3273"/>
                    <a:pt x="819" y="3273"/>
                  </a:cubicBezTo>
                  <a:lnTo>
                    <a:pt x="845" y="3273"/>
                  </a:lnTo>
                  <a:cubicBezTo>
                    <a:pt x="1632" y="3242"/>
                    <a:pt x="2310" y="3164"/>
                    <a:pt x="2975" y="3107"/>
                  </a:cubicBezTo>
                  <a:cubicBezTo>
                    <a:pt x="3636" y="3050"/>
                    <a:pt x="4288" y="3006"/>
                    <a:pt x="4944" y="2984"/>
                  </a:cubicBezTo>
                  <a:cubicBezTo>
                    <a:pt x="5419" y="2969"/>
                    <a:pt x="5897" y="2957"/>
                    <a:pt x="6386" y="2957"/>
                  </a:cubicBezTo>
                  <a:cubicBezTo>
                    <a:pt x="6571" y="2957"/>
                    <a:pt x="6758" y="2959"/>
                    <a:pt x="6947" y="2963"/>
                  </a:cubicBezTo>
                  <a:cubicBezTo>
                    <a:pt x="7513" y="2963"/>
                    <a:pt x="8090" y="2989"/>
                    <a:pt x="8712" y="2989"/>
                  </a:cubicBezTo>
                  <a:cubicBezTo>
                    <a:pt x="8851" y="2989"/>
                    <a:pt x="8991" y="2988"/>
                    <a:pt x="9134" y="2984"/>
                  </a:cubicBezTo>
                  <a:lnTo>
                    <a:pt x="9161" y="2984"/>
                  </a:lnTo>
                  <a:cubicBezTo>
                    <a:pt x="9279" y="2984"/>
                    <a:pt x="9393" y="2928"/>
                    <a:pt x="9463" y="2827"/>
                  </a:cubicBezTo>
                  <a:cubicBezTo>
                    <a:pt x="9616" y="2604"/>
                    <a:pt x="9524" y="2223"/>
                    <a:pt x="9253" y="1978"/>
                  </a:cubicBezTo>
                  <a:cubicBezTo>
                    <a:pt x="8456" y="1257"/>
                    <a:pt x="7555" y="775"/>
                    <a:pt x="6654" y="447"/>
                  </a:cubicBezTo>
                  <a:cubicBezTo>
                    <a:pt x="5832" y="149"/>
                    <a:pt x="4965" y="0"/>
                    <a:pt x="4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67"/>
            <p:cNvSpPr/>
            <p:nvPr/>
          </p:nvSpPr>
          <p:spPr>
            <a:xfrm>
              <a:off x="3299970" y="2356971"/>
              <a:ext cx="971608" cy="693982"/>
            </a:xfrm>
            <a:custGeom>
              <a:avLst/>
              <a:gdLst/>
              <a:ahLst/>
              <a:cxnLst/>
              <a:rect l="l" t="t" r="r" b="b"/>
              <a:pathLst>
                <a:path w="64473" h="43909" extrusionOk="0">
                  <a:moveTo>
                    <a:pt x="38129" y="0"/>
                  </a:moveTo>
                  <a:cubicBezTo>
                    <a:pt x="20898" y="0"/>
                    <a:pt x="0" y="22233"/>
                    <a:pt x="0" y="22233"/>
                  </a:cubicBezTo>
                  <a:cubicBezTo>
                    <a:pt x="3496" y="29097"/>
                    <a:pt x="14344" y="38051"/>
                    <a:pt x="26478" y="41826"/>
                  </a:cubicBezTo>
                  <a:cubicBezTo>
                    <a:pt x="30165" y="42973"/>
                    <a:pt x="35128" y="43908"/>
                    <a:pt x="40061" y="43908"/>
                  </a:cubicBezTo>
                  <a:cubicBezTo>
                    <a:pt x="52360" y="43908"/>
                    <a:pt x="64473" y="38097"/>
                    <a:pt x="56158" y="15278"/>
                  </a:cubicBezTo>
                  <a:cubicBezTo>
                    <a:pt x="52041" y="3973"/>
                    <a:pt x="45412" y="0"/>
                    <a:pt x="38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67"/>
            <p:cNvSpPr/>
            <p:nvPr/>
          </p:nvSpPr>
          <p:spPr>
            <a:xfrm>
              <a:off x="3600713" y="2445685"/>
              <a:ext cx="301912" cy="175831"/>
            </a:xfrm>
            <a:custGeom>
              <a:avLst/>
              <a:gdLst/>
              <a:ahLst/>
              <a:cxnLst/>
              <a:rect l="l" t="t" r="r" b="b"/>
              <a:pathLst>
                <a:path w="20034" h="11125" extrusionOk="0">
                  <a:moveTo>
                    <a:pt x="14565" y="0"/>
                  </a:moveTo>
                  <a:cubicBezTo>
                    <a:pt x="12751" y="0"/>
                    <a:pt x="10947" y="320"/>
                    <a:pt x="9120" y="1074"/>
                  </a:cubicBezTo>
                  <a:cubicBezTo>
                    <a:pt x="6298" y="2237"/>
                    <a:pt x="3936" y="3873"/>
                    <a:pt x="2497" y="6310"/>
                  </a:cubicBezTo>
                  <a:lnTo>
                    <a:pt x="752" y="9254"/>
                  </a:lnTo>
                  <a:cubicBezTo>
                    <a:pt x="655" y="9420"/>
                    <a:pt x="524" y="9613"/>
                    <a:pt x="384" y="9809"/>
                  </a:cubicBezTo>
                  <a:cubicBezTo>
                    <a:pt x="0" y="10338"/>
                    <a:pt x="705" y="11124"/>
                    <a:pt x="1371" y="11124"/>
                  </a:cubicBezTo>
                  <a:cubicBezTo>
                    <a:pt x="1487" y="11124"/>
                    <a:pt x="1602" y="11101"/>
                    <a:pt x="1710" y="11047"/>
                  </a:cubicBezTo>
                  <a:cubicBezTo>
                    <a:pt x="1854" y="10977"/>
                    <a:pt x="1994" y="10899"/>
                    <a:pt x="2130" y="10820"/>
                  </a:cubicBezTo>
                  <a:cubicBezTo>
                    <a:pt x="4675" y="9271"/>
                    <a:pt x="7471" y="7697"/>
                    <a:pt x="10021" y="6380"/>
                  </a:cubicBezTo>
                  <a:cubicBezTo>
                    <a:pt x="13074" y="4805"/>
                    <a:pt x="16154" y="3567"/>
                    <a:pt x="19032" y="2544"/>
                  </a:cubicBezTo>
                  <a:cubicBezTo>
                    <a:pt x="20034" y="2185"/>
                    <a:pt x="19636" y="667"/>
                    <a:pt x="17987" y="348"/>
                  </a:cubicBezTo>
                  <a:cubicBezTo>
                    <a:pt x="16837" y="126"/>
                    <a:pt x="15699" y="0"/>
                    <a:pt x="145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67"/>
            <p:cNvSpPr/>
            <p:nvPr/>
          </p:nvSpPr>
          <p:spPr>
            <a:xfrm>
              <a:off x="3350528" y="2509379"/>
              <a:ext cx="282291" cy="203347"/>
            </a:xfrm>
            <a:custGeom>
              <a:avLst/>
              <a:gdLst/>
              <a:ahLst/>
              <a:cxnLst/>
              <a:rect l="l" t="t" r="r" b="b"/>
              <a:pathLst>
                <a:path w="18732" h="12866" extrusionOk="0">
                  <a:moveTo>
                    <a:pt x="18732" y="1"/>
                  </a:moveTo>
                  <a:lnTo>
                    <a:pt x="18732" y="1"/>
                  </a:lnTo>
                  <a:cubicBezTo>
                    <a:pt x="10092" y="4139"/>
                    <a:pt x="2625" y="10499"/>
                    <a:pt x="1" y="12866"/>
                  </a:cubicBezTo>
                  <a:cubicBezTo>
                    <a:pt x="2345" y="12463"/>
                    <a:pt x="6304" y="11475"/>
                    <a:pt x="11155" y="9038"/>
                  </a:cubicBezTo>
                  <a:cubicBezTo>
                    <a:pt x="13255" y="7980"/>
                    <a:pt x="14974" y="6392"/>
                    <a:pt x="16120" y="4441"/>
                  </a:cubicBezTo>
                  <a:lnTo>
                    <a:pt x="187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67"/>
            <p:cNvSpPr/>
            <p:nvPr/>
          </p:nvSpPr>
          <p:spPr>
            <a:xfrm>
              <a:off x="3661202" y="2493527"/>
              <a:ext cx="362524" cy="146576"/>
            </a:xfrm>
            <a:custGeom>
              <a:avLst/>
              <a:gdLst/>
              <a:ahLst/>
              <a:cxnLst/>
              <a:rect l="l" t="t" r="r" b="b"/>
              <a:pathLst>
                <a:path w="24056" h="9274" extrusionOk="0">
                  <a:moveTo>
                    <a:pt x="18533" y="0"/>
                  </a:moveTo>
                  <a:cubicBezTo>
                    <a:pt x="18018" y="0"/>
                    <a:pt x="17515" y="77"/>
                    <a:pt x="17043" y="238"/>
                  </a:cubicBezTo>
                  <a:cubicBezTo>
                    <a:pt x="13846" y="1332"/>
                    <a:pt x="10338" y="2675"/>
                    <a:pt x="6873" y="4460"/>
                  </a:cubicBezTo>
                  <a:cubicBezTo>
                    <a:pt x="4830" y="5514"/>
                    <a:pt x="2621" y="6734"/>
                    <a:pt x="513" y="7972"/>
                  </a:cubicBezTo>
                  <a:cubicBezTo>
                    <a:pt x="1" y="8274"/>
                    <a:pt x="495" y="8725"/>
                    <a:pt x="1038" y="8904"/>
                  </a:cubicBezTo>
                  <a:cubicBezTo>
                    <a:pt x="1816" y="9160"/>
                    <a:pt x="2664" y="9274"/>
                    <a:pt x="3494" y="9274"/>
                  </a:cubicBezTo>
                  <a:cubicBezTo>
                    <a:pt x="4652" y="9274"/>
                    <a:pt x="5775" y="9052"/>
                    <a:pt x="6624" y="8685"/>
                  </a:cubicBezTo>
                  <a:cubicBezTo>
                    <a:pt x="13780" y="5593"/>
                    <a:pt x="19266" y="4429"/>
                    <a:pt x="23067" y="4075"/>
                  </a:cubicBezTo>
                  <a:cubicBezTo>
                    <a:pt x="23784" y="4009"/>
                    <a:pt x="24056" y="3261"/>
                    <a:pt x="23579" y="2627"/>
                  </a:cubicBezTo>
                  <a:cubicBezTo>
                    <a:pt x="23561" y="2605"/>
                    <a:pt x="23539" y="2579"/>
                    <a:pt x="23522" y="2552"/>
                  </a:cubicBezTo>
                  <a:cubicBezTo>
                    <a:pt x="22290" y="949"/>
                    <a:pt x="20340" y="0"/>
                    <a:pt x="185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67"/>
            <p:cNvSpPr/>
            <p:nvPr/>
          </p:nvSpPr>
          <p:spPr>
            <a:xfrm>
              <a:off x="3782965" y="2578447"/>
              <a:ext cx="290881" cy="95604"/>
            </a:xfrm>
            <a:custGeom>
              <a:avLst/>
              <a:gdLst/>
              <a:ahLst/>
              <a:cxnLst/>
              <a:rect l="l" t="t" r="r" b="b"/>
              <a:pathLst>
                <a:path w="19302" h="6049" extrusionOk="0">
                  <a:moveTo>
                    <a:pt x="14798" y="0"/>
                  </a:moveTo>
                  <a:cubicBezTo>
                    <a:pt x="14653" y="0"/>
                    <a:pt x="14509" y="9"/>
                    <a:pt x="14366" y="27"/>
                  </a:cubicBezTo>
                  <a:cubicBezTo>
                    <a:pt x="11146" y="438"/>
                    <a:pt x="6453" y="1475"/>
                    <a:pt x="451" y="3947"/>
                  </a:cubicBezTo>
                  <a:cubicBezTo>
                    <a:pt x="0" y="4135"/>
                    <a:pt x="223" y="4813"/>
                    <a:pt x="779" y="4948"/>
                  </a:cubicBezTo>
                  <a:cubicBezTo>
                    <a:pt x="1641" y="5163"/>
                    <a:pt x="2502" y="5394"/>
                    <a:pt x="3360" y="5648"/>
                  </a:cubicBezTo>
                  <a:cubicBezTo>
                    <a:pt x="4262" y="5916"/>
                    <a:pt x="5166" y="6048"/>
                    <a:pt x="6038" y="6048"/>
                  </a:cubicBezTo>
                  <a:cubicBezTo>
                    <a:pt x="6733" y="6048"/>
                    <a:pt x="7408" y="5964"/>
                    <a:pt x="8045" y="5797"/>
                  </a:cubicBezTo>
                  <a:cubicBezTo>
                    <a:pt x="9682" y="5369"/>
                    <a:pt x="12171" y="4923"/>
                    <a:pt x="15456" y="4923"/>
                  </a:cubicBezTo>
                  <a:cubicBezTo>
                    <a:pt x="16103" y="4923"/>
                    <a:pt x="16781" y="4941"/>
                    <a:pt x="17489" y="4979"/>
                  </a:cubicBezTo>
                  <a:cubicBezTo>
                    <a:pt x="17526" y="4981"/>
                    <a:pt x="17562" y="4982"/>
                    <a:pt x="17598" y="4982"/>
                  </a:cubicBezTo>
                  <a:cubicBezTo>
                    <a:pt x="18654" y="4982"/>
                    <a:pt x="19302" y="4123"/>
                    <a:pt x="18968" y="3124"/>
                  </a:cubicBezTo>
                  <a:cubicBezTo>
                    <a:pt x="18928" y="3002"/>
                    <a:pt x="18884" y="2884"/>
                    <a:pt x="18836" y="2757"/>
                  </a:cubicBezTo>
                  <a:cubicBezTo>
                    <a:pt x="18221" y="1171"/>
                    <a:pt x="16468" y="0"/>
                    <a:pt x="14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67"/>
            <p:cNvSpPr/>
            <p:nvPr/>
          </p:nvSpPr>
          <p:spPr>
            <a:xfrm>
              <a:off x="3339392" y="2715619"/>
              <a:ext cx="82749" cy="66112"/>
            </a:xfrm>
            <a:custGeom>
              <a:avLst/>
              <a:gdLst/>
              <a:ahLst/>
              <a:cxnLst/>
              <a:rect l="l" t="t" r="r" b="b"/>
              <a:pathLst>
                <a:path w="5491" h="4183" extrusionOk="0">
                  <a:moveTo>
                    <a:pt x="5490" y="1"/>
                  </a:moveTo>
                  <a:lnTo>
                    <a:pt x="5490" y="1"/>
                  </a:lnTo>
                  <a:cubicBezTo>
                    <a:pt x="3019" y="744"/>
                    <a:pt x="1116" y="1050"/>
                    <a:pt x="0" y="1177"/>
                  </a:cubicBezTo>
                  <a:cubicBezTo>
                    <a:pt x="635" y="2100"/>
                    <a:pt x="2507" y="4148"/>
                    <a:pt x="2607" y="4183"/>
                  </a:cubicBezTo>
                  <a:cubicBezTo>
                    <a:pt x="3097" y="3303"/>
                    <a:pt x="4121" y="1510"/>
                    <a:pt x="5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67"/>
            <p:cNvSpPr/>
            <p:nvPr/>
          </p:nvSpPr>
          <p:spPr>
            <a:xfrm>
              <a:off x="3400695" y="2806055"/>
              <a:ext cx="510647" cy="203979"/>
            </a:xfrm>
            <a:custGeom>
              <a:avLst/>
              <a:gdLst/>
              <a:ahLst/>
              <a:cxnLst/>
              <a:rect l="l" t="t" r="r" b="b"/>
              <a:pathLst>
                <a:path w="33885" h="12906" extrusionOk="0">
                  <a:moveTo>
                    <a:pt x="0" y="0"/>
                  </a:moveTo>
                  <a:cubicBezTo>
                    <a:pt x="5097" y="4690"/>
                    <a:pt x="12725" y="9309"/>
                    <a:pt x="19803" y="11527"/>
                  </a:cubicBezTo>
                  <a:cubicBezTo>
                    <a:pt x="22401" y="12343"/>
                    <a:pt x="25843" y="12905"/>
                    <a:pt x="29366" y="12905"/>
                  </a:cubicBezTo>
                  <a:cubicBezTo>
                    <a:pt x="30471" y="12905"/>
                    <a:pt x="31584" y="12850"/>
                    <a:pt x="32681" y="12730"/>
                  </a:cubicBezTo>
                  <a:cubicBezTo>
                    <a:pt x="33884" y="12603"/>
                    <a:pt x="33696" y="11098"/>
                    <a:pt x="32423" y="10713"/>
                  </a:cubicBezTo>
                  <a:cubicBezTo>
                    <a:pt x="22318" y="7642"/>
                    <a:pt x="5993" y="206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67"/>
            <p:cNvSpPr/>
            <p:nvPr/>
          </p:nvSpPr>
          <p:spPr>
            <a:xfrm>
              <a:off x="3843213" y="2674969"/>
              <a:ext cx="252935" cy="101531"/>
            </a:xfrm>
            <a:custGeom>
              <a:avLst/>
              <a:gdLst/>
              <a:ahLst/>
              <a:cxnLst/>
              <a:rect l="l" t="t" r="r" b="b"/>
              <a:pathLst>
                <a:path w="16784" h="6424" extrusionOk="0">
                  <a:moveTo>
                    <a:pt x="11652" y="0"/>
                  </a:moveTo>
                  <a:cubicBezTo>
                    <a:pt x="11644" y="0"/>
                    <a:pt x="11636" y="0"/>
                    <a:pt x="11628" y="1"/>
                  </a:cubicBezTo>
                  <a:cubicBezTo>
                    <a:pt x="9808" y="14"/>
                    <a:pt x="8006" y="180"/>
                    <a:pt x="6326" y="565"/>
                  </a:cubicBezTo>
                  <a:lnTo>
                    <a:pt x="6265" y="578"/>
                  </a:lnTo>
                  <a:cubicBezTo>
                    <a:pt x="3942" y="1120"/>
                    <a:pt x="2122" y="2157"/>
                    <a:pt x="289" y="3343"/>
                  </a:cubicBezTo>
                  <a:cubicBezTo>
                    <a:pt x="1" y="3531"/>
                    <a:pt x="263" y="4007"/>
                    <a:pt x="661" y="4016"/>
                  </a:cubicBezTo>
                  <a:cubicBezTo>
                    <a:pt x="3071" y="4082"/>
                    <a:pt x="8154" y="4454"/>
                    <a:pt x="13141" y="6217"/>
                  </a:cubicBezTo>
                  <a:cubicBezTo>
                    <a:pt x="13540" y="6358"/>
                    <a:pt x="13929" y="6424"/>
                    <a:pt x="14295" y="6424"/>
                  </a:cubicBezTo>
                  <a:cubicBezTo>
                    <a:pt x="15726" y="6424"/>
                    <a:pt x="16784" y="5414"/>
                    <a:pt x="16540" y="3986"/>
                  </a:cubicBezTo>
                  <a:lnTo>
                    <a:pt x="16527" y="3907"/>
                  </a:lnTo>
                  <a:cubicBezTo>
                    <a:pt x="16156" y="1802"/>
                    <a:pt x="13940" y="0"/>
                    <a:pt x="11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67"/>
            <p:cNvSpPr/>
            <p:nvPr/>
          </p:nvSpPr>
          <p:spPr>
            <a:xfrm>
              <a:off x="3403920" y="2652083"/>
              <a:ext cx="444203" cy="127989"/>
            </a:xfrm>
            <a:custGeom>
              <a:avLst/>
              <a:gdLst/>
              <a:ahLst/>
              <a:cxnLst/>
              <a:rect l="l" t="t" r="r" b="b"/>
              <a:pathLst>
                <a:path w="29476" h="8098" extrusionOk="0">
                  <a:moveTo>
                    <a:pt x="14925" y="0"/>
                  </a:moveTo>
                  <a:cubicBezTo>
                    <a:pt x="13519" y="0"/>
                    <a:pt x="12103" y="86"/>
                    <a:pt x="10709" y="285"/>
                  </a:cubicBezTo>
                  <a:cubicBezTo>
                    <a:pt x="7730" y="709"/>
                    <a:pt x="5320" y="2179"/>
                    <a:pt x="3347" y="3911"/>
                  </a:cubicBezTo>
                  <a:cubicBezTo>
                    <a:pt x="1978" y="5119"/>
                    <a:pt x="1" y="7993"/>
                    <a:pt x="10" y="8098"/>
                  </a:cubicBezTo>
                  <a:cubicBezTo>
                    <a:pt x="3212" y="6764"/>
                    <a:pt x="6809" y="6538"/>
                    <a:pt x="10468" y="6538"/>
                  </a:cubicBezTo>
                  <a:cubicBezTo>
                    <a:pt x="12345" y="6538"/>
                    <a:pt x="14239" y="6597"/>
                    <a:pt x="16103" y="6597"/>
                  </a:cubicBezTo>
                  <a:cubicBezTo>
                    <a:pt x="20830" y="6597"/>
                    <a:pt x="25370" y="6214"/>
                    <a:pt x="28990" y="3509"/>
                  </a:cubicBezTo>
                  <a:cubicBezTo>
                    <a:pt x="29475" y="3146"/>
                    <a:pt x="29134" y="2323"/>
                    <a:pt x="28412" y="2109"/>
                  </a:cubicBezTo>
                  <a:cubicBezTo>
                    <a:pt x="25202" y="1175"/>
                    <a:pt x="20135" y="0"/>
                    <a:pt x="149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67"/>
            <p:cNvSpPr/>
            <p:nvPr/>
          </p:nvSpPr>
          <p:spPr>
            <a:xfrm>
              <a:off x="3422576" y="2784861"/>
              <a:ext cx="611179" cy="197389"/>
            </a:xfrm>
            <a:custGeom>
              <a:avLst/>
              <a:gdLst/>
              <a:ahLst/>
              <a:cxnLst/>
              <a:rect l="l" t="t" r="r" b="b"/>
              <a:pathLst>
                <a:path w="40556" h="12489" extrusionOk="0">
                  <a:moveTo>
                    <a:pt x="9185" y="1"/>
                  </a:moveTo>
                  <a:cubicBezTo>
                    <a:pt x="8184" y="1"/>
                    <a:pt x="7367" y="30"/>
                    <a:pt x="6763" y="64"/>
                  </a:cubicBezTo>
                  <a:cubicBezTo>
                    <a:pt x="4476" y="191"/>
                    <a:pt x="2214" y="418"/>
                    <a:pt x="1" y="738"/>
                  </a:cubicBezTo>
                  <a:cubicBezTo>
                    <a:pt x="7997" y="3494"/>
                    <a:pt x="27157" y="10029"/>
                    <a:pt x="35494" y="12325"/>
                  </a:cubicBezTo>
                  <a:cubicBezTo>
                    <a:pt x="35892" y="12435"/>
                    <a:pt x="36290" y="12488"/>
                    <a:pt x="36674" y="12488"/>
                  </a:cubicBezTo>
                  <a:cubicBezTo>
                    <a:pt x="37243" y="12488"/>
                    <a:pt x="37780" y="12370"/>
                    <a:pt x="38237" y="12137"/>
                  </a:cubicBezTo>
                  <a:lnTo>
                    <a:pt x="38298" y="12107"/>
                  </a:lnTo>
                  <a:cubicBezTo>
                    <a:pt x="40555" y="10952"/>
                    <a:pt x="39908" y="7724"/>
                    <a:pt x="37104" y="6407"/>
                  </a:cubicBezTo>
                  <a:cubicBezTo>
                    <a:pt x="25271" y="846"/>
                    <a:pt x="14561" y="1"/>
                    <a:pt x="91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67"/>
            <p:cNvSpPr/>
            <p:nvPr/>
          </p:nvSpPr>
          <p:spPr>
            <a:xfrm>
              <a:off x="3723771" y="2755701"/>
              <a:ext cx="373058" cy="139416"/>
            </a:xfrm>
            <a:custGeom>
              <a:avLst/>
              <a:gdLst/>
              <a:ahLst/>
              <a:cxnLst/>
              <a:rect l="l" t="t" r="r" b="b"/>
              <a:pathLst>
                <a:path w="24755" h="8821" extrusionOk="0">
                  <a:moveTo>
                    <a:pt x="9496" y="0"/>
                  </a:moveTo>
                  <a:cubicBezTo>
                    <a:pt x="6991" y="0"/>
                    <a:pt x="4987" y="328"/>
                    <a:pt x="3622" y="654"/>
                  </a:cubicBezTo>
                  <a:cubicBezTo>
                    <a:pt x="1829" y="1025"/>
                    <a:pt x="888" y="1340"/>
                    <a:pt x="0" y="1712"/>
                  </a:cubicBezTo>
                  <a:lnTo>
                    <a:pt x="433" y="1791"/>
                  </a:lnTo>
                  <a:cubicBezTo>
                    <a:pt x="7100" y="3016"/>
                    <a:pt x="13548" y="5220"/>
                    <a:pt x="19571" y="8322"/>
                  </a:cubicBezTo>
                  <a:cubicBezTo>
                    <a:pt x="20230" y="8661"/>
                    <a:pt x="20913" y="8821"/>
                    <a:pt x="21549" y="8821"/>
                  </a:cubicBezTo>
                  <a:cubicBezTo>
                    <a:pt x="22802" y="8821"/>
                    <a:pt x="23873" y="8199"/>
                    <a:pt x="24212" y="7097"/>
                  </a:cubicBezTo>
                  <a:cubicBezTo>
                    <a:pt x="24225" y="7049"/>
                    <a:pt x="24238" y="7005"/>
                    <a:pt x="24252" y="6957"/>
                  </a:cubicBezTo>
                  <a:cubicBezTo>
                    <a:pt x="24755" y="5238"/>
                    <a:pt x="23442" y="3151"/>
                    <a:pt x="21334" y="2329"/>
                  </a:cubicBezTo>
                  <a:cubicBezTo>
                    <a:pt x="16762" y="542"/>
                    <a:pt x="12716" y="0"/>
                    <a:pt x="94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67"/>
            <p:cNvSpPr/>
            <p:nvPr/>
          </p:nvSpPr>
          <p:spPr>
            <a:xfrm>
              <a:off x="3932605" y="2399297"/>
              <a:ext cx="39559" cy="27896"/>
            </a:xfrm>
            <a:custGeom>
              <a:avLst/>
              <a:gdLst/>
              <a:ahLst/>
              <a:cxnLst/>
              <a:rect l="l" t="t" r="r" b="b"/>
              <a:pathLst>
                <a:path w="2625" h="1765" extrusionOk="0">
                  <a:moveTo>
                    <a:pt x="794" y="1"/>
                  </a:moveTo>
                  <a:cubicBezTo>
                    <a:pt x="411" y="1"/>
                    <a:pt x="128" y="153"/>
                    <a:pt x="79" y="426"/>
                  </a:cubicBezTo>
                  <a:cubicBezTo>
                    <a:pt x="0" y="846"/>
                    <a:pt x="494" y="1389"/>
                    <a:pt x="1172" y="1638"/>
                  </a:cubicBezTo>
                  <a:cubicBezTo>
                    <a:pt x="1406" y="1723"/>
                    <a:pt x="1632" y="1764"/>
                    <a:pt x="1831" y="1764"/>
                  </a:cubicBezTo>
                  <a:cubicBezTo>
                    <a:pt x="2214" y="1764"/>
                    <a:pt x="2497" y="1614"/>
                    <a:pt x="2546" y="1340"/>
                  </a:cubicBezTo>
                  <a:cubicBezTo>
                    <a:pt x="2625" y="925"/>
                    <a:pt x="2139" y="382"/>
                    <a:pt x="1452" y="129"/>
                  </a:cubicBezTo>
                  <a:cubicBezTo>
                    <a:pt x="1219" y="42"/>
                    <a:pt x="993" y="1"/>
                    <a:pt x="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67"/>
            <p:cNvSpPr/>
            <p:nvPr/>
          </p:nvSpPr>
          <p:spPr>
            <a:xfrm>
              <a:off x="3861326" y="2389340"/>
              <a:ext cx="30366" cy="19788"/>
            </a:xfrm>
            <a:custGeom>
              <a:avLst/>
              <a:gdLst/>
              <a:ahLst/>
              <a:cxnLst/>
              <a:rect l="l" t="t" r="r" b="b"/>
              <a:pathLst>
                <a:path w="2015" h="1252" extrusionOk="0">
                  <a:moveTo>
                    <a:pt x="812" y="0"/>
                  </a:moveTo>
                  <a:cubicBezTo>
                    <a:pt x="331" y="0"/>
                    <a:pt x="0" y="246"/>
                    <a:pt x="67" y="575"/>
                  </a:cubicBezTo>
                  <a:cubicBezTo>
                    <a:pt x="137" y="921"/>
                    <a:pt x="614" y="1218"/>
                    <a:pt x="1130" y="1249"/>
                  </a:cubicBezTo>
                  <a:cubicBezTo>
                    <a:pt x="1159" y="1250"/>
                    <a:pt x="1187" y="1251"/>
                    <a:pt x="1214" y="1251"/>
                  </a:cubicBezTo>
                  <a:cubicBezTo>
                    <a:pt x="1690" y="1251"/>
                    <a:pt x="2014" y="1007"/>
                    <a:pt x="1948" y="680"/>
                  </a:cubicBezTo>
                  <a:cubicBezTo>
                    <a:pt x="1882" y="334"/>
                    <a:pt x="1410" y="33"/>
                    <a:pt x="885" y="2"/>
                  </a:cubicBezTo>
                  <a:cubicBezTo>
                    <a:pt x="860" y="1"/>
                    <a:pt x="836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67"/>
            <p:cNvSpPr/>
            <p:nvPr/>
          </p:nvSpPr>
          <p:spPr>
            <a:xfrm>
              <a:off x="4001021" y="2440564"/>
              <a:ext cx="36078" cy="28876"/>
            </a:xfrm>
            <a:custGeom>
              <a:avLst/>
              <a:gdLst/>
              <a:ahLst/>
              <a:cxnLst/>
              <a:rect l="l" t="t" r="r" b="b"/>
              <a:pathLst>
                <a:path w="2394" h="1827" extrusionOk="0">
                  <a:moveTo>
                    <a:pt x="786" y="1"/>
                  </a:moveTo>
                  <a:cubicBezTo>
                    <a:pt x="395" y="1"/>
                    <a:pt x="102" y="186"/>
                    <a:pt x="62" y="505"/>
                  </a:cubicBezTo>
                  <a:cubicBezTo>
                    <a:pt x="1" y="956"/>
                    <a:pt x="464" y="1503"/>
                    <a:pt x="1090" y="1730"/>
                  </a:cubicBezTo>
                  <a:cubicBezTo>
                    <a:pt x="1272" y="1795"/>
                    <a:pt x="1448" y="1826"/>
                    <a:pt x="1608" y="1826"/>
                  </a:cubicBezTo>
                  <a:cubicBezTo>
                    <a:pt x="1997" y="1826"/>
                    <a:pt x="2289" y="1643"/>
                    <a:pt x="2332" y="1323"/>
                  </a:cubicBezTo>
                  <a:cubicBezTo>
                    <a:pt x="2394" y="873"/>
                    <a:pt x="1939" y="326"/>
                    <a:pt x="1309" y="99"/>
                  </a:cubicBezTo>
                  <a:cubicBezTo>
                    <a:pt x="1125" y="32"/>
                    <a:pt x="947" y="1"/>
                    <a:pt x="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67"/>
            <p:cNvSpPr/>
            <p:nvPr/>
          </p:nvSpPr>
          <p:spPr>
            <a:xfrm>
              <a:off x="4051519" y="2498695"/>
              <a:ext cx="32250" cy="29745"/>
            </a:xfrm>
            <a:custGeom>
              <a:avLst/>
              <a:gdLst/>
              <a:ahLst/>
              <a:cxnLst/>
              <a:rect l="l" t="t" r="r" b="b"/>
              <a:pathLst>
                <a:path w="2140" h="1882" extrusionOk="0">
                  <a:moveTo>
                    <a:pt x="753" y="1"/>
                  </a:moveTo>
                  <a:cubicBezTo>
                    <a:pt x="340" y="1"/>
                    <a:pt x="35" y="243"/>
                    <a:pt x="18" y="629"/>
                  </a:cubicBezTo>
                  <a:cubicBezTo>
                    <a:pt x="0" y="1123"/>
                    <a:pt x="451" y="1657"/>
                    <a:pt x="1033" y="1827"/>
                  </a:cubicBezTo>
                  <a:cubicBezTo>
                    <a:pt x="1156" y="1864"/>
                    <a:pt x="1275" y="1881"/>
                    <a:pt x="1386" y="1881"/>
                  </a:cubicBezTo>
                  <a:cubicBezTo>
                    <a:pt x="1794" y="1881"/>
                    <a:pt x="2100" y="1647"/>
                    <a:pt x="2118" y="1259"/>
                  </a:cubicBezTo>
                  <a:cubicBezTo>
                    <a:pt x="2140" y="769"/>
                    <a:pt x="1689" y="231"/>
                    <a:pt x="1107" y="56"/>
                  </a:cubicBezTo>
                  <a:cubicBezTo>
                    <a:pt x="984" y="19"/>
                    <a:pt x="864" y="1"/>
                    <a:pt x="7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67"/>
            <p:cNvSpPr/>
            <p:nvPr/>
          </p:nvSpPr>
          <p:spPr>
            <a:xfrm>
              <a:off x="4089585" y="2563812"/>
              <a:ext cx="29552" cy="30899"/>
            </a:xfrm>
            <a:custGeom>
              <a:avLst/>
              <a:gdLst/>
              <a:ahLst/>
              <a:cxnLst/>
              <a:rect l="l" t="t" r="r" b="b"/>
              <a:pathLst>
                <a:path w="1961" h="1955" extrusionOk="0">
                  <a:moveTo>
                    <a:pt x="734" y="0"/>
                  </a:moveTo>
                  <a:cubicBezTo>
                    <a:pt x="306" y="0"/>
                    <a:pt x="1" y="309"/>
                    <a:pt x="16" y="761"/>
                  </a:cubicBezTo>
                  <a:cubicBezTo>
                    <a:pt x="33" y="1286"/>
                    <a:pt x="484" y="1811"/>
                    <a:pt x="1013" y="1929"/>
                  </a:cubicBezTo>
                  <a:cubicBezTo>
                    <a:pt x="1089" y="1946"/>
                    <a:pt x="1162" y="1954"/>
                    <a:pt x="1232" y="1954"/>
                  </a:cubicBezTo>
                  <a:cubicBezTo>
                    <a:pt x="1656" y="1954"/>
                    <a:pt x="1961" y="1649"/>
                    <a:pt x="1949" y="1198"/>
                  </a:cubicBezTo>
                  <a:cubicBezTo>
                    <a:pt x="1932" y="673"/>
                    <a:pt x="1486" y="148"/>
                    <a:pt x="952" y="26"/>
                  </a:cubicBezTo>
                  <a:cubicBezTo>
                    <a:pt x="877" y="9"/>
                    <a:pt x="804" y="0"/>
                    <a:pt x="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67"/>
            <p:cNvSpPr/>
            <p:nvPr/>
          </p:nvSpPr>
          <p:spPr>
            <a:xfrm>
              <a:off x="4114148" y="2632184"/>
              <a:ext cx="28226" cy="32353"/>
            </a:xfrm>
            <a:custGeom>
              <a:avLst/>
              <a:gdLst/>
              <a:ahLst/>
              <a:cxnLst/>
              <a:rect l="l" t="t" r="r" b="b"/>
              <a:pathLst>
                <a:path w="1873" h="2047" extrusionOk="0">
                  <a:moveTo>
                    <a:pt x="726" y="1"/>
                  </a:moveTo>
                  <a:cubicBezTo>
                    <a:pt x="295" y="1"/>
                    <a:pt x="0" y="383"/>
                    <a:pt x="53" y="897"/>
                  </a:cubicBezTo>
                  <a:cubicBezTo>
                    <a:pt x="109" y="1456"/>
                    <a:pt x="551" y="1968"/>
                    <a:pt x="1037" y="2038"/>
                  </a:cubicBezTo>
                  <a:cubicBezTo>
                    <a:pt x="1075" y="2044"/>
                    <a:pt x="1112" y="2046"/>
                    <a:pt x="1148" y="2046"/>
                  </a:cubicBezTo>
                  <a:cubicBezTo>
                    <a:pt x="1579" y="2046"/>
                    <a:pt x="1872" y="1671"/>
                    <a:pt x="1820" y="1155"/>
                  </a:cubicBezTo>
                  <a:cubicBezTo>
                    <a:pt x="1767" y="595"/>
                    <a:pt x="1326" y="83"/>
                    <a:pt x="836" y="9"/>
                  </a:cubicBezTo>
                  <a:cubicBezTo>
                    <a:pt x="798" y="3"/>
                    <a:pt x="762" y="1"/>
                    <a:pt x="7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67"/>
            <p:cNvSpPr/>
            <p:nvPr/>
          </p:nvSpPr>
          <p:spPr>
            <a:xfrm>
              <a:off x="4133829" y="2703576"/>
              <a:ext cx="27096" cy="33854"/>
            </a:xfrm>
            <a:custGeom>
              <a:avLst/>
              <a:gdLst/>
              <a:ahLst/>
              <a:cxnLst/>
              <a:rect l="l" t="t" r="r" b="b"/>
              <a:pathLst>
                <a:path w="1798" h="2142" extrusionOk="0">
                  <a:moveTo>
                    <a:pt x="697" y="0"/>
                  </a:moveTo>
                  <a:cubicBezTo>
                    <a:pt x="271" y="0"/>
                    <a:pt x="0" y="455"/>
                    <a:pt x="94" y="1029"/>
                  </a:cubicBezTo>
                  <a:cubicBezTo>
                    <a:pt x="190" y="1620"/>
                    <a:pt x="628" y="2119"/>
                    <a:pt x="1069" y="2141"/>
                  </a:cubicBezTo>
                  <a:cubicBezTo>
                    <a:pt x="1080" y="2141"/>
                    <a:pt x="1090" y="2141"/>
                    <a:pt x="1100" y="2141"/>
                  </a:cubicBezTo>
                  <a:cubicBezTo>
                    <a:pt x="1528" y="2141"/>
                    <a:pt x="1798" y="1690"/>
                    <a:pt x="1708" y="1113"/>
                  </a:cubicBezTo>
                  <a:cubicBezTo>
                    <a:pt x="1616" y="522"/>
                    <a:pt x="1179" y="23"/>
                    <a:pt x="733" y="2"/>
                  </a:cubicBezTo>
                  <a:cubicBezTo>
                    <a:pt x="721" y="1"/>
                    <a:pt x="709" y="0"/>
                    <a:pt x="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67"/>
            <p:cNvSpPr/>
            <p:nvPr/>
          </p:nvSpPr>
          <p:spPr>
            <a:xfrm>
              <a:off x="4142720" y="2773307"/>
              <a:ext cx="25016" cy="33001"/>
            </a:xfrm>
            <a:custGeom>
              <a:avLst/>
              <a:gdLst/>
              <a:ahLst/>
              <a:cxnLst/>
              <a:rect l="l" t="t" r="r" b="b"/>
              <a:pathLst>
                <a:path w="1660" h="2088" extrusionOk="0">
                  <a:moveTo>
                    <a:pt x="694" y="1"/>
                  </a:moveTo>
                  <a:cubicBezTo>
                    <a:pt x="294" y="1"/>
                    <a:pt x="0" y="398"/>
                    <a:pt x="24" y="931"/>
                  </a:cubicBezTo>
                  <a:cubicBezTo>
                    <a:pt x="51" y="1504"/>
                    <a:pt x="436" y="2020"/>
                    <a:pt x="877" y="2081"/>
                  </a:cubicBezTo>
                  <a:cubicBezTo>
                    <a:pt x="907" y="2085"/>
                    <a:pt x="936" y="2087"/>
                    <a:pt x="965" y="2087"/>
                  </a:cubicBezTo>
                  <a:cubicBezTo>
                    <a:pt x="1367" y="2087"/>
                    <a:pt x="1659" y="1693"/>
                    <a:pt x="1639" y="1158"/>
                  </a:cubicBezTo>
                  <a:cubicBezTo>
                    <a:pt x="1612" y="585"/>
                    <a:pt x="1232" y="69"/>
                    <a:pt x="786" y="8"/>
                  </a:cubicBezTo>
                  <a:cubicBezTo>
                    <a:pt x="754" y="3"/>
                    <a:pt x="724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67"/>
            <p:cNvSpPr/>
            <p:nvPr/>
          </p:nvSpPr>
          <p:spPr>
            <a:xfrm>
              <a:off x="4136225" y="2836875"/>
              <a:ext cx="24413" cy="28876"/>
            </a:xfrm>
            <a:custGeom>
              <a:avLst/>
              <a:gdLst/>
              <a:ahLst/>
              <a:cxnLst/>
              <a:rect l="l" t="t" r="r" b="b"/>
              <a:pathLst>
                <a:path w="1620" h="1827" extrusionOk="0">
                  <a:moveTo>
                    <a:pt x="728" y="0"/>
                  </a:moveTo>
                  <a:cubicBezTo>
                    <a:pt x="390" y="0"/>
                    <a:pt x="106" y="277"/>
                    <a:pt x="57" y="692"/>
                  </a:cubicBezTo>
                  <a:cubicBezTo>
                    <a:pt x="1" y="1182"/>
                    <a:pt x="289" y="1677"/>
                    <a:pt x="700" y="1799"/>
                  </a:cubicBezTo>
                  <a:cubicBezTo>
                    <a:pt x="764" y="1818"/>
                    <a:pt x="826" y="1827"/>
                    <a:pt x="887" y="1827"/>
                  </a:cubicBezTo>
                  <a:cubicBezTo>
                    <a:pt x="1226" y="1827"/>
                    <a:pt x="1510" y="1550"/>
                    <a:pt x="1562" y="1139"/>
                  </a:cubicBezTo>
                  <a:cubicBezTo>
                    <a:pt x="1619" y="649"/>
                    <a:pt x="1335" y="150"/>
                    <a:pt x="915" y="28"/>
                  </a:cubicBezTo>
                  <a:cubicBezTo>
                    <a:pt x="852" y="9"/>
                    <a:pt x="789" y="0"/>
                    <a:pt x="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67"/>
            <p:cNvSpPr/>
            <p:nvPr/>
          </p:nvSpPr>
          <p:spPr>
            <a:xfrm>
              <a:off x="4117569" y="2903083"/>
              <a:ext cx="25257" cy="25588"/>
            </a:xfrm>
            <a:custGeom>
              <a:avLst/>
              <a:gdLst/>
              <a:ahLst/>
              <a:cxnLst/>
              <a:rect l="l" t="t" r="r" b="b"/>
              <a:pathLst>
                <a:path w="1676" h="1619" extrusionOk="0">
                  <a:moveTo>
                    <a:pt x="796" y="1"/>
                  </a:moveTo>
                  <a:cubicBezTo>
                    <a:pt x="508" y="1"/>
                    <a:pt x="245" y="182"/>
                    <a:pt x="141" y="484"/>
                  </a:cubicBezTo>
                  <a:cubicBezTo>
                    <a:pt x="1" y="900"/>
                    <a:pt x="189" y="1355"/>
                    <a:pt x="582" y="1551"/>
                  </a:cubicBezTo>
                  <a:cubicBezTo>
                    <a:pt x="678" y="1597"/>
                    <a:pt x="778" y="1618"/>
                    <a:pt x="876" y="1618"/>
                  </a:cubicBezTo>
                  <a:cubicBezTo>
                    <a:pt x="1166" y="1618"/>
                    <a:pt x="1441" y="1433"/>
                    <a:pt x="1536" y="1136"/>
                  </a:cubicBezTo>
                  <a:cubicBezTo>
                    <a:pt x="1676" y="720"/>
                    <a:pt x="1488" y="265"/>
                    <a:pt x="1099" y="69"/>
                  </a:cubicBezTo>
                  <a:cubicBezTo>
                    <a:pt x="998" y="22"/>
                    <a:pt x="895" y="1"/>
                    <a:pt x="7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67"/>
            <p:cNvSpPr/>
            <p:nvPr/>
          </p:nvSpPr>
          <p:spPr>
            <a:xfrm>
              <a:off x="4081779" y="2952552"/>
              <a:ext cx="26388" cy="23470"/>
            </a:xfrm>
            <a:custGeom>
              <a:avLst/>
              <a:gdLst/>
              <a:ahLst/>
              <a:cxnLst/>
              <a:rect l="l" t="t" r="r" b="b"/>
              <a:pathLst>
                <a:path w="1751" h="1485" extrusionOk="0">
                  <a:moveTo>
                    <a:pt x="832" y="0"/>
                  </a:moveTo>
                  <a:cubicBezTo>
                    <a:pt x="591" y="0"/>
                    <a:pt x="360" y="110"/>
                    <a:pt x="223" y="316"/>
                  </a:cubicBezTo>
                  <a:cubicBezTo>
                    <a:pt x="0" y="648"/>
                    <a:pt x="110" y="1112"/>
                    <a:pt x="468" y="1348"/>
                  </a:cubicBezTo>
                  <a:cubicBezTo>
                    <a:pt x="608" y="1440"/>
                    <a:pt x="765" y="1484"/>
                    <a:pt x="918" y="1484"/>
                  </a:cubicBezTo>
                  <a:cubicBezTo>
                    <a:pt x="1158" y="1484"/>
                    <a:pt x="1388" y="1376"/>
                    <a:pt x="1527" y="1173"/>
                  </a:cubicBezTo>
                  <a:cubicBezTo>
                    <a:pt x="1750" y="836"/>
                    <a:pt x="1641" y="377"/>
                    <a:pt x="1282" y="136"/>
                  </a:cubicBezTo>
                  <a:cubicBezTo>
                    <a:pt x="1143" y="44"/>
                    <a:pt x="985" y="0"/>
                    <a:pt x="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67"/>
            <p:cNvSpPr/>
            <p:nvPr/>
          </p:nvSpPr>
          <p:spPr>
            <a:xfrm>
              <a:off x="4014147" y="2995558"/>
              <a:ext cx="27563" cy="22427"/>
            </a:xfrm>
            <a:custGeom>
              <a:avLst/>
              <a:gdLst/>
              <a:ahLst/>
              <a:cxnLst/>
              <a:rect l="l" t="t" r="r" b="b"/>
              <a:pathLst>
                <a:path w="1829" h="1419" extrusionOk="0">
                  <a:moveTo>
                    <a:pt x="829" y="1"/>
                  </a:moveTo>
                  <a:cubicBezTo>
                    <a:pt x="634" y="1"/>
                    <a:pt x="444" y="60"/>
                    <a:pt x="302" y="180"/>
                  </a:cubicBezTo>
                  <a:cubicBezTo>
                    <a:pt x="0" y="442"/>
                    <a:pt x="26" y="893"/>
                    <a:pt x="363" y="1186"/>
                  </a:cubicBezTo>
                  <a:cubicBezTo>
                    <a:pt x="541" y="1340"/>
                    <a:pt x="772" y="1418"/>
                    <a:pt x="995" y="1418"/>
                  </a:cubicBezTo>
                  <a:cubicBezTo>
                    <a:pt x="1191" y="1418"/>
                    <a:pt x="1380" y="1359"/>
                    <a:pt x="1523" y="1238"/>
                  </a:cubicBezTo>
                  <a:cubicBezTo>
                    <a:pt x="1829" y="980"/>
                    <a:pt x="1807" y="525"/>
                    <a:pt x="1470" y="237"/>
                  </a:cubicBezTo>
                  <a:cubicBezTo>
                    <a:pt x="1290" y="80"/>
                    <a:pt x="1055" y="1"/>
                    <a:pt x="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67"/>
            <p:cNvSpPr/>
            <p:nvPr/>
          </p:nvSpPr>
          <p:spPr>
            <a:xfrm>
              <a:off x="3943877" y="3010794"/>
              <a:ext cx="18536" cy="14967"/>
            </a:xfrm>
            <a:custGeom>
              <a:avLst/>
              <a:gdLst/>
              <a:ahLst/>
              <a:cxnLst/>
              <a:rect l="l" t="t" r="r" b="b"/>
              <a:pathLst>
                <a:path w="1230" h="947" extrusionOk="0">
                  <a:moveTo>
                    <a:pt x="553" y="1"/>
                  </a:moveTo>
                  <a:cubicBezTo>
                    <a:pt x="423" y="1"/>
                    <a:pt x="299" y="41"/>
                    <a:pt x="206" y="121"/>
                  </a:cubicBezTo>
                  <a:cubicBezTo>
                    <a:pt x="0" y="296"/>
                    <a:pt x="22" y="594"/>
                    <a:pt x="249" y="791"/>
                  </a:cubicBezTo>
                  <a:cubicBezTo>
                    <a:pt x="371" y="894"/>
                    <a:pt x="528" y="947"/>
                    <a:pt x="679" y="947"/>
                  </a:cubicBezTo>
                  <a:cubicBezTo>
                    <a:pt x="809" y="947"/>
                    <a:pt x="935" y="907"/>
                    <a:pt x="1028" y="826"/>
                  </a:cubicBezTo>
                  <a:cubicBezTo>
                    <a:pt x="1229" y="651"/>
                    <a:pt x="1212" y="353"/>
                    <a:pt x="984" y="161"/>
                  </a:cubicBezTo>
                  <a:cubicBezTo>
                    <a:pt x="862" y="55"/>
                    <a:pt x="704" y="1"/>
                    <a:pt x="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953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</a:rPr>
              <a:t>Sa </a:t>
            </a:r>
            <a:r>
              <a:rPr lang="en-US" sz="2400" b="1" dirty="0" err="1" smtClean="0">
                <a:solidFill>
                  <a:schemeClr val="tx1"/>
                </a:solidFill>
              </a:rPr>
              <a:t>sulating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teknikal,sa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pagsulat</a:t>
            </a:r>
            <a:r>
              <a:rPr lang="en-US" sz="2400" b="1" dirty="0" smtClean="0">
                <a:solidFill>
                  <a:schemeClr val="tx1"/>
                </a:solidFill>
              </a:rPr>
              <a:t> ng </a:t>
            </a:r>
            <a:r>
              <a:rPr lang="en-US" sz="2400" b="1" dirty="0" err="1" smtClean="0">
                <a:solidFill>
                  <a:schemeClr val="tx1"/>
                </a:solidFill>
              </a:rPr>
              <a:t>anunsyo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ipinapaalam</a:t>
            </a:r>
            <a:r>
              <a:rPr lang="en-US" sz="2400" b="1" dirty="0" smtClean="0">
                <a:solidFill>
                  <a:schemeClr val="tx1"/>
                </a:solidFill>
              </a:rPr>
              <a:t> ng </a:t>
            </a:r>
            <a:r>
              <a:rPr lang="en-US" sz="2400" b="1" dirty="0" err="1" smtClean="0">
                <a:solidFill>
                  <a:schemeClr val="tx1"/>
                </a:solidFill>
              </a:rPr>
              <a:t>isang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tao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ang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isang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balita</a:t>
            </a:r>
            <a:r>
              <a:rPr lang="en-US" sz="2400" b="1" dirty="0" smtClean="0">
                <a:solidFill>
                  <a:schemeClr val="tx1"/>
                </a:solidFill>
              </a:rPr>
              <a:t> para </a:t>
            </a:r>
            <a:r>
              <a:rPr lang="en-US" sz="2400" b="1" dirty="0" err="1" smtClean="0">
                <a:solidFill>
                  <a:schemeClr val="tx1"/>
                </a:solidFill>
              </a:rPr>
              <a:t>sa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mga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kasama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negosyo</a:t>
            </a:r>
            <a:r>
              <a:rPr lang="en-US" sz="2400" b="1" dirty="0" smtClean="0">
                <a:solidFill>
                  <a:schemeClr val="tx1"/>
                </a:solidFill>
              </a:rPr>
              <a:t> o </a:t>
            </a:r>
            <a:r>
              <a:rPr lang="en-US" sz="2400" b="1" dirty="0" err="1" smtClean="0">
                <a:solidFill>
                  <a:schemeClr val="tx1"/>
                </a:solidFill>
              </a:rPr>
              <a:t>sa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mga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katrabaho</a:t>
            </a:r>
            <a:r>
              <a:rPr lang="en-US" sz="2400" b="1" dirty="0" smtClean="0">
                <a:solidFill>
                  <a:schemeClr val="tx1"/>
                </a:solidFill>
              </a:rPr>
              <a:t>. </a:t>
            </a:r>
            <a:r>
              <a:rPr lang="en-US" sz="2400" b="1" dirty="0" err="1" smtClean="0">
                <a:solidFill>
                  <a:schemeClr val="tx1"/>
                </a:solidFill>
              </a:rPr>
              <a:t>Karaniwan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itong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nasa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anyo</a:t>
            </a:r>
            <a:r>
              <a:rPr lang="en-US" sz="2400" b="1" dirty="0" smtClean="0">
                <a:solidFill>
                  <a:schemeClr val="tx1"/>
                </a:solidFill>
              </a:rPr>
              <a:t> ng </a:t>
            </a:r>
            <a:r>
              <a:rPr lang="en-US" sz="2400" b="1" dirty="0" err="1" smtClean="0">
                <a:solidFill>
                  <a:schemeClr val="tx1"/>
                </a:solidFill>
              </a:rPr>
              <a:t>liham</a:t>
            </a:r>
            <a:r>
              <a:rPr lang="en-US" sz="2400" b="1" dirty="0" smtClean="0">
                <a:solidFill>
                  <a:schemeClr val="tx1"/>
                </a:solidFill>
              </a:rPr>
              <a:t> o memorandum.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3113" name="Google Shape;3113;p67"/>
          <p:cNvGrpSpPr/>
          <p:nvPr/>
        </p:nvGrpSpPr>
        <p:grpSpPr>
          <a:xfrm>
            <a:off x="-110319" y="3883280"/>
            <a:ext cx="1019075" cy="880027"/>
            <a:chOff x="761875" y="3271750"/>
            <a:chExt cx="1876750" cy="1620675"/>
          </a:xfrm>
        </p:grpSpPr>
        <p:sp>
          <p:nvSpPr>
            <p:cNvPr id="3114" name="Google Shape;3114;p67"/>
            <p:cNvSpPr/>
            <p:nvPr/>
          </p:nvSpPr>
          <p:spPr>
            <a:xfrm>
              <a:off x="2222700" y="4352500"/>
              <a:ext cx="329525" cy="263375"/>
            </a:xfrm>
            <a:custGeom>
              <a:avLst/>
              <a:gdLst/>
              <a:ahLst/>
              <a:cxnLst/>
              <a:rect l="l" t="t" r="r" b="b"/>
              <a:pathLst>
                <a:path w="13181" h="10535" extrusionOk="0">
                  <a:moveTo>
                    <a:pt x="12648" y="1"/>
                  </a:moveTo>
                  <a:cubicBezTo>
                    <a:pt x="12567" y="1"/>
                    <a:pt x="12485" y="22"/>
                    <a:pt x="12411" y="67"/>
                  </a:cubicBezTo>
                  <a:cubicBezTo>
                    <a:pt x="12118" y="242"/>
                    <a:pt x="11829" y="417"/>
                    <a:pt x="11540" y="596"/>
                  </a:cubicBezTo>
                  <a:cubicBezTo>
                    <a:pt x="11251" y="775"/>
                    <a:pt x="10963" y="946"/>
                    <a:pt x="10674" y="1130"/>
                  </a:cubicBezTo>
                  <a:cubicBezTo>
                    <a:pt x="10604" y="1178"/>
                    <a:pt x="10534" y="1226"/>
                    <a:pt x="10464" y="1274"/>
                  </a:cubicBezTo>
                  <a:cubicBezTo>
                    <a:pt x="10385" y="1327"/>
                    <a:pt x="10311" y="1388"/>
                    <a:pt x="10241" y="1449"/>
                  </a:cubicBezTo>
                  <a:cubicBezTo>
                    <a:pt x="10097" y="1585"/>
                    <a:pt x="9974" y="1733"/>
                    <a:pt x="9860" y="1895"/>
                  </a:cubicBezTo>
                  <a:lnTo>
                    <a:pt x="9252" y="2761"/>
                  </a:lnTo>
                  <a:lnTo>
                    <a:pt x="8080" y="4424"/>
                  </a:lnTo>
                  <a:cubicBezTo>
                    <a:pt x="7695" y="4970"/>
                    <a:pt x="7258" y="5473"/>
                    <a:pt x="6777" y="5937"/>
                  </a:cubicBezTo>
                  <a:cubicBezTo>
                    <a:pt x="6295" y="6396"/>
                    <a:pt x="5766" y="6812"/>
                    <a:pt x="5197" y="7171"/>
                  </a:cubicBezTo>
                  <a:lnTo>
                    <a:pt x="3483" y="8264"/>
                  </a:lnTo>
                  <a:cubicBezTo>
                    <a:pt x="2910" y="8632"/>
                    <a:pt x="2337" y="8990"/>
                    <a:pt x="1764" y="9349"/>
                  </a:cubicBezTo>
                  <a:lnTo>
                    <a:pt x="36" y="10430"/>
                  </a:lnTo>
                  <a:cubicBezTo>
                    <a:pt x="9" y="10447"/>
                    <a:pt x="1" y="10482"/>
                    <a:pt x="18" y="10508"/>
                  </a:cubicBezTo>
                  <a:cubicBezTo>
                    <a:pt x="27" y="10525"/>
                    <a:pt x="44" y="10535"/>
                    <a:pt x="64" y="10535"/>
                  </a:cubicBezTo>
                  <a:cubicBezTo>
                    <a:pt x="75" y="10535"/>
                    <a:pt x="86" y="10532"/>
                    <a:pt x="97" y="10526"/>
                  </a:cubicBezTo>
                  <a:lnTo>
                    <a:pt x="1838" y="9472"/>
                  </a:lnTo>
                  <a:cubicBezTo>
                    <a:pt x="2420" y="9122"/>
                    <a:pt x="2997" y="8772"/>
                    <a:pt x="3583" y="8426"/>
                  </a:cubicBezTo>
                  <a:lnTo>
                    <a:pt x="5333" y="7389"/>
                  </a:lnTo>
                  <a:cubicBezTo>
                    <a:pt x="5924" y="7039"/>
                    <a:pt x="6483" y="6633"/>
                    <a:pt x="7000" y="6182"/>
                  </a:cubicBezTo>
                  <a:cubicBezTo>
                    <a:pt x="7520" y="5723"/>
                    <a:pt x="7997" y="5220"/>
                    <a:pt x="8417" y="4673"/>
                  </a:cubicBezTo>
                  <a:lnTo>
                    <a:pt x="9672" y="3068"/>
                  </a:lnTo>
                  <a:lnTo>
                    <a:pt x="9983" y="2669"/>
                  </a:lnTo>
                  <a:cubicBezTo>
                    <a:pt x="10035" y="2604"/>
                    <a:pt x="10092" y="2530"/>
                    <a:pt x="10140" y="2477"/>
                  </a:cubicBezTo>
                  <a:cubicBezTo>
                    <a:pt x="10189" y="2420"/>
                    <a:pt x="10245" y="2368"/>
                    <a:pt x="10307" y="2324"/>
                  </a:cubicBezTo>
                  <a:cubicBezTo>
                    <a:pt x="10433" y="2241"/>
                    <a:pt x="10565" y="2171"/>
                    <a:pt x="10700" y="2110"/>
                  </a:cubicBezTo>
                  <a:cubicBezTo>
                    <a:pt x="10770" y="2079"/>
                    <a:pt x="10827" y="2053"/>
                    <a:pt x="10906" y="2013"/>
                  </a:cubicBezTo>
                  <a:cubicBezTo>
                    <a:pt x="10985" y="1974"/>
                    <a:pt x="11059" y="1935"/>
                    <a:pt x="11133" y="1895"/>
                  </a:cubicBezTo>
                  <a:cubicBezTo>
                    <a:pt x="11426" y="1729"/>
                    <a:pt x="11720" y="1554"/>
                    <a:pt x="12013" y="1379"/>
                  </a:cubicBezTo>
                  <a:cubicBezTo>
                    <a:pt x="12306" y="1208"/>
                    <a:pt x="12599" y="1038"/>
                    <a:pt x="12887" y="863"/>
                  </a:cubicBezTo>
                  <a:cubicBezTo>
                    <a:pt x="13106" y="732"/>
                    <a:pt x="13181" y="447"/>
                    <a:pt x="13045" y="229"/>
                  </a:cubicBezTo>
                  <a:cubicBezTo>
                    <a:pt x="12958" y="81"/>
                    <a:pt x="12805" y="1"/>
                    <a:pt x="12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67"/>
            <p:cNvSpPr/>
            <p:nvPr/>
          </p:nvSpPr>
          <p:spPr>
            <a:xfrm>
              <a:off x="2204700" y="4249525"/>
              <a:ext cx="236300" cy="348325"/>
            </a:xfrm>
            <a:custGeom>
              <a:avLst/>
              <a:gdLst/>
              <a:ahLst/>
              <a:cxnLst/>
              <a:rect l="l" t="t" r="r" b="b"/>
              <a:pathLst>
                <a:path w="9452" h="13933" extrusionOk="0">
                  <a:moveTo>
                    <a:pt x="8923" y="1"/>
                  </a:moveTo>
                  <a:cubicBezTo>
                    <a:pt x="8756" y="1"/>
                    <a:pt x="8595" y="91"/>
                    <a:pt x="8511" y="249"/>
                  </a:cubicBezTo>
                  <a:lnTo>
                    <a:pt x="8511" y="244"/>
                  </a:lnTo>
                  <a:cubicBezTo>
                    <a:pt x="8363" y="551"/>
                    <a:pt x="8218" y="857"/>
                    <a:pt x="8074" y="1163"/>
                  </a:cubicBezTo>
                  <a:cubicBezTo>
                    <a:pt x="7934" y="1469"/>
                    <a:pt x="7781" y="1775"/>
                    <a:pt x="7641" y="2086"/>
                  </a:cubicBezTo>
                  <a:cubicBezTo>
                    <a:pt x="7610" y="2160"/>
                    <a:pt x="7575" y="2239"/>
                    <a:pt x="7545" y="2322"/>
                  </a:cubicBezTo>
                  <a:cubicBezTo>
                    <a:pt x="7514" y="2401"/>
                    <a:pt x="7492" y="2462"/>
                    <a:pt x="7466" y="2532"/>
                  </a:cubicBezTo>
                  <a:cubicBezTo>
                    <a:pt x="7418" y="2677"/>
                    <a:pt x="7361" y="2812"/>
                    <a:pt x="7287" y="2943"/>
                  </a:cubicBezTo>
                  <a:cubicBezTo>
                    <a:pt x="7252" y="3009"/>
                    <a:pt x="7203" y="3070"/>
                    <a:pt x="7151" y="3127"/>
                  </a:cubicBezTo>
                  <a:cubicBezTo>
                    <a:pt x="7103" y="3180"/>
                    <a:pt x="7033" y="3241"/>
                    <a:pt x="6976" y="3298"/>
                  </a:cubicBezTo>
                  <a:lnTo>
                    <a:pt x="6600" y="3648"/>
                  </a:lnTo>
                  <a:lnTo>
                    <a:pt x="5112" y="5039"/>
                  </a:lnTo>
                  <a:cubicBezTo>
                    <a:pt x="4605" y="5507"/>
                    <a:pt x="4146" y="6023"/>
                    <a:pt x="3739" y="6583"/>
                  </a:cubicBezTo>
                  <a:cubicBezTo>
                    <a:pt x="3332" y="7138"/>
                    <a:pt x="2978" y="7729"/>
                    <a:pt x="2680" y="8350"/>
                  </a:cubicBezTo>
                  <a:lnTo>
                    <a:pt x="1801" y="10187"/>
                  </a:lnTo>
                  <a:cubicBezTo>
                    <a:pt x="1512" y="10800"/>
                    <a:pt x="1215" y="11412"/>
                    <a:pt x="917" y="12020"/>
                  </a:cubicBezTo>
                  <a:lnTo>
                    <a:pt x="21" y="13849"/>
                  </a:lnTo>
                  <a:cubicBezTo>
                    <a:pt x="0" y="13895"/>
                    <a:pt x="38" y="13932"/>
                    <a:pt x="76" y="13932"/>
                  </a:cubicBezTo>
                  <a:cubicBezTo>
                    <a:pt x="95" y="13932"/>
                    <a:pt x="114" y="13923"/>
                    <a:pt x="126" y="13901"/>
                  </a:cubicBezTo>
                  <a:lnTo>
                    <a:pt x="1049" y="12086"/>
                  </a:lnTo>
                  <a:cubicBezTo>
                    <a:pt x="1355" y="11482"/>
                    <a:pt x="1661" y="10874"/>
                    <a:pt x="1976" y="10275"/>
                  </a:cubicBezTo>
                  <a:lnTo>
                    <a:pt x="2912" y="8468"/>
                  </a:lnTo>
                  <a:cubicBezTo>
                    <a:pt x="3218" y="7873"/>
                    <a:pt x="3586" y="7309"/>
                    <a:pt x="4001" y="6788"/>
                  </a:cubicBezTo>
                  <a:cubicBezTo>
                    <a:pt x="4417" y="6264"/>
                    <a:pt x="4885" y="5787"/>
                    <a:pt x="5392" y="5354"/>
                  </a:cubicBezTo>
                  <a:lnTo>
                    <a:pt x="6945" y="4037"/>
                  </a:lnTo>
                  <a:lnTo>
                    <a:pt x="7755" y="3355"/>
                  </a:lnTo>
                  <a:cubicBezTo>
                    <a:pt x="7903" y="3232"/>
                    <a:pt x="8043" y="3092"/>
                    <a:pt x="8166" y="2939"/>
                  </a:cubicBezTo>
                  <a:cubicBezTo>
                    <a:pt x="8223" y="2865"/>
                    <a:pt x="8271" y="2786"/>
                    <a:pt x="8319" y="2703"/>
                  </a:cubicBezTo>
                  <a:cubicBezTo>
                    <a:pt x="8363" y="2628"/>
                    <a:pt x="8402" y="2554"/>
                    <a:pt x="8441" y="2480"/>
                  </a:cubicBezTo>
                  <a:cubicBezTo>
                    <a:pt x="8599" y="2178"/>
                    <a:pt x="8748" y="1872"/>
                    <a:pt x="8896" y="1570"/>
                  </a:cubicBezTo>
                  <a:cubicBezTo>
                    <a:pt x="9049" y="1264"/>
                    <a:pt x="9203" y="962"/>
                    <a:pt x="9347" y="656"/>
                  </a:cubicBezTo>
                  <a:cubicBezTo>
                    <a:pt x="9452" y="428"/>
                    <a:pt x="9351" y="157"/>
                    <a:pt x="9128" y="48"/>
                  </a:cubicBezTo>
                  <a:cubicBezTo>
                    <a:pt x="9062" y="16"/>
                    <a:pt x="8992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67"/>
            <p:cNvSpPr/>
            <p:nvPr/>
          </p:nvSpPr>
          <p:spPr>
            <a:xfrm>
              <a:off x="1358775" y="3271750"/>
              <a:ext cx="933500" cy="1166975"/>
            </a:xfrm>
            <a:custGeom>
              <a:avLst/>
              <a:gdLst/>
              <a:ahLst/>
              <a:cxnLst/>
              <a:rect l="l" t="t" r="r" b="b"/>
              <a:pathLst>
                <a:path w="37340" h="46679" extrusionOk="0">
                  <a:moveTo>
                    <a:pt x="17850" y="0"/>
                  </a:moveTo>
                  <a:cubicBezTo>
                    <a:pt x="14157" y="0"/>
                    <a:pt x="10861" y="4450"/>
                    <a:pt x="8154" y="10143"/>
                  </a:cubicBezTo>
                  <a:cubicBezTo>
                    <a:pt x="3736" y="11744"/>
                    <a:pt x="0" y="14671"/>
                    <a:pt x="3250" y="19959"/>
                  </a:cubicBezTo>
                  <a:cubicBezTo>
                    <a:pt x="3478" y="20331"/>
                    <a:pt x="3714" y="20703"/>
                    <a:pt x="3955" y="21079"/>
                  </a:cubicBezTo>
                  <a:cubicBezTo>
                    <a:pt x="4751" y="22322"/>
                    <a:pt x="5604" y="23586"/>
                    <a:pt x="6501" y="24850"/>
                  </a:cubicBezTo>
                  <a:cubicBezTo>
                    <a:pt x="12843" y="33782"/>
                    <a:pt x="21303" y="42820"/>
                    <a:pt x="26146" y="46678"/>
                  </a:cubicBezTo>
                  <a:cubicBezTo>
                    <a:pt x="26146" y="46678"/>
                    <a:pt x="37340" y="22396"/>
                    <a:pt x="23950" y="4120"/>
                  </a:cubicBezTo>
                  <a:cubicBezTo>
                    <a:pt x="21826" y="1220"/>
                    <a:pt x="19783" y="0"/>
                    <a:pt x="17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67"/>
            <p:cNvSpPr/>
            <p:nvPr/>
          </p:nvSpPr>
          <p:spPr>
            <a:xfrm>
              <a:off x="1894750" y="3893350"/>
              <a:ext cx="185050" cy="474500"/>
            </a:xfrm>
            <a:custGeom>
              <a:avLst/>
              <a:gdLst/>
              <a:ahLst/>
              <a:cxnLst/>
              <a:rect l="l" t="t" r="r" b="b"/>
              <a:pathLst>
                <a:path w="7402" h="18980" extrusionOk="0">
                  <a:moveTo>
                    <a:pt x="2685" y="1"/>
                  </a:moveTo>
                  <a:cubicBezTo>
                    <a:pt x="0" y="1"/>
                    <a:pt x="2073" y="10669"/>
                    <a:pt x="4037" y="18791"/>
                  </a:cubicBezTo>
                  <a:cubicBezTo>
                    <a:pt x="4069" y="18908"/>
                    <a:pt x="4209" y="18979"/>
                    <a:pt x="4322" y="18979"/>
                  </a:cubicBezTo>
                  <a:cubicBezTo>
                    <a:pt x="4396" y="18979"/>
                    <a:pt x="4458" y="18948"/>
                    <a:pt x="4471" y="18879"/>
                  </a:cubicBezTo>
                  <a:cubicBezTo>
                    <a:pt x="5210" y="14955"/>
                    <a:pt x="7401" y="1530"/>
                    <a:pt x="3110" y="78"/>
                  </a:cubicBezTo>
                  <a:cubicBezTo>
                    <a:pt x="2957" y="26"/>
                    <a:pt x="2815" y="1"/>
                    <a:pt x="2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67"/>
            <p:cNvSpPr/>
            <p:nvPr/>
          </p:nvSpPr>
          <p:spPr>
            <a:xfrm>
              <a:off x="1419875" y="3659050"/>
              <a:ext cx="546125" cy="697300"/>
            </a:xfrm>
            <a:custGeom>
              <a:avLst/>
              <a:gdLst/>
              <a:ahLst/>
              <a:cxnLst/>
              <a:rect l="l" t="t" r="r" b="b"/>
              <a:pathLst>
                <a:path w="21845" h="27892" extrusionOk="0">
                  <a:moveTo>
                    <a:pt x="3631" y="1"/>
                  </a:moveTo>
                  <a:cubicBezTo>
                    <a:pt x="1" y="1"/>
                    <a:pt x="3324" y="4688"/>
                    <a:pt x="4306" y="6353"/>
                  </a:cubicBezTo>
                  <a:cubicBezTo>
                    <a:pt x="6340" y="9778"/>
                    <a:pt x="8825" y="13137"/>
                    <a:pt x="11375" y="16440"/>
                  </a:cubicBezTo>
                  <a:cubicBezTo>
                    <a:pt x="13736" y="19496"/>
                    <a:pt x="21381" y="27892"/>
                    <a:pt x="21820" y="27892"/>
                  </a:cubicBezTo>
                  <a:cubicBezTo>
                    <a:pt x="21839" y="27892"/>
                    <a:pt x="21844" y="27875"/>
                    <a:pt x="21834" y="27840"/>
                  </a:cubicBezTo>
                  <a:cubicBezTo>
                    <a:pt x="21287" y="25981"/>
                    <a:pt x="20242" y="22293"/>
                    <a:pt x="19279" y="18002"/>
                  </a:cubicBezTo>
                  <a:cubicBezTo>
                    <a:pt x="18956" y="16563"/>
                    <a:pt x="18138" y="15102"/>
                    <a:pt x="16913" y="13785"/>
                  </a:cubicBezTo>
                  <a:cubicBezTo>
                    <a:pt x="15460" y="12219"/>
                    <a:pt x="13982" y="10557"/>
                    <a:pt x="12495" y="8802"/>
                  </a:cubicBezTo>
                  <a:cubicBezTo>
                    <a:pt x="10347" y="6274"/>
                    <a:pt x="8448" y="3859"/>
                    <a:pt x="6764" y="1589"/>
                  </a:cubicBezTo>
                  <a:cubicBezTo>
                    <a:pt x="6178" y="797"/>
                    <a:pt x="4682" y="19"/>
                    <a:pt x="3702" y="1"/>
                  </a:cubicBezTo>
                  <a:cubicBezTo>
                    <a:pt x="3678" y="1"/>
                    <a:pt x="3654" y="1"/>
                    <a:pt x="3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67"/>
            <p:cNvSpPr/>
            <p:nvPr/>
          </p:nvSpPr>
          <p:spPr>
            <a:xfrm>
              <a:off x="1618500" y="3643775"/>
              <a:ext cx="289175" cy="360675"/>
            </a:xfrm>
            <a:custGeom>
              <a:avLst/>
              <a:gdLst/>
              <a:ahLst/>
              <a:cxnLst/>
              <a:rect l="l" t="t" r="r" b="b"/>
              <a:pathLst>
                <a:path w="11567" h="14427" extrusionOk="0">
                  <a:moveTo>
                    <a:pt x="3503" y="1"/>
                  </a:moveTo>
                  <a:cubicBezTo>
                    <a:pt x="3146" y="1"/>
                    <a:pt x="2782" y="38"/>
                    <a:pt x="2397" y="114"/>
                  </a:cubicBezTo>
                  <a:cubicBezTo>
                    <a:pt x="2397" y="114"/>
                    <a:pt x="0" y="590"/>
                    <a:pt x="1094" y="2546"/>
                  </a:cubicBezTo>
                  <a:cubicBezTo>
                    <a:pt x="3478" y="6802"/>
                    <a:pt x="10862" y="14426"/>
                    <a:pt x="10862" y="14426"/>
                  </a:cubicBezTo>
                  <a:cubicBezTo>
                    <a:pt x="10801" y="13937"/>
                    <a:pt x="10766" y="13447"/>
                    <a:pt x="10766" y="12957"/>
                  </a:cubicBezTo>
                  <a:cubicBezTo>
                    <a:pt x="10761" y="11259"/>
                    <a:pt x="10726" y="9720"/>
                    <a:pt x="11216" y="8180"/>
                  </a:cubicBezTo>
                  <a:cubicBezTo>
                    <a:pt x="11317" y="7874"/>
                    <a:pt x="11382" y="7554"/>
                    <a:pt x="11422" y="7231"/>
                  </a:cubicBezTo>
                  <a:cubicBezTo>
                    <a:pt x="11566" y="5931"/>
                    <a:pt x="11168" y="4527"/>
                    <a:pt x="9978" y="3176"/>
                  </a:cubicBezTo>
                  <a:cubicBezTo>
                    <a:pt x="9060" y="2130"/>
                    <a:pt x="7760" y="1247"/>
                    <a:pt x="6352" y="678"/>
                  </a:cubicBezTo>
                  <a:cubicBezTo>
                    <a:pt x="5271" y="236"/>
                    <a:pt x="4406" y="1"/>
                    <a:pt x="3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67"/>
            <p:cNvSpPr/>
            <p:nvPr/>
          </p:nvSpPr>
          <p:spPr>
            <a:xfrm>
              <a:off x="1999075" y="3698975"/>
              <a:ext cx="63875" cy="181950"/>
            </a:xfrm>
            <a:custGeom>
              <a:avLst/>
              <a:gdLst/>
              <a:ahLst/>
              <a:cxnLst/>
              <a:rect l="l" t="t" r="r" b="b"/>
              <a:pathLst>
                <a:path w="2555" h="7278" extrusionOk="0">
                  <a:moveTo>
                    <a:pt x="591" y="0"/>
                  </a:moveTo>
                  <a:cubicBezTo>
                    <a:pt x="513" y="0"/>
                    <a:pt x="432" y="20"/>
                    <a:pt x="350" y="62"/>
                  </a:cubicBezTo>
                  <a:cubicBezTo>
                    <a:pt x="131" y="171"/>
                    <a:pt x="79" y="403"/>
                    <a:pt x="57" y="631"/>
                  </a:cubicBezTo>
                  <a:cubicBezTo>
                    <a:pt x="0" y="1274"/>
                    <a:pt x="131" y="1961"/>
                    <a:pt x="258" y="2639"/>
                  </a:cubicBezTo>
                  <a:lnTo>
                    <a:pt x="1041" y="6755"/>
                  </a:lnTo>
                  <a:cubicBezTo>
                    <a:pt x="1067" y="6904"/>
                    <a:pt x="1116" y="7083"/>
                    <a:pt x="1282" y="7192"/>
                  </a:cubicBezTo>
                  <a:cubicBezTo>
                    <a:pt x="1372" y="7249"/>
                    <a:pt x="1475" y="7278"/>
                    <a:pt x="1578" y="7278"/>
                  </a:cubicBezTo>
                  <a:cubicBezTo>
                    <a:pt x="1659" y="7278"/>
                    <a:pt x="1740" y="7260"/>
                    <a:pt x="1815" y="7223"/>
                  </a:cubicBezTo>
                  <a:cubicBezTo>
                    <a:pt x="1951" y="7144"/>
                    <a:pt x="2008" y="7013"/>
                    <a:pt x="2060" y="6882"/>
                  </a:cubicBezTo>
                  <a:cubicBezTo>
                    <a:pt x="2507" y="5771"/>
                    <a:pt x="2555" y="4515"/>
                    <a:pt x="2297" y="3216"/>
                  </a:cubicBezTo>
                  <a:cubicBezTo>
                    <a:pt x="2216" y="2796"/>
                    <a:pt x="1532" y="0"/>
                    <a:pt x="5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67"/>
            <p:cNvSpPr/>
            <p:nvPr/>
          </p:nvSpPr>
          <p:spPr>
            <a:xfrm>
              <a:off x="1817650" y="3370825"/>
              <a:ext cx="149725" cy="176550"/>
            </a:xfrm>
            <a:custGeom>
              <a:avLst/>
              <a:gdLst/>
              <a:ahLst/>
              <a:cxnLst/>
              <a:rect l="l" t="t" r="r" b="b"/>
              <a:pathLst>
                <a:path w="5989" h="7062" extrusionOk="0">
                  <a:moveTo>
                    <a:pt x="372" y="0"/>
                  </a:moveTo>
                  <a:cubicBezTo>
                    <a:pt x="236" y="0"/>
                    <a:pt x="134" y="61"/>
                    <a:pt x="79" y="201"/>
                  </a:cubicBezTo>
                  <a:cubicBezTo>
                    <a:pt x="0" y="402"/>
                    <a:pt x="118" y="664"/>
                    <a:pt x="254" y="900"/>
                  </a:cubicBezTo>
                  <a:cubicBezTo>
                    <a:pt x="647" y="1574"/>
                    <a:pt x="1203" y="2217"/>
                    <a:pt x="1750" y="2856"/>
                  </a:cubicBezTo>
                  <a:lnTo>
                    <a:pt x="5079" y="6705"/>
                  </a:lnTo>
                  <a:cubicBezTo>
                    <a:pt x="5201" y="6850"/>
                    <a:pt x="5354" y="7007"/>
                    <a:pt x="5551" y="7051"/>
                  </a:cubicBezTo>
                  <a:cubicBezTo>
                    <a:pt x="5583" y="7058"/>
                    <a:pt x="5614" y="7062"/>
                    <a:pt x="5644" y="7062"/>
                  </a:cubicBezTo>
                  <a:cubicBezTo>
                    <a:pt x="5794" y="7062"/>
                    <a:pt x="5912" y="6976"/>
                    <a:pt x="5945" y="6863"/>
                  </a:cubicBezTo>
                  <a:cubicBezTo>
                    <a:pt x="5989" y="6732"/>
                    <a:pt x="5940" y="6574"/>
                    <a:pt x="5892" y="6421"/>
                  </a:cubicBezTo>
                  <a:cubicBezTo>
                    <a:pt x="5459" y="5104"/>
                    <a:pt x="4650" y="3814"/>
                    <a:pt x="3591" y="2602"/>
                  </a:cubicBezTo>
                  <a:cubicBezTo>
                    <a:pt x="3276" y="2238"/>
                    <a:pt x="1200" y="0"/>
                    <a:pt x="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67"/>
            <p:cNvSpPr/>
            <p:nvPr/>
          </p:nvSpPr>
          <p:spPr>
            <a:xfrm>
              <a:off x="1757600" y="3417325"/>
              <a:ext cx="158600" cy="157225"/>
            </a:xfrm>
            <a:custGeom>
              <a:avLst/>
              <a:gdLst/>
              <a:ahLst/>
              <a:cxnLst/>
              <a:rect l="l" t="t" r="r" b="b"/>
              <a:pathLst>
                <a:path w="6344" h="6289" extrusionOk="0">
                  <a:moveTo>
                    <a:pt x="336" y="0"/>
                  </a:moveTo>
                  <a:cubicBezTo>
                    <a:pt x="187" y="0"/>
                    <a:pt x="84" y="66"/>
                    <a:pt x="49" y="222"/>
                  </a:cubicBezTo>
                  <a:cubicBezTo>
                    <a:pt x="0" y="423"/>
                    <a:pt x="145" y="663"/>
                    <a:pt x="302" y="873"/>
                  </a:cubicBezTo>
                  <a:cubicBezTo>
                    <a:pt x="753" y="1490"/>
                    <a:pt x="1348" y="2054"/>
                    <a:pt x="1938" y="2614"/>
                  </a:cubicBezTo>
                  <a:lnTo>
                    <a:pt x="5503" y="6000"/>
                  </a:lnTo>
                  <a:cubicBezTo>
                    <a:pt x="5635" y="6123"/>
                    <a:pt x="5797" y="6263"/>
                    <a:pt x="5980" y="6284"/>
                  </a:cubicBezTo>
                  <a:cubicBezTo>
                    <a:pt x="5999" y="6287"/>
                    <a:pt x="6018" y="6288"/>
                    <a:pt x="6035" y="6288"/>
                  </a:cubicBezTo>
                  <a:cubicBezTo>
                    <a:pt x="6194" y="6288"/>
                    <a:pt x="6302" y="6188"/>
                    <a:pt x="6321" y="6070"/>
                  </a:cubicBezTo>
                  <a:cubicBezTo>
                    <a:pt x="6343" y="5939"/>
                    <a:pt x="6278" y="5790"/>
                    <a:pt x="6212" y="5650"/>
                  </a:cubicBezTo>
                  <a:cubicBezTo>
                    <a:pt x="5639" y="4430"/>
                    <a:pt x="4725" y="3271"/>
                    <a:pt x="3592" y="2203"/>
                  </a:cubicBezTo>
                  <a:cubicBezTo>
                    <a:pt x="3257" y="1890"/>
                    <a:pt x="1134" y="0"/>
                    <a:pt x="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67"/>
            <p:cNvSpPr/>
            <p:nvPr/>
          </p:nvSpPr>
          <p:spPr>
            <a:xfrm>
              <a:off x="1650225" y="3558500"/>
              <a:ext cx="51725" cy="47775"/>
            </a:xfrm>
            <a:custGeom>
              <a:avLst/>
              <a:gdLst/>
              <a:ahLst/>
              <a:cxnLst/>
              <a:rect l="l" t="t" r="r" b="b"/>
              <a:pathLst>
                <a:path w="2069" h="1911" extrusionOk="0">
                  <a:moveTo>
                    <a:pt x="413" y="1"/>
                  </a:moveTo>
                  <a:cubicBezTo>
                    <a:pt x="20" y="1"/>
                    <a:pt x="0" y="434"/>
                    <a:pt x="188" y="747"/>
                  </a:cubicBezTo>
                  <a:cubicBezTo>
                    <a:pt x="363" y="1031"/>
                    <a:pt x="577" y="1285"/>
                    <a:pt x="827" y="1504"/>
                  </a:cubicBezTo>
                  <a:cubicBezTo>
                    <a:pt x="967" y="1635"/>
                    <a:pt x="1124" y="1744"/>
                    <a:pt x="1299" y="1823"/>
                  </a:cubicBezTo>
                  <a:cubicBezTo>
                    <a:pt x="1419" y="1877"/>
                    <a:pt x="1554" y="1910"/>
                    <a:pt x="1675" y="1910"/>
                  </a:cubicBezTo>
                  <a:cubicBezTo>
                    <a:pt x="1730" y="1910"/>
                    <a:pt x="1782" y="1904"/>
                    <a:pt x="1828" y="1889"/>
                  </a:cubicBezTo>
                  <a:cubicBezTo>
                    <a:pt x="1977" y="1845"/>
                    <a:pt x="2069" y="1705"/>
                    <a:pt x="2056" y="1552"/>
                  </a:cubicBezTo>
                  <a:cubicBezTo>
                    <a:pt x="2047" y="1403"/>
                    <a:pt x="1968" y="1245"/>
                    <a:pt x="1868" y="1097"/>
                  </a:cubicBezTo>
                  <a:cubicBezTo>
                    <a:pt x="1645" y="764"/>
                    <a:pt x="1146" y="209"/>
                    <a:pt x="678" y="51"/>
                  </a:cubicBezTo>
                  <a:cubicBezTo>
                    <a:pt x="576" y="16"/>
                    <a:pt x="488" y="1"/>
                    <a:pt x="4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67"/>
            <p:cNvSpPr/>
            <p:nvPr/>
          </p:nvSpPr>
          <p:spPr>
            <a:xfrm>
              <a:off x="1597400" y="3583000"/>
              <a:ext cx="47375" cy="44550"/>
            </a:xfrm>
            <a:custGeom>
              <a:avLst/>
              <a:gdLst/>
              <a:ahLst/>
              <a:cxnLst/>
              <a:rect l="l" t="t" r="r" b="b"/>
              <a:pathLst>
                <a:path w="1895" h="1782" extrusionOk="0">
                  <a:moveTo>
                    <a:pt x="395" y="0"/>
                  </a:moveTo>
                  <a:cubicBezTo>
                    <a:pt x="56" y="0"/>
                    <a:pt x="0" y="352"/>
                    <a:pt x="140" y="629"/>
                  </a:cubicBezTo>
                  <a:cubicBezTo>
                    <a:pt x="280" y="895"/>
                    <a:pt x="464" y="1136"/>
                    <a:pt x="678" y="1346"/>
                  </a:cubicBezTo>
                  <a:cubicBezTo>
                    <a:pt x="805" y="1473"/>
                    <a:pt x="949" y="1582"/>
                    <a:pt x="1107" y="1665"/>
                  </a:cubicBezTo>
                  <a:cubicBezTo>
                    <a:pt x="1242" y="1737"/>
                    <a:pt x="1398" y="1782"/>
                    <a:pt x="1534" y="1782"/>
                  </a:cubicBezTo>
                  <a:cubicBezTo>
                    <a:pt x="1565" y="1782"/>
                    <a:pt x="1595" y="1779"/>
                    <a:pt x="1623" y="1775"/>
                  </a:cubicBezTo>
                  <a:cubicBezTo>
                    <a:pt x="1763" y="1762"/>
                    <a:pt x="1872" y="1643"/>
                    <a:pt x="1885" y="1503"/>
                  </a:cubicBezTo>
                  <a:cubicBezTo>
                    <a:pt x="1894" y="1372"/>
                    <a:pt x="1833" y="1228"/>
                    <a:pt x="1754" y="1088"/>
                  </a:cubicBezTo>
                  <a:cubicBezTo>
                    <a:pt x="1575" y="782"/>
                    <a:pt x="1151" y="252"/>
                    <a:pt x="704" y="73"/>
                  </a:cubicBezTo>
                  <a:cubicBezTo>
                    <a:pt x="583" y="22"/>
                    <a:pt x="480" y="0"/>
                    <a:pt x="3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67"/>
            <p:cNvSpPr/>
            <p:nvPr/>
          </p:nvSpPr>
          <p:spPr>
            <a:xfrm>
              <a:off x="1552200" y="3615025"/>
              <a:ext cx="44225" cy="39725"/>
            </a:xfrm>
            <a:custGeom>
              <a:avLst/>
              <a:gdLst/>
              <a:ahLst/>
              <a:cxnLst/>
              <a:rect l="l" t="t" r="r" b="b"/>
              <a:pathLst>
                <a:path w="1769" h="1589" extrusionOk="0">
                  <a:moveTo>
                    <a:pt x="358" y="1"/>
                  </a:moveTo>
                  <a:cubicBezTo>
                    <a:pt x="48" y="1"/>
                    <a:pt x="1" y="307"/>
                    <a:pt x="133" y="551"/>
                  </a:cubicBezTo>
                  <a:cubicBezTo>
                    <a:pt x="268" y="787"/>
                    <a:pt x="439" y="1001"/>
                    <a:pt x="640" y="1189"/>
                  </a:cubicBezTo>
                  <a:cubicBezTo>
                    <a:pt x="758" y="1303"/>
                    <a:pt x="894" y="1404"/>
                    <a:pt x="1038" y="1478"/>
                  </a:cubicBezTo>
                  <a:cubicBezTo>
                    <a:pt x="1166" y="1544"/>
                    <a:pt x="1319" y="1588"/>
                    <a:pt x="1447" y="1588"/>
                  </a:cubicBezTo>
                  <a:cubicBezTo>
                    <a:pt x="1472" y="1588"/>
                    <a:pt x="1496" y="1586"/>
                    <a:pt x="1519" y="1583"/>
                  </a:cubicBezTo>
                  <a:cubicBezTo>
                    <a:pt x="1672" y="1561"/>
                    <a:pt x="1756" y="1465"/>
                    <a:pt x="1760" y="1351"/>
                  </a:cubicBezTo>
                  <a:cubicBezTo>
                    <a:pt x="1769" y="1237"/>
                    <a:pt x="1712" y="1106"/>
                    <a:pt x="1637" y="984"/>
                  </a:cubicBezTo>
                  <a:cubicBezTo>
                    <a:pt x="1467" y="708"/>
                    <a:pt x="1064" y="236"/>
                    <a:pt x="653" y="69"/>
                  </a:cubicBezTo>
                  <a:cubicBezTo>
                    <a:pt x="536" y="22"/>
                    <a:pt x="438" y="1"/>
                    <a:pt x="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67"/>
            <p:cNvSpPr/>
            <p:nvPr/>
          </p:nvSpPr>
          <p:spPr>
            <a:xfrm>
              <a:off x="1985450" y="3595450"/>
              <a:ext cx="41425" cy="50000"/>
            </a:xfrm>
            <a:custGeom>
              <a:avLst/>
              <a:gdLst/>
              <a:ahLst/>
              <a:cxnLst/>
              <a:rect l="l" t="t" r="r" b="b"/>
              <a:pathLst>
                <a:path w="1657" h="2000" extrusionOk="0">
                  <a:moveTo>
                    <a:pt x="480" y="1"/>
                  </a:moveTo>
                  <a:cubicBezTo>
                    <a:pt x="168" y="1"/>
                    <a:pt x="1" y="302"/>
                    <a:pt x="42" y="572"/>
                  </a:cubicBezTo>
                  <a:cubicBezTo>
                    <a:pt x="86" y="861"/>
                    <a:pt x="186" y="1137"/>
                    <a:pt x="339" y="1386"/>
                  </a:cubicBezTo>
                  <a:cubicBezTo>
                    <a:pt x="427" y="1535"/>
                    <a:pt x="541" y="1675"/>
                    <a:pt x="676" y="1784"/>
                  </a:cubicBezTo>
                  <a:cubicBezTo>
                    <a:pt x="821" y="1907"/>
                    <a:pt x="1004" y="1981"/>
                    <a:pt x="1197" y="1998"/>
                  </a:cubicBezTo>
                  <a:cubicBezTo>
                    <a:pt x="1208" y="1999"/>
                    <a:pt x="1219" y="2000"/>
                    <a:pt x="1230" y="2000"/>
                  </a:cubicBezTo>
                  <a:cubicBezTo>
                    <a:pt x="1380" y="2000"/>
                    <a:pt x="1518" y="1918"/>
                    <a:pt x="1595" y="1784"/>
                  </a:cubicBezTo>
                  <a:cubicBezTo>
                    <a:pt x="1656" y="1662"/>
                    <a:pt x="1652" y="1504"/>
                    <a:pt x="1617" y="1351"/>
                  </a:cubicBezTo>
                  <a:cubicBezTo>
                    <a:pt x="1547" y="1014"/>
                    <a:pt x="1297" y="411"/>
                    <a:pt x="886" y="144"/>
                  </a:cubicBezTo>
                  <a:cubicBezTo>
                    <a:pt x="733" y="43"/>
                    <a:pt x="596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67"/>
            <p:cNvSpPr/>
            <p:nvPr/>
          </p:nvSpPr>
          <p:spPr>
            <a:xfrm>
              <a:off x="1670225" y="3494675"/>
              <a:ext cx="65300" cy="60150"/>
            </a:xfrm>
            <a:custGeom>
              <a:avLst/>
              <a:gdLst/>
              <a:ahLst/>
              <a:cxnLst/>
              <a:rect l="l" t="t" r="r" b="b"/>
              <a:pathLst>
                <a:path w="2612" h="2406" extrusionOk="0">
                  <a:moveTo>
                    <a:pt x="651" y="0"/>
                  </a:moveTo>
                  <a:cubicBezTo>
                    <a:pt x="528" y="0"/>
                    <a:pt x="405" y="24"/>
                    <a:pt x="285" y="76"/>
                  </a:cubicBezTo>
                  <a:cubicBezTo>
                    <a:pt x="44" y="181"/>
                    <a:pt x="0" y="452"/>
                    <a:pt x="70" y="701"/>
                  </a:cubicBezTo>
                  <a:cubicBezTo>
                    <a:pt x="210" y="1200"/>
                    <a:pt x="705" y="1677"/>
                    <a:pt x="1251" y="2049"/>
                  </a:cubicBezTo>
                  <a:cubicBezTo>
                    <a:pt x="1514" y="2229"/>
                    <a:pt x="1844" y="2405"/>
                    <a:pt x="2126" y="2405"/>
                  </a:cubicBezTo>
                  <a:cubicBezTo>
                    <a:pt x="2173" y="2405"/>
                    <a:pt x="2218" y="2401"/>
                    <a:pt x="2262" y="2390"/>
                  </a:cubicBezTo>
                  <a:cubicBezTo>
                    <a:pt x="2564" y="2316"/>
                    <a:pt x="2612" y="2005"/>
                    <a:pt x="2542" y="1729"/>
                  </a:cubicBezTo>
                  <a:cubicBezTo>
                    <a:pt x="2404" y="1166"/>
                    <a:pt x="1518" y="0"/>
                    <a:pt x="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67"/>
            <p:cNvSpPr/>
            <p:nvPr/>
          </p:nvSpPr>
          <p:spPr>
            <a:xfrm>
              <a:off x="1770625" y="3511850"/>
              <a:ext cx="78650" cy="68975"/>
            </a:xfrm>
            <a:custGeom>
              <a:avLst/>
              <a:gdLst/>
              <a:ahLst/>
              <a:cxnLst/>
              <a:rect l="l" t="t" r="r" b="b"/>
              <a:pathLst>
                <a:path w="3146" h="2759" extrusionOk="0">
                  <a:moveTo>
                    <a:pt x="759" y="1"/>
                  </a:moveTo>
                  <a:cubicBezTo>
                    <a:pt x="603" y="1"/>
                    <a:pt x="449" y="33"/>
                    <a:pt x="302" y="106"/>
                  </a:cubicBezTo>
                  <a:cubicBezTo>
                    <a:pt x="31" y="242"/>
                    <a:pt x="0" y="557"/>
                    <a:pt x="105" y="850"/>
                  </a:cubicBezTo>
                  <a:cubicBezTo>
                    <a:pt x="311" y="1432"/>
                    <a:pt x="923" y="1965"/>
                    <a:pt x="1579" y="2381"/>
                  </a:cubicBezTo>
                  <a:cubicBezTo>
                    <a:pt x="1889" y="2574"/>
                    <a:pt x="2275" y="2759"/>
                    <a:pt x="2596" y="2759"/>
                  </a:cubicBezTo>
                  <a:cubicBezTo>
                    <a:pt x="2659" y="2759"/>
                    <a:pt x="2720" y="2751"/>
                    <a:pt x="2778" y="2735"/>
                  </a:cubicBezTo>
                  <a:cubicBezTo>
                    <a:pt x="3123" y="2635"/>
                    <a:pt x="3145" y="2272"/>
                    <a:pt x="3045" y="1948"/>
                  </a:cubicBezTo>
                  <a:cubicBezTo>
                    <a:pt x="2844" y="1302"/>
                    <a:pt x="1748" y="1"/>
                    <a:pt x="7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67"/>
            <p:cNvSpPr/>
            <p:nvPr/>
          </p:nvSpPr>
          <p:spPr>
            <a:xfrm>
              <a:off x="1707850" y="3453200"/>
              <a:ext cx="54050" cy="46075"/>
            </a:xfrm>
            <a:custGeom>
              <a:avLst/>
              <a:gdLst/>
              <a:ahLst/>
              <a:cxnLst/>
              <a:rect l="l" t="t" r="r" b="b"/>
              <a:pathLst>
                <a:path w="2162" h="1843" extrusionOk="0">
                  <a:moveTo>
                    <a:pt x="514" y="0"/>
                  </a:moveTo>
                  <a:cubicBezTo>
                    <a:pt x="409" y="0"/>
                    <a:pt x="305" y="21"/>
                    <a:pt x="206" y="68"/>
                  </a:cubicBezTo>
                  <a:cubicBezTo>
                    <a:pt x="18" y="156"/>
                    <a:pt x="0" y="366"/>
                    <a:pt x="75" y="558"/>
                  </a:cubicBezTo>
                  <a:cubicBezTo>
                    <a:pt x="215" y="943"/>
                    <a:pt x="634" y="1306"/>
                    <a:pt x="1089" y="1586"/>
                  </a:cubicBezTo>
                  <a:cubicBezTo>
                    <a:pt x="1301" y="1717"/>
                    <a:pt x="1564" y="1843"/>
                    <a:pt x="1783" y="1843"/>
                  </a:cubicBezTo>
                  <a:cubicBezTo>
                    <a:pt x="1826" y="1843"/>
                    <a:pt x="1868" y="1838"/>
                    <a:pt x="1907" y="1827"/>
                  </a:cubicBezTo>
                  <a:cubicBezTo>
                    <a:pt x="2148" y="1766"/>
                    <a:pt x="2161" y="1521"/>
                    <a:pt x="2091" y="1306"/>
                  </a:cubicBezTo>
                  <a:cubicBezTo>
                    <a:pt x="1951" y="875"/>
                    <a:pt x="1195" y="0"/>
                    <a:pt x="5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67"/>
            <p:cNvSpPr/>
            <p:nvPr/>
          </p:nvSpPr>
          <p:spPr>
            <a:xfrm>
              <a:off x="1740875" y="3593925"/>
              <a:ext cx="147550" cy="79425"/>
            </a:xfrm>
            <a:custGeom>
              <a:avLst/>
              <a:gdLst/>
              <a:ahLst/>
              <a:cxnLst/>
              <a:rect l="l" t="t" r="r" b="b"/>
              <a:pathLst>
                <a:path w="5902" h="3177" extrusionOk="0">
                  <a:moveTo>
                    <a:pt x="961" y="1"/>
                  </a:moveTo>
                  <a:cubicBezTo>
                    <a:pt x="707" y="1"/>
                    <a:pt x="461" y="27"/>
                    <a:pt x="228" y="87"/>
                  </a:cubicBezTo>
                  <a:cubicBezTo>
                    <a:pt x="61" y="126"/>
                    <a:pt x="0" y="283"/>
                    <a:pt x="92" y="437"/>
                  </a:cubicBezTo>
                  <a:cubicBezTo>
                    <a:pt x="136" y="507"/>
                    <a:pt x="201" y="563"/>
                    <a:pt x="276" y="598"/>
                  </a:cubicBezTo>
                  <a:lnTo>
                    <a:pt x="289" y="607"/>
                  </a:lnTo>
                  <a:cubicBezTo>
                    <a:pt x="779" y="843"/>
                    <a:pt x="1212" y="1027"/>
                    <a:pt x="1636" y="1224"/>
                  </a:cubicBezTo>
                  <a:cubicBezTo>
                    <a:pt x="2065" y="1421"/>
                    <a:pt x="2467" y="1604"/>
                    <a:pt x="2870" y="1806"/>
                  </a:cubicBezTo>
                  <a:cubicBezTo>
                    <a:pt x="3277" y="2011"/>
                    <a:pt x="3675" y="2213"/>
                    <a:pt x="4081" y="2431"/>
                  </a:cubicBezTo>
                  <a:cubicBezTo>
                    <a:pt x="4493" y="2650"/>
                    <a:pt x="4904" y="2882"/>
                    <a:pt x="5389" y="3118"/>
                  </a:cubicBezTo>
                  <a:lnTo>
                    <a:pt x="5403" y="3127"/>
                  </a:lnTo>
                  <a:cubicBezTo>
                    <a:pt x="5472" y="3161"/>
                    <a:pt x="5544" y="3177"/>
                    <a:pt x="5611" y="3177"/>
                  </a:cubicBezTo>
                  <a:cubicBezTo>
                    <a:pt x="5726" y="3177"/>
                    <a:pt x="5826" y="3129"/>
                    <a:pt x="5871" y="3044"/>
                  </a:cubicBezTo>
                  <a:cubicBezTo>
                    <a:pt x="5901" y="2982"/>
                    <a:pt x="5901" y="2904"/>
                    <a:pt x="5871" y="2838"/>
                  </a:cubicBezTo>
                  <a:cubicBezTo>
                    <a:pt x="5669" y="2374"/>
                    <a:pt x="5311" y="1950"/>
                    <a:pt x="4895" y="1578"/>
                  </a:cubicBezTo>
                  <a:cubicBezTo>
                    <a:pt x="4462" y="1198"/>
                    <a:pt x="3981" y="878"/>
                    <a:pt x="3465" y="629"/>
                  </a:cubicBezTo>
                  <a:cubicBezTo>
                    <a:pt x="2944" y="375"/>
                    <a:pt x="2397" y="192"/>
                    <a:pt x="1829" y="87"/>
                  </a:cubicBezTo>
                  <a:cubicBezTo>
                    <a:pt x="1537" y="33"/>
                    <a:pt x="1245" y="1"/>
                    <a:pt x="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67"/>
            <p:cNvSpPr/>
            <p:nvPr/>
          </p:nvSpPr>
          <p:spPr>
            <a:xfrm>
              <a:off x="761875" y="3790825"/>
              <a:ext cx="1251425" cy="755600"/>
            </a:xfrm>
            <a:custGeom>
              <a:avLst/>
              <a:gdLst/>
              <a:ahLst/>
              <a:cxnLst/>
              <a:rect l="l" t="t" r="r" b="b"/>
              <a:pathLst>
                <a:path w="50057" h="30224" extrusionOk="0">
                  <a:moveTo>
                    <a:pt x="18629" y="0"/>
                  </a:moveTo>
                  <a:cubicBezTo>
                    <a:pt x="15908" y="0"/>
                    <a:pt x="13438" y="1138"/>
                    <a:pt x="11444" y="3895"/>
                  </a:cubicBezTo>
                  <a:cubicBezTo>
                    <a:pt x="1" y="19721"/>
                    <a:pt x="21580" y="28282"/>
                    <a:pt x="31243" y="29813"/>
                  </a:cubicBezTo>
                  <a:cubicBezTo>
                    <a:pt x="33020" y="30095"/>
                    <a:pt x="34749" y="30224"/>
                    <a:pt x="36396" y="30224"/>
                  </a:cubicBezTo>
                  <a:cubicBezTo>
                    <a:pt x="42952" y="30224"/>
                    <a:pt x="48207" y="28179"/>
                    <a:pt x="50057" y="25591"/>
                  </a:cubicBezTo>
                  <a:cubicBezTo>
                    <a:pt x="50057" y="25591"/>
                    <a:pt x="31530" y="0"/>
                    <a:pt x="1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67"/>
            <p:cNvSpPr/>
            <p:nvPr/>
          </p:nvSpPr>
          <p:spPr>
            <a:xfrm>
              <a:off x="1340675" y="3897125"/>
              <a:ext cx="330250" cy="287125"/>
            </a:xfrm>
            <a:custGeom>
              <a:avLst/>
              <a:gdLst/>
              <a:ahLst/>
              <a:cxnLst/>
              <a:rect l="l" t="t" r="r" b="b"/>
              <a:pathLst>
                <a:path w="13210" h="11485" extrusionOk="0">
                  <a:moveTo>
                    <a:pt x="830" y="0"/>
                  </a:moveTo>
                  <a:cubicBezTo>
                    <a:pt x="131" y="0"/>
                    <a:pt x="0" y="567"/>
                    <a:pt x="545" y="985"/>
                  </a:cubicBezTo>
                  <a:cubicBezTo>
                    <a:pt x="2456" y="2455"/>
                    <a:pt x="4504" y="4109"/>
                    <a:pt x="6529" y="5959"/>
                  </a:cubicBezTo>
                  <a:cubicBezTo>
                    <a:pt x="8231" y="7508"/>
                    <a:pt x="10098" y="9292"/>
                    <a:pt x="11809" y="10994"/>
                  </a:cubicBezTo>
                  <a:cubicBezTo>
                    <a:pt x="11896" y="11086"/>
                    <a:pt x="11993" y="11173"/>
                    <a:pt x="12089" y="11261"/>
                  </a:cubicBezTo>
                  <a:cubicBezTo>
                    <a:pt x="12265" y="11417"/>
                    <a:pt x="12472" y="11485"/>
                    <a:pt x="12651" y="11485"/>
                  </a:cubicBezTo>
                  <a:cubicBezTo>
                    <a:pt x="12974" y="11485"/>
                    <a:pt x="13209" y="11264"/>
                    <a:pt x="13021" y="10937"/>
                  </a:cubicBezTo>
                  <a:cubicBezTo>
                    <a:pt x="12924" y="10775"/>
                    <a:pt x="12841" y="10627"/>
                    <a:pt x="12776" y="10495"/>
                  </a:cubicBezTo>
                  <a:lnTo>
                    <a:pt x="11643" y="8238"/>
                  </a:lnTo>
                  <a:cubicBezTo>
                    <a:pt x="10720" y="6392"/>
                    <a:pt x="9167" y="4734"/>
                    <a:pt x="7299" y="3212"/>
                  </a:cubicBezTo>
                  <a:cubicBezTo>
                    <a:pt x="5553" y="1773"/>
                    <a:pt x="3528" y="706"/>
                    <a:pt x="1354" y="84"/>
                  </a:cubicBezTo>
                  <a:cubicBezTo>
                    <a:pt x="1154" y="26"/>
                    <a:pt x="979" y="0"/>
                    <a:pt x="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67"/>
            <p:cNvSpPr/>
            <p:nvPr/>
          </p:nvSpPr>
          <p:spPr>
            <a:xfrm>
              <a:off x="1638950" y="4073000"/>
              <a:ext cx="317050" cy="335975"/>
            </a:xfrm>
            <a:custGeom>
              <a:avLst/>
              <a:gdLst/>
              <a:ahLst/>
              <a:cxnLst/>
              <a:rect l="l" t="t" r="r" b="b"/>
              <a:pathLst>
                <a:path w="12682" h="13439" extrusionOk="0">
                  <a:moveTo>
                    <a:pt x="0" y="0"/>
                  </a:moveTo>
                  <a:lnTo>
                    <a:pt x="1698" y="3382"/>
                  </a:lnTo>
                  <a:cubicBezTo>
                    <a:pt x="2450" y="4886"/>
                    <a:pt x="3605" y="6365"/>
                    <a:pt x="5035" y="7647"/>
                  </a:cubicBezTo>
                  <a:cubicBezTo>
                    <a:pt x="8351" y="10630"/>
                    <a:pt x="11072" y="12463"/>
                    <a:pt x="12682" y="13438"/>
                  </a:cubicBezTo>
                  <a:cubicBezTo>
                    <a:pt x="10862" y="11172"/>
                    <a:pt x="5788" y="5057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67"/>
            <p:cNvSpPr/>
            <p:nvPr/>
          </p:nvSpPr>
          <p:spPr>
            <a:xfrm>
              <a:off x="1194850" y="3889725"/>
              <a:ext cx="407000" cy="276425"/>
            </a:xfrm>
            <a:custGeom>
              <a:avLst/>
              <a:gdLst/>
              <a:ahLst/>
              <a:cxnLst/>
              <a:rect l="l" t="t" r="r" b="b"/>
              <a:pathLst>
                <a:path w="16280" h="11057" extrusionOk="0">
                  <a:moveTo>
                    <a:pt x="1915" y="1"/>
                  </a:moveTo>
                  <a:cubicBezTo>
                    <a:pt x="1358" y="1"/>
                    <a:pt x="838" y="114"/>
                    <a:pt x="411" y="350"/>
                  </a:cubicBezTo>
                  <a:lnTo>
                    <a:pt x="363" y="372"/>
                  </a:lnTo>
                  <a:cubicBezTo>
                    <a:pt x="0" y="582"/>
                    <a:pt x="144" y="1089"/>
                    <a:pt x="634" y="1356"/>
                  </a:cubicBezTo>
                  <a:cubicBezTo>
                    <a:pt x="3233" y="2747"/>
                    <a:pt x="6960" y="5131"/>
                    <a:pt x="11771" y="9168"/>
                  </a:cubicBezTo>
                  <a:cubicBezTo>
                    <a:pt x="12756" y="9995"/>
                    <a:pt x="14313" y="10822"/>
                    <a:pt x="15612" y="11041"/>
                  </a:cubicBezTo>
                  <a:cubicBezTo>
                    <a:pt x="15676" y="11051"/>
                    <a:pt x="15740" y="11057"/>
                    <a:pt x="15799" y="11057"/>
                  </a:cubicBezTo>
                  <a:cubicBezTo>
                    <a:pt x="16088" y="11057"/>
                    <a:pt x="16279" y="10931"/>
                    <a:pt x="15993" y="10651"/>
                  </a:cubicBezTo>
                  <a:cubicBezTo>
                    <a:pt x="14580" y="9269"/>
                    <a:pt x="13106" y="7869"/>
                    <a:pt x="11736" y="6623"/>
                  </a:cubicBezTo>
                  <a:cubicBezTo>
                    <a:pt x="9436" y="4523"/>
                    <a:pt x="7100" y="2668"/>
                    <a:pt x="4969" y="1063"/>
                  </a:cubicBezTo>
                  <a:cubicBezTo>
                    <a:pt x="4058" y="374"/>
                    <a:pt x="2926" y="1"/>
                    <a:pt x="19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67"/>
            <p:cNvSpPr/>
            <p:nvPr/>
          </p:nvSpPr>
          <p:spPr>
            <a:xfrm>
              <a:off x="1126825" y="3935450"/>
              <a:ext cx="335525" cy="190775"/>
            </a:xfrm>
            <a:custGeom>
              <a:avLst/>
              <a:gdLst/>
              <a:ahLst/>
              <a:cxnLst/>
              <a:rect l="l" t="t" r="r" b="b"/>
              <a:pathLst>
                <a:path w="13421" h="7631" extrusionOk="0">
                  <a:moveTo>
                    <a:pt x="1966" y="1"/>
                  </a:moveTo>
                  <a:cubicBezTo>
                    <a:pt x="1312" y="1"/>
                    <a:pt x="740" y="216"/>
                    <a:pt x="429" y="638"/>
                  </a:cubicBezTo>
                  <a:cubicBezTo>
                    <a:pt x="385" y="695"/>
                    <a:pt x="350" y="752"/>
                    <a:pt x="311" y="809"/>
                  </a:cubicBezTo>
                  <a:cubicBezTo>
                    <a:pt x="0" y="1298"/>
                    <a:pt x="433" y="2038"/>
                    <a:pt x="1225" y="2357"/>
                  </a:cubicBezTo>
                  <a:cubicBezTo>
                    <a:pt x="4256" y="3586"/>
                    <a:pt x="6452" y="4903"/>
                    <a:pt x="7795" y="5830"/>
                  </a:cubicBezTo>
                  <a:cubicBezTo>
                    <a:pt x="8780" y="6508"/>
                    <a:pt x="9895" y="6981"/>
                    <a:pt x="11067" y="7217"/>
                  </a:cubicBezTo>
                  <a:cubicBezTo>
                    <a:pt x="11675" y="7339"/>
                    <a:pt x="12283" y="7471"/>
                    <a:pt x="12887" y="7615"/>
                  </a:cubicBezTo>
                  <a:cubicBezTo>
                    <a:pt x="12933" y="7626"/>
                    <a:pt x="12976" y="7631"/>
                    <a:pt x="13015" y="7631"/>
                  </a:cubicBezTo>
                  <a:cubicBezTo>
                    <a:pt x="13315" y="7631"/>
                    <a:pt x="13420" y="7345"/>
                    <a:pt x="13150" y="7121"/>
                  </a:cubicBezTo>
                  <a:cubicBezTo>
                    <a:pt x="9103" y="3792"/>
                    <a:pt x="5910" y="1723"/>
                    <a:pt x="3705" y="476"/>
                  </a:cubicBezTo>
                  <a:cubicBezTo>
                    <a:pt x="3141" y="158"/>
                    <a:pt x="2524" y="1"/>
                    <a:pt x="1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67"/>
            <p:cNvSpPr/>
            <p:nvPr/>
          </p:nvSpPr>
          <p:spPr>
            <a:xfrm>
              <a:off x="1874500" y="4375050"/>
              <a:ext cx="94625" cy="87725"/>
            </a:xfrm>
            <a:custGeom>
              <a:avLst/>
              <a:gdLst/>
              <a:ahLst/>
              <a:cxnLst/>
              <a:rect l="l" t="t" r="r" b="b"/>
              <a:pathLst>
                <a:path w="3785" h="3509" extrusionOk="0">
                  <a:moveTo>
                    <a:pt x="1" y="0"/>
                  </a:moveTo>
                  <a:cubicBezTo>
                    <a:pt x="950" y="1361"/>
                    <a:pt x="1672" y="2800"/>
                    <a:pt x="2017" y="3508"/>
                  </a:cubicBezTo>
                  <a:cubicBezTo>
                    <a:pt x="2018" y="3509"/>
                    <a:pt x="2018" y="3509"/>
                    <a:pt x="2019" y="3509"/>
                  </a:cubicBezTo>
                  <a:cubicBezTo>
                    <a:pt x="2103" y="3509"/>
                    <a:pt x="3363" y="2811"/>
                    <a:pt x="3784" y="2432"/>
                  </a:cubicBezTo>
                  <a:cubicBezTo>
                    <a:pt x="3015" y="2008"/>
                    <a:pt x="1707" y="1229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67"/>
            <p:cNvSpPr/>
            <p:nvPr/>
          </p:nvSpPr>
          <p:spPr>
            <a:xfrm>
              <a:off x="1287375" y="4388450"/>
              <a:ext cx="612425" cy="125800"/>
            </a:xfrm>
            <a:custGeom>
              <a:avLst/>
              <a:gdLst/>
              <a:ahLst/>
              <a:cxnLst/>
              <a:rect l="l" t="t" r="r" b="b"/>
              <a:pathLst>
                <a:path w="24497" h="5032" extrusionOk="0">
                  <a:moveTo>
                    <a:pt x="882" y="0"/>
                  </a:moveTo>
                  <a:cubicBezTo>
                    <a:pt x="120" y="0"/>
                    <a:pt x="1" y="815"/>
                    <a:pt x="805" y="1258"/>
                  </a:cubicBezTo>
                  <a:cubicBezTo>
                    <a:pt x="4160" y="3091"/>
                    <a:pt x="7751" y="4254"/>
                    <a:pt x="10275" y="4657"/>
                  </a:cubicBezTo>
                  <a:cubicBezTo>
                    <a:pt x="11889" y="4912"/>
                    <a:pt x="13533" y="5031"/>
                    <a:pt x="15141" y="5031"/>
                  </a:cubicBezTo>
                  <a:cubicBezTo>
                    <a:pt x="18681" y="5031"/>
                    <a:pt x="22041" y="4454"/>
                    <a:pt x="24496" y="3489"/>
                  </a:cubicBezTo>
                  <a:cubicBezTo>
                    <a:pt x="20306" y="2920"/>
                    <a:pt x="8573" y="1306"/>
                    <a:pt x="1098" y="20"/>
                  </a:cubicBezTo>
                  <a:cubicBezTo>
                    <a:pt x="1021" y="6"/>
                    <a:pt x="949" y="0"/>
                    <a:pt x="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67"/>
            <p:cNvSpPr/>
            <p:nvPr/>
          </p:nvSpPr>
          <p:spPr>
            <a:xfrm>
              <a:off x="1086025" y="4015950"/>
              <a:ext cx="301100" cy="157675"/>
            </a:xfrm>
            <a:custGeom>
              <a:avLst/>
              <a:gdLst/>
              <a:ahLst/>
              <a:cxnLst/>
              <a:rect l="l" t="t" r="r" b="b"/>
              <a:pathLst>
                <a:path w="12044" h="6307" extrusionOk="0">
                  <a:moveTo>
                    <a:pt x="2398" y="0"/>
                  </a:moveTo>
                  <a:cubicBezTo>
                    <a:pt x="1431" y="0"/>
                    <a:pt x="633" y="408"/>
                    <a:pt x="368" y="1141"/>
                  </a:cubicBezTo>
                  <a:cubicBezTo>
                    <a:pt x="364" y="1154"/>
                    <a:pt x="359" y="1171"/>
                    <a:pt x="351" y="1184"/>
                  </a:cubicBezTo>
                  <a:cubicBezTo>
                    <a:pt x="1" y="2164"/>
                    <a:pt x="1173" y="3411"/>
                    <a:pt x="2621" y="3621"/>
                  </a:cubicBezTo>
                  <a:cubicBezTo>
                    <a:pt x="6278" y="4150"/>
                    <a:pt x="9895" y="5546"/>
                    <a:pt x="11597" y="6272"/>
                  </a:cubicBezTo>
                  <a:cubicBezTo>
                    <a:pt x="11654" y="6296"/>
                    <a:pt x="11708" y="6306"/>
                    <a:pt x="11756" y="6306"/>
                  </a:cubicBezTo>
                  <a:cubicBezTo>
                    <a:pt x="11944" y="6306"/>
                    <a:pt x="12043" y="6142"/>
                    <a:pt x="11890" y="5979"/>
                  </a:cubicBezTo>
                  <a:cubicBezTo>
                    <a:pt x="10656" y="4688"/>
                    <a:pt x="9427" y="3490"/>
                    <a:pt x="7826" y="2431"/>
                  </a:cubicBezTo>
                  <a:lnTo>
                    <a:pt x="7787" y="2405"/>
                  </a:lnTo>
                  <a:cubicBezTo>
                    <a:pt x="6606" y="1644"/>
                    <a:pt x="5372" y="970"/>
                    <a:pt x="4095" y="388"/>
                  </a:cubicBezTo>
                  <a:cubicBezTo>
                    <a:pt x="3519" y="125"/>
                    <a:pt x="2933" y="0"/>
                    <a:pt x="2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67"/>
            <p:cNvSpPr/>
            <p:nvPr/>
          </p:nvSpPr>
          <p:spPr>
            <a:xfrm>
              <a:off x="1385375" y="4132925"/>
              <a:ext cx="510375" cy="315075"/>
            </a:xfrm>
            <a:custGeom>
              <a:avLst/>
              <a:gdLst/>
              <a:ahLst/>
              <a:cxnLst/>
              <a:rect l="l" t="t" r="r" b="b"/>
              <a:pathLst>
                <a:path w="20415" h="12603" extrusionOk="0">
                  <a:moveTo>
                    <a:pt x="587" y="0"/>
                  </a:moveTo>
                  <a:cubicBezTo>
                    <a:pt x="182" y="0"/>
                    <a:pt x="1" y="344"/>
                    <a:pt x="288" y="674"/>
                  </a:cubicBezTo>
                  <a:cubicBezTo>
                    <a:pt x="5585" y="6733"/>
                    <a:pt x="14172" y="7454"/>
                    <a:pt x="20410" y="12603"/>
                  </a:cubicBezTo>
                  <a:cubicBezTo>
                    <a:pt x="20414" y="12537"/>
                    <a:pt x="19036" y="10127"/>
                    <a:pt x="18092" y="8955"/>
                  </a:cubicBezTo>
                  <a:cubicBezTo>
                    <a:pt x="16735" y="7279"/>
                    <a:pt x="15091" y="5639"/>
                    <a:pt x="13052" y="4458"/>
                  </a:cubicBezTo>
                  <a:cubicBezTo>
                    <a:pt x="8560" y="1859"/>
                    <a:pt x="3630" y="591"/>
                    <a:pt x="752" y="18"/>
                  </a:cubicBezTo>
                  <a:cubicBezTo>
                    <a:pt x="693" y="6"/>
                    <a:pt x="638" y="0"/>
                    <a:pt x="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67"/>
            <p:cNvSpPr/>
            <p:nvPr/>
          </p:nvSpPr>
          <p:spPr>
            <a:xfrm>
              <a:off x="1141575" y="4248550"/>
              <a:ext cx="732850" cy="206250"/>
            </a:xfrm>
            <a:custGeom>
              <a:avLst/>
              <a:gdLst/>
              <a:ahLst/>
              <a:cxnLst/>
              <a:rect l="l" t="t" r="r" b="b"/>
              <a:pathLst>
                <a:path w="29314" h="8250" extrusionOk="0">
                  <a:moveTo>
                    <a:pt x="2650" y="1"/>
                  </a:moveTo>
                  <a:cubicBezTo>
                    <a:pt x="632" y="1"/>
                    <a:pt x="0" y="1799"/>
                    <a:pt x="1549" y="3254"/>
                  </a:cubicBezTo>
                  <a:lnTo>
                    <a:pt x="1589" y="3293"/>
                  </a:lnTo>
                  <a:cubicBezTo>
                    <a:pt x="2153" y="3809"/>
                    <a:pt x="2848" y="4159"/>
                    <a:pt x="3596" y="4312"/>
                  </a:cubicBezTo>
                  <a:cubicBezTo>
                    <a:pt x="9812" y="5541"/>
                    <a:pt x="23701" y="7484"/>
                    <a:pt x="29313" y="8249"/>
                  </a:cubicBezTo>
                  <a:cubicBezTo>
                    <a:pt x="27769" y="7352"/>
                    <a:pt x="26194" y="6499"/>
                    <a:pt x="24598" y="5703"/>
                  </a:cubicBezTo>
                  <a:cubicBezTo>
                    <a:pt x="21912" y="4360"/>
                    <a:pt x="13150" y="397"/>
                    <a:pt x="2787" y="3"/>
                  </a:cubicBezTo>
                  <a:cubicBezTo>
                    <a:pt x="2741" y="2"/>
                    <a:pt x="2695" y="1"/>
                    <a:pt x="26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67"/>
            <p:cNvSpPr/>
            <p:nvPr/>
          </p:nvSpPr>
          <p:spPr>
            <a:xfrm>
              <a:off x="1078450" y="4122175"/>
              <a:ext cx="446125" cy="161700"/>
            </a:xfrm>
            <a:custGeom>
              <a:avLst/>
              <a:gdLst/>
              <a:ahLst/>
              <a:cxnLst/>
              <a:rect l="l" t="t" r="r" b="b"/>
              <a:pathLst>
                <a:path w="17845" h="6468" extrusionOk="0">
                  <a:moveTo>
                    <a:pt x="2251" y="1"/>
                  </a:moveTo>
                  <a:cubicBezTo>
                    <a:pt x="896" y="1"/>
                    <a:pt x="1" y="809"/>
                    <a:pt x="216" y="1931"/>
                  </a:cubicBezTo>
                  <a:lnTo>
                    <a:pt x="238" y="2031"/>
                  </a:lnTo>
                  <a:cubicBezTo>
                    <a:pt x="483" y="3234"/>
                    <a:pt x="2031" y="4306"/>
                    <a:pt x="3523" y="4306"/>
                  </a:cubicBezTo>
                  <a:cubicBezTo>
                    <a:pt x="8024" y="4315"/>
                    <a:pt x="12727" y="5006"/>
                    <a:pt x="17539" y="6375"/>
                  </a:cubicBezTo>
                  <a:lnTo>
                    <a:pt x="17845" y="6467"/>
                  </a:lnTo>
                  <a:cubicBezTo>
                    <a:pt x="17232" y="5955"/>
                    <a:pt x="16581" y="5461"/>
                    <a:pt x="15325" y="4660"/>
                  </a:cubicBezTo>
                  <a:cubicBezTo>
                    <a:pt x="13155" y="3217"/>
                    <a:pt x="8628" y="702"/>
                    <a:pt x="2653" y="24"/>
                  </a:cubicBezTo>
                  <a:cubicBezTo>
                    <a:pt x="2515" y="8"/>
                    <a:pt x="2381" y="1"/>
                    <a:pt x="2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67"/>
            <p:cNvSpPr/>
            <p:nvPr/>
          </p:nvSpPr>
          <p:spPr>
            <a:xfrm>
              <a:off x="1264950" y="3813000"/>
              <a:ext cx="44150" cy="23800"/>
            </a:xfrm>
            <a:custGeom>
              <a:avLst/>
              <a:gdLst/>
              <a:ahLst/>
              <a:cxnLst/>
              <a:rect l="l" t="t" r="r" b="b"/>
              <a:pathLst>
                <a:path w="1766" h="952" extrusionOk="0">
                  <a:moveTo>
                    <a:pt x="589" y="1"/>
                  </a:moveTo>
                  <a:cubicBezTo>
                    <a:pt x="238" y="1"/>
                    <a:pt x="1" y="139"/>
                    <a:pt x="26" y="348"/>
                  </a:cubicBezTo>
                  <a:cubicBezTo>
                    <a:pt x="57" y="597"/>
                    <a:pt x="464" y="860"/>
                    <a:pt x="940" y="934"/>
                  </a:cubicBezTo>
                  <a:cubicBezTo>
                    <a:pt x="1021" y="946"/>
                    <a:pt x="1098" y="952"/>
                    <a:pt x="1171" y="952"/>
                  </a:cubicBezTo>
                  <a:cubicBezTo>
                    <a:pt x="1524" y="952"/>
                    <a:pt x="1766" y="816"/>
                    <a:pt x="1737" y="606"/>
                  </a:cubicBezTo>
                  <a:cubicBezTo>
                    <a:pt x="1706" y="352"/>
                    <a:pt x="1299" y="90"/>
                    <a:pt x="827" y="20"/>
                  </a:cubicBezTo>
                  <a:cubicBezTo>
                    <a:pt x="743" y="7"/>
                    <a:pt x="664" y="1"/>
                    <a:pt x="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67"/>
            <p:cNvSpPr/>
            <p:nvPr/>
          </p:nvSpPr>
          <p:spPr>
            <a:xfrm>
              <a:off x="1355275" y="3841450"/>
              <a:ext cx="34800" cy="20000"/>
            </a:xfrm>
            <a:custGeom>
              <a:avLst/>
              <a:gdLst/>
              <a:ahLst/>
              <a:cxnLst/>
              <a:rect l="l" t="t" r="r" b="b"/>
              <a:pathLst>
                <a:path w="1392" h="800" extrusionOk="0">
                  <a:moveTo>
                    <a:pt x="365" y="1"/>
                  </a:moveTo>
                  <a:cubicBezTo>
                    <a:pt x="210" y="1"/>
                    <a:pt x="95" y="48"/>
                    <a:pt x="61" y="142"/>
                  </a:cubicBezTo>
                  <a:cubicBezTo>
                    <a:pt x="0" y="308"/>
                    <a:pt x="236" y="562"/>
                    <a:pt x="586" y="706"/>
                  </a:cubicBezTo>
                  <a:cubicBezTo>
                    <a:pt x="743" y="769"/>
                    <a:pt x="896" y="800"/>
                    <a:pt x="1023" y="800"/>
                  </a:cubicBezTo>
                  <a:cubicBezTo>
                    <a:pt x="1179" y="800"/>
                    <a:pt x="1296" y="752"/>
                    <a:pt x="1330" y="658"/>
                  </a:cubicBezTo>
                  <a:cubicBezTo>
                    <a:pt x="1391" y="492"/>
                    <a:pt x="1155" y="242"/>
                    <a:pt x="805" y="98"/>
                  </a:cubicBezTo>
                  <a:cubicBezTo>
                    <a:pt x="647" y="33"/>
                    <a:pt x="493" y="1"/>
                    <a:pt x="3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67"/>
            <p:cNvSpPr/>
            <p:nvPr/>
          </p:nvSpPr>
          <p:spPr>
            <a:xfrm>
              <a:off x="1188325" y="3814525"/>
              <a:ext cx="40375" cy="25000"/>
            </a:xfrm>
            <a:custGeom>
              <a:avLst/>
              <a:gdLst/>
              <a:ahLst/>
              <a:cxnLst/>
              <a:rect l="l" t="t" r="r" b="b"/>
              <a:pathLst>
                <a:path w="1615" h="1000" extrusionOk="0">
                  <a:moveTo>
                    <a:pt x="587" y="1"/>
                  </a:moveTo>
                  <a:cubicBezTo>
                    <a:pt x="244" y="1"/>
                    <a:pt x="1" y="148"/>
                    <a:pt x="12" y="374"/>
                  </a:cubicBezTo>
                  <a:cubicBezTo>
                    <a:pt x="29" y="641"/>
                    <a:pt x="392" y="917"/>
                    <a:pt x="834" y="982"/>
                  </a:cubicBezTo>
                  <a:cubicBezTo>
                    <a:pt x="904" y="994"/>
                    <a:pt x="972" y="999"/>
                    <a:pt x="1037" y="999"/>
                  </a:cubicBezTo>
                  <a:cubicBezTo>
                    <a:pt x="1373" y="999"/>
                    <a:pt x="1615" y="852"/>
                    <a:pt x="1604" y="628"/>
                  </a:cubicBezTo>
                  <a:cubicBezTo>
                    <a:pt x="1591" y="361"/>
                    <a:pt x="1223" y="86"/>
                    <a:pt x="782" y="16"/>
                  </a:cubicBezTo>
                  <a:cubicBezTo>
                    <a:pt x="714" y="6"/>
                    <a:pt x="649" y="1"/>
                    <a:pt x="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67"/>
            <p:cNvSpPr/>
            <p:nvPr/>
          </p:nvSpPr>
          <p:spPr>
            <a:xfrm>
              <a:off x="1128775" y="3840150"/>
              <a:ext cx="37975" cy="26575"/>
            </a:xfrm>
            <a:custGeom>
              <a:avLst/>
              <a:gdLst/>
              <a:ahLst/>
              <a:cxnLst/>
              <a:rect l="l" t="t" r="r" b="b"/>
              <a:pathLst>
                <a:path w="1519" h="1063" extrusionOk="0">
                  <a:moveTo>
                    <a:pt x="578" y="1"/>
                  </a:moveTo>
                  <a:cubicBezTo>
                    <a:pt x="267" y="1"/>
                    <a:pt x="33" y="148"/>
                    <a:pt x="18" y="377"/>
                  </a:cubicBezTo>
                  <a:cubicBezTo>
                    <a:pt x="1" y="657"/>
                    <a:pt x="320" y="955"/>
                    <a:pt x="731" y="1038"/>
                  </a:cubicBezTo>
                  <a:cubicBezTo>
                    <a:pt x="808" y="1054"/>
                    <a:pt x="881" y="1062"/>
                    <a:pt x="952" y="1062"/>
                  </a:cubicBezTo>
                  <a:cubicBezTo>
                    <a:pt x="1256" y="1062"/>
                    <a:pt x="1487" y="915"/>
                    <a:pt x="1501" y="684"/>
                  </a:cubicBezTo>
                  <a:cubicBezTo>
                    <a:pt x="1519" y="404"/>
                    <a:pt x="1200" y="111"/>
                    <a:pt x="793" y="23"/>
                  </a:cubicBezTo>
                  <a:cubicBezTo>
                    <a:pt x="718" y="8"/>
                    <a:pt x="646" y="1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67"/>
            <p:cNvSpPr/>
            <p:nvPr/>
          </p:nvSpPr>
          <p:spPr>
            <a:xfrm>
              <a:off x="1080225" y="3878875"/>
              <a:ext cx="36775" cy="28125"/>
            </a:xfrm>
            <a:custGeom>
              <a:avLst/>
              <a:gdLst/>
              <a:ahLst/>
              <a:cxnLst/>
              <a:rect l="l" t="t" r="r" b="b"/>
              <a:pathLst>
                <a:path w="1471" h="1125" extrusionOk="0">
                  <a:moveTo>
                    <a:pt x="600" y="1"/>
                  </a:moveTo>
                  <a:cubicBezTo>
                    <a:pt x="316" y="1"/>
                    <a:pt x="87" y="148"/>
                    <a:pt x="49" y="381"/>
                  </a:cubicBezTo>
                  <a:cubicBezTo>
                    <a:pt x="1" y="674"/>
                    <a:pt x="268" y="994"/>
                    <a:pt x="648" y="1094"/>
                  </a:cubicBezTo>
                  <a:cubicBezTo>
                    <a:pt x="726" y="1115"/>
                    <a:pt x="803" y="1125"/>
                    <a:pt x="875" y="1125"/>
                  </a:cubicBezTo>
                  <a:cubicBezTo>
                    <a:pt x="1158" y="1125"/>
                    <a:pt x="1384" y="977"/>
                    <a:pt x="1422" y="744"/>
                  </a:cubicBezTo>
                  <a:cubicBezTo>
                    <a:pt x="1471" y="447"/>
                    <a:pt x="1204" y="132"/>
                    <a:pt x="827" y="31"/>
                  </a:cubicBezTo>
                  <a:cubicBezTo>
                    <a:pt x="750" y="11"/>
                    <a:pt x="673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67"/>
            <p:cNvSpPr/>
            <p:nvPr/>
          </p:nvSpPr>
          <p:spPr>
            <a:xfrm>
              <a:off x="1045225" y="3928225"/>
              <a:ext cx="35675" cy="29800"/>
            </a:xfrm>
            <a:custGeom>
              <a:avLst/>
              <a:gdLst/>
              <a:ahLst/>
              <a:cxnLst/>
              <a:rect l="l" t="t" r="r" b="b"/>
              <a:pathLst>
                <a:path w="1427" h="1192" extrusionOk="0">
                  <a:moveTo>
                    <a:pt x="629" y="0"/>
                  </a:moveTo>
                  <a:cubicBezTo>
                    <a:pt x="370" y="0"/>
                    <a:pt x="144" y="151"/>
                    <a:pt x="80" y="389"/>
                  </a:cubicBezTo>
                  <a:cubicBezTo>
                    <a:pt x="1" y="695"/>
                    <a:pt x="220" y="1036"/>
                    <a:pt x="570" y="1154"/>
                  </a:cubicBezTo>
                  <a:cubicBezTo>
                    <a:pt x="646" y="1179"/>
                    <a:pt x="722" y="1191"/>
                    <a:pt x="796" y="1191"/>
                  </a:cubicBezTo>
                  <a:cubicBezTo>
                    <a:pt x="1057" y="1191"/>
                    <a:pt x="1283" y="1043"/>
                    <a:pt x="1348" y="804"/>
                  </a:cubicBezTo>
                  <a:cubicBezTo>
                    <a:pt x="1427" y="498"/>
                    <a:pt x="1208" y="157"/>
                    <a:pt x="858" y="39"/>
                  </a:cubicBezTo>
                  <a:cubicBezTo>
                    <a:pt x="781" y="13"/>
                    <a:pt x="704" y="0"/>
                    <a:pt x="6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67"/>
            <p:cNvSpPr/>
            <p:nvPr/>
          </p:nvSpPr>
          <p:spPr>
            <a:xfrm>
              <a:off x="1014825" y="3984250"/>
              <a:ext cx="34375" cy="31300"/>
            </a:xfrm>
            <a:custGeom>
              <a:avLst/>
              <a:gdLst/>
              <a:ahLst/>
              <a:cxnLst/>
              <a:rect l="l" t="t" r="r" b="b"/>
              <a:pathLst>
                <a:path w="1375" h="1252" extrusionOk="0">
                  <a:moveTo>
                    <a:pt x="661" y="0"/>
                  </a:moveTo>
                  <a:cubicBezTo>
                    <a:pt x="421" y="0"/>
                    <a:pt x="193" y="149"/>
                    <a:pt x="110" y="392"/>
                  </a:cubicBezTo>
                  <a:cubicBezTo>
                    <a:pt x="1" y="716"/>
                    <a:pt x="163" y="1070"/>
                    <a:pt x="482" y="1206"/>
                  </a:cubicBezTo>
                  <a:cubicBezTo>
                    <a:pt x="557" y="1237"/>
                    <a:pt x="634" y="1252"/>
                    <a:pt x="710" y="1252"/>
                  </a:cubicBezTo>
                  <a:cubicBezTo>
                    <a:pt x="951" y="1252"/>
                    <a:pt x="1179" y="1103"/>
                    <a:pt x="1265" y="860"/>
                  </a:cubicBezTo>
                  <a:cubicBezTo>
                    <a:pt x="1374" y="532"/>
                    <a:pt x="1208" y="178"/>
                    <a:pt x="889" y="46"/>
                  </a:cubicBezTo>
                  <a:cubicBezTo>
                    <a:pt x="814" y="15"/>
                    <a:pt x="737" y="0"/>
                    <a:pt x="6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67"/>
            <p:cNvSpPr/>
            <p:nvPr/>
          </p:nvSpPr>
          <p:spPr>
            <a:xfrm>
              <a:off x="997775" y="4045225"/>
              <a:ext cx="32400" cy="32200"/>
            </a:xfrm>
            <a:custGeom>
              <a:avLst/>
              <a:gdLst/>
              <a:ahLst/>
              <a:cxnLst/>
              <a:rect l="l" t="t" r="r" b="b"/>
              <a:pathLst>
                <a:path w="1296" h="1288" extrusionOk="0">
                  <a:moveTo>
                    <a:pt x="589" y="1"/>
                  </a:moveTo>
                  <a:cubicBezTo>
                    <a:pt x="334" y="1"/>
                    <a:pt x="100" y="184"/>
                    <a:pt x="57" y="451"/>
                  </a:cubicBezTo>
                  <a:cubicBezTo>
                    <a:pt x="0" y="796"/>
                    <a:pt x="197" y="1137"/>
                    <a:pt x="530" y="1256"/>
                  </a:cubicBezTo>
                  <a:cubicBezTo>
                    <a:pt x="590" y="1277"/>
                    <a:pt x="651" y="1288"/>
                    <a:pt x="711" y="1288"/>
                  </a:cubicBezTo>
                  <a:cubicBezTo>
                    <a:pt x="965" y="1288"/>
                    <a:pt x="1196" y="1105"/>
                    <a:pt x="1238" y="836"/>
                  </a:cubicBezTo>
                  <a:cubicBezTo>
                    <a:pt x="1295" y="490"/>
                    <a:pt x="1098" y="149"/>
                    <a:pt x="766" y="31"/>
                  </a:cubicBezTo>
                  <a:cubicBezTo>
                    <a:pt x="707" y="10"/>
                    <a:pt x="648" y="1"/>
                    <a:pt x="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67"/>
            <p:cNvSpPr/>
            <p:nvPr/>
          </p:nvSpPr>
          <p:spPr>
            <a:xfrm>
              <a:off x="1000075" y="4109575"/>
              <a:ext cx="28450" cy="29625"/>
            </a:xfrm>
            <a:custGeom>
              <a:avLst/>
              <a:gdLst/>
              <a:ahLst/>
              <a:cxnLst/>
              <a:rect l="l" t="t" r="r" b="b"/>
              <a:pathLst>
                <a:path w="1138" h="1185" extrusionOk="0">
                  <a:moveTo>
                    <a:pt x="459" y="1"/>
                  </a:moveTo>
                  <a:cubicBezTo>
                    <a:pt x="196" y="1"/>
                    <a:pt x="1" y="201"/>
                    <a:pt x="5" y="484"/>
                  </a:cubicBezTo>
                  <a:cubicBezTo>
                    <a:pt x="18" y="816"/>
                    <a:pt x="250" y="1101"/>
                    <a:pt x="578" y="1175"/>
                  </a:cubicBezTo>
                  <a:cubicBezTo>
                    <a:pt x="612" y="1181"/>
                    <a:pt x="645" y="1184"/>
                    <a:pt x="678" y="1184"/>
                  </a:cubicBezTo>
                  <a:cubicBezTo>
                    <a:pt x="940" y="1184"/>
                    <a:pt x="1137" y="987"/>
                    <a:pt x="1133" y="703"/>
                  </a:cubicBezTo>
                  <a:cubicBezTo>
                    <a:pt x="1120" y="370"/>
                    <a:pt x="888" y="86"/>
                    <a:pt x="565" y="11"/>
                  </a:cubicBezTo>
                  <a:cubicBezTo>
                    <a:pt x="528" y="4"/>
                    <a:pt x="493" y="1"/>
                    <a:pt x="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67"/>
            <p:cNvSpPr/>
            <p:nvPr/>
          </p:nvSpPr>
          <p:spPr>
            <a:xfrm>
              <a:off x="1012900" y="4184100"/>
              <a:ext cx="30450" cy="27600"/>
            </a:xfrm>
            <a:custGeom>
              <a:avLst/>
              <a:gdLst/>
              <a:ahLst/>
              <a:cxnLst/>
              <a:rect l="l" t="t" r="r" b="b"/>
              <a:pathLst>
                <a:path w="1218" h="1104" extrusionOk="0">
                  <a:moveTo>
                    <a:pt x="457" y="0"/>
                  </a:moveTo>
                  <a:cubicBezTo>
                    <a:pt x="173" y="0"/>
                    <a:pt x="1" y="232"/>
                    <a:pt x="69" y="530"/>
                  </a:cubicBezTo>
                  <a:cubicBezTo>
                    <a:pt x="143" y="832"/>
                    <a:pt x="441" y="1090"/>
                    <a:pt x="738" y="1103"/>
                  </a:cubicBezTo>
                  <a:cubicBezTo>
                    <a:pt x="746" y="1103"/>
                    <a:pt x="754" y="1103"/>
                    <a:pt x="762" y="1103"/>
                  </a:cubicBezTo>
                  <a:cubicBezTo>
                    <a:pt x="1045" y="1103"/>
                    <a:pt x="1218" y="872"/>
                    <a:pt x="1150" y="578"/>
                  </a:cubicBezTo>
                  <a:cubicBezTo>
                    <a:pt x="1080" y="272"/>
                    <a:pt x="778" y="14"/>
                    <a:pt x="480" y="1"/>
                  </a:cubicBezTo>
                  <a:cubicBezTo>
                    <a:pt x="472" y="0"/>
                    <a:pt x="465" y="0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67"/>
            <p:cNvSpPr/>
            <p:nvPr/>
          </p:nvSpPr>
          <p:spPr>
            <a:xfrm>
              <a:off x="1048850" y="4252675"/>
              <a:ext cx="32600" cy="26250"/>
            </a:xfrm>
            <a:custGeom>
              <a:avLst/>
              <a:gdLst/>
              <a:ahLst/>
              <a:cxnLst/>
              <a:rect l="l" t="t" r="r" b="b"/>
              <a:pathLst>
                <a:path w="1304" h="1050" extrusionOk="0">
                  <a:moveTo>
                    <a:pt x="463" y="1"/>
                  </a:moveTo>
                  <a:cubicBezTo>
                    <a:pt x="441" y="1"/>
                    <a:pt x="420" y="2"/>
                    <a:pt x="398" y="5"/>
                  </a:cubicBezTo>
                  <a:cubicBezTo>
                    <a:pt x="118" y="35"/>
                    <a:pt x="0" y="298"/>
                    <a:pt x="140" y="586"/>
                  </a:cubicBezTo>
                  <a:cubicBezTo>
                    <a:pt x="270" y="850"/>
                    <a:pt x="572" y="1050"/>
                    <a:pt x="842" y="1050"/>
                  </a:cubicBezTo>
                  <a:cubicBezTo>
                    <a:pt x="864" y="1050"/>
                    <a:pt x="885" y="1048"/>
                    <a:pt x="906" y="1046"/>
                  </a:cubicBezTo>
                  <a:cubicBezTo>
                    <a:pt x="1190" y="1011"/>
                    <a:pt x="1304" y="753"/>
                    <a:pt x="1164" y="464"/>
                  </a:cubicBezTo>
                  <a:cubicBezTo>
                    <a:pt x="1034" y="197"/>
                    <a:pt x="732" y="1"/>
                    <a:pt x="4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67"/>
            <p:cNvSpPr/>
            <p:nvPr/>
          </p:nvSpPr>
          <p:spPr>
            <a:xfrm>
              <a:off x="1124950" y="4333075"/>
              <a:ext cx="34925" cy="25675"/>
            </a:xfrm>
            <a:custGeom>
              <a:avLst/>
              <a:gdLst/>
              <a:ahLst/>
              <a:cxnLst/>
              <a:rect l="l" t="t" r="r" b="b"/>
              <a:pathLst>
                <a:path w="1397" h="1027" extrusionOk="0">
                  <a:moveTo>
                    <a:pt x="474" y="1"/>
                  </a:moveTo>
                  <a:cubicBezTo>
                    <a:pt x="420" y="1"/>
                    <a:pt x="368" y="7"/>
                    <a:pt x="320" y="21"/>
                  </a:cubicBezTo>
                  <a:cubicBezTo>
                    <a:pt x="53" y="100"/>
                    <a:pt x="1" y="389"/>
                    <a:pt x="211" y="660"/>
                  </a:cubicBezTo>
                  <a:cubicBezTo>
                    <a:pt x="383" y="883"/>
                    <a:pt x="675" y="1026"/>
                    <a:pt x="923" y="1026"/>
                  </a:cubicBezTo>
                  <a:cubicBezTo>
                    <a:pt x="977" y="1026"/>
                    <a:pt x="1029" y="1020"/>
                    <a:pt x="1077" y="1006"/>
                  </a:cubicBezTo>
                  <a:cubicBezTo>
                    <a:pt x="1344" y="922"/>
                    <a:pt x="1396" y="638"/>
                    <a:pt x="1186" y="367"/>
                  </a:cubicBezTo>
                  <a:cubicBezTo>
                    <a:pt x="1017" y="144"/>
                    <a:pt x="724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67"/>
            <p:cNvSpPr/>
            <p:nvPr/>
          </p:nvSpPr>
          <p:spPr>
            <a:xfrm>
              <a:off x="1461025" y="4577725"/>
              <a:ext cx="776400" cy="314700"/>
            </a:xfrm>
            <a:custGeom>
              <a:avLst/>
              <a:gdLst/>
              <a:ahLst/>
              <a:cxnLst/>
              <a:rect l="l" t="t" r="r" b="b"/>
              <a:pathLst>
                <a:path w="31056" h="12588" extrusionOk="0">
                  <a:moveTo>
                    <a:pt x="28700" y="1"/>
                  </a:moveTo>
                  <a:cubicBezTo>
                    <a:pt x="28245" y="1"/>
                    <a:pt x="27783" y="154"/>
                    <a:pt x="27397" y="485"/>
                  </a:cubicBezTo>
                  <a:cubicBezTo>
                    <a:pt x="27169" y="673"/>
                    <a:pt x="26911" y="826"/>
                    <a:pt x="26631" y="939"/>
                  </a:cubicBezTo>
                  <a:cubicBezTo>
                    <a:pt x="26364" y="1049"/>
                    <a:pt x="26085" y="1141"/>
                    <a:pt x="25800" y="1202"/>
                  </a:cubicBezTo>
                  <a:cubicBezTo>
                    <a:pt x="25218" y="1320"/>
                    <a:pt x="24628" y="1403"/>
                    <a:pt x="24037" y="1447"/>
                  </a:cubicBezTo>
                  <a:cubicBezTo>
                    <a:pt x="22839" y="1547"/>
                    <a:pt x="21596" y="1512"/>
                    <a:pt x="20428" y="1696"/>
                  </a:cubicBezTo>
                  <a:cubicBezTo>
                    <a:pt x="19261" y="1876"/>
                    <a:pt x="18167" y="2282"/>
                    <a:pt x="17117" y="2807"/>
                  </a:cubicBezTo>
                  <a:cubicBezTo>
                    <a:pt x="16588" y="3079"/>
                    <a:pt x="16072" y="3376"/>
                    <a:pt x="15577" y="3704"/>
                  </a:cubicBezTo>
                  <a:cubicBezTo>
                    <a:pt x="15074" y="4032"/>
                    <a:pt x="14580" y="4386"/>
                    <a:pt x="14081" y="4732"/>
                  </a:cubicBezTo>
                  <a:cubicBezTo>
                    <a:pt x="13587" y="5078"/>
                    <a:pt x="13084" y="5419"/>
                    <a:pt x="12577" y="5725"/>
                  </a:cubicBezTo>
                  <a:cubicBezTo>
                    <a:pt x="12069" y="6027"/>
                    <a:pt x="11549" y="6302"/>
                    <a:pt x="11015" y="6552"/>
                  </a:cubicBezTo>
                  <a:cubicBezTo>
                    <a:pt x="9948" y="7033"/>
                    <a:pt x="8880" y="7501"/>
                    <a:pt x="7795" y="7934"/>
                  </a:cubicBezTo>
                  <a:cubicBezTo>
                    <a:pt x="6710" y="8367"/>
                    <a:pt x="5617" y="8778"/>
                    <a:pt x="4515" y="9146"/>
                  </a:cubicBezTo>
                  <a:cubicBezTo>
                    <a:pt x="3959" y="9334"/>
                    <a:pt x="3408" y="9509"/>
                    <a:pt x="2848" y="9671"/>
                  </a:cubicBezTo>
                  <a:cubicBezTo>
                    <a:pt x="2288" y="9833"/>
                    <a:pt x="1724" y="9990"/>
                    <a:pt x="1151" y="10113"/>
                  </a:cubicBezTo>
                  <a:cubicBezTo>
                    <a:pt x="1054" y="10134"/>
                    <a:pt x="963" y="10165"/>
                    <a:pt x="871" y="10209"/>
                  </a:cubicBezTo>
                  <a:cubicBezTo>
                    <a:pt x="254" y="10515"/>
                    <a:pt x="0" y="11259"/>
                    <a:pt x="298" y="11875"/>
                  </a:cubicBezTo>
                  <a:cubicBezTo>
                    <a:pt x="513" y="12326"/>
                    <a:pt x="961" y="12587"/>
                    <a:pt x="1428" y="12587"/>
                  </a:cubicBezTo>
                  <a:cubicBezTo>
                    <a:pt x="1605" y="12587"/>
                    <a:pt x="1785" y="12550"/>
                    <a:pt x="1956" y="12470"/>
                  </a:cubicBezTo>
                  <a:cubicBezTo>
                    <a:pt x="2485" y="12217"/>
                    <a:pt x="3023" y="11993"/>
                    <a:pt x="3565" y="11779"/>
                  </a:cubicBezTo>
                  <a:cubicBezTo>
                    <a:pt x="4112" y="11565"/>
                    <a:pt x="4659" y="11368"/>
                    <a:pt x="5206" y="11175"/>
                  </a:cubicBezTo>
                  <a:cubicBezTo>
                    <a:pt x="6308" y="10795"/>
                    <a:pt x="10595" y="8581"/>
                    <a:pt x="13849" y="8035"/>
                  </a:cubicBezTo>
                  <a:cubicBezTo>
                    <a:pt x="19037" y="7160"/>
                    <a:pt x="21439" y="7938"/>
                    <a:pt x="27721" y="4128"/>
                  </a:cubicBezTo>
                  <a:cubicBezTo>
                    <a:pt x="27884" y="4031"/>
                    <a:pt x="28080" y="4008"/>
                    <a:pt x="28284" y="4008"/>
                  </a:cubicBezTo>
                  <a:cubicBezTo>
                    <a:pt x="28390" y="4008"/>
                    <a:pt x="28498" y="4015"/>
                    <a:pt x="28604" y="4019"/>
                  </a:cubicBezTo>
                  <a:cubicBezTo>
                    <a:pt x="28639" y="4021"/>
                    <a:pt x="28673" y="4022"/>
                    <a:pt x="28708" y="4022"/>
                  </a:cubicBezTo>
                  <a:cubicBezTo>
                    <a:pt x="30076" y="4022"/>
                    <a:pt x="31056" y="2674"/>
                    <a:pt x="30608" y="1359"/>
                  </a:cubicBezTo>
                  <a:cubicBezTo>
                    <a:pt x="30313" y="497"/>
                    <a:pt x="29518" y="1"/>
                    <a:pt x="28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67"/>
            <p:cNvSpPr/>
            <p:nvPr/>
          </p:nvSpPr>
          <p:spPr>
            <a:xfrm>
              <a:off x="1910375" y="3396200"/>
              <a:ext cx="728250" cy="1239800"/>
            </a:xfrm>
            <a:custGeom>
              <a:avLst/>
              <a:gdLst/>
              <a:ahLst/>
              <a:cxnLst/>
              <a:rect l="l" t="t" r="r" b="b"/>
              <a:pathLst>
                <a:path w="29130" h="49592" extrusionOk="0">
                  <a:moveTo>
                    <a:pt x="23067" y="1"/>
                  </a:moveTo>
                  <a:cubicBezTo>
                    <a:pt x="19751" y="1"/>
                    <a:pt x="14788" y="3829"/>
                    <a:pt x="9703" y="8853"/>
                  </a:cubicBezTo>
                  <a:cubicBezTo>
                    <a:pt x="4904" y="9745"/>
                    <a:pt x="0" y="12121"/>
                    <a:pt x="62" y="18131"/>
                  </a:cubicBezTo>
                  <a:cubicBezTo>
                    <a:pt x="66" y="18551"/>
                    <a:pt x="75" y="18975"/>
                    <a:pt x="88" y="19404"/>
                  </a:cubicBezTo>
                  <a:cubicBezTo>
                    <a:pt x="127" y="20826"/>
                    <a:pt x="210" y="22274"/>
                    <a:pt x="333" y="23730"/>
                  </a:cubicBezTo>
                  <a:cubicBezTo>
                    <a:pt x="1186" y="34023"/>
                    <a:pt x="3876" y="44784"/>
                    <a:pt x="6116" y="49592"/>
                  </a:cubicBezTo>
                  <a:cubicBezTo>
                    <a:pt x="6116" y="49592"/>
                    <a:pt x="29129" y="26486"/>
                    <a:pt x="27008" y="5358"/>
                  </a:cubicBezTo>
                  <a:cubicBezTo>
                    <a:pt x="26628" y="1559"/>
                    <a:pt x="25182" y="1"/>
                    <a:pt x="23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67"/>
            <p:cNvSpPr/>
            <p:nvPr/>
          </p:nvSpPr>
          <p:spPr>
            <a:xfrm>
              <a:off x="2087950" y="4065000"/>
              <a:ext cx="307675" cy="496375"/>
            </a:xfrm>
            <a:custGeom>
              <a:avLst/>
              <a:gdLst/>
              <a:ahLst/>
              <a:cxnLst/>
              <a:rect l="l" t="t" r="r" b="b"/>
              <a:pathLst>
                <a:path w="12307" h="19855" extrusionOk="0">
                  <a:moveTo>
                    <a:pt x="8781" y="1"/>
                  </a:moveTo>
                  <a:cubicBezTo>
                    <a:pt x="6380" y="1"/>
                    <a:pt x="2601" y="11077"/>
                    <a:pt x="45" y="19611"/>
                  </a:cubicBezTo>
                  <a:cubicBezTo>
                    <a:pt x="1" y="19750"/>
                    <a:pt x="112" y="19855"/>
                    <a:pt x="228" y="19855"/>
                  </a:cubicBezTo>
                  <a:cubicBezTo>
                    <a:pt x="284" y="19855"/>
                    <a:pt x="341" y="19830"/>
                    <a:pt x="382" y="19773"/>
                  </a:cubicBezTo>
                  <a:cubicBezTo>
                    <a:pt x="3147" y="15858"/>
                    <a:pt x="12306" y="2398"/>
                    <a:pt x="9262" y="167"/>
                  </a:cubicBezTo>
                  <a:cubicBezTo>
                    <a:pt x="9109" y="55"/>
                    <a:pt x="8948" y="1"/>
                    <a:pt x="8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67"/>
            <p:cNvSpPr/>
            <p:nvPr/>
          </p:nvSpPr>
          <p:spPr>
            <a:xfrm>
              <a:off x="1955075" y="3745300"/>
              <a:ext cx="200175" cy="797725"/>
            </a:xfrm>
            <a:custGeom>
              <a:avLst/>
              <a:gdLst/>
              <a:ahLst/>
              <a:cxnLst/>
              <a:rect l="l" t="t" r="r" b="b"/>
              <a:pathLst>
                <a:path w="8007" h="31909" extrusionOk="0">
                  <a:moveTo>
                    <a:pt x="2690" y="1"/>
                  </a:moveTo>
                  <a:cubicBezTo>
                    <a:pt x="1" y="1"/>
                    <a:pt x="390" y="4929"/>
                    <a:pt x="378" y="6713"/>
                  </a:cubicBezTo>
                  <a:cubicBezTo>
                    <a:pt x="352" y="10589"/>
                    <a:pt x="763" y="14477"/>
                    <a:pt x="1261" y="18318"/>
                  </a:cubicBezTo>
                  <a:cubicBezTo>
                    <a:pt x="1728" y="21885"/>
                    <a:pt x="4042" y="31909"/>
                    <a:pt x="4426" y="31909"/>
                  </a:cubicBezTo>
                  <a:cubicBezTo>
                    <a:pt x="4442" y="31909"/>
                    <a:pt x="4454" y="31892"/>
                    <a:pt x="4463" y="31857"/>
                  </a:cubicBezTo>
                  <a:cubicBezTo>
                    <a:pt x="4971" y="29849"/>
                    <a:pt x="6016" y="25873"/>
                    <a:pt x="7464" y="21284"/>
                  </a:cubicBezTo>
                  <a:cubicBezTo>
                    <a:pt x="7950" y="19744"/>
                    <a:pt x="8007" y="18099"/>
                    <a:pt x="7622" y="16529"/>
                  </a:cubicBezTo>
                  <a:cubicBezTo>
                    <a:pt x="7171" y="14670"/>
                    <a:pt x="6742" y="12701"/>
                    <a:pt x="6358" y="10641"/>
                  </a:cubicBezTo>
                  <a:cubicBezTo>
                    <a:pt x="5806" y="7667"/>
                    <a:pt x="5408" y="4849"/>
                    <a:pt x="5128" y="2220"/>
                  </a:cubicBezTo>
                  <a:cubicBezTo>
                    <a:pt x="5028" y="1306"/>
                    <a:pt x="4113" y="248"/>
                    <a:pt x="3247" y="64"/>
                  </a:cubicBezTo>
                  <a:cubicBezTo>
                    <a:pt x="3048" y="21"/>
                    <a:pt x="2863" y="1"/>
                    <a:pt x="26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67"/>
            <p:cNvSpPr/>
            <p:nvPr/>
          </p:nvSpPr>
          <p:spPr>
            <a:xfrm>
              <a:off x="2125150" y="3762425"/>
              <a:ext cx="202025" cy="404975"/>
            </a:xfrm>
            <a:custGeom>
              <a:avLst/>
              <a:gdLst/>
              <a:ahLst/>
              <a:cxnLst/>
              <a:rect l="l" t="t" r="r" b="b"/>
              <a:pathLst>
                <a:path w="8081" h="16199" extrusionOk="0">
                  <a:moveTo>
                    <a:pt x="2844" y="1"/>
                  </a:moveTo>
                  <a:cubicBezTo>
                    <a:pt x="2775" y="1"/>
                    <a:pt x="2705" y="2"/>
                    <a:pt x="2634" y="4"/>
                  </a:cubicBezTo>
                  <a:cubicBezTo>
                    <a:pt x="2630" y="4"/>
                    <a:pt x="241" y="79"/>
                    <a:pt x="167" y="2283"/>
                  </a:cubicBezTo>
                  <a:cubicBezTo>
                    <a:pt x="1" y="7082"/>
                    <a:pt x="2490" y="16198"/>
                    <a:pt x="2490" y="16198"/>
                  </a:cubicBezTo>
                  <a:cubicBezTo>
                    <a:pt x="2700" y="15678"/>
                    <a:pt x="2936" y="15170"/>
                    <a:pt x="3194" y="14667"/>
                  </a:cubicBezTo>
                  <a:cubicBezTo>
                    <a:pt x="4099" y="12922"/>
                    <a:pt x="4896" y="11330"/>
                    <a:pt x="6160" y="9825"/>
                  </a:cubicBezTo>
                  <a:cubicBezTo>
                    <a:pt x="6414" y="9527"/>
                    <a:pt x="6641" y="9212"/>
                    <a:pt x="6851" y="8884"/>
                  </a:cubicBezTo>
                  <a:cubicBezTo>
                    <a:pt x="7678" y="7568"/>
                    <a:pt x="8080" y="6054"/>
                    <a:pt x="7748" y="4457"/>
                  </a:cubicBezTo>
                  <a:cubicBezTo>
                    <a:pt x="7476" y="3220"/>
                    <a:pt x="6816" y="2095"/>
                    <a:pt x="5858" y="1260"/>
                  </a:cubicBezTo>
                  <a:cubicBezTo>
                    <a:pt x="4893" y="410"/>
                    <a:pt x="4076" y="1"/>
                    <a:pt x="2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67"/>
            <p:cNvSpPr/>
            <p:nvPr/>
          </p:nvSpPr>
          <p:spPr>
            <a:xfrm>
              <a:off x="2329000" y="3852475"/>
              <a:ext cx="69975" cy="187800"/>
            </a:xfrm>
            <a:custGeom>
              <a:avLst/>
              <a:gdLst/>
              <a:ahLst/>
              <a:cxnLst/>
              <a:rect l="l" t="t" r="r" b="b"/>
              <a:pathLst>
                <a:path w="2799" h="7512" extrusionOk="0">
                  <a:moveTo>
                    <a:pt x="1855" y="0"/>
                  </a:moveTo>
                  <a:cubicBezTo>
                    <a:pt x="1790" y="0"/>
                    <a:pt x="1719" y="15"/>
                    <a:pt x="1641" y="46"/>
                  </a:cubicBezTo>
                  <a:cubicBezTo>
                    <a:pt x="1405" y="147"/>
                    <a:pt x="1304" y="392"/>
                    <a:pt x="1230" y="628"/>
                  </a:cubicBezTo>
                  <a:cubicBezTo>
                    <a:pt x="1028" y="1310"/>
                    <a:pt x="972" y="2041"/>
                    <a:pt x="884" y="2754"/>
                  </a:cubicBezTo>
                  <a:cubicBezTo>
                    <a:pt x="718" y="4171"/>
                    <a:pt x="447" y="5575"/>
                    <a:pt x="75" y="6953"/>
                  </a:cubicBezTo>
                  <a:cubicBezTo>
                    <a:pt x="36" y="7102"/>
                    <a:pt x="1" y="7277"/>
                    <a:pt x="84" y="7400"/>
                  </a:cubicBezTo>
                  <a:cubicBezTo>
                    <a:pt x="140" y="7475"/>
                    <a:pt x="236" y="7512"/>
                    <a:pt x="335" y="7512"/>
                  </a:cubicBezTo>
                  <a:cubicBezTo>
                    <a:pt x="391" y="7512"/>
                    <a:pt x="447" y="7500"/>
                    <a:pt x="499" y="7478"/>
                  </a:cubicBezTo>
                  <a:cubicBezTo>
                    <a:pt x="639" y="7421"/>
                    <a:pt x="749" y="7299"/>
                    <a:pt x="849" y="7181"/>
                  </a:cubicBezTo>
                  <a:cubicBezTo>
                    <a:pt x="1711" y="6162"/>
                    <a:pt x="2100" y="4845"/>
                    <a:pt x="2332" y="3476"/>
                  </a:cubicBezTo>
                  <a:cubicBezTo>
                    <a:pt x="2475" y="3054"/>
                    <a:pt x="2798" y="0"/>
                    <a:pt x="1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67"/>
            <p:cNvSpPr/>
            <p:nvPr/>
          </p:nvSpPr>
          <p:spPr>
            <a:xfrm>
              <a:off x="2378325" y="3873675"/>
              <a:ext cx="105700" cy="192225"/>
            </a:xfrm>
            <a:custGeom>
              <a:avLst/>
              <a:gdLst/>
              <a:ahLst/>
              <a:cxnLst/>
              <a:rect l="l" t="t" r="r" b="b"/>
              <a:pathLst>
                <a:path w="4228" h="7689" extrusionOk="0">
                  <a:moveTo>
                    <a:pt x="3265" y="1"/>
                  </a:moveTo>
                  <a:cubicBezTo>
                    <a:pt x="3214" y="1"/>
                    <a:pt x="3156" y="10"/>
                    <a:pt x="3093" y="29"/>
                  </a:cubicBezTo>
                  <a:cubicBezTo>
                    <a:pt x="2835" y="108"/>
                    <a:pt x="2664" y="340"/>
                    <a:pt x="2524" y="567"/>
                  </a:cubicBezTo>
                  <a:cubicBezTo>
                    <a:pt x="2126" y="1219"/>
                    <a:pt x="1873" y="1950"/>
                    <a:pt x="1623" y="2671"/>
                  </a:cubicBezTo>
                  <a:cubicBezTo>
                    <a:pt x="1120" y="4133"/>
                    <a:pt x="617" y="5589"/>
                    <a:pt x="110" y="7046"/>
                  </a:cubicBezTo>
                  <a:cubicBezTo>
                    <a:pt x="57" y="7208"/>
                    <a:pt x="0" y="7396"/>
                    <a:pt x="92" y="7540"/>
                  </a:cubicBezTo>
                  <a:cubicBezTo>
                    <a:pt x="156" y="7641"/>
                    <a:pt x="276" y="7689"/>
                    <a:pt x="396" y="7689"/>
                  </a:cubicBezTo>
                  <a:cubicBezTo>
                    <a:pt x="448" y="7689"/>
                    <a:pt x="500" y="7680"/>
                    <a:pt x="547" y="7663"/>
                  </a:cubicBezTo>
                  <a:cubicBezTo>
                    <a:pt x="709" y="7606"/>
                    <a:pt x="836" y="7479"/>
                    <a:pt x="950" y="7356"/>
                  </a:cubicBezTo>
                  <a:cubicBezTo>
                    <a:pt x="1947" y="6285"/>
                    <a:pt x="2660" y="4999"/>
                    <a:pt x="3132" y="3616"/>
                  </a:cubicBezTo>
                  <a:cubicBezTo>
                    <a:pt x="3286" y="3156"/>
                    <a:pt x="4227" y="1"/>
                    <a:pt x="32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67"/>
            <p:cNvSpPr/>
            <p:nvPr/>
          </p:nvSpPr>
          <p:spPr>
            <a:xfrm>
              <a:off x="2459025" y="3522375"/>
              <a:ext cx="59950" cy="204900"/>
            </a:xfrm>
            <a:custGeom>
              <a:avLst/>
              <a:gdLst/>
              <a:ahLst/>
              <a:cxnLst/>
              <a:rect l="l" t="t" r="r" b="b"/>
              <a:pathLst>
                <a:path w="2398" h="8196" extrusionOk="0">
                  <a:moveTo>
                    <a:pt x="541" y="1"/>
                  </a:moveTo>
                  <a:cubicBezTo>
                    <a:pt x="439" y="1"/>
                    <a:pt x="336" y="50"/>
                    <a:pt x="232" y="162"/>
                  </a:cubicBezTo>
                  <a:cubicBezTo>
                    <a:pt x="53" y="359"/>
                    <a:pt x="18" y="648"/>
                    <a:pt x="14" y="914"/>
                  </a:cubicBezTo>
                  <a:cubicBezTo>
                    <a:pt x="1" y="1680"/>
                    <a:pt x="149" y="2437"/>
                    <a:pt x="298" y="3185"/>
                  </a:cubicBezTo>
                  <a:lnTo>
                    <a:pt x="1195" y="7725"/>
                  </a:lnTo>
                  <a:cubicBezTo>
                    <a:pt x="1230" y="7896"/>
                    <a:pt x="1278" y="8084"/>
                    <a:pt x="1427" y="8163"/>
                  </a:cubicBezTo>
                  <a:cubicBezTo>
                    <a:pt x="1470" y="8185"/>
                    <a:pt x="1516" y="8195"/>
                    <a:pt x="1563" y="8195"/>
                  </a:cubicBezTo>
                  <a:cubicBezTo>
                    <a:pt x="1682" y="8195"/>
                    <a:pt x="1803" y="8130"/>
                    <a:pt x="1882" y="8036"/>
                  </a:cubicBezTo>
                  <a:cubicBezTo>
                    <a:pt x="1995" y="7909"/>
                    <a:pt x="2039" y="7734"/>
                    <a:pt x="2074" y="7572"/>
                  </a:cubicBezTo>
                  <a:cubicBezTo>
                    <a:pt x="2398" y="6142"/>
                    <a:pt x="2363" y="4672"/>
                    <a:pt x="2074" y="3237"/>
                  </a:cubicBezTo>
                  <a:cubicBezTo>
                    <a:pt x="1985" y="2797"/>
                    <a:pt x="1304" y="1"/>
                    <a:pt x="5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67"/>
            <p:cNvSpPr/>
            <p:nvPr/>
          </p:nvSpPr>
          <p:spPr>
            <a:xfrm>
              <a:off x="2378875" y="3541025"/>
              <a:ext cx="71975" cy="186700"/>
            </a:xfrm>
            <a:custGeom>
              <a:avLst/>
              <a:gdLst/>
              <a:ahLst/>
              <a:cxnLst/>
              <a:rect l="l" t="t" r="r" b="b"/>
              <a:pathLst>
                <a:path w="2879" h="7468" extrusionOk="0">
                  <a:moveTo>
                    <a:pt x="460" y="0"/>
                  </a:moveTo>
                  <a:cubicBezTo>
                    <a:pt x="351" y="0"/>
                    <a:pt x="246" y="57"/>
                    <a:pt x="149" y="186"/>
                  </a:cubicBezTo>
                  <a:cubicBezTo>
                    <a:pt x="0" y="383"/>
                    <a:pt x="0" y="654"/>
                    <a:pt x="22" y="899"/>
                  </a:cubicBezTo>
                  <a:cubicBezTo>
                    <a:pt x="96" y="1608"/>
                    <a:pt x="324" y="2294"/>
                    <a:pt x="547" y="2972"/>
                  </a:cubicBezTo>
                  <a:lnTo>
                    <a:pt x="1907" y="7071"/>
                  </a:lnTo>
                  <a:cubicBezTo>
                    <a:pt x="1964" y="7224"/>
                    <a:pt x="2030" y="7395"/>
                    <a:pt x="2183" y="7452"/>
                  </a:cubicBezTo>
                  <a:cubicBezTo>
                    <a:pt x="2214" y="7462"/>
                    <a:pt x="2246" y="7467"/>
                    <a:pt x="2277" y="7467"/>
                  </a:cubicBezTo>
                  <a:cubicBezTo>
                    <a:pt x="2403" y="7467"/>
                    <a:pt x="2530" y="7390"/>
                    <a:pt x="2603" y="7286"/>
                  </a:cubicBezTo>
                  <a:cubicBezTo>
                    <a:pt x="2690" y="7154"/>
                    <a:pt x="2717" y="6993"/>
                    <a:pt x="2730" y="6835"/>
                  </a:cubicBezTo>
                  <a:cubicBezTo>
                    <a:pt x="2879" y="5483"/>
                    <a:pt x="2682" y="4127"/>
                    <a:pt x="2244" y="2832"/>
                  </a:cubicBezTo>
                  <a:cubicBezTo>
                    <a:pt x="2111" y="2438"/>
                    <a:pt x="1181" y="0"/>
                    <a:pt x="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67"/>
            <p:cNvSpPr/>
            <p:nvPr/>
          </p:nvSpPr>
          <p:spPr>
            <a:xfrm>
              <a:off x="2207275" y="3668425"/>
              <a:ext cx="33175" cy="55050"/>
            </a:xfrm>
            <a:custGeom>
              <a:avLst/>
              <a:gdLst/>
              <a:ahLst/>
              <a:cxnLst/>
              <a:rect l="l" t="t" r="r" b="b"/>
              <a:pathLst>
                <a:path w="1327" h="2202" extrusionOk="0">
                  <a:moveTo>
                    <a:pt x="532" y="1"/>
                  </a:moveTo>
                  <a:cubicBezTo>
                    <a:pt x="219" y="1"/>
                    <a:pt x="1" y="408"/>
                    <a:pt x="1" y="737"/>
                  </a:cubicBezTo>
                  <a:cubicBezTo>
                    <a:pt x="1" y="1044"/>
                    <a:pt x="53" y="1345"/>
                    <a:pt x="163" y="1625"/>
                  </a:cubicBezTo>
                  <a:cubicBezTo>
                    <a:pt x="215" y="1778"/>
                    <a:pt x="298" y="1918"/>
                    <a:pt x="412" y="2037"/>
                  </a:cubicBezTo>
                  <a:cubicBezTo>
                    <a:pt x="510" y="2149"/>
                    <a:pt x="643" y="2202"/>
                    <a:pt x="775" y="2202"/>
                  </a:cubicBezTo>
                  <a:cubicBezTo>
                    <a:pt x="966" y="2202"/>
                    <a:pt x="1155" y="2090"/>
                    <a:pt x="1230" y="1888"/>
                  </a:cubicBezTo>
                  <a:cubicBezTo>
                    <a:pt x="1300" y="1726"/>
                    <a:pt x="1326" y="1555"/>
                    <a:pt x="1309" y="1385"/>
                  </a:cubicBezTo>
                  <a:cubicBezTo>
                    <a:pt x="1291" y="1004"/>
                    <a:pt x="1143" y="348"/>
                    <a:pt x="810" y="103"/>
                  </a:cubicBezTo>
                  <a:cubicBezTo>
                    <a:pt x="712" y="31"/>
                    <a:pt x="619" y="1"/>
                    <a:pt x="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67"/>
            <p:cNvSpPr/>
            <p:nvPr/>
          </p:nvSpPr>
          <p:spPr>
            <a:xfrm>
              <a:off x="2147025" y="3684500"/>
              <a:ext cx="30550" cy="51150"/>
            </a:xfrm>
            <a:custGeom>
              <a:avLst/>
              <a:gdLst/>
              <a:ahLst/>
              <a:cxnLst/>
              <a:rect l="l" t="t" r="r" b="b"/>
              <a:pathLst>
                <a:path w="1222" h="2046" extrusionOk="0">
                  <a:moveTo>
                    <a:pt x="521" y="1"/>
                  </a:moveTo>
                  <a:cubicBezTo>
                    <a:pt x="249" y="1"/>
                    <a:pt x="42" y="325"/>
                    <a:pt x="22" y="610"/>
                  </a:cubicBezTo>
                  <a:cubicBezTo>
                    <a:pt x="1" y="890"/>
                    <a:pt x="36" y="1170"/>
                    <a:pt x="119" y="1437"/>
                  </a:cubicBezTo>
                  <a:cubicBezTo>
                    <a:pt x="158" y="1586"/>
                    <a:pt x="228" y="1726"/>
                    <a:pt x="324" y="1844"/>
                  </a:cubicBezTo>
                  <a:cubicBezTo>
                    <a:pt x="425" y="1967"/>
                    <a:pt x="569" y="2037"/>
                    <a:pt x="727" y="2045"/>
                  </a:cubicBezTo>
                  <a:cubicBezTo>
                    <a:pt x="884" y="2037"/>
                    <a:pt x="1029" y="1949"/>
                    <a:pt x="1107" y="1809"/>
                  </a:cubicBezTo>
                  <a:cubicBezTo>
                    <a:pt x="1182" y="1673"/>
                    <a:pt x="1217" y="1520"/>
                    <a:pt x="1212" y="1363"/>
                  </a:cubicBezTo>
                  <a:cubicBezTo>
                    <a:pt x="1221" y="1013"/>
                    <a:pt x="1125" y="396"/>
                    <a:pt x="823" y="134"/>
                  </a:cubicBezTo>
                  <a:cubicBezTo>
                    <a:pt x="718" y="40"/>
                    <a:pt x="616" y="1"/>
                    <a:pt x="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67"/>
            <p:cNvSpPr/>
            <p:nvPr/>
          </p:nvSpPr>
          <p:spPr>
            <a:xfrm>
              <a:off x="2090700" y="3709625"/>
              <a:ext cx="28125" cy="45925"/>
            </a:xfrm>
            <a:custGeom>
              <a:avLst/>
              <a:gdLst/>
              <a:ahLst/>
              <a:cxnLst/>
              <a:rect l="l" t="t" r="r" b="b"/>
              <a:pathLst>
                <a:path w="1125" h="1837" extrusionOk="0">
                  <a:moveTo>
                    <a:pt x="444" y="0"/>
                  </a:moveTo>
                  <a:cubicBezTo>
                    <a:pt x="200" y="0"/>
                    <a:pt x="24" y="280"/>
                    <a:pt x="14" y="533"/>
                  </a:cubicBezTo>
                  <a:cubicBezTo>
                    <a:pt x="1" y="787"/>
                    <a:pt x="40" y="1040"/>
                    <a:pt x="123" y="1276"/>
                  </a:cubicBezTo>
                  <a:cubicBezTo>
                    <a:pt x="163" y="1412"/>
                    <a:pt x="228" y="1539"/>
                    <a:pt x="320" y="1648"/>
                  </a:cubicBezTo>
                  <a:cubicBezTo>
                    <a:pt x="412" y="1758"/>
                    <a:pt x="548" y="1828"/>
                    <a:pt x="692" y="1836"/>
                  </a:cubicBezTo>
                  <a:cubicBezTo>
                    <a:pt x="832" y="1836"/>
                    <a:pt x="963" y="1762"/>
                    <a:pt x="1033" y="1635"/>
                  </a:cubicBezTo>
                  <a:cubicBezTo>
                    <a:pt x="1099" y="1513"/>
                    <a:pt x="1125" y="1377"/>
                    <a:pt x="1116" y="1237"/>
                  </a:cubicBezTo>
                  <a:cubicBezTo>
                    <a:pt x="1116" y="927"/>
                    <a:pt x="1011" y="371"/>
                    <a:pt x="731" y="126"/>
                  </a:cubicBezTo>
                  <a:cubicBezTo>
                    <a:pt x="630" y="37"/>
                    <a:pt x="532" y="0"/>
                    <a:pt x="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67"/>
            <p:cNvSpPr/>
            <p:nvPr/>
          </p:nvSpPr>
          <p:spPr>
            <a:xfrm>
              <a:off x="2480800" y="3764300"/>
              <a:ext cx="34575" cy="55025"/>
            </a:xfrm>
            <a:custGeom>
              <a:avLst/>
              <a:gdLst/>
              <a:ahLst/>
              <a:cxnLst/>
              <a:rect l="l" t="t" r="r" b="b"/>
              <a:pathLst>
                <a:path w="1383" h="2201" extrusionOk="0">
                  <a:moveTo>
                    <a:pt x="805" y="0"/>
                  </a:moveTo>
                  <a:cubicBezTo>
                    <a:pt x="547" y="0"/>
                    <a:pt x="277" y="257"/>
                    <a:pt x="175" y="520"/>
                  </a:cubicBezTo>
                  <a:cubicBezTo>
                    <a:pt x="66" y="804"/>
                    <a:pt x="9" y="1106"/>
                    <a:pt x="9" y="1408"/>
                  </a:cubicBezTo>
                  <a:cubicBezTo>
                    <a:pt x="0" y="1570"/>
                    <a:pt x="31" y="1732"/>
                    <a:pt x="92" y="1880"/>
                  </a:cubicBezTo>
                  <a:cubicBezTo>
                    <a:pt x="165" y="2087"/>
                    <a:pt x="355" y="2201"/>
                    <a:pt x="549" y="2201"/>
                  </a:cubicBezTo>
                  <a:cubicBezTo>
                    <a:pt x="679" y="2201"/>
                    <a:pt x="811" y="2149"/>
                    <a:pt x="910" y="2038"/>
                  </a:cubicBezTo>
                  <a:cubicBezTo>
                    <a:pt x="1028" y="1911"/>
                    <a:pt x="1116" y="1762"/>
                    <a:pt x="1164" y="1596"/>
                  </a:cubicBezTo>
                  <a:cubicBezTo>
                    <a:pt x="1282" y="1233"/>
                    <a:pt x="1382" y="568"/>
                    <a:pt x="1159" y="222"/>
                  </a:cubicBezTo>
                  <a:cubicBezTo>
                    <a:pt x="1059" y="64"/>
                    <a:pt x="933" y="0"/>
                    <a:pt x="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67"/>
            <p:cNvSpPr/>
            <p:nvPr/>
          </p:nvSpPr>
          <p:spPr>
            <a:xfrm>
              <a:off x="2253750" y="3606950"/>
              <a:ext cx="49650" cy="68800"/>
            </a:xfrm>
            <a:custGeom>
              <a:avLst/>
              <a:gdLst/>
              <a:ahLst/>
              <a:cxnLst/>
              <a:rect l="l" t="t" r="r" b="b"/>
              <a:pathLst>
                <a:path w="1986" h="2752" extrusionOk="0">
                  <a:moveTo>
                    <a:pt x="898" y="1"/>
                  </a:moveTo>
                  <a:cubicBezTo>
                    <a:pt x="828" y="1"/>
                    <a:pt x="753" y="10"/>
                    <a:pt x="675" y="29"/>
                  </a:cubicBezTo>
                  <a:cubicBezTo>
                    <a:pt x="399" y="95"/>
                    <a:pt x="220" y="366"/>
                    <a:pt x="145" y="637"/>
                  </a:cubicBezTo>
                  <a:cubicBezTo>
                    <a:pt x="1" y="1175"/>
                    <a:pt x="189" y="1748"/>
                    <a:pt x="473" y="2230"/>
                  </a:cubicBezTo>
                  <a:cubicBezTo>
                    <a:pt x="629" y="2486"/>
                    <a:pt x="866" y="2751"/>
                    <a:pt x="1157" y="2751"/>
                  </a:cubicBezTo>
                  <a:cubicBezTo>
                    <a:pt x="1168" y="2751"/>
                    <a:pt x="1179" y="2751"/>
                    <a:pt x="1191" y="2750"/>
                  </a:cubicBezTo>
                  <a:cubicBezTo>
                    <a:pt x="1501" y="2728"/>
                    <a:pt x="1707" y="2418"/>
                    <a:pt x="1794" y="2120"/>
                  </a:cubicBezTo>
                  <a:cubicBezTo>
                    <a:pt x="1985" y="1480"/>
                    <a:pt x="1788" y="1"/>
                    <a:pt x="8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67"/>
            <p:cNvSpPr/>
            <p:nvPr/>
          </p:nvSpPr>
          <p:spPr>
            <a:xfrm>
              <a:off x="2328350" y="3639100"/>
              <a:ext cx="58450" cy="79575"/>
            </a:xfrm>
            <a:custGeom>
              <a:avLst/>
              <a:gdLst/>
              <a:ahLst/>
              <a:cxnLst/>
              <a:rect l="l" t="t" r="r" b="b"/>
              <a:pathLst>
                <a:path w="2338" h="3183" extrusionOk="0">
                  <a:moveTo>
                    <a:pt x="1010" y="1"/>
                  </a:moveTo>
                  <a:cubicBezTo>
                    <a:pt x="915" y="1"/>
                    <a:pt x="815" y="15"/>
                    <a:pt x="709" y="47"/>
                  </a:cubicBezTo>
                  <a:cubicBezTo>
                    <a:pt x="390" y="139"/>
                    <a:pt x="197" y="458"/>
                    <a:pt x="131" y="782"/>
                  </a:cubicBezTo>
                  <a:cubicBezTo>
                    <a:pt x="0" y="1412"/>
                    <a:pt x="258" y="2068"/>
                    <a:pt x="626" y="2606"/>
                  </a:cubicBezTo>
                  <a:cubicBezTo>
                    <a:pt x="819" y="2894"/>
                    <a:pt x="1102" y="3182"/>
                    <a:pt x="1437" y="3182"/>
                  </a:cubicBezTo>
                  <a:cubicBezTo>
                    <a:pt x="1458" y="3182"/>
                    <a:pt x="1479" y="3181"/>
                    <a:pt x="1501" y="3179"/>
                  </a:cubicBezTo>
                  <a:cubicBezTo>
                    <a:pt x="1859" y="3135"/>
                    <a:pt x="2078" y="2763"/>
                    <a:pt x="2161" y="2413"/>
                  </a:cubicBezTo>
                  <a:cubicBezTo>
                    <a:pt x="2337" y="1673"/>
                    <a:pt x="2016" y="1"/>
                    <a:pt x="10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67"/>
            <p:cNvSpPr/>
            <p:nvPr/>
          </p:nvSpPr>
          <p:spPr>
            <a:xfrm>
              <a:off x="2313025" y="3570025"/>
              <a:ext cx="39825" cy="53475"/>
            </a:xfrm>
            <a:custGeom>
              <a:avLst/>
              <a:gdLst/>
              <a:ahLst/>
              <a:cxnLst/>
              <a:rect l="l" t="t" r="r" b="b"/>
              <a:pathLst>
                <a:path w="1593" h="2139" extrusionOk="0">
                  <a:moveTo>
                    <a:pt x="659" y="0"/>
                  </a:moveTo>
                  <a:cubicBezTo>
                    <a:pt x="598" y="0"/>
                    <a:pt x="533" y="9"/>
                    <a:pt x="465" y="28"/>
                  </a:cubicBezTo>
                  <a:cubicBezTo>
                    <a:pt x="255" y="89"/>
                    <a:pt x="123" y="303"/>
                    <a:pt x="84" y="513"/>
                  </a:cubicBezTo>
                  <a:cubicBezTo>
                    <a:pt x="1" y="938"/>
                    <a:pt x="185" y="1379"/>
                    <a:pt x="438" y="1747"/>
                  </a:cubicBezTo>
                  <a:cubicBezTo>
                    <a:pt x="574" y="1941"/>
                    <a:pt x="769" y="2138"/>
                    <a:pt x="996" y="2138"/>
                  </a:cubicBezTo>
                  <a:cubicBezTo>
                    <a:pt x="1010" y="2138"/>
                    <a:pt x="1024" y="2138"/>
                    <a:pt x="1038" y="2136"/>
                  </a:cubicBezTo>
                  <a:cubicBezTo>
                    <a:pt x="1283" y="2114"/>
                    <a:pt x="1427" y="1865"/>
                    <a:pt x="1484" y="1633"/>
                  </a:cubicBezTo>
                  <a:cubicBezTo>
                    <a:pt x="1592" y="1135"/>
                    <a:pt x="1357" y="0"/>
                    <a:pt x="6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67"/>
            <p:cNvSpPr/>
            <p:nvPr/>
          </p:nvSpPr>
          <p:spPr>
            <a:xfrm>
              <a:off x="2403575" y="3746550"/>
              <a:ext cx="61925" cy="74525"/>
            </a:xfrm>
            <a:custGeom>
              <a:avLst/>
              <a:gdLst/>
              <a:ahLst/>
              <a:cxnLst/>
              <a:rect l="l" t="t" r="r" b="b"/>
              <a:pathLst>
                <a:path w="2477" h="2981" extrusionOk="0">
                  <a:moveTo>
                    <a:pt x="1264" y="1"/>
                  </a:moveTo>
                  <a:cubicBezTo>
                    <a:pt x="868" y="1"/>
                    <a:pt x="474" y="201"/>
                    <a:pt x="276" y="587"/>
                  </a:cubicBezTo>
                  <a:cubicBezTo>
                    <a:pt x="1" y="1116"/>
                    <a:pt x="167" y="1890"/>
                    <a:pt x="521" y="2345"/>
                  </a:cubicBezTo>
                  <a:cubicBezTo>
                    <a:pt x="791" y="2684"/>
                    <a:pt x="1271" y="2980"/>
                    <a:pt x="1713" y="2980"/>
                  </a:cubicBezTo>
                  <a:cubicBezTo>
                    <a:pt x="1723" y="2980"/>
                    <a:pt x="1732" y="2980"/>
                    <a:pt x="1742" y="2980"/>
                  </a:cubicBezTo>
                  <a:cubicBezTo>
                    <a:pt x="2101" y="2971"/>
                    <a:pt x="2280" y="2704"/>
                    <a:pt x="2372" y="2380"/>
                  </a:cubicBezTo>
                  <a:cubicBezTo>
                    <a:pt x="2455" y="2092"/>
                    <a:pt x="2468" y="1755"/>
                    <a:pt x="2468" y="1514"/>
                  </a:cubicBezTo>
                  <a:cubicBezTo>
                    <a:pt x="2477" y="1116"/>
                    <a:pt x="2380" y="705"/>
                    <a:pt x="2131" y="403"/>
                  </a:cubicBezTo>
                  <a:cubicBezTo>
                    <a:pt x="1910" y="133"/>
                    <a:pt x="1586" y="1"/>
                    <a:pt x="1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67"/>
            <p:cNvSpPr/>
            <p:nvPr/>
          </p:nvSpPr>
          <p:spPr>
            <a:xfrm>
              <a:off x="2518625" y="3439400"/>
              <a:ext cx="34050" cy="45550"/>
            </a:xfrm>
            <a:custGeom>
              <a:avLst/>
              <a:gdLst/>
              <a:ahLst/>
              <a:cxnLst/>
              <a:rect l="l" t="t" r="r" b="b"/>
              <a:pathLst>
                <a:path w="1362" h="1822" extrusionOk="0">
                  <a:moveTo>
                    <a:pt x="582" y="1"/>
                  </a:moveTo>
                  <a:cubicBezTo>
                    <a:pt x="557" y="1"/>
                    <a:pt x="533" y="3"/>
                    <a:pt x="508" y="8"/>
                  </a:cubicBezTo>
                  <a:cubicBezTo>
                    <a:pt x="184" y="69"/>
                    <a:pt x="1" y="524"/>
                    <a:pt x="97" y="1023"/>
                  </a:cubicBezTo>
                  <a:cubicBezTo>
                    <a:pt x="186" y="1487"/>
                    <a:pt x="484" y="1821"/>
                    <a:pt x="780" y="1821"/>
                  </a:cubicBezTo>
                  <a:cubicBezTo>
                    <a:pt x="805" y="1821"/>
                    <a:pt x="829" y="1819"/>
                    <a:pt x="854" y="1814"/>
                  </a:cubicBezTo>
                  <a:cubicBezTo>
                    <a:pt x="1173" y="1753"/>
                    <a:pt x="1361" y="1298"/>
                    <a:pt x="1265" y="800"/>
                  </a:cubicBezTo>
                  <a:cubicBezTo>
                    <a:pt x="1176" y="339"/>
                    <a:pt x="881" y="1"/>
                    <a:pt x="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67"/>
            <p:cNvSpPr/>
            <p:nvPr/>
          </p:nvSpPr>
          <p:spPr>
            <a:xfrm>
              <a:off x="2524650" y="3517975"/>
              <a:ext cx="40375" cy="59350"/>
            </a:xfrm>
            <a:custGeom>
              <a:avLst/>
              <a:gdLst/>
              <a:ahLst/>
              <a:cxnLst/>
              <a:rect l="l" t="t" r="r" b="b"/>
              <a:pathLst>
                <a:path w="1615" h="2374" extrusionOk="0">
                  <a:moveTo>
                    <a:pt x="762" y="0"/>
                  </a:moveTo>
                  <a:cubicBezTo>
                    <a:pt x="752" y="0"/>
                    <a:pt x="741" y="1"/>
                    <a:pt x="731" y="1"/>
                  </a:cubicBezTo>
                  <a:cubicBezTo>
                    <a:pt x="306" y="32"/>
                    <a:pt x="0" y="583"/>
                    <a:pt x="40" y="1239"/>
                  </a:cubicBezTo>
                  <a:cubicBezTo>
                    <a:pt x="82" y="1875"/>
                    <a:pt x="441" y="2373"/>
                    <a:pt x="852" y="2373"/>
                  </a:cubicBezTo>
                  <a:cubicBezTo>
                    <a:pt x="863" y="2373"/>
                    <a:pt x="873" y="2373"/>
                    <a:pt x="884" y="2372"/>
                  </a:cubicBezTo>
                  <a:cubicBezTo>
                    <a:pt x="1308" y="2346"/>
                    <a:pt x="1614" y="1790"/>
                    <a:pt x="1571" y="1139"/>
                  </a:cubicBezTo>
                  <a:cubicBezTo>
                    <a:pt x="1528" y="499"/>
                    <a:pt x="1169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67"/>
            <p:cNvSpPr/>
            <p:nvPr/>
          </p:nvSpPr>
          <p:spPr>
            <a:xfrm>
              <a:off x="2470400" y="3419525"/>
              <a:ext cx="31200" cy="41675"/>
            </a:xfrm>
            <a:custGeom>
              <a:avLst/>
              <a:gdLst/>
              <a:ahLst/>
              <a:cxnLst/>
              <a:rect l="l" t="t" r="r" b="b"/>
              <a:pathLst>
                <a:path w="1248" h="1667" extrusionOk="0">
                  <a:moveTo>
                    <a:pt x="533" y="0"/>
                  </a:moveTo>
                  <a:cubicBezTo>
                    <a:pt x="510" y="0"/>
                    <a:pt x="487" y="2"/>
                    <a:pt x="464" y="7"/>
                  </a:cubicBezTo>
                  <a:cubicBezTo>
                    <a:pt x="171" y="59"/>
                    <a:pt x="1" y="479"/>
                    <a:pt x="88" y="934"/>
                  </a:cubicBezTo>
                  <a:cubicBezTo>
                    <a:pt x="173" y="1355"/>
                    <a:pt x="445" y="1667"/>
                    <a:pt x="717" y="1667"/>
                  </a:cubicBezTo>
                  <a:cubicBezTo>
                    <a:pt x="739" y="1667"/>
                    <a:pt x="761" y="1665"/>
                    <a:pt x="784" y="1660"/>
                  </a:cubicBezTo>
                  <a:cubicBezTo>
                    <a:pt x="1081" y="1603"/>
                    <a:pt x="1247" y="1188"/>
                    <a:pt x="1160" y="728"/>
                  </a:cubicBezTo>
                  <a:cubicBezTo>
                    <a:pt x="1079" y="308"/>
                    <a:pt x="808" y="0"/>
                    <a:pt x="5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67"/>
            <p:cNvSpPr/>
            <p:nvPr/>
          </p:nvSpPr>
          <p:spPr>
            <a:xfrm>
              <a:off x="2424250" y="3430025"/>
              <a:ext cx="31200" cy="41675"/>
            </a:xfrm>
            <a:custGeom>
              <a:avLst/>
              <a:gdLst/>
              <a:ahLst/>
              <a:cxnLst/>
              <a:rect l="l" t="t" r="r" b="b"/>
              <a:pathLst>
                <a:path w="1248" h="1667" extrusionOk="0">
                  <a:moveTo>
                    <a:pt x="532" y="0"/>
                  </a:moveTo>
                  <a:cubicBezTo>
                    <a:pt x="509" y="0"/>
                    <a:pt x="487" y="2"/>
                    <a:pt x="464" y="7"/>
                  </a:cubicBezTo>
                  <a:cubicBezTo>
                    <a:pt x="167" y="59"/>
                    <a:pt x="1" y="479"/>
                    <a:pt x="88" y="934"/>
                  </a:cubicBezTo>
                  <a:cubicBezTo>
                    <a:pt x="169" y="1354"/>
                    <a:pt x="440" y="1667"/>
                    <a:pt x="716" y="1667"/>
                  </a:cubicBezTo>
                  <a:cubicBezTo>
                    <a:pt x="738" y="1667"/>
                    <a:pt x="761" y="1664"/>
                    <a:pt x="784" y="1660"/>
                  </a:cubicBezTo>
                  <a:cubicBezTo>
                    <a:pt x="1077" y="1603"/>
                    <a:pt x="1247" y="1188"/>
                    <a:pt x="1160" y="728"/>
                  </a:cubicBezTo>
                  <a:cubicBezTo>
                    <a:pt x="1075" y="308"/>
                    <a:pt x="804" y="0"/>
                    <a:pt x="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67"/>
            <p:cNvSpPr/>
            <p:nvPr/>
          </p:nvSpPr>
          <p:spPr>
            <a:xfrm>
              <a:off x="2375700" y="3450475"/>
              <a:ext cx="31200" cy="41675"/>
            </a:xfrm>
            <a:custGeom>
              <a:avLst/>
              <a:gdLst/>
              <a:ahLst/>
              <a:cxnLst/>
              <a:rect l="l" t="t" r="r" b="b"/>
              <a:pathLst>
                <a:path w="1248" h="1667" extrusionOk="0">
                  <a:moveTo>
                    <a:pt x="531" y="0"/>
                  </a:moveTo>
                  <a:cubicBezTo>
                    <a:pt x="509" y="0"/>
                    <a:pt x="486" y="2"/>
                    <a:pt x="464" y="7"/>
                  </a:cubicBezTo>
                  <a:cubicBezTo>
                    <a:pt x="167" y="64"/>
                    <a:pt x="0" y="479"/>
                    <a:pt x="88" y="938"/>
                  </a:cubicBezTo>
                  <a:cubicBezTo>
                    <a:pt x="169" y="1358"/>
                    <a:pt x="440" y="1667"/>
                    <a:pt x="715" y="1667"/>
                  </a:cubicBezTo>
                  <a:cubicBezTo>
                    <a:pt x="738" y="1667"/>
                    <a:pt x="761" y="1665"/>
                    <a:pt x="783" y="1660"/>
                  </a:cubicBezTo>
                  <a:cubicBezTo>
                    <a:pt x="1076" y="1603"/>
                    <a:pt x="1247" y="1188"/>
                    <a:pt x="1155" y="733"/>
                  </a:cubicBezTo>
                  <a:cubicBezTo>
                    <a:pt x="1074" y="312"/>
                    <a:pt x="803" y="0"/>
                    <a:pt x="5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67"/>
            <p:cNvSpPr/>
            <p:nvPr/>
          </p:nvSpPr>
          <p:spPr>
            <a:xfrm>
              <a:off x="2333150" y="3480100"/>
              <a:ext cx="31200" cy="41700"/>
            </a:xfrm>
            <a:custGeom>
              <a:avLst/>
              <a:gdLst/>
              <a:ahLst/>
              <a:cxnLst/>
              <a:rect l="l" t="t" r="r" b="b"/>
              <a:pathLst>
                <a:path w="1248" h="1668" extrusionOk="0">
                  <a:moveTo>
                    <a:pt x="532" y="1"/>
                  </a:moveTo>
                  <a:cubicBezTo>
                    <a:pt x="509" y="1"/>
                    <a:pt x="487" y="3"/>
                    <a:pt x="464" y="7"/>
                  </a:cubicBezTo>
                  <a:cubicBezTo>
                    <a:pt x="167" y="60"/>
                    <a:pt x="1" y="480"/>
                    <a:pt x="88" y="934"/>
                  </a:cubicBezTo>
                  <a:cubicBezTo>
                    <a:pt x="169" y="1359"/>
                    <a:pt x="440" y="1667"/>
                    <a:pt x="715" y="1667"/>
                  </a:cubicBezTo>
                  <a:cubicBezTo>
                    <a:pt x="738" y="1667"/>
                    <a:pt x="761" y="1665"/>
                    <a:pt x="784" y="1661"/>
                  </a:cubicBezTo>
                  <a:cubicBezTo>
                    <a:pt x="1077" y="1604"/>
                    <a:pt x="1247" y="1188"/>
                    <a:pt x="1160" y="733"/>
                  </a:cubicBezTo>
                  <a:cubicBezTo>
                    <a:pt x="1075" y="309"/>
                    <a:pt x="804" y="1"/>
                    <a:pt x="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67"/>
            <p:cNvSpPr/>
            <p:nvPr/>
          </p:nvSpPr>
          <p:spPr>
            <a:xfrm>
              <a:off x="2276075" y="3523225"/>
              <a:ext cx="24850" cy="33300"/>
            </a:xfrm>
            <a:custGeom>
              <a:avLst/>
              <a:gdLst/>
              <a:ahLst/>
              <a:cxnLst/>
              <a:rect l="l" t="t" r="r" b="b"/>
              <a:pathLst>
                <a:path w="994" h="1332" extrusionOk="0">
                  <a:moveTo>
                    <a:pt x="421" y="1"/>
                  </a:moveTo>
                  <a:cubicBezTo>
                    <a:pt x="403" y="1"/>
                    <a:pt x="385" y="2"/>
                    <a:pt x="368" y="6"/>
                  </a:cubicBezTo>
                  <a:cubicBezTo>
                    <a:pt x="136" y="54"/>
                    <a:pt x="0" y="382"/>
                    <a:pt x="70" y="749"/>
                  </a:cubicBezTo>
                  <a:cubicBezTo>
                    <a:pt x="135" y="1085"/>
                    <a:pt x="354" y="1332"/>
                    <a:pt x="570" y="1332"/>
                  </a:cubicBezTo>
                  <a:cubicBezTo>
                    <a:pt x="587" y="1332"/>
                    <a:pt x="604" y="1330"/>
                    <a:pt x="621" y="1327"/>
                  </a:cubicBezTo>
                  <a:cubicBezTo>
                    <a:pt x="858" y="1279"/>
                    <a:pt x="993" y="946"/>
                    <a:pt x="923" y="583"/>
                  </a:cubicBezTo>
                  <a:cubicBezTo>
                    <a:pt x="859" y="247"/>
                    <a:pt x="640" y="1"/>
                    <a:pt x="4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67"/>
            <p:cNvSpPr/>
            <p:nvPr/>
          </p:nvSpPr>
          <p:spPr>
            <a:xfrm>
              <a:off x="2203250" y="3587425"/>
              <a:ext cx="24825" cy="33300"/>
            </a:xfrm>
            <a:custGeom>
              <a:avLst/>
              <a:gdLst/>
              <a:ahLst/>
              <a:cxnLst/>
              <a:rect l="l" t="t" r="r" b="b"/>
              <a:pathLst>
                <a:path w="993" h="1332" extrusionOk="0">
                  <a:moveTo>
                    <a:pt x="420" y="1"/>
                  </a:moveTo>
                  <a:cubicBezTo>
                    <a:pt x="403" y="1"/>
                    <a:pt x="385" y="2"/>
                    <a:pt x="367" y="5"/>
                  </a:cubicBezTo>
                  <a:cubicBezTo>
                    <a:pt x="136" y="53"/>
                    <a:pt x="0" y="382"/>
                    <a:pt x="70" y="749"/>
                  </a:cubicBezTo>
                  <a:cubicBezTo>
                    <a:pt x="135" y="1085"/>
                    <a:pt x="353" y="1331"/>
                    <a:pt x="569" y="1331"/>
                  </a:cubicBezTo>
                  <a:cubicBezTo>
                    <a:pt x="587" y="1331"/>
                    <a:pt x="604" y="1330"/>
                    <a:pt x="621" y="1326"/>
                  </a:cubicBezTo>
                  <a:cubicBezTo>
                    <a:pt x="857" y="1278"/>
                    <a:pt x="993" y="946"/>
                    <a:pt x="923" y="583"/>
                  </a:cubicBezTo>
                  <a:cubicBezTo>
                    <a:pt x="858" y="247"/>
                    <a:pt x="640" y="1"/>
                    <a:pt x="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67"/>
            <p:cNvSpPr/>
            <p:nvPr/>
          </p:nvSpPr>
          <p:spPr>
            <a:xfrm>
              <a:off x="2025100" y="3685425"/>
              <a:ext cx="31075" cy="27025"/>
            </a:xfrm>
            <a:custGeom>
              <a:avLst/>
              <a:gdLst/>
              <a:ahLst/>
              <a:cxnLst/>
              <a:rect l="l" t="t" r="r" b="b"/>
              <a:pathLst>
                <a:path w="1243" h="1081" extrusionOk="0">
                  <a:moveTo>
                    <a:pt x="560" y="0"/>
                  </a:moveTo>
                  <a:cubicBezTo>
                    <a:pt x="419" y="0"/>
                    <a:pt x="283" y="54"/>
                    <a:pt x="188" y="162"/>
                  </a:cubicBezTo>
                  <a:cubicBezTo>
                    <a:pt x="0" y="377"/>
                    <a:pt x="40" y="722"/>
                    <a:pt x="280" y="928"/>
                  </a:cubicBezTo>
                  <a:cubicBezTo>
                    <a:pt x="399" y="1030"/>
                    <a:pt x="544" y="1081"/>
                    <a:pt x="683" y="1081"/>
                  </a:cubicBezTo>
                  <a:cubicBezTo>
                    <a:pt x="824" y="1081"/>
                    <a:pt x="959" y="1027"/>
                    <a:pt x="1054" y="919"/>
                  </a:cubicBezTo>
                  <a:cubicBezTo>
                    <a:pt x="1242" y="705"/>
                    <a:pt x="1203" y="359"/>
                    <a:pt x="963" y="154"/>
                  </a:cubicBezTo>
                  <a:cubicBezTo>
                    <a:pt x="843" y="52"/>
                    <a:pt x="699" y="0"/>
                    <a:pt x="5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67"/>
            <p:cNvSpPr/>
            <p:nvPr/>
          </p:nvSpPr>
          <p:spPr>
            <a:xfrm>
              <a:off x="2271050" y="3721725"/>
              <a:ext cx="98325" cy="103125"/>
            </a:xfrm>
            <a:custGeom>
              <a:avLst/>
              <a:gdLst/>
              <a:ahLst/>
              <a:cxnLst/>
              <a:rect l="l" t="t" r="r" b="b"/>
              <a:pathLst>
                <a:path w="3933" h="4125" extrusionOk="0">
                  <a:moveTo>
                    <a:pt x="517" y="1"/>
                  </a:moveTo>
                  <a:cubicBezTo>
                    <a:pt x="449" y="1"/>
                    <a:pt x="380" y="4"/>
                    <a:pt x="311" y="9"/>
                  </a:cubicBezTo>
                  <a:cubicBezTo>
                    <a:pt x="136" y="27"/>
                    <a:pt x="4" y="171"/>
                    <a:pt x="0" y="346"/>
                  </a:cubicBezTo>
                  <a:cubicBezTo>
                    <a:pt x="0" y="421"/>
                    <a:pt x="26" y="491"/>
                    <a:pt x="79" y="548"/>
                  </a:cubicBezTo>
                  <a:lnTo>
                    <a:pt x="88" y="556"/>
                  </a:lnTo>
                  <a:cubicBezTo>
                    <a:pt x="394" y="880"/>
                    <a:pt x="687" y="1147"/>
                    <a:pt x="958" y="1422"/>
                  </a:cubicBezTo>
                  <a:cubicBezTo>
                    <a:pt x="1229" y="1698"/>
                    <a:pt x="1492" y="1960"/>
                    <a:pt x="1741" y="2236"/>
                  </a:cubicBezTo>
                  <a:cubicBezTo>
                    <a:pt x="1995" y="2512"/>
                    <a:pt x="2240" y="2792"/>
                    <a:pt x="2485" y="3089"/>
                  </a:cubicBezTo>
                  <a:cubicBezTo>
                    <a:pt x="2734" y="3382"/>
                    <a:pt x="2979" y="3688"/>
                    <a:pt x="3281" y="4021"/>
                  </a:cubicBezTo>
                  <a:lnTo>
                    <a:pt x="3290" y="4030"/>
                  </a:lnTo>
                  <a:cubicBezTo>
                    <a:pt x="3353" y="4092"/>
                    <a:pt x="3436" y="4124"/>
                    <a:pt x="3519" y="4124"/>
                  </a:cubicBezTo>
                  <a:cubicBezTo>
                    <a:pt x="3604" y="4124"/>
                    <a:pt x="3689" y="4091"/>
                    <a:pt x="3753" y="4025"/>
                  </a:cubicBezTo>
                  <a:cubicBezTo>
                    <a:pt x="3810" y="3973"/>
                    <a:pt x="3850" y="3898"/>
                    <a:pt x="3858" y="3815"/>
                  </a:cubicBezTo>
                  <a:cubicBezTo>
                    <a:pt x="3933" y="3303"/>
                    <a:pt x="3841" y="2805"/>
                    <a:pt x="3670" y="2350"/>
                  </a:cubicBezTo>
                  <a:cubicBezTo>
                    <a:pt x="3316" y="1436"/>
                    <a:pt x="2625" y="696"/>
                    <a:pt x="1741" y="285"/>
                  </a:cubicBezTo>
                  <a:cubicBezTo>
                    <a:pt x="1360" y="115"/>
                    <a:pt x="949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67"/>
            <p:cNvSpPr/>
            <p:nvPr/>
          </p:nvSpPr>
          <p:spPr>
            <a:xfrm>
              <a:off x="1032125" y="3830500"/>
              <a:ext cx="1036400" cy="868675"/>
            </a:xfrm>
            <a:custGeom>
              <a:avLst/>
              <a:gdLst/>
              <a:ahLst/>
              <a:cxnLst/>
              <a:rect l="l" t="t" r="r" b="b"/>
              <a:pathLst>
                <a:path w="41456" h="34747" extrusionOk="0">
                  <a:moveTo>
                    <a:pt x="25807" y="0"/>
                  </a:moveTo>
                  <a:cubicBezTo>
                    <a:pt x="23712" y="0"/>
                    <a:pt x="21351" y="874"/>
                    <a:pt x="18696" y="2911"/>
                  </a:cubicBezTo>
                  <a:cubicBezTo>
                    <a:pt x="0" y="17255"/>
                    <a:pt x="14632" y="29779"/>
                    <a:pt x="22423" y="33016"/>
                  </a:cubicBezTo>
                  <a:cubicBezTo>
                    <a:pt x="25326" y="34222"/>
                    <a:pt x="28388" y="34747"/>
                    <a:pt x="31256" y="34747"/>
                  </a:cubicBezTo>
                  <a:cubicBezTo>
                    <a:pt x="35435" y="34747"/>
                    <a:pt x="39201" y="33632"/>
                    <a:pt x="41456" y="31891"/>
                  </a:cubicBezTo>
                  <a:cubicBezTo>
                    <a:pt x="41456" y="31891"/>
                    <a:pt x="38464" y="0"/>
                    <a:pt x="25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67"/>
            <p:cNvSpPr/>
            <p:nvPr/>
          </p:nvSpPr>
          <p:spPr>
            <a:xfrm>
              <a:off x="1748450" y="3965800"/>
              <a:ext cx="160100" cy="347175"/>
            </a:xfrm>
            <a:custGeom>
              <a:avLst/>
              <a:gdLst/>
              <a:ahLst/>
              <a:cxnLst/>
              <a:rect l="l" t="t" r="r" b="b"/>
              <a:pathLst>
                <a:path w="6404" h="13887" extrusionOk="0">
                  <a:moveTo>
                    <a:pt x="855" y="1"/>
                  </a:moveTo>
                  <a:cubicBezTo>
                    <a:pt x="327" y="1"/>
                    <a:pt x="1" y="508"/>
                    <a:pt x="240" y="986"/>
                  </a:cubicBezTo>
                  <a:cubicBezTo>
                    <a:pt x="1154" y="2823"/>
                    <a:pt x="2090" y="4879"/>
                    <a:pt x="2904" y="7136"/>
                  </a:cubicBezTo>
                  <a:cubicBezTo>
                    <a:pt x="3586" y="9021"/>
                    <a:pt x="4290" y="11182"/>
                    <a:pt x="4903" y="13229"/>
                  </a:cubicBezTo>
                  <a:cubicBezTo>
                    <a:pt x="4933" y="13334"/>
                    <a:pt x="4973" y="13444"/>
                    <a:pt x="5012" y="13549"/>
                  </a:cubicBezTo>
                  <a:cubicBezTo>
                    <a:pt x="5099" y="13780"/>
                    <a:pt x="5297" y="13886"/>
                    <a:pt x="5493" y="13886"/>
                  </a:cubicBezTo>
                  <a:cubicBezTo>
                    <a:pt x="5751" y="13886"/>
                    <a:pt x="6007" y="13703"/>
                    <a:pt x="6009" y="13378"/>
                  </a:cubicBezTo>
                  <a:cubicBezTo>
                    <a:pt x="6014" y="13194"/>
                    <a:pt x="6018" y="13028"/>
                    <a:pt x="6031" y="12879"/>
                  </a:cubicBezTo>
                  <a:lnTo>
                    <a:pt x="6237" y="10360"/>
                  </a:lnTo>
                  <a:cubicBezTo>
                    <a:pt x="6403" y="8300"/>
                    <a:pt x="5909" y="6327"/>
                    <a:pt x="5060" y="4437"/>
                  </a:cubicBezTo>
                  <a:cubicBezTo>
                    <a:pt x="4177" y="2455"/>
                    <a:pt x="2934" y="1156"/>
                    <a:pt x="1443" y="194"/>
                  </a:cubicBezTo>
                  <a:cubicBezTo>
                    <a:pt x="1233" y="58"/>
                    <a:pt x="1033" y="1"/>
                    <a:pt x="8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67"/>
            <p:cNvSpPr/>
            <p:nvPr/>
          </p:nvSpPr>
          <p:spPr>
            <a:xfrm>
              <a:off x="1915850" y="4195150"/>
              <a:ext cx="113200" cy="400500"/>
            </a:xfrm>
            <a:custGeom>
              <a:avLst/>
              <a:gdLst/>
              <a:ahLst/>
              <a:cxnLst/>
              <a:rect l="l" t="t" r="r" b="b"/>
              <a:pathLst>
                <a:path w="4528" h="16020" extrusionOk="0">
                  <a:moveTo>
                    <a:pt x="442" y="0"/>
                  </a:moveTo>
                  <a:lnTo>
                    <a:pt x="136" y="3771"/>
                  </a:lnTo>
                  <a:cubicBezTo>
                    <a:pt x="0" y="5460"/>
                    <a:pt x="236" y="7157"/>
                    <a:pt x="823" y="8745"/>
                  </a:cubicBezTo>
                  <a:cubicBezTo>
                    <a:pt x="2179" y="12384"/>
                    <a:pt x="3613" y="14742"/>
                    <a:pt x="4528" y="16019"/>
                  </a:cubicBezTo>
                  <a:cubicBezTo>
                    <a:pt x="4125" y="13373"/>
                    <a:pt x="2883" y="6203"/>
                    <a:pt x="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67"/>
            <p:cNvSpPr/>
            <p:nvPr/>
          </p:nvSpPr>
          <p:spPr>
            <a:xfrm>
              <a:off x="1618050" y="3936825"/>
              <a:ext cx="226950" cy="346100"/>
            </a:xfrm>
            <a:custGeom>
              <a:avLst/>
              <a:gdLst/>
              <a:ahLst/>
              <a:cxnLst/>
              <a:rect l="l" t="t" r="r" b="b"/>
              <a:pathLst>
                <a:path w="9078" h="13844" extrusionOk="0">
                  <a:moveTo>
                    <a:pt x="1595" y="1"/>
                  </a:moveTo>
                  <a:cubicBezTo>
                    <a:pt x="1277" y="1"/>
                    <a:pt x="955" y="50"/>
                    <a:pt x="639" y="154"/>
                  </a:cubicBezTo>
                  <a:lnTo>
                    <a:pt x="587" y="176"/>
                  </a:lnTo>
                  <a:cubicBezTo>
                    <a:pt x="150" y="329"/>
                    <a:pt x="1" y="876"/>
                    <a:pt x="298" y="1230"/>
                  </a:cubicBezTo>
                  <a:cubicBezTo>
                    <a:pt x="1873" y="3111"/>
                    <a:pt x="3907" y="6204"/>
                    <a:pt x="6029" y="11195"/>
                  </a:cubicBezTo>
                  <a:cubicBezTo>
                    <a:pt x="6462" y="12214"/>
                    <a:pt x="7407" y="13334"/>
                    <a:pt x="8443" y="13780"/>
                  </a:cubicBezTo>
                  <a:cubicBezTo>
                    <a:pt x="8536" y="13821"/>
                    <a:pt x="8636" y="13843"/>
                    <a:pt x="8726" y="13843"/>
                  </a:cubicBezTo>
                  <a:cubicBezTo>
                    <a:pt x="8927" y="13843"/>
                    <a:pt x="9078" y="13729"/>
                    <a:pt x="8990" y="13448"/>
                  </a:cubicBezTo>
                  <a:cubicBezTo>
                    <a:pt x="8474" y="11781"/>
                    <a:pt x="7910" y="10084"/>
                    <a:pt x="7363" y="8566"/>
                  </a:cubicBezTo>
                  <a:cubicBezTo>
                    <a:pt x="6440" y="6003"/>
                    <a:pt x="5351" y="3693"/>
                    <a:pt x="4323" y="1672"/>
                  </a:cubicBezTo>
                  <a:cubicBezTo>
                    <a:pt x="3787" y="625"/>
                    <a:pt x="2719" y="1"/>
                    <a:pt x="1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67"/>
            <p:cNvSpPr/>
            <p:nvPr/>
          </p:nvSpPr>
          <p:spPr>
            <a:xfrm>
              <a:off x="1526625" y="3973000"/>
              <a:ext cx="217875" cy="245050"/>
            </a:xfrm>
            <a:custGeom>
              <a:avLst/>
              <a:gdLst/>
              <a:ahLst/>
              <a:cxnLst/>
              <a:rect l="l" t="t" r="r" b="b"/>
              <a:pathLst>
                <a:path w="8715" h="9802" extrusionOk="0">
                  <a:moveTo>
                    <a:pt x="2047" y="0"/>
                  </a:moveTo>
                  <a:cubicBezTo>
                    <a:pt x="1593" y="0"/>
                    <a:pt x="1135" y="142"/>
                    <a:pt x="744" y="435"/>
                  </a:cubicBezTo>
                  <a:cubicBezTo>
                    <a:pt x="679" y="483"/>
                    <a:pt x="613" y="536"/>
                    <a:pt x="552" y="588"/>
                  </a:cubicBezTo>
                  <a:cubicBezTo>
                    <a:pt x="10" y="1043"/>
                    <a:pt x="1" y="1874"/>
                    <a:pt x="530" y="2338"/>
                  </a:cubicBezTo>
                  <a:cubicBezTo>
                    <a:pt x="2573" y="4123"/>
                    <a:pt x="3824" y="5859"/>
                    <a:pt x="4524" y="7040"/>
                  </a:cubicBezTo>
                  <a:cubicBezTo>
                    <a:pt x="5036" y="7907"/>
                    <a:pt x="5788" y="8602"/>
                    <a:pt x="6694" y="9035"/>
                  </a:cubicBezTo>
                  <a:cubicBezTo>
                    <a:pt x="7170" y="9263"/>
                    <a:pt x="7643" y="9503"/>
                    <a:pt x="8102" y="9757"/>
                  </a:cubicBezTo>
                  <a:cubicBezTo>
                    <a:pt x="8159" y="9788"/>
                    <a:pt x="8218" y="9801"/>
                    <a:pt x="8274" y="9801"/>
                  </a:cubicBezTo>
                  <a:cubicBezTo>
                    <a:pt x="8514" y="9801"/>
                    <a:pt x="8714" y="9549"/>
                    <a:pt x="8601" y="9298"/>
                  </a:cubicBezTo>
                  <a:cubicBezTo>
                    <a:pt x="6781" y="5173"/>
                    <a:pt x="5049" y="2491"/>
                    <a:pt x="3754" y="829"/>
                  </a:cubicBezTo>
                  <a:cubicBezTo>
                    <a:pt x="3326" y="285"/>
                    <a:pt x="2690" y="0"/>
                    <a:pt x="20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67"/>
            <p:cNvSpPr/>
            <p:nvPr/>
          </p:nvSpPr>
          <p:spPr>
            <a:xfrm>
              <a:off x="1972375" y="4546625"/>
              <a:ext cx="53950" cy="99125"/>
            </a:xfrm>
            <a:custGeom>
              <a:avLst/>
              <a:gdLst/>
              <a:ahLst/>
              <a:cxnLst/>
              <a:rect l="l" t="t" r="r" b="b"/>
              <a:pathLst>
                <a:path w="2158" h="3965" extrusionOk="0">
                  <a:moveTo>
                    <a:pt x="88" y="1"/>
                  </a:moveTo>
                  <a:cubicBezTo>
                    <a:pt x="206" y="1571"/>
                    <a:pt x="75" y="3176"/>
                    <a:pt x="1" y="3964"/>
                  </a:cubicBezTo>
                  <a:cubicBezTo>
                    <a:pt x="2" y="3964"/>
                    <a:pt x="4" y="3965"/>
                    <a:pt x="6" y="3965"/>
                  </a:cubicBezTo>
                  <a:cubicBezTo>
                    <a:pt x="121" y="3965"/>
                    <a:pt x="1588" y="3472"/>
                    <a:pt x="2157" y="3159"/>
                  </a:cubicBezTo>
                  <a:cubicBezTo>
                    <a:pt x="1698" y="2586"/>
                    <a:pt x="950" y="1562"/>
                    <a:pt x="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67"/>
            <p:cNvSpPr/>
            <p:nvPr/>
          </p:nvSpPr>
          <p:spPr>
            <a:xfrm>
              <a:off x="1433950" y="4463175"/>
              <a:ext cx="509150" cy="202450"/>
            </a:xfrm>
            <a:custGeom>
              <a:avLst/>
              <a:gdLst/>
              <a:ahLst/>
              <a:cxnLst/>
              <a:rect l="l" t="t" r="r" b="b"/>
              <a:pathLst>
                <a:path w="20366" h="8098" extrusionOk="0">
                  <a:moveTo>
                    <a:pt x="1053" y="0"/>
                  </a:moveTo>
                  <a:cubicBezTo>
                    <a:pt x="439" y="0"/>
                    <a:pt x="1" y="747"/>
                    <a:pt x="449" y="1296"/>
                  </a:cubicBezTo>
                  <a:cubicBezTo>
                    <a:pt x="2457" y="3763"/>
                    <a:pt x="5033" y="5583"/>
                    <a:pt x="7067" y="6427"/>
                  </a:cubicBezTo>
                  <a:cubicBezTo>
                    <a:pt x="9801" y="7561"/>
                    <a:pt x="12980" y="8098"/>
                    <a:pt x="15955" y="8098"/>
                  </a:cubicBezTo>
                  <a:cubicBezTo>
                    <a:pt x="17512" y="8098"/>
                    <a:pt x="19014" y="7951"/>
                    <a:pt x="20365" y="7665"/>
                  </a:cubicBezTo>
                  <a:cubicBezTo>
                    <a:pt x="16936" y="6361"/>
                    <a:pt x="7352" y="2678"/>
                    <a:pt x="1381" y="71"/>
                  </a:cubicBezTo>
                  <a:cubicBezTo>
                    <a:pt x="1269" y="22"/>
                    <a:pt x="1158" y="0"/>
                    <a:pt x="1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67"/>
            <p:cNvSpPr/>
            <p:nvPr/>
          </p:nvSpPr>
          <p:spPr>
            <a:xfrm>
              <a:off x="1435750" y="4050600"/>
              <a:ext cx="214800" cy="203800"/>
            </a:xfrm>
            <a:custGeom>
              <a:avLst/>
              <a:gdLst/>
              <a:ahLst/>
              <a:cxnLst/>
              <a:rect l="l" t="t" r="r" b="b"/>
              <a:pathLst>
                <a:path w="8592" h="8152" extrusionOk="0">
                  <a:moveTo>
                    <a:pt x="2816" y="1"/>
                  </a:moveTo>
                  <a:cubicBezTo>
                    <a:pt x="2105" y="1"/>
                    <a:pt x="1394" y="296"/>
                    <a:pt x="880" y="874"/>
                  </a:cubicBezTo>
                  <a:lnTo>
                    <a:pt x="845" y="914"/>
                  </a:lnTo>
                  <a:cubicBezTo>
                    <a:pt x="1" y="1863"/>
                    <a:pt x="377" y="3346"/>
                    <a:pt x="1554" y="3814"/>
                  </a:cubicBezTo>
                  <a:cubicBezTo>
                    <a:pt x="4528" y="4986"/>
                    <a:pt x="7000" y="7047"/>
                    <a:pt x="8128" y="8083"/>
                  </a:cubicBezTo>
                  <a:cubicBezTo>
                    <a:pt x="8181" y="8131"/>
                    <a:pt x="8241" y="8151"/>
                    <a:pt x="8299" y="8151"/>
                  </a:cubicBezTo>
                  <a:cubicBezTo>
                    <a:pt x="8451" y="8151"/>
                    <a:pt x="8591" y="8011"/>
                    <a:pt x="8544" y="7834"/>
                  </a:cubicBezTo>
                  <a:cubicBezTo>
                    <a:pt x="8141" y="6290"/>
                    <a:pt x="7687" y="4846"/>
                    <a:pt x="6829" y="3481"/>
                  </a:cubicBezTo>
                  <a:lnTo>
                    <a:pt x="6807" y="3446"/>
                  </a:lnTo>
                  <a:cubicBezTo>
                    <a:pt x="6173" y="2467"/>
                    <a:pt x="5434" y="1557"/>
                    <a:pt x="4603" y="739"/>
                  </a:cubicBezTo>
                  <a:cubicBezTo>
                    <a:pt x="4105" y="244"/>
                    <a:pt x="3461" y="1"/>
                    <a:pt x="28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67"/>
            <p:cNvSpPr/>
            <p:nvPr/>
          </p:nvSpPr>
          <p:spPr>
            <a:xfrm>
              <a:off x="1664225" y="4215525"/>
              <a:ext cx="292750" cy="409875"/>
            </a:xfrm>
            <a:custGeom>
              <a:avLst/>
              <a:gdLst/>
              <a:ahLst/>
              <a:cxnLst/>
              <a:rect l="l" t="t" r="r" b="b"/>
              <a:pathLst>
                <a:path w="11710" h="16395" extrusionOk="0">
                  <a:moveTo>
                    <a:pt x="603" y="0"/>
                  </a:moveTo>
                  <a:cubicBezTo>
                    <a:pt x="281" y="0"/>
                    <a:pt x="0" y="299"/>
                    <a:pt x="74" y="651"/>
                  </a:cubicBezTo>
                  <a:cubicBezTo>
                    <a:pt x="1540" y="7807"/>
                    <a:pt x="8810" y="10021"/>
                    <a:pt x="11605" y="16394"/>
                  </a:cubicBezTo>
                  <a:cubicBezTo>
                    <a:pt x="11644" y="16333"/>
                    <a:pt x="11710" y="13612"/>
                    <a:pt x="11496" y="12239"/>
                  </a:cubicBezTo>
                  <a:cubicBezTo>
                    <a:pt x="11189" y="10283"/>
                    <a:pt x="10599" y="8310"/>
                    <a:pt x="9418" y="6744"/>
                  </a:cubicBezTo>
                  <a:cubicBezTo>
                    <a:pt x="6811" y="3297"/>
                    <a:pt x="3101" y="1141"/>
                    <a:pt x="840" y="56"/>
                  </a:cubicBezTo>
                  <a:cubicBezTo>
                    <a:pt x="761" y="18"/>
                    <a:pt x="681" y="0"/>
                    <a:pt x="6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67"/>
            <p:cNvSpPr/>
            <p:nvPr/>
          </p:nvSpPr>
          <p:spPr>
            <a:xfrm>
              <a:off x="1366500" y="4300900"/>
              <a:ext cx="565225" cy="328000"/>
            </a:xfrm>
            <a:custGeom>
              <a:avLst/>
              <a:gdLst/>
              <a:ahLst/>
              <a:cxnLst/>
              <a:rect l="l" t="t" r="r" b="b"/>
              <a:pathLst>
                <a:path w="22609" h="13120" extrusionOk="0">
                  <a:moveTo>
                    <a:pt x="2820" y="1"/>
                  </a:moveTo>
                  <a:cubicBezTo>
                    <a:pt x="1230" y="1"/>
                    <a:pt x="1" y="1595"/>
                    <a:pt x="549" y="3207"/>
                  </a:cubicBezTo>
                  <a:lnTo>
                    <a:pt x="566" y="3251"/>
                  </a:lnTo>
                  <a:cubicBezTo>
                    <a:pt x="776" y="3863"/>
                    <a:pt x="1222" y="4366"/>
                    <a:pt x="1808" y="4650"/>
                  </a:cubicBezTo>
                  <a:cubicBezTo>
                    <a:pt x="6686" y="6982"/>
                    <a:pt x="18020" y="11365"/>
                    <a:pt x="22608" y="13119"/>
                  </a:cubicBezTo>
                  <a:cubicBezTo>
                    <a:pt x="21716" y="11929"/>
                    <a:pt x="20767" y="10779"/>
                    <a:pt x="19774" y="9685"/>
                  </a:cubicBezTo>
                  <a:cubicBezTo>
                    <a:pt x="18099" y="7844"/>
                    <a:pt x="12421" y="2253"/>
                    <a:pt x="3396" y="70"/>
                  </a:cubicBezTo>
                  <a:cubicBezTo>
                    <a:pt x="3201" y="23"/>
                    <a:pt x="3008" y="1"/>
                    <a:pt x="2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67"/>
            <p:cNvSpPr/>
            <p:nvPr/>
          </p:nvSpPr>
          <p:spPr>
            <a:xfrm>
              <a:off x="1368500" y="4158075"/>
              <a:ext cx="343300" cy="234600"/>
            </a:xfrm>
            <a:custGeom>
              <a:avLst/>
              <a:gdLst/>
              <a:ahLst/>
              <a:cxnLst/>
              <a:rect l="l" t="t" r="r" b="b"/>
              <a:pathLst>
                <a:path w="13732" h="9384" extrusionOk="0">
                  <a:moveTo>
                    <a:pt x="2825" y="1"/>
                  </a:moveTo>
                  <a:cubicBezTo>
                    <a:pt x="1788" y="1"/>
                    <a:pt x="820" y="649"/>
                    <a:pt x="460" y="1685"/>
                  </a:cubicBezTo>
                  <a:cubicBezTo>
                    <a:pt x="447" y="1720"/>
                    <a:pt x="434" y="1755"/>
                    <a:pt x="425" y="1790"/>
                  </a:cubicBezTo>
                  <a:cubicBezTo>
                    <a:pt x="1" y="3076"/>
                    <a:pt x="801" y="4440"/>
                    <a:pt x="2126" y="4699"/>
                  </a:cubicBezTo>
                  <a:cubicBezTo>
                    <a:pt x="6138" y="5477"/>
                    <a:pt x="9957" y="6999"/>
                    <a:pt x="13504" y="9239"/>
                  </a:cubicBezTo>
                  <a:cubicBezTo>
                    <a:pt x="13583" y="9287"/>
                    <a:pt x="13657" y="9335"/>
                    <a:pt x="13732" y="9384"/>
                  </a:cubicBezTo>
                  <a:cubicBezTo>
                    <a:pt x="13460" y="8749"/>
                    <a:pt x="13145" y="8132"/>
                    <a:pt x="12454" y="7091"/>
                  </a:cubicBezTo>
                  <a:cubicBezTo>
                    <a:pt x="11295" y="5232"/>
                    <a:pt x="8614" y="1864"/>
                    <a:pt x="3649" y="140"/>
                  </a:cubicBezTo>
                  <a:cubicBezTo>
                    <a:pt x="3376" y="46"/>
                    <a:pt x="3098" y="1"/>
                    <a:pt x="28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67"/>
            <p:cNvSpPr/>
            <p:nvPr/>
          </p:nvSpPr>
          <p:spPr>
            <a:xfrm>
              <a:off x="1726425" y="3865125"/>
              <a:ext cx="40050" cy="27800"/>
            </a:xfrm>
            <a:custGeom>
              <a:avLst/>
              <a:gdLst/>
              <a:ahLst/>
              <a:cxnLst/>
              <a:rect l="l" t="t" r="r" b="b"/>
              <a:pathLst>
                <a:path w="1602" h="1112" extrusionOk="0">
                  <a:moveTo>
                    <a:pt x="619" y="1"/>
                  </a:moveTo>
                  <a:cubicBezTo>
                    <a:pt x="380" y="1"/>
                    <a:pt x="180" y="100"/>
                    <a:pt x="110" y="275"/>
                  </a:cubicBezTo>
                  <a:cubicBezTo>
                    <a:pt x="1" y="542"/>
                    <a:pt x="224" y="883"/>
                    <a:pt x="604" y="1036"/>
                  </a:cubicBezTo>
                  <a:cubicBezTo>
                    <a:pt x="733" y="1087"/>
                    <a:pt x="863" y="1112"/>
                    <a:pt x="982" y="1112"/>
                  </a:cubicBezTo>
                  <a:cubicBezTo>
                    <a:pt x="1222" y="1112"/>
                    <a:pt x="1422" y="1014"/>
                    <a:pt x="1492" y="839"/>
                  </a:cubicBezTo>
                  <a:cubicBezTo>
                    <a:pt x="1602" y="573"/>
                    <a:pt x="1379" y="231"/>
                    <a:pt x="994" y="78"/>
                  </a:cubicBezTo>
                  <a:cubicBezTo>
                    <a:pt x="867" y="26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67"/>
            <p:cNvSpPr/>
            <p:nvPr/>
          </p:nvSpPr>
          <p:spPr>
            <a:xfrm>
              <a:off x="1794350" y="3909100"/>
              <a:ext cx="28450" cy="23925"/>
            </a:xfrm>
            <a:custGeom>
              <a:avLst/>
              <a:gdLst/>
              <a:ahLst/>
              <a:cxnLst/>
              <a:rect l="l" t="t" r="r" b="b"/>
              <a:pathLst>
                <a:path w="1138" h="957" extrusionOk="0">
                  <a:moveTo>
                    <a:pt x="393" y="0"/>
                  </a:moveTo>
                  <a:cubicBezTo>
                    <a:pt x="291" y="0"/>
                    <a:pt x="201" y="34"/>
                    <a:pt x="140" y="104"/>
                  </a:cubicBezTo>
                  <a:cubicBezTo>
                    <a:pt x="0" y="266"/>
                    <a:pt x="70" y="563"/>
                    <a:pt x="306" y="773"/>
                  </a:cubicBezTo>
                  <a:cubicBezTo>
                    <a:pt x="444" y="893"/>
                    <a:pt x="606" y="956"/>
                    <a:pt x="745" y="956"/>
                  </a:cubicBezTo>
                  <a:cubicBezTo>
                    <a:pt x="845" y="956"/>
                    <a:pt x="933" y="924"/>
                    <a:pt x="993" y="856"/>
                  </a:cubicBezTo>
                  <a:cubicBezTo>
                    <a:pt x="1138" y="695"/>
                    <a:pt x="1063" y="393"/>
                    <a:pt x="827" y="183"/>
                  </a:cubicBezTo>
                  <a:cubicBezTo>
                    <a:pt x="693" y="64"/>
                    <a:pt x="532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67"/>
            <p:cNvSpPr/>
            <p:nvPr/>
          </p:nvSpPr>
          <p:spPr>
            <a:xfrm>
              <a:off x="1656125" y="3853525"/>
              <a:ext cx="38625" cy="28500"/>
            </a:xfrm>
            <a:custGeom>
              <a:avLst/>
              <a:gdLst/>
              <a:ahLst/>
              <a:cxnLst/>
              <a:rect l="l" t="t" r="r" b="b"/>
              <a:pathLst>
                <a:path w="1545" h="1140" extrusionOk="0">
                  <a:moveTo>
                    <a:pt x="681" y="1"/>
                  </a:moveTo>
                  <a:cubicBezTo>
                    <a:pt x="437" y="1"/>
                    <a:pt x="218" y="110"/>
                    <a:pt x="127" y="302"/>
                  </a:cubicBezTo>
                  <a:cubicBezTo>
                    <a:pt x="0" y="582"/>
                    <a:pt x="179" y="927"/>
                    <a:pt x="534" y="1072"/>
                  </a:cubicBezTo>
                  <a:cubicBezTo>
                    <a:pt x="643" y="1117"/>
                    <a:pt x="756" y="1139"/>
                    <a:pt x="863" y="1139"/>
                  </a:cubicBezTo>
                  <a:cubicBezTo>
                    <a:pt x="1106" y="1139"/>
                    <a:pt x="1322" y="1029"/>
                    <a:pt x="1413" y="835"/>
                  </a:cubicBezTo>
                  <a:cubicBezTo>
                    <a:pt x="1544" y="560"/>
                    <a:pt x="1361" y="214"/>
                    <a:pt x="1006" y="65"/>
                  </a:cubicBezTo>
                  <a:cubicBezTo>
                    <a:pt x="898" y="22"/>
                    <a:pt x="787" y="1"/>
                    <a:pt x="6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67"/>
            <p:cNvSpPr/>
            <p:nvPr/>
          </p:nvSpPr>
          <p:spPr>
            <a:xfrm>
              <a:off x="1588425" y="3869725"/>
              <a:ext cx="37325" cy="29625"/>
            </a:xfrm>
            <a:custGeom>
              <a:avLst/>
              <a:gdLst/>
              <a:ahLst/>
              <a:cxnLst/>
              <a:rect l="l" t="t" r="r" b="b"/>
              <a:pathLst>
                <a:path w="1493" h="1185" extrusionOk="0">
                  <a:moveTo>
                    <a:pt x="732" y="0"/>
                  </a:moveTo>
                  <a:cubicBezTo>
                    <a:pt x="503" y="0"/>
                    <a:pt x="283" y="112"/>
                    <a:pt x="167" y="310"/>
                  </a:cubicBezTo>
                  <a:cubicBezTo>
                    <a:pt x="0" y="594"/>
                    <a:pt x="127" y="953"/>
                    <a:pt x="447" y="1110"/>
                  </a:cubicBezTo>
                  <a:cubicBezTo>
                    <a:pt x="548" y="1161"/>
                    <a:pt x="657" y="1185"/>
                    <a:pt x="764" y="1185"/>
                  </a:cubicBezTo>
                  <a:cubicBezTo>
                    <a:pt x="992" y="1185"/>
                    <a:pt x="1210" y="1075"/>
                    <a:pt x="1326" y="879"/>
                  </a:cubicBezTo>
                  <a:cubicBezTo>
                    <a:pt x="1492" y="594"/>
                    <a:pt x="1365" y="231"/>
                    <a:pt x="1046" y="74"/>
                  </a:cubicBezTo>
                  <a:cubicBezTo>
                    <a:pt x="945" y="24"/>
                    <a:pt x="838" y="0"/>
                    <a:pt x="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67"/>
            <p:cNvSpPr/>
            <p:nvPr/>
          </p:nvSpPr>
          <p:spPr>
            <a:xfrm>
              <a:off x="1524125" y="3901425"/>
              <a:ext cx="35900" cy="30700"/>
            </a:xfrm>
            <a:custGeom>
              <a:avLst/>
              <a:gdLst/>
              <a:ahLst/>
              <a:cxnLst/>
              <a:rect l="l" t="t" r="r" b="b"/>
              <a:pathLst>
                <a:path w="1436" h="1228" extrusionOk="0">
                  <a:moveTo>
                    <a:pt x="778" y="1"/>
                  </a:moveTo>
                  <a:cubicBezTo>
                    <a:pt x="560" y="1"/>
                    <a:pt x="337" y="113"/>
                    <a:pt x="201" y="310"/>
                  </a:cubicBezTo>
                  <a:cubicBezTo>
                    <a:pt x="0" y="603"/>
                    <a:pt x="70" y="980"/>
                    <a:pt x="355" y="1146"/>
                  </a:cubicBezTo>
                  <a:cubicBezTo>
                    <a:pt x="447" y="1202"/>
                    <a:pt x="552" y="1228"/>
                    <a:pt x="657" y="1228"/>
                  </a:cubicBezTo>
                  <a:cubicBezTo>
                    <a:pt x="875" y="1228"/>
                    <a:pt x="1098" y="1116"/>
                    <a:pt x="1234" y="918"/>
                  </a:cubicBezTo>
                  <a:cubicBezTo>
                    <a:pt x="1435" y="625"/>
                    <a:pt x="1369" y="249"/>
                    <a:pt x="1081" y="83"/>
                  </a:cubicBezTo>
                  <a:cubicBezTo>
                    <a:pt x="988" y="27"/>
                    <a:pt x="883" y="1"/>
                    <a:pt x="7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67"/>
            <p:cNvSpPr/>
            <p:nvPr/>
          </p:nvSpPr>
          <p:spPr>
            <a:xfrm>
              <a:off x="1466150" y="3946525"/>
              <a:ext cx="34475" cy="31825"/>
            </a:xfrm>
            <a:custGeom>
              <a:avLst/>
              <a:gdLst/>
              <a:ahLst/>
              <a:cxnLst/>
              <a:rect l="l" t="t" r="r" b="b"/>
              <a:pathLst>
                <a:path w="1379" h="1273" extrusionOk="0">
                  <a:moveTo>
                    <a:pt x="829" y="1"/>
                  </a:moveTo>
                  <a:cubicBezTo>
                    <a:pt x="620" y="1"/>
                    <a:pt x="394" y="113"/>
                    <a:pt x="237" y="313"/>
                  </a:cubicBezTo>
                  <a:cubicBezTo>
                    <a:pt x="1" y="619"/>
                    <a:pt x="14" y="1009"/>
                    <a:pt x="263" y="1184"/>
                  </a:cubicBezTo>
                  <a:cubicBezTo>
                    <a:pt x="347" y="1244"/>
                    <a:pt x="447" y="1272"/>
                    <a:pt x="552" y="1272"/>
                  </a:cubicBezTo>
                  <a:cubicBezTo>
                    <a:pt x="760" y="1272"/>
                    <a:pt x="986" y="1161"/>
                    <a:pt x="1143" y="960"/>
                  </a:cubicBezTo>
                  <a:cubicBezTo>
                    <a:pt x="1379" y="659"/>
                    <a:pt x="1370" y="269"/>
                    <a:pt x="1121" y="90"/>
                  </a:cubicBezTo>
                  <a:cubicBezTo>
                    <a:pt x="1035" y="30"/>
                    <a:pt x="934" y="1"/>
                    <a:pt x="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67"/>
            <p:cNvSpPr/>
            <p:nvPr/>
          </p:nvSpPr>
          <p:spPr>
            <a:xfrm>
              <a:off x="1407550" y="3999175"/>
              <a:ext cx="35350" cy="32825"/>
            </a:xfrm>
            <a:custGeom>
              <a:avLst/>
              <a:gdLst/>
              <a:ahLst/>
              <a:cxnLst/>
              <a:rect l="l" t="t" r="r" b="b"/>
              <a:pathLst>
                <a:path w="1414" h="1313" extrusionOk="0">
                  <a:moveTo>
                    <a:pt x="925" y="1"/>
                  </a:moveTo>
                  <a:cubicBezTo>
                    <a:pt x="727" y="1"/>
                    <a:pt x="497" y="112"/>
                    <a:pt x="319" y="315"/>
                  </a:cubicBezTo>
                  <a:cubicBezTo>
                    <a:pt x="44" y="622"/>
                    <a:pt x="0" y="1029"/>
                    <a:pt x="215" y="1217"/>
                  </a:cubicBezTo>
                  <a:cubicBezTo>
                    <a:pt x="289" y="1282"/>
                    <a:pt x="384" y="1313"/>
                    <a:pt x="488" y="1313"/>
                  </a:cubicBezTo>
                  <a:cubicBezTo>
                    <a:pt x="686" y="1313"/>
                    <a:pt x="916" y="1201"/>
                    <a:pt x="1094" y="998"/>
                  </a:cubicBezTo>
                  <a:cubicBezTo>
                    <a:pt x="1369" y="692"/>
                    <a:pt x="1413" y="285"/>
                    <a:pt x="1199" y="97"/>
                  </a:cubicBezTo>
                  <a:cubicBezTo>
                    <a:pt x="1125" y="32"/>
                    <a:pt x="1029" y="1"/>
                    <a:pt x="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67"/>
            <p:cNvSpPr/>
            <p:nvPr/>
          </p:nvSpPr>
          <p:spPr>
            <a:xfrm>
              <a:off x="1359525" y="4058775"/>
              <a:ext cx="33400" cy="34000"/>
            </a:xfrm>
            <a:custGeom>
              <a:avLst/>
              <a:gdLst/>
              <a:ahLst/>
              <a:cxnLst/>
              <a:rect l="l" t="t" r="r" b="b"/>
              <a:pathLst>
                <a:path w="1336" h="1360" extrusionOk="0">
                  <a:moveTo>
                    <a:pt x="870" y="1"/>
                  </a:moveTo>
                  <a:cubicBezTo>
                    <a:pt x="661" y="1"/>
                    <a:pt x="418" y="141"/>
                    <a:pt x="246" y="381"/>
                  </a:cubicBezTo>
                  <a:cubicBezTo>
                    <a:pt x="5" y="718"/>
                    <a:pt x="1" y="1125"/>
                    <a:pt x="237" y="1291"/>
                  </a:cubicBezTo>
                  <a:cubicBezTo>
                    <a:pt x="303" y="1337"/>
                    <a:pt x="381" y="1359"/>
                    <a:pt x="465" y="1359"/>
                  </a:cubicBezTo>
                  <a:cubicBezTo>
                    <a:pt x="675" y="1359"/>
                    <a:pt x="918" y="1221"/>
                    <a:pt x="1090" y="980"/>
                  </a:cubicBezTo>
                  <a:cubicBezTo>
                    <a:pt x="1326" y="644"/>
                    <a:pt x="1335" y="237"/>
                    <a:pt x="1099" y="71"/>
                  </a:cubicBezTo>
                  <a:cubicBezTo>
                    <a:pt x="1032" y="23"/>
                    <a:pt x="954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67"/>
            <p:cNvSpPr/>
            <p:nvPr/>
          </p:nvSpPr>
          <p:spPr>
            <a:xfrm>
              <a:off x="1327275" y="4124950"/>
              <a:ext cx="30750" cy="31825"/>
            </a:xfrm>
            <a:custGeom>
              <a:avLst/>
              <a:gdLst/>
              <a:ahLst/>
              <a:cxnLst/>
              <a:rect l="l" t="t" r="r" b="b"/>
              <a:pathLst>
                <a:path w="1230" h="1273" extrusionOk="0">
                  <a:moveTo>
                    <a:pt x="760" y="0"/>
                  </a:moveTo>
                  <a:cubicBezTo>
                    <a:pt x="544" y="0"/>
                    <a:pt x="306" y="165"/>
                    <a:pt x="171" y="429"/>
                  </a:cubicBezTo>
                  <a:cubicBezTo>
                    <a:pt x="0" y="761"/>
                    <a:pt x="62" y="1120"/>
                    <a:pt x="311" y="1238"/>
                  </a:cubicBezTo>
                  <a:cubicBezTo>
                    <a:pt x="362" y="1262"/>
                    <a:pt x="416" y="1273"/>
                    <a:pt x="472" y="1273"/>
                  </a:cubicBezTo>
                  <a:cubicBezTo>
                    <a:pt x="688" y="1273"/>
                    <a:pt x="927" y="1108"/>
                    <a:pt x="1059" y="844"/>
                  </a:cubicBezTo>
                  <a:cubicBezTo>
                    <a:pt x="1230" y="512"/>
                    <a:pt x="1168" y="153"/>
                    <a:pt x="923" y="35"/>
                  </a:cubicBezTo>
                  <a:cubicBezTo>
                    <a:pt x="872" y="12"/>
                    <a:pt x="817" y="0"/>
                    <a:pt x="7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67"/>
            <p:cNvSpPr/>
            <p:nvPr/>
          </p:nvSpPr>
          <p:spPr>
            <a:xfrm>
              <a:off x="1301250" y="4203925"/>
              <a:ext cx="28450" cy="30150"/>
            </a:xfrm>
            <a:custGeom>
              <a:avLst/>
              <a:gdLst/>
              <a:ahLst/>
              <a:cxnLst/>
              <a:rect l="l" t="t" r="r" b="b"/>
              <a:pathLst>
                <a:path w="1138" h="1206" extrusionOk="0">
                  <a:moveTo>
                    <a:pt x="653" y="1"/>
                  </a:moveTo>
                  <a:cubicBezTo>
                    <a:pt x="423" y="1"/>
                    <a:pt x="189" y="201"/>
                    <a:pt x="101" y="485"/>
                  </a:cubicBezTo>
                  <a:cubicBezTo>
                    <a:pt x="0" y="813"/>
                    <a:pt x="132" y="1128"/>
                    <a:pt x="390" y="1194"/>
                  </a:cubicBezTo>
                  <a:cubicBezTo>
                    <a:pt x="421" y="1202"/>
                    <a:pt x="453" y="1205"/>
                    <a:pt x="485" y="1205"/>
                  </a:cubicBezTo>
                  <a:cubicBezTo>
                    <a:pt x="715" y="1205"/>
                    <a:pt x="949" y="1005"/>
                    <a:pt x="1037" y="721"/>
                  </a:cubicBezTo>
                  <a:cubicBezTo>
                    <a:pt x="1138" y="393"/>
                    <a:pt x="1006" y="78"/>
                    <a:pt x="748" y="12"/>
                  </a:cubicBezTo>
                  <a:cubicBezTo>
                    <a:pt x="717" y="4"/>
                    <a:pt x="685" y="1"/>
                    <a:pt x="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67"/>
            <p:cNvSpPr/>
            <p:nvPr/>
          </p:nvSpPr>
          <p:spPr>
            <a:xfrm>
              <a:off x="1298950" y="4280750"/>
              <a:ext cx="26275" cy="29050"/>
            </a:xfrm>
            <a:custGeom>
              <a:avLst/>
              <a:gdLst/>
              <a:ahLst/>
              <a:cxnLst/>
              <a:rect l="l" t="t" r="r" b="b"/>
              <a:pathLst>
                <a:path w="1051" h="1162" extrusionOk="0">
                  <a:moveTo>
                    <a:pt x="551" y="1"/>
                  </a:moveTo>
                  <a:cubicBezTo>
                    <a:pt x="291" y="1"/>
                    <a:pt x="65" y="244"/>
                    <a:pt x="31" y="553"/>
                  </a:cubicBezTo>
                  <a:cubicBezTo>
                    <a:pt x="0" y="876"/>
                    <a:pt x="202" y="1148"/>
                    <a:pt x="468" y="1161"/>
                  </a:cubicBezTo>
                  <a:cubicBezTo>
                    <a:pt x="476" y="1161"/>
                    <a:pt x="483" y="1161"/>
                    <a:pt x="490" y="1161"/>
                  </a:cubicBezTo>
                  <a:cubicBezTo>
                    <a:pt x="756" y="1161"/>
                    <a:pt x="985" y="921"/>
                    <a:pt x="1015" y="605"/>
                  </a:cubicBezTo>
                  <a:cubicBezTo>
                    <a:pt x="1050" y="286"/>
                    <a:pt x="853" y="15"/>
                    <a:pt x="578" y="2"/>
                  </a:cubicBezTo>
                  <a:cubicBezTo>
                    <a:pt x="569" y="1"/>
                    <a:pt x="560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67"/>
            <p:cNvSpPr/>
            <p:nvPr/>
          </p:nvSpPr>
          <p:spPr>
            <a:xfrm>
              <a:off x="1324100" y="4376700"/>
              <a:ext cx="27700" cy="28775"/>
            </a:xfrm>
            <a:custGeom>
              <a:avLst/>
              <a:gdLst/>
              <a:ahLst/>
              <a:cxnLst/>
              <a:rect l="l" t="t" r="r" b="b"/>
              <a:pathLst>
                <a:path w="1108" h="1151" extrusionOk="0">
                  <a:moveTo>
                    <a:pt x="539" y="1"/>
                  </a:moveTo>
                  <a:cubicBezTo>
                    <a:pt x="520" y="1"/>
                    <a:pt x="501" y="2"/>
                    <a:pt x="482" y="4"/>
                  </a:cubicBezTo>
                  <a:cubicBezTo>
                    <a:pt x="197" y="39"/>
                    <a:pt x="1" y="324"/>
                    <a:pt x="40" y="643"/>
                  </a:cubicBezTo>
                  <a:cubicBezTo>
                    <a:pt x="76" y="934"/>
                    <a:pt x="303" y="1150"/>
                    <a:pt x="562" y="1150"/>
                  </a:cubicBezTo>
                  <a:cubicBezTo>
                    <a:pt x="583" y="1150"/>
                    <a:pt x="605" y="1149"/>
                    <a:pt x="626" y="1146"/>
                  </a:cubicBezTo>
                  <a:cubicBezTo>
                    <a:pt x="906" y="1111"/>
                    <a:pt x="1107" y="827"/>
                    <a:pt x="1064" y="512"/>
                  </a:cubicBezTo>
                  <a:cubicBezTo>
                    <a:pt x="1027" y="218"/>
                    <a:pt x="796" y="1"/>
                    <a:pt x="5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67"/>
            <p:cNvSpPr/>
            <p:nvPr/>
          </p:nvSpPr>
          <p:spPr>
            <a:xfrm>
              <a:off x="1381075" y="4451425"/>
              <a:ext cx="18500" cy="19175"/>
            </a:xfrm>
            <a:custGeom>
              <a:avLst/>
              <a:gdLst/>
              <a:ahLst/>
              <a:cxnLst/>
              <a:rect l="l" t="t" r="r" b="b"/>
              <a:pathLst>
                <a:path w="740" h="767" extrusionOk="0">
                  <a:moveTo>
                    <a:pt x="361" y="1"/>
                  </a:moveTo>
                  <a:cubicBezTo>
                    <a:pt x="349" y="1"/>
                    <a:pt x="337" y="2"/>
                    <a:pt x="324" y="3"/>
                  </a:cubicBezTo>
                  <a:cubicBezTo>
                    <a:pt x="132" y="29"/>
                    <a:pt x="1" y="217"/>
                    <a:pt x="27" y="427"/>
                  </a:cubicBezTo>
                  <a:cubicBezTo>
                    <a:pt x="51" y="623"/>
                    <a:pt x="206" y="766"/>
                    <a:pt x="383" y="766"/>
                  </a:cubicBezTo>
                  <a:cubicBezTo>
                    <a:pt x="395" y="766"/>
                    <a:pt x="408" y="766"/>
                    <a:pt x="421" y="764"/>
                  </a:cubicBezTo>
                  <a:cubicBezTo>
                    <a:pt x="609" y="742"/>
                    <a:pt x="740" y="550"/>
                    <a:pt x="714" y="340"/>
                  </a:cubicBezTo>
                  <a:cubicBezTo>
                    <a:pt x="689" y="144"/>
                    <a:pt x="535" y="1"/>
                    <a:pt x="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tty Purple Aesthetic Newsletter XL by Slidesgo">
  <a:themeElements>
    <a:clrScheme name="Simple Light">
      <a:dk1>
        <a:srgbClr val="000000"/>
      </a:dk1>
      <a:lt1>
        <a:srgbClr val="FFFFFF"/>
      </a:lt1>
      <a:dk2>
        <a:srgbClr val="F7F0FF"/>
      </a:dk2>
      <a:lt2>
        <a:srgbClr val="8404DA"/>
      </a:lt2>
      <a:accent1>
        <a:srgbClr val="E2CA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398</Words>
  <Application>Microsoft Office PowerPoint</Application>
  <PresentationFormat>On-screen Show (16:9)</PresentationFormat>
  <Paragraphs>37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Abril Fatface</vt:lpstr>
      <vt:lpstr>Actor</vt:lpstr>
      <vt:lpstr>Arial</vt:lpstr>
      <vt:lpstr>Arimo</vt:lpstr>
      <vt:lpstr>Cantata One</vt:lpstr>
      <vt:lpstr>Fira Sans Extra Condensed SemiBold</vt:lpstr>
      <vt:lpstr>Georgia</vt:lpstr>
      <vt:lpstr>Montserrat</vt:lpstr>
      <vt:lpstr>Roboto Condensed Light</vt:lpstr>
      <vt:lpstr>Vidaloka</vt:lpstr>
      <vt:lpstr>Wingdings</vt:lpstr>
      <vt:lpstr>Pretty Purple Aesthetic Newsletter XL by Slidesgo</vt:lpstr>
      <vt:lpstr>PAUNAWA/BABALA/ANUNSYO</vt:lpstr>
      <vt:lpstr>PAUNAWA/BABALA/ANUNSYO</vt:lpstr>
      <vt:lpstr>1.PAUNAWA</vt:lpstr>
      <vt:lpstr>HALIMBAWA</vt:lpstr>
      <vt:lpstr>2.BABALA(warning)</vt:lpstr>
      <vt:lpstr>HALIMBAWA</vt:lpstr>
      <vt:lpstr>PowerPoint Presentation</vt:lpstr>
      <vt:lpstr>Ang mahalagang pabatid sa mga nababasa,nanonood o nakikinig na naglalaman ng mga datalye tungkol sa pagpapakilala ng bagong produkto, sa magaganap na pangyayari,mga bagong kaalaman na natuklasa at marami pang iba.</vt:lpstr>
      <vt:lpstr>PowerPoint Presentation</vt:lpstr>
      <vt:lpstr>MGA KATANGIAN NG PAUNAWA/BABALA AT ANUNSYO</vt:lpstr>
      <vt:lpstr> 3.Hindi lahat ng pagkakataon ay purong teksto lamang ang bumubuo sa babala,kundi maging mga guhit o larawang madaling matukoy at maunawaan ng mga nakakakita nito. Sa kasalukuyan ang paggamit ng imahe o simbolo na may kalakip na mahahalagang impormasyon ay tinatawag na infographics.  </vt:lpstr>
      <vt:lpstr>PowerPoint Presentation</vt:lpstr>
      <vt:lpstr>GROUP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PAUNAWA/BABALA/ANUNSYO</dc:title>
  <dc:creator>user4</dc:creator>
  <cp:lastModifiedBy>user4</cp:lastModifiedBy>
  <cp:revision>18</cp:revision>
  <dcterms:modified xsi:type="dcterms:W3CDTF">2023-11-29T18:55:00Z</dcterms:modified>
</cp:coreProperties>
</file>