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0c3cb5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0c3cb5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90c3cb5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90c3cb5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Active data</a:t>
            </a:r>
            <a:r>
              <a:rPr lang="en" sz="1800">
                <a:solidFill>
                  <a:schemeClr val="dk2"/>
                </a:solidFill>
              </a:rPr>
              <a:t>: when I “like” a song, add it to a playlist, share with a friend, etc…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Passive data</a:t>
            </a:r>
            <a:r>
              <a:rPr lang="en" sz="1800">
                <a:solidFill>
                  <a:schemeClr val="dk2"/>
                </a:solidFill>
              </a:rPr>
              <a:t>: when I listen to songs for x amount of time, when I search for artists or stay on their page for a while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Song data</a:t>
            </a:r>
            <a:r>
              <a:rPr lang="en" sz="1800">
                <a:solidFill>
                  <a:schemeClr val="dk2"/>
                </a:solidFill>
              </a:rPr>
              <a:t>: the tambor of the music, pitch, melody, genre, artist, style, etc..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Friend data</a:t>
            </a:r>
            <a:r>
              <a:rPr lang="en" sz="1800">
                <a:solidFill>
                  <a:schemeClr val="dk2"/>
                </a:solidFill>
              </a:rPr>
              <a:t>: all of the data that belongs to my friend’s song interests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0c3cb5f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0c3cb5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90c3cb5f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90c3cb5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When my music interests suddenly change (e.g. I am now listening to jazz 24/7) how does Spotify account for that small variability in my entire history of song listening and include that in my Discover Weekly?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90c3cb5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90c3cb5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Spotify Know Me So Well?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Demo Presentation by Jess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don’t understand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seems to know me better than I know myself...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discover weekly changes even when my interests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my friends start listening to new artists I like, they are suddenly recommended to 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 put my music on shuffle, it finds the vibe I am looking for and matches it!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tried to understand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get its information? What information does it get?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is it using?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8493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Active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Passive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Friend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tried to understand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use this data?</a:t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939500" y="8493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Song data: </a:t>
            </a:r>
            <a:r>
              <a:rPr lang="en"/>
              <a:t>If I listen to a song, they find other songs with the same “song” qualities and see if I like those too.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Friend data: </a:t>
            </a:r>
            <a:r>
              <a:rPr lang="en"/>
              <a:t>If my friend starts liking an artist and I interact with that friend on social media, then they will start sending me songs with my friend’s new fav artist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wish I still understood</a:t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work in an algorithm? What about my changing interests?</a:t>
            </a:r>
            <a:endParaRPr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9500" y="8493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their algorithm work? What does it do with the data to turn it into song recommendations?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Music Interests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11700" y="928625"/>
            <a:ext cx="8520600" cy="10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Questions?</a:t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time to go check this week’s Discover Weekly playlist...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