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eIakEw-c2TWLlzfapK7gC1CsSRy9YKh6Dl8M7fyfJ_EqVD9w/viewform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9e66f6686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9e66f6686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9e66f6686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9e66f6686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data, testing data drawings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9e66f6686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9e66f6686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Predictive policing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Recidivism risk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Recommendation algorithms (and leading people to extremism / conspiracy theories)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Credit worthiness (ability to take a loan for a car or a home)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Insurance rates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News recommendation (filter bubbles / echo chambers)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9e66f6686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9e66f6686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9e66f6686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9e66f6686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Algorithmic Bias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9e66f6686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9e66f6686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9e66f6686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9e66f6686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https://docs.google.com/forms/d/e/1FAIpQLSeIakEw-c2TWLlzfapK7gC1CsSRy9YKh6Dl8M7fyfJ_EqVD9w/viewform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9e66f6686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9e66f6686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9e66f668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9e66f668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a hint: (this is data)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9e66f668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9e66f668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9e66f668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9e66f668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9e66f6686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9e66f668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9e66f6686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9e66f6686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9e66f6686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9e66f668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9e66f6686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9e66f6686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youtube.com/watch?v=R9OHn5ZF4Uo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Power of Data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Lecture / Discussion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Who knows what machine learning is?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Who knows how machine learning works at a high level?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https://www.youtube.com/watch?v=R9OHn5ZF4Uo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w does machine learning work? - Quora"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63" y="661738"/>
            <a:ext cx="7957275" cy="38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Power of Data</a:t>
            </a:r>
            <a:endParaRPr/>
          </a:p>
        </p:txBody>
      </p:sp>
      <p:sp>
        <p:nvSpPr>
          <p:cNvPr id="127" name="Google Shape;127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Who has an example of when data is used to create a decision with ML (or without) that is very important?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Power of Data</a:t>
            </a:r>
            <a:endParaRPr/>
          </a:p>
        </p:txBody>
      </p:sp>
      <p:sp>
        <p:nvSpPr>
          <p:cNvPr id="133" name="Google Shape;133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Who has an example of when data is used to create a decision with ML (or without) that is very important?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Predictive policing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Recidivism risk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Recommendation algorithms (and leading people to extremism / conspiracy theories)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Credit worthiness (ability to take a loan for a car or a home)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Insurance rates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News recommendation (filter bubbles / echo chambers)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Classification for advertisements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Facial recognition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en" sz="1100">
                <a:solidFill>
                  <a:schemeClr val="dk1"/>
                </a:solidFill>
              </a:rPr>
              <a:t>Social credit system / ID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en" sz="1100">
                <a:solidFill>
                  <a:schemeClr val="dk1"/>
                </a:solidFill>
              </a:rPr>
              <a:t>Phone unlocking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Job applications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Who you are friends with and in contact with (social media feeds)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Many, many, more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Power of Data</a:t>
            </a:r>
            <a:endParaRPr/>
          </a:p>
        </p:txBody>
      </p:sp>
      <p:sp>
        <p:nvSpPr>
          <p:cNvPr id="139" name="Google Shape;139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Who has an example of when data is used to create a decision with ML (or without) that is very important?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When can subjective data become a bad or harmful thing?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Power of the Coder</a:t>
            </a:r>
            <a:endParaRPr/>
          </a:p>
        </p:txBody>
      </p:sp>
      <p:sp>
        <p:nvSpPr>
          <p:cNvPr id="145" name="Google Shape;145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Selects which data to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Selects which part of that data to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Selects the methods to teach the algorithm to use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Selects the metrics for success (the grade of the data)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Selects the optimal solution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Preparation:</a:t>
            </a:r>
            <a:endParaRPr/>
          </a:p>
        </p:txBody>
      </p:sp>
      <p:sp>
        <p:nvSpPr>
          <p:cNvPr id="151" name="Google Shape;151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thinking of a dataset of your own data that you would be interested in diving into!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you have given to companies (e.g., Facebook posts, tweets,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you can create on your own (e.g., essays you’ve written, tracking your runs, downloading your texts, tracking your sleep, etc - </a:t>
            </a:r>
            <a:r>
              <a:rPr b="1" lang="en"/>
              <a:t>start doing this </a:t>
            </a:r>
            <a:r>
              <a:rPr b="1" i="1" lang="en"/>
              <a:t>now</a:t>
            </a:r>
            <a:r>
              <a:rPr b="1" lang="en"/>
              <a:t> if you are interested!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65500" y="20411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this data stuff you talk about?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65500" y="357510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questions</a:t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Go to pollev.com/jessiesmith057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Identity</a:t>
            </a:r>
            <a:endParaRPr/>
          </a:p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Activity: </a:t>
            </a:r>
            <a:r>
              <a:rPr lang="en"/>
              <a:t>Make a list of all of the companies / websites that you think have some sort of data stored about you. (5 mins)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How many did you write down?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How many of these are you okay having your information?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Activity</a:t>
            </a:r>
            <a:r>
              <a:rPr lang="en"/>
              <a:t>: Make a list of all of the algorithms that you think use your data as fuel (5 mins)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Activity:</a:t>
            </a:r>
            <a:r>
              <a:rPr lang="en"/>
              <a:t> How could your data be used for good? For bad? (write examples in the chat)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