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bbfd36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bbfd36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bbfd36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bbfd36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bbfd361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bbfd361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bbfd36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bbfd36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bbfd36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bbfd36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bbfd36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bbfd3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bbfd36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bbfd36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bbfd36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bbfd36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bbfd36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bbfd36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bbfd36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bbfd36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fd36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bbfd36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Moral Machine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Discussion on Self-Driving Cars &amp; The Trolley Problem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Unit: Value Judgements From The Coder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509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Class discussion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509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Class discussion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